
<file path=[Content_Types].xml><?xml version="1.0" encoding="utf-8"?>
<Types xmlns="http://schemas.openxmlformats.org/package/2006/content-types">
  <Default Extension="wmf" ContentType="image/x-wmf"/>
  <Default Extension="png" ContentType="image/png"/>
  <Default Extension="jpg" ContentType="image/jpe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slides/slide34.xml" ContentType="application/vnd.openxmlformats-officedocument.presentationml.slid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3.xml" ContentType="application/vnd.openxmlformats-officedocument.presentationml.slide+xml"/>
  <Override PartName="/ppt/slides/slide20.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6.xml" ContentType="application/vnd.openxmlformats-officedocument.presentationml.slide+xml"/>
  <Override PartName="/ppt/slides/slide3.xml" ContentType="application/vnd.openxmlformats-officedocument.presentationml.slide+xml"/>
  <Override PartName="/ppt/slides/slide12.xml" ContentType="application/vnd.openxmlformats-officedocument.presentationml.slide+xml"/>
  <Override PartName="/ppt/slides/slide15.xml" ContentType="application/vnd.openxmlformats-officedocument.presentationml.slide+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s/slide9.xml" ContentType="application/vnd.openxmlformats-officedocument.presentationml.slide+xml"/>
  <Override PartName="/ppt/slides/slide10.xml" ContentType="application/vnd.openxmlformats-officedocument.presentationml.slide+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7.xml" ContentType="application/vnd.openxmlformats-officedocument.presentationml.slideLayout+xml"/>
  <Override PartName="/ppt/slides/slide25.xml" ContentType="application/vnd.openxmlformats-officedocument.presentationml.slide+xml"/>
  <Override PartName="/ppt/slides/slide7.xml" ContentType="application/vnd.openxmlformats-officedocument.presentationml.slide+xml"/>
  <Override PartName="/ppt/slides/slide21.xml" ContentType="application/vnd.openxmlformats-officedocument.presentationml.slide+xml"/>
  <Override PartName="/ppt/slideLayouts/slideLayout13.xml" ContentType="application/vnd.openxmlformats-officedocument.presentationml.slideLayout+xml"/>
  <Override PartName="/ppt/slides/slide35.xml" ContentType="application/vnd.openxmlformats-officedocument.presentationml.slide+xml"/>
  <Override PartName="/ppt/slideLayouts/slideLayout9.xml" ContentType="application/vnd.openxmlformats-officedocument.presentationml.slideLayout+xml"/>
  <Override PartName="/ppt/slides/slide1.xml" ContentType="application/vnd.openxmlformats-officedocument.presentationml.slide+xml"/>
  <Override PartName="/ppt/slideLayouts/slideLayout14.xml" ContentType="application/vnd.openxmlformats-officedocument.presentationml.slideLayout+xml"/>
  <Override PartName="/ppt/slides/slide26.xml" ContentType="application/vnd.openxmlformats-officedocument.presentationml.slide+xml"/>
  <Override PartName="/ppt/slideLayouts/slideLayout8.xml" ContentType="application/vnd.openxmlformats-officedocument.presentationml.slideLayout+xml"/>
  <Override PartName="/ppt/slideLayouts/slideLayout3.xml" ContentType="application/vnd.openxmlformats-officedocument.presentationml.slideLayout+xml"/>
  <Override PartName="/ppt/slides/slide5.xml" ContentType="application/vnd.openxmlformats-officedocument.presentationml.slide+xml"/>
  <Override PartName="/ppt/slideLayouts/slideLayout2.xml" ContentType="application/vnd.openxmlformats-officedocument.presentationml.slideLayout+xml"/>
  <Override PartName="/ppt/slides/slide27.xml" ContentType="application/vnd.openxmlformats-officedocument.presentationml.slide+xml"/>
  <Override PartName="/ppt/slides/slide4.xml" ContentType="application/vnd.openxmlformats-officedocument.presentationml.slide+xml"/>
  <Override PartName="/ppt/slideLayouts/slideLayout12.xml" ContentType="application/vnd.openxmlformats-officedocument.presentationml.slideLayout+xml"/>
  <Override PartName="/ppt/slideMasters/slideMaster2.xml" ContentType="application/vnd.openxmlformats-officedocument.presentationml.slideMaster+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10.xml" ContentType="application/vnd.openxmlformats-officedocument.presentationml.slideLayout+xml"/>
  <Override PartName="/ppt/slideLayouts/slideLayout7.xml" ContentType="application/vnd.openxmlformats-officedocument.presentationml.slideLayout+xml"/>
  <Override PartName="/ppt/slides/slide14.xml" ContentType="application/vnd.openxmlformats-officedocument.presentationml.slide+xml"/>
  <Override PartName="/ppt/slideMasters/slideMaster1.xml" ContentType="application/vnd.openxmlformats-officedocument.presentationml.slideMaster+xml"/>
  <Override PartName="/ppt/theme/theme2.xml" ContentType="application/vnd.openxmlformats-officedocument.theme+xml"/>
  <Override PartName="/ppt/slideLayouts/slideLayout15.xml" ContentType="application/vnd.openxmlformats-officedocument.presentationml.slideLayout+xml"/>
  <Override PartName="/ppt/slides/slide24.xml" ContentType="application/vnd.openxmlformats-officedocument.presentationml.slide+xml"/>
  <Override PartName="/ppt/slideLayouts/slideLayout11.xml" ContentType="application/vnd.openxmlformats-officedocument.presentationml.slideLayout+xml"/>
  <Override PartName="/ppt/tableStyles.xml" ContentType="application/vnd.openxmlformats-officedocument.presentationml.tableStyles+xml"/>
  <Override PartName="/ppt/slides/slide28.xml" ContentType="application/vnd.openxmlformats-officedocument.presentationml.slide+xml"/>
  <Override PartName="/ppt/theme/theme1.xml" ContentType="application/vnd.openxmlformats-officedocument.theme+xml"/>
  <Override PartName="/ppt/slides/slide16.xml" ContentType="application/vnd.openxmlformats-officedocument.presentationml.slide+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s/slide2.xml" ContentType="application/vnd.openxmlformats-officedocument.presentationml.slide+xml"/>
  <Override PartName="/ppt/viewProps.xml" ContentType="application/vnd.openxmlformats-officedocument.presentationml.viewProps+xml"/>
  <Override PartName="/ppt/presProps.xml" ContentType="application/vnd.openxmlformats-officedocument.presentationml.presPro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presentation.xml" ContentType="application/vnd.openxmlformats-officedocument.presentationml.presentation.main+xml"/>
  <Override PartName="/docProps/core.xml" ContentType="application/vnd.openxmlformats-package.core-properties+xml"/>
  <Override PartName="/docProps/app.xml" ContentType="application/vnd.openxmlformats-officedocument.extended-properties+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autoCompressPictures="0" embedTrueTypeFonts="1" saveSubsetFonts="1" strictFirstAndLastChars="0">
  <p:sldMasterIdLst>
    <p:sldMasterId id="2147483648" r:id="rId1"/>
    <p:sldMasterId id="2147483675" r:id="rId2"/>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Lst>
  <p:sldSz cx="9144000" cy="5143500"/>
  <p:notesSz cx="9144000" cy="5143500"/>
  <p:defaultText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8EE56050-223D-3B0C-F0B7-4AE49440A1B2}">
  <a:tblStyle styleId="{8EE56050-223D-3B0C-F0B7-4AE49440A1B2}" styleName="Table_0">
    <a:wholeTbl>
      <a:tcTxStyle>
        <a:srgbClr val="000000"/>
      </a:tcTxStyle>
      <a:tcStyle>
        <a:tcBdr>
          <a:left>
            <a:ln w="9525">
              <a:solidFill>
                <a:srgbClr val="9E9E9E"/>
              </a:solidFill>
            </a:ln>
          </a:left>
          <a:right>
            <a:ln w="9525">
              <a:solidFill>
                <a:srgbClr val="9E9E9E"/>
              </a:solidFill>
            </a:ln>
          </a:right>
          <a:top>
            <a:ln w="9525">
              <a:solidFill>
                <a:srgbClr val="9E9E9E"/>
              </a:solidFill>
            </a:ln>
          </a:top>
          <a:bottom>
            <a:ln w="9525">
              <a:solidFill>
                <a:srgbClr val="9E9E9E"/>
              </a:solidFill>
            </a:ln>
          </a:bottom>
          <a:insideH>
            <a:ln w="9525">
              <a:solidFill>
                <a:srgbClr val="9E9E9E"/>
              </a:solidFill>
            </a:ln>
          </a:insideH>
          <a:insideV>
            <a:ln w="9525">
              <a:solidFill>
                <a:srgbClr val="9E9E9E"/>
              </a:solidFill>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4" d="100"/>
          <a:sy n="104" d="100"/>
        </p:scale>
        <p:origin x="-1236" y="-90"/>
      </p:cViewPr>
      <p:guideLst>
        <p:guide pos="2160" orient="horz"/>
        <p:guide pos="2880"/>
      </p:guideLst>
    </p:cSldViewPr>
  </p:slideViewPr>
  <p:notesTextViewPr>
    <p:cViewPr>
      <p:scale>
        <a:sx n="100" d="100"/>
        <a:sy n="100" d="100"/>
      </p:scale>
      <p:origin x="0" y="0"/>
    </p:cViewPr>
  </p:notesTextViewPr>
  <p:gridSpacing cx="72008" cy="72008"/>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theme" Target="theme/theme1.xml"/><Relationship Id="rId4" Type="http://schemas.openxmlformats.org/officeDocument/2006/relationships/theme" Target="theme/theme2.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presProps" Target="presProps.xml" /><Relationship Id="rId41" Type="http://schemas.openxmlformats.org/officeDocument/2006/relationships/tableStyles" Target="tableStyles.xml" /><Relationship Id="rId42" Type="http://schemas.openxmlformats.org/officeDocument/2006/relationships/viewProps" Target="viewProps.xml" /></Relationships>
</file>

<file path=ppt/media/image1.jpg>
</file>

<file path=ppt/media/image10.png>
</file>

<file path=ppt/media/image11.png>
</file>

<file path=ppt/media/image12.png>
</file>

<file path=ppt/media/image2.jp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slide" preserve="0" showMasterPhAnim="0" type="title" userDrawn="1">
  <p:cSld name="TITLE">
    <p:spTree>
      <p:nvGrpSpPr>
        <p:cNvPr id="1" name="" hidden="0"/>
        <p:cNvGrpSpPr/>
        <p:nvPr isPhoto="0" userDrawn="0"/>
      </p:nvGrpSpPr>
      <p:grpSpPr bwMode="auto">
        <a:xfrm>
          <a:off x="0" y="0"/>
          <a:ext cx="0" cy="0"/>
          <a:chOff x="0" y="0"/>
          <a:chExt cx="0" cy="0"/>
        </a:xfrm>
      </p:grpSpPr>
      <p:sp>
        <p:nvSpPr>
          <p:cNvPr id="9" name="Google Shape;9;p2" hidden="0"/>
          <p:cNvSpPr txBox="1"/>
          <p:nvPr isPhoto="0" userDrawn="0">
            <p:ph type="ctrTitle" hasCustomPrompt="0"/>
          </p:nvPr>
        </p:nvSpPr>
        <p:spPr bwMode="auto">
          <a:xfrm>
            <a:off x="4355725" y="851775"/>
            <a:ext cx="4305300" cy="28236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5000" b="1">
                <a:latin typeface="Space Grotesk"/>
                <a:ea typeface="Space Grotesk"/>
                <a:cs typeface="Space Grotes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pPr>
              <a:defRPr/>
            </a:pPr>
            <a:endParaRPr/>
          </a:p>
        </p:txBody>
      </p:sp>
      <p:sp>
        <p:nvSpPr>
          <p:cNvPr id="10" name="Google Shape;10;p2" hidden="0"/>
          <p:cNvSpPr txBox="1"/>
          <p:nvPr isPhoto="0" userDrawn="0">
            <p:ph type="subTitle" idx="1" hasCustomPrompt="0"/>
          </p:nvPr>
        </p:nvSpPr>
        <p:spPr bwMode="auto">
          <a:xfrm>
            <a:off x="4672986" y="3855929"/>
            <a:ext cx="3670800" cy="324900"/>
          </a:xfrm>
          <a:prstGeom prst="rect">
            <a:avLst/>
          </a:prstGeom>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400">
                <a:latin typeface="Archivo"/>
                <a:ea typeface="Archivo"/>
                <a:cs typeface="Archiv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pPr>
              <a:defRPr/>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Big number" preserve="0" showMasterPhAnim="0" userDrawn="1">
  <p:cSld name="BIG_NUMBER">
    <p:spTree>
      <p:nvGrpSpPr>
        <p:cNvPr id="1" name="" hidden="0"/>
        <p:cNvGrpSpPr/>
        <p:nvPr isPhoto="0" userDrawn="0"/>
      </p:nvGrpSpPr>
      <p:grpSpPr bwMode="auto">
        <a:xfrm>
          <a:off x="0" y="0"/>
          <a:ext cx="0" cy="0"/>
          <a:chOff x="0" y="0"/>
          <a:chExt cx="0" cy="0"/>
        </a:xfrm>
      </p:grpSpPr>
      <p:sp>
        <p:nvSpPr>
          <p:cNvPr id="48" name="Google Shape;48;p11" hidden="0"/>
          <p:cNvSpPr/>
          <p:nvPr isPhoto="0" userDrawn="0"/>
        </p:nvSpPr>
        <p:spPr bwMode="auto">
          <a:xfrm flipH="1">
            <a:off x="5303452" y="3456071"/>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 name="Google Shape;49;p11" hidden="0"/>
          <p:cNvSpPr/>
          <p:nvPr isPhoto="0" userDrawn="0"/>
        </p:nvSpPr>
        <p:spPr bwMode="auto">
          <a:xfrm flipH="1">
            <a:off x="133254" y="-9822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 name="Google Shape;50;p11" hidden="0"/>
          <p:cNvSpPr/>
          <p:nvPr isPhoto="0" userDrawn="0"/>
        </p:nvSpPr>
        <p:spPr bwMode="auto">
          <a:xfrm flipH="1">
            <a:off x="6862726" y="-1901704"/>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 name="Google Shape;51;p11" hidden="0"/>
          <p:cNvSpPr txBox="1"/>
          <p:nvPr isPhoto="0" userDrawn="0">
            <p:ph type="title" hasCustomPrompt="1"/>
          </p:nvPr>
        </p:nvSpPr>
        <p:spPr bwMode="auto">
          <a:xfrm>
            <a:off x="2765775" y="540075"/>
            <a:ext cx="5668500" cy="1963500"/>
          </a:xfrm>
          <a:prstGeom prst="rect">
            <a:avLst/>
          </a:prstGeom>
        </p:spPr>
        <p:txBody>
          <a:bodyPr spcFirstLastPara="1" wrap="square" lIns="91425" tIns="91425" rIns="91425" bIns="91425" anchor="b" anchorCtr="0">
            <a:noAutofit/>
          </a:bodyPr>
          <a:lstStyle>
            <a:lvl1pPr lvl="0" algn="r">
              <a:spcBef>
                <a:spcPts val="0"/>
              </a:spcBef>
              <a:spcAft>
                <a:spcPts val="0"/>
              </a:spcAft>
              <a:buSzPts val="12000"/>
              <a:buNone/>
              <a:defRPr sz="105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pPr>
              <a:defRPr/>
            </a:pPr>
            <a:r>
              <a:rPr/>
              <a:t>xx%</a:t>
            </a:r>
            <a:endParaRPr/>
          </a:p>
        </p:txBody>
      </p:sp>
      <p:sp>
        <p:nvSpPr>
          <p:cNvPr id="52" name="Google Shape;52;p11" hidden="0"/>
          <p:cNvSpPr txBox="1"/>
          <p:nvPr isPhoto="0" userDrawn="0">
            <p:ph type="body" idx="1" hasCustomPrompt="0"/>
          </p:nvPr>
        </p:nvSpPr>
        <p:spPr bwMode="auto">
          <a:xfrm>
            <a:off x="4801750" y="2607350"/>
            <a:ext cx="3632400" cy="399000"/>
          </a:xfrm>
          <a:prstGeom prst="rect">
            <a:avLst/>
          </a:prstGeom>
        </p:spPr>
        <p:txBody>
          <a:bodyPr spcFirstLastPara="1" wrap="square" lIns="91425" tIns="91425" rIns="91425" bIns="91425" anchor="t" anchorCtr="0">
            <a:noAutofit/>
          </a:bodyPr>
          <a:lstStyle>
            <a:lvl1pPr marL="457200" lvl="0" indent="-317500" algn="r">
              <a:lnSpc>
                <a:spcPct val="100000"/>
              </a:lnSpc>
              <a:spcBef>
                <a:spcPts val="0"/>
              </a:spcBef>
              <a:spcAft>
                <a:spcPts val="0"/>
              </a:spcAft>
              <a:buSzPts val="1400"/>
              <a:buChar char="●"/>
              <a:defRPr>
                <a:solidFill>
                  <a:schemeClr val="lt1"/>
                </a:solidFill>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pPr>
              <a:defRPr/>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Blank" preserve="0" showMasterPhAnim="0" type="blank" userDrawn="1">
  <p:cSld name="BLANK">
    <p:spTree>
      <p:nvGrpSpPr>
        <p:cNvPr id="1" name="" hidden="0"/>
        <p:cNvGrpSpPr/>
        <p:nvPr isPhoto="0" userDrawn="0"/>
      </p:nvGrpSpPr>
      <p:grpSpPr bwMode="auto">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able of contents" preserve="0" showMasterPhAnim="0" userDrawn="1">
  <p:cSld name="CUSTOM">
    <p:spTree>
      <p:nvGrpSpPr>
        <p:cNvPr id="1" name="" hidden="0"/>
        <p:cNvGrpSpPr/>
        <p:nvPr isPhoto="0" userDrawn="0"/>
      </p:nvGrpSpPr>
      <p:grpSpPr bwMode="auto">
        <a:xfrm>
          <a:off x="0" y="0"/>
          <a:ext cx="0" cy="0"/>
          <a:chOff x="0" y="0"/>
          <a:chExt cx="0" cy="0"/>
        </a:xfrm>
      </p:grpSpPr>
      <p:sp>
        <p:nvSpPr>
          <p:cNvPr id="55" name="Google Shape;55;p13" hidden="0"/>
          <p:cNvSpPr/>
          <p:nvPr isPhoto="0" userDrawn="0"/>
        </p:nvSpPr>
        <p:spPr bwMode="auto">
          <a:xfrm>
            <a:off x="-917671" y="314474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 name="Google Shape;56;p13" hidden="0"/>
          <p:cNvSpPr/>
          <p:nvPr isPhoto="0" userDrawn="0"/>
        </p:nvSpPr>
        <p:spPr bwMode="auto">
          <a:xfrm>
            <a:off x="7294104" y="-1291304"/>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 name="Google Shape;57;p13" hidden="0"/>
          <p:cNvSpPr/>
          <p:nvPr isPhoto="0" userDrawn="0"/>
        </p:nvSpPr>
        <p:spPr bwMode="auto">
          <a:xfrm>
            <a:off x="713100" y="419700"/>
            <a:ext cx="77178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 name="Google Shape;58;p13" hidden="0"/>
          <p:cNvSpPr txBox="1"/>
          <p:nvPr isPhoto="0" userDrawn="0">
            <p:ph type="title" hasCustomPrompt="0"/>
          </p:nvPr>
        </p:nvSpPr>
        <p:spPr bwMode="auto">
          <a:xfrm>
            <a:off x="1985813" y="1799525"/>
            <a:ext cx="2424000" cy="358500"/>
          </a:xfrm>
          <a:prstGeom prst="rect">
            <a:avLst/>
          </a:prstGeom>
        </p:spPr>
        <p:txBody>
          <a:bodyPr spcFirstLastPara="1" wrap="square" lIns="91425" tIns="91425" rIns="91425" bIns="91425" anchor="b" anchorCtr="0">
            <a:noAutofit/>
          </a:bodyPr>
          <a:lstStyle>
            <a:lvl1pPr lvl="0">
              <a:spcBef>
                <a:spcPts val="0"/>
              </a:spcBef>
              <a:spcAft>
                <a:spcPts val="0"/>
              </a:spcAft>
              <a:buSzPts val="2500"/>
              <a:buNone/>
              <a:defRPr sz="2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pPr>
              <a:defRPr/>
            </a:pPr>
            <a:endParaRPr/>
          </a:p>
        </p:txBody>
      </p:sp>
      <p:sp>
        <p:nvSpPr>
          <p:cNvPr id="59" name="Google Shape;59;p13" hidden="0"/>
          <p:cNvSpPr txBox="1"/>
          <p:nvPr isPhoto="0" userDrawn="0">
            <p:ph type="subTitle" idx="1" hasCustomPrompt="0"/>
          </p:nvPr>
        </p:nvSpPr>
        <p:spPr bwMode="auto">
          <a:xfrm>
            <a:off x="1985823" y="2126646"/>
            <a:ext cx="2424000" cy="633299"/>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400">
                <a:latin typeface="Archivo"/>
                <a:ea typeface="Archivo"/>
                <a:cs typeface="Archivo"/>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pPr>
              <a:defRPr/>
            </a:pPr>
            <a:endParaRPr/>
          </a:p>
        </p:txBody>
      </p:sp>
      <p:sp>
        <p:nvSpPr>
          <p:cNvPr id="60" name="Google Shape;60;p13" hidden="0"/>
          <p:cNvSpPr txBox="1"/>
          <p:nvPr isPhoto="0" userDrawn="0">
            <p:ph type="title" idx="2" hasCustomPrompt="1"/>
          </p:nvPr>
        </p:nvSpPr>
        <p:spPr bwMode="auto">
          <a:xfrm>
            <a:off x="877838" y="1912775"/>
            <a:ext cx="783600" cy="47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35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pPr>
              <a:defRPr/>
            </a:pPr>
            <a:r>
              <a:rPr/>
              <a:t>xx%</a:t>
            </a:r>
            <a:endParaRPr/>
          </a:p>
        </p:txBody>
      </p:sp>
      <p:sp>
        <p:nvSpPr>
          <p:cNvPr id="61" name="Google Shape;61;p13" hidden="0"/>
          <p:cNvSpPr txBox="1"/>
          <p:nvPr isPhoto="0" userDrawn="0">
            <p:ph type="title" idx="3"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800"/>
              <a:buNone/>
              <a:defRPr sz="3000">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pPr>
              <a:defRPr/>
            </a:pPr>
            <a:endParaRPr/>
          </a:p>
        </p:txBody>
      </p:sp>
      <p:sp>
        <p:nvSpPr>
          <p:cNvPr id="62" name="Google Shape;62;p13" hidden="0"/>
          <p:cNvSpPr txBox="1"/>
          <p:nvPr isPhoto="0" userDrawn="0">
            <p:ph type="title" idx="4" hasCustomPrompt="0"/>
          </p:nvPr>
        </p:nvSpPr>
        <p:spPr bwMode="auto">
          <a:xfrm>
            <a:off x="5942063" y="1799525"/>
            <a:ext cx="2424000" cy="358500"/>
          </a:xfrm>
          <a:prstGeom prst="rect">
            <a:avLst/>
          </a:prstGeom>
        </p:spPr>
        <p:txBody>
          <a:bodyPr spcFirstLastPara="1" wrap="square" lIns="91425" tIns="91425" rIns="91425" bIns="91425" anchor="b" anchorCtr="0">
            <a:noAutofit/>
          </a:bodyPr>
          <a:lstStyle>
            <a:lvl1pPr lvl="0">
              <a:spcBef>
                <a:spcPts val="0"/>
              </a:spcBef>
              <a:spcAft>
                <a:spcPts val="0"/>
              </a:spcAft>
              <a:buSzPts val="2500"/>
              <a:buNone/>
              <a:defRPr sz="2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pPr>
              <a:defRPr/>
            </a:pPr>
            <a:endParaRPr/>
          </a:p>
        </p:txBody>
      </p:sp>
      <p:sp>
        <p:nvSpPr>
          <p:cNvPr id="63" name="Google Shape;63;p13" hidden="0"/>
          <p:cNvSpPr txBox="1"/>
          <p:nvPr isPhoto="0" userDrawn="0">
            <p:ph type="subTitle" idx="5" hasCustomPrompt="0"/>
          </p:nvPr>
        </p:nvSpPr>
        <p:spPr bwMode="auto">
          <a:xfrm>
            <a:off x="5942073" y="2126646"/>
            <a:ext cx="2424000" cy="633299"/>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400">
                <a:latin typeface="Archivo"/>
                <a:ea typeface="Archivo"/>
                <a:cs typeface="Archivo"/>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pPr>
              <a:defRPr/>
            </a:pPr>
            <a:endParaRPr/>
          </a:p>
        </p:txBody>
      </p:sp>
      <p:sp>
        <p:nvSpPr>
          <p:cNvPr id="64" name="Google Shape;64;p13" hidden="0"/>
          <p:cNvSpPr txBox="1"/>
          <p:nvPr isPhoto="0" userDrawn="0">
            <p:ph type="title" idx="6" hasCustomPrompt="1"/>
          </p:nvPr>
        </p:nvSpPr>
        <p:spPr bwMode="auto">
          <a:xfrm>
            <a:off x="4834088" y="1912775"/>
            <a:ext cx="783600" cy="47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35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pPr>
              <a:defRPr/>
            </a:pPr>
            <a:r>
              <a:rPr/>
              <a:t>xx%</a:t>
            </a:r>
            <a:endParaRPr/>
          </a:p>
        </p:txBody>
      </p:sp>
      <p:sp>
        <p:nvSpPr>
          <p:cNvPr id="65" name="Google Shape;65;p13" hidden="0"/>
          <p:cNvSpPr txBox="1"/>
          <p:nvPr isPhoto="0" userDrawn="0">
            <p:ph type="title" idx="7" hasCustomPrompt="0"/>
          </p:nvPr>
        </p:nvSpPr>
        <p:spPr bwMode="auto">
          <a:xfrm>
            <a:off x="1985813" y="3235775"/>
            <a:ext cx="2424000" cy="358500"/>
          </a:xfrm>
          <a:prstGeom prst="rect">
            <a:avLst/>
          </a:prstGeom>
        </p:spPr>
        <p:txBody>
          <a:bodyPr spcFirstLastPara="1" wrap="square" lIns="91425" tIns="91425" rIns="91425" bIns="91425" anchor="b" anchorCtr="0">
            <a:noAutofit/>
          </a:bodyPr>
          <a:lstStyle>
            <a:lvl1pPr lvl="0">
              <a:spcBef>
                <a:spcPts val="0"/>
              </a:spcBef>
              <a:spcAft>
                <a:spcPts val="0"/>
              </a:spcAft>
              <a:buSzPts val="2500"/>
              <a:buNone/>
              <a:defRPr sz="2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pPr>
              <a:defRPr/>
            </a:pPr>
            <a:endParaRPr/>
          </a:p>
        </p:txBody>
      </p:sp>
      <p:sp>
        <p:nvSpPr>
          <p:cNvPr id="66" name="Google Shape;66;p13" hidden="0"/>
          <p:cNvSpPr txBox="1"/>
          <p:nvPr isPhoto="0" userDrawn="0">
            <p:ph type="subTitle" idx="8" hasCustomPrompt="0"/>
          </p:nvPr>
        </p:nvSpPr>
        <p:spPr bwMode="auto">
          <a:xfrm>
            <a:off x="1943085" y="3562896"/>
            <a:ext cx="2424000" cy="633299"/>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400">
                <a:latin typeface="Archivo"/>
                <a:ea typeface="Archivo"/>
                <a:cs typeface="Archivo"/>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pPr>
              <a:defRPr/>
            </a:pPr>
            <a:endParaRPr/>
          </a:p>
        </p:txBody>
      </p:sp>
      <p:sp>
        <p:nvSpPr>
          <p:cNvPr id="67" name="Google Shape;67;p13" hidden="0"/>
          <p:cNvSpPr txBox="1"/>
          <p:nvPr isPhoto="0" userDrawn="0">
            <p:ph type="title" idx="9" hasCustomPrompt="1"/>
          </p:nvPr>
        </p:nvSpPr>
        <p:spPr bwMode="auto">
          <a:xfrm>
            <a:off x="877838" y="3349025"/>
            <a:ext cx="783600" cy="47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35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pPr>
              <a:defRPr/>
            </a:pPr>
            <a:r>
              <a:rPr/>
              <a:t>xx%</a:t>
            </a:r>
            <a:endParaRPr/>
          </a:p>
        </p:txBody>
      </p:sp>
      <p:sp>
        <p:nvSpPr>
          <p:cNvPr id="68" name="Google Shape;68;p13" hidden="0"/>
          <p:cNvSpPr txBox="1"/>
          <p:nvPr isPhoto="0" userDrawn="0">
            <p:ph type="title" idx="13" hasCustomPrompt="0"/>
          </p:nvPr>
        </p:nvSpPr>
        <p:spPr bwMode="auto">
          <a:xfrm>
            <a:off x="5942063" y="3235775"/>
            <a:ext cx="2424000" cy="358500"/>
          </a:xfrm>
          <a:prstGeom prst="rect">
            <a:avLst/>
          </a:prstGeom>
        </p:spPr>
        <p:txBody>
          <a:bodyPr spcFirstLastPara="1" wrap="square" lIns="91425" tIns="91425" rIns="91425" bIns="91425" anchor="b" anchorCtr="0">
            <a:noAutofit/>
          </a:bodyPr>
          <a:lstStyle>
            <a:lvl1pPr lvl="0">
              <a:spcBef>
                <a:spcPts val="0"/>
              </a:spcBef>
              <a:spcAft>
                <a:spcPts val="0"/>
              </a:spcAft>
              <a:buSzPts val="2500"/>
              <a:buNone/>
              <a:defRPr sz="2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pPr>
              <a:defRPr/>
            </a:pPr>
            <a:endParaRPr/>
          </a:p>
        </p:txBody>
      </p:sp>
      <p:sp>
        <p:nvSpPr>
          <p:cNvPr id="69" name="Google Shape;69;p13" hidden="0"/>
          <p:cNvSpPr txBox="1"/>
          <p:nvPr isPhoto="0" userDrawn="0">
            <p:ph type="subTitle" idx="14" hasCustomPrompt="0"/>
          </p:nvPr>
        </p:nvSpPr>
        <p:spPr bwMode="auto">
          <a:xfrm>
            <a:off x="5942073" y="3562896"/>
            <a:ext cx="2424000" cy="633299"/>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400">
                <a:latin typeface="Archivo"/>
                <a:ea typeface="Archivo"/>
                <a:cs typeface="Archivo"/>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pPr>
              <a:defRPr/>
            </a:pPr>
            <a:endParaRPr/>
          </a:p>
        </p:txBody>
      </p:sp>
      <p:sp>
        <p:nvSpPr>
          <p:cNvPr id="70" name="Google Shape;70;p13" hidden="0"/>
          <p:cNvSpPr txBox="1"/>
          <p:nvPr isPhoto="0" userDrawn="0">
            <p:ph type="title" idx="15" hasCustomPrompt="1"/>
          </p:nvPr>
        </p:nvSpPr>
        <p:spPr bwMode="auto">
          <a:xfrm>
            <a:off x="4834088" y="3349025"/>
            <a:ext cx="783600" cy="4731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35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pPr>
              <a:defRPr/>
            </a:pPr>
            <a:r>
              <a:rPr/>
              <a:t>xx%</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Quote" preserve="0" showMasterPhAnim="0" userDrawn="1">
  <p:cSld name="CUSTOM_1">
    <p:spTree>
      <p:nvGrpSpPr>
        <p:cNvPr id="1" name="" hidden="0"/>
        <p:cNvGrpSpPr/>
        <p:nvPr isPhoto="0" userDrawn="0"/>
      </p:nvGrpSpPr>
      <p:grpSpPr bwMode="auto">
        <a:xfrm>
          <a:off x="0" y="0"/>
          <a:ext cx="0" cy="0"/>
          <a:chOff x="0" y="0"/>
          <a:chExt cx="0" cy="0"/>
        </a:xfrm>
      </p:grpSpPr>
      <p:sp>
        <p:nvSpPr>
          <p:cNvPr id="72" name="Google Shape;72;p14" hidden="0"/>
          <p:cNvSpPr txBox="1"/>
          <p:nvPr isPhoto="0" userDrawn="0">
            <p:ph type="title" hasCustomPrompt="0"/>
          </p:nvPr>
        </p:nvSpPr>
        <p:spPr bwMode="auto">
          <a:xfrm>
            <a:off x="2618713" y="1671211"/>
            <a:ext cx="3699900" cy="453899"/>
          </a:xfrm>
          <a:prstGeom prst="rect">
            <a:avLst/>
          </a:prstGeom>
        </p:spPr>
        <p:txBody>
          <a:bodyPr spcFirstLastPara="1" wrap="square" lIns="91425" tIns="91425" rIns="91425" bIns="91425" anchor="ctr" anchorCtr="0">
            <a:noAutofit/>
          </a:bodyPr>
          <a:lstStyle>
            <a:lvl1pPr lvl="0" algn="ctr">
              <a:spcBef>
                <a:spcPts val="0"/>
              </a:spcBef>
              <a:spcAft>
                <a:spcPts val="0"/>
              </a:spcAft>
              <a:buSzPts val="2000"/>
              <a:buNone/>
              <a:defRPr sz="2000"/>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a:pPr>
              <a:defRPr/>
            </a:pPr>
            <a:endParaRPr/>
          </a:p>
        </p:txBody>
      </p:sp>
      <p:sp>
        <p:nvSpPr>
          <p:cNvPr id="73" name="Google Shape;73;p14" hidden="0"/>
          <p:cNvSpPr txBox="1"/>
          <p:nvPr isPhoto="0" userDrawn="0">
            <p:ph type="subTitle" idx="1" hasCustomPrompt="0"/>
          </p:nvPr>
        </p:nvSpPr>
        <p:spPr bwMode="auto">
          <a:xfrm>
            <a:off x="1862700" y="543925"/>
            <a:ext cx="5418600" cy="988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500"/>
              <a:buFont typeface="Archivo"/>
              <a:buNone/>
              <a:defRPr sz="2000">
                <a:latin typeface="Archivo"/>
                <a:ea typeface="Archivo"/>
                <a:cs typeface="Archivo"/>
              </a:defRPr>
            </a:lvl1pPr>
            <a:lvl2pPr lvl="1" algn="ctr">
              <a:lnSpc>
                <a:spcPct val="100000"/>
              </a:lnSpc>
              <a:spcBef>
                <a:spcPts val="0"/>
              </a:spcBef>
              <a:spcAft>
                <a:spcPts val="0"/>
              </a:spcAft>
              <a:buSzPts val="2500"/>
              <a:buFont typeface="Archivo"/>
              <a:buNone/>
              <a:defRPr sz="2500">
                <a:latin typeface="Archivo"/>
                <a:ea typeface="Archivo"/>
                <a:cs typeface="Archivo"/>
              </a:defRPr>
            </a:lvl2pPr>
            <a:lvl3pPr lvl="2" algn="ctr">
              <a:lnSpc>
                <a:spcPct val="100000"/>
              </a:lnSpc>
              <a:spcBef>
                <a:spcPts val="0"/>
              </a:spcBef>
              <a:spcAft>
                <a:spcPts val="0"/>
              </a:spcAft>
              <a:buSzPts val="2500"/>
              <a:buFont typeface="Archivo"/>
              <a:buNone/>
              <a:defRPr sz="2500">
                <a:latin typeface="Archivo"/>
                <a:ea typeface="Archivo"/>
                <a:cs typeface="Archivo"/>
              </a:defRPr>
            </a:lvl3pPr>
            <a:lvl4pPr lvl="3" algn="ctr">
              <a:lnSpc>
                <a:spcPct val="100000"/>
              </a:lnSpc>
              <a:spcBef>
                <a:spcPts val="0"/>
              </a:spcBef>
              <a:spcAft>
                <a:spcPts val="0"/>
              </a:spcAft>
              <a:buSzPts val="2500"/>
              <a:buFont typeface="Archivo"/>
              <a:buNone/>
              <a:defRPr sz="2500">
                <a:latin typeface="Archivo"/>
                <a:ea typeface="Archivo"/>
                <a:cs typeface="Archivo"/>
              </a:defRPr>
            </a:lvl4pPr>
            <a:lvl5pPr lvl="4" algn="ctr">
              <a:lnSpc>
                <a:spcPct val="100000"/>
              </a:lnSpc>
              <a:spcBef>
                <a:spcPts val="0"/>
              </a:spcBef>
              <a:spcAft>
                <a:spcPts val="0"/>
              </a:spcAft>
              <a:buSzPts val="2500"/>
              <a:buFont typeface="Archivo"/>
              <a:buNone/>
              <a:defRPr sz="2500">
                <a:latin typeface="Archivo"/>
                <a:ea typeface="Archivo"/>
                <a:cs typeface="Archivo"/>
              </a:defRPr>
            </a:lvl5pPr>
            <a:lvl6pPr lvl="5" algn="ctr">
              <a:lnSpc>
                <a:spcPct val="100000"/>
              </a:lnSpc>
              <a:spcBef>
                <a:spcPts val="0"/>
              </a:spcBef>
              <a:spcAft>
                <a:spcPts val="0"/>
              </a:spcAft>
              <a:buSzPts val="2500"/>
              <a:buFont typeface="Archivo"/>
              <a:buNone/>
              <a:defRPr sz="2500">
                <a:latin typeface="Archivo"/>
                <a:ea typeface="Archivo"/>
                <a:cs typeface="Archivo"/>
              </a:defRPr>
            </a:lvl6pPr>
            <a:lvl7pPr lvl="6" algn="ctr">
              <a:lnSpc>
                <a:spcPct val="100000"/>
              </a:lnSpc>
              <a:spcBef>
                <a:spcPts val="0"/>
              </a:spcBef>
              <a:spcAft>
                <a:spcPts val="0"/>
              </a:spcAft>
              <a:buSzPts val="2500"/>
              <a:buFont typeface="Archivo"/>
              <a:buNone/>
              <a:defRPr sz="2500">
                <a:latin typeface="Archivo"/>
                <a:ea typeface="Archivo"/>
                <a:cs typeface="Archivo"/>
              </a:defRPr>
            </a:lvl7pPr>
            <a:lvl8pPr lvl="7" algn="ctr">
              <a:lnSpc>
                <a:spcPct val="100000"/>
              </a:lnSpc>
              <a:spcBef>
                <a:spcPts val="0"/>
              </a:spcBef>
              <a:spcAft>
                <a:spcPts val="0"/>
              </a:spcAft>
              <a:buSzPts val="2500"/>
              <a:buFont typeface="Archivo"/>
              <a:buNone/>
              <a:defRPr sz="2500">
                <a:latin typeface="Archivo"/>
                <a:ea typeface="Archivo"/>
                <a:cs typeface="Archivo"/>
              </a:defRPr>
            </a:lvl8pPr>
            <a:lvl9pPr lvl="8" algn="ctr">
              <a:lnSpc>
                <a:spcPct val="100000"/>
              </a:lnSpc>
              <a:spcBef>
                <a:spcPts val="0"/>
              </a:spcBef>
              <a:spcAft>
                <a:spcPts val="0"/>
              </a:spcAft>
              <a:buSzPts val="2500"/>
              <a:buFont typeface="Archivo"/>
              <a:buNone/>
              <a:defRPr sz="2500">
                <a:latin typeface="Archivo"/>
                <a:ea typeface="Archivo"/>
                <a:cs typeface="Archivo"/>
              </a:defRPr>
            </a:lvl9pPr>
          </a:lstStyle>
          <a:p>
            <a:pPr>
              <a:defRPr/>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only 1" preserve="0" showMasterPhAnim="0" userDrawn="1">
  <p:cSld name="CUSTOM_4">
    <p:spTree>
      <p:nvGrpSpPr>
        <p:cNvPr id="1" name="" hidden="0"/>
        <p:cNvGrpSpPr/>
        <p:nvPr isPhoto="0" userDrawn="0"/>
      </p:nvGrpSpPr>
      <p:grpSpPr bwMode="auto">
        <a:xfrm>
          <a:off x="0" y="0"/>
          <a:ext cx="0" cy="0"/>
          <a:chOff x="0" y="0"/>
          <a:chExt cx="0" cy="0"/>
        </a:xfrm>
      </p:grpSpPr>
      <p:sp>
        <p:nvSpPr>
          <p:cNvPr id="75" name="Google Shape;75;p15" hidden="0"/>
          <p:cNvSpPr/>
          <p:nvPr isPhoto="0" userDrawn="0"/>
        </p:nvSpPr>
        <p:spPr bwMode="auto">
          <a:xfrm>
            <a:off x="713100" y="419700"/>
            <a:ext cx="77178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 name="Google Shape;76;p15"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800"/>
              <a:buNone/>
              <a:defRPr sz="3000">
                <a:solidFill>
                  <a:schemeClr val="lt1"/>
                </a:solidFill>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pPr>
              <a:defRPr/>
            </a:pPr>
            <a:endParaRPr/>
          </a:p>
        </p:txBody>
      </p:sp>
      <p:sp>
        <p:nvSpPr>
          <p:cNvPr id="77" name="Google Shape;77;p15" hidden="0"/>
          <p:cNvSpPr/>
          <p:nvPr isPhoto="0" userDrawn="0"/>
        </p:nvSpPr>
        <p:spPr bwMode="auto">
          <a:xfrm flipH="1">
            <a:off x="7626527" y="328564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 name="Google Shape;78;p15" hidden="0"/>
          <p:cNvSpPr/>
          <p:nvPr isPhoto="0" userDrawn="0"/>
        </p:nvSpPr>
        <p:spPr bwMode="auto">
          <a:xfrm flipH="1">
            <a:off x="-760996" y="1058098"/>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and text" preserve="0" showMasterPhAnim="0" userDrawn="1">
  <p:cSld name="CUSTOM_2">
    <p:spTree>
      <p:nvGrpSpPr>
        <p:cNvPr id="1" name="" hidden="0"/>
        <p:cNvGrpSpPr/>
        <p:nvPr isPhoto="0" userDrawn="0"/>
      </p:nvGrpSpPr>
      <p:grpSpPr bwMode="auto">
        <a:xfrm>
          <a:off x="0" y="0"/>
          <a:ext cx="0" cy="0"/>
          <a:chOff x="0" y="0"/>
          <a:chExt cx="0" cy="0"/>
        </a:xfrm>
      </p:grpSpPr>
      <p:sp>
        <p:nvSpPr>
          <p:cNvPr id="80" name="Google Shape;80;p16" hidden="0"/>
          <p:cNvSpPr txBox="1"/>
          <p:nvPr isPhoto="0" userDrawn="0">
            <p:ph type="title" hasCustomPrompt="0"/>
          </p:nvPr>
        </p:nvSpPr>
        <p:spPr bwMode="auto">
          <a:xfrm>
            <a:off x="4698653" y="540078"/>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Font typeface="Archivo"/>
              <a:buNone/>
              <a:defRPr sz="11000">
                <a:latin typeface="Archivo"/>
                <a:ea typeface="Archivo"/>
                <a:cs typeface="Archivo"/>
              </a:defRPr>
            </a:lvl1pPr>
            <a:lvl2pPr lvl="1" algn="ctr">
              <a:spcBef>
                <a:spcPts val="0"/>
              </a:spcBef>
              <a:spcAft>
                <a:spcPts val="0"/>
              </a:spcAft>
              <a:buSzPts val="6000"/>
              <a:buFont typeface="Archivo"/>
              <a:buNone/>
              <a:defRPr sz="6000">
                <a:latin typeface="Archivo"/>
                <a:ea typeface="Archivo"/>
                <a:cs typeface="Archivo"/>
              </a:defRPr>
            </a:lvl2pPr>
            <a:lvl3pPr lvl="2" algn="ctr">
              <a:spcBef>
                <a:spcPts val="0"/>
              </a:spcBef>
              <a:spcAft>
                <a:spcPts val="0"/>
              </a:spcAft>
              <a:buSzPts val="6000"/>
              <a:buFont typeface="Archivo"/>
              <a:buNone/>
              <a:defRPr sz="6000">
                <a:latin typeface="Archivo"/>
                <a:ea typeface="Archivo"/>
                <a:cs typeface="Archivo"/>
              </a:defRPr>
            </a:lvl3pPr>
            <a:lvl4pPr lvl="3" algn="ctr">
              <a:spcBef>
                <a:spcPts val="0"/>
              </a:spcBef>
              <a:spcAft>
                <a:spcPts val="0"/>
              </a:spcAft>
              <a:buSzPts val="6000"/>
              <a:buFont typeface="Archivo"/>
              <a:buNone/>
              <a:defRPr sz="6000">
                <a:latin typeface="Archivo"/>
                <a:ea typeface="Archivo"/>
                <a:cs typeface="Archivo"/>
              </a:defRPr>
            </a:lvl4pPr>
            <a:lvl5pPr lvl="4" algn="ctr">
              <a:spcBef>
                <a:spcPts val="0"/>
              </a:spcBef>
              <a:spcAft>
                <a:spcPts val="0"/>
              </a:spcAft>
              <a:buSzPts val="6000"/>
              <a:buFont typeface="Archivo"/>
              <a:buNone/>
              <a:defRPr sz="6000">
                <a:latin typeface="Archivo"/>
                <a:ea typeface="Archivo"/>
                <a:cs typeface="Archivo"/>
              </a:defRPr>
            </a:lvl5pPr>
            <a:lvl6pPr lvl="5" algn="ctr">
              <a:spcBef>
                <a:spcPts val="0"/>
              </a:spcBef>
              <a:spcAft>
                <a:spcPts val="0"/>
              </a:spcAft>
              <a:buSzPts val="6000"/>
              <a:buFont typeface="Archivo"/>
              <a:buNone/>
              <a:defRPr sz="6000">
                <a:latin typeface="Archivo"/>
                <a:ea typeface="Archivo"/>
                <a:cs typeface="Archivo"/>
              </a:defRPr>
            </a:lvl6pPr>
            <a:lvl7pPr lvl="6" algn="ctr">
              <a:spcBef>
                <a:spcPts val="0"/>
              </a:spcBef>
              <a:spcAft>
                <a:spcPts val="0"/>
              </a:spcAft>
              <a:buSzPts val="6000"/>
              <a:buFont typeface="Archivo"/>
              <a:buNone/>
              <a:defRPr sz="6000">
                <a:latin typeface="Archivo"/>
                <a:ea typeface="Archivo"/>
                <a:cs typeface="Archivo"/>
              </a:defRPr>
            </a:lvl7pPr>
            <a:lvl8pPr lvl="7" algn="ctr">
              <a:spcBef>
                <a:spcPts val="0"/>
              </a:spcBef>
              <a:spcAft>
                <a:spcPts val="0"/>
              </a:spcAft>
              <a:buSzPts val="6000"/>
              <a:buFont typeface="Archivo"/>
              <a:buNone/>
              <a:defRPr sz="6000">
                <a:latin typeface="Archivo"/>
                <a:ea typeface="Archivo"/>
                <a:cs typeface="Archivo"/>
              </a:defRPr>
            </a:lvl8pPr>
            <a:lvl9pPr lvl="8" algn="ctr">
              <a:spcBef>
                <a:spcPts val="0"/>
              </a:spcBef>
              <a:spcAft>
                <a:spcPts val="0"/>
              </a:spcAft>
              <a:buSzPts val="6000"/>
              <a:buFont typeface="Archivo"/>
              <a:buNone/>
              <a:defRPr sz="6000">
                <a:latin typeface="Archivo"/>
                <a:ea typeface="Archivo"/>
                <a:cs typeface="Archivo"/>
              </a:defRPr>
            </a:lvl9pPr>
          </a:lstStyle>
          <a:p>
            <a:pPr>
              <a:defRPr/>
            </a:pPr>
            <a:endParaRPr/>
          </a:p>
        </p:txBody>
      </p:sp>
      <p:sp>
        <p:nvSpPr>
          <p:cNvPr id="81" name="Google Shape;81;p16" hidden="0"/>
          <p:cNvSpPr txBox="1"/>
          <p:nvPr isPhoto="0" userDrawn="0">
            <p:ph type="subTitle" idx="1" hasCustomPrompt="0"/>
          </p:nvPr>
        </p:nvSpPr>
        <p:spPr bwMode="auto">
          <a:xfrm>
            <a:off x="4694075" y="2584100"/>
            <a:ext cx="3904500" cy="5628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1400">
                <a:latin typeface="Archivo"/>
                <a:ea typeface="Archivo"/>
                <a:cs typeface="Archivo"/>
              </a:defRPr>
            </a:lvl1pPr>
            <a:lvl2pPr lvl="1" algn="ctr">
              <a:spcBef>
                <a:spcPts val="1200"/>
              </a:spcBef>
              <a:spcAft>
                <a:spcPts val="0"/>
              </a:spcAft>
              <a:buNone/>
              <a:defRPr sz="1400">
                <a:latin typeface="Archivo"/>
                <a:ea typeface="Archivo"/>
                <a:cs typeface="Archivo"/>
              </a:defRPr>
            </a:lvl2pPr>
            <a:lvl3pPr lvl="2" algn="ctr">
              <a:spcBef>
                <a:spcPts val="1200"/>
              </a:spcBef>
              <a:spcAft>
                <a:spcPts val="0"/>
              </a:spcAft>
              <a:buNone/>
              <a:defRPr sz="1400">
                <a:latin typeface="Archivo"/>
                <a:ea typeface="Archivo"/>
                <a:cs typeface="Archivo"/>
              </a:defRPr>
            </a:lvl3pPr>
            <a:lvl4pPr lvl="3" algn="ctr">
              <a:spcBef>
                <a:spcPts val="1200"/>
              </a:spcBef>
              <a:spcAft>
                <a:spcPts val="0"/>
              </a:spcAft>
              <a:buNone/>
              <a:defRPr sz="1400">
                <a:latin typeface="Archivo"/>
                <a:ea typeface="Archivo"/>
                <a:cs typeface="Archivo"/>
              </a:defRPr>
            </a:lvl4pPr>
            <a:lvl5pPr lvl="4" algn="ctr">
              <a:spcBef>
                <a:spcPts val="1200"/>
              </a:spcBef>
              <a:spcAft>
                <a:spcPts val="0"/>
              </a:spcAft>
              <a:buNone/>
              <a:defRPr sz="1400">
                <a:latin typeface="Archivo"/>
                <a:ea typeface="Archivo"/>
                <a:cs typeface="Archivo"/>
              </a:defRPr>
            </a:lvl5pPr>
            <a:lvl6pPr lvl="5" algn="ctr">
              <a:spcBef>
                <a:spcPts val="1200"/>
              </a:spcBef>
              <a:spcAft>
                <a:spcPts val="0"/>
              </a:spcAft>
              <a:buNone/>
              <a:defRPr sz="1400">
                <a:latin typeface="Archivo"/>
                <a:ea typeface="Archivo"/>
                <a:cs typeface="Archivo"/>
              </a:defRPr>
            </a:lvl6pPr>
            <a:lvl7pPr lvl="6" algn="ctr">
              <a:spcBef>
                <a:spcPts val="1200"/>
              </a:spcBef>
              <a:spcAft>
                <a:spcPts val="0"/>
              </a:spcAft>
              <a:buNone/>
              <a:defRPr sz="1400">
                <a:latin typeface="Archivo"/>
                <a:ea typeface="Archivo"/>
                <a:cs typeface="Archivo"/>
              </a:defRPr>
            </a:lvl7pPr>
            <a:lvl8pPr lvl="7" algn="ctr">
              <a:spcBef>
                <a:spcPts val="1200"/>
              </a:spcBef>
              <a:spcAft>
                <a:spcPts val="0"/>
              </a:spcAft>
              <a:buNone/>
              <a:defRPr sz="1400">
                <a:latin typeface="Archivo"/>
                <a:ea typeface="Archivo"/>
                <a:cs typeface="Archivo"/>
              </a:defRPr>
            </a:lvl8pPr>
            <a:lvl9pPr lvl="8" algn="ctr">
              <a:spcBef>
                <a:spcPts val="1200"/>
              </a:spcBef>
              <a:spcAft>
                <a:spcPts val="1200"/>
              </a:spcAft>
              <a:buNone/>
              <a:defRPr sz="1400">
                <a:latin typeface="Archivo"/>
                <a:ea typeface="Archivo"/>
                <a:cs typeface="Archivo"/>
              </a:defRPr>
            </a:lvl9pPr>
          </a:lstStyle>
          <a:p>
            <a:pPr>
              <a:defRPr/>
            </a:pPr>
            <a:endParaRPr/>
          </a:p>
        </p:txBody>
      </p:sp>
      <p:sp>
        <p:nvSpPr>
          <p:cNvPr id="82" name="Google Shape;82;p16" hidden="0"/>
          <p:cNvSpPr/>
          <p:nvPr isPhoto="0" userDrawn="0"/>
        </p:nvSpPr>
        <p:spPr bwMode="auto">
          <a:xfrm flipH="1">
            <a:off x="-1270559" y="141071"/>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 name="Google Shape;83;p16" hidden="0"/>
          <p:cNvSpPr/>
          <p:nvPr isPhoto="0" userDrawn="0"/>
        </p:nvSpPr>
        <p:spPr bwMode="auto">
          <a:xfrm flipH="1">
            <a:off x="6130716" y="366154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 name="Google Shape;84;p16" hidden="0"/>
          <p:cNvSpPr/>
          <p:nvPr isPhoto="0" userDrawn="0"/>
        </p:nvSpPr>
        <p:spPr bwMode="auto">
          <a:xfrm flipH="1">
            <a:off x="8735743" y="-2"/>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and text 1" preserve="0" showMasterPhAnim="0" userDrawn="1">
  <p:cSld name="CUSTOM_6">
    <p:spTree>
      <p:nvGrpSpPr>
        <p:cNvPr id="1" name="" hidden="0"/>
        <p:cNvGrpSpPr/>
        <p:nvPr isPhoto="0" userDrawn="0"/>
      </p:nvGrpSpPr>
      <p:grpSpPr bwMode="auto">
        <a:xfrm>
          <a:off x="0" y="0"/>
          <a:ext cx="0" cy="0"/>
          <a:chOff x="0" y="0"/>
          <a:chExt cx="0" cy="0"/>
        </a:xfrm>
      </p:grpSpPr>
      <p:sp>
        <p:nvSpPr>
          <p:cNvPr id="86" name="Google Shape;86;p17" hidden="0"/>
          <p:cNvSpPr/>
          <p:nvPr isPhoto="0" userDrawn="0"/>
        </p:nvSpPr>
        <p:spPr bwMode="auto">
          <a:xfrm flipH="1">
            <a:off x="2396552" y="3639521"/>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 name="Google Shape;87;p17" hidden="0"/>
          <p:cNvSpPr/>
          <p:nvPr isPhoto="0" userDrawn="0"/>
        </p:nvSpPr>
        <p:spPr bwMode="auto">
          <a:xfrm flipH="1">
            <a:off x="133254" y="-9822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 name="Google Shape;88;p17" hidden="0"/>
          <p:cNvSpPr txBox="1"/>
          <p:nvPr isPhoto="0" userDrawn="0">
            <p:ph type="title" hasCustomPrompt="0"/>
          </p:nvPr>
        </p:nvSpPr>
        <p:spPr bwMode="auto">
          <a:xfrm flipH="1">
            <a:off x="849113" y="1767699"/>
            <a:ext cx="3438600" cy="497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pPr>
              <a:defRPr/>
            </a:pPr>
            <a:endParaRPr/>
          </a:p>
        </p:txBody>
      </p:sp>
      <p:sp>
        <p:nvSpPr>
          <p:cNvPr id="89" name="Google Shape;89;p17" hidden="0"/>
          <p:cNvSpPr txBox="1"/>
          <p:nvPr isPhoto="0" userDrawn="0">
            <p:ph type="subTitle" idx="1" hasCustomPrompt="0"/>
          </p:nvPr>
        </p:nvSpPr>
        <p:spPr bwMode="auto">
          <a:xfrm flipH="1">
            <a:off x="848875" y="2381300"/>
            <a:ext cx="3438600" cy="1070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Char char="●"/>
              <a:defRPr/>
            </a:lvl1pPr>
            <a:lvl2pPr lvl="1">
              <a:lnSpc>
                <a:spcPct val="100000"/>
              </a:lnSpc>
              <a:spcBef>
                <a:spcPts val="0"/>
              </a:spcBef>
              <a:spcAft>
                <a:spcPts val="0"/>
              </a:spcAft>
              <a:buSzPts val="1400"/>
              <a:buChar char="○"/>
              <a:defRPr/>
            </a:lvl2pPr>
            <a:lvl3pPr lvl="2">
              <a:lnSpc>
                <a:spcPct val="100000"/>
              </a:lnSpc>
              <a:spcBef>
                <a:spcPts val="0"/>
              </a:spcBef>
              <a:spcAft>
                <a:spcPts val="0"/>
              </a:spcAft>
              <a:buSzPts val="1400"/>
              <a:buChar char="■"/>
              <a:defRPr/>
            </a:lvl3pPr>
            <a:lvl4pPr lvl="3">
              <a:lnSpc>
                <a:spcPct val="100000"/>
              </a:lnSpc>
              <a:spcBef>
                <a:spcPts val="0"/>
              </a:spcBef>
              <a:spcAft>
                <a:spcPts val="0"/>
              </a:spcAft>
              <a:buSzPts val="1400"/>
              <a:buChar char="●"/>
              <a:defRPr/>
            </a:lvl4pPr>
            <a:lvl5pPr lvl="4">
              <a:lnSpc>
                <a:spcPct val="100000"/>
              </a:lnSpc>
              <a:spcBef>
                <a:spcPts val="0"/>
              </a:spcBef>
              <a:spcAft>
                <a:spcPts val="0"/>
              </a:spcAft>
              <a:buSzPts val="1400"/>
              <a:buChar char="○"/>
              <a:defRPr/>
            </a:lvl5pPr>
            <a:lvl6pPr lvl="5">
              <a:lnSpc>
                <a:spcPct val="100000"/>
              </a:lnSpc>
              <a:spcBef>
                <a:spcPts val="0"/>
              </a:spcBef>
              <a:spcAft>
                <a:spcPts val="0"/>
              </a:spcAft>
              <a:buSzPts val="1400"/>
              <a:buChar char="■"/>
              <a:defRPr/>
            </a:lvl6pPr>
            <a:lvl7pPr lvl="6">
              <a:lnSpc>
                <a:spcPct val="100000"/>
              </a:lnSpc>
              <a:spcBef>
                <a:spcPts val="0"/>
              </a:spcBef>
              <a:spcAft>
                <a:spcPts val="0"/>
              </a:spcAft>
              <a:buSzPts val="1400"/>
              <a:buChar char="●"/>
              <a:defRPr/>
            </a:lvl7pPr>
            <a:lvl8pPr lvl="7">
              <a:lnSpc>
                <a:spcPct val="100000"/>
              </a:lnSpc>
              <a:spcBef>
                <a:spcPts val="0"/>
              </a:spcBef>
              <a:spcAft>
                <a:spcPts val="0"/>
              </a:spcAft>
              <a:buSzPts val="1400"/>
              <a:buChar char="○"/>
              <a:defRPr/>
            </a:lvl8pPr>
            <a:lvl9pPr lvl="8">
              <a:lnSpc>
                <a:spcPct val="100000"/>
              </a:lnSpc>
              <a:spcBef>
                <a:spcPts val="0"/>
              </a:spcBef>
              <a:spcAft>
                <a:spcPts val="0"/>
              </a:spcAft>
              <a:buSzPts val="1400"/>
              <a:buChar char="■"/>
              <a:defRPr/>
            </a:lvl9pPr>
          </a:lstStyle>
          <a:p>
            <a:pPr>
              <a:defRPr/>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and text 2" preserve="0" showMasterPhAnim="0" userDrawn="1">
  <p:cSld name="CUSTOM_9">
    <p:spTree>
      <p:nvGrpSpPr>
        <p:cNvPr id="1" name="" hidden="0"/>
        <p:cNvGrpSpPr/>
        <p:nvPr isPhoto="0" userDrawn="0"/>
      </p:nvGrpSpPr>
      <p:grpSpPr bwMode="auto">
        <a:xfrm>
          <a:off x="0" y="0"/>
          <a:ext cx="0" cy="0"/>
          <a:chOff x="0" y="0"/>
          <a:chExt cx="0" cy="0"/>
        </a:xfrm>
      </p:grpSpPr>
      <p:sp>
        <p:nvSpPr>
          <p:cNvPr id="91" name="Google Shape;91;p18" hidden="0"/>
          <p:cNvSpPr/>
          <p:nvPr isPhoto="0" userDrawn="0"/>
        </p:nvSpPr>
        <p:spPr bwMode="auto">
          <a:xfrm flipH="1">
            <a:off x="7027177" y="3639521"/>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 name="Google Shape;92;p18" hidden="0"/>
          <p:cNvSpPr/>
          <p:nvPr isPhoto="0" userDrawn="0"/>
        </p:nvSpPr>
        <p:spPr bwMode="auto">
          <a:xfrm flipH="1">
            <a:off x="133254" y="-9822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 name="Google Shape;93;p18" hidden="0"/>
          <p:cNvSpPr txBox="1"/>
          <p:nvPr isPhoto="0" userDrawn="0">
            <p:ph type="body" idx="1" hasCustomPrompt="0"/>
          </p:nvPr>
        </p:nvSpPr>
        <p:spPr bwMode="auto">
          <a:xfrm>
            <a:off x="713100" y="1333100"/>
            <a:ext cx="3076500" cy="32199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pPr>
              <a:defRPr/>
            </a:pPr>
            <a:endParaRPr/>
          </a:p>
        </p:txBody>
      </p:sp>
      <p:sp>
        <p:nvSpPr>
          <p:cNvPr id="94" name="Google Shape;94;p18" hidden="0"/>
          <p:cNvSpPr/>
          <p:nvPr isPhoto="0" userDrawn="0"/>
        </p:nvSpPr>
        <p:spPr bwMode="auto">
          <a:xfrm>
            <a:off x="713100" y="419700"/>
            <a:ext cx="77178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 name="Google Shape;95;p18"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800"/>
              <a:buNone/>
              <a:defRPr sz="3000">
                <a:solidFill>
                  <a:schemeClr val="lt1"/>
                </a:solidFill>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pPr>
              <a:defRPr/>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and text 3" preserve="0" showMasterPhAnim="0" userDrawn="1">
  <p:cSld name="CUSTOM_9_1">
    <p:spTree>
      <p:nvGrpSpPr>
        <p:cNvPr id="1" name="" hidden="0"/>
        <p:cNvGrpSpPr/>
        <p:nvPr isPhoto="0" userDrawn="0"/>
      </p:nvGrpSpPr>
      <p:grpSpPr bwMode="auto">
        <a:xfrm>
          <a:off x="0" y="0"/>
          <a:ext cx="0" cy="0"/>
          <a:chOff x="0" y="0"/>
          <a:chExt cx="0" cy="0"/>
        </a:xfrm>
      </p:grpSpPr>
      <p:sp>
        <p:nvSpPr>
          <p:cNvPr id="97" name="Google Shape;97;p19" hidden="0"/>
          <p:cNvSpPr/>
          <p:nvPr isPhoto="0" userDrawn="0"/>
        </p:nvSpPr>
        <p:spPr bwMode="auto">
          <a:xfrm flipH="1">
            <a:off x="7027177" y="3639521"/>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 name="Google Shape;98;p19" hidden="0"/>
          <p:cNvSpPr/>
          <p:nvPr isPhoto="0" userDrawn="0"/>
        </p:nvSpPr>
        <p:spPr bwMode="auto">
          <a:xfrm flipH="1">
            <a:off x="133254" y="-9822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9" name="Google Shape;99;p19" hidden="0"/>
          <p:cNvSpPr txBox="1"/>
          <p:nvPr isPhoto="0" userDrawn="0">
            <p:ph type="body" idx="1" hasCustomPrompt="0"/>
          </p:nvPr>
        </p:nvSpPr>
        <p:spPr bwMode="auto">
          <a:xfrm>
            <a:off x="4572000" y="2032425"/>
            <a:ext cx="3858900" cy="20346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pPr>
              <a:defRPr/>
            </a:pPr>
            <a:endParaRPr/>
          </a:p>
        </p:txBody>
      </p:sp>
      <p:sp>
        <p:nvSpPr>
          <p:cNvPr id="100" name="Google Shape;100;p19" hidden="0"/>
          <p:cNvSpPr/>
          <p:nvPr isPhoto="0" userDrawn="0"/>
        </p:nvSpPr>
        <p:spPr bwMode="auto">
          <a:xfrm>
            <a:off x="713100" y="419700"/>
            <a:ext cx="77178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1" name="Google Shape;101;p19"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800"/>
              <a:buNone/>
              <a:defRPr sz="3000">
                <a:solidFill>
                  <a:schemeClr val="lt1"/>
                </a:solidFill>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pPr>
              <a:defRPr/>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and two columns 1" preserve="0" showMasterPhAnim="0" userDrawn="1">
  <p:cSld name="CUSTOM_8">
    <p:spTree>
      <p:nvGrpSpPr>
        <p:cNvPr id="1" name="" hidden="0"/>
        <p:cNvGrpSpPr/>
        <p:nvPr isPhoto="0" userDrawn="0"/>
      </p:nvGrpSpPr>
      <p:grpSpPr bwMode="auto">
        <a:xfrm>
          <a:off x="0" y="0"/>
          <a:ext cx="0" cy="0"/>
          <a:chOff x="0" y="0"/>
          <a:chExt cx="0" cy="0"/>
        </a:xfrm>
      </p:grpSpPr>
      <p:sp>
        <p:nvSpPr>
          <p:cNvPr id="103" name="Google Shape;103;p20" hidden="0"/>
          <p:cNvSpPr/>
          <p:nvPr isPhoto="0" userDrawn="0"/>
        </p:nvSpPr>
        <p:spPr bwMode="auto">
          <a:xfrm flipH="1">
            <a:off x="7141402" y="337144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4" name="Google Shape;104;p20" hidden="0"/>
          <p:cNvSpPr/>
          <p:nvPr isPhoto="0" userDrawn="0"/>
        </p:nvSpPr>
        <p:spPr bwMode="auto">
          <a:xfrm flipH="1">
            <a:off x="7742654" y="-408652"/>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5" name="Google Shape;105;p20" hidden="0"/>
          <p:cNvSpPr/>
          <p:nvPr isPhoto="0" userDrawn="0"/>
        </p:nvSpPr>
        <p:spPr bwMode="auto">
          <a:xfrm>
            <a:off x="713100" y="419700"/>
            <a:ext cx="77178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6" name="Google Shape;106;p20"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3000">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pPr>
              <a:defRPr/>
            </a:pPr>
            <a:endParaRPr/>
          </a:p>
        </p:txBody>
      </p:sp>
      <p:sp>
        <p:nvSpPr>
          <p:cNvPr id="107" name="Google Shape;107;p20" hidden="0"/>
          <p:cNvSpPr txBox="1"/>
          <p:nvPr isPhoto="0" userDrawn="0">
            <p:ph type="body" idx="1" hasCustomPrompt="0"/>
          </p:nvPr>
        </p:nvSpPr>
        <p:spPr bwMode="auto">
          <a:xfrm>
            <a:off x="713100" y="1333100"/>
            <a:ext cx="3858900" cy="30009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pPr>
              <a:defRPr/>
            </a:pPr>
            <a:endParaRPr/>
          </a:p>
        </p:txBody>
      </p:sp>
      <p:sp>
        <p:nvSpPr>
          <p:cNvPr id="108" name="Google Shape;108;p20" hidden="0"/>
          <p:cNvSpPr txBox="1"/>
          <p:nvPr isPhoto="0" userDrawn="0">
            <p:ph type="body" idx="2" hasCustomPrompt="0"/>
          </p:nvPr>
        </p:nvSpPr>
        <p:spPr bwMode="auto">
          <a:xfrm>
            <a:off x="4572000" y="1333100"/>
            <a:ext cx="3858900" cy="30009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pPr>
              <a:defRPr/>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Section header" preserve="0" showMasterPhAnim="0" type="secHead" userDrawn="1">
  <p:cSld name="SECTION_HEADER">
    <p:spTree>
      <p:nvGrpSpPr>
        <p:cNvPr id="1" name="" hidden="0"/>
        <p:cNvGrpSpPr/>
        <p:nvPr isPhoto="0" userDrawn="0"/>
      </p:nvGrpSpPr>
      <p:grpSpPr bwMode="auto">
        <a:xfrm>
          <a:off x="0" y="0"/>
          <a:ext cx="0" cy="0"/>
          <a:chOff x="0" y="0"/>
          <a:chExt cx="0" cy="0"/>
        </a:xfrm>
      </p:grpSpPr>
      <p:sp>
        <p:nvSpPr>
          <p:cNvPr id="12" name="Google Shape;12;p3" hidden="0"/>
          <p:cNvSpPr txBox="1"/>
          <p:nvPr isPhoto="0" userDrawn="0">
            <p:ph type="title" hasCustomPrompt="0"/>
          </p:nvPr>
        </p:nvSpPr>
        <p:spPr bwMode="auto">
          <a:xfrm>
            <a:off x="2220025" y="540075"/>
            <a:ext cx="3854700" cy="957299"/>
          </a:xfrm>
          <a:prstGeom prst="rect">
            <a:avLst/>
          </a:prstGeom>
        </p:spPr>
        <p:txBody>
          <a:bodyPr spcFirstLastPara="1" wrap="square" lIns="91425" tIns="91425" rIns="91425" bIns="91425" anchor="t" anchorCtr="0">
            <a:noAutofit/>
          </a:bodyPr>
          <a:lstStyle>
            <a:lvl1pPr lvl="0">
              <a:spcBef>
                <a:spcPts val="0"/>
              </a:spcBef>
              <a:spcAft>
                <a:spcPts val="0"/>
              </a:spcAft>
              <a:buSzPts val="3600"/>
              <a:buFont typeface="Archivo"/>
              <a:buNone/>
              <a:defRPr sz="5000"/>
            </a:lvl1pPr>
            <a:lvl2pPr lvl="1" algn="ctr">
              <a:spcBef>
                <a:spcPts val="0"/>
              </a:spcBef>
              <a:spcAft>
                <a:spcPts val="0"/>
              </a:spcAft>
              <a:buSzPts val="3600"/>
              <a:buFont typeface="Archivo"/>
              <a:buNone/>
              <a:defRPr sz="3600">
                <a:latin typeface="Archivo"/>
                <a:ea typeface="Archivo"/>
                <a:cs typeface="Archivo"/>
              </a:defRPr>
            </a:lvl2pPr>
            <a:lvl3pPr lvl="2" algn="ctr">
              <a:spcBef>
                <a:spcPts val="0"/>
              </a:spcBef>
              <a:spcAft>
                <a:spcPts val="0"/>
              </a:spcAft>
              <a:buSzPts val="3600"/>
              <a:buFont typeface="Archivo"/>
              <a:buNone/>
              <a:defRPr sz="3600">
                <a:latin typeface="Archivo"/>
                <a:ea typeface="Archivo"/>
                <a:cs typeface="Archivo"/>
              </a:defRPr>
            </a:lvl3pPr>
            <a:lvl4pPr lvl="3" algn="ctr">
              <a:spcBef>
                <a:spcPts val="0"/>
              </a:spcBef>
              <a:spcAft>
                <a:spcPts val="0"/>
              </a:spcAft>
              <a:buSzPts val="3600"/>
              <a:buFont typeface="Archivo"/>
              <a:buNone/>
              <a:defRPr sz="3600">
                <a:latin typeface="Archivo"/>
                <a:ea typeface="Archivo"/>
                <a:cs typeface="Archivo"/>
              </a:defRPr>
            </a:lvl4pPr>
            <a:lvl5pPr lvl="4" algn="ctr">
              <a:spcBef>
                <a:spcPts val="0"/>
              </a:spcBef>
              <a:spcAft>
                <a:spcPts val="0"/>
              </a:spcAft>
              <a:buSzPts val="3600"/>
              <a:buFont typeface="Archivo"/>
              <a:buNone/>
              <a:defRPr sz="3600">
                <a:latin typeface="Archivo"/>
                <a:ea typeface="Archivo"/>
                <a:cs typeface="Archivo"/>
              </a:defRPr>
            </a:lvl5pPr>
            <a:lvl6pPr lvl="5" algn="ctr">
              <a:spcBef>
                <a:spcPts val="0"/>
              </a:spcBef>
              <a:spcAft>
                <a:spcPts val="0"/>
              </a:spcAft>
              <a:buSzPts val="3600"/>
              <a:buFont typeface="Archivo"/>
              <a:buNone/>
              <a:defRPr sz="3600">
                <a:latin typeface="Archivo"/>
                <a:ea typeface="Archivo"/>
                <a:cs typeface="Archivo"/>
              </a:defRPr>
            </a:lvl6pPr>
            <a:lvl7pPr lvl="6" algn="ctr">
              <a:spcBef>
                <a:spcPts val="0"/>
              </a:spcBef>
              <a:spcAft>
                <a:spcPts val="0"/>
              </a:spcAft>
              <a:buSzPts val="3600"/>
              <a:buFont typeface="Archivo"/>
              <a:buNone/>
              <a:defRPr sz="3600">
                <a:latin typeface="Archivo"/>
                <a:ea typeface="Archivo"/>
                <a:cs typeface="Archivo"/>
              </a:defRPr>
            </a:lvl7pPr>
            <a:lvl8pPr lvl="7" algn="ctr">
              <a:spcBef>
                <a:spcPts val="0"/>
              </a:spcBef>
              <a:spcAft>
                <a:spcPts val="0"/>
              </a:spcAft>
              <a:buSzPts val="3600"/>
              <a:buFont typeface="Archivo"/>
              <a:buNone/>
              <a:defRPr sz="3600">
                <a:latin typeface="Archivo"/>
                <a:ea typeface="Archivo"/>
                <a:cs typeface="Archivo"/>
              </a:defRPr>
            </a:lvl8pPr>
            <a:lvl9pPr lvl="8" algn="ctr">
              <a:spcBef>
                <a:spcPts val="0"/>
              </a:spcBef>
              <a:spcAft>
                <a:spcPts val="0"/>
              </a:spcAft>
              <a:buSzPts val="3600"/>
              <a:buFont typeface="Archivo"/>
              <a:buNone/>
              <a:defRPr sz="3600">
                <a:latin typeface="Archivo"/>
                <a:ea typeface="Archivo"/>
                <a:cs typeface="Archivo"/>
              </a:defRPr>
            </a:lvl9pPr>
          </a:lstStyle>
          <a:p>
            <a:pPr>
              <a:defRPr/>
            </a:pPr>
            <a:endParaRPr/>
          </a:p>
        </p:txBody>
      </p:sp>
      <p:sp>
        <p:nvSpPr>
          <p:cNvPr id="13" name="Google Shape;13;p3" hidden="0"/>
          <p:cNvSpPr txBox="1"/>
          <p:nvPr isPhoto="0" userDrawn="0">
            <p:ph type="title" idx="2" hasCustomPrompt="1"/>
          </p:nvPr>
        </p:nvSpPr>
        <p:spPr bwMode="auto">
          <a:xfrm>
            <a:off x="713100" y="1073725"/>
            <a:ext cx="1290000" cy="6702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Font typeface="Archivo"/>
              <a:buNone/>
              <a:defRPr sz="5500">
                <a:solidFill>
                  <a:schemeClr val="accent1"/>
                </a:solidFill>
              </a:defRPr>
            </a:lvl1pPr>
            <a:lvl2pPr lvl="1" algn="ctr">
              <a:spcBef>
                <a:spcPts val="0"/>
              </a:spcBef>
              <a:spcAft>
                <a:spcPts val="0"/>
              </a:spcAft>
              <a:buSzPts val="9600"/>
              <a:buFont typeface="Archivo"/>
              <a:buNone/>
              <a:defRPr sz="9600">
                <a:latin typeface="Archivo"/>
                <a:ea typeface="Archivo"/>
                <a:cs typeface="Archivo"/>
              </a:defRPr>
            </a:lvl2pPr>
            <a:lvl3pPr lvl="2" algn="ctr">
              <a:spcBef>
                <a:spcPts val="0"/>
              </a:spcBef>
              <a:spcAft>
                <a:spcPts val="0"/>
              </a:spcAft>
              <a:buSzPts val="9600"/>
              <a:buFont typeface="Archivo"/>
              <a:buNone/>
              <a:defRPr sz="9600">
                <a:latin typeface="Archivo"/>
                <a:ea typeface="Archivo"/>
                <a:cs typeface="Archivo"/>
              </a:defRPr>
            </a:lvl3pPr>
            <a:lvl4pPr lvl="3" algn="ctr">
              <a:spcBef>
                <a:spcPts val="0"/>
              </a:spcBef>
              <a:spcAft>
                <a:spcPts val="0"/>
              </a:spcAft>
              <a:buSzPts val="9600"/>
              <a:buFont typeface="Archivo"/>
              <a:buNone/>
              <a:defRPr sz="9600">
                <a:latin typeface="Archivo"/>
                <a:ea typeface="Archivo"/>
                <a:cs typeface="Archivo"/>
              </a:defRPr>
            </a:lvl4pPr>
            <a:lvl5pPr lvl="4" algn="ctr">
              <a:spcBef>
                <a:spcPts val="0"/>
              </a:spcBef>
              <a:spcAft>
                <a:spcPts val="0"/>
              </a:spcAft>
              <a:buSzPts val="9600"/>
              <a:buFont typeface="Archivo"/>
              <a:buNone/>
              <a:defRPr sz="9600">
                <a:latin typeface="Archivo"/>
                <a:ea typeface="Archivo"/>
                <a:cs typeface="Archivo"/>
              </a:defRPr>
            </a:lvl5pPr>
            <a:lvl6pPr lvl="5" algn="ctr">
              <a:spcBef>
                <a:spcPts val="0"/>
              </a:spcBef>
              <a:spcAft>
                <a:spcPts val="0"/>
              </a:spcAft>
              <a:buSzPts val="9600"/>
              <a:buFont typeface="Archivo"/>
              <a:buNone/>
              <a:defRPr sz="9600">
                <a:latin typeface="Archivo"/>
                <a:ea typeface="Archivo"/>
                <a:cs typeface="Archivo"/>
              </a:defRPr>
            </a:lvl6pPr>
            <a:lvl7pPr lvl="6" algn="ctr">
              <a:spcBef>
                <a:spcPts val="0"/>
              </a:spcBef>
              <a:spcAft>
                <a:spcPts val="0"/>
              </a:spcAft>
              <a:buSzPts val="9600"/>
              <a:buFont typeface="Archivo"/>
              <a:buNone/>
              <a:defRPr sz="9600">
                <a:latin typeface="Archivo"/>
                <a:ea typeface="Archivo"/>
                <a:cs typeface="Archivo"/>
              </a:defRPr>
            </a:lvl7pPr>
            <a:lvl8pPr lvl="7" algn="ctr">
              <a:spcBef>
                <a:spcPts val="0"/>
              </a:spcBef>
              <a:spcAft>
                <a:spcPts val="0"/>
              </a:spcAft>
              <a:buSzPts val="9600"/>
              <a:buFont typeface="Archivo"/>
              <a:buNone/>
              <a:defRPr sz="9600">
                <a:latin typeface="Archivo"/>
                <a:ea typeface="Archivo"/>
                <a:cs typeface="Archivo"/>
              </a:defRPr>
            </a:lvl8pPr>
            <a:lvl9pPr lvl="8" algn="ctr">
              <a:spcBef>
                <a:spcPts val="0"/>
              </a:spcBef>
              <a:spcAft>
                <a:spcPts val="0"/>
              </a:spcAft>
              <a:buSzPts val="9600"/>
              <a:buFont typeface="Archivo"/>
              <a:buNone/>
              <a:defRPr sz="9600">
                <a:latin typeface="Archivo"/>
                <a:ea typeface="Archivo"/>
                <a:cs typeface="Archivo"/>
              </a:defRPr>
            </a:lvl9pPr>
          </a:lstStyle>
          <a:p>
            <a:pPr>
              <a:defRPr/>
            </a:pPr>
            <a:r>
              <a:rPr/>
              <a:t>xx%</a:t>
            </a:r>
            <a:endParaRPr/>
          </a:p>
        </p:txBody>
      </p:sp>
      <p:sp>
        <p:nvSpPr>
          <p:cNvPr id="14" name="Google Shape;14;p3" hidden="0"/>
          <p:cNvSpPr txBox="1"/>
          <p:nvPr isPhoto="0" userDrawn="0">
            <p:ph type="subTitle" idx="1" hasCustomPrompt="0"/>
          </p:nvPr>
        </p:nvSpPr>
        <p:spPr bwMode="auto">
          <a:xfrm>
            <a:off x="2220025" y="1591933"/>
            <a:ext cx="2608800" cy="552600"/>
          </a:xfrm>
          <a:prstGeom prst="rect">
            <a:avLst/>
          </a:prstGeom>
        </p:spPr>
        <p:txBody>
          <a:bodyPr spcFirstLastPara="1" wrap="square" lIns="91425" tIns="91425" rIns="91425" bIns="91425" anchor="b" anchorCtr="0">
            <a:noAutofit/>
          </a:bodyPr>
          <a:lstStyle>
            <a:lvl1pPr lvl="0">
              <a:spcBef>
                <a:spcPts val="0"/>
              </a:spcBef>
              <a:spcAft>
                <a:spcPts val="0"/>
              </a:spcAft>
              <a:buNone/>
              <a:defRPr sz="1400">
                <a:latin typeface="Archivo"/>
                <a:ea typeface="Archivo"/>
                <a:cs typeface="Archivo"/>
              </a:defRPr>
            </a:lvl1pPr>
            <a:lvl2pPr lvl="1">
              <a:spcBef>
                <a:spcPts val="1200"/>
              </a:spcBef>
              <a:spcAft>
                <a:spcPts val="0"/>
              </a:spcAft>
              <a:buNone/>
              <a:defRPr sz="1400">
                <a:latin typeface="Archivo"/>
                <a:ea typeface="Archivo"/>
                <a:cs typeface="Archivo"/>
              </a:defRPr>
            </a:lvl2pPr>
            <a:lvl3pPr lvl="2">
              <a:spcBef>
                <a:spcPts val="1200"/>
              </a:spcBef>
              <a:spcAft>
                <a:spcPts val="0"/>
              </a:spcAft>
              <a:buNone/>
              <a:defRPr sz="1400">
                <a:latin typeface="Archivo"/>
                <a:ea typeface="Archivo"/>
                <a:cs typeface="Archivo"/>
              </a:defRPr>
            </a:lvl3pPr>
            <a:lvl4pPr lvl="3">
              <a:spcBef>
                <a:spcPts val="1200"/>
              </a:spcBef>
              <a:spcAft>
                <a:spcPts val="0"/>
              </a:spcAft>
              <a:buNone/>
              <a:defRPr sz="1400">
                <a:latin typeface="Archivo"/>
                <a:ea typeface="Archivo"/>
                <a:cs typeface="Archivo"/>
              </a:defRPr>
            </a:lvl4pPr>
            <a:lvl5pPr lvl="4">
              <a:spcBef>
                <a:spcPts val="1200"/>
              </a:spcBef>
              <a:spcAft>
                <a:spcPts val="0"/>
              </a:spcAft>
              <a:buNone/>
              <a:defRPr sz="1400">
                <a:latin typeface="Archivo"/>
                <a:ea typeface="Archivo"/>
                <a:cs typeface="Archivo"/>
              </a:defRPr>
            </a:lvl5pPr>
            <a:lvl6pPr lvl="5">
              <a:spcBef>
                <a:spcPts val="1200"/>
              </a:spcBef>
              <a:spcAft>
                <a:spcPts val="0"/>
              </a:spcAft>
              <a:buNone/>
              <a:defRPr sz="1400">
                <a:latin typeface="Archivo"/>
                <a:ea typeface="Archivo"/>
                <a:cs typeface="Archivo"/>
              </a:defRPr>
            </a:lvl6pPr>
            <a:lvl7pPr lvl="6">
              <a:spcBef>
                <a:spcPts val="1200"/>
              </a:spcBef>
              <a:spcAft>
                <a:spcPts val="0"/>
              </a:spcAft>
              <a:buNone/>
              <a:defRPr sz="1400">
                <a:latin typeface="Archivo"/>
                <a:ea typeface="Archivo"/>
                <a:cs typeface="Archivo"/>
              </a:defRPr>
            </a:lvl7pPr>
            <a:lvl8pPr lvl="7">
              <a:spcBef>
                <a:spcPts val="1200"/>
              </a:spcBef>
              <a:spcAft>
                <a:spcPts val="0"/>
              </a:spcAft>
              <a:buNone/>
              <a:defRPr sz="1400">
                <a:latin typeface="Archivo"/>
                <a:ea typeface="Archivo"/>
                <a:cs typeface="Archivo"/>
              </a:defRPr>
            </a:lvl8pPr>
            <a:lvl9pPr lvl="8">
              <a:spcBef>
                <a:spcPts val="1200"/>
              </a:spcBef>
              <a:spcAft>
                <a:spcPts val="1200"/>
              </a:spcAft>
              <a:buNone/>
              <a:defRPr sz="1400">
                <a:latin typeface="Archivo"/>
                <a:ea typeface="Archivo"/>
                <a:cs typeface="Archivo"/>
              </a:defRPr>
            </a:lvl9pPr>
          </a:lstStyle>
          <a:p>
            <a:pPr>
              <a:defRPr/>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and three columns" preserve="0" showMasterPhAnim="0" userDrawn="1">
  <p:cSld name="CUSTOM_3">
    <p:spTree>
      <p:nvGrpSpPr>
        <p:cNvPr id="1" name="" hidden="0"/>
        <p:cNvGrpSpPr/>
        <p:nvPr isPhoto="0" userDrawn="0"/>
      </p:nvGrpSpPr>
      <p:grpSpPr bwMode="auto">
        <a:xfrm>
          <a:off x="0" y="0"/>
          <a:ext cx="0" cy="0"/>
          <a:chOff x="0" y="0"/>
          <a:chExt cx="0" cy="0"/>
        </a:xfrm>
      </p:grpSpPr>
      <p:sp>
        <p:nvSpPr>
          <p:cNvPr id="110" name="Google Shape;110;p21" hidden="0"/>
          <p:cNvSpPr/>
          <p:nvPr isPhoto="0" userDrawn="0"/>
        </p:nvSpPr>
        <p:spPr bwMode="auto">
          <a:xfrm>
            <a:off x="8157427" y="-274602"/>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1" name="Google Shape;111;p21" hidden="0"/>
          <p:cNvSpPr/>
          <p:nvPr isPhoto="0" userDrawn="0"/>
        </p:nvSpPr>
        <p:spPr bwMode="auto">
          <a:xfrm>
            <a:off x="-836848" y="2689648"/>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2" name="Google Shape;112;p21" hidden="0"/>
          <p:cNvSpPr/>
          <p:nvPr isPhoto="0" userDrawn="0"/>
        </p:nvSpPr>
        <p:spPr bwMode="auto">
          <a:xfrm>
            <a:off x="713100" y="419700"/>
            <a:ext cx="77178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3" name="Google Shape;113;p21" hidden="0"/>
          <p:cNvSpPr txBox="1"/>
          <p:nvPr isPhoto="0" userDrawn="0">
            <p:ph type="subTitle" idx="1" hasCustomPrompt="0"/>
          </p:nvPr>
        </p:nvSpPr>
        <p:spPr bwMode="auto">
          <a:xfrm>
            <a:off x="1863457" y="1341773"/>
            <a:ext cx="3298800" cy="384000"/>
          </a:xfrm>
          <a:prstGeom prst="rect">
            <a:avLst/>
          </a:prstGeom>
        </p:spPr>
        <p:txBody>
          <a:bodyPr spcFirstLastPara="1" wrap="square" lIns="91425" tIns="91425" rIns="91425" bIns="91425" anchor="b" anchorCtr="0">
            <a:noAutofit/>
          </a:bodyPr>
          <a:lstStyle>
            <a:lvl1pPr lvl="0">
              <a:spcBef>
                <a:spcPts val="0"/>
              </a:spcBef>
              <a:spcAft>
                <a:spcPts val="0"/>
              </a:spcAft>
              <a:buNone/>
              <a:defRPr sz="2000" b="1">
                <a:latin typeface="Space Grotesk"/>
                <a:ea typeface="Space Grotesk"/>
                <a:cs typeface="Space Grotesk"/>
              </a:defRPr>
            </a:lvl1pPr>
            <a:lvl2pPr lvl="1">
              <a:spcBef>
                <a:spcPts val="1200"/>
              </a:spcBef>
              <a:spcAft>
                <a:spcPts val="0"/>
              </a:spcAft>
              <a:buNone/>
              <a:defRPr sz="2000" b="1">
                <a:latin typeface="Space Grotesk"/>
                <a:ea typeface="Space Grotesk"/>
                <a:cs typeface="Space Grotesk"/>
              </a:defRPr>
            </a:lvl2pPr>
            <a:lvl3pPr lvl="2">
              <a:spcBef>
                <a:spcPts val="1200"/>
              </a:spcBef>
              <a:spcAft>
                <a:spcPts val="0"/>
              </a:spcAft>
              <a:buNone/>
              <a:defRPr sz="2000" b="1">
                <a:latin typeface="Space Grotesk"/>
                <a:ea typeface="Space Grotesk"/>
                <a:cs typeface="Space Grotesk"/>
              </a:defRPr>
            </a:lvl3pPr>
            <a:lvl4pPr lvl="3">
              <a:spcBef>
                <a:spcPts val="1200"/>
              </a:spcBef>
              <a:spcAft>
                <a:spcPts val="0"/>
              </a:spcAft>
              <a:buNone/>
              <a:defRPr sz="2000" b="1">
                <a:latin typeface="Space Grotesk"/>
                <a:ea typeface="Space Grotesk"/>
                <a:cs typeface="Space Grotesk"/>
              </a:defRPr>
            </a:lvl4pPr>
            <a:lvl5pPr lvl="4">
              <a:spcBef>
                <a:spcPts val="1200"/>
              </a:spcBef>
              <a:spcAft>
                <a:spcPts val="0"/>
              </a:spcAft>
              <a:buNone/>
              <a:defRPr sz="2000" b="1">
                <a:latin typeface="Space Grotesk"/>
                <a:ea typeface="Space Grotesk"/>
                <a:cs typeface="Space Grotesk"/>
              </a:defRPr>
            </a:lvl5pPr>
            <a:lvl6pPr lvl="5">
              <a:spcBef>
                <a:spcPts val="1200"/>
              </a:spcBef>
              <a:spcAft>
                <a:spcPts val="0"/>
              </a:spcAft>
              <a:buNone/>
              <a:defRPr sz="2000" b="1">
                <a:latin typeface="Space Grotesk"/>
                <a:ea typeface="Space Grotesk"/>
                <a:cs typeface="Space Grotesk"/>
              </a:defRPr>
            </a:lvl6pPr>
            <a:lvl7pPr lvl="6">
              <a:spcBef>
                <a:spcPts val="1200"/>
              </a:spcBef>
              <a:spcAft>
                <a:spcPts val="0"/>
              </a:spcAft>
              <a:buNone/>
              <a:defRPr sz="2000" b="1">
                <a:latin typeface="Space Grotesk"/>
                <a:ea typeface="Space Grotesk"/>
                <a:cs typeface="Space Grotesk"/>
              </a:defRPr>
            </a:lvl7pPr>
            <a:lvl8pPr lvl="7">
              <a:spcBef>
                <a:spcPts val="1200"/>
              </a:spcBef>
              <a:spcAft>
                <a:spcPts val="0"/>
              </a:spcAft>
              <a:buNone/>
              <a:defRPr sz="2000" b="1">
                <a:latin typeface="Space Grotesk"/>
                <a:ea typeface="Space Grotesk"/>
                <a:cs typeface="Space Grotesk"/>
              </a:defRPr>
            </a:lvl8pPr>
            <a:lvl9pPr lvl="8">
              <a:spcBef>
                <a:spcPts val="1200"/>
              </a:spcBef>
              <a:spcAft>
                <a:spcPts val="1200"/>
              </a:spcAft>
              <a:buNone/>
              <a:defRPr sz="2000" b="1">
                <a:latin typeface="Space Grotesk"/>
                <a:ea typeface="Space Grotesk"/>
                <a:cs typeface="Space Grotesk"/>
              </a:defRPr>
            </a:lvl9pPr>
          </a:lstStyle>
          <a:p>
            <a:pPr>
              <a:defRPr/>
            </a:pPr>
            <a:endParaRPr/>
          </a:p>
        </p:txBody>
      </p:sp>
      <p:sp>
        <p:nvSpPr>
          <p:cNvPr id="114" name="Google Shape;114;p21" hidden="0"/>
          <p:cNvSpPr txBox="1"/>
          <p:nvPr isPhoto="0" userDrawn="0">
            <p:ph type="subTitle" idx="2" hasCustomPrompt="0"/>
          </p:nvPr>
        </p:nvSpPr>
        <p:spPr bwMode="auto">
          <a:xfrm>
            <a:off x="1863457" y="1678535"/>
            <a:ext cx="3298800" cy="576000"/>
          </a:xfrm>
          <a:prstGeom prst="rect">
            <a:avLst/>
          </a:prstGeom>
        </p:spPr>
        <p:txBody>
          <a:bodyPr spcFirstLastPara="1" wrap="square" lIns="91425" tIns="91425" rIns="91425" bIns="91425" anchor="t" anchorCtr="0">
            <a:noAutofit/>
          </a:bodyPr>
          <a:lstStyle>
            <a:lvl1pPr lvl="0">
              <a:spcBef>
                <a:spcPts val="0"/>
              </a:spcBef>
              <a:spcAft>
                <a:spcPts val="0"/>
              </a:spcAft>
              <a:buNone/>
              <a:defRPr sz="1400">
                <a:latin typeface="Archivo"/>
                <a:ea typeface="Archivo"/>
                <a:cs typeface="Archivo"/>
              </a:defRPr>
            </a:lvl1pPr>
            <a:lvl2pPr lvl="1">
              <a:spcBef>
                <a:spcPts val="1200"/>
              </a:spcBef>
              <a:spcAft>
                <a:spcPts val="0"/>
              </a:spcAft>
              <a:buNone/>
              <a:defRPr sz="1400">
                <a:latin typeface="Archivo"/>
                <a:ea typeface="Archivo"/>
                <a:cs typeface="Archivo"/>
              </a:defRPr>
            </a:lvl2pPr>
            <a:lvl3pPr lvl="2">
              <a:spcBef>
                <a:spcPts val="1200"/>
              </a:spcBef>
              <a:spcAft>
                <a:spcPts val="0"/>
              </a:spcAft>
              <a:buNone/>
              <a:defRPr sz="1400">
                <a:latin typeface="Archivo"/>
                <a:ea typeface="Archivo"/>
                <a:cs typeface="Archivo"/>
              </a:defRPr>
            </a:lvl3pPr>
            <a:lvl4pPr lvl="3">
              <a:spcBef>
                <a:spcPts val="1200"/>
              </a:spcBef>
              <a:spcAft>
                <a:spcPts val="0"/>
              </a:spcAft>
              <a:buNone/>
              <a:defRPr sz="1400">
                <a:latin typeface="Archivo"/>
                <a:ea typeface="Archivo"/>
                <a:cs typeface="Archivo"/>
              </a:defRPr>
            </a:lvl4pPr>
            <a:lvl5pPr lvl="4">
              <a:spcBef>
                <a:spcPts val="1200"/>
              </a:spcBef>
              <a:spcAft>
                <a:spcPts val="0"/>
              </a:spcAft>
              <a:buNone/>
              <a:defRPr sz="1400">
                <a:latin typeface="Archivo"/>
                <a:ea typeface="Archivo"/>
                <a:cs typeface="Archivo"/>
              </a:defRPr>
            </a:lvl5pPr>
            <a:lvl6pPr lvl="5">
              <a:spcBef>
                <a:spcPts val="1200"/>
              </a:spcBef>
              <a:spcAft>
                <a:spcPts val="0"/>
              </a:spcAft>
              <a:buNone/>
              <a:defRPr sz="1400">
                <a:latin typeface="Archivo"/>
                <a:ea typeface="Archivo"/>
                <a:cs typeface="Archivo"/>
              </a:defRPr>
            </a:lvl6pPr>
            <a:lvl7pPr lvl="6">
              <a:spcBef>
                <a:spcPts val="1200"/>
              </a:spcBef>
              <a:spcAft>
                <a:spcPts val="0"/>
              </a:spcAft>
              <a:buNone/>
              <a:defRPr sz="1400">
                <a:latin typeface="Archivo"/>
                <a:ea typeface="Archivo"/>
                <a:cs typeface="Archivo"/>
              </a:defRPr>
            </a:lvl7pPr>
            <a:lvl8pPr lvl="7">
              <a:spcBef>
                <a:spcPts val="1200"/>
              </a:spcBef>
              <a:spcAft>
                <a:spcPts val="0"/>
              </a:spcAft>
              <a:buNone/>
              <a:defRPr sz="1400">
                <a:latin typeface="Archivo"/>
                <a:ea typeface="Archivo"/>
                <a:cs typeface="Archivo"/>
              </a:defRPr>
            </a:lvl8pPr>
            <a:lvl9pPr lvl="8">
              <a:spcBef>
                <a:spcPts val="1200"/>
              </a:spcBef>
              <a:spcAft>
                <a:spcPts val="1200"/>
              </a:spcAft>
              <a:buNone/>
              <a:defRPr sz="1400">
                <a:latin typeface="Archivo"/>
                <a:ea typeface="Archivo"/>
                <a:cs typeface="Archivo"/>
              </a:defRPr>
            </a:lvl9pPr>
          </a:lstStyle>
          <a:p>
            <a:pPr>
              <a:defRPr/>
            </a:pPr>
            <a:endParaRPr/>
          </a:p>
        </p:txBody>
      </p:sp>
      <p:sp>
        <p:nvSpPr>
          <p:cNvPr id="115" name="Google Shape;115;p21"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3000">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pPr>
              <a:defRPr/>
            </a:pPr>
            <a:endParaRPr/>
          </a:p>
        </p:txBody>
      </p:sp>
      <p:sp>
        <p:nvSpPr>
          <p:cNvPr id="116" name="Google Shape;116;p21" hidden="0"/>
          <p:cNvSpPr txBox="1"/>
          <p:nvPr isPhoto="0" userDrawn="0">
            <p:ph type="subTitle" idx="3" hasCustomPrompt="0"/>
          </p:nvPr>
        </p:nvSpPr>
        <p:spPr bwMode="auto">
          <a:xfrm>
            <a:off x="1863457" y="2518685"/>
            <a:ext cx="3298800" cy="384000"/>
          </a:xfrm>
          <a:prstGeom prst="rect">
            <a:avLst/>
          </a:prstGeom>
        </p:spPr>
        <p:txBody>
          <a:bodyPr spcFirstLastPara="1" wrap="square" lIns="91425" tIns="91425" rIns="91425" bIns="91425" anchor="b" anchorCtr="0">
            <a:noAutofit/>
          </a:bodyPr>
          <a:lstStyle>
            <a:lvl1pPr lvl="0">
              <a:spcBef>
                <a:spcPts val="0"/>
              </a:spcBef>
              <a:spcAft>
                <a:spcPts val="0"/>
              </a:spcAft>
              <a:buNone/>
              <a:defRPr sz="2000" b="1">
                <a:latin typeface="Space Grotesk"/>
                <a:ea typeface="Space Grotesk"/>
                <a:cs typeface="Space Grotesk"/>
              </a:defRPr>
            </a:lvl1pPr>
            <a:lvl2pPr lvl="1">
              <a:spcBef>
                <a:spcPts val="1200"/>
              </a:spcBef>
              <a:spcAft>
                <a:spcPts val="0"/>
              </a:spcAft>
              <a:buNone/>
              <a:defRPr sz="2000" b="1">
                <a:latin typeface="Space Grotesk"/>
                <a:ea typeface="Space Grotesk"/>
                <a:cs typeface="Space Grotesk"/>
              </a:defRPr>
            </a:lvl2pPr>
            <a:lvl3pPr lvl="2">
              <a:spcBef>
                <a:spcPts val="1200"/>
              </a:spcBef>
              <a:spcAft>
                <a:spcPts val="0"/>
              </a:spcAft>
              <a:buNone/>
              <a:defRPr sz="2000" b="1">
                <a:latin typeface="Space Grotesk"/>
                <a:ea typeface="Space Grotesk"/>
                <a:cs typeface="Space Grotesk"/>
              </a:defRPr>
            </a:lvl3pPr>
            <a:lvl4pPr lvl="3">
              <a:spcBef>
                <a:spcPts val="1200"/>
              </a:spcBef>
              <a:spcAft>
                <a:spcPts val="0"/>
              </a:spcAft>
              <a:buNone/>
              <a:defRPr sz="2000" b="1">
                <a:latin typeface="Space Grotesk"/>
                <a:ea typeface="Space Grotesk"/>
                <a:cs typeface="Space Grotesk"/>
              </a:defRPr>
            </a:lvl4pPr>
            <a:lvl5pPr lvl="4">
              <a:spcBef>
                <a:spcPts val="1200"/>
              </a:spcBef>
              <a:spcAft>
                <a:spcPts val="0"/>
              </a:spcAft>
              <a:buNone/>
              <a:defRPr sz="2000" b="1">
                <a:latin typeface="Space Grotesk"/>
                <a:ea typeface="Space Grotesk"/>
                <a:cs typeface="Space Grotesk"/>
              </a:defRPr>
            </a:lvl5pPr>
            <a:lvl6pPr lvl="5">
              <a:spcBef>
                <a:spcPts val="1200"/>
              </a:spcBef>
              <a:spcAft>
                <a:spcPts val="0"/>
              </a:spcAft>
              <a:buNone/>
              <a:defRPr sz="2000" b="1">
                <a:latin typeface="Space Grotesk"/>
                <a:ea typeface="Space Grotesk"/>
                <a:cs typeface="Space Grotesk"/>
              </a:defRPr>
            </a:lvl6pPr>
            <a:lvl7pPr lvl="6">
              <a:spcBef>
                <a:spcPts val="1200"/>
              </a:spcBef>
              <a:spcAft>
                <a:spcPts val="0"/>
              </a:spcAft>
              <a:buNone/>
              <a:defRPr sz="2000" b="1">
                <a:latin typeface="Space Grotesk"/>
                <a:ea typeface="Space Grotesk"/>
                <a:cs typeface="Space Grotesk"/>
              </a:defRPr>
            </a:lvl7pPr>
            <a:lvl8pPr lvl="7">
              <a:spcBef>
                <a:spcPts val="1200"/>
              </a:spcBef>
              <a:spcAft>
                <a:spcPts val="0"/>
              </a:spcAft>
              <a:buNone/>
              <a:defRPr sz="2000" b="1">
                <a:latin typeface="Space Grotesk"/>
                <a:ea typeface="Space Grotesk"/>
                <a:cs typeface="Space Grotesk"/>
              </a:defRPr>
            </a:lvl8pPr>
            <a:lvl9pPr lvl="8">
              <a:spcBef>
                <a:spcPts val="1200"/>
              </a:spcBef>
              <a:spcAft>
                <a:spcPts val="1200"/>
              </a:spcAft>
              <a:buNone/>
              <a:defRPr sz="2000" b="1">
                <a:latin typeface="Space Grotesk"/>
                <a:ea typeface="Space Grotesk"/>
                <a:cs typeface="Space Grotesk"/>
              </a:defRPr>
            </a:lvl9pPr>
          </a:lstStyle>
          <a:p>
            <a:pPr>
              <a:defRPr/>
            </a:pPr>
            <a:endParaRPr/>
          </a:p>
        </p:txBody>
      </p:sp>
      <p:sp>
        <p:nvSpPr>
          <p:cNvPr id="117" name="Google Shape;117;p21" hidden="0"/>
          <p:cNvSpPr txBox="1"/>
          <p:nvPr isPhoto="0" userDrawn="0">
            <p:ph type="subTitle" idx="4" hasCustomPrompt="0"/>
          </p:nvPr>
        </p:nvSpPr>
        <p:spPr bwMode="auto">
          <a:xfrm>
            <a:off x="1863457" y="2855448"/>
            <a:ext cx="3298800" cy="576000"/>
          </a:xfrm>
          <a:prstGeom prst="rect">
            <a:avLst/>
          </a:prstGeom>
        </p:spPr>
        <p:txBody>
          <a:bodyPr spcFirstLastPara="1" wrap="square" lIns="91425" tIns="91425" rIns="91425" bIns="91425" anchor="t" anchorCtr="0">
            <a:noAutofit/>
          </a:bodyPr>
          <a:lstStyle>
            <a:lvl1pPr lvl="0">
              <a:spcBef>
                <a:spcPts val="0"/>
              </a:spcBef>
              <a:spcAft>
                <a:spcPts val="0"/>
              </a:spcAft>
              <a:buNone/>
              <a:defRPr sz="1400">
                <a:latin typeface="Archivo"/>
                <a:ea typeface="Archivo"/>
                <a:cs typeface="Archivo"/>
              </a:defRPr>
            </a:lvl1pPr>
            <a:lvl2pPr lvl="1">
              <a:spcBef>
                <a:spcPts val="1200"/>
              </a:spcBef>
              <a:spcAft>
                <a:spcPts val="0"/>
              </a:spcAft>
              <a:buNone/>
              <a:defRPr sz="1400">
                <a:latin typeface="Archivo"/>
                <a:ea typeface="Archivo"/>
                <a:cs typeface="Archivo"/>
              </a:defRPr>
            </a:lvl2pPr>
            <a:lvl3pPr lvl="2">
              <a:spcBef>
                <a:spcPts val="1200"/>
              </a:spcBef>
              <a:spcAft>
                <a:spcPts val="0"/>
              </a:spcAft>
              <a:buNone/>
              <a:defRPr sz="1400">
                <a:latin typeface="Archivo"/>
                <a:ea typeface="Archivo"/>
                <a:cs typeface="Archivo"/>
              </a:defRPr>
            </a:lvl3pPr>
            <a:lvl4pPr lvl="3">
              <a:spcBef>
                <a:spcPts val="1200"/>
              </a:spcBef>
              <a:spcAft>
                <a:spcPts val="0"/>
              </a:spcAft>
              <a:buNone/>
              <a:defRPr sz="1400">
                <a:latin typeface="Archivo"/>
                <a:ea typeface="Archivo"/>
                <a:cs typeface="Archivo"/>
              </a:defRPr>
            </a:lvl4pPr>
            <a:lvl5pPr lvl="4">
              <a:spcBef>
                <a:spcPts val="1200"/>
              </a:spcBef>
              <a:spcAft>
                <a:spcPts val="0"/>
              </a:spcAft>
              <a:buNone/>
              <a:defRPr sz="1400">
                <a:latin typeface="Archivo"/>
                <a:ea typeface="Archivo"/>
                <a:cs typeface="Archivo"/>
              </a:defRPr>
            </a:lvl5pPr>
            <a:lvl6pPr lvl="5">
              <a:spcBef>
                <a:spcPts val="1200"/>
              </a:spcBef>
              <a:spcAft>
                <a:spcPts val="0"/>
              </a:spcAft>
              <a:buNone/>
              <a:defRPr sz="1400">
                <a:latin typeface="Archivo"/>
                <a:ea typeface="Archivo"/>
                <a:cs typeface="Archivo"/>
              </a:defRPr>
            </a:lvl6pPr>
            <a:lvl7pPr lvl="6">
              <a:spcBef>
                <a:spcPts val="1200"/>
              </a:spcBef>
              <a:spcAft>
                <a:spcPts val="0"/>
              </a:spcAft>
              <a:buNone/>
              <a:defRPr sz="1400">
                <a:latin typeface="Archivo"/>
                <a:ea typeface="Archivo"/>
                <a:cs typeface="Archivo"/>
              </a:defRPr>
            </a:lvl7pPr>
            <a:lvl8pPr lvl="7">
              <a:spcBef>
                <a:spcPts val="1200"/>
              </a:spcBef>
              <a:spcAft>
                <a:spcPts val="0"/>
              </a:spcAft>
              <a:buNone/>
              <a:defRPr sz="1400">
                <a:latin typeface="Archivo"/>
                <a:ea typeface="Archivo"/>
                <a:cs typeface="Archivo"/>
              </a:defRPr>
            </a:lvl8pPr>
            <a:lvl9pPr lvl="8">
              <a:spcBef>
                <a:spcPts val="1200"/>
              </a:spcBef>
              <a:spcAft>
                <a:spcPts val="1200"/>
              </a:spcAft>
              <a:buNone/>
              <a:defRPr sz="1400">
                <a:latin typeface="Archivo"/>
                <a:ea typeface="Archivo"/>
                <a:cs typeface="Archivo"/>
              </a:defRPr>
            </a:lvl9pPr>
          </a:lstStyle>
          <a:p>
            <a:pPr>
              <a:defRPr/>
            </a:pPr>
            <a:endParaRPr/>
          </a:p>
        </p:txBody>
      </p:sp>
      <p:sp>
        <p:nvSpPr>
          <p:cNvPr id="118" name="Google Shape;118;p21" hidden="0"/>
          <p:cNvSpPr txBox="1"/>
          <p:nvPr isPhoto="0" userDrawn="0">
            <p:ph type="subTitle" idx="5" hasCustomPrompt="0"/>
          </p:nvPr>
        </p:nvSpPr>
        <p:spPr bwMode="auto">
          <a:xfrm>
            <a:off x="1863457" y="3695598"/>
            <a:ext cx="3298800" cy="384000"/>
          </a:xfrm>
          <a:prstGeom prst="rect">
            <a:avLst/>
          </a:prstGeom>
        </p:spPr>
        <p:txBody>
          <a:bodyPr spcFirstLastPara="1" wrap="square" lIns="91425" tIns="91425" rIns="91425" bIns="91425" anchor="b" anchorCtr="0">
            <a:noAutofit/>
          </a:bodyPr>
          <a:lstStyle>
            <a:lvl1pPr lvl="0">
              <a:spcBef>
                <a:spcPts val="0"/>
              </a:spcBef>
              <a:spcAft>
                <a:spcPts val="0"/>
              </a:spcAft>
              <a:buNone/>
              <a:defRPr sz="2000" b="1">
                <a:latin typeface="Space Grotesk"/>
                <a:ea typeface="Space Grotesk"/>
                <a:cs typeface="Space Grotesk"/>
              </a:defRPr>
            </a:lvl1pPr>
            <a:lvl2pPr lvl="1">
              <a:spcBef>
                <a:spcPts val="1200"/>
              </a:spcBef>
              <a:spcAft>
                <a:spcPts val="0"/>
              </a:spcAft>
              <a:buNone/>
              <a:defRPr sz="2000" b="1">
                <a:latin typeface="Space Grotesk"/>
                <a:ea typeface="Space Grotesk"/>
                <a:cs typeface="Space Grotesk"/>
              </a:defRPr>
            </a:lvl2pPr>
            <a:lvl3pPr lvl="2">
              <a:spcBef>
                <a:spcPts val="1200"/>
              </a:spcBef>
              <a:spcAft>
                <a:spcPts val="0"/>
              </a:spcAft>
              <a:buNone/>
              <a:defRPr sz="2000" b="1">
                <a:latin typeface="Space Grotesk"/>
                <a:ea typeface="Space Grotesk"/>
                <a:cs typeface="Space Grotesk"/>
              </a:defRPr>
            </a:lvl3pPr>
            <a:lvl4pPr lvl="3">
              <a:spcBef>
                <a:spcPts val="1200"/>
              </a:spcBef>
              <a:spcAft>
                <a:spcPts val="0"/>
              </a:spcAft>
              <a:buNone/>
              <a:defRPr sz="2000" b="1">
                <a:latin typeface="Space Grotesk"/>
                <a:ea typeface="Space Grotesk"/>
                <a:cs typeface="Space Grotesk"/>
              </a:defRPr>
            </a:lvl4pPr>
            <a:lvl5pPr lvl="4">
              <a:spcBef>
                <a:spcPts val="1200"/>
              </a:spcBef>
              <a:spcAft>
                <a:spcPts val="0"/>
              </a:spcAft>
              <a:buNone/>
              <a:defRPr sz="2000" b="1">
                <a:latin typeface="Space Grotesk"/>
                <a:ea typeface="Space Grotesk"/>
                <a:cs typeface="Space Grotesk"/>
              </a:defRPr>
            </a:lvl5pPr>
            <a:lvl6pPr lvl="5">
              <a:spcBef>
                <a:spcPts val="1200"/>
              </a:spcBef>
              <a:spcAft>
                <a:spcPts val="0"/>
              </a:spcAft>
              <a:buNone/>
              <a:defRPr sz="2000" b="1">
                <a:latin typeface="Space Grotesk"/>
                <a:ea typeface="Space Grotesk"/>
                <a:cs typeface="Space Grotesk"/>
              </a:defRPr>
            </a:lvl6pPr>
            <a:lvl7pPr lvl="6">
              <a:spcBef>
                <a:spcPts val="1200"/>
              </a:spcBef>
              <a:spcAft>
                <a:spcPts val="0"/>
              </a:spcAft>
              <a:buNone/>
              <a:defRPr sz="2000" b="1">
                <a:latin typeface="Space Grotesk"/>
                <a:ea typeface="Space Grotesk"/>
                <a:cs typeface="Space Grotesk"/>
              </a:defRPr>
            </a:lvl7pPr>
            <a:lvl8pPr lvl="7">
              <a:spcBef>
                <a:spcPts val="1200"/>
              </a:spcBef>
              <a:spcAft>
                <a:spcPts val="0"/>
              </a:spcAft>
              <a:buNone/>
              <a:defRPr sz="2000" b="1">
                <a:latin typeface="Space Grotesk"/>
                <a:ea typeface="Space Grotesk"/>
                <a:cs typeface="Space Grotesk"/>
              </a:defRPr>
            </a:lvl8pPr>
            <a:lvl9pPr lvl="8">
              <a:spcBef>
                <a:spcPts val="1200"/>
              </a:spcBef>
              <a:spcAft>
                <a:spcPts val="1200"/>
              </a:spcAft>
              <a:buNone/>
              <a:defRPr sz="2000" b="1">
                <a:latin typeface="Space Grotesk"/>
                <a:ea typeface="Space Grotesk"/>
                <a:cs typeface="Space Grotesk"/>
              </a:defRPr>
            </a:lvl9pPr>
          </a:lstStyle>
          <a:p>
            <a:pPr>
              <a:defRPr/>
            </a:pPr>
            <a:endParaRPr/>
          </a:p>
        </p:txBody>
      </p:sp>
      <p:sp>
        <p:nvSpPr>
          <p:cNvPr id="119" name="Google Shape;119;p21" hidden="0"/>
          <p:cNvSpPr txBox="1"/>
          <p:nvPr isPhoto="0" userDrawn="0">
            <p:ph type="subTitle" idx="6" hasCustomPrompt="0"/>
          </p:nvPr>
        </p:nvSpPr>
        <p:spPr bwMode="auto">
          <a:xfrm>
            <a:off x="1863457" y="4032360"/>
            <a:ext cx="3298800" cy="576000"/>
          </a:xfrm>
          <a:prstGeom prst="rect">
            <a:avLst/>
          </a:prstGeom>
        </p:spPr>
        <p:txBody>
          <a:bodyPr spcFirstLastPara="1" wrap="square" lIns="91425" tIns="91425" rIns="91425" bIns="91425" anchor="t" anchorCtr="0">
            <a:noAutofit/>
          </a:bodyPr>
          <a:lstStyle>
            <a:lvl1pPr lvl="0">
              <a:spcBef>
                <a:spcPts val="0"/>
              </a:spcBef>
              <a:spcAft>
                <a:spcPts val="0"/>
              </a:spcAft>
              <a:buNone/>
              <a:defRPr sz="1400">
                <a:latin typeface="Archivo"/>
                <a:ea typeface="Archivo"/>
                <a:cs typeface="Archivo"/>
              </a:defRPr>
            </a:lvl1pPr>
            <a:lvl2pPr lvl="1">
              <a:spcBef>
                <a:spcPts val="1200"/>
              </a:spcBef>
              <a:spcAft>
                <a:spcPts val="0"/>
              </a:spcAft>
              <a:buNone/>
              <a:defRPr sz="1400">
                <a:latin typeface="Archivo"/>
                <a:ea typeface="Archivo"/>
                <a:cs typeface="Archivo"/>
              </a:defRPr>
            </a:lvl2pPr>
            <a:lvl3pPr lvl="2">
              <a:spcBef>
                <a:spcPts val="1200"/>
              </a:spcBef>
              <a:spcAft>
                <a:spcPts val="0"/>
              </a:spcAft>
              <a:buNone/>
              <a:defRPr sz="1400">
                <a:latin typeface="Archivo"/>
                <a:ea typeface="Archivo"/>
                <a:cs typeface="Archivo"/>
              </a:defRPr>
            </a:lvl3pPr>
            <a:lvl4pPr lvl="3">
              <a:spcBef>
                <a:spcPts val="1200"/>
              </a:spcBef>
              <a:spcAft>
                <a:spcPts val="0"/>
              </a:spcAft>
              <a:buNone/>
              <a:defRPr sz="1400">
                <a:latin typeface="Archivo"/>
                <a:ea typeface="Archivo"/>
                <a:cs typeface="Archivo"/>
              </a:defRPr>
            </a:lvl4pPr>
            <a:lvl5pPr lvl="4">
              <a:spcBef>
                <a:spcPts val="1200"/>
              </a:spcBef>
              <a:spcAft>
                <a:spcPts val="0"/>
              </a:spcAft>
              <a:buNone/>
              <a:defRPr sz="1400">
                <a:latin typeface="Archivo"/>
                <a:ea typeface="Archivo"/>
                <a:cs typeface="Archivo"/>
              </a:defRPr>
            </a:lvl5pPr>
            <a:lvl6pPr lvl="5">
              <a:spcBef>
                <a:spcPts val="1200"/>
              </a:spcBef>
              <a:spcAft>
                <a:spcPts val="0"/>
              </a:spcAft>
              <a:buNone/>
              <a:defRPr sz="1400">
                <a:latin typeface="Archivo"/>
                <a:ea typeface="Archivo"/>
                <a:cs typeface="Archivo"/>
              </a:defRPr>
            </a:lvl6pPr>
            <a:lvl7pPr lvl="6">
              <a:spcBef>
                <a:spcPts val="1200"/>
              </a:spcBef>
              <a:spcAft>
                <a:spcPts val="0"/>
              </a:spcAft>
              <a:buNone/>
              <a:defRPr sz="1400">
                <a:latin typeface="Archivo"/>
                <a:ea typeface="Archivo"/>
                <a:cs typeface="Archivo"/>
              </a:defRPr>
            </a:lvl7pPr>
            <a:lvl8pPr lvl="7">
              <a:spcBef>
                <a:spcPts val="1200"/>
              </a:spcBef>
              <a:spcAft>
                <a:spcPts val="0"/>
              </a:spcAft>
              <a:buNone/>
              <a:defRPr sz="1400">
                <a:latin typeface="Archivo"/>
                <a:ea typeface="Archivo"/>
                <a:cs typeface="Archivo"/>
              </a:defRPr>
            </a:lvl8pPr>
            <a:lvl9pPr lvl="8">
              <a:spcBef>
                <a:spcPts val="1200"/>
              </a:spcBef>
              <a:spcAft>
                <a:spcPts val="1200"/>
              </a:spcAft>
              <a:buNone/>
              <a:defRPr sz="1400">
                <a:latin typeface="Archivo"/>
                <a:ea typeface="Archivo"/>
                <a:cs typeface="Archivo"/>
              </a:defRPr>
            </a:lvl9pPr>
          </a:lstStyle>
          <a:p>
            <a:pPr>
              <a:defRPr/>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and three columns 1" preserve="0" showMasterPhAnim="0" userDrawn="1">
  <p:cSld name="CUSTOM_3_2">
    <p:spTree>
      <p:nvGrpSpPr>
        <p:cNvPr id="1" name="" hidden="0"/>
        <p:cNvGrpSpPr/>
        <p:nvPr isPhoto="0" userDrawn="0"/>
      </p:nvGrpSpPr>
      <p:grpSpPr bwMode="auto">
        <a:xfrm>
          <a:off x="0" y="0"/>
          <a:ext cx="0" cy="0"/>
          <a:chOff x="0" y="0"/>
          <a:chExt cx="0" cy="0"/>
        </a:xfrm>
      </p:grpSpPr>
      <p:sp>
        <p:nvSpPr>
          <p:cNvPr id="121" name="Google Shape;121;p22" hidden="0"/>
          <p:cNvSpPr/>
          <p:nvPr isPhoto="0" userDrawn="0"/>
        </p:nvSpPr>
        <p:spPr bwMode="auto">
          <a:xfrm>
            <a:off x="8157427" y="-274602"/>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2" name="Google Shape;122;p22" hidden="0"/>
          <p:cNvSpPr/>
          <p:nvPr isPhoto="0" userDrawn="0"/>
        </p:nvSpPr>
        <p:spPr bwMode="auto">
          <a:xfrm>
            <a:off x="-836848" y="2689648"/>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3" name="Google Shape;123;p22" hidden="0"/>
          <p:cNvSpPr/>
          <p:nvPr isPhoto="0" userDrawn="0"/>
        </p:nvSpPr>
        <p:spPr bwMode="auto">
          <a:xfrm>
            <a:off x="713100" y="419700"/>
            <a:ext cx="77178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4" name="Google Shape;124;p22" hidden="0"/>
          <p:cNvSpPr txBox="1"/>
          <p:nvPr isPhoto="0" userDrawn="0">
            <p:ph type="subTitle" idx="1" hasCustomPrompt="0"/>
          </p:nvPr>
        </p:nvSpPr>
        <p:spPr bwMode="auto">
          <a:xfrm>
            <a:off x="687227" y="1341775"/>
            <a:ext cx="2327400" cy="384000"/>
          </a:xfrm>
          <a:prstGeom prst="rect">
            <a:avLst/>
          </a:prstGeom>
        </p:spPr>
        <p:txBody>
          <a:bodyPr spcFirstLastPara="1" wrap="square" lIns="91425" tIns="91425" rIns="91425" bIns="91425" anchor="b" anchorCtr="0">
            <a:noAutofit/>
          </a:bodyPr>
          <a:lstStyle>
            <a:lvl1pPr lvl="0" algn="r">
              <a:lnSpc>
                <a:spcPct val="100000"/>
              </a:lnSpc>
              <a:spcBef>
                <a:spcPts val="0"/>
              </a:spcBef>
              <a:spcAft>
                <a:spcPts val="0"/>
              </a:spcAft>
              <a:buNone/>
              <a:defRPr sz="2000" b="1">
                <a:latin typeface="Space Grotesk"/>
                <a:ea typeface="Space Grotesk"/>
                <a:cs typeface="Space Grotesk"/>
              </a:defRPr>
            </a:lvl1pPr>
            <a:lvl2pPr lvl="1" algn="r">
              <a:lnSpc>
                <a:spcPct val="100000"/>
              </a:lnSpc>
              <a:spcBef>
                <a:spcPts val="1200"/>
              </a:spcBef>
              <a:spcAft>
                <a:spcPts val="0"/>
              </a:spcAft>
              <a:buNone/>
              <a:defRPr sz="2000" b="1">
                <a:latin typeface="Space Grotesk"/>
                <a:ea typeface="Space Grotesk"/>
                <a:cs typeface="Space Grotesk"/>
              </a:defRPr>
            </a:lvl2pPr>
            <a:lvl3pPr lvl="2" algn="r">
              <a:lnSpc>
                <a:spcPct val="100000"/>
              </a:lnSpc>
              <a:spcBef>
                <a:spcPts val="1200"/>
              </a:spcBef>
              <a:spcAft>
                <a:spcPts val="0"/>
              </a:spcAft>
              <a:buNone/>
              <a:defRPr sz="2000" b="1">
                <a:latin typeface="Space Grotesk"/>
                <a:ea typeface="Space Grotesk"/>
                <a:cs typeface="Space Grotesk"/>
              </a:defRPr>
            </a:lvl3pPr>
            <a:lvl4pPr lvl="3" algn="r">
              <a:lnSpc>
                <a:spcPct val="100000"/>
              </a:lnSpc>
              <a:spcBef>
                <a:spcPts val="1200"/>
              </a:spcBef>
              <a:spcAft>
                <a:spcPts val="0"/>
              </a:spcAft>
              <a:buNone/>
              <a:defRPr sz="2000" b="1">
                <a:latin typeface="Space Grotesk"/>
                <a:ea typeface="Space Grotesk"/>
                <a:cs typeface="Space Grotesk"/>
              </a:defRPr>
            </a:lvl4pPr>
            <a:lvl5pPr lvl="4" algn="r">
              <a:lnSpc>
                <a:spcPct val="100000"/>
              </a:lnSpc>
              <a:spcBef>
                <a:spcPts val="1200"/>
              </a:spcBef>
              <a:spcAft>
                <a:spcPts val="0"/>
              </a:spcAft>
              <a:buNone/>
              <a:defRPr sz="2000" b="1">
                <a:latin typeface="Space Grotesk"/>
                <a:ea typeface="Space Grotesk"/>
                <a:cs typeface="Space Grotesk"/>
              </a:defRPr>
            </a:lvl5pPr>
            <a:lvl6pPr lvl="5" algn="r">
              <a:lnSpc>
                <a:spcPct val="100000"/>
              </a:lnSpc>
              <a:spcBef>
                <a:spcPts val="1200"/>
              </a:spcBef>
              <a:spcAft>
                <a:spcPts val="0"/>
              </a:spcAft>
              <a:buNone/>
              <a:defRPr sz="2000" b="1">
                <a:latin typeface="Space Grotesk"/>
                <a:ea typeface="Space Grotesk"/>
                <a:cs typeface="Space Grotesk"/>
              </a:defRPr>
            </a:lvl6pPr>
            <a:lvl7pPr lvl="6" algn="r">
              <a:lnSpc>
                <a:spcPct val="100000"/>
              </a:lnSpc>
              <a:spcBef>
                <a:spcPts val="1200"/>
              </a:spcBef>
              <a:spcAft>
                <a:spcPts val="0"/>
              </a:spcAft>
              <a:buNone/>
              <a:defRPr sz="2000" b="1">
                <a:latin typeface="Space Grotesk"/>
                <a:ea typeface="Space Grotesk"/>
                <a:cs typeface="Space Grotesk"/>
              </a:defRPr>
            </a:lvl7pPr>
            <a:lvl8pPr lvl="7" algn="r">
              <a:lnSpc>
                <a:spcPct val="100000"/>
              </a:lnSpc>
              <a:spcBef>
                <a:spcPts val="1200"/>
              </a:spcBef>
              <a:spcAft>
                <a:spcPts val="0"/>
              </a:spcAft>
              <a:buNone/>
              <a:defRPr sz="2000" b="1">
                <a:latin typeface="Space Grotesk"/>
                <a:ea typeface="Space Grotesk"/>
                <a:cs typeface="Space Grotesk"/>
              </a:defRPr>
            </a:lvl8pPr>
            <a:lvl9pPr lvl="8" algn="r">
              <a:lnSpc>
                <a:spcPct val="100000"/>
              </a:lnSpc>
              <a:spcBef>
                <a:spcPts val="1200"/>
              </a:spcBef>
              <a:spcAft>
                <a:spcPts val="1200"/>
              </a:spcAft>
              <a:buNone/>
              <a:defRPr sz="2000" b="1">
                <a:latin typeface="Space Grotesk"/>
                <a:ea typeface="Space Grotesk"/>
                <a:cs typeface="Space Grotesk"/>
              </a:defRPr>
            </a:lvl9pPr>
          </a:lstStyle>
          <a:p>
            <a:pPr>
              <a:defRPr/>
            </a:pPr>
            <a:endParaRPr/>
          </a:p>
        </p:txBody>
      </p:sp>
      <p:sp>
        <p:nvSpPr>
          <p:cNvPr id="125" name="Google Shape;125;p22" hidden="0"/>
          <p:cNvSpPr txBox="1"/>
          <p:nvPr isPhoto="0" userDrawn="0">
            <p:ph type="subTitle" idx="2" hasCustomPrompt="0"/>
          </p:nvPr>
        </p:nvSpPr>
        <p:spPr bwMode="auto">
          <a:xfrm>
            <a:off x="687227" y="1678536"/>
            <a:ext cx="2327400" cy="5760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None/>
              <a:defRPr sz="1400">
                <a:latin typeface="Archivo"/>
                <a:ea typeface="Archivo"/>
                <a:cs typeface="Archivo"/>
              </a:defRPr>
            </a:lvl1pPr>
            <a:lvl2pPr lvl="1" algn="r">
              <a:lnSpc>
                <a:spcPct val="100000"/>
              </a:lnSpc>
              <a:spcBef>
                <a:spcPts val="1200"/>
              </a:spcBef>
              <a:spcAft>
                <a:spcPts val="0"/>
              </a:spcAft>
              <a:buNone/>
              <a:defRPr sz="1400">
                <a:latin typeface="Archivo"/>
                <a:ea typeface="Archivo"/>
                <a:cs typeface="Archivo"/>
              </a:defRPr>
            </a:lvl2pPr>
            <a:lvl3pPr lvl="2" algn="r">
              <a:lnSpc>
                <a:spcPct val="100000"/>
              </a:lnSpc>
              <a:spcBef>
                <a:spcPts val="1200"/>
              </a:spcBef>
              <a:spcAft>
                <a:spcPts val="0"/>
              </a:spcAft>
              <a:buNone/>
              <a:defRPr sz="1400">
                <a:latin typeface="Archivo"/>
                <a:ea typeface="Archivo"/>
                <a:cs typeface="Archivo"/>
              </a:defRPr>
            </a:lvl3pPr>
            <a:lvl4pPr lvl="3" algn="r">
              <a:lnSpc>
                <a:spcPct val="100000"/>
              </a:lnSpc>
              <a:spcBef>
                <a:spcPts val="1200"/>
              </a:spcBef>
              <a:spcAft>
                <a:spcPts val="0"/>
              </a:spcAft>
              <a:buNone/>
              <a:defRPr sz="1400">
                <a:latin typeface="Archivo"/>
                <a:ea typeface="Archivo"/>
                <a:cs typeface="Archivo"/>
              </a:defRPr>
            </a:lvl4pPr>
            <a:lvl5pPr lvl="4" algn="r">
              <a:lnSpc>
                <a:spcPct val="100000"/>
              </a:lnSpc>
              <a:spcBef>
                <a:spcPts val="1200"/>
              </a:spcBef>
              <a:spcAft>
                <a:spcPts val="0"/>
              </a:spcAft>
              <a:buNone/>
              <a:defRPr sz="1400">
                <a:latin typeface="Archivo"/>
                <a:ea typeface="Archivo"/>
                <a:cs typeface="Archivo"/>
              </a:defRPr>
            </a:lvl5pPr>
            <a:lvl6pPr lvl="5" algn="r">
              <a:lnSpc>
                <a:spcPct val="100000"/>
              </a:lnSpc>
              <a:spcBef>
                <a:spcPts val="1200"/>
              </a:spcBef>
              <a:spcAft>
                <a:spcPts val="0"/>
              </a:spcAft>
              <a:buNone/>
              <a:defRPr sz="1400">
                <a:latin typeface="Archivo"/>
                <a:ea typeface="Archivo"/>
                <a:cs typeface="Archivo"/>
              </a:defRPr>
            </a:lvl6pPr>
            <a:lvl7pPr lvl="6" algn="r">
              <a:lnSpc>
                <a:spcPct val="100000"/>
              </a:lnSpc>
              <a:spcBef>
                <a:spcPts val="1200"/>
              </a:spcBef>
              <a:spcAft>
                <a:spcPts val="0"/>
              </a:spcAft>
              <a:buNone/>
              <a:defRPr sz="1400">
                <a:latin typeface="Archivo"/>
                <a:ea typeface="Archivo"/>
                <a:cs typeface="Archivo"/>
              </a:defRPr>
            </a:lvl7pPr>
            <a:lvl8pPr lvl="7" algn="r">
              <a:lnSpc>
                <a:spcPct val="100000"/>
              </a:lnSpc>
              <a:spcBef>
                <a:spcPts val="1200"/>
              </a:spcBef>
              <a:spcAft>
                <a:spcPts val="0"/>
              </a:spcAft>
              <a:buNone/>
              <a:defRPr sz="1400">
                <a:latin typeface="Archivo"/>
                <a:ea typeface="Archivo"/>
                <a:cs typeface="Archivo"/>
              </a:defRPr>
            </a:lvl8pPr>
            <a:lvl9pPr lvl="8" algn="r">
              <a:lnSpc>
                <a:spcPct val="100000"/>
              </a:lnSpc>
              <a:spcBef>
                <a:spcPts val="1200"/>
              </a:spcBef>
              <a:spcAft>
                <a:spcPts val="1200"/>
              </a:spcAft>
              <a:buNone/>
              <a:defRPr sz="1400">
                <a:latin typeface="Archivo"/>
                <a:ea typeface="Archivo"/>
                <a:cs typeface="Archivo"/>
              </a:defRPr>
            </a:lvl9pPr>
          </a:lstStyle>
          <a:p>
            <a:pPr>
              <a:defRPr/>
            </a:pPr>
            <a:endParaRPr/>
          </a:p>
        </p:txBody>
      </p:sp>
      <p:sp>
        <p:nvSpPr>
          <p:cNvPr id="126" name="Google Shape;126;p22"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3000">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pPr>
              <a:defRPr/>
            </a:pPr>
            <a:endParaRPr/>
          </a:p>
        </p:txBody>
      </p:sp>
      <p:sp>
        <p:nvSpPr>
          <p:cNvPr id="127" name="Google Shape;127;p22" hidden="0"/>
          <p:cNvSpPr txBox="1"/>
          <p:nvPr isPhoto="0" userDrawn="0">
            <p:ph type="subTitle" idx="3" hasCustomPrompt="0"/>
          </p:nvPr>
        </p:nvSpPr>
        <p:spPr bwMode="auto">
          <a:xfrm>
            <a:off x="687227" y="2518682"/>
            <a:ext cx="2327400" cy="384000"/>
          </a:xfrm>
          <a:prstGeom prst="rect">
            <a:avLst/>
          </a:prstGeom>
        </p:spPr>
        <p:txBody>
          <a:bodyPr spcFirstLastPara="1" wrap="square" lIns="91425" tIns="91425" rIns="91425" bIns="91425" anchor="b" anchorCtr="0">
            <a:noAutofit/>
          </a:bodyPr>
          <a:lstStyle>
            <a:lvl1pPr lvl="0" algn="r">
              <a:lnSpc>
                <a:spcPct val="100000"/>
              </a:lnSpc>
              <a:spcBef>
                <a:spcPts val="0"/>
              </a:spcBef>
              <a:spcAft>
                <a:spcPts val="0"/>
              </a:spcAft>
              <a:buNone/>
              <a:defRPr sz="2000" b="1">
                <a:latin typeface="Space Grotesk"/>
                <a:ea typeface="Space Grotesk"/>
                <a:cs typeface="Space Grotesk"/>
              </a:defRPr>
            </a:lvl1pPr>
            <a:lvl2pPr lvl="1" algn="r">
              <a:lnSpc>
                <a:spcPct val="100000"/>
              </a:lnSpc>
              <a:spcBef>
                <a:spcPts val="1200"/>
              </a:spcBef>
              <a:spcAft>
                <a:spcPts val="0"/>
              </a:spcAft>
              <a:buNone/>
              <a:defRPr sz="2000" b="1">
                <a:latin typeface="Space Grotesk"/>
                <a:ea typeface="Space Grotesk"/>
                <a:cs typeface="Space Grotesk"/>
              </a:defRPr>
            </a:lvl2pPr>
            <a:lvl3pPr lvl="2" algn="r">
              <a:lnSpc>
                <a:spcPct val="100000"/>
              </a:lnSpc>
              <a:spcBef>
                <a:spcPts val="1200"/>
              </a:spcBef>
              <a:spcAft>
                <a:spcPts val="0"/>
              </a:spcAft>
              <a:buNone/>
              <a:defRPr sz="2000" b="1">
                <a:latin typeface="Space Grotesk"/>
                <a:ea typeface="Space Grotesk"/>
                <a:cs typeface="Space Grotesk"/>
              </a:defRPr>
            </a:lvl3pPr>
            <a:lvl4pPr lvl="3" algn="r">
              <a:lnSpc>
                <a:spcPct val="100000"/>
              </a:lnSpc>
              <a:spcBef>
                <a:spcPts val="1200"/>
              </a:spcBef>
              <a:spcAft>
                <a:spcPts val="0"/>
              </a:spcAft>
              <a:buNone/>
              <a:defRPr sz="2000" b="1">
                <a:latin typeface="Space Grotesk"/>
                <a:ea typeface="Space Grotesk"/>
                <a:cs typeface="Space Grotesk"/>
              </a:defRPr>
            </a:lvl4pPr>
            <a:lvl5pPr lvl="4" algn="r">
              <a:lnSpc>
                <a:spcPct val="100000"/>
              </a:lnSpc>
              <a:spcBef>
                <a:spcPts val="1200"/>
              </a:spcBef>
              <a:spcAft>
                <a:spcPts val="0"/>
              </a:spcAft>
              <a:buNone/>
              <a:defRPr sz="2000" b="1">
                <a:latin typeface="Space Grotesk"/>
                <a:ea typeface="Space Grotesk"/>
                <a:cs typeface="Space Grotesk"/>
              </a:defRPr>
            </a:lvl5pPr>
            <a:lvl6pPr lvl="5" algn="r">
              <a:lnSpc>
                <a:spcPct val="100000"/>
              </a:lnSpc>
              <a:spcBef>
                <a:spcPts val="1200"/>
              </a:spcBef>
              <a:spcAft>
                <a:spcPts val="0"/>
              </a:spcAft>
              <a:buNone/>
              <a:defRPr sz="2000" b="1">
                <a:latin typeface="Space Grotesk"/>
                <a:ea typeface="Space Grotesk"/>
                <a:cs typeface="Space Grotesk"/>
              </a:defRPr>
            </a:lvl6pPr>
            <a:lvl7pPr lvl="6" algn="r">
              <a:lnSpc>
                <a:spcPct val="100000"/>
              </a:lnSpc>
              <a:spcBef>
                <a:spcPts val="1200"/>
              </a:spcBef>
              <a:spcAft>
                <a:spcPts val="0"/>
              </a:spcAft>
              <a:buNone/>
              <a:defRPr sz="2000" b="1">
                <a:latin typeface="Space Grotesk"/>
                <a:ea typeface="Space Grotesk"/>
                <a:cs typeface="Space Grotesk"/>
              </a:defRPr>
            </a:lvl7pPr>
            <a:lvl8pPr lvl="7" algn="r">
              <a:lnSpc>
                <a:spcPct val="100000"/>
              </a:lnSpc>
              <a:spcBef>
                <a:spcPts val="1200"/>
              </a:spcBef>
              <a:spcAft>
                <a:spcPts val="0"/>
              </a:spcAft>
              <a:buNone/>
              <a:defRPr sz="2000" b="1">
                <a:latin typeface="Space Grotesk"/>
                <a:ea typeface="Space Grotesk"/>
                <a:cs typeface="Space Grotesk"/>
              </a:defRPr>
            </a:lvl8pPr>
            <a:lvl9pPr lvl="8" algn="r">
              <a:lnSpc>
                <a:spcPct val="100000"/>
              </a:lnSpc>
              <a:spcBef>
                <a:spcPts val="1200"/>
              </a:spcBef>
              <a:spcAft>
                <a:spcPts val="1200"/>
              </a:spcAft>
              <a:buNone/>
              <a:defRPr sz="2000" b="1">
                <a:latin typeface="Space Grotesk"/>
                <a:ea typeface="Space Grotesk"/>
                <a:cs typeface="Space Grotesk"/>
              </a:defRPr>
            </a:lvl9pPr>
          </a:lstStyle>
          <a:p>
            <a:pPr>
              <a:defRPr/>
            </a:pPr>
            <a:endParaRPr/>
          </a:p>
        </p:txBody>
      </p:sp>
      <p:sp>
        <p:nvSpPr>
          <p:cNvPr id="128" name="Google Shape;128;p22" hidden="0"/>
          <p:cNvSpPr txBox="1"/>
          <p:nvPr isPhoto="0" userDrawn="0">
            <p:ph type="subTitle" idx="4" hasCustomPrompt="0"/>
          </p:nvPr>
        </p:nvSpPr>
        <p:spPr bwMode="auto">
          <a:xfrm>
            <a:off x="687227" y="2855444"/>
            <a:ext cx="2327400" cy="5760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None/>
              <a:defRPr sz="1400">
                <a:latin typeface="Archivo"/>
                <a:ea typeface="Archivo"/>
                <a:cs typeface="Archivo"/>
              </a:defRPr>
            </a:lvl1pPr>
            <a:lvl2pPr lvl="1" algn="r">
              <a:lnSpc>
                <a:spcPct val="100000"/>
              </a:lnSpc>
              <a:spcBef>
                <a:spcPts val="1200"/>
              </a:spcBef>
              <a:spcAft>
                <a:spcPts val="0"/>
              </a:spcAft>
              <a:buNone/>
              <a:defRPr sz="1400">
                <a:latin typeface="Archivo"/>
                <a:ea typeface="Archivo"/>
                <a:cs typeface="Archivo"/>
              </a:defRPr>
            </a:lvl2pPr>
            <a:lvl3pPr lvl="2" algn="r">
              <a:lnSpc>
                <a:spcPct val="100000"/>
              </a:lnSpc>
              <a:spcBef>
                <a:spcPts val="1200"/>
              </a:spcBef>
              <a:spcAft>
                <a:spcPts val="0"/>
              </a:spcAft>
              <a:buNone/>
              <a:defRPr sz="1400">
                <a:latin typeface="Archivo"/>
                <a:ea typeface="Archivo"/>
                <a:cs typeface="Archivo"/>
              </a:defRPr>
            </a:lvl3pPr>
            <a:lvl4pPr lvl="3" algn="r">
              <a:lnSpc>
                <a:spcPct val="100000"/>
              </a:lnSpc>
              <a:spcBef>
                <a:spcPts val="1200"/>
              </a:spcBef>
              <a:spcAft>
                <a:spcPts val="0"/>
              </a:spcAft>
              <a:buNone/>
              <a:defRPr sz="1400">
                <a:latin typeface="Archivo"/>
                <a:ea typeface="Archivo"/>
                <a:cs typeface="Archivo"/>
              </a:defRPr>
            </a:lvl4pPr>
            <a:lvl5pPr lvl="4" algn="r">
              <a:lnSpc>
                <a:spcPct val="100000"/>
              </a:lnSpc>
              <a:spcBef>
                <a:spcPts val="1200"/>
              </a:spcBef>
              <a:spcAft>
                <a:spcPts val="0"/>
              </a:spcAft>
              <a:buNone/>
              <a:defRPr sz="1400">
                <a:latin typeface="Archivo"/>
                <a:ea typeface="Archivo"/>
                <a:cs typeface="Archivo"/>
              </a:defRPr>
            </a:lvl5pPr>
            <a:lvl6pPr lvl="5" algn="r">
              <a:lnSpc>
                <a:spcPct val="100000"/>
              </a:lnSpc>
              <a:spcBef>
                <a:spcPts val="1200"/>
              </a:spcBef>
              <a:spcAft>
                <a:spcPts val="0"/>
              </a:spcAft>
              <a:buNone/>
              <a:defRPr sz="1400">
                <a:latin typeface="Archivo"/>
                <a:ea typeface="Archivo"/>
                <a:cs typeface="Archivo"/>
              </a:defRPr>
            </a:lvl6pPr>
            <a:lvl7pPr lvl="6" algn="r">
              <a:lnSpc>
                <a:spcPct val="100000"/>
              </a:lnSpc>
              <a:spcBef>
                <a:spcPts val="1200"/>
              </a:spcBef>
              <a:spcAft>
                <a:spcPts val="0"/>
              </a:spcAft>
              <a:buNone/>
              <a:defRPr sz="1400">
                <a:latin typeface="Archivo"/>
                <a:ea typeface="Archivo"/>
                <a:cs typeface="Archivo"/>
              </a:defRPr>
            </a:lvl7pPr>
            <a:lvl8pPr lvl="7" algn="r">
              <a:lnSpc>
                <a:spcPct val="100000"/>
              </a:lnSpc>
              <a:spcBef>
                <a:spcPts val="1200"/>
              </a:spcBef>
              <a:spcAft>
                <a:spcPts val="0"/>
              </a:spcAft>
              <a:buNone/>
              <a:defRPr sz="1400">
                <a:latin typeface="Archivo"/>
                <a:ea typeface="Archivo"/>
                <a:cs typeface="Archivo"/>
              </a:defRPr>
            </a:lvl8pPr>
            <a:lvl9pPr lvl="8" algn="r">
              <a:lnSpc>
                <a:spcPct val="100000"/>
              </a:lnSpc>
              <a:spcBef>
                <a:spcPts val="1200"/>
              </a:spcBef>
              <a:spcAft>
                <a:spcPts val="1200"/>
              </a:spcAft>
              <a:buNone/>
              <a:defRPr sz="1400">
                <a:latin typeface="Archivo"/>
                <a:ea typeface="Archivo"/>
                <a:cs typeface="Archivo"/>
              </a:defRPr>
            </a:lvl9pPr>
          </a:lstStyle>
          <a:p>
            <a:pPr>
              <a:defRPr/>
            </a:pPr>
            <a:endParaRPr/>
          </a:p>
        </p:txBody>
      </p:sp>
      <p:sp>
        <p:nvSpPr>
          <p:cNvPr id="129" name="Google Shape;129;p22" hidden="0"/>
          <p:cNvSpPr txBox="1"/>
          <p:nvPr isPhoto="0" userDrawn="0">
            <p:ph type="subTitle" idx="5" hasCustomPrompt="0"/>
          </p:nvPr>
        </p:nvSpPr>
        <p:spPr bwMode="auto">
          <a:xfrm>
            <a:off x="687227" y="3695591"/>
            <a:ext cx="2327400" cy="384000"/>
          </a:xfrm>
          <a:prstGeom prst="rect">
            <a:avLst/>
          </a:prstGeom>
        </p:spPr>
        <p:txBody>
          <a:bodyPr spcFirstLastPara="1" wrap="square" lIns="91425" tIns="91425" rIns="91425" bIns="91425" anchor="b" anchorCtr="0">
            <a:noAutofit/>
          </a:bodyPr>
          <a:lstStyle>
            <a:lvl1pPr lvl="0" algn="r">
              <a:lnSpc>
                <a:spcPct val="100000"/>
              </a:lnSpc>
              <a:spcBef>
                <a:spcPts val="0"/>
              </a:spcBef>
              <a:spcAft>
                <a:spcPts val="0"/>
              </a:spcAft>
              <a:buNone/>
              <a:defRPr sz="2000" b="1">
                <a:latin typeface="Space Grotesk"/>
                <a:ea typeface="Space Grotesk"/>
                <a:cs typeface="Space Grotesk"/>
              </a:defRPr>
            </a:lvl1pPr>
            <a:lvl2pPr lvl="1" algn="r">
              <a:lnSpc>
                <a:spcPct val="100000"/>
              </a:lnSpc>
              <a:spcBef>
                <a:spcPts val="1200"/>
              </a:spcBef>
              <a:spcAft>
                <a:spcPts val="0"/>
              </a:spcAft>
              <a:buNone/>
              <a:defRPr sz="2000" b="1">
                <a:latin typeface="Space Grotesk"/>
                <a:ea typeface="Space Grotesk"/>
                <a:cs typeface="Space Grotesk"/>
              </a:defRPr>
            </a:lvl2pPr>
            <a:lvl3pPr lvl="2" algn="r">
              <a:lnSpc>
                <a:spcPct val="100000"/>
              </a:lnSpc>
              <a:spcBef>
                <a:spcPts val="1200"/>
              </a:spcBef>
              <a:spcAft>
                <a:spcPts val="0"/>
              </a:spcAft>
              <a:buNone/>
              <a:defRPr sz="2000" b="1">
                <a:latin typeface="Space Grotesk"/>
                <a:ea typeface="Space Grotesk"/>
                <a:cs typeface="Space Grotesk"/>
              </a:defRPr>
            </a:lvl3pPr>
            <a:lvl4pPr lvl="3" algn="r">
              <a:lnSpc>
                <a:spcPct val="100000"/>
              </a:lnSpc>
              <a:spcBef>
                <a:spcPts val="1200"/>
              </a:spcBef>
              <a:spcAft>
                <a:spcPts val="0"/>
              </a:spcAft>
              <a:buNone/>
              <a:defRPr sz="2000" b="1">
                <a:latin typeface="Space Grotesk"/>
                <a:ea typeface="Space Grotesk"/>
                <a:cs typeface="Space Grotesk"/>
              </a:defRPr>
            </a:lvl4pPr>
            <a:lvl5pPr lvl="4" algn="r">
              <a:lnSpc>
                <a:spcPct val="100000"/>
              </a:lnSpc>
              <a:spcBef>
                <a:spcPts val="1200"/>
              </a:spcBef>
              <a:spcAft>
                <a:spcPts val="0"/>
              </a:spcAft>
              <a:buNone/>
              <a:defRPr sz="2000" b="1">
                <a:latin typeface="Space Grotesk"/>
                <a:ea typeface="Space Grotesk"/>
                <a:cs typeface="Space Grotesk"/>
              </a:defRPr>
            </a:lvl5pPr>
            <a:lvl6pPr lvl="5" algn="r">
              <a:lnSpc>
                <a:spcPct val="100000"/>
              </a:lnSpc>
              <a:spcBef>
                <a:spcPts val="1200"/>
              </a:spcBef>
              <a:spcAft>
                <a:spcPts val="0"/>
              </a:spcAft>
              <a:buNone/>
              <a:defRPr sz="2000" b="1">
                <a:latin typeface="Space Grotesk"/>
                <a:ea typeface="Space Grotesk"/>
                <a:cs typeface="Space Grotesk"/>
              </a:defRPr>
            </a:lvl6pPr>
            <a:lvl7pPr lvl="6" algn="r">
              <a:lnSpc>
                <a:spcPct val="100000"/>
              </a:lnSpc>
              <a:spcBef>
                <a:spcPts val="1200"/>
              </a:spcBef>
              <a:spcAft>
                <a:spcPts val="0"/>
              </a:spcAft>
              <a:buNone/>
              <a:defRPr sz="2000" b="1">
                <a:latin typeface="Space Grotesk"/>
                <a:ea typeface="Space Grotesk"/>
                <a:cs typeface="Space Grotesk"/>
              </a:defRPr>
            </a:lvl7pPr>
            <a:lvl8pPr lvl="7" algn="r">
              <a:lnSpc>
                <a:spcPct val="100000"/>
              </a:lnSpc>
              <a:spcBef>
                <a:spcPts val="1200"/>
              </a:spcBef>
              <a:spcAft>
                <a:spcPts val="0"/>
              </a:spcAft>
              <a:buNone/>
              <a:defRPr sz="2000" b="1">
                <a:latin typeface="Space Grotesk"/>
                <a:ea typeface="Space Grotesk"/>
                <a:cs typeface="Space Grotesk"/>
              </a:defRPr>
            </a:lvl8pPr>
            <a:lvl9pPr lvl="8" algn="r">
              <a:lnSpc>
                <a:spcPct val="100000"/>
              </a:lnSpc>
              <a:spcBef>
                <a:spcPts val="1200"/>
              </a:spcBef>
              <a:spcAft>
                <a:spcPts val="1200"/>
              </a:spcAft>
              <a:buNone/>
              <a:defRPr sz="2000" b="1">
                <a:latin typeface="Space Grotesk"/>
                <a:ea typeface="Space Grotesk"/>
                <a:cs typeface="Space Grotesk"/>
              </a:defRPr>
            </a:lvl9pPr>
          </a:lstStyle>
          <a:p>
            <a:pPr>
              <a:defRPr/>
            </a:pPr>
            <a:endParaRPr/>
          </a:p>
        </p:txBody>
      </p:sp>
      <p:sp>
        <p:nvSpPr>
          <p:cNvPr id="130" name="Google Shape;130;p22" hidden="0"/>
          <p:cNvSpPr txBox="1"/>
          <p:nvPr isPhoto="0" userDrawn="0">
            <p:ph type="subTitle" idx="6" hasCustomPrompt="0"/>
          </p:nvPr>
        </p:nvSpPr>
        <p:spPr bwMode="auto">
          <a:xfrm>
            <a:off x="687227" y="4032351"/>
            <a:ext cx="2327400" cy="5760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None/>
              <a:defRPr sz="1400">
                <a:latin typeface="Archivo"/>
                <a:ea typeface="Archivo"/>
                <a:cs typeface="Archivo"/>
              </a:defRPr>
            </a:lvl1pPr>
            <a:lvl2pPr lvl="1" algn="r">
              <a:lnSpc>
                <a:spcPct val="100000"/>
              </a:lnSpc>
              <a:spcBef>
                <a:spcPts val="1200"/>
              </a:spcBef>
              <a:spcAft>
                <a:spcPts val="0"/>
              </a:spcAft>
              <a:buNone/>
              <a:defRPr sz="1400">
                <a:latin typeface="Archivo"/>
                <a:ea typeface="Archivo"/>
                <a:cs typeface="Archivo"/>
              </a:defRPr>
            </a:lvl2pPr>
            <a:lvl3pPr lvl="2" algn="r">
              <a:lnSpc>
                <a:spcPct val="100000"/>
              </a:lnSpc>
              <a:spcBef>
                <a:spcPts val="1200"/>
              </a:spcBef>
              <a:spcAft>
                <a:spcPts val="0"/>
              </a:spcAft>
              <a:buNone/>
              <a:defRPr sz="1400">
                <a:latin typeface="Archivo"/>
                <a:ea typeface="Archivo"/>
                <a:cs typeface="Archivo"/>
              </a:defRPr>
            </a:lvl3pPr>
            <a:lvl4pPr lvl="3" algn="r">
              <a:lnSpc>
                <a:spcPct val="100000"/>
              </a:lnSpc>
              <a:spcBef>
                <a:spcPts val="1200"/>
              </a:spcBef>
              <a:spcAft>
                <a:spcPts val="0"/>
              </a:spcAft>
              <a:buNone/>
              <a:defRPr sz="1400">
                <a:latin typeface="Archivo"/>
                <a:ea typeface="Archivo"/>
                <a:cs typeface="Archivo"/>
              </a:defRPr>
            </a:lvl4pPr>
            <a:lvl5pPr lvl="4" algn="r">
              <a:lnSpc>
                <a:spcPct val="100000"/>
              </a:lnSpc>
              <a:spcBef>
                <a:spcPts val="1200"/>
              </a:spcBef>
              <a:spcAft>
                <a:spcPts val="0"/>
              </a:spcAft>
              <a:buNone/>
              <a:defRPr sz="1400">
                <a:latin typeface="Archivo"/>
                <a:ea typeface="Archivo"/>
                <a:cs typeface="Archivo"/>
              </a:defRPr>
            </a:lvl5pPr>
            <a:lvl6pPr lvl="5" algn="r">
              <a:lnSpc>
                <a:spcPct val="100000"/>
              </a:lnSpc>
              <a:spcBef>
                <a:spcPts val="1200"/>
              </a:spcBef>
              <a:spcAft>
                <a:spcPts val="0"/>
              </a:spcAft>
              <a:buNone/>
              <a:defRPr sz="1400">
                <a:latin typeface="Archivo"/>
                <a:ea typeface="Archivo"/>
                <a:cs typeface="Archivo"/>
              </a:defRPr>
            </a:lvl6pPr>
            <a:lvl7pPr lvl="6" algn="r">
              <a:lnSpc>
                <a:spcPct val="100000"/>
              </a:lnSpc>
              <a:spcBef>
                <a:spcPts val="1200"/>
              </a:spcBef>
              <a:spcAft>
                <a:spcPts val="0"/>
              </a:spcAft>
              <a:buNone/>
              <a:defRPr sz="1400">
                <a:latin typeface="Archivo"/>
                <a:ea typeface="Archivo"/>
                <a:cs typeface="Archivo"/>
              </a:defRPr>
            </a:lvl7pPr>
            <a:lvl8pPr lvl="7" algn="r">
              <a:lnSpc>
                <a:spcPct val="100000"/>
              </a:lnSpc>
              <a:spcBef>
                <a:spcPts val="1200"/>
              </a:spcBef>
              <a:spcAft>
                <a:spcPts val="0"/>
              </a:spcAft>
              <a:buNone/>
              <a:defRPr sz="1400">
                <a:latin typeface="Archivo"/>
                <a:ea typeface="Archivo"/>
                <a:cs typeface="Archivo"/>
              </a:defRPr>
            </a:lvl8pPr>
            <a:lvl9pPr lvl="8" algn="r">
              <a:lnSpc>
                <a:spcPct val="100000"/>
              </a:lnSpc>
              <a:spcBef>
                <a:spcPts val="1200"/>
              </a:spcBef>
              <a:spcAft>
                <a:spcPts val="1200"/>
              </a:spcAft>
              <a:buNone/>
              <a:defRPr sz="1400">
                <a:latin typeface="Archivo"/>
                <a:ea typeface="Archivo"/>
                <a:cs typeface="Archivo"/>
              </a:defRPr>
            </a:lvl9pPr>
          </a:lstStyle>
          <a:p>
            <a:pPr>
              <a:defRPr/>
            </a:pPr>
            <a:endParaRPr/>
          </a:p>
        </p:txBody>
      </p:sp>
      <p:sp>
        <p:nvSpPr>
          <p:cNvPr id="131" name="Google Shape;131;p22" hidden="0"/>
          <p:cNvSpPr txBox="1"/>
          <p:nvPr isPhoto="0" userDrawn="0">
            <p:ph type="subTitle" idx="7" hasCustomPrompt="0"/>
          </p:nvPr>
        </p:nvSpPr>
        <p:spPr bwMode="auto">
          <a:xfrm flipH="1">
            <a:off x="6179702" y="1341775"/>
            <a:ext cx="2327400" cy="3840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None/>
              <a:defRPr sz="2000" b="1">
                <a:latin typeface="Space Grotesk"/>
                <a:ea typeface="Space Grotesk"/>
                <a:cs typeface="Space Grotesk"/>
              </a:defRPr>
            </a:lvl1pPr>
            <a:lvl2pPr lvl="1">
              <a:lnSpc>
                <a:spcPct val="100000"/>
              </a:lnSpc>
              <a:spcBef>
                <a:spcPts val="1200"/>
              </a:spcBef>
              <a:spcAft>
                <a:spcPts val="0"/>
              </a:spcAft>
              <a:buNone/>
              <a:defRPr sz="2000" b="1">
                <a:latin typeface="Space Grotesk"/>
                <a:ea typeface="Space Grotesk"/>
                <a:cs typeface="Space Grotesk"/>
              </a:defRPr>
            </a:lvl2pPr>
            <a:lvl3pPr lvl="2">
              <a:lnSpc>
                <a:spcPct val="100000"/>
              </a:lnSpc>
              <a:spcBef>
                <a:spcPts val="1200"/>
              </a:spcBef>
              <a:spcAft>
                <a:spcPts val="0"/>
              </a:spcAft>
              <a:buNone/>
              <a:defRPr sz="2000" b="1">
                <a:latin typeface="Space Grotesk"/>
                <a:ea typeface="Space Grotesk"/>
                <a:cs typeface="Space Grotesk"/>
              </a:defRPr>
            </a:lvl3pPr>
            <a:lvl4pPr lvl="3">
              <a:lnSpc>
                <a:spcPct val="100000"/>
              </a:lnSpc>
              <a:spcBef>
                <a:spcPts val="1200"/>
              </a:spcBef>
              <a:spcAft>
                <a:spcPts val="0"/>
              </a:spcAft>
              <a:buNone/>
              <a:defRPr sz="2000" b="1">
                <a:latin typeface="Space Grotesk"/>
                <a:ea typeface="Space Grotesk"/>
                <a:cs typeface="Space Grotesk"/>
              </a:defRPr>
            </a:lvl4pPr>
            <a:lvl5pPr lvl="4">
              <a:lnSpc>
                <a:spcPct val="100000"/>
              </a:lnSpc>
              <a:spcBef>
                <a:spcPts val="1200"/>
              </a:spcBef>
              <a:spcAft>
                <a:spcPts val="0"/>
              </a:spcAft>
              <a:buNone/>
              <a:defRPr sz="2000" b="1">
                <a:latin typeface="Space Grotesk"/>
                <a:ea typeface="Space Grotesk"/>
                <a:cs typeface="Space Grotesk"/>
              </a:defRPr>
            </a:lvl5pPr>
            <a:lvl6pPr lvl="5">
              <a:lnSpc>
                <a:spcPct val="100000"/>
              </a:lnSpc>
              <a:spcBef>
                <a:spcPts val="1200"/>
              </a:spcBef>
              <a:spcAft>
                <a:spcPts val="0"/>
              </a:spcAft>
              <a:buNone/>
              <a:defRPr sz="2000" b="1">
                <a:latin typeface="Space Grotesk"/>
                <a:ea typeface="Space Grotesk"/>
                <a:cs typeface="Space Grotesk"/>
              </a:defRPr>
            </a:lvl6pPr>
            <a:lvl7pPr lvl="6">
              <a:lnSpc>
                <a:spcPct val="100000"/>
              </a:lnSpc>
              <a:spcBef>
                <a:spcPts val="1200"/>
              </a:spcBef>
              <a:spcAft>
                <a:spcPts val="0"/>
              </a:spcAft>
              <a:buNone/>
              <a:defRPr sz="2000" b="1">
                <a:latin typeface="Space Grotesk"/>
                <a:ea typeface="Space Grotesk"/>
                <a:cs typeface="Space Grotesk"/>
              </a:defRPr>
            </a:lvl7pPr>
            <a:lvl8pPr lvl="7">
              <a:lnSpc>
                <a:spcPct val="100000"/>
              </a:lnSpc>
              <a:spcBef>
                <a:spcPts val="1200"/>
              </a:spcBef>
              <a:spcAft>
                <a:spcPts val="0"/>
              </a:spcAft>
              <a:buNone/>
              <a:defRPr sz="2000" b="1">
                <a:latin typeface="Space Grotesk"/>
                <a:ea typeface="Space Grotesk"/>
                <a:cs typeface="Space Grotesk"/>
              </a:defRPr>
            </a:lvl8pPr>
            <a:lvl9pPr lvl="8">
              <a:lnSpc>
                <a:spcPct val="100000"/>
              </a:lnSpc>
              <a:spcBef>
                <a:spcPts val="1200"/>
              </a:spcBef>
              <a:spcAft>
                <a:spcPts val="1200"/>
              </a:spcAft>
              <a:buNone/>
              <a:defRPr sz="2000" b="1">
                <a:latin typeface="Space Grotesk"/>
                <a:ea typeface="Space Grotesk"/>
                <a:cs typeface="Space Grotesk"/>
              </a:defRPr>
            </a:lvl9pPr>
          </a:lstStyle>
          <a:p>
            <a:pPr>
              <a:defRPr/>
            </a:pPr>
            <a:endParaRPr/>
          </a:p>
        </p:txBody>
      </p:sp>
      <p:sp>
        <p:nvSpPr>
          <p:cNvPr id="132" name="Google Shape;132;p22" hidden="0"/>
          <p:cNvSpPr txBox="1"/>
          <p:nvPr isPhoto="0" userDrawn="0">
            <p:ph type="subTitle" idx="8" hasCustomPrompt="0"/>
          </p:nvPr>
        </p:nvSpPr>
        <p:spPr bwMode="auto">
          <a:xfrm flipH="1">
            <a:off x="6179702" y="1678536"/>
            <a:ext cx="2327400" cy="576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sz="1400">
                <a:latin typeface="Archivo"/>
                <a:ea typeface="Archivo"/>
                <a:cs typeface="Archivo"/>
              </a:defRPr>
            </a:lvl1pPr>
            <a:lvl2pPr lvl="1">
              <a:lnSpc>
                <a:spcPct val="100000"/>
              </a:lnSpc>
              <a:spcBef>
                <a:spcPts val="1200"/>
              </a:spcBef>
              <a:spcAft>
                <a:spcPts val="0"/>
              </a:spcAft>
              <a:buNone/>
              <a:defRPr sz="1400">
                <a:latin typeface="Archivo"/>
                <a:ea typeface="Archivo"/>
                <a:cs typeface="Archivo"/>
              </a:defRPr>
            </a:lvl2pPr>
            <a:lvl3pPr lvl="2">
              <a:lnSpc>
                <a:spcPct val="100000"/>
              </a:lnSpc>
              <a:spcBef>
                <a:spcPts val="1200"/>
              </a:spcBef>
              <a:spcAft>
                <a:spcPts val="0"/>
              </a:spcAft>
              <a:buNone/>
              <a:defRPr sz="1400">
                <a:latin typeface="Archivo"/>
                <a:ea typeface="Archivo"/>
                <a:cs typeface="Archivo"/>
              </a:defRPr>
            </a:lvl3pPr>
            <a:lvl4pPr lvl="3">
              <a:lnSpc>
                <a:spcPct val="100000"/>
              </a:lnSpc>
              <a:spcBef>
                <a:spcPts val="1200"/>
              </a:spcBef>
              <a:spcAft>
                <a:spcPts val="0"/>
              </a:spcAft>
              <a:buNone/>
              <a:defRPr sz="1400">
                <a:latin typeface="Archivo"/>
                <a:ea typeface="Archivo"/>
                <a:cs typeface="Archivo"/>
              </a:defRPr>
            </a:lvl4pPr>
            <a:lvl5pPr lvl="4">
              <a:lnSpc>
                <a:spcPct val="100000"/>
              </a:lnSpc>
              <a:spcBef>
                <a:spcPts val="1200"/>
              </a:spcBef>
              <a:spcAft>
                <a:spcPts val="0"/>
              </a:spcAft>
              <a:buNone/>
              <a:defRPr sz="1400">
                <a:latin typeface="Archivo"/>
                <a:ea typeface="Archivo"/>
                <a:cs typeface="Archivo"/>
              </a:defRPr>
            </a:lvl5pPr>
            <a:lvl6pPr lvl="5">
              <a:lnSpc>
                <a:spcPct val="100000"/>
              </a:lnSpc>
              <a:spcBef>
                <a:spcPts val="1200"/>
              </a:spcBef>
              <a:spcAft>
                <a:spcPts val="0"/>
              </a:spcAft>
              <a:buNone/>
              <a:defRPr sz="1400">
                <a:latin typeface="Archivo"/>
                <a:ea typeface="Archivo"/>
                <a:cs typeface="Archivo"/>
              </a:defRPr>
            </a:lvl6pPr>
            <a:lvl7pPr lvl="6">
              <a:lnSpc>
                <a:spcPct val="100000"/>
              </a:lnSpc>
              <a:spcBef>
                <a:spcPts val="1200"/>
              </a:spcBef>
              <a:spcAft>
                <a:spcPts val="0"/>
              </a:spcAft>
              <a:buNone/>
              <a:defRPr sz="1400">
                <a:latin typeface="Archivo"/>
                <a:ea typeface="Archivo"/>
                <a:cs typeface="Archivo"/>
              </a:defRPr>
            </a:lvl7pPr>
            <a:lvl8pPr lvl="7">
              <a:lnSpc>
                <a:spcPct val="100000"/>
              </a:lnSpc>
              <a:spcBef>
                <a:spcPts val="1200"/>
              </a:spcBef>
              <a:spcAft>
                <a:spcPts val="0"/>
              </a:spcAft>
              <a:buNone/>
              <a:defRPr sz="1400">
                <a:latin typeface="Archivo"/>
                <a:ea typeface="Archivo"/>
                <a:cs typeface="Archivo"/>
              </a:defRPr>
            </a:lvl8pPr>
            <a:lvl9pPr lvl="8">
              <a:lnSpc>
                <a:spcPct val="100000"/>
              </a:lnSpc>
              <a:spcBef>
                <a:spcPts val="1200"/>
              </a:spcBef>
              <a:spcAft>
                <a:spcPts val="1200"/>
              </a:spcAft>
              <a:buNone/>
              <a:defRPr sz="1400">
                <a:latin typeface="Archivo"/>
                <a:ea typeface="Archivo"/>
                <a:cs typeface="Archivo"/>
              </a:defRPr>
            </a:lvl9pPr>
          </a:lstStyle>
          <a:p>
            <a:pPr>
              <a:defRPr/>
            </a:pPr>
            <a:endParaRPr/>
          </a:p>
        </p:txBody>
      </p:sp>
      <p:sp>
        <p:nvSpPr>
          <p:cNvPr id="133" name="Google Shape;133;p22" hidden="0"/>
          <p:cNvSpPr txBox="1"/>
          <p:nvPr isPhoto="0" userDrawn="0">
            <p:ph type="subTitle" idx="9" hasCustomPrompt="0"/>
          </p:nvPr>
        </p:nvSpPr>
        <p:spPr bwMode="auto">
          <a:xfrm flipH="1">
            <a:off x="6179702" y="2518682"/>
            <a:ext cx="2327400" cy="3840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None/>
              <a:defRPr sz="2000" b="1">
                <a:latin typeface="Space Grotesk"/>
                <a:ea typeface="Space Grotesk"/>
                <a:cs typeface="Space Grotesk"/>
              </a:defRPr>
            </a:lvl1pPr>
            <a:lvl2pPr lvl="1">
              <a:lnSpc>
                <a:spcPct val="100000"/>
              </a:lnSpc>
              <a:spcBef>
                <a:spcPts val="1200"/>
              </a:spcBef>
              <a:spcAft>
                <a:spcPts val="0"/>
              </a:spcAft>
              <a:buNone/>
              <a:defRPr sz="2000" b="1">
                <a:solidFill>
                  <a:schemeClr val="lt1"/>
                </a:solidFill>
                <a:latin typeface="Space Grotesk"/>
                <a:ea typeface="Space Grotesk"/>
                <a:cs typeface="Space Grotesk"/>
              </a:defRPr>
            </a:lvl2pPr>
            <a:lvl3pPr lvl="2">
              <a:lnSpc>
                <a:spcPct val="100000"/>
              </a:lnSpc>
              <a:spcBef>
                <a:spcPts val="1200"/>
              </a:spcBef>
              <a:spcAft>
                <a:spcPts val="0"/>
              </a:spcAft>
              <a:buNone/>
              <a:defRPr sz="2000" b="1">
                <a:solidFill>
                  <a:schemeClr val="lt1"/>
                </a:solidFill>
                <a:latin typeface="Space Grotesk"/>
                <a:ea typeface="Space Grotesk"/>
                <a:cs typeface="Space Grotesk"/>
              </a:defRPr>
            </a:lvl3pPr>
            <a:lvl4pPr lvl="3">
              <a:lnSpc>
                <a:spcPct val="100000"/>
              </a:lnSpc>
              <a:spcBef>
                <a:spcPts val="1200"/>
              </a:spcBef>
              <a:spcAft>
                <a:spcPts val="0"/>
              </a:spcAft>
              <a:buNone/>
              <a:defRPr sz="2000" b="1">
                <a:solidFill>
                  <a:schemeClr val="lt1"/>
                </a:solidFill>
                <a:latin typeface="Space Grotesk"/>
                <a:ea typeface="Space Grotesk"/>
                <a:cs typeface="Space Grotesk"/>
              </a:defRPr>
            </a:lvl4pPr>
            <a:lvl5pPr lvl="4">
              <a:lnSpc>
                <a:spcPct val="100000"/>
              </a:lnSpc>
              <a:spcBef>
                <a:spcPts val="1200"/>
              </a:spcBef>
              <a:spcAft>
                <a:spcPts val="0"/>
              </a:spcAft>
              <a:buNone/>
              <a:defRPr sz="2000" b="1">
                <a:solidFill>
                  <a:schemeClr val="lt1"/>
                </a:solidFill>
                <a:latin typeface="Space Grotesk"/>
                <a:ea typeface="Space Grotesk"/>
                <a:cs typeface="Space Grotesk"/>
              </a:defRPr>
            </a:lvl5pPr>
            <a:lvl6pPr lvl="5">
              <a:lnSpc>
                <a:spcPct val="100000"/>
              </a:lnSpc>
              <a:spcBef>
                <a:spcPts val="1200"/>
              </a:spcBef>
              <a:spcAft>
                <a:spcPts val="0"/>
              </a:spcAft>
              <a:buNone/>
              <a:defRPr sz="2000" b="1">
                <a:solidFill>
                  <a:schemeClr val="lt1"/>
                </a:solidFill>
                <a:latin typeface="Space Grotesk"/>
                <a:ea typeface="Space Grotesk"/>
                <a:cs typeface="Space Grotesk"/>
              </a:defRPr>
            </a:lvl6pPr>
            <a:lvl7pPr lvl="6">
              <a:lnSpc>
                <a:spcPct val="100000"/>
              </a:lnSpc>
              <a:spcBef>
                <a:spcPts val="1200"/>
              </a:spcBef>
              <a:spcAft>
                <a:spcPts val="0"/>
              </a:spcAft>
              <a:buNone/>
              <a:defRPr sz="2000" b="1">
                <a:solidFill>
                  <a:schemeClr val="lt1"/>
                </a:solidFill>
                <a:latin typeface="Space Grotesk"/>
                <a:ea typeface="Space Grotesk"/>
                <a:cs typeface="Space Grotesk"/>
              </a:defRPr>
            </a:lvl7pPr>
            <a:lvl8pPr lvl="7">
              <a:lnSpc>
                <a:spcPct val="100000"/>
              </a:lnSpc>
              <a:spcBef>
                <a:spcPts val="1200"/>
              </a:spcBef>
              <a:spcAft>
                <a:spcPts val="0"/>
              </a:spcAft>
              <a:buNone/>
              <a:defRPr sz="2000" b="1">
                <a:solidFill>
                  <a:schemeClr val="lt1"/>
                </a:solidFill>
                <a:latin typeface="Space Grotesk"/>
                <a:ea typeface="Space Grotesk"/>
                <a:cs typeface="Space Grotesk"/>
              </a:defRPr>
            </a:lvl8pPr>
            <a:lvl9pPr lvl="8">
              <a:lnSpc>
                <a:spcPct val="100000"/>
              </a:lnSpc>
              <a:spcBef>
                <a:spcPts val="1200"/>
              </a:spcBef>
              <a:spcAft>
                <a:spcPts val="1200"/>
              </a:spcAft>
              <a:buNone/>
              <a:defRPr sz="2000" b="1">
                <a:solidFill>
                  <a:schemeClr val="lt1"/>
                </a:solidFill>
                <a:latin typeface="Space Grotesk"/>
                <a:ea typeface="Space Grotesk"/>
                <a:cs typeface="Space Grotesk"/>
              </a:defRPr>
            </a:lvl9pPr>
          </a:lstStyle>
          <a:p>
            <a:pPr>
              <a:defRPr/>
            </a:pPr>
            <a:endParaRPr/>
          </a:p>
        </p:txBody>
      </p:sp>
      <p:sp>
        <p:nvSpPr>
          <p:cNvPr id="134" name="Google Shape;134;p22" hidden="0"/>
          <p:cNvSpPr txBox="1"/>
          <p:nvPr isPhoto="0" userDrawn="0">
            <p:ph type="subTitle" idx="13" hasCustomPrompt="0"/>
          </p:nvPr>
        </p:nvSpPr>
        <p:spPr bwMode="auto">
          <a:xfrm flipH="1">
            <a:off x="6179702" y="2855444"/>
            <a:ext cx="2327400" cy="576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sz="1400">
                <a:latin typeface="Archivo"/>
                <a:ea typeface="Archivo"/>
                <a:cs typeface="Archivo"/>
              </a:defRPr>
            </a:lvl1pPr>
            <a:lvl2pPr lvl="1">
              <a:lnSpc>
                <a:spcPct val="100000"/>
              </a:lnSpc>
              <a:spcBef>
                <a:spcPts val="1200"/>
              </a:spcBef>
              <a:spcAft>
                <a:spcPts val="0"/>
              </a:spcAft>
              <a:buNone/>
              <a:defRPr sz="1400">
                <a:latin typeface="Archivo"/>
                <a:ea typeface="Archivo"/>
                <a:cs typeface="Archivo"/>
              </a:defRPr>
            </a:lvl2pPr>
            <a:lvl3pPr lvl="2">
              <a:lnSpc>
                <a:spcPct val="100000"/>
              </a:lnSpc>
              <a:spcBef>
                <a:spcPts val="1200"/>
              </a:spcBef>
              <a:spcAft>
                <a:spcPts val="0"/>
              </a:spcAft>
              <a:buNone/>
              <a:defRPr sz="1400">
                <a:latin typeface="Archivo"/>
                <a:ea typeface="Archivo"/>
                <a:cs typeface="Archivo"/>
              </a:defRPr>
            </a:lvl3pPr>
            <a:lvl4pPr lvl="3">
              <a:lnSpc>
                <a:spcPct val="100000"/>
              </a:lnSpc>
              <a:spcBef>
                <a:spcPts val="1200"/>
              </a:spcBef>
              <a:spcAft>
                <a:spcPts val="0"/>
              </a:spcAft>
              <a:buNone/>
              <a:defRPr sz="1400">
                <a:latin typeface="Archivo"/>
                <a:ea typeface="Archivo"/>
                <a:cs typeface="Archivo"/>
              </a:defRPr>
            </a:lvl4pPr>
            <a:lvl5pPr lvl="4">
              <a:lnSpc>
                <a:spcPct val="100000"/>
              </a:lnSpc>
              <a:spcBef>
                <a:spcPts val="1200"/>
              </a:spcBef>
              <a:spcAft>
                <a:spcPts val="0"/>
              </a:spcAft>
              <a:buNone/>
              <a:defRPr sz="1400">
                <a:latin typeface="Archivo"/>
                <a:ea typeface="Archivo"/>
                <a:cs typeface="Archivo"/>
              </a:defRPr>
            </a:lvl5pPr>
            <a:lvl6pPr lvl="5">
              <a:lnSpc>
                <a:spcPct val="100000"/>
              </a:lnSpc>
              <a:spcBef>
                <a:spcPts val="1200"/>
              </a:spcBef>
              <a:spcAft>
                <a:spcPts val="0"/>
              </a:spcAft>
              <a:buNone/>
              <a:defRPr sz="1400">
                <a:latin typeface="Archivo"/>
                <a:ea typeface="Archivo"/>
                <a:cs typeface="Archivo"/>
              </a:defRPr>
            </a:lvl6pPr>
            <a:lvl7pPr lvl="6">
              <a:lnSpc>
                <a:spcPct val="100000"/>
              </a:lnSpc>
              <a:spcBef>
                <a:spcPts val="1200"/>
              </a:spcBef>
              <a:spcAft>
                <a:spcPts val="0"/>
              </a:spcAft>
              <a:buNone/>
              <a:defRPr sz="1400">
                <a:latin typeface="Archivo"/>
                <a:ea typeface="Archivo"/>
                <a:cs typeface="Archivo"/>
              </a:defRPr>
            </a:lvl7pPr>
            <a:lvl8pPr lvl="7">
              <a:lnSpc>
                <a:spcPct val="100000"/>
              </a:lnSpc>
              <a:spcBef>
                <a:spcPts val="1200"/>
              </a:spcBef>
              <a:spcAft>
                <a:spcPts val="0"/>
              </a:spcAft>
              <a:buNone/>
              <a:defRPr sz="1400">
                <a:latin typeface="Archivo"/>
                <a:ea typeface="Archivo"/>
                <a:cs typeface="Archivo"/>
              </a:defRPr>
            </a:lvl8pPr>
            <a:lvl9pPr lvl="8">
              <a:lnSpc>
                <a:spcPct val="100000"/>
              </a:lnSpc>
              <a:spcBef>
                <a:spcPts val="1200"/>
              </a:spcBef>
              <a:spcAft>
                <a:spcPts val="1200"/>
              </a:spcAft>
              <a:buNone/>
              <a:defRPr sz="1400">
                <a:latin typeface="Archivo"/>
                <a:ea typeface="Archivo"/>
                <a:cs typeface="Archivo"/>
              </a:defRPr>
            </a:lvl9pPr>
          </a:lstStyle>
          <a:p>
            <a:pPr>
              <a:defRPr/>
            </a:pPr>
            <a:endParaRPr/>
          </a:p>
        </p:txBody>
      </p:sp>
      <p:sp>
        <p:nvSpPr>
          <p:cNvPr id="135" name="Google Shape;135;p22" hidden="0"/>
          <p:cNvSpPr txBox="1"/>
          <p:nvPr isPhoto="0" userDrawn="0">
            <p:ph type="subTitle" idx="14" hasCustomPrompt="0"/>
          </p:nvPr>
        </p:nvSpPr>
        <p:spPr bwMode="auto">
          <a:xfrm flipH="1">
            <a:off x="6179702" y="3695591"/>
            <a:ext cx="2327400" cy="3840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None/>
              <a:defRPr sz="2000" b="1">
                <a:latin typeface="Space Grotesk"/>
                <a:ea typeface="Space Grotesk"/>
                <a:cs typeface="Space Grotesk"/>
              </a:defRPr>
            </a:lvl1pPr>
            <a:lvl2pPr lvl="1">
              <a:lnSpc>
                <a:spcPct val="100000"/>
              </a:lnSpc>
              <a:spcBef>
                <a:spcPts val="1200"/>
              </a:spcBef>
              <a:spcAft>
                <a:spcPts val="0"/>
              </a:spcAft>
              <a:buNone/>
              <a:defRPr sz="2000" b="1">
                <a:latin typeface="Space Grotesk"/>
                <a:ea typeface="Space Grotesk"/>
                <a:cs typeface="Space Grotesk"/>
              </a:defRPr>
            </a:lvl2pPr>
            <a:lvl3pPr lvl="2">
              <a:lnSpc>
                <a:spcPct val="100000"/>
              </a:lnSpc>
              <a:spcBef>
                <a:spcPts val="1200"/>
              </a:spcBef>
              <a:spcAft>
                <a:spcPts val="0"/>
              </a:spcAft>
              <a:buNone/>
              <a:defRPr sz="2000" b="1">
                <a:latin typeface="Space Grotesk"/>
                <a:ea typeface="Space Grotesk"/>
                <a:cs typeface="Space Grotesk"/>
              </a:defRPr>
            </a:lvl3pPr>
            <a:lvl4pPr lvl="3">
              <a:lnSpc>
                <a:spcPct val="100000"/>
              </a:lnSpc>
              <a:spcBef>
                <a:spcPts val="1200"/>
              </a:spcBef>
              <a:spcAft>
                <a:spcPts val="0"/>
              </a:spcAft>
              <a:buNone/>
              <a:defRPr sz="2000" b="1">
                <a:latin typeface="Space Grotesk"/>
                <a:ea typeface="Space Grotesk"/>
                <a:cs typeface="Space Grotesk"/>
              </a:defRPr>
            </a:lvl4pPr>
            <a:lvl5pPr lvl="4">
              <a:lnSpc>
                <a:spcPct val="100000"/>
              </a:lnSpc>
              <a:spcBef>
                <a:spcPts val="1200"/>
              </a:spcBef>
              <a:spcAft>
                <a:spcPts val="0"/>
              </a:spcAft>
              <a:buNone/>
              <a:defRPr sz="2000" b="1">
                <a:latin typeface="Space Grotesk"/>
                <a:ea typeface="Space Grotesk"/>
                <a:cs typeface="Space Grotesk"/>
              </a:defRPr>
            </a:lvl5pPr>
            <a:lvl6pPr lvl="5">
              <a:lnSpc>
                <a:spcPct val="100000"/>
              </a:lnSpc>
              <a:spcBef>
                <a:spcPts val="1200"/>
              </a:spcBef>
              <a:spcAft>
                <a:spcPts val="0"/>
              </a:spcAft>
              <a:buNone/>
              <a:defRPr sz="2000" b="1">
                <a:latin typeface="Space Grotesk"/>
                <a:ea typeface="Space Grotesk"/>
                <a:cs typeface="Space Grotesk"/>
              </a:defRPr>
            </a:lvl6pPr>
            <a:lvl7pPr lvl="6">
              <a:lnSpc>
                <a:spcPct val="100000"/>
              </a:lnSpc>
              <a:spcBef>
                <a:spcPts val="1200"/>
              </a:spcBef>
              <a:spcAft>
                <a:spcPts val="0"/>
              </a:spcAft>
              <a:buNone/>
              <a:defRPr sz="2000" b="1">
                <a:latin typeface="Space Grotesk"/>
                <a:ea typeface="Space Grotesk"/>
                <a:cs typeface="Space Grotesk"/>
              </a:defRPr>
            </a:lvl7pPr>
            <a:lvl8pPr lvl="7">
              <a:lnSpc>
                <a:spcPct val="100000"/>
              </a:lnSpc>
              <a:spcBef>
                <a:spcPts val="1200"/>
              </a:spcBef>
              <a:spcAft>
                <a:spcPts val="0"/>
              </a:spcAft>
              <a:buNone/>
              <a:defRPr sz="2000" b="1">
                <a:latin typeface="Space Grotesk"/>
                <a:ea typeface="Space Grotesk"/>
                <a:cs typeface="Space Grotesk"/>
              </a:defRPr>
            </a:lvl8pPr>
            <a:lvl9pPr lvl="8">
              <a:lnSpc>
                <a:spcPct val="100000"/>
              </a:lnSpc>
              <a:spcBef>
                <a:spcPts val="1200"/>
              </a:spcBef>
              <a:spcAft>
                <a:spcPts val="1200"/>
              </a:spcAft>
              <a:buNone/>
              <a:defRPr sz="2000" b="1">
                <a:latin typeface="Space Grotesk"/>
                <a:ea typeface="Space Grotesk"/>
                <a:cs typeface="Space Grotesk"/>
              </a:defRPr>
            </a:lvl9pPr>
          </a:lstStyle>
          <a:p>
            <a:pPr>
              <a:defRPr/>
            </a:pPr>
            <a:endParaRPr/>
          </a:p>
        </p:txBody>
      </p:sp>
      <p:sp>
        <p:nvSpPr>
          <p:cNvPr id="136" name="Google Shape;136;p22" hidden="0"/>
          <p:cNvSpPr txBox="1"/>
          <p:nvPr isPhoto="0" userDrawn="0">
            <p:ph type="subTitle" idx="15" hasCustomPrompt="0"/>
          </p:nvPr>
        </p:nvSpPr>
        <p:spPr bwMode="auto">
          <a:xfrm flipH="1">
            <a:off x="6179702" y="4032351"/>
            <a:ext cx="2327400" cy="576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sz="1400">
                <a:latin typeface="Archivo"/>
                <a:ea typeface="Archivo"/>
                <a:cs typeface="Archivo"/>
              </a:defRPr>
            </a:lvl1pPr>
            <a:lvl2pPr lvl="1">
              <a:lnSpc>
                <a:spcPct val="100000"/>
              </a:lnSpc>
              <a:spcBef>
                <a:spcPts val="0"/>
              </a:spcBef>
              <a:spcAft>
                <a:spcPts val="0"/>
              </a:spcAft>
              <a:buNone/>
              <a:defRPr sz="1400">
                <a:latin typeface="Archivo"/>
                <a:ea typeface="Archivo"/>
                <a:cs typeface="Archivo"/>
              </a:defRPr>
            </a:lvl2pPr>
            <a:lvl3pPr lvl="2">
              <a:lnSpc>
                <a:spcPct val="100000"/>
              </a:lnSpc>
              <a:spcBef>
                <a:spcPts val="0"/>
              </a:spcBef>
              <a:spcAft>
                <a:spcPts val="0"/>
              </a:spcAft>
              <a:buNone/>
              <a:defRPr sz="1400">
                <a:latin typeface="Archivo"/>
                <a:ea typeface="Archivo"/>
                <a:cs typeface="Archivo"/>
              </a:defRPr>
            </a:lvl3pPr>
            <a:lvl4pPr lvl="3">
              <a:lnSpc>
                <a:spcPct val="100000"/>
              </a:lnSpc>
              <a:spcBef>
                <a:spcPts val="0"/>
              </a:spcBef>
              <a:spcAft>
                <a:spcPts val="0"/>
              </a:spcAft>
              <a:buNone/>
              <a:defRPr sz="1400">
                <a:latin typeface="Archivo"/>
                <a:ea typeface="Archivo"/>
                <a:cs typeface="Archivo"/>
              </a:defRPr>
            </a:lvl4pPr>
            <a:lvl5pPr lvl="4">
              <a:lnSpc>
                <a:spcPct val="100000"/>
              </a:lnSpc>
              <a:spcBef>
                <a:spcPts val="0"/>
              </a:spcBef>
              <a:spcAft>
                <a:spcPts val="0"/>
              </a:spcAft>
              <a:buNone/>
              <a:defRPr sz="1400">
                <a:latin typeface="Archivo"/>
                <a:ea typeface="Archivo"/>
                <a:cs typeface="Archivo"/>
              </a:defRPr>
            </a:lvl5pPr>
            <a:lvl6pPr lvl="5">
              <a:lnSpc>
                <a:spcPct val="100000"/>
              </a:lnSpc>
              <a:spcBef>
                <a:spcPts val="0"/>
              </a:spcBef>
              <a:spcAft>
                <a:spcPts val="0"/>
              </a:spcAft>
              <a:buNone/>
              <a:defRPr sz="1400">
                <a:latin typeface="Archivo"/>
                <a:ea typeface="Archivo"/>
                <a:cs typeface="Archivo"/>
              </a:defRPr>
            </a:lvl6pPr>
            <a:lvl7pPr lvl="6">
              <a:lnSpc>
                <a:spcPct val="100000"/>
              </a:lnSpc>
              <a:spcBef>
                <a:spcPts val="0"/>
              </a:spcBef>
              <a:spcAft>
                <a:spcPts val="0"/>
              </a:spcAft>
              <a:buNone/>
              <a:defRPr sz="1400">
                <a:latin typeface="Archivo"/>
                <a:ea typeface="Archivo"/>
                <a:cs typeface="Archivo"/>
              </a:defRPr>
            </a:lvl7pPr>
            <a:lvl8pPr lvl="7">
              <a:lnSpc>
                <a:spcPct val="100000"/>
              </a:lnSpc>
              <a:spcBef>
                <a:spcPts val="0"/>
              </a:spcBef>
              <a:spcAft>
                <a:spcPts val="0"/>
              </a:spcAft>
              <a:buNone/>
              <a:defRPr sz="1400">
                <a:latin typeface="Archivo"/>
                <a:ea typeface="Archivo"/>
                <a:cs typeface="Archivo"/>
              </a:defRPr>
            </a:lvl8pPr>
            <a:lvl9pPr lvl="8">
              <a:lnSpc>
                <a:spcPct val="100000"/>
              </a:lnSpc>
              <a:spcBef>
                <a:spcPts val="0"/>
              </a:spcBef>
              <a:spcAft>
                <a:spcPts val="0"/>
              </a:spcAft>
              <a:buNone/>
              <a:defRPr sz="1400">
                <a:latin typeface="Archivo"/>
                <a:ea typeface="Archivo"/>
                <a:cs typeface="Archivo"/>
              </a:defRPr>
            </a:lvl9pPr>
          </a:lstStyle>
          <a:p>
            <a:pPr>
              <a:defRPr/>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and four columns " preserve="0" showMasterPhAnim="0" userDrawn="1">
  <p:cSld name="CUSTOM_3_1">
    <p:spTree>
      <p:nvGrpSpPr>
        <p:cNvPr id="1" name="" hidden="0"/>
        <p:cNvGrpSpPr/>
        <p:nvPr isPhoto="0" userDrawn="0"/>
      </p:nvGrpSpPr>
      <p:grpSpPr bwMode="auto">
        <a:xfrm>
          <a:off x="0" y="0"/>
          <a:ext cx="0" cy="0"/>
          <a:chOff x="0" y="0"/>
          <a:chExt cx="0" cy="0"/>
        </a:xfrm>
      </p:grpSpPr>
      <p:sp>
        <p:nvSpPr>
          <p:cNvPr id="138" name="Google Shape;138;p23" hidden="0"/>
          <p:cNvSpPr/>
          <p:nvPr isPhoto="0" userDrawn="0"/>
        </p:nvSpPr>
        <p:spPr bwMode="auto">
          <a:xfrm>
            <a:off x="8157427" y="-274602"/>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9" name="Google Shape;139;p23" hidden="0"/>
          <p:cNvSpPr/>
          <p:nvPr isPhoto="0" userDrawn="0"/>
        </p:nvSpPr>
        <p:spPr bwMode="auto">
          <a:xfrm>
            <a:off x="-836848" y="2689648"/>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0" name="Google Shape;140;p23" hidden="0"/>
          <p:cNvSpPr/>
          <p:nvPr isPhoto="0" userDrawn="0"/>
        </p:nvSpPr>
        <p:spPr bwMode="auto">
          <a:xfrm>
            <a:off x="713100" y="419700"/>
            <a:ext cx="77178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1" name="Google Shape;141;p23"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800"/>
              <a:buNone/>
              <a:defRPr sz="3000">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pPr>
              <a:defRPr/>
            </a:pPr>
            <a:endParaRPr/>
          </a:p>
        </p:txBody>
      </p:sp>
      <p:sp>
        <p:nvSpPr>
          <p:cNvPr id="142" name="Google Shape;142;p23" hidden="0"/>
          <p:cNvSpPr txBox="1"/>
          <p:nvPr isPhoto="0" userDrawn="0">
            <p:ph type="subTitle" idx="1" hasCustomPrompt="0"/>
          </p:nvPr>
        </p:nvSpPr>
        <p:spPr bwMode="auto">
          <a:xfrm>
            <a:off x="5817300" y="1802675"/>
            <a:ext cx="2384400" cy="384000"/>
          </a:xfrm>
          <a:prstGeom prst="rect">
            <a:avLst/>
          </a:prstGeom>
        </p:spPr>
        <p:txBody>
          <a:bodyPr spcFirstLastPara="1" wrap="square" lIns="91425" tIns="91425" rIns="91425" bIns="91425" anchor="b" anchorCtr="0">
            <a:noAutofit/>
          </a:bodyPr>
          <a:lstStyle>
            <a:lvl1pPr lvl="0">
              <a:spcBef>
                <a:spcPts val="0"/>
              </a:spcBef>
              <a:spcAft>
                <a:spcPts val="0"/>
              </a:spcAft>
              <a:buNone/>
              <a:defRPr sz="2000" b="1">
                <a:latin typeface="Space Grotesk"/>
                <a:ea typeface="Space Grotesk"/>
                <a:cs typeface="Space Grotesk"/>
              </a:defRPr>
            </a:lvl1pPr>
            <a:lvl2pPr lvl="1">
              <a:spcBef>
                <a:spcPts val="1200"/>
              </a:spcBef>
              <a:spcAft>
                <a:spcPts val="0"/>
              </a:spcAft>
              <a:buNone/>
              <a:defRPr sz="2000" b="1">
                <a:latin typeface="Space Grotesk"/>
                <a:ea typeface="Space Grotesk"/>
                <a:cs typeface="Space Grotesk"/>
              </a:defRPr>
            </a:lvl2pPr>
            <a:lvl3pPr lvl="2">
              <a:spcBef>
                <a:spcPts val="1200"/>
              </a:spcBef>
              <a:spcAft>
                <a:spcPts val="0"/>
              </a:spcAft>
              <a:buNone/>
              <a:defRPr sz="2000" b="1">
                <a:latin typeface="Space Grotesk"/>
                <a:ea typeface="Space Grotesk"/>
                <a:cs typeface="Space Grotesk"/>
              </a:defRPr>
            </a:lvl3pPr>
            <a:lvl4pPr lvl="3">
              <a:spcBef>
                <a:spcPts val="1200"/>
              </a:spcBef>
              <a:spcAft>
                <a:spcPts val="0"/>
              </a:spcAft>
              <a:buNone/>
              <a:defRPr sz="2000" b="1">
                <a:latin typeface="Space Grotesk"/>
                <a:ea typeface="Space Grotesk"/>
                <a:cs typeface="Space Grotesk"/>
              </a:defRPr>
            </a:lvl4pPr>
            <a:lvl5pPr lvl="4">
              <a:spcBef>
                <a:spcPts val="1200"/>
              </a:spcBef>
              <a:spcAft>
                <a:spcPts val="0"/>
              </a:spcAft>
              <a:buNone/>
              <a:defRPr sz="2000" b="1">
                <a:latin typeface="Space Grotesk"/>
                <a:ea typeface="Space Grotesk"/>
                <a:cs typeface="Space Grotesk"/>
              </a:defRPr>
            </a:lvl5pPr>
            <a:lvl6pPr lvl="5">
              <a:spcBef>
                <a:spcPts val="1200"/>
              </a:spcBef>
              <a:spcAft>
                <a:spcPts val="0"/>
              </a:spcAft>
              <a:buNone/>
              <a:defRPr sz="2000" b="1">
                <a:latin typeface="Space Grotesk"/>
                <a:ea typeface="Space Grotesk"/>
                <a:cs typeface="Space Grotesk"/>
              </a:defRPr>
            </a:lvl6pPr>
            <a:lvl7pPr lvl="6">
              <a:spcBef>
                <a:spcPts val="1200"/>
              </a:spcBef>
              <a:spcAft>
                <a:spcPts val="0"/>
              </a:spcAft>
              <a:buNone/>
              <a:defRPr sz="2000" b="1">
                <a:latin typeface="Space Grotesk"/>
                <a:ea typeface="Space Grotesk"/>
                <a:cs typeface="Space Grotesk"/>
              </a:defRPr>
            </a:lvl7pPr>
            <a:lvl8pPr lvl="7">
              <a:spcBef>
                <a:spcPts val="1200"/>
              </a:spcBef>
              <a:spcAft>
                <a:spcPts val="0"/>
              </a:spcAft>
              <a:buNone/>
              <a:defRPr sz="2000" b="1">
                <a:latin typeface="Space Grotesk"/>
                <a:ea typeface="Space Grotesk"/>
                <a:cs typeface="Space Grotesk"/>
              </a:defRPr>
            </a:lvl8pPr>
            <a:lvl9pPr lvl="8">
              <a:spcBef>
                <a:spcPts val="1200"/>
              </a:spcBef>
              <a:spcAft>
                <a:spcPts val="1200"/>
              </a:spcAft>
              <a:buNone/>
              <a:defRPr sz="2000" b="1">
                <a:latin typeface="Space Grotesk"/>
                <a:ea typeface="Space Grotesk"/>
                <a:cs typeface="Space Grotesk"/>
              </a:defRPr>
            </a:lvl9pPr>
          </a:lstStyle>
          <a:p>
            <a:pPr>
              <a:defRPr/>
            </a:pPr>
            <a:endParaRPr/>
          </a:p>
        </p:txBody>
      </p:sp>
      <p:sp>
        <p:nvSpPr>
          <p:cNvPr id="143" name="Google Shape;143;p23" hidden="0"/>
          <p:cNvSpPr txBox="1"/>
          <p:nvPr isPhoto="0" userDrawn="0">
            <p:ph type="subTitle" idx="2" hasCustomPrompt="0"/>
          </p:nvPr>
        </p:nvSpPr>
        <p:spPr bwMode="auto">
          <a:xfrm>
            <a:off x="5817300" y="2139456"/>
            <a:ext cx="2384400" cy="840000"/>
          </a:xfrm>
          <a:prstGeom prst="rect">
            <a:avLst/>
          </a:prstGeom>
        </p:spPr>
        <p:txBody>
          <a:bodyPr spcFirstLastPara="1" wrap="square" lIns="91425" tIns="91425" rIns="91425" bIns="91425" anchor="t" anchorCtr="0">
            <a:noAutofit/>
          </a:bodyPr>
          <a:lstStyle>
            <a:lvl1pPr lvl="0">
              <a:spcBef>
                <a:spcPts val="0"/>
              </a:spcBef>
              <a:spcAft>
                <a:spcPts val="0"/>
              </a:spcAft>
              <a:buNone/>
              <a:defRPr sz="1400">
                <a:latin typeface="Archivo"/>
                <a:ea typeface="Archivo"/>
                <a:cs typeface="Archivo"/>
              </a:defRPr>
            </a:lvl1pPr>
            <a:lvl2pPr lvl="1">
              <a:spcBef>
                <a:spcPts val="1200"/>
              </a:spcBef>
              <a:spcAft>
                <a:spcPts val="0"/>
              </a:spcAft>
              <a:buNone/>
              <a:defRPr sz="1400">
                <a:latin typeface="Archivo"/>
                <a:ea typeface="Archivo"/>
                <a:cs typeface="Archivo"/>
              </a:defRPr>
            </a:lvl2pPr>
            <a:lvl3pPr lvl="2">
              <a:spcBef>
                <a:spcPts val="1200"/>
              </a:spcBef>
              <a:spcAft>
                <a:spcPts val="0"/>
              </a:spcAft>
              <a:buNone/>
              <a:defRPr sz="1400">
                <a:latin typeface="Archivo"/>
                <a:ea typeface="Archivo"/>
                <a:cs typeface="Archivo"/>
              </a:defRPr>
            </a:lvl3pPr>
            <a:lvl4pPr lvl="3">
              <a:spcBef>
                <a:spcPts val="1200"/>
              </a:spcBef>
              <a:spcAft>
                <a:spcPts val="0"/>
              </a:spcAft>
              <a:buNone/>
              <a:defRPr sz="1400">
                <a:latin typeface="Archivo"/>
                <a:ea typeface="Archivo"/>
                <a:cs typeface="Archivo"/>
              </a:defRPr>
            </a:lvl4pPr>
            <a:lvl5pPr lvl="4">
              <a:spcBef>
                <a:spcPts val="1200"/>
              </a:spcBef>
              <a:spcAft>
                <a:spcPts val="0"/>
              </a:spcAft>
              <a:buNone/>
              <a:defRPr sz="1400">
                <a:latin typeface="Archivo"/>
                <a:ea typeface="Archivo"/>
                <a:cs typeface="Archivo"/>
              </a:defRPr>
            </a:lvl5pPr>
            <a:lvl6pPr lvl="5">
              <a:spcBef>
                <a:spcPts val="1200"/>
              </a:spcBef>
              <a:spcAft>
                <a:spcPts val="0"/>
              </a:spcAft>
              <a:buNone/>
              <a:defRPr sz="1400">
                <a:latin typeface="Archivo"/>
                <a:ea typeface="Archivo"/>
                <a:cs typeface="Archivo"/>
              </a:defRPr>
            </a:lvl6pPr>
            <a:lvl7pPr lvl="6">
              <a:spcBef>
                <a:spcPts val="1200"/>
              </a:spcBef>
              <a:spcAft>
                <a:spcPts val="0"/>
              </a:spcAft>
              <a:buNone/>
              <a:defRPr sz="1400">
                <a:latin typeface="Archivo"/>
                <a:ea typeface="Archivo"/>
                <a:cs typeface="Archivo"/>
              </a:defRPr>
            </a:lvl7pPr>
            <a:lvl8pPr lvl="7">
              <a:spcBef>
                <a:spcPts val="1200"/>
              </a:spcBef>
              <a:spcAft>
                <a:spcPts val="0"/>
              </a:spcAft>
              <a:buNone/>
              <a:defRPr sz="1400">
                <a:latin typeface="Archivo"/>
                <a:ea typeface="Archivo"/>
                <a:cs typeface="Archivo"/>
              </a:defRPr>
            </a:lvl8pPr>
            <a:lvl9pPr lvl="8">
              <a:spcBef>
                <a:spcPts val="1200"/>
              </a:spcBef>
              <a:spcAft>
                <a:spcPts val="1200"/>
              </a:spcAft>
              <a:buNone/>
              <a:defRPr sz="1400">
                <a:latin typeface="Archivo"/>
                <a:ea typeface="Archivo"/>
                <a:cs typeface="Archivo"/>
              </a:defRPr>
            </a:lvl9pPr>
          </a:lstStyle>
          <a:p>
            <a:pPr>
              <a:defRPr/>
            </a:pPr>
            <a:endParaRPr/>
          </a:p>
        </p:txBody>
      </p:sp>
      <p:sp>
        <p:nvSpPr>
          <p:cNvPr id="144" name="Google Shape;144;p23" hidden="0"/>
          <p:cNvSpPr txBox="1"/>
          <p:nvPr isPhoto="0" userDrawn="0">
            <p:ph type="subTitle" idx="3" hasCustomPrompt="0"/>
          </p:nvPr>
        </p:nvSpPr>
        <p:spPr bwMode="auto">
          <a:xfrm>
            <a:off x="5817300" y="3284387"/>
            <a:ext cx="2384400" cy="384000"/>
          </a:xfrm>
          <a:prstGeom prst="rect">
            <a:avLst/>
          </a:prstGeom>
        </p:spPr>
        <p:txBody>
          <a:bodyPr spcFirstLastPara="1" wrap="square" lIns="91425" tIns="91425" rIns="91425" bIns="91425" anchor="b" anchorCtr="0">
            <a:noAutofit/>
          </a:bodyPr>
          <a:lstStyle>
            <a:lvl1pPr lvl="0">
              <a:spcBef>
                <a:spcPts val="0"/>
              </a:spcBef>
              <a:spcAft>
                <a:spcPts val="0"/>
              </a:spcAft>
              <a:buNone/>
              <a:defRPr sz="2000" b="1">
                <a:latin typeface="Space Grotesk"/>
                <a:ea typeface="Space Grotesk"/>
                <a:cs typeface="Space Grotesk"/>
              </a:defRPr>
            </a:lvl1pPr>
            <a:lvl2pPr lvl="1">
              <a:spcBef>
                <a:spcPts val="1200"/>
              </a:spcBef>
              <a:spcAft>
                <a:spcPts val="0"/>
              </a:spcAft>
              <a:buNone/>
              <a:defRPr sz="2000" b="1">
                <a:latin typeface="Space Grotesk"/>
                <a:ea typeface="Space Grotesk"/>
                <a:cs typeface="Space Grotesk"/>
              </a:defRPr>
            </a:lvl2pPr>
            <a:lvl3pPr lvl="2">
              <a:spcBef>
                <a:spcPts val="1200"/>
              </a:spcBef>
              <a:spcAft>
                <a:spcPts val="0"/>
              </a:spcAft>
              <a:buNone/>
              <a:defRPr sz="2000" b="1">
                <a:latin typeface="Space Grotesk"/>
                <a:ea typeface="Space Grotesk"/>
                <a:cs typeface="Space Grotesk"/>
              </a:defRPr>
            </a:lvl3pPr>
            <a:lvl4pPr lvl="3">
              <a:spcBef>
                <a:spcPts val="1200"/>
              </a:spcBef>
              <a:spcAft>
                <a:spcPts val="0"/>
              </a:spcAft>
              <a:buNone/>
              <a:defRPr sz="2000" b="1">
                <a:latin typeface="Space Grotesk"/>
                <a:ea typeface="Space Grotesk"/>
                <a:cs typeface="Space Grotesk"/>
              </a:defRPr>
            </a:lvl4pPr>
            <a:lvl5pPr lvl="4">
              <a:spcBef>
                <a:spcPts val="1200"/>
              </a:spcBef>
              <a:spcAft>
                <a:spcPts val="0"/>
              </a:spcAft>
              <a:buNone/>
              <a:defRPr sz="2000" b="1">
                <a:latin typeface="Space Grotesk"/>
                <a:ea typeface="Space Grotesk"/>
                <a:cs typeface="Space Grotesk"/>
              </a:defRPr>
            </a:lvl5pPr>
            <a:lvl6pPr lvl="5">
              <a:spcBef>
                <a:spcPts val="1200"/>
              </a:spcBef>
              <a:spcAft>
                <a:spcPts val="0"/>
              </a:spcAft>
              <a:buNone/>
              <a:defRPr sz="2000" b="1">
                <a:latin typeface="Space Grotesk"/>
                <a:ea typeface="Space Grotesk"/>
                <a:cs typeface="Space Grotesk"/>
              </a:defRPr>
            </a:lvl6pPr>
            <a:lvl7pPr lvl="6">
              <a:spcBef>
                <a:spcPts val="1200"/>
              </a:spcBef>
              <a:spcAft>
                <a:spcPts val="0"/>
              </a:spcAft>
              <a:buNone/>
              <a:defRPr sz="2000" b="1">
                <a:latin typeface="Space Grotesk"/>
                <a:ea typeface="Space Grotesk"/>
                <a:cs typeface="Space Grotesk"/>
              </a:defRPr>
            </a:lvl7pPr>
            <a:lvl8pPr lvl="7">
              <a:spcBef>
                <a:spcPts val="1200"/>
              </a:spcBef>
              <a:spcAft>
                <a:spcPts val="0"/>
              </a:spcAft>
              <a:buNone/>
              <a:defRPr sz="2000" b="1">
                <a:latin typeface="Space Grotesk"/>
                <a:ea typeface="Space Grotesk"/>
                <a:cs typeface="Space Grotesk"/>
              </a:defRPr>
            </a:lvl8pPr>
            <a:lvl9pPr lvl="8">
              <a:spcBef>
                <a:spcPts val="1200"/>
              </a:spcBef>
              <a:spcAft>
                <a:spcPts val="1200"/>
              </a:spcAft>
              <a:buNone/>
              <a:defRPr sz="2000" b="1">
                <a:latin typeface="Space Grotesk"/>
                <a:ea typeface="Space Grotesk"/>
                <a:cs typeface="Space Grotesk"/>
              </a:defRPr>
            </a:lvl9pPr>
          </a:lstStyle>
          <a:p>
            <a:pPr>
              <a:defRPr/>
            </a:pPr>
            <a:endParaRPr/>
          </a:p>
        </p:txBody>
      </p:sp>
      <p:sp>
        <p:nvSpPr>
          <p:cNvPr id="145" name="Google Shape;145;p23" hidden="0"/>
          <p:cNvSpPr txBox="1"/>
          <p:nvPr isPhoto="0" userDrawn="0">
            <p:ph type="subTitle" idx="4" hasCustomPrompt="0"/>
          </p:nvPr>
        </p:nvSpPr>
        <p:spPr bwMode="auto">
          <a:xfrm>
            <a:off x="5817300" y="3621150"/>
            <a:ext cx="2384400" cy="840000"/>
          </a:xfrm>
          <a:prstGeom prst="rect">
            <a:avLst/>
          </a:prstGeom>
        </p:spPr>
        <p:txBody>
          <a:bodyPr spcFirstLastPara="1" wrap="square" lIns="91425" tIns="91425" rIns="91425" bIns="91425" anchor="t" anchorCtr="0">
            <a:noAutofit/>
          </a:bodyPr>
          <a:lstStyle>
            <a:lvl1pPr lvl="0">
              <a:spcBef>
                <a:spcPts val="0"/>
              </a:spcBef>
              <a:spcAft>
                <a:spcPts val="0"/>
              </a:spcAft>
              <a:buNone/>
              <a:defRPr sz="1400">
                <a:latin typeface="Archivo"/>
                <a:ea typeface="Archivo"/>
                <a:cs typeface="Archivo"/>
              </a:defRPr>
            </a:lvl1pPr>
            <a:lvl2pPr lvl="1">
              <a:spcBef>
                <a:spcPts val="1200"/>
              </a:spcBef>
              <a:spcAft>
                <a:spcPts val="0"/>
              </a:spcAft>
              <a:buNone/>
              <a:defRPr sz="1400">
                <a:latin typeface="Archivo"/>
                <a:ea typeface="Archivo"/>
                <a:cs typeface="Archivo"/>
              </a:defRPr>
            </a:lvl2pPr>
            <a:lvl3pPr lvl="2">
              <a:spcBef>
                <a:spcPts val="1200"/>
              </a:spcBef>
              <a:spcAft>
                <a:spcPts val="0"/>
              </a:spcAft>
              <a:buNone/>
              <a:defRPr sz="1400">
                <a:latin typeface="Archivo"/>
                <a:ea typeface="Archivo"/>
                <a:cs typeface="Archivo"/>
              </a:defRPr>
            </a:lvl3pPr>
            <a:lvl4pPr lvl="3">
              <a:spcBef>
                <a:spcPts val="1200"/>
              </a:spcBef>
              <a:spcAft>
                <a:spcPts val="0"/>
              </a:spcAft>
              <a:buNone/>
              <a:defRPr sz="1400">
                <a:latin typeface="Archivo"/>
                <a:ea typeface="Archivo"/>
                <a:cs typeface="Archivo"/>
              </a:defRPr>
            </a:lvl4pPr>
            <a:lvl5pPr lvl="4">
              <a:spcBef>
                <a:spcPts val="1200"/>
              </a:spcBef>
              <a:spcAft>
                <a:spcPts val="0"/>
              </a:spcAft>
              <a:buNone/>
              <a:defRPr sz="1400">
                <a:latin typeface="Archivo"/>
                <a:ea typeface="Archivo"/>
                <a:cs typeface="Archivo"/>
              </a:defRPr>
            </a:lvl5pPr>
            <a:lvl6pPr lvl="5">
              <a:spcBef>
                <a:spcPts val="1200"/>
              </a:spcBef>
              <a:spcAft>
                <a:spcPts val="0"/>
              </a:spcAft>
              <a:buNone/>
              <a:defRPr sz="1400">
                <a:latin typeface="Archivo"/>
                <a:ea typeface="Archivo"/>
                <a:cs typeface="Archivo"/>
              </a:defRPr>
            </a:lvl6pPr>
            <a:lvl7pPr lvl="6">
              <a:spcBef>
                <a:spcPts val="1200"/>
              </a:spcBef>
              <a:spcAft>
                <a:spcPts val="0"/>
              </a:spcAft>
              <a:buNone/>
              <a:defRPr sz="1400">
                <a:latin typeface="Archivo"/>
                <a:ea typeface="Archivo"/>
                <a:cs typeface="Archivo"/>
              </a:defRPr>
            </a:lvl7pPr>
            <a:lvl8pPr lvl="7">
              <a:spcBef>
                <a:spcPts val="1200"/>
              </a:spcBef>
              <a:spcAft>
                <a:spcPts val="0"/>
              </a:spcAft>
              <a:buNone/>
              <a:defRPr sz="1400">
                <a:latin typeface="Archivo"/>
                <a:ea typeface="Archivo"/>
                <a:cs typeface="Archivo"/>
              </a:defRPr>
            </a:lvl8pPr>
            <a:lvl9pPr lvl="8">
              <a:spcBef>
                <a:spcPts val="1200"/>
              </a:spcBef>
              <a:spcAft>
                <a:spcPts val="1200"/>
              </a:spcAft>
              <a:buNone/>
              <a:defRPr sz="1400">
                <a:latin typeface="Archivo"/>
                <a:ea typeface="Archivo"/>
                <a:cs typeface="Archivo"/>
              </a:defRPr>
            </a:lvl9pPr>
          </a:lstStyle>
          <a:p>
            <a:pPr>
              <a:defRPr/>
            </a:pPr>
            <a:endParaRPr/>
          </a:p>
        </p:txBody>
      </p:sp>
      <p:sp>
        <p:nvSpPr>
          <p:cNvPr id="146" name="Google Shape;146;p23" hidden="0"/>
          <p:cNvSpPr txBox="1"/>
          <p:nvPr isPhoto="0" userDrawn="0">
            <p:ph type="subTitle" idx="5" hasCustomPrompt="0"/>
          </p:nvPr>
        </p:nvSpPr>
        <p:spPr bwMode="auto">
          <a:xfrm>
            <a:off x="942300" y="1802675"/>
            <a:ext cx="2384400" cy="384000"/>
          </a:xfrm>
          <a:prstGeom prst="rect">
            <a:avLst/>
          </a:prstGeom>
        </p:spPr>
        <p:txBody>
          <a:bodyPr spcFirstLastPara="1" wrap="square" lIns="91425" tIns="91425" rIns="91425" bIns="91425" anchor="b" anchorCtr="0">
            <a:noAutofit/>
          </a:bodyPr>
          <a:lstStyle>
            <a:lvl1pPr lvl="0" algn="r">
              <a:spcBef>
                <a:spcPts val="0"/>
              </a:spcBef>
              <a:spcAft>
                <a:spcPts val="0"/>
              </a:spcAft>
              <a:buNone/>
              <a:defRPr sz="2000" b="1">
                <a:latin typeface="Space Grotesk"/>
                <a:ea typeface="Space Grotesk"/>
                <a:cs typeface="Space Grotesk"/>
              </a:defRPr>
            </a:lvl1pPr>
            <a:lvl2pPr lvl="1" algn="r">
              <a:spcBef>
                <a:spcPts val="1200"/>
              </a:spcBef>
              <a:spcAft>
                <a:spcPts val="0"/>
              </a:spcAft>
              <a:buNone/>
              <a:defRPr sz="2000" b="1">
                <a:latin typeface="Space Grotesk"/>
                <a:ea typeface="Space Grotesk"/>
                <a:cs typeface="Space Grotesk"/>
              </a:defRPr>
            </a:lvl2pPr>
            <a:lvl3pPr lvl="2" algn="r">
              <a:spcBef>
                <a:spcPts val="1200"/>
              </a:spcBef>
              <a:spcAft>
                <a:spcPts val="0"/>
              </a:spcAft>
              <a:buNone/>
              <a:defRPr sz="2000" b="1">
                <a:latin typeface="Space Grotesk"/>
                <a:ea typeface="Space Grotesk"/>
                <a:cs typeface="Space Grotesk"/>
              </a:defRPr>
            </a:lvl3pPr>
            <a:lvl4pPr lvl="3" algn="r">
              <a:spcBef>
                <a:spcPts val="1200"/>
              </a:spcBef>
              <a:spcAft>
                <a:spcPts val="0"/>
              </a:spcAft>
              <a:buNone/>
              <a:defRPr sz="2000" b="1">
                <a:latin typeface="Space Grotesk"/>
                <a:ea typeface="Space Grotesk"/>
                <a:cs typeface="Space Grotesk"/>
              </a:defRPr>
            </a:lvl4pPr>
            <a:lvl5pPr lvl="4" algn="r">
              <a:spcBef>
                <a:spcPts val="1200"/>
              </a:spcBef>
              <a:spcAft>
                <a:spcPts val="0"/>
              </a:spcAft>
              <a:buNone/>
              <a:defRPr sz="2000" b="1">
                <a:latin typeface="Space Grotesk"/>
                <a:ea typeface="Space Grotesk"/>
                <a:cs typeface="Space Grotesk"/>
              </a:defRPr>
            </a:lvl5pPr>
            <a:lvl6pPr lvl="5" algn="r">
              <a:spcBef>
                <a:spcPts val="1200"/>
              </a:spcBef>
              <a:spcAft>
                <a:spcPts val="0"/>
              </a:spcAft>
              <a:buNone/>
              <a:defRPr sz="2000" b="1">
                <a:latin typeface="Space Grotesk"/>
                <a:ea typeface="Space Grotesk"/>
                <a:cs typeface="Space Grotesk"/>
              </a:defRPr>
            </a:lvl6pPr>
            <a:lvl7pPr lvl="6" algn="r">
              <a:spcBef>
                <a:spcPts val="1200"/>
              </a:spcBef>
              <a:spcAft>
                <a:spcPts val="0"/>
              </a:spcAft>
              <a:buNone/>
              <a:defRPr sz="2000" b="1">
                <a:latin typeface="Space Grotesk"/>
                <a:ea typeface="Space Grotesk"/>
                <a:cs typeface="Space Grotesk"/>
              </a:defRPr>
            </a:lvl7pPr>
            <a:lvl8pPr lvl="7" algn="r">
              <a:spcBef>
                <a:spcPts val="1200"/>
              </a:spcBef>
              <a:spcAft>
                <a:spcPts val="0"/>
              </a:spcAft>
              <a:buNone/>
              <a:defRPr sz="2000" b="1">
                <a:latin typeface="Space Grotesk"/>
                <a:ea typeface="Space Grotesk"/>
                <a:cs typeface="Space Grotesk"/>
              </a:defRPr>
            </a:lvl8pPr>
            <a:lvl9pPr lvl="8" algn="r">
              <a:spcBef>
                <a:spcPts val="1200"/>
              </a:spcBef>
              <a:spcAft>
                <a:spcPts val="1200"/>
              </a:spcAft>
              <a:buNone/>
              <a:defRPr sz="2000" b="1">
                <a:latin typeface="Space Grotesk"/>
                <a:ea typeface="Space Grotesk"/>
                <a:cs typeface="Space Grotesk"/>
              </a:defRPr>
            </a:lvl9pPr>
          </a:lstStyle>
          <a:p>
            <a:pPr>
              <a:defRPr/>
            </a:pPr>
            <a:endParaRPr/>
          </a:p>
        </p:txBody>
      </p:sp>
      <p:sp>
        <p:nvSpPr>
          <p:cNvPr id="147" name="Google Shape;147;p23" hidden="0"/>
          <p:cNvSpPr txBox="1"/>
          <p:nvPr isPhoto="0" userDrawn="0">
            <p:ph type="subTitle" idx="6" hasCustomPrompt="0"/>
          </p:nvPr>
        </p:nvSpPr>
        <p:spPr bwMode="auto">
          <a:xfrm>
            <a:off x="942300" y="2139455"/>
            <a:ext cx="2384400" cy="840000"/>
          </a:xfrm>
          <a:prstGeom prst="rect">
            <a:avLst/>
          </a:prstGeom>
        </p:spPr>
        <p:txBody>
          <a:bodyPr spcFirstLastPara="1" wrap="square" lIns="91425" tIns="91425" rIns="91425" bIns="91425" anchor="t" anchorCtr="0">
            <a:noAutofit/>
          </a:bodyPr>
          <a:lstStyle>
            <a:lvl1pPr lvl="0" algn="r">
              <a:spcBef>
                <a:spcPts val="0"/>
              </a:spcBef>
              <a:spcAft>
                <a:spcPts val="0"/>
              </a:spcAft>
              <a:buNone/>
              <a:defRPr sz="1400">
                <a:latin typeface="Archivo"/>
                <a:ea typeface="Archivo"/>
                <a:cs typeface="Archivo"/>
              </a:defRPr>
            </a:lvl1pPr>
            <a:lvl2pPr lvl="1" algn="r">
              <a:spcBef>
                <a:spcPts val="1200"/>
              </a:spcBef>
              <a:spcAft>
                <a:spcPts val="0"/>
              </a:spcAft>
              <a:buNone/>
              <a:defRPr sz="1400">
                <a:latin typeface="Archivo"/>
                <a:ea typeface="Archivo"/>
                <a:cs typeface="Archivo"/>
              </a:defRPr>
            </a:lvl2pPr>
            <a:lvl3pPr lvl="2" algn="r">
              <a:spcBef>
                <a:spcPts val="1200"/>
              </a:spcBef>
              <a:spcAft>
                <a:spcPts val="0"/>
              </a:spcAft>
              <a:buNone/>
              <a:defRPr sz="1400">
                <a:latin typeface="Archivo"/>
                <a:ea typeface="Archivo"/>
                <a:cs typeface="Archivo"/>
              </a:defRPr>
            </a:lvl3pPr>
            <a:lvl4pPr lvl="3" algn="r">
              <a:spcBef>
                <a:spcPts val="1200"/>
              </a:spcBef>
              <a:spcAft>
                <a:spcPts val="0"/>
              </a:spcAft>
              <a:buNone/>
              <a:defRPr sz="1400">
                <a:latin typeface="Archivo"/>
                <a:ea typeface="Archivo"/>
                <a:cs typeface="Archivo"/>
              </a:defRPr>
            </a:lvl4pPr>
            <a:lvl5pPr lvl="4" algn="r">
              <a:spcBef>
                <a:spcPts val="1200"/>
              </a:spcBef>
              <a:spcAft>
                <a:spcPts val="0"/>
              </a:spcAft>
              <a:buNone/>
              <a:defRPr sz="1400">
                <a:latin typeface="Archivo"/>
                <a:ea typeface="Archivo"/>
                <a:cs typeface="Archivo"/>
              </a:defRPr>
            </a:lvl5pPr>
            <a:lvl6pPr lvl="5" algn="r">
              <a:spcBef>
                <a:spcPts val="1200"/>
              </a:spcBef>
              <a:spcAft>
                <a:spcPts val="0"/>
              </a:spcAft>
              <a:buNone/>
              <a:defRPr sz="1400">
                <a:latin typeface="Archivo"/>
                <a:ea typeface="Archivo"/>
                <a:cs typeface="Archivo"/>
              </a:defRPr>
            </a:lvl6pPr>
            <a:lvl7pPr lvl="6" algn="r">
              <a:spcBef>
                <a:spcPts val="1200"/>
              </a:spcBef>
              <a:spcAft>
                <a:spcPts val="0"/>
              </a:spcAft>
              <a:buNone/>
              <a:defRPr sz="1400">
                <a:latin typeface="Archivo"/>
                <a:ea typeface="Archivo"/>
                <a:cs typeface="Archivo"/>
              </a:defRPr>
            </a:lvl7pPr>
            <a:lvl8pPr lvl="7" algn="r">
              <a:spcBef>
                <a:spcPts val="1200"/>
              </a:spcBef>
              <a:spcAft>
                <a:spcPts val="0"/>
              </a:spcAft>
              <a:buNone/>
              <a:defRPr sz="1400">
                <a:latin typeface="Archivo"/>
                <a:ea typeface="Archivo"/>
                <a:cs typeface="Archivo"/>
              </a:defRPr>
            </a:lvl8pPr>
            <a:lvl9pPr lvl="8" algn="r">
              <a:spcBef>
                <a:spcPts val="1200"/>
              </a:spcBef>
              <a:spcAft>
                <a:spcPts val="1200"/>
              </a:spcAft>
              <a:buNone/>
              <a:defRPr sz="1400">
                <a:latin typeface="Archivo"/>
                <a:ea typeface="Archivo"/>
                <a:cs typeface="Archivo"/>
              </a:defRPr>
            </a:lvl9pPr>
          </a:lstStyle>
          <a:p>
            <a:pPr>
              <a:defRPr/>
            </a:pPr>
            <a:endParaRPr/>
          </a:p>
        </p:txBody>
      </p:sp>
      <p:sp>
        <p:nvSpPr>
          <p:cNvPr id="148" name="Google Shape;148;p23" hidden="0"/>
          <p:cNvSpPr txBox="1"/>
          <p:nvPr isPhoto="0" userDrawn="0">
            <p:ph type="subTitle" idx="7" hasCustomPrompt="0"/>
          </p:nvPr>
        </p:nvSpPr>
        <p:spPr bwMode="auto">
          <a:xfrm>
            <a:off x="942300" y="3284387"/>
            <a:ext cx="2384400" cy="384000"/>
          </a:xfrm>
          <a:prstGeom prst="rect">
            <a:avLst/>
          </a:prstGeom>
        </p:spPr>
        <p:txBody>
          <a:bodyPr spcFirstLastPara="1" wrap="square" lIns="91425" tIns="91425" rIns="91425" bIns="91425" anchor="b" anchorCtr="0">
            <a:noAutofit/>
          </a:bodyPr>
          <a:lstStyle>
            <a:lvl1pPr lvl="0" algn="r">
              <a:spcBef>
                <a:spcPts val="0"/>
              </a:spcBef>
              <a:spcAft>
                <a:spcPts val="0"/>
              </a:spcAft>
              <a:buNone/>
              <a:defRPr sz="2000" b="1">
                <a:latin typeface="Space Grotesk"/>
                <a:ea typeface="Space Grotesk"/>
                <a:cs typeface="Space Grotesk"/>
              </a:defRPr>
            </a:lvl1pPr>
            <a:lvl2pPr lvl="1" algn="r">
              <a:spcBef>
                <a:spcPts val="1200"/>
              </a:spcBef>
              <a:spcAft>
                <a:spcPts val="0"/>
              </a:spcAft>
              <a:buNone/>
              <a:defRPr sz="2000" b="1">
                <a:latin typeface="Space Grotesk"/>
                <a:ea typeface="Space Grotesk"/>
                <a:cs typeface="Space Grotesk"/>
              </a:defRPr>
            </a:lvl2pPr>
            <a:lvl3pPr lvl="2" algn="r">
              <a:spcBef>
                <a:spcPts val="1200"/>
              </a:spcBef>
              <a:spcAft>
                <a:spcPts val="0"/>
              </a:spcAft>
              <a:buNone/>
              <a:defRPr sz="2000" b="1">
                <a:latin typeface="Space Grotesk"/>
                <a:ea typeface="Space Grotesk"/>
                <a:cs typeface="Space Grotesk"/>
              </a:defRPr>
            </a:lvl3pPr>
            <a:lvl4pPr lvl="3" algn="r">
              <a:spcBef>
                <a:spcPts val="1200"/>
              </a:spcBef>
              <a:spcAft>
                <a:spcPts val="0"/>
              </a:spcAft>
              <a:buNone/>
              <a:defRPr sz="2000" b="1">
                <a:latin typeface="Space Grotesk"/>
                <a:ea typeface="Space Grotesk"/>
                <a:cs typeface="Space Grotesk"/>
              </a:defRPr>
            </a:lvl4pPr>
            <a:lvl5pPr lvl="4" algn="r">
              <a:spcBef>
                <a:spcPts val="1200"/>
              </a:spcBef>
              <a:spcAft>
                <a:spcPts val="0"/>
              </a:spcAft>
              <a:buNone/>
              <a:defRPr sz="2000" b="1">
                <a:latin typeface="Space Grotesk"/>
                <a:ea typeface="Space Grotesk"/>
                <a:cs typeface="Space Grotesk"/>
              </a:defRPr>
            </a:lvl5pPr>
            <a:lvl6pPr lvl="5" algn="r">
              <a:spcBef>
                <a:spcPts val="1200"/>
              </a:spcBef>
              <a:spcAft>
                <a:spcPts val="0"/>
              </a:spcAft>
              <a:buNone/>
              <a:defRPr sz="2000" b="1">
                <a:latin typeface="Space Grotesk"/>
                <a:ea typeface="Space Grotesk"/>
                <a:cs typeface="Space Grotesk"/>
              </a:defRPr>
            </a:lvl6pPr>
            <a:lvl7pPr lvl="6" algn="r">
              <a:spcBef>
                <a:spcPts val="1200"/>
              </a:spcBef>
              <a:spcAft>
                <a:spcPts val="0"/>
              </a:spcAft>
              <a:buNone/>
              <a:defRPr sz="2000" b="1">
                <a:latin typeface="Space Grotesk"/>
                <a:ea typeface="Space Grotesk"/>
                <a:cs typeface="Space Grotesk"/>
              </a:defRPr>
            </a:lvl7pPr>
            <a:lvl8pPr lvl="7" algn="r">
              <a:spcBef>
                <a:spcPts val="1200"/>
              </a:spcBef>
              <a:spcAft>
                <a:spcPts val="0"/>
              </a:spcAft>
              <a:buNone/>
              <a:defRPr sz="2000" b="1">
                <a:latin typeface="Space Grotesk"/>
                <a:ea typeface="Space Grotesk"/>
                <a:cs typeface="Space Grotesk"/>
              </a:defRPr>
            </a:lvl8pPr>
            <a:lvl9pPr lvl="8" algn="r">
              <a:spcBef>
                <a:spcPts val="1200"/>
              </a:spcBef>
              <a:spcAft>
                <a:spcPts val="1200"/>
              </a:spcAft>
              <a:buNone/>
              <a:defRPr sz="2000" b="1">
                <a:latin typeface="Space Grotesk"/>
                <a:ea typeface="Space Grotesk"/>
                <a:cs typeface="Space Grotesk"/>
              </a:defRPr>
            </a:lvl9pPr>
          </a:lstStyle>
          <a:p>
            <a:pPr>
              <a:defRPr/>
            </a:pPr>
            <a:endParaRPr/>
          </a:p>
        </p:txBody>
      </p:sp>
      <p:sp>
        <p:nvSpPr>
          <p:cNvPr id="149" name="Google Shape;149;p23" hidden="0"/>
          <p:cNvSpPr txBox="1"/>
          <p:nvPr isPhoto="0" userDrawn="0">
            <p:ph type="subTitle" idx="8" hasCustomPrompt="0"/>
          </p:nvPr>
        </p:nvSpPr>
        <p:spPr bwMode="auto">
          <a:xfrm>
            <a:off x="942300" y="3621150"/>
            <a:ext cx="2384400" cy="840000"/>
          </a:xfrm>
          <a:prstGeom prst="rect">
            <a:avLst/>
          </a:prstGeom>
        </p:spPr>
        <p:txBody>
          <a:bodyPr spcFirstLastPara="1" wrap="square" lIns="91425" tIns="91425" rIns="91425" bIns="91425" anchor="t" anchorCtr="0">
            <a:noAutofit/>
          </a:bodyPr>
          <a:lstStyle>
            <a:lvl1pPr lvl="0" algn="r">
              <a:spcBef>
                <a:spcPts val="0"/>
              </a:spcBef>
              <a:spcAft>
                <a:spcPts val="0"/>
              </a:spcAft>
              <a:buNone/>
              <a:defRPr sz="1400">
                <a:latin typeface="Archivo"/>
                <a:ea typeface="Archivo"/>
                <a:cs typeface="Archivo"/>
              </a:defRPr>
            </a:lvl1pPr>
            <a:lvl2pPr lvl="1" algn="r">
              <a:spcBef>
                <a:spcPts val="1200"/>
              </a:spcBef>
              <a:spcAft>
                <a:spcPts val="0"/>
              </a:spcAft>
              <a:buNone/>
              <a:defRPr sz="1400">
                <a:latin typeface="Archivo"/>
                <a:ea typeface="Archivo"/>
                <a:cs typeface="Archivo"/>
              </a:defRPr>
            </a:lvl2pPr>
            <a:lvl3pPr lvl="2" algn="r">
              <a:spcBef>
                <a:spcPts val="1200"/>
              </a:spcBef>
              <a:spcAft>
                <a:spcPts val="0"/>
              </a:spcAft>
              <a:buNone/>
              <a:defRPr sz="1400">
                <a:latin typeface="Archivo"/>
                <a:ea typeface="Archivo"/>
                <a:cs typeface="Archivo"/>
              </a:defRPr>
            </a:lvl3pPr>
            <a:lvl4pPr lvl="3" algn="r">
              <a:spcBef>
                <a:spcPts val="1200"/>
              </a:spcBef>
              <a:spcAft>
                <a:spcPts val="0"/>
              </a:spcAft>
              <a:buNone/>
              <a:defRPr sz="1400">
                <a:latin typeface="Archivo"/>
                <a:ea typeface="Archivo"/>
                <a:cs typeface="Archivo"/>
              </a:defRPr>
            </a:lvl4pPr>
            <a:lvl5pPr lvl="4" algn="r">
              <a:spcBef>
                <a:spcPts val="1200"/>
              </a:spcBef>
              <a:spcAft>
                <a:spcPts val="0"/>
              </a:spcAft>
              <a:buNone/>
              <a:defRPr sz="1400">
                <a:latin typeface="Archivo"/>
                <a:ea typeface="Archivo"/>
                <a:cs typeface="Archivo"/>
              </a:defRPr>
            </a:lvl5pPr>
            <a:lvl6pPr lvl="5" algn="r">
              <a:spcBef>
                <a:spcPts val="1200"/>
              </a:spcBef>
              <a:spcAft>
                <a:spcPts val="0"/>
              </a:spcAft>
              <a:buNone/>
              <a:defRPr sz="1400">
                <a:latin typeface="Archivo"/>
                <a:ea typeface="Archivo"/>
                <a:cs typeface="Archivo"/>
              </a:defRPr>
            </a:lvl6pPr>
            <a:lvl7pPr lvl="6" algn="r">
              <a:spcBef>
                <a:spcPts val="1200"/>
              </a:spcBef>
              <a:spcAft>
                <a:spcPts val="0"/>
              </a:spcAft>
              <a:buNone/>
              <a:defRPr sz="1400">
                <a:latin typeface="Archivo"/>
                <a:ea typeface="Archivo"/>
                <a:cs typeface="Archivo"/>
              </a:defRPr>
            </a:lvl7pPr>
            <a:lvl8pPr lvl="7" algn="r">
              <a:spcBef>
                <a:spcPts val="1200"/>
              </a:spcBef>
              <a:spcAft>
                <a:spcPts val="0"/>
              </a:spcAft>
              <a:buNone/>
              <a:defRPr sz="1400">
                <a:latin typeface="Archivo"/>
                <a:ea typeface="Archivo"/>
                <a:cs typeface="Archivo"/>
              </a:defRPr>
            </a:lvl8pPr>
            <a:lvl9pPr lvl="8" algn="r">
              <a:spcBef>
                <a:spcPts val="1200"/>
              </a:spcBef>
              <a:spcAft>
                <a:spcPts val="1200"/>
              </a:spcAft>
              <a:buNone/>
              <a:defRPr sz="1400">
                <a:latin typeface="Archivo"/>
                <a:ea typeface="Archivo"/>
                <a:cs typeface="Archivo"/>
              </a:defRPr>
            </a:lvl9pPr>
          </a:lstStyle>
          <a:p>
            <a:pPr>
              <a:defRPr/>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Numbers and text " preserve="0" showMasterPhAnim="0" userDrawn="1">
  <p:cSld name="CUSTOM_5">
    <p:spTree>
      <p:nvGrpSpPr>
        <p:cNvPr id="1" name="" hidden="0"/>
        <p:cNvGrpSpPr/>
        <p:nvPr isPhoto="0" userDrawn="0"/>
      </p:nvGrpSpPr>
      <p:grpSpPr bwMode="auto">
        <a:xfrm>
          <a:off x="0" y="0"/>
          <a:ext cx="0" cy="0"/>
          <a:chOff x="0" y="0"/>
          <a:chExt cx="0" cy="0"/>
        </a:xfrm>
      </p:grpSpPr>
      <p:sp>
        <p:nvSpPr>
          <p:cNvPr id="151" name="Google Shape;151;p24" hidden="0"/>
          <p:cNvSpPr/>
          <p:nvPr isPhoto="0" userDrawn="0"/>
        </p:nvSpPr>
        <p:spPr bwMode="auto">
          <a:xfrm flipH="1">
            <a:off x="6813327" y="362539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2" name="Google Shape;152;p24" hidden="0"/>
          <p:cNvSpPr/>
          <p:nvPr isPhoto="0" userDrawn="0"/>
        </p:nvSpPr>
        <p:spPr bwMode="auto">
          <a:xfrm flipH="1">
            <a:off x="133254" y="-9822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3" name="Google Shape;153;p24" hidden="0"/>
          <p:cNvSpPr/>
          <p:nvPr isPhoto="0" userDrawn="0"/>
        </p:nvSpPr>
        <p:spPr bwMode="auto">
          <a:xfrm flipH="1">
            <a:off x="4089901" y="-1887579"/>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4" name="Google Shape;154;p24" hidden="0"/>
          <p:cNvSpPr txBox="1"/>
          <p:nvPr isPhoto="0" userDrawn="0">
            <p:ph type="title" hasCustomPrompt="1"/>
          </p:nvPr>
        </p:nvSpPr>
        <p:spPr bwMode="auto">
          <a:xfrm>
            <a:off x="1055025" y="3011125"/>
            <a:ext cx="1893600" cy="4680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000"/>
              <a:buNone/>
              <a:defRPr sz="30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pPr>
              <a:defRPr/>
            </a:pPr>
            <a:r>
              <a:rPr/>
              <a:t>xx%</a:t>
            </a:r>
            <a:endParaRPr/>
          </a:p>
        </p:txBody>
      </p:sp>
      <p:sp>
        <p:nvSpPr>
          <p:cNvPr id="155" name="Google Shape;155;p24" hidden="0"/>
          <p:cNvSpPr txBox="1"/>
          <p:nvPr isPhoto="0" userDrawn="0">
            <p:ph type="subTitle" idx="1" hasCustomPrompt="0"/>
          </p:nvPr>
        </p:nvSpPr>
        <p:spPr bwMode="auto">
          <a:xfrm>
            <a:off x="1055037" y="3555324"/>
            <a:ext cx="1893600" cy="671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pPr>
              <a:defRPr/>
            </a:pPr>
            <a:endParaRPr/>
          </a:p>
        </p:txBody>
      </p:sp>
      <p:sp>
        <p:nvSpPr>
          <p:cNvPr id="156" name="Google Shape;156;p24" hidden="0"/>
          <p:cNvSpPr txBox="1"/>
          <p:nvPr isPhoto="0" userDrawn="0">
            <p:ph type="title" idx="2" hasCustomPrompt="1"/>
          </p:nvPr>
        </p:nvSpPr>
        <p:spPr bwMode="auto">
          <a:xfrm>
            <a:off x="3625076" y="3011125"/>
            <a:ext cx="1893600" cy="4680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000"/>
              <a:buNone/>
              <a:defRPr sz="30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pPr>
              <a:defRPr/>
            </a:pPr>
            <a:r>
              <a:rPr/>
              <a:t>xx%</a:t>
            </a:r>
            <a:endParaRPr/>
          </a:p>
        </p:txBody>
      </p:sp>
      <p:sp>
        <p:nvSpPr>
          <p:cNvPr id="157" name="Google Shape;157;p24" hidden="0"/>
          <p:cNvSpPr txBox="1"/>
          <p:nvPr isPhoto="0" userDrawn="0">
            <p:ph type="subTitle" idx="3" hasCustomPrompt="0"/>
          </p:nvPr>
        </p:nvSpPr>
        <p:spPr bwMode="auto">
          <a:xfrm>
            <a:off x="3625161" y="3555230"/>
            <a:ext cx="1893600" cy="671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pPr>
              <a:defRPr/>
            </a:pPr>
            <a:endParaRPr/>
          </a:p>
        </p:txBody>
      </p:sp>
      <p:sp>
        <p:nvSpPr>
          <p:cNvPr id="158" name="Google Shape;158;p24" hidden="0"/>
          <p:cNvSpPr txBox="1"/>
          <p:nvPr isPhoto="0" userDrawn="0">
            <p:ph type="title" idx="4" hasCustomPrompt="1"/>
          </p:nvPr>
        </p:nvSpPr>
        <p:spPr bwMode="auto">
          <a:xfrm>
            <a:off x="6195272" y="3011125"/>
            <a:ext cx="1893600" cy="4680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000"/>
              <a:buNone/>
              <a:defRPr sz="30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a:pPr>
              <a:defRPr/>
            </a:pPr>
            <a:r>
              <a:rPr/>
              <a:t>xx%</a:t>
            </a:r>
            <a:endParaRPr/>
          </a:p>
        </p:txBody>
      </p:sp>
      <p:sp>
        <p:nvSpPr>
          <p:cNvPr id="159" name="Google Shape;159;p24" hidden="0"/>
          <p:cNvSpPr txBox="1"/>
          <p:nvPr isPhoto="0" userDrawn="0">
            <p:ph type="subTitle" idx="5" hasCustomPrompt="0"/>
          </p:nvPr>
        </p:nvSpPr>
        <p:spPr bwMode="auto">
          <a:xfrm>
            <a:off x="6195284" y="3555249"/>
            <a:ext cx="1893600" cy="671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pPr>
              <a:defRPr/>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hanks" preserve="0" showMasterPhAnim="0" userDrawn="1">
  <p:cSld name="CUSTOM_7">
    <p:spTree>
      <p:nvGrpSpPr>
        <p:cNvPr id="1" name="" hidden="0"/>
        <p:cNvGrpSpPr/>
        <p:nvPr isPhoto="0" userDrawn="0"/>
      </p:nvGrpSpPr>
      <p:grpSpPr bwMode="auto">
        <a:xfrm>
          <a:off x="0" y="0"/>
          <a:ext cx="0" cy="0"/>
          <a:chOff x="0" y="0"/>
          <a:chExt cx="0" cy="0"/>
        </a:xfrm>
      </p:grpSpPr>
      <p:sp>
        <p:nvSpPr>
          <p:cNvPr id="161" name="Google Shape;161;p25" hidden="0"/>
          <p:cNvSpPr/>
          <p:nvPr isPhoto="0" userDrawn="0"/>
        </p:nvSpPr>
        <p:spPr bwMode="auto">
          <a:xfrm flipH="1">
            <a:off x="7141402" y="337144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2" name="Google Shape;162;p25" hidden="0"/>
          <p:cNvSpPr/>
          <p:nvPr isPhoto="0" userDrawn="0"/>
        </p:nvSpPr>
        <p:spPr bwMode="auto">
          <a:xfrm flipH="1">
            <a:off x="7742654" y="-408652"/>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3" name="Google Shape;163;p25" hidden="0"/>
          <p:cNvSpPr txBox="1"/>
          <p:nvPr isPhoto="0" userDrawn="0">
            <p:ph type="ctrTitle" hasCustomPrompt="0"/>
          </p:nvPr>
        </p:nvSpPr>
        <p:spPr bwMode="auto">
          <a:xfrm>
            <a:off x="3518699" y="540075"/>
            <a:ext cx="4912200" cy="1281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5200"/>
              <a:buNone/>
              <a:defRPr sz="8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pPr>
              <a:defRPr/>
            </a:pPr>
            <a:endParaRPr/>
          </a:p>
        </p:txBody>
      </p:sp>
      <p:sp>
        <p:nvSpPr>
          <p:cNvPr id="164" name="Google Shape;164;p25" hidden="0"/>
          <p:cNvSpPr txBox="1"/>
          <p:nvPr isPhoto="0" userDrawn="0">
            <p:ph type="subTitle" idx="1" hasCustomPrompt="0"/>
          </p:nvPr>
        </p:nvSpPr>
        <p:spPr bwMode="auto">
          <a:xfrm>
            <a:off x="4592850" y="1857500"/>
            <a:ext cx="2763900" cy="1058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pPr>
              <a:defRPr/>
            </a:pPr>
            <a:endParaRPr/>
          </a:p>
        </p:txBody>
      </p:sp>
      <p:sp>
        <p:nvSpPr>
          <p:cNvPr id="165" name="Google Shape;165;p25" hidden="0"/>
          <p:cNvSpPr txBox="1"/>
          <p:nvPr isPhoto="0" userDrawn="0"/>
        </p:nvSpPr>
        <p:spPr bwMode="auto">
          <a:xfrm>
            <a:off x="3518699" y="3680500"/>
            <a:ext cx="4912200" cy="365700"/>
          </a:xfrm>
          <a:prstGeom prst="rect">
            <a:avLst/>
          </a:prstGeom>
          <a:noFill/>
          <a:ln>
            <a:noFill/>
          </a:ln>
        </p:spPr>
        <p:txBody>
          <a:bodyPr spcFirstLastPara="1" wrap="square" lIns="36000" tIns="36000" rIns="36000" bIns="36000" anchor="ctr" anchorCtr="0">
            <a:noAutofit/>
          </a:bodyPr>
          <a:lstStyle/>
          <a:p>
            <a:pPr marL="0" lvl="0" indent="0" algn="ctr">
              <a:lnSpc>
                <a:spcPct val="100000"/>
              </a:lnSpc>
              <a:spcBef>
                <a:spcPts val="300"/>
              </a:spcBef>
              <a:spcAft>
                <a:spcPts val="0"/>
              </a:spcAft>
              <a:buNone/>
              <a:defRPr/>
            </a:pPr>
            <a:r>
              <a:rPr lang="de" sz="1100">
                <a:solidFill>
                  <a:schemeClr val="dk1"/>
                </a:solidFill>
                <a:latin typeface="Archivo"/>
                <a:ea typeface="Archivo"/>
                <a:cs typeface="Archivo"/>
              </a:rPr>
              <a:t>CREDITS: Diese Präsentationsvorlage wurde von </a:t>
            </a:r>
            <a:r>
              <a:rPr lang="de" sz="1100" b="1">
                <a:solidFill>
                  <a:schemeClr val="accent1"/>
                </a:solidFill>
                <a:latin typeface="Archivo"/>
                <a:ea typeface="Archivo"/>
                <a:cs typeface="Archivo"/>
              </a:rPr>
              <a:t>Slidesgo </a:t>
            </a:r>
            <a:r>
              <a:rPr lang="de" sz="1100">
                <a:solidFill>
                  <a:schemeClr val="dk1"/>
                </a:solidFill>
                <a:latin typeface="Archivo"/>
                <a:ea typeface="Archivo"/>
                <a:cs typeface="Archivo"/>
              </a:rPr>
              <a:t>erstellt, inklusive Icons von </a:t>
            </a:r>
            <a:r>
              <a:rPr lang="de" sz="1100" b="1">
                <a:solidFill>
                  <a:schemeClr val="accent1"/>
                </a:solidFill>
                <a:latin typeface="Archivo"/>
                <a:ea typeface="Archivo"/>
                <a:cs typeface="Archivo"/>
              </a:rPr>
              <a:t>Flaticon </a:t>
            </a:r>
            <a:r>
              <a:rPr lang="de" sz="1100">
                <a:solidFill>
                  <a:schemeClr val="dk1"/>
                </a:solidFill>
                <a:latin typeface="Archivo"/>
                <a:ea typeface="Archivo"/>
                <a:cs typeface="Archivo"/>
              </a:rPr>
              <a:t>und Infografiken &amp; Bilder von </a:t>
            </a:r>
            <a:r>
              <a:rPr lang="de" sz="1100" b="1">
                <a:solidFill>
                  <a:schemeClr val="accent1"/>
                </a:solidFill>
                <a:latin typeface="Archivo"/>
                <a:ea typeface="Archivo"/>
                <a:cs typeface="Archivo"/>
              </a:rPr>
              <a:t>Freepik </a:t>
            </a:r>
            <a:endParaRPr sz="1100" b="1">
              <a:solidFill>
                <a:schemeClr val="accent1"/>
              </a:solidFill>
              <a:latin typeface="Archivo"/>
              <a:ea typeface="Archivo"/>
              <a:cs typeface="Archiv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Background" preserve="0" showMasterPhAnim="0" userDrawn="1">
  <p:cSld name="CUSTOM_10">
    <p:spTree>
      <p:nvGrpSpPr>
        <p:cNvPr id="1" name="" hidden="0"/>
        <p:cNvGrpSpPr/>
        <p:nvPr isPhoto="0" userDrawn="0"/>
      </p:nvGrpSpPr>
      <p:grpSpPr bwMode="auto">
        <a:xfrm>
          <a:off x="0" y="0"/>
          <a:ext cx="0" cy="0"/>
          <a:chOff x="0" y="0"/>
          <a:chExt cx="0" cy="0"/>
        </a:xfrm>
      </p:grpSpPr>
      <p:sp>
        <p:nvSpPr>
          <p:cNvPr id="167" name="Google Shape;167;p26" hidden="0"/>
          <p:cNvSpPr/>
          <p:nvPr isPhoto="0" userDrawn="0"/>
        </p:nvSpPr>
        <p:spPr bwMode="auto">
          <a:xfrm flipH="1">
            <a:off x="7141402" y="337144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8" name="Google Shape;168;p26" hidden="0"/>
          <p:cNvSpPr/>
          <p:nvPr isPhoto="0" userDrawn="0"/>
        </p:nvSpPr>
        <p:spPr bwMode="auto">
          <a:xfrm flipH="1">
            <a:off x="5252679" y="-28972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9" name="Google Shape;169;p26" hidden="0"/>
          <p:cNvSpPr/>
          <p:nvPr isPhoto="0" userDrawn="0"/>
        </p:nvSpPr>
        <p:spPr bwMode="auto">
          <a:xfrm flipH="1">
            <a:off x="-544921" y="1575898"/>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Background" preserve="0" showMasterPhAnim="0" userDrawn="1">
  <p:cSld name="CUSTOM_11">
    <p:spTree>
      <p:nvGrpSpPr>
        <p:cNvPr id="1" name="" hidden="0"/>
        <p:cNvGrpSpPr/>
        <p:nvPr isPhoto="0" userDrawn="0"/>
      </p:nvGrpSpPr>
      <p:grpSpPr bwMode="auto">
        <a:xfrm>
          <a:off x="0" y="0"/>
          <a:ext cx="0" cy="0"/>
          <a:chOff x="0" y="0"/>
          <a:chExt cx="0" cy="0"/>
        </a:xfrm>
      </p:grpSpPr>
      <p:sp>
        <p:nvSpPr>
          <p:cNvPr id="171" name="Google Shape;171;p27" hidden="0"/>
          <p:cNvSpPr/>
          <p:nvPr isPhoto="0" userDrawn="0"/>
        </p:nvSpPr>
        <p:spPr bwMode="auto">
          <a:xfrm>
            <a:off x="-544921" y="337144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2" name="Google Shape;172;p27" hidden="0"/>
          <p:cNvSpPr/>
          <p:nvPr isPhoto="0" userDrawn="0"/>
        </p:nvSpPr>
        <p:spPr bwMode="auto">
          <a:xfrm>
            <a:off x="2751402" y="-28972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3" name="Google Shape;173;p27" hidden="0"/>
          <p:cNvSpPr/>
          <p:nvPr isPhoto="0" userDrawn="0"/>
        </p:nvSpPr>
        <p:spPr bwMode="auto">
          <a:xfrm>
            <a:off x="8549002" y="1575898"/>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Blank slide" preserve="0" showMasterPhAnim="0" type="blank" userDrawn="1">
  <p:cSld name="BLANK">
    <p:spTree>
      <p:nvGrpSpPr>
        <p:cNvPr id="1" name="" hidden="0"/>
        <p:cNvGrpSpPr/>
        <p:nvPr isPhoto="0" userDrawn="0"/>
      </p:nvGrpSpPr>
      <p:grpSpPr bwMode="auto">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only" preserve="0" showMasterPhAnim="0" userDrawn="1">
  <p:cSld name="CUSTOM">
    <p:spTree>
      <p:nvGrpSpPr>
        <p:cNvPr id="1" name="" hidden="0"/>
        <p:cNvGrpSpPr/>
        <p:nvPr isPhoto="0" userDrawn="0"/>
      </p:nvGrpSpPr>
      <p:grpSpPr bwMode="auto">
        <a:xfrm>
          <a:off x="0" y="0"/>
          <a:ext cx="0" cy="0"/>
          <a:chOff x="0" y="0"/>
          <a:chExt cx="0" cy="0"/>
        </a:xfrm>
      </p:grpSpPr>
      <p:sp>
        <p:nvSpPr>
          <p:cNvPr id="179" name="Google Shape;179;p30" hidden="0"/>
          <p:cNvSpPr txBox="1"/>
          <p:nvPr isPhoto="0" userDrawn="0">
            <p:ph type="title" hasCustomPrompt="0"/>
          </p:nvPr>
        </p:nvSpPr>
        <p:spPr bwMode="auto">
          <a:xfrm>
            <a:off x="1048350" y="323850"/>
            <a:ext cx="70473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pPr>
              <a:defRPr/>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and body" preserve="0" showMasterPhAnim="0" type="tx" userDrawn="1">
  <p:cSld name="TITLE_AND_BODY">
    <p:spTree>
      <p:nvGrpSpPr>
        <p:cNvPr id="1" name="" hidden="0"/>
        <p:cNvGrpSpPr/>
        <p:nvPr isPhoto="0" userDrawn="0"/>
      </p:nvGrpSpPr>
      <p:grpSpPr bwMode="auto">
        <a:xfrm>
          <a:off x="0" y="0"/>
          <a:ext cx="0" cy="0"/>
          <a:chOff x="0" y="0"/>
          <a:chExt cx="0" cy="0"/>
        </a:xfrm>
      </p:grpSpPr>
      <p:sp>
        <p:nvSpPr>
          <p:cNvPr id="16" name="Google Shape;16;p4" hidden="0"/>
          <p:cNvSpPr/>
          <p:nvPr isPhoto="0" userDrawn="0"/>
        </p:nvSpPr>
        <p:spPr bwMode="auto">
          <a:xfrm>
            <a:off x="713100" y="419700"/>
            <a:ext cx="77178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 name="Google Shape;17;p4"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800"/>
              <a:buNone/>
              <a:defRPr sz="3000">
                <a:solidFill>
                  <a:schemeClr val="lt1"/>
                </a:solidFill>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pPr>
              <a:defRPr/>
            </a:pPr>
            <a:endParaRPr/>
          </a:p>
        </p:txBody>
      </p:sp>
      <p:sp>
        <p:nvSpPr>
          <p:cNvPr id="18" name="Google Shape;18;p4" hidden="0"/>
          <p:cNvSpPr txBox="1"/>
          <p:nvPr isPhoto="0" userDrawn="0">
            <p:ph type="body" idx="1" hasCustomPrompt="0"/>
          </p:nvPr>
        </p:nvSpPr>
        <p:spPr bwMode="auto">
          <a:xfrm>
            <a:off x="713100" y="1090870"/>
            <a:ext cx="7717800" cy="512399"/>
          </a:xfrm>
          <a:prstGeom prst="rect">
            <a:avLst/>
          </a:prstGeom>
        </p:spPr>
        <p:txBody>
          <a:bodyPr spcFirstLastPara="1" wrap="square" lIns="91425" tIns="91425" rIns="91425" bIns="91425" anchor="t" anchorCtr="0">
            <a:noAutofit/>
          </a:bodyPr>
          <a:lstStyle>
            <a:lvl1pPr marL="457200" lvl="0" indent="-317500" algn="ctr">
              <a:lnSpc>
                <a:spcPct val="100000"/>
              </a:lnSpc>
              <a:spcBef>
                <a:spcPts val="0"/>
              </a:spcBef>
              <a:spcAft>
                <a:spcPts val="0"/>
              </a:spcAft>
              <a:buSzPts val="1400"/>
              <a:buChar char="●"/>
              <a:defRPr sz="1000">
                <a:latin typeface="Archivo"/>
                <a:ea typeface="Archivo"/>
                <a:cs typeface="Archivo"/>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pPr>
              <a:defRPr/>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and two columns" preserve="0" showMasterPhAnim="0" type="twoColTx" userDrawn="1">
  <p:cSld name="TITLE_AND_TWO_COLUMNS">
    <p:spTree>
      <p:nvGrpSpPr>
        <p:cNvPr id="1" name="" hidden="0"/>
        <p:cNvGrpSpPr/>
        <p:nvPr isPhoto="0" userDrawn="0"/>
      </p:nvGrpSpPr>
      <p:grpSpPr bwMode="auto">
        <a:xfrm>
          <a:off x="0" y="0"/>
          <a:ext cx="0" cy="0"/>
          <a:chOff x="0" y="0"/>
          <a:chExt cx="0" cy="0"/>
        </a:xfrm>
      </p:grpSpPr>
      <p:sp>
        <p:nvSpPr>
          <p:cNvPr id="20" name="Google Shape;20;p5" hidden="0"/>
          <p:cNvSpPr/>
          <p:nvPr isPhoto="0" userDrawn="0"/>
        </p:nvSpPr>
        <p:spPr bwMode="auto">
          <a:xfrm>
            <a:off x="133254" y="349134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 name="Google Shape;21;p5" hidden="0"/>
          <p:cNvSpPr/>
          <p:nvPr isPhoto="0" userDrawn="0"/>
        </p:nvSpPr>
        <p:spPr bwMode="auto">
          <a:xfrm>
            <a:off x="8185652" y="-9822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 name="Google Shape;22;p5" hidden="0"/>
          <p:cNvSpPr/>
          <p:nvPr isPhoto="0" userDrawn="0"/>
        </p:nvSpPr>
        <p:spPr bwMode="auto">
          <a:xfrm>
            <a:off x="2821404" y="-1887579"/>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 name="Google Shape;23;p5" hidden="0"/>
          <p:cNvSpPr txBox="1"/>
          <p:nvPr isPhoto="0" userDrawn="0">
            <p:ph type="title" hasCustomPrompt="0"/>
          </p:nvPr>
        </p:nvSpPr>
        <p:spPr bwMode="auto">
          <a:xfrm>
            <a:off x="4677383" y="763760"/>
            <a:ext cx="3611100" cy="358500"/>
          </a:xfrm>
          <a:prstGeom prst="rect">
            <a:avLst/>
          </a:prstGeom>
        </p:spPr>
        <p:txBody>
          <a:bodyPr spcFirstLastPara="1" wrap="square" lIns="91425" tIns="91425" rIns="91425" bIns="91425" anchor="b" anchorCtr="0">
            <a:noAutofit/>
          </a:bodyPr>
          <a:lstStyle>
            <a:lvl1pPr lvl="0" algn="ctr">
              <a:spcBef>
                <a:spcPts val="0"/>
              </a:spcBef>
              <a:spcAft>
                <a:spcPts val="0"/>
              </a:spcAft>
              <a:buSzPts val="2500"/>
              <a:buNone/>
              <a:defRPr sz="2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pPr>
              <a:defRPr/>
            </a:pPr>
            <a:endParaRPr/>
          </a:p>
        </p:txBody>
      </p:sp>
      <p:sp>
        <p:nvSpPr>
          <p:cNvPr id="24" name="Google Shape;24;p5" hidden="0"/>
          <p:cNvSpPr txBox="1"/>
          <p:nvPr isPhoto="0" userDrawn="0">
            <p:ph type="subTitle" idx="1" hasCustomPrompt="0"/>
          </p:nvPr>
        </p:nvSpPr>
        <p:spPr bwMode="auto">
          <a:xfrm>
            <a:off x="4677375" y="1309613"/>
            <a:ext cx="3611100" cy="10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atin typeface="Archivo"/>
                <a:ea typeface="Archivo"/>
                <a:cs typeface="Archivo"/>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pPr>
              <a:defRPr/>
            </a:pPr>
            <a:endParaRPr/>
          </a:p>
        </p:txBody>
      </p:sp>
      <p:sp>
        <p:nvSpPr>
          <p:cNvPr id="25" name="Google Shape;25;p5" hidden="0"/>
          <p:cNvSpPr txBox="1"/>
          <p:nvPr isPhoto="0" userDrawn="0">
            <p:ph type="title" idx="2" hasCustomPrompt="0"/>
          </p:nvPr>
        </p:nvSpPr>
        <p:spPr bwMode="auto">
          <a:xfrm>
            <a:off x="4677245" y="2878984"/>
            <a:ext cx="3611100" cy="358500"/>
          </a:xfrm>
          <a:prstGeom prst="rect">
            <a:avLst/>
          </a:prstGeom>
        </p:spPr>
        <p:txBody>
          <a:bodyPr spcFirstLastPara="1" wrap="square" lIns="91425" tIns="91425" rIns="91425" bIns="91425" anchor="b" anchorCtr="0">
            <a:noAutofit/>
          </a:bodyPr>
          <a:lstStyle>
            <a:lvl1pPr lvl="0" algn="ctr">
              <a:spcBef>
                <a:spcPts val="0"/>
              </a:spcBef>
              <a:spcAft>
                <a:spcPts val="0"/>
              </a:spcAft>
              <a:buSzPts val="2500"/>
              <a:buNone/>
              <a:defRPr sz="2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pPr>
              <a:defRPr/>
            </a:pPr>
            <a:endParaRPr/>
          </a:p>
        </p:txBody>
      </p:sp>
      <p:sp>
        <p:nvSpPr>
          <p:cNvPr id="26" name="Google Shape;26;p5" hidden="0"/>
          <p:cNvSpPr txBox="1"/>
          <p:nvPr isPhoto="0" userDrawn="0">
            <p:ph type="subTitle" idx="3" hasCustomPrompt="0"/>
          </p:nvPr>
        </p:nvSpPr>
        <p:spPr bwMode="auto">
          <a:xfrm>
            <a:off x="4677250" y="3424836"/>
            <a:ext cx="3611100" cy="10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atin typeface="Archivo"/>
                <a:ea typeface="Archivo"/>
                <a:cs typeface="Archivo"/>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pPr>
              <a:defRPr/>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only" preserve="0" showMasterPhAnim="0" type="titleOnly" userDrawn="1">
  <p:cSld name="TITLE_ONLY">
    <p:spTree>
      <p:nvGrpSpPr>
        <p:cNvPr id="1" name="" hidden="0"/>
        <p:cNvGrpSpPr/>
        <p:nvPr isPhoto="0" userDrawn="0"/>
      </p:nvGrpSpPr>
      <p:grpSpPr bwMode="auto">
        <a:xfrm>
          <a:off x="0" y="0"/>
          <a:ext cx="0" cy="0"/>
          <a:chOff x="0" y="0"/>
          <a:chExt cx="0" cy="0"/>
        </a:xfrm>
      </p:grpSpPr>
      <p:sp>
        <p:nvSpPr>
          <p:cNvPr id="28" name="Google Shape;28;p6" hidden="0"/>
          <p:cNvSpPr/>
          <p:nvPr isPhoto="0" userDrawn="0"/>
        </p:nvSpPr>
        <p:spPr bwMode="auto">
          <a:xfrm>
            <a:off x="713100" y="419700"/>
            <a:ext cx="77178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 name="Google Shape;29;p6"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800"/>
              <a:buNone/>
              <a:defRPr sz="3000">
                <a:solidFill>
                  <a:schemeClr val="lt1"/>
                </a:solidFill>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pPr>
              <a:defRPr/>
            </a:pPr>
            <a:endParaRPr/>
          </a:p>
        </p:txBody>
      </p:sp>
      <p:sp>
        <p:nvSpPr>
          <p:cNvPr id="30" name="Google Shape;30;p6" hidden="0"/>
          <p:cNvSpPr/>
          <p:nvPr isPhoto="0" userDrawn="0"/>
        </p:nvSpPr>
        <p:spPr bwMode="auto">
          <a:xfrm>
            <a:off x="-1447196" y="3660671"/>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 name="Google Shape;31;p6" hidden="0"/>
          <p:cNvSpPr/>
          <p:nvPr isPhoto="0" userDrawn="0"/>
        </p:nvSpPr>
        <p:spPr bwMode="auto">
          <a:xfrm>
            <a:off x="8347927" y="459173"/>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One column text" preserve="0" showMasterPhAnim="0" userDrawn="1">
  <p:cSld name="ONE_COLUMN_TEXT">
    <p:spTree>
      <p:nvGrpSpPr>
        <p:cNvPr id="1" name="" hidden="0"/>
        <p:cNvGrpSpPr/>
        <p:nvPr isPhoto="0" userDrawn="0"/>
      </p:nvGrpSpPr>
      <p:grpSpPr bwMode="auto">
        <a:xfrm>
          <a:off x="0" y="0"/>
          <a:ext cx="0" cy="0"/>
          <a:chOff x="0" y="0"/>
          <a:chExt cx="0" cy="0"/>
        </a:xfrm>
      </p:grpSpPr>
      <p:sp>
        <p:nvSpPr>
          <p:cNvPr id="33" name="Google Shape;33;p7" hidden="0"/>
          <p:cNvSpPr txBox="1"/>
          <p:nvPr isPhoto="0" userDrawn="0">
            <p:ph type="title" hasCustomPrompt="0"/>
          </p:nvPr>
        </p:nvSpPr>
        <p:spPr bwMode="auto">
          <a:xfrm>
            <a:off x="777725" y="1024162"/>
            <a:ext cx="3794400" cy="1829099"/>
          </a:xfrm>
          <a:prstGeom prst="rect">
            <a:avLst/>
          </a:prstGeom>
        </p:spPr>
        <p:txBody>
          <a:bodyPr spcFirstLastPara="1" wrap="square" lIns="91425" tIns="91425" rIns="91425" bIns="91425" anchor="b" anchorCtr="0">
            <a:noAutofit/>
          </a:bodyPr>
          <a:lstStyle>
            <a:lvl1pPr lvl="0" algn="ctr">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pPr>
              <a:defRPr/>
            </a:pPr>
            <a:endParaRPr/>
          </a:p>
        </p:txBody>
      </p:sp>
      <p:sp>
        <p:nvSpPr>
          <p:cNvPr id="34" name="Google Shape;34;p7" hidden="0"/>
          <p:cNvSpPr txBox="1"/>
          <p:nvPr isPhoto="0" userDrawn="0">
            <p:ph type="body" idx="1" hasCustomPrompt="0"/>
          </p:nvPr>
        </p:nvSpPr>
        <p:spPr bwMode="auto">
          <a:xfrm>
            <a:off x="777575" y="3458513"/>
            <a:ext cx="3794400" cy="9294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a:defRPr/>
            </a:pPr>
            <a:endParaRPr/>
          </a:p>
        </p:txBody>
      </p:sp>
      <p:sp>
        <p:nvSpPr>
          <p:cNvPr id="35" name="Google Shape;35;p7" hidden="0"/>
          <p:cNvSpPr/>
          <p:nvPr isPhoto="0" userDrawn="0"/>
        </p:nvSpPr>
        <p:spPr bwMode="auto">
          <a:xfrm>
            <a:off x="6659629" y="3420771"/>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 name="Google Shape;36;p7" hidden="0"/>
          <p:cNvSpPr/>
          <p:nvPr isPhoto="0" userDrawn="0"/>
        </p:nvSpPr>
        <p:spPr bwMode="auto">
          <a:xfrm>
            <a:off x="8185652" y="-9822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 name="Google Shape;37;p7" hidden="0"/>
          <p:cNvSpPr/>
          <p:nvPr isPhoto="0" userDrawn="0"/>
        </p:nvSpPr>
        <p:spPr bwMode="auto">
          <a:xfrm>
            <a:off x="-436223" y="3958723"/>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Main point" preserve="0" showMasterPhAnim="0" userDrawn="1">
  <p:cSld name="MAIN_POINT">
    <p:spTree>
      <p:nvGrpSpPr>
        <p:cNvPr id="1" name="" hidden="0"/>
        <p:cNvGrpSpPr/>
        <p:nvPr isPhoto="0" userDrawn="0"/>
      </p:nvGrpSpPr>
      <p:grpSpPr bwMode="auto">
        <a:xfrm>
          <a:off x="0" y="0"/>
          <a:ext cx="0" cy="0"/>
          <a:chOff x="0" y="0"/>
          <a:chExt cx="0" cy="0"/>
        </a:xfrm>
      </p:grpSpPr>
      <p:sp>
        <p:nvSpPr>
          <p:cNvPr id="39" name="Google Shape;39;p8" hidden="0"/>
          <p:cNvSpPr/>
          <p:nvPr isPhoto="0" userDrawn="0"/>
        </p:nvSpPr>
        <p:spPr bwMode="auto">
          <a:xfrm>
            <a:off x="133254" y="349134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 name="Google Shape;40;p8" hidden="0"/>
          <p:cNvSpPr/>
          <p:nvPr isPhoto="0" userDrawn="0"/>
        </p:nvSpPr>
        <p:spPr bwMode="auto">
          <a:xfrm>
            <a:off x="8185652" y="-9822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 name="Google Shape;41;p8" hidden="0"/>
          <p:cNvSpPr txBox="1"/>
          <p:nvPr isPhoto="0" userDrawn="0">
            <p:ph type="title" hasCustomPrompt="0"/>
          </p:nvPr>
        </p:nvSpPr>
        <p:spPr bwMode="auto">
          <a:xfrm>
            <a:off x="713100" y="798325"/>
            <a:ext cx="5079600" cy="21216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pPr>
              <a:defRPr/>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Section title and description" preserve="0" showMasterPhAnim="0" userDrawn="1">
  <p:cSld name="SECTION_TITLE_AND_DESCRIPTION">
    <p:spTree>
      <p:nvGrpSpPr>
        <p:cNvPr id="1" name="" hidden="0"/>
        <p:cNvGrpSpPr/>
        <p:nvPr isPhoto="0" userDrawn="0"/>
      </p:nvGrpSpPr>
      <p:grpSpPr bwMode="auto">
        <a:xfrm>
          <a:off x="0" y="0"/>
          <a:ext cx="0" cy="0"/>
          <a:chOff x="0" y="0"/>
          <a:chExt cx="0" cy="0"/>
        </a:xfrm>
      </p:grpSpPr>
      <p:sp>
        <p:nvSpPr>
          <p:cNvPr id="43" name="Google Shape;43;p9" hidden="0"/>
          <p:cNvSpPr txBox="1"/>
          <p:nvPr isPhoto="0" userDrawn="0">
            <p:ph type="title" hasCustomPrompt="0"/>
          </p:nvPr>
        </p:nvSpPr>
        <p:spPr bwMode="auto">
          <a:xfrm>
            <a:off x="4572000" y="980725"/>
            <a:ext cx="3858900" cy="1474800"/>
          </a:xfrm>
          <a:prstGeom prst="rect">
            <a:avLst/>
          </a:prstGeom>
        </p:spPr>
        <p:txBody>
          <a:bodyPr spcFirstLastPara="1" wrap="square" lIns="91425" tIns="91425" rIns="91425" bIns="91425" anchor="t" anchorCtr="0">
            <a:noAutofit/>
          </a:bodyPr>
          <a:lstStyle>
            <a:lvl1pPr lvl="0" algn="ctr">
              <a:spcBef>
                <a:spcPts val="0"/>
              </a:spcBef>
              <a:spcAft>
                <a:spcPts val="0"/>
              </a:spcAft>
              <a:buSzPts val="4200"/>
              <a:buNone/>
              <a:defRPr sz="5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pPr>
              <a:defRPr/>
            </a:pPr>
            <a:endParaRPr/>
          </a:p>
        </p:txBody>
      </p:sp>
      <p:sp>
        <p:nvSpPr>
          <p:cNvPr id="44" name="Google Shape;44;p9" hidden="0"/>
          <p:cNvSpPr txBox="1"/>
          <p:nvPr isPhoto="0" userDrawn="0">
            <p:ph type="subTitle" idx="1" hasCustomPrompt="0"/>
          </p:nvPr>
        </p:nvSpPr>
        <p:spPr bwMode="auto">
          <a:xfrm>
            <a:off x="4572000" y="2803075"/>
            <a:ext cx="3858900" cy="1515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pPr>
              <a:defRPr/>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Caption" preserve="0" showMasterPhAnim="0" userDrawn="1">
  <p:cSld name="CAPTION_ONLY">
    <p:spTree>
      <p:nvGrpSpPr>
        <p:cNvPr id="1" name="" hidden="0"/>
        <p:cNvGrpSpPr/>
        <p:nvPr isPhoto="0" userDrawn="0"/>
      </p:nvGrpSpPr>
      <p:grpSpPr bwMode="auto">
        <a:xfrm>
          <a:off x="0" y="0"/>
          <a:ext cx="0" cy="0"/>
          <a:chOff x="0" y="0"/>
          <a:chExt cx="0" cy="0"/>
        </a:xfrm>
      </p:grpSpPr>
      <p:sp>
        <p:nvSpPr>
          <p:cNvPr id="46" name="Google Shape;46;p10" hidden="0"/>
          <p:cNvSpPr txBox="1"/>
          <p:nvPr isPhoto="0" userDrawn="0">
            <p:ph type="body" idx="1" hasCustomPrompt="0"/>
          </p:nvPr>
        </p:nvSpPr>
        <p:spPr bwMode="auto">
          <a:xfrm>
            <a:off x="713100" y="4035450"/>
            <a:ext cx="7717800" cy="4953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400"/>
              <a:buNone/>
              <a:defRPr sz="3000" b="1">
                <a:latin typeface="Space Grotesk"/>
                <a:ea typeface="Space Grotesk"/>
                <a:cs typeface="Space Grotesk"/>
              </a:defRPr>
            </a:lvl1pPr>
          </a:lstStyle>
          <a:p>
            <a:pPr>
              <a:defRPr/>
            </a:pPr>
            <a:endParaRPr/>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s>
</file>

<file path=ppt/slideMasters/_rels/slideMaster2.xml.rels><?xml version="1.0" encoding="UTF-8" standalone="yes"?><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simple-light-2">
    <p:bg>
      <p:bgPr shadeToTitle="0">
        <a:solidFill>
          <a:schemeClr val="lt1"/>
        </a:solidFill>
      </p:bgPr>
    </p:bg>
    <p:spTree>
      <p:nvGrpSpPr>
        <p:cNvPr id="1" name="" hidden="0"/>
        <p:cNvGrpSpPr/>
        <p:nvPr isPhoto="0" userDrawn="0"/>
      </p:nvGrpSpPr>
      <p:grpSpPr bwMode="auto">
        <a:xfrm>
          <a:off x="0" y="0"/>
          <a:ext cx="0" cy="0"/>
          <a:chOff x="0" y="0"/>
          <a:chExt cx="0" cy="0"/>
        </a:xfrm>
      </p:grpSpPr>
      <p:sp>
        <p:nvSpPr>
          <p:cNvPr id="6" name="Google Shape;6;p1" hidden="0"/>
          <p:cNvSpPr txBox="1"/>
          <p:nvPr isPhoto="0" userDrawn="0">
            <p:ph type="title" hasCustomPrompt="0"/>
          </p:nvPr>
        </p:nvSpPr>
        <p:spPr bwMode="auto">
          <a:xfrm>
            <a:off x="713100" y="445025"/>
            <a:ext cx="7717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Space Grotesk"/>
              <a:buNone/>
              <a:defRPr sz="2800" b="1">
                <a:solidFill>
                  <a:schemeClr val="dk1"/>
                </a:solidFill>
                <a:latin typeface="Space Grotesk"/>
                <a:ea typeface="Space Grotesk"/>
                <a:cs typeface="Space Grotesk"/>
              </a:defRPr>
            </a:lvl1pPr>
            <a:lvl2pPr lvl="1">
              <a:spcBef>
                <a:spcPts val="0"/>
              </a:spcBef>
              <a:spcAft>
                <a:spcPts val="0"/>
              </a:spcAft>
              <a:buClr>
                <a:schemeClr val="dk1"/>
              </a:buClr>
              <a:buSzPts val="2800"/>
              <a:buFont typeface="Space Grotesk"/>
              <a:buNone/>
              <a:defRPr sz="2800" b="1">
                <a:solidFill>
                  <a:schemeClr val="dk1"/>
                </a:solidFill>
                <a:latin typeface="Space Grotesk"/>
                <a:ea typeface="Space Grotesk"/>
                <a:cs typeface="Space Grotesk"/>
              </a:defRPr>
            </a:lvl2pPr>
            <a:lvl3pPr lvl="2">
              <a:spcBef>
                <a:spcPts val="0"/>
              </a:spcBef>
              <a:spcAft>
                <a:spcPts val="0"/>
              </a:spcAft>
              <a:buClr>
                <a:schemeClr val="dk1"/>
              </a:buClr>
              <a:buSzPts val="2800"/>
              <a:buFont typeface="Space Grotesk"/>
              <a:buNone/>
              <a:defRPr sz="2800" b="1">
                <a:solidFill>
                  <a:schemeClr val="dk1"/>
                </a:solidFill>
                <a:latin typeface="Space Grotesk"/>
                <a:ea typeface="Space Grotesk"/>
                <a:cs typeface="Space Grotesk"/>
              </a:defRPr>
            </a:lvl3pPr>
            <a:lvl4pPr lvl="3">
              <a:spcBef>
                <a:spcPts val="0"/>
              </a:spcBef>
              <a:spcAft>
                <a:spcPts val="0"/>
              </a:spcAft>
              <a:buClr>
                <a:schemeClr val="dk1"/>
              </a:buClr>
              <a:buSzPts val="2800"/>
              <a:buFont typeface="Space Grotesk"/>
              <a:buNone/>
              <a:defRPr sz="2800" b="1">
                <a:solidFill>
                  <a:schemeClr val="dk1"/>
                </a:solidFill>
                <a:latin typeface="Space Grotesk"/>
                <a:ea typeface="Space Grotesk"/>
                <a:cs typeface="Space Grotesk"/>
              </a:defRPr>
            </a:lvl4pPr>
            <a:lvl5pPr lvl="4">
              <a:spcBef>
                <a:spcPts val="0"/>
              </a:spcBef>
              <a:spcAft>
                <a:spcPts val="0"/>
              </a:spcAft>
              <a:buClr>
                <a:schemeClr val="dk1"/>
              </a:buClr>
              <a:buSzPts val="2800"/>
              <a:buFont typeface="Space Grotesk"/>
              <a:buNone/>
              <a:defRPr sz="2800" b="1">
                <a:solidFill>
                  <a:schemeClr val="dk1"/>
                </a:solidFill>
                <a:latin typeface="Space Grotesk"/>
                <a:ea typeface="Space Grotesk"/>
                <a:cs typeface="Space Grotesk"/>
              </a:defRPr>
            </a:lvl5pPr>
            <a:lvl6pPr lvl="5">
              <a:spcBef>
                <a:spcPts val="0"/>
              </a:spcBef>
              <a:spcAft>
                <a:spcPts val="0"/>
              </a:spcAft>
              <a:buClr>
                <a:schemeClr val="dk1"/>
              </a:buClr>
              <a:buSzPts val="2800"/>
              <a:buFont typeface="Space Grotesk"/>
              <a:buNone/>
              <a:defRPr sz="2800" b="1">
                <a:solidFill>
                  <a:schemeClr val="dk1"/>
                </a:solidFill>
                <a:latin typeface="Space Grotesk"/>
                <a:ea typeface="Space Grotesk"/>
                <a:cs typeface="Space Grotesk"/>
              </a:defRPr>
            </a:lvl6pPr>
            <a:lvl7pPr lvl="6">
              <a:spcBef>
                <a:spcPts val="0"/>
              </a:spcBef>
              <a:spcAft>
                <a:spcPts val="0"/>
              </a:spcAft>
              <a:buClr>
                <a:schemeClr val="dk1"/>
              </a:buClr>
              <a:buSzPts val="2800"/>
              <a:buFont typeface="Space Grotesk"/>
              <a:buNone/>
              <a:defRPr sz="2800" b="1">
                <a:solidFill>
                  <a:schemeClr val="dk1"/>
                </a:solidFill>
                <a:latin typeface="Space Grotesk"/>
                <a:ea typeface="Space Grotesk"/>
                <a:cs typeface="Space Grotesk"/>
              </a:defRPr>
            </a:lvl7pPr>
            <a:lvl8pPr lvl="7">
              <a:spcBef>
                <a:spcPts val="0"/>
              </a:spcBef>
              <a:spcAft>
                <a:spcPts val="0"/>
              </a:spcAft>
              <a:buClr>
                <a:schemeClr val="dk1"/>
              </a:buClr>
              <a:buSzPts val="2800"/>
              <a:buFont typeface="Space Grotesk"/>
              <a:buNone/>
              <a:defRPr sz="2800" b="1">
                <a:solidFill>
                  <a:schemeClr val="dk1"/>
                </a:solidFill>
                <a:latin typeface="Space Grotesk"/>
                <a:ea typeface="Space Grotesk"/>
                <a:cs typeface="Space Grotesk"/>
              </a:defRPr>
            </a:lvl8pPr>
            <a:lvl9pPr lvl="8">
              <a:spcBef>
                <a:spcPts val="0"/>
              </a:spcBef>
              <a:spcAft>
                <a:spcPts val="0"/>
              </a:spcAft>
              <a:buClr>
                <a:schemeClr val="dk1"/>
              </a:buClr>
              <a:buSzPts val="2800"/>
              <a:buFont typeface="Space Grotesk"/>
              <a:buNone/>
              <a:defRPr sz="2800" b="1">
                <a:solidFill>
                  <a:schemeClr val="dk1"/>
                </a:solidFill>
                <a:latin typeface="Space Grotesk"/>
                <a:ea typeface="Space Grotesk"/>
                <a:cs typeface="Space Grotesk"/>
              </a:defRPr>
            </a:lvl9pPr>
          </a:lstStyle>
          <a:p>
            <a:pPr>
              <a:defRPr/>
            </a:pPr>
            <a:endParaRPr/>
          </a:p>
        </p:txBody>
      </p:sp>
      <p:sp>
        <p:nvSpPr>
          <p:cNvPr id="7" name="Google Shape;7;p1" hidden="0"/>
          <p:cNvSpPr txBox="1"/>
          <p:nvPr isPhoto="0" userDrawn="0">
            <p:ph type="body" idx="1" hasCustomPrompt="0"/>
          </p:nvPr>
        </p:nvSpPr>
        <p:spPr bwMode="auto">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4999"/>
              </a:lnSpc>
              <a:spcBef>
                <a:spcPts val="0"/>
              </a:spcBef>
              <a:spcAft>
                <a:spcPts val="0"/>
              </a:spcAft>
              <a:buClr>
                <a:schemeClr val="dk1"/>
              </a:buClr>
              <a:buSzPts val="1400"/>
              <a:buFont typeface="Archivo"/>
              <a:buChar char="●"/>
              <a:defRPr>
                <a:solidFill>
                  <a:schemeClr val="dk1"/>
                </a:solidFill>
                <a:latin typeface="Archivo"/>
                <a:ea typeface="Archivo"/>
                <a:cs typeface="Archivo"/>
              </a:defRPr>
            </a:lvl1pPr>
            <a:lvl2pPr marL="914400" lvl="1" indent="-317500">
              <a:lnSpc>
                <a:spcPct val="114999"/>
              </a:lnSpc>
              <a:spcBef>
                <a:spcPts val="0"/>
              </a:spcBef>
              <a:spcAft>
                <a:spcPts val="0"/>
              </a:spcAft>
              <a:buClr>
                <a:schemeClr val="dk1"/>
              </a:buClr>
              <a:buSzPts val="1400"/>
              <a:buFont typeface="Archivo"/>
              <a:buChar char="○"/>
              <a:defRPr>
                <a:solidFill>
                  <a:schemeClr val="dk1"/>
                </a:solidFill>
                <a:latin typeface="Archivo"/>
                <a:ea typeface="Archivo"/>
                <a:cs typeface="Archivo"/>
              </a:defRPr>
            </a:lvl2pPr>
            <a:lvl3pPr marL="1371600" lvl="2" indent="-317500">
              <a:lnSpc>
                <a:spcPct val="114999"/>
              </a:lnSpc>
              <a:spcBef>
                <a:spcPts val="0"/>
              </a:spcBef>
              <a:spcAft>
                <a:spcPts val="0"/>
              </a:spcAft>
              <a:buClr>
                <a:schemeClr val="dk1"/>
              </a:buClr>
              <a:buSzPts val="1400"/>
              <a:buFont typeface="Archivo"/>
              <a:buChar char="■"/>
              <a:defRPr>
                <a:solidFill>
                  <a:schemeClr val="dk1"/>
                </a:solidFill>
                <a:latin typeface="Archivo"/>
                <a:ea typeface="Archivo"/>
                <a:cs typeface="Archivo"/>
              </a:defRPr>
            </a:lvl3pPr>
            <a:lvl4pPr marL="1828800" lvl="3" indent="-317500">
              <a:lnSpc>
                <a:spcPct val="114999"/>
              </a:lnSpc>
              <a:spcBef>
                <a:spcPts val="0"/>
              </a:spcBef>
              <a:spcAft>
                <a:spcPts val="0"/>
              </a:spcAft>
              <a:buClr>
                <a:schemeClr val="dk1"/>
              </a:buClr>
              <a:buSzPts val="1400"/>
              <a:buFont typeface="Archivo"/>
              <a:buChar char="●"/>
              <a:defRPr>
                <a:solidFill>
                  <a:schemeClr val="dk1"/>
                </a:solidFill>
                <a:latin typeface="Archivo"/>
                <a:ea typeface="Archivo"/>
                <a:cs typeface="Archivo"/>
              </a:defRPr>
            </a:lvl4pPr>
            <a:lvl5pPr marL="2286000" lvl="4" indent="-317500">
              <a:lnSpc>
                <a:spcPct val="114999"/>
              </a:lnSpc>
              <a:spcBef>
                <a:spcPts val="0"/>
              </a:spcBef>
              <a:spcAft>
                <a:spcPts val="0"/>
              </a:spcAft>
              <a:buClr>
                <a:schemeClr val="dk1"/>
              </a:buClr>
              <a:buSzPts val="1400"/>
              <a:buFont typeface="Archivo"/>
              <a:buChar char="○"/>
              <a:defRPr>
                <a:solidFill>
                  <a:schemeClr val="dk1"/>
                </a:solidFill>
                <a:latin typeface="Archivo"/>
                <a:ea typeface="Archivo"/>
                <a:cs typeface="Archivo"/>
              </a:defRPr>
            </a:lvl5pPr>
            <a:lvl6pPr marL="2743200" lvl="5" indent="-317500">
              <a:lnSpc>
                <a:spcPct val="114999"/>
              </a:lnSpc>
              <a:spcBef>
                <a:spcPts val="0"/>
              </a:spcBef>
              <a:spcAft>
                <a:spcPts val="0"/>
              </a:spcAft>
              <a:buClr>
                <a:schemeClr val="dk1"/>
              </a:buClr>
              <a:buSzPts val="1400"/>
              <a:buFont typeface="Archivo"/>
              <a:buChar char="■"/>
              <a:defRPr>
                <a:solidFill>
                  <a:schemeClr val="dk1"/>
                </a:solidFill>
                <a:latin typeface="Archivo"/>
                <a:ea typeface="Archivo"/>
                <a:cs typeface="Archivo"/>
              </a:defRPr>
            </a:lvl6pPr>
            <a:lvl7pPr marL="3200400" lvl="6" indent="-317500">
              <a:lnSpc>
                <a:spcPct val="114999"/>
              </a:lnSpc>
              <a:spcBef>
                <a:spcPts val="0"/>
              </a:spcBef>
              <a:spcAft>
                <a:spcPts val="0"/>
              </a:spcAft>
              <a:buClr>
                <a:schemeClr val="dk1"/>
              </a:buClr>
              <a:buSzPts val="1400"/>
              <a:buFont typeface="Archivo"/>
              <a:buChar char="●"/>
              <a:defRPr>
                <a:solidFill>
                  <a:schemeClr val="dk1"/>
                </a:solidFill>
                <a:latin typeface="Archivo"/>
                <a:ea typeface="Archivo"/>
                <a:cs typeface="Archivo"/>
              </a:defRPr>
            </a:lvl7pPr>
            <a:lvl8pPr marL="3657600" lvl="7" indent="-317500">
              <a:lnSpc>
                <a:spcPct val="114999"/>
              </a:lnSpc>
              <a:spcBef>
                <a:spcPts val="0"/>
              </a:spcBef>
              <a:spcAft>
                <a:spcPts val="0"/>
              </a:spcAft>
              <a:buClr>
                <a:schemeClr val="dk1"/>
              </a:buClr>
              <a:buSzPts val="1400"/>
              <a:buFont typeface="Archivo"/>
              <a:buChar char="○"/>
              <a:defRPr>
                <a:solidFill>
                  <a:schemeClr val="dk1"/>
                </a:solidFill>
                <a:latin typeface="Archivo"/>
                <a:ea typeface="Archivo"/>
                <a:cs typeface="Archivo"/>
              </a:defRPr>
            </a:lvl8pPr>
            <a:lvl9pPr marL="4114800" lvl="8" indent="-317500">
              <a:lnSpc>
                <a:spcPct val="114999"/>
              </a:lnSpc>
              <a:spcBef>
                <a:spcPts val="0"/>
              </a:spcBef>
              <a:spcAft>
                <a:spcPts val="0"/>
              </a:spcAft>
              <a:buClr>
                <a:schemeClr val="dk1"/>
              </a:buClr>
              <a:buSzPts val="1400"/>
              <a:buFont typeface="Archivo"/>
              <a:buChar char="■"/>
              <a:defRPr>
                <a:solidFill>
                  <a:schemeClr val="dk1"/>
                </a:solidFill>
                <a:latin typeface="Archivo"/>
                <a:ea typeface="Archivo"/>
                <a:cs typeface="Archivo"/>
              </a:defRPr>
            </a:lvl9pPr>
          </a:lstStyle>
          <a:p>
            <a:pPr>
              <a:defRPr/>
            </a:pPr>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dt="0" ftr="1" hdr="0" sldNum="0"/>
  <p:txStyles>
    <p:title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titleStyle>
    <p:body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bodyStyle>
    <p:other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simple-light-2">
    <p:bg>
      <p:bgPr shadeToTitle="0">
        <a:solidFill>
          <a:srgbClr val="0E2A47"/>
        </a:solidFill>
      </p:bgPr>
    </p:bg>
    <p:spTree>
      <p:nvGrpSpPr>
        <p:cNvPr id="1" name="" hidden="0"/>
        <p:cNvGrpSpPr/>
        <p:nvPr isPhoto="0" userDrawn="0"/>
      </p:nvGrpSpPr>
      <p:grpSpPr bwMode="auto">
        <a:xfrm>
          <a:off x="0" y="0"/>
          <a:ext cx="0" cy="0"/>
          <a:chOff x="0" y="0"/>
          <a:chExt cx="0" cy="0"/>
        </a:xfrm>
      </p:grpSpPr>
      <p:sp>
        <p:nvSpPr>
          <p:cNvPr id="175" name="Google Shape;175;p28" hidden="0"/>
          <p:cNvSpPr txBox="1"/>
          <p:nvPr isPhoto="0" userDrawn="0">
            <p:ph type="title" hasCustomPrompt="0"/>
          </p:nvPr>
        </p:nvSpPr>
        <p:spPr bwMode="auto">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2400"/>
              <a:buNone/>
              <a:defRPr sz="2400">
                <a:solidFill>
                  <a:srgbClr val="FFFFFF"/>
                </a:solidFill>
              </a:defRPr>
            </a:lvl1pPr>
            <a:lvl2pPr lvl="1" algn="ctr">
              <a:spcBef>
                <a:spcPts val="0"/>
              </a:spcBef>
              <a:spcAft>
                <a:spcPts val="0"/>
              </a:spcAft>
              <a:buClr>
                <a:srgbClr val="FFFFFF"/>
              </a:buClr>
              <a:buSzPts val="2400"/>
              <a:buNone/>
              <a:defRPr sz="2400">
                <a:solidFill>
                  <a:srgbClr val="FFFFFF"/>
                </a:solidFill>
              </a:defRPr>
            </a:lvl2pPr>
            <a:lvl3pPr lvl="2" algn="ctr">
              <a:spcBef>
                <a:spcPts val="0"/>
              </a:spcBef>
              <a:spcAft>
                <a:spcPts val="0"/>
              </a:spcAft>
              <a:buClr>
                <a:srgbClr val="FFFFFF"/>
              </a:buClr>
              <a:buSzPts val="2400"/>
              <a:buNone/>
              <a:defRPr sz="2400">
                <a:solidFill>
                  <a:srgbClr val="FFFFFF"/>
                </a:solidFill>
              </a:defRPr>
            </a:lvl3pPr>
            <a:lvl4pPr lvl="3" algn="ctr">
              <a:spcBef>
                <a:spcPts val="0"/>
              </a:spcBef>
              <a:spcAft>
                <a:spcPts val="0"/>
              </a:spcAft>
              <a:buClr>
                <a:srgbClr val="FFFFFF"/>
              </a:buClr>
              <a:buSzPts val="2400"/>
              <a:buNone/>
              <a:defRPr sz="2400">
                <a:solidFill>
                  <a:srgbClr val="FFFFFF"/>
                </a:solidFill>
              </a:defRPr>
            </a:lvl4pPr>
            <a:lvl5pPr lvl="4" algn="ctr">
              <a:spcBef>
                <a:spcPts val="0"/>
              </a:spcBef>
              <a:spcAft>
                <a:spcPts val="0"/>
              </a:spcAft>
              <a:buClr>
                <a:srgbClr val="FFFFFF"/>
              </a:buClr>
              <a:buSzPts val="2400"/>
              <a:buNone/>
              <a:defRPr sz="2400">
                <a:solidFill>
                  <a:srgbClr val="FFFFFF"/>
                </a:solidFill>
              </a:defRPr>
            </a:lvl5pPr>
            <a:lvl6pPr lvl="5" algn="ctr">
              <a:spcBef>
                <a:spcPts val="0"/>
              </a:spcBef>
              <a:spcAft>
                <a:spcPts val="0"/>
              </a:spcAft>
              <a:buClr>
                <a:srgbClr val="FFFFFF"/>
              </a:buClr>
              <a:buSzPts val="2400"/>
              <a:buNone/>
              <a:defRPr sz="2400">
                <a:solidFill>
                  <a:srgbClr val="FFFFFF"/>
                </a:solidFill>
              </a:defRPr>
            </a:lvl6pPr>
            <a:lvl7pPr lvl="6" algn="ctr">
              <a:spcBef>
                <a:spcPts val="0"/>
              </a:spcBef>
              <a:spcAft>
                <a:spcPts val="0"/>
              </a:spcAft>
              <a:buClr>
                <a:srgbClr val="FFFFFF"/>
              </a:buClr>
              <a:buSzPts val="2400"/>
              <a:buNone/>
              <a:defRPr sz="2400">
                <a:solidFill>
                  <a:srgbClr val="FFFFFF"/>
                </a:solidFill>
              </a:defRPr>
            </a:lvl7pPr>
            <a:lvl8pPr lvl="7" algn="ctr">
              <a:spcBef>
                <a:spcPts val="0"/>
              </a:spcBef>
              <a:spcAft>
                <a:spcPts val="0"/>
              </a:spcAft>
              <a:buClr>
                <a:srgbClr val="FFFFFF"/>
              </a:buClr>
              <a:buSzPts val="2400"/>
              <a:buNone/>
              <a:defRPr sz="2400">
                <a:solidFill>
                  <a:srgbClr val="FFFFFF"/>
                </a:solidFill>
              </a:defRPr>
            </a:lvl8pPr>
            <a:lvl9pPr lvl="8" algn="ctr">
              <a:spcBef>
                <a:spcPts val="0"/>
              </a:spcBef>
              <a:spcAft>
                <a:spcPts val="0"/>
              </a:spcAft>
              <a:buClr>
                <a:srgbClr val="FFFFFF"/>
              </a:buClr>
              <a:buSzPts val="2400"/>
              <a:buNone/>
              <a:defRPr sz="2400">
                <a:solidFill>
                  <a:srgbClr val="FFFFFF"/>
                </a:solidFill>
              </a:defRPr>
            </a:lvl9pPr>
          </a:lstStyle>
          <a:p>
            <a:pPr>
              <a:defRPr/>
            </a:pPr>
            <a:endParaRPr/>
          </a:p>
        </p:txBody>
      </p:sp>
      <p:sp>
        <p:nvSpPr>
          <p:cNvPr id="176" name="Google Shape;176;p28" hidden="0"/>
          <p:cNvSpPr txBox="1"/>
          <p:nvPr isPhoto="0" userDrawn="0">
            <p:ph type="body" idx="1" hasCustomPrompt="0"/>
          </p:nvPr>
        </p:nvSpPr>
        <p:spPr bwMode="auto">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a:lnSpc>
                <a:spcPct val="114999"/>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defRPr>
            </a:lvl1pPr>
            <a:lvl2pPr marL="914400" lvl="1" indent="-298450">
              <a:lnSpc>
                <a:spcPct val="114999"/>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defRPr>
            </a:lvl2pPr>
            <a:lvl3pPr marL="1371600" lvl="2" indent="-298450">
              <a:lnSpc>
                <a:spcPct val="114999"/>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defRPr>
            </a:lvl3pPr>
            <a:lvl4pPr marL="1828800" lvl="3" indent="-298450">
              <a:lnSpc>
                <a:spcPct val="114999"/>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defRPr>
            </a:lvl4pPr>
            <a:lvl5pPr marL="2286000" lvl="4" indent="-298450">
              <a:lnSpc>
                <a:spcPct val="114999"/>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defRPr>
            </a:lvl5pPr>
            <a:lvl6pPr marL="2743200" lvl="5" indent="-298450">
              <a:lnSpc>
                <a:spcPct val="114999"/>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defRPr>
            </a:lvl6pPr>
            <a:lvl7pPr marL="3200400" lvl="6" indent="-298450">
              <a:lnSpc>
                <a:spcPct val="114999"/>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defRPr>
            </a:lvl7pPr>
            <a:lvl8pPr marL="3657600" lvl="7" indent="-298450">
              <a:lnSpc>
                <a:spcPct val="114999"/>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defRPr>
            </a:lvl8pPr>
            <a:lvl9pPr marL="4114800" lvl="8" indent="-298450">
              <a:lnSpc>
                <a:spcPct val="114999"/>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defRPr>
            </a:lvl9pPr>
          </a:lstStyle>
          <a:p>
            <a:pPr>
              <a:defRPr/>
            </a:pPr>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dt="0" ftr="1" hdr="0" sldNum="0"/>
  <p:txStyles>
    <p:title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titleStyle>
    <p:body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bodyStyle>
    <p:other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jp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hyperlink" Target="https://slidesgo.com/de/slidesgo-schulel/presentation-tips/how-to-modify-a-graph-in-our-templates" TargetMode="External"/><Relationship Id="rId3" Type="http://schemas.openxmlformats.org/officeDocument/2006/relationships/hyperlink" Target="https://docs.google.com/spreadsheets/d/1HbLaKiYiehr5QhfpGzGknvb8KyuiYO9atHggvQwmns4/copy" TargetMode="External"/><Relationship Id="rId4" Type="http://schemas.openxmlformats.org/officeDocument/2006/relationships/image" Target="../media/image4.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22.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5.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21.xm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6.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hyperlink" Target="https://storyset.com/illustration/documents/bro/?utm_source=slidesgo_template&amp;utm_medium=referral-link&amp;utm_campaign=sg_resources&amp;utm_content=storyset#6453C2" TargetMode="External"/><Relationship Id="rId3" Type="http://schemas.openxmlformats.org/officeDocument/2006/relationships/hyperlink" Target="https://storyset.com/illustration/shared-workspace/bro/?utm_source=slidesgo_template&amp;utm_medium=referral-link&amp;utm_campaign=sg_resources&amp;utm_content=storyset#6453C2" TargetMode="External"/><Relationship Id="rId4" Type="http://schemas.openxmlformats.org/officeDocument/2006/relationships/hyperlink" Target="https://storyset.com/illustration/internship/bro/?utm_source=slidesgo_template&amp;utm_medium=referral-link&amp;utm_campaign=sg_resources&amp;utm_content=storyset#6453C2" TargetMode="External"/><Relationship Id="rId5" Type="http://schemas.openxmlformats.org/officeDocument/2006/relationships/hyperlink" Target="https://storyset.com/illustration/content-team/bro/?utm_source=slidesgo_template&amp;utm_medium=referral-link&amp;utm_campaign=sg_resources&amp;utm_content=storyset#6453C2" TargetMode="Externa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hyperlink" Target="https://storyset.com/illustration/digital-transformation/bro/?utm_source=slidesgo_template&amp;utm_medium=referral-link&amp;utm_campaign=sg_resources&amp;utm_content=storyset#6453C2" TargetMode="External"/><Relationship Id="rId3" Type="http://schemas.openxmlformats.org/officeDocument/2006/relationships/hyperlink" Target="https://storyset.com/illustration/digital-tools/bro/?utm_source=slidesgo_template&amp;utm_medium=referral-link&amp;utm_campaign=sg_resources&amp;utm_content=storyset#6453C2" TargetMode="External"/><Relationship Id="rId4" Type="http://schemas.openxmlformats.org/officeDocument/2006/relationships/hyperlink" Target="https://storyset.com/illustration/digital-lifestyle/bro/?utm_source=slidesgo_template&amp;utm_medium=referral-link&amp;utm_campaign=sg_resources&amp;utm_content=storyset#6453C2" TargetMode="External"/><Relationship Id="rId5" Type="http://schemas.openxmlformats.org/officeDocument/2006/relationships/hyperlink" Target="https://www.freepik.com/free-photo/medium-shot-people-working-together_23404555.htm/?utm_source=slidesgo_template&amp;utm_medium=referral-link&amp;utm_campaign=sg_resources&amp;utm_content=freepik" TargetMode="External"/><Relationship Id="rId6" Type="http://schemas.openxmlformats.org/officeDocument/2006/relationships/hyperlink" Target="https://www.freepik.com/free-photo/industrial-designer-working-3d-model_25177101.htm/?utm_source=slidesgo_template&amp;utm_medium=referral-link&amp;utm_campaign=sg_resources&amp;utm_content=freepik" TargetMode="External"/><Relationship Id="rId7" Type="http://schemas.openxmlformats.org/officeDocument/2006/relationships/hyperlink" Target="https://storyset.com/illustration/business-analytics/bro/?utm_source=slidesgo_template&amp;utm_medium=referral-link&amp;utm_campaign=sg_resources&amp;utm_content=storyset#6453C2" TargetMode="External"/><Relationship Id="rId8" Type="http://schemas.openxmlformats.org/officeDocument/2006/relationships/hyperlink" Target="https://storyset.com/illustration/team-spirit/bro/?utm_source=slidesgo_template&amp;utm_medium=referral-link&amp;utm_campaign=sg_resources&amp;utm_content=storyset#6453C2" TargetMode="External"/><Relationship Id="rId9" Type="http://schemas.openxmlformats.org/officeDocument/2006/relationships/hyperlink" Target="https://storyset.com/illustration/good-team/bro/?utm_source=slidesgo_template&amp;utm_medium=referral-link&amp;utm_campaign=sg_resources&amp;utm_content=storyset#6453C2" TargetMode="External"/><Relationship Id="rId10" Type="http://schemas.openxmlformats.org/officeDocument/2006/relationships/hyperlink" Target="https://storyset.com/illustration/collab/bro/?utm_source=slidesgo_template&amp;utm_medium=referral-link&amp;utm_campaign=sg_resources&amp;utm_content=storyset#6453C2" TargetMode="External"/><Relationship Id="rId11" Type="http://schemas.openxmlformats.org/officeDocument/2006/relationships/hyperlink" Target="https://storyset.com/illustration/co-workers/bro/?utm_source=slidesgo_template&amp;utm_medium=referral-link&amp;utm_campaign=sg_resources&amp;utm_content=storyset#6453C2" TargetMode="External"/><Relationship Id="rId12" Type="http://schemas.openxmlformats.org/officeDocument/2006/relationships/hyperlink" Target="https://storyset.com/illustration/smart-home/bro/?utm_source=slidesgo_template&amp;utm_medium=referral-link&amp;utm_campaign=sg_resources&amp;utm_content=storyset#6453C2" TargetMode="External"/><Relationship Id="rId13" Type="http://schemas.openxmlformats.org/officeDocument/2006/relationships/hyperlink" Target="https://storyset.com/illustration/data-report/amico/?utm_source=slidesgo_template&amp;utm_medium=referral-link&amp;utm_campaign=sg_resources&amp;utm_content=storyset#6453C2" TargetMode="External"/><Relationship Id="rId14" Type="http://schemas.openxmlformats.org/officeDocument/2006/relationships/hyperlink" Target="https://storyset.com/illustration/developer-activity/bro/?utm_source=slidesgo_template&amp;utm_medium=referral-link&amp;utm_campaign=sg_resources&amp;utm_content=storyset#6453C2" TargetMode="Externa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hyperlink" Target="https://fonts.google.com/specimen/Space+Grotesk" TargetMode="External"/><Relationship Id="rId3" Type="http://schemas.openxmlformats.org/officeDocument/2006/relationships/hyperlink" Target="https://fonts.google.com/specimen/Archivo" TargetMode="Externa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hyperlink" Target="https://storyset.com/how-it-works?utm_source=slidesgo_template&amp;utm_medium=referral-link&amp;utm_campaign=slidesgo_final_slides&amp;utm_term=how%20it%20works&amp;utm_content=storyset" TargetMode="External"/><Relationship Id="rId3" Type="http://schemas.openxmlformats.org/officeDocument/2006/relationships/image" Target="../media/image7.png"/><Relationship Id="rId4" Type="http://schemas.openxmlformats.org/officeDocument/2006/relationships/hyperlink" Target="https://storyset.com/pana?utm_source=slidesgo_template&amp;utm_medium=referral-link&amp;utm_campaign=slidesgo_final_slides&amp;utm_term=pana&amp;utm_content=storyset" TargetMode="External"/><Relationship Id="rId5" Type="http://schemas.openxmlformats.org/officeDocument/2006/relationships/hyperlink" Target="https://storyset.com/amico?utm_source=slidesgo_template&amp;utm_medium=referral-link&amp;utm_campaign=slidesgo_final_slides&amp;utm_term=amico&amp;utm_content=storyset" TargetMode="External"/><Relationship Id="rId6" Type="http://schemas.openxmlformats.org/officeDocument/2006/relationships/hyperlink" Target="https://storyset.com/bro?utm_source=slidesgo_template&amp;utm_medium=referral-link&amp;utm_campaign=slidesgo_final_slides&amp;utm_term=bro&amp;utm_content=storyset" TargetMode="External"/><Relationship Id="rId7" Type="http://schemas.openxmlformats.org/officeDocument/2006/relationships/hyperlink" Target="https://storyset.com/rafiki?utm_source=slidesgo_template&amp;utm_medium=referral-link&amp;utm_campaign=slidesgo_final_slides&amp;utm_term=rafiki&amp;utm_content=storyset" TargetMode="External"/><Relationship Id="rId8" Type="http://schemas.openxmlformats.org/officeDocument/2006/relationships/image" Target="../media/image8.png"/><Relationship Id="rId9" Type="http://schemas.openxmlformats.org/officeDocument/2006/relationships/image" Target="../media/image9.png"/><Relationship Id="rId10" Type="http://schemas.openxmlformats.org/officeDocument/2006/relationships/image" Target="../media/image10.png"/><Relationship Id="rId11" Type="http://schemas.openxmlformats.org/officeDocument/2006/relationships/image" Target="../media/image11.png"/><Relationship Id="rId12"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hyperlink" Target="https://bit.ly/2ZjL1pd" TargetMode="Externa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27.xm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27.xm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hyperlink" Target="http://bit.ly/2PfT4lq" TargetMode="External"/><Relationship Id="rId3" Type="http://schemas.openxmlformats.org/officeDocument/2006/relationships/image" Target="../media/image12.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bit.ly/2Tynxth" TargetMode="External"/><Relationship Id="rId3" Type="http://schemas.openxmlformats.org/officeDocument/2006/relationships/hyperlink" Target="http://bit.ly/30B07Gq" TargetMode="External"/><Relationship Id="rId4" Type="http://schemas.openxmlformats.org/officeDocument/2006/relationships/hyperlink" Target="http://bit.ly/33VAFh3" TargetMode="External"/><Relationship Id="rId5" Type="http://schemas.openxmlformats.org/officeDocument/2006/relationships/hyperlink" Target="https://www.freepik.com/?utm_source=slidesgo_template&amp;utm_medium=referral-link&amp;utm_campaign=promo-slide&amp;utm_term=slidesgo&amp;utm_content=freepik" TargetMode="External"/><Relationship Id="rId6" Type="http://schemas.openxmlformats.org/officeDocument/2006/relationships/hyperlink" Target="https://www.flaticon.com/?utm_source=slidesgo_template&amp;utm_medium=referral-link&amp;utm_campaign=promo-slide&amp;utm_term=slidesgo&amp;utm_content=flaticon" TargetMode="External"/><Relationship Id="rId7" Type="http://schemas.openxmlformats.org/officeDocument/2006/relationships/hyperlink" Target="https://storyset.com/?utm_source=slidesgo_template&amp;utm_medium=referral-link&amp;utm_campaign=promo-slide&amp;utm_term=slidesgo&amp;utm_content=storyset" TargetMode="External"/><Relationship Id="rId8" Type="http://schemas.openxmlformats.org/officeDocument/2006/relationships/hyperlink" Target="https://wepik.com/?utm_source=slidesgo_template&amp;utm_medium=referral-link&amp;utm_campaign=promo-slide&amp;utm_term=slidesgo&amp;utm_content=wepik" TargetMode="External"/><Relationship Id="rId9" Type="http://schemas.openxmlformats.org/officeDocument/2006/relationships/hyperlink" Target="https://vidfy.com/?utm_source=slidesgo_template&amp;utm_medium=referral-link&amp;utm_campaign=promo-slide&amp;utm_term=slidesgo&amp;utm_content=vidfy" TargetMode="Externa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84" name="Google Shape;184;p31" hidden="0"/>
          <p:cNvSpPr/>
          <p:nvPr isPhoto="0" userDrawn="0"/>
        </p:nvSpPr>
        <p:spPr bwMode="auto">
          <a:xfrm>
            <a:off x="7696779" y="368404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5" name="Google Shape;185;p31" hidden="0"/>
          <p:cNvSpPr/>
          <p:nvPr isPhoto="0" userDrawn="0"/>
        </p:nvSpPr>
        <p:spPr bwMode="auto">
          <a:xfrm>
            <a:off x="4585236" y="3823425"/>
            <a:ext cx="38463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6" name="Google Shape;186;p31" hidden="0"/>
          <p:cNvSpPr/>
          <p:nvPr isPhoto="0" userDrawn="0"/>
        </p:nvSpPr>
        <p:spPr bwMode="auto">
          <a:xfrm>
            <a:off x="4653186" y="3878325"/>
            <a:ext cx="37104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7" name="Google Shape;187;p31" hidden="0"/>
          <p:cNvSpPr txBox="1"/>
          <p:nvPr isPhoto="0" userDrawn="0">
            <p:ph type="ctrTitle" hasCustomPrompt="0"/>
          </p:nvPr>
        </p:nvSpPr>
        <p:spPr bwMode="auto">
          <a:xfrm flipH="0" flipV="0">
            <a:off x="4355724" y="851774"/>
            <a:ext cx="4305299" cy="1897011"/>
          </a:xfrm>
          <a:prstGeom prst="rect">
            <a:avLst/>
          </a:prstGeom>
        </p:spPr>
        <p:txBody>
          <a:bodyPr spcFirstLastPara="1" vertOverflow="overflow" horzOverflow="clip" vert="horz" wrap="square" lIns="91424" tIns="91424" rIns="91424" bIns="91424" numCol="1" spcCol="0" rtlCol="0" fromWordArt="0" anchor="t" anchorCtr="0" forceAA="0" upright="0" compatLnSpc="0">
            <a:noAutofit/>
          </a:bodyPr>
          <a:lstStyle/>
          <a:p>
            <a:pPr marL="0" lvl="0" indent="0" algn="ctr">
              <a:spcBef>
                <a:spcPts val="0"/>
              </a:spcBef>
              <a:spcAft>
                <a:spcPts val="0"/>
              </a:spcAft>
              <a:buNone/>
              <a:defRPr/>
            </a:pPr>
            <a:r>
              <a:rPr lang="de"/>
              <a:t>Aisoftware Tracker</a:t>
            </a:r>
            <a:br>
              <a:rPr lang="de"/>
            </a:br>
            <a:r>
              <a:rPr lang="de" sz="1600"/>
              <a:t>Sistema de Gestão e controle de frotas</a:t>
            </a:r>
            <a:endParaRPr/>
          </a:p>
        </p:txBody>
      </p:sp>
      <p:sp>
        <p:nvSpPr>
          <p:cNvPr id="188" name="Google Shape;188;p31" hidden="0"/>
          <p:cNvSpPr txBox="1"/>
          <p:nvPr isPhoto="0" userDrawn="0">
            <p:ph type="subTitle" idx="1" hasCustomPrompt="0"/>
          </p:nvPr>
        </p:nvSpPr>
        <p:spPr bwMode="auto">
          <a:xfrm>
            <a:off x="4672986" y="3855929"/>
            <a:ext cx="3670800" cy="3249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sz="1200">
                <a:solidFill>
                  <a:schemeClr val="lt1"/>
                </a:solidFill>
              </a:rPr>
              <a:t>Pontifícia Universidade Católica de Minas Gerais</a:t>
            </a:r>
            <a:endParaRPr sz="1200">
              <a:solidFill>
                <a:schemeClr val="lt1"/>
              </a:solidFill>
            </a:endParaRPr>
          </a:p>
          <a:p>
            <a:pPr marL="0" lvl="0" indent="0" algn="ctr">
              <a:spcBef>
                <a:spcPts val="0"/>
              </a:spcBef>
              <a:spcAft>
                <a:spcPts val="0"/>
              </a:spcAft>
              <a:buNone/>
              <a:defRPr/>
            </a:pPr>
            <a:endParaRPr>
              <a:solidFill>
                <a:schemeClr val="lt1"/>
              </a:solidFill>
            </a:endParaRPr>
          </a:p>
          <a:p>
            <a:pPr marL="0" lvl="0" indent="0" algn="ctr">
              <a:spcBef>
                <a:spcPts val="0"/>
              </a:spcBef>
              <a:spcAft>
                <a:spcPts val="0"/>
              </a:spcAft>
              <a:buNone/>
              <a:defRPr/>
            </a:pPr>
            <a:endParaRPr>
              <a:solidFill>
                <a:schemeClr val="lt1"/>
              </a:solidFill>
            </a:endParaRPr>
          </a:p>
        </p:txBody>
      </p:sp>
      <p:sp>
        <p:nvSpPr>
          <p:cNvPr id="189" name="Google Shape;189;p31" hidden="0"/>
          <p:cNvSpPr/>
          <p:nvPr isPhoto="0" userDrawn="0"/>
        </p:nvSpPr>
        <p:spPr bwMode="auto">
          <a:xfrm>
            <a:off x="7696779" y="-1678479"/>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0" name="Google Shape;190;p31" hidden="0"/>
          <p:cNvSpPr/>
          <p:nvPr isPhoto="0" userDrawn="0"/>
        </p:nvSpPr>
        <p:spPr bwMode="auto">
          <a:xfrm>
            <a:off x="3818252" y="-80377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191" name="Google Shape;191;p31" hidden="0"/>
          <p:cNvGrpSpPr/>
          <p:nvPr isPhoto="0" userDrawn="0"/>
        </p:nvGrpSpPr>
        <p:grpSpPr bwMode="auto">
          <a:xfrm>
            <a:off x="412173" y="590094"/>
            <a:ext cx="4149161" cy="3756438"/>
            <a:chOff x="1389500" y="680050"/>
            <a:chExt cx="4947725" cy="4479950"/>
          </a:xfrm>
        </p:grpSpPr>
        <p:sp>
          <p:nvSpPr>
            <p:cNvPr id="192" name="Google Shape;192;p31" hidden="0"/>
            <p:cNvSpPr/>
            <p:nvPr isPhoto="0" userDrawn="0"/>
          </p:nvSpPr>
          <p:spPr bwMode="auto">
            <a:xfrm>
              <a:off x="1389500" y="680050"/>
              <a:ext cx="4947725" cy="3712825"/>
            </a:xfrm>
            <a:custGeom>
              <a:avLst/>
              <a:gdLst/>
              <a:ahLst/>
              <a:cxnLst/>
              <a:rect l="l" t="t" r="r" b="b"/>
              <a:pathLst>
                <a:path w="197909" h="148513" fill="norm" stroke="1" extrusionOk="0">
                  <a:moveTo>
                    <a:pt x="49520" y="1"/>
                  </a:moveTo>
                  <a:cubicBezTo>
                    <a:pt x="48271" y="1"/>
                    <a:pt x="47040" y="46"/>
                    <a:pt x="45833" y="136"/>
                  </a:cubicBezTo>
                  <a:cubicBezTo>
                    <a:pt x="13643" y="2504"/>
                    <a:pt x="0" y="31291"/>
                    <a:pt x="6171" y="62914"/>
                  </a:cubicBezTo>
                  <a:cubicBezTo>
                    <a:pt x="14444" y="105111"/>
                    <a:pt x="51837" y="148208"/>
                    <a:pt x="96269" y="148509"/>
                  </a:cubicBezTo>
                  <a:cubicBezTo>
                    <a:pt x="96543" y="148511"/>
                    <a:pt x="96816" y="148512"/>
                    <a:pt x="97089" y="148512"/>
                  </a:cubicBezTo>
                  <a:cubicBezTo>
                    <a:pt x="120041" y="148512"/>
                    <a:pt x="141939" y="140231"/>
                    <a:pt x="159114" y="128628"/>
                  </a:cubicBezTo>
                  <a:lnTo>
                    <a:pt x="159481" y="128361"/>
                  </a:lnTo>
                  <a:cubicBezTo>
                    <a:pt x="176893" y="116519"/>
                    <a:pt x="197908" y="96071"/>
                    <a:pt x="182397" y="69519"/>
                  </a:cubicBezTo>
                  <a:cubicBezTo>
                    <a:pt x="162083" y="34694"/>
                    <a:pt x="106943" y="47103"/>
                    <a:pt x="95702" y="30191"/>
                  </a:cubicBezTo>
                  <a:cubicBezTo>
                    <a:pt x="89931" y="21518"/>
                    <a:pt x="83460" y="11444"/>
                    <a:pt x="74120" y="6240"/>
                  </a:cubicBezTo>
                  <a:cubicBezTo>
                    <a:pt x="66378" y="1907"/>
                    <a:pt x="57586" y="1"/>
                    <a:pt x="49520"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3" name="Google Shape;193;p31" hidden="0"/>
            <p:cNvSpPr/>
            <p:nvPr isPhoto="0" userDrawn="0"/>
          </p:nvSpPr>
          <p:spPr bwMode="auto">
            <a:xfrm>
              <a:off x="1389500" y="680050"/>
              <a:ext cx="4947725" cy="3712825"/>
            </a:xfrm>
            <a:custGeom>
              <a:avLst/>
              <a:gdLst/>
              <a:ahLst/>
              <a:cxnLst/>
              <a:rect l="l" t="t" r="r" b="b"/>
              <a:pathLst>
                <a:path w="197909" h="148513" fill="norm" stroke="1" extrusionOk="0">
                  <a:moveTo>
                    <a:pt x="49520" y="1"/>
                  </a:moveTo>
                  <a:cubicBezTo>
                    <a:pt x="48271" y="1"/>
                    <a:pt x="47040" y="46"/>
                    <a:pt x="45833" y="136"/>
                  </a:cubicBezTo>
                  <a:cubicBezTo>
                    <a:pt x="13643" y="2504"/>
                    <a:pt x="0" y="31291"/>
                    <a:pt x="6171" y="62914"/>
                  </a:cubicBezTo>
                  <a:cubicBezTo>
                    <a:pt x="14444" y="105111"/>
                    <a:pt x="51837" y="148208"/>
                    <a:pt x="96269" y="148509"/>
                  </a:cubicBezTo>
                  <a:cubicBezTo>
                    <a:pt x="96543" y="148511"/>
                    <a:pt x="96816" y="148512"/>
                    <a:pt x="97089" y="148512"/>
                  </a:cubicBezTo>
                  <a:cubicBezTo>
                    <a:pt x="120041" y="148512"/>
                    <a:pt x="141939" y="140231"/>
                    <a:pt x="159114" y="128628"/>
                  </a:cubicBezTo>
                  <a:lnTo>
                    <a:pt x="159481" y="128361"/>
                  </a:lnTo>
                  <a:cubicBezTo>
                    <a:pt x="176893" y="116519"/>
                    <a:pt x="197908" y="96071"/>
                    <a:pt x="182397" y="69519"/>
                  </a:cubicBezTo>
                  <a:cubicBezTo>
                    <a:pt x="162083" y="34694"/>
                    <a:pt x="106943" y="47103"/>
                    <a:pt x="95702" y="30191"/>
                  </a:cubicBezTo>
                  <a:cubicBezTo>
                    <a:pt x="89931" y="21518"/>
                    <a:pt x="83460" y="11444"/>
                    <a:pt x="74120" y="6240"/>
                  </a:cubicBezTo>
                  <a:cubicBezTo>
                    <a:pt x="66378" y="1907"/>
                    <a:pt x="57586" y="1"/>
                    <a:pt x="49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4" name="Google Shape;194;p31" hidden="0"/>
            <p:cNvSpPr/>
            <p:nvPr isPhoto="0" userDrawn="0"/>
          </p:nvSpPr>
          <p:spPr bwMode="auto">
            <a:xfrm>
              <a:off x="1720575" y="2481375"/>
              <a:ext cx="1231724" cy="1711250"/>
            </a:xfrm>
            <a:custGeom>
              <a:avLst/>
              <a:gdLst/>
              <a:ahLst/>
              <a:cxnLst/>
              <a:rect l="l" t="t" r="r" b="b"/>
              <a:pathLst>
                <a:path w="49269" h="68450" fill="none" stroke="1" extrusionOk="0">
                  <a:moveTo>
                    <a:pt x="11375" y="1"/>
                  </a:moveTo>
                  <a:lnTo>
                    <a:pt x="9140" y="1"/>
                  </a:lnTo>
                  <a:cubicBezTo>
                    <a:pt x="4070" y="1"/>
                    <a:pt x="0" y="4070"/>
                    <a:pt x="0" y="9141"/>
                  </a:cubicBezTo>
                  <a:lnTo>
                    <a:pt x="0" y="59310"/>
                  </a:lnTo>
                  <a:cubicBezTo>
                    <a:pt x="0" y="64380"/>
                    <a:pt x="4070" y="68450"/>
                    <a:pt x="9140" y="68450"/>
                  </a:cubicBezTo>
                  <a:lnTo>
                    <a:pt x="40129" y="68450"/>
                  </a:lnTo>
                  <a:cubicBezTo>
                    <a:pt x="45199" y="68450"/>
                    <a:pt x="49269" y="64380"/>
                    <a:pt x="49269" y="59310"/>
                  </a:cubicBezTo>
                  <a:lnTo>
                    <a:pt x="49269" y="59310"/>
                  </a:lnTo>
                </a:path>
              </a:pathLst>
            </a:custGeom>
            <a:noFill/>
            <a:ln w="11675" cap="rnd" cmpd="sng">
              <a:solidFill>
                <a:srgbClr val="263238"/>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5" name="Google Shape;195;p31" hidden="0"/>
            <p:cNvSpPr/>
            <p:nvPr isPhoto="0" userDrawn="0"/>
          </p:nvSpPr>
          <p:spPr bwMode="auto">
            <a:xfrm>
              <a:off x="2888900" y="909425"/>
              <a:ext cx="1288449" cy="387800"/>
            </a:xfrm>
            <a:custGeom>
              <a:avLst/>
              <a:gdLst/>
              <a:ahLst/>
              <a:cxnLst/>
              <a:rect l="l" t="t" r="r" b="b"/>
              <a:pathLst>
                <a:path w="51538" h="15512" fill="none" stroke="1" extrusionOk="0">
                  <a:moveTo>
                    <a:pt x="34" y="15512"/>
                  </a:moveTo>
                  <a:lnTo>
                    <a:pt x="34" y="5605"/>
                  </a:lnTo>
                  <a:cubicBezTo>
                    <a:pt x="1" y="2536"/>
                    <a:pt x="2502" y="34"/>
                    <a:pt x="5605" y="1"/>
                  </a:cubicBezTo>
                  <a:lnTo>
                    <a:pt x="45933" y="1"/>
                  </a:lnTo>
                  <a:cubicBezTo>
                    <a:pt x="49002" y="1"/>
                    <a:pt x="51537" y="2536"/>
                    <a:pt x="51537" y="5605"/>
                  </a:cubicBezTo>
                  <a:lnTo>
                    <a:pt x="51537" y="5605"/>
                  </a:lnTo>
                </a:path>
              </a:pathLst>
            </a:custGeom>
            <a:noFill/>
            <a:ln w="11675" cap="rnd" cmpd="sng">
              <a:solidFill>
                <a:srgbClr val="263238"/>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6" name="Google Shape;196;p31" hidden="0"/>
            <p:cNvSpPr/>
            <p:nvPr isPhoto="0" userDrawn="0"/>
          </p:nvSpPr>
          <p:spPr bwMode="auto">
            <a:xfrm>
              <a:off x="1799800" y="4602075"/>
              <a:ext cx="3992875" cy="557925"/>
            </a:xfrm>
            <a:custGeom>
              <a:avLst/>
              <a:gdLst/>
              <a:ahLst/>
              <a:cxnLst/>
              <a:rect l="l" t="t" r="r" b="b"/>
              <a:pathLst>
                <a:path w="159715" h="22317" fill="norm" stroke="1" extrusionOk="0">
                  <a:moveTo>
                    <a:pt x="79857" y="0"/>
                  </a:moveTo>
                  <a:cubicBezTo>
                    <a:pt x="35759" y="0"/>
                    <a:pt x="0" y="5004"/>
                    <a:pt x="0" y="11142"/>
                  </a:cubicBezTo>
                  <a:cubicBezTo>
                    <a:pt x="0" y="17313"/>
                    <a:pt x="35759" y="22316"/>
                    <a:pt x="79857" y="22316"/>
                  </a:cubicBezTo>
                  <a:cubicBezTo>
                    <a:pt x="123955" y="22316"/>
                    <a:pt x="159714" y="17313"/>
                    <a:pt x="159714" y="11142"/>
                  </a:cubicBezTo>
                  <a:cubicBezTo>
                    <a:pt x="159714" y="5004"/>
                    <a:pt x="123955" y="0"/>
                    <a:pt x="79857"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7" name="Google Shape;197;p31" hidden="0"/>
            <p:cNvSpPr/>
            <p:nvPr isPhoto="0" userDrawn="0"/>
          </p:nvSpPr>
          <p:spPr bwMode="auto">
            <a:xfrm>
              <a:off x="1799800" y="4602075"/>
              <a:ext cx="3992875" cy="557925"/>
            </a:xfrm>
            <a:custGeom>
              <a:avLst/>
              <a:gdLst/>
              <a:ahLst/>
              <a:cxnLst/>
              <a:rect l="l" t="t" r="r" b="b"/>
              <a:pathLst>
                <a:path w="159715" h="22317" fill="norm" stroke="1" extrusionOk="0">
                  <a:moveTo>
                    <a:pt x="79857" y="0"/>
                  </a:moveTo>
                  <a:cubicBezTo>
                    <a:pt x="35759" y="0"/>
                    <a:pt x="0" y="5004"/>
                    <a:pt x="0" y="11142"/>
                  </a:cubicBezTo>
                  <a:cubicBezTo>
                    <a:pt x="0" y="17313"/>
                    <a:pt x="35759" y="22316"/>
                    <a:pt x="79857" y="22316"/>
                  </a:cubicBezTo>
                  <a:cubicBezTo>
                    <a:pt x="123955" y="22316"/>
                    <a:pt x="159714" y="17313"/>
                    <a:pt x="159714" y="11142"/>
                  </a:cubicBezTo>
                  <a:cubicBezTo>
                    <a:pt x="159714" y="5004"/>
                    <a:pt x="123955" y="0"/>
                    <a:pt x="79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8" name="Google Shape;198;p31" hidden="0"/>
            <p:cNvSpPr/>
            <p:nvPr isPhoto="0" userDrawn="0"/>
          </p:nvSpPr>
          <p:spPr bwMode="auto">
            <a:xfrm>
              <a:off x="1914050" y="1398950"/>
              <a:ext cx="3764375" cy="2339200"/>
            </a:xfrm>
            <a:custGeom>
              <a:avLst/>
              <a:gdLst/>
              <a:ahLst/>
              <a:cxnLst/>
              <a:rect l="l" t="t" r="r" b="b"/>
              <a:pathLst>
                <a:path w="150575" h="93568" fill="norm" stroke="1" extrusionOk="0">
                  <a:moveTo>
                    <a:pt x="9273" y="0"/>
                  </a:moveTo>
                  <a:cubicBezTo>
                    <a:pt x="4403" y="0"/>
                    <a:pt x="367" y="3736"/>
                    <a:pt x="33" y="8606"/>
                  </a:cubicBezTo>
                  <a:cubicBezTo>
                    <a:pt x="0" y="8840"/>
                    <a:pt x="0" y="9007"/>
                    <a:pt x="0" y="9240"/>
                  </a:cubicBezTo>
                  <a:lnTo>
                    <a:pt x="0" y="84327"/>
                  </a:lnTo>
                  <a:cubicBezTo>
                    <a:pt x="0" y="89431"/>
                    <a:pt x="4136" y="93567"/>
                    <a:pt x="9273" y="93567"/>
                  </a:cubicBezTo>
                  <a:lnTo>
                    <a:pt x="141301" y="93567"/>
                  </a:lnTo>
                  <a:cubicBezTo>
                    <a:pt x="146438" y="93567"/>
                    <a:pt x="150574" y="89431"/>
                    <a:pt x="150574" y="84327"/>
                  </a:cubicBezTo>
                  <a:lnTo>
                    <a:pt x="150574" y="9240"/>
                  </a:lnTo>
                  <a:cubicBezTo>
                    <a:pt x="150574" y="9040"/>
                    <a:pt x="150574" y="8807"/>
                    <a:pt x="150541" y="8606"/>
                  </a:cubicBezTo>
                  <a:cubicBezTo>
                    <a:pt x="150207" y="3770"/>
                    <a:pt x="146171" y="0"/>
                    <a:pt x="141301" y="0"/>
                  </a:cubicBezTo>
                  <a:close/>
                </a:path>
              </a:pathLst>
            </a:custGeom>
            <a:solidFill>
              <a:srgbClr val="FFFFFF"/>
            </a:solid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9" name="Google Shape;199;p31" hidden="0"/>
            <p:cNvSpPr/>
            <p:nvPr isPhoto="0" userDrawn="0"/>
          </p:nvSpPr>
          <p:spPr bwMode="auto">
            <a:xfrm>
              <a:off x="2026625" y="1700825"/>
              <a:ext cx="3550875" cy="1950599"/>
            </a:xfrm>
            <a:custGeom>
              <a:avLst/>
              <a:gdLst/>
              <a:ahLst/>
              <a:cxnLst/>
              <a:rect l="l" t="t" r="r" b="b"/>
              <a:pathLst>
                <a:path w="142035" h="78024" fill="norm" stroke="1" extrusionOk="0">
                  <a:moveTo>
                    <a:pt x="0" y="1"/>
                  </a:moveTo>
                  <a:lnTo>
                    <a:pt x="0" y="69350"/>
                  </a:lnTo>
                  <a:cubicBezTo>
                    <a:pt x="0" y="74120"/>
                    <a:pt x="3903" y="78023"/>
                    <a:pt x="8673" y="78023"/>
                  </a:cubicBezTo>
                  <a:lnTo>
                    <a:pt x="133362" y="78023"/>
                  </a:lnTo>
                  <a:cubicBezTo>
                    <a:pt x="138132" y="78023"/>
                    <a:pt x="142035" y="74120"/>
                    <a:pt x="142035" y="69350"/>
                  </a:cubicBezTo>
                  <a:lnTo>
                    <a:pt x="142035"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0" name="Google Shape;200;p31" hidden="0"/>
            <p:cNvSpPr/>
            <p:nvPr isPhoto="0" userDrawn="0"/>
          </p:nvSpPr>
          <p:spPr bwMode="auto">
            <a:xfrm>
              <a:off x="2025775" y="1700825"/>
              <a:ext cx="3552575" cy="1950599"/>
            </a:xfrm>
            <a:custGeom>
              <a:avLst/>
              <a:gdLst/>
              <a:ahLst/>
              <a:cxnLst/>
              <a:rect l="l" t="t" r="r" b="b"/>
              <a:pathLst>
                <a:path w="142103" h="78024" fill="norm" stroke="1" extrusionOk="0">
                  <a:moveTo>
                    <a:pt x="34" y="1"/>
                  </a:moveTo>
                  <a:lnTo>
                    <a:pt x="34" y="69350"/>
                  </a:lnTo>
                  <a:cubicBezTo>
                    <a:pt x="1" y="74087"/>
                    <a:pt x="3870" y="77990"/>
                    <a:pt x="8607" y="78023"/>
                  </a:cubicBezTo>
                  <a:lnTo>
                    <a:pt x="133496" y="78023"/>
                  </a:lnTo>
                  <a:cubicBezTo>
                    <a:pt x="138266" y="77990"/>
                    <a:pt x="142102" y="74087"/>
                    <a:pt x="142069" y="69350"/>
                  </a:cubicBezTo>
                  <a:lnTo>
                    <a:pt x="142069" y="1"/>
                  </a:ln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1" name="Google Shape;201;p31" hidden="0"/>
            <p:cNvSpPr/>
            <p:nvPr isPhoto="0" userDrawn="0"/>
          </p:nvSpPr>
          <p:spPr bwMode="auto">
            <a:xfrm>
              <a:off x="1914875" y="1398950"/>
              <a:ext cx="3762700" cy="215175"/>
            </a:xfrm>
            <a:custGeom>
              <a:avLst/>
              <a:gdLst/>
              <a:ahLst/>
              <a:cxnLst/>
              <a:rect l="l" t="t" r="r" b="b"/>
              <a:pathLst>
                <a:path w="150508" h="8607" fill="norm" stroke="1" extrusionOk="0">
                  <a:moveTo>
                    <a:pt x="9240" y="0"/>
                  </a:moveTo>
                  <a:cubicBezTo>
                    <a:pt x="4370" y="0"/>
                    <a:pt x="334" y="3770"/>
                    <a:pt x="0" y="8606"/>
                  </a:cubicBezTo>
                  <a:lnTo>
                    <a:pt x="150508" y="8606"/>
                  </a:lnTo>
                  <a:cubicBezTo>
                    <a:pt x="150174" y="3770"/>
                    <a:pt x="146138" y="0"/>
                    <a:pt x="141268" y="0"/>
                  </a:cubicBezTo>
                  <a:close/>
                </a:path>
              </a:pathLst>
            </a:custGeom>
            <a:solidFill>
              <a:srgbClr val="6453C2"/>
            </a:solidFill>
            <a:ln w="11675"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2" name="Google Shape;202;p31" hidden="0"/>
            <p:cNvSpPr/>
            <p:nvPr isPhoto="0" userDrawn="0"/>
          </p:nvSpPr>
          <p:spPr bwMode="auto">
            <a:xfrm>
              <a:off x="2281800" y="1464825"/>
              <a:ext cx="95925" cy="82200"/>
            </a:xfrm>
            <a:custGeom>
              <a:avLst/>
              <a:gdLst/>
              <a:ahLst/>
              <a:cxnLst/>
              <a:rect l="l" t="t" r="r" b="b"/>
              <a:pathLst>
                <a:path w="3837" h="3288" fill="norm" stroke="1" extrusionOk="0">
                  <a:moveTo>
                    <a:pt x="2169" y="0"/>
                  </a:moveTo>
                  <a:cubicBezTo>
                    <a:pt x="734" y="0"/>
                    <a:pt x="1" y="1768"/>
                    <a:pt x="1035" y="2802"/>
                  </a:cubicBezTo>
                  <a:cubicBezTo>
                    <a:pt x="1370" y="3138"/>
                    <a:pt x="1782" y="3287"/>
                    <a:pt x="2186" y="3287"/>
                  </a:cubicBezTo>
                  <a:cubicBezTo>
                    <a:pt x="3029" y="3287"/>
                    <a:pt x="3837" y="2638"/>
                    <a:pt x="3837" y="1668"/>
                  </a:cubicBezTo>
                  <a:cubicBezTo>
                    <a:pt x="3837" y="734"/>
                    <a:pt x="3103" y="0"/>
                    <a:pt x="21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3" name="Google Shape;203;p31" hidden="0"/>
            <p:cNvSpPr/>
            <p:nvPr isPhoto="0" userDrawn="0"/>
          </p:nvSpPr>
          <p:spPr bwMode="auto">
            <a:xfrm>
              <a:off x="2454425" y="1464825"/>
              <a:ext cx="95925" cy="82200"/>
            </a:xfrm>
            <a:custGeom>
              <a:avLst/>
              <a:gdLst/>
              <a:ahLst/>
              <a:cxnLst/>
              <a:rect l="l" t="t" r="r" b="b"/>
              <a:pathLst>
                <a:path w="3837" h="3288" fill="norm" stroke="1" extrusionOk="0">
                  <a:moveTo>
                    <a:pt x="2202" y="0"/>
                  </a:moveTo>
                  <a:cubicBezTo>
                    <a:pt x="734" y="0"/>
                    <a:pt x="0" y="1768"/>
                    <a:pt x="1035" y="2802"/>
                  </a:cubicBezTo>
                  <a:cubicBezTo>
                    <a:pt x="1370" y="3138"/>
                    <a:pt x="1782" y="3287"/>
                    <a:pt x="2186" y="3287"/>
                  </a:cubicBezTo>
                  <a:cubicBezTo>
                    <a:pt x="3029" y="3287"/>
                    <a:pt x="3837" y="2638"/>
                    <a:pt x="3837" y="1668"/>
                  </a:cubicBezTo>
                  <a:cubicBezTo>
                    <a:pt x="3837" y="734"/>
                    <a:pt x="3103" y="0"/>
                    <a:pt x="2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4" name="Google Shape;204;p31" hidden="0"/>
            <p:cNvSpPr/>
            <p:nvPr isPhoto="0" userDrawn="0"/>
          </p:nvSpPr>
          <p:spPr bwMode="auto">
            <a:xfrm>
              <a:off x="2642050" y="1464825"/>
              <a:ext cx="81750" cy="82575"/>
            </a:xfrm>
            <a:custGeom>
              <a:avLst/>
              <a:gdLst/>
              <a:ahLst/>
              <a:cxnLst/>
              <a:rect l="l" t="t" r="r" b="b"/>
              <a:pathLst>
                <a:path w="3270" h="3303" fill="norm" stroke="1" extrusionOk="0">
                  <a:moveTo>
                    <a:pt x="1635" y="0"/>
                  </a:moveTo>
                  <a:cubicBezTo>
                    <a:pt x="735" y="0"/>
                    <a:pt x="1" y="734"/>
                    <a:pt x="1" y="1635"/>
                  </a:cubicBezTo>
                  <a:cubicBezTo>
                    <a:pt x="1" y="2569"/>
                    <a:pt x="735" y="3303"/>
                    <a:pt x="1635" y="3303"/>
                  </a:cubicBezTo>
                  <a:cubicBezTo>
                    <a:pt x="2536" y="3303"/>
                    <a:pt x="3270" y="2569"/>
                    <a:pt x="3270" y="1635"/>
                  </a:cubicBezTo>
                  <a:cubicBezTo>
                    <a:pt x="3270" y="734"/>
                    <a:pt x="2536" y="0"/>
                    <a:pt x="16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5" name="Google Shape;205;p31" hidden="0"/>
            <p:cNvSpPr/>
            <p:nvPr isPhoto="0" userDrawn="0"/>
          </p:nvSpPr>
          <p:spPr bwMode="auto">
            <a:xfrm>
              <a:off x="2027450" y="1700825"/>
              <a:ext cx="3550050" cy="1950599"/>
            </a:xfrm>
            <a:custGeom>
              <a:avLst/>
              <a:gdLst/>
              <a:ahLst/>
              <a:cxnLst/>
              <a:rect l="l" t="t" r="r" b="b"/>
              <a:pathLst>
                <a:path w="142002" h="78024" fill="none" stroke="1" extrusionOk="0">
                  <a:moveTo>
                    <a:pt x="142002" y="1"/>
                  </a:moveTo>
                  <a:lnTo>
                    <a:pt x="142002" y="69350"/>
                  </a:lnTo>
                  <a:cubicBezTo>
                    <a:pt x="142002" y="74120"/>
                    <a:pt x="138099" y="78023"/>
                    <a:pt x="133329" y="78023"/>
                  </a:cubicBezTo>
                  <a:lnTo>
                    <a:pt x="8640" y="78023"/>
                  </a:lnTo>
                  <a:cubicBezTo>
                    <a:pt x="4504" y="78023"/>
                    <a:pt x="935" y="75088"/>
                    <a:pt x="134" y="71018"/>
                  </a:cubicBezTo>
                  <a:lnTo>
                    <a:pt x="134" y="70985"/>
                  </a:lnTo>
                  <a:cubicBezTo>
                    <a:pt x="34" y="70451"/>
                    <a:pt x="1" y="69884"/>
                    <a:pt x="1" y="69317"/>
                  </a:cubicBezTo>
                  <a:lnTo>
                    <a:pt x="1" y="1"/>
                  </a:lnTo>
                  <a:close/>
                </a:path>
              </a:pathLst>
            </a:custGeom>
            <a:noFill/>
            <a:ln w="11675"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6" name="Google Shape;206;p31" hidden="0"/>
            <p:cNvSpPr/>
            <p:nvPr isPhoto="0" userDrawn="0"/>
          </p:nvSpPr>
          <p:spPr bwMode="auto">
            <a:xfrm>
              <a:off x="5163025" y="1861775"/>
              <a:ext cx="414475" cy="602950"/>
            </a:xfrm>
            <a:custGeom>
              <a:avLst/>
              <a:gdLst/>
              <a:ahLst/>
              <a:cxnLst/>
              <a:rect l="l" t="t" r="r" b="b"/>
              <a:pathLst>
                <a:path w="16579" h="24118" fill="norm" stroke="1" extrusionOk="0">
                  <a:moveTo>
                    <a:pt x="12081" y="7805"/>
                  </a:moveTo>
                  <a:cubicBezTo>
                    <a:pt x="14277" y="7805"/>
                    <a:pt x="16379" y="9507"/>
                    <a:pt x="16379" y="12076"/>
                  </a:cubicBezTo>
                  <a:cubicBezTo>
                    <a:pt x="16379" y="14444"/>
                    <a:pt x="14444" y="16379"/>
                    <a:pt x="12076" y="16379"/>
                  </a:cubicBezTo>
                  <a:cubicBezTo>
                    <a:pt x="8273" y="16346"/>
                    <a:pt x="6372" y="11742"/>
                    <a:pt x="9074" y="9074"/>
                  </a:cubicBezTo>
                  <a:cubicBezTo>
                    <a:pt x="9950" y="8197"/>
                    <a:pt x="11026" y="7805"/>
                    <a:pt x="12081" y="7805"/>
                  </a:cubicBezTo>
                  <a:close/>
                  <a:moveTo>
                    <a:pt x="10441" y="0"/>
                  </a:moveTo>
                  <a:lnTo>
                    <a:pt x="9641" y="3470"/>
                  </a:lnTo>
                  <a:cubicBezTo>
                    <a:pt x="8974" y="3670"/>
                    <a:pt x="8340" y="3937"/>
                    <a:pt x="7706" y="4270"/>
                  </a:cubicBezTo>
                  <a:lnTo>
                    <a:pt x="4737" y="2369"/>
                  </a:lnTo>
                  <a:lnTo>
                    <a:pt x="2402" y="4704"/>
                  </a:lnTo>
                  <a:lnTo>
                    <a:pt x="4270" y="7673"/>
                  </a:lnTo>
                  <a:cubicBezTo>
                    <a:pt x="3937" y="8273"/>
                    <a:pt x="3670" y="8940"/>
                    <a:pt x="3470" y="9607"/>
                  </a:cubicBezTo>
                  <a:lnTo>
                    <a:pt x="0" y="10375"/>
                  </a:lnTo>
                  <a:lnTo>
                    <a:pt x="0" y="13677"/>
                  </a:lnTo>
                  <a:lnTo>
                    <a:pt x="3470" y="14478"/>
                  </a:lnTo>
                  <a:cubicBezTo>
                    <a:pt x="3670" y="15145"/>
                    <a:pt x="3937" y="15812"/>
                    <a:pt x="4270" y="16412"/>
                  </a:cubicBezTo>
                  <a:lnTo>
                    <a:pt x="2369" y="19414"/>
                  </a:lnTo>
                  <a:lnTo>
                    <a:pt x="4704" y="21749"/>
                  </a:lnTo>
                  <a:lnTo>
                    <a:pt x="7706" y="19848"/>
                  </a:lnTo>
                  <a:cubicBezTo>
                    <a:pt x="8306" y="20182"/>
                    <a:pt x="8974" y="20482"/>
                    <a:pt x="9641" y="20649"/>
                  </a:cubicBezTo>
                  <a:lnTo>
                    <a:pt x="10408" y="24118"/>
                  </a:lnTo>
                  <a:lnTo>
                    <a:pt x="13710" y="24118"/>
                  </a:lnTo>
                  <a:lnTo>
                    <a:pt x="14477" y="20649"/>
                  </a:lnTo>
                  <a:cubicBezTo>
                    <a:pt x="15145" y="20448"/>
                    <a:pt x="15812" y="20182"/>
                    <a:pt x="16412" y="19848"/>
                  </a:cubicBezTo>
                  <a:lnTo>
                    <a:pt x="16579" y="19948"/>
                  </a:lnTo>
                  <a:lnTo>
                    <a:pt x="16579" y="4204"/>
                  </a:lnTo>
                  <a:lnTo>
                    <a:pt x="16446" y="4270"/>
                  </a:lnTo>
                  <a:cubicBezTo>
                    <a:pt x="15845" y="3937"/>
                    <a:pt x="15178" y="3670"/>
                    <a:pt x="14511" y="3470"/>
                  </a:cubicBezTo>
                  <a:lnTo>
                    <a:pt x="13744"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7" name="Google Shape;207;p31" hidden="0"/>
            <p:cNvSpPr/>
            <p:nvPr isPhoto="0" userDrawn="0"/>
          </p:nvSpPr>
          <p:spPr bwMode="auto">
            <a:xfrm>
              <a:off x="2809675" y="1700825"/>
              <a:ext cx="1272600" cy="900675"/>
            </a:xfrm>
            <a:custGeom>
              <a:avLst/>
              <a:gdLst/>
              <a:ahLst/>
              <a:cxnLst/>
              <a:rect l="l" t="t" r="r" b="b"/>
              <a:pathLst>
                <a:path w="50904" h="36027" fill="norm" stroke="1" extrusionOk="0">
                  <a:moveTo>
                    <a:pt x="25412" y="1546"/>
                  </a:moveTo>
                  <a:cubicBezTo>
                    <a:pt x="30051" y="1546"/>
                    <a:pt x="34492" y="5137"/>
                    <a:pt x="34492" y="10575"/>
                  </a:cubicBezTo>
                  <a:cubicBezTo>
                    <a:pt x="34492" y="15545"/>
                    <a:pt x="30456" y="19581"/>
                    <a:pt x="25485" y="19581"/>
                  </a:cubicBezTo>
                  <a:cubicBezTo>
                    <a:pt x="17446" y="19581"/>
                    <a:pt x="13410" y="9874"/>
                    <a:pt x="19081" y="4204"/>
                  </a:cubicBezTo>
                  <a:cubicBezTo>
                    <a:pt x="20927" y="2368"/>
                    <a:pt x="23192" y="1546"/>
                    <a:pt x="25412" y="1546"/>
                  </a:cubicBezTo>
                  <a:close/>
                  <a:moveTo>
                    <a:pt x="8140" y="1"/>
                  </a:moveTo>
                  <a:lnTo>
                    <a:pt x="9007" y="1335"/>
                  </a:lnTo>
                  <a:cubicBezTo>
                    <a:pt x="8273" y="2636"/>
                    <a:pt x="7706" y="4003"/>
                    <a:pt x="7339" y="5404"/>
                  </a:cubicBezTo>
                  <a:lnTo>
                    <a:pt x="1" y="7039"/>
                  </a:lnTo>
                  <a:lnTo>
                    <a:pt x="1" y="14044"/>
                  </a:lnTo>
                  <a:lnTo>
                    <a:pt x="7339" y="15678"/>
                  </a:lnTo>
                  <a:cubicBezTo>
                    <a:pt x="7706" y="17113"/>
                    <a:pt x="8273" y="18480"/>
                    <a:pt x="9007" y="19781"/>
                  </a:cubicBezTo>
                  <a:lnTo>
                    <a:pt x="4971" y="26119"/>
                  </a:lnTo>
                  <a:lnTo>
                    <a:pt x="9908" y="31056"/>
                  </a:lnTo>
                  <a:lnTo>
                    <a:pt x="16246" y="27020"/>
                  </a:lnTo>
                  <a:cubicBezTo>
                    <a:pt x="17513" y="27754"/>
                    <a:pt x="18881" y="28321"/>
                    <a:pt x="20315" y="28721"/>
                  </a:cubicBezTo>
                  <a:lnTo>
                    <a:pt x="21950" y="36026"/>
                  </a:lnTo>
                  <a:lnTo>
                    <a:pt x="28921" y="36026"/>
                  </a:lnTo>
                  <a:lnTo>
                    <a:pt x="30556" y="28688"/>
                  </a:lnTo>
                  <a:cubicBezTo>
                    <a:pt x="31957" y="28287"/>
                    <a:pt x="33324" y="27720"/>
                    <a:pt x="34625" y="27020"/>
                  </a:cubicBezTo>
                  <a:lnTo>
                    <a:pt x="40963" y="31056"/>
                  </a:lnTo>
                  <a:lnTo>
                    <a:pt x="45900" y="26119"/>
                  </a:lnTo>
                  <a:lnTo>
                    <a:pt x="41897" y="19781"/>
                  </a:lnTo>
                  <a:cubicBezTo>
                    <a:pt x="42598" y="18480"/>
                    <a:pt x="43165" y="17113"/>
                    <a:pt x="43565" y="15712"/>
                  </a:cubicBezTo>
                  <a:lnTo>
                    <a:pt x="50904" y="14077"/>
                  </a:lnTo>
                  <a:lnTo>
                    <a:pt x="50904" y="7072"/>
                  </a:lnTo>
                  <a:lnTo>
                    <a:pt x="43565" y="5471"/>
                  </a:lnTo>
                  <a:cubicBezTo>
                    <a:pt x="43165" y="4037"/>
                    <a:pt x="42598" y="2669"/>
                    <a:pt x="41897" y="1368"/>
                  </a:cubicBezTo>
                  <a:lnTo>
                    <a:pt x="42798"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8" name="Google Shape;208;p31" hidden="0"/>
            <p:cNvSpPr/>
            <p:nvPr isPhoto="0" userDrawn="0"/>
          </p:nvSpPr>
          <p:spPr bwMode="auto">
            <a:xfrm>
              <a:off x="2026625" y="2646500"/>
              <a:ext cx="905675" cy="1017425"/>
            </a:xfrm>
            <a:custGeom>
              <a:avLst/>
              <a:gdLst/>
              <a:ahLst/>
              <a:cxnLst/>
              <a:rect l="l" t="t" r="r" b="b"/>
              <a:pathLst>
                <a:path w="36227" h="40697" fill="norm" stroke="1" extrusionOk="0">
                  <a:moveTo>
                    <a:pt x="14144" y="1"/>
                  </a:moveTo>
                  <a:lnTo>
                    <a:pt x="12543" y="5738"/>
                  </a:lnTo>
                  <a:cubicBezTo>
                    <a:pt x="11408" y="6005"/>
                    <a:pt x="10308" y="6405"/>
                    <a:pt x="9274" y="6906"/>
                  </a:cubicBezTo>
                  <a:lnTo>
                    <a:pt x="4403" y="3436"/>
                  </a:lnTo>
                  <a:lnTo>
                    <a:pt x="267" y="7172"/>
                  </a:lnTo>
                  <a:lnTo>
                    <a:pt x="3203" y="12376"/>
                  </a:lnTo>
                  <a:cubicBezTo>
                    <a:pt x="2569" y="13344"/>
                    <a:pt x="2068" y="14411"/>
                    <a:pt x="1701" y="15512"/>
                  </a:cubicBezTo>
                  <a:lnTo>
                    <a:pt x="34" y="15812"/>
                  </a:lnTo>
                  <a:lnTo>
                    <a:pt x="34" y="23317"/>
                  </a:lnTo>
                  <a:lnTo>
                    <a:pt x="1234" y="23651"/>
                  </a:lnTo>
                  <a:cubicBezTo>
                    <a:pt x="1501" y="24785"/>
                    <a:pt x="1868" y="25886"/>
                    <a:pt x="2402" y="26953"/>
                  </a:cubicBezTo>
                  <a:lnTo>
                    <a:pt x="0" y="30289"/>
                  </a:lnTo>
                  <a:lnTo>
                    <a:pt x="167" y="33158"/>
                  </a:lnTo>
                  <a:lnTo>
                    <a:pt x="167" y="33191"/>
                  </a:lnTo>
                  <a:lnTo>
                    <a:pt x="2635" y="35926"/>
                  </a:lnTo>
                  <a:lnTo>
                    <a:pt x="7839" y="32991"/>
                  </a:lnTo>
                  <a:cubicBezTo>
                    <a:pt x="8840" y="33625"/>
                    <a:pt x="9907" y="34158"/>
                    <a:pt x="11008" y="34525"/>
                  </a:cubicBezTo>
                  <a:lnTo>
                    <a:pt x="12009" y="40163"/>
                  </a:lnTo>
                  <a:lnTo>
                    <a:pt x="12042" y="40430"/>
                  </a:lnTo>
                  <a:lnTo>
                    <a:pt x="17579" y="40696"/>
                  </a:lnTo>
                  <a:lnTo>
                    <a:pt x="17713" y="40163"/>
                  </a:lnTo>
                  <a:lnTo>
                    <a:pt x="19181" y="34959"/>
                  </a:lnTo>
                  <a:cubicBezTo>
                    <a:pt x="20315" y="34692"/>
                    <a:pt x="21449" y="34292"/>
                    <a:pt x="22483" y="33791"/>
                  </a:cubicBezTo>
                  <a:lnTo>
                    <a:pt x="27353" y="37261"/>
                  </a:lnTo>
                  <a:lnTo>
                    <a:pt x="31489" y="33525"/>
                  </a:lnTo>
                  <a:lnTo>
                    <a:pt x="28554" y="28321"/>
                  </a:lnTo>
                  <a:cubicBezTo>
                    <a:pt x="29188" y="27354"/>
                    <a:pt x="29688" y="26286"/>
                    <a:pt x="30055" y="25185"/>
                  </a:cubicBezTo>
                  <a:lnTo>
                    <a:pt x="35926" y="24185"/>
                  </a:lnTo>
                  <a:lnTo>
                    <a:pt x="36226" y="18614"/>
                  </a:lnTo>
                  <a:lnTo>
                    <a:pt x="30489" y="17013"/>
                  </a:lnTo>
                  <a:cubicBezTo>
                    <a:pt x="30222" y="15879"/>
                    <a:pt x="29822" y="14778"/>
                    <a:pt x="29288" y="13710"/>
                  </a:cubicBezTo>
                  <a:lnTo>
                    <a:pt x="32757" y="8840"/>
                  </a:lnTo>
                  <a:lnTo>
                    <a:pt x="29054" y="4737"/>
                  </a:lnTo>
                  <a:lnTo>
                    <a:pt x="23851" y="7639"/>
                  </a:lnTo>
                  <a:cubicBezTo>
                    <a:pt x="22850" y="7006"/>
                    <a:pt x="21782" y="6505"/>
                    <a:pt x="20682" y="6138"/>
                  </a:cubicBezTo>
                  <a:lnTo>
                    <a:pt x="19681" y="234"/>
                  </a:lnTo>
                  <a:lnTo>
                    <a:pt x="14144"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9" name="Google Shape;209;p31" hidden="0"/>
            <p:cNvSpPr/>
            <p:nvPr isPhoto="0" userDrawn="0"/>
          </p:nvSpPr>
          <p:spPr bwMode="auto">
            <a:xfrm>
              <a:off x="3376750" y="2593975"/>
              <a:ext cx="763075" cy="763050"/>
            </a:xfrm>
            <a:custGeom>
              <a:avLst/>
              <a:gdLst/>
              <a:ahLst/>
              <a:cxnLst/>
              <a:rect l="l" t="t" r="r" b="b"/>
              <a:pathLst>
                <a:path w="30523" h="30522" fill="norm" stroke="1" extrusionOk="0">
                  <a:moveTo>
                    <a:pt x="15185" y="9818"/>
                  </a:moveTo>
                  <a:cubicBezTo>
                    <a:pt x="17479" y="9818"/>
                    <a:pt x="19758" y="11230"/>
                    <a:pt x="20448" y="13843"/>
                  </a:cubicBezTo>
                  <a:cubicBezTo>
                    <a:pt x="21249" y="16712"/>
                    <a:pt x="19548" y="19681"/>
                    <a:pt x="16679" y="20448"/>
                  </a:cubicBezTo>
                  <a:cubicBezTo>
                    <a:pt x="16165" y="20591"/>
                    <a:pt x="15661" y="20658"/>
                    <a:pt x="15173" y="20658"/>
                  </a:cubicBezTo>
                  <a:cubicBezTo>
                    <a:pt x="11227" y="20658"/>
                    <a:pt x="8370" y="16283"/>
                    <a:pt x="10508" y="12542"/>
                  </a:cubicBezTo>
                  <a:cubicBezTo>
                    <a:pt x="11566" y="10692"/>
                    <a:pt x="13380" y="9818"/>
                    <a:pt x="15185" y="9818"/>
                  </a:cubicBezTo>
                  <a:close/>
                  <a:moveTo>
                    <a:pt x="13277" y="0"/>
                  </a:moveTo>
                  <a:lnTo>
                    <a:pt x="9240" y="1101"/>
                  </a:lnTo>
                  <a:lnTo>
                    <a:pt x="9474" y="5604"/>
                  </a:lnTo>
                  <a:cubicBezTo>
                    <a:pt x="8707" y="6038"/>
                    <a:pt x="8006" y="6605"/>
                    <a:pt x="7372" y="7205"/>
                  </a:cubicBezTo>
                  <a:lnTo>
                    <a:pt x="3069" y="5871"/>
                  </a:lnTo>
                  <a:lnTo>
                    <a:pt x="1001" y="9507"/>
                  </a:lnTo>
                  <a:lnTo>
                    <a:pt x="4337" y="12542"/>
                  </a:lnTo>
                  <a:cubicBezTo>
                    <a:pt x="4103" y="13376"/>
                    <a:pt x="4003" y="14277"/>
                    <a:pt x="4003" y="15144"/>
                  </a:cubicBezTo>
                  <a:lnTo>
                    <a:pt x="0" y="17212"/>
                  </a:lnTo>
                  <a:lnTo>
                    <a:pt x="1101" y="21249"/>
                  </a:lnTo>
                  <a:lnTo>
                    <a:pt x="5604" y="21049"/>
                  </a:lnTo>
                  <a:cubicBezTo>
                    <a:pt x="6038" y="21816"/>
                    <a:pt x="6605" y="22516"/>
                    <a:pt x="7206" y="23150"/>
                  </a:cubicBezTo>
                  <a:lnTo>
                    <a:pt x="5871" y="27420"/>
                  </a:lnTo>
                  <a:lnTo>
                    <a:pt x="9507" y="29488"/>
                  </a:lnTo>
                  <a:lnTo>
                    <a:pt x="12509" y="26219"/>
                  </a:lnTo>
                  <a:cubicBezTo>
                    <a:pt x="13377" y="26419"/>
                    <a:pt x="14244" y="26552"/>
                    <a:pt x="15145" y="26552"/>
                  </a:cubicBezTo>
                  <a:lnTo>
                    <a:pt x="17246" y="30522"/>
                  </a:lnTo>
                  <a:lnTo>
                    <a:pt x="21282" y="29421"/>
                  </a:lnTo>
                  <a:lnTo>
                    <a:pt x="21082" y="25585"/>
                  </a:lnTo>
                  <a:lnTo>
                    <a:pt x="21049" y="24918"/>
                  </a:lnTo>
                  <a:cubicBezTo>
                    <a:pt x="21816" y="24484"/>
                    <a:pt x="22517" y="23951"/>
                    <a:pt x="23184" y="23317"/>
                  </a:cubicBezTo>
                  <a:lnTo>
                    <a:pt x="27453" y="24651"/>
                  </a:lnTo>
                  <a:lnTo>
                    <a:pt x="29255" y="21549"/>
                  </a:lnTo>
                  <a:lnTo>
                    <a:pt x="29555" y="21015"/>
                  </a:lnTo>
                  <a:lnTo>
                    <a:pt x="26219" y="18013"/>
                  </a:lnTo>
                  <a:cubicBezTo>
                    <a:pt x="26419" y="17146"/>
                    <a:pt x="26519" y="16278"/>
                    <a:pt x="26553" y="15378"/>
                  </a:cubicBezTo>
                  <a:lnTo>
                    <a:pt x="30522" y="13310"/>
                  </a:lnTo>
                  <a:lnTo>
                    <a:pt x="29421" y="9273"/>
                  </a:lnTo>
                  <a:lnTo>
                    <a:pt x="24918" y="9474"/>
                  </a:lnTo>
                  <a:cubicBezTo>
                    <a:pt x="24485" y="8706"/>
                    <a:pt x="23918" y="8006"/>
                    <a:pt x="23317" y="7372"/>
                  </a:cubicBezTo>
                  <a:lnTo>
                    <a:pt x="24651" y="3069"/>
                  </a:lnTo>
                  <a:lnTo>
                    <a:pt x="21015" y="1001"/>
                  </a:lnTo>
                  <a:lnTo>
                    <a:pt x="17980" y="4303"/>
                  </a:lnTo>
                  <a:cubicBezTo>
                    <a:pt x="17113" y="4103"/>
                    <a:pt x="16245" y="4003"/>
                    <a:pt x="15378" y="3970"/>
                  </a:cubicBezTo>
                  <a:lnTo>
                    <a:pt x="13277"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0" name="Google Shape;210;p31" hidden="0"/>
            <p:cNvSpPr/>
            <p:nvPr isPhoto="0" userDrawn="0"/>
          </p:nvSpPr>
          <p:spPr bwMode="auto">
            <a:xfrm>
              <a:off x="4174825" y="2551425"/>
              <a:ext cx="1034100" cy="1033275"/>
            </a:xfrm>
            <a:custGeom>
              <a:avLst/>
              <a:gdLst/>
              <a:ahLst/>
              <a:cxnLst/>
              <a:rect l="l" t="t" r="r" b="b"/>
              <a:pathLst>
                <a:path w="41364" h="41331" fill="norm" stroke="1" extrusionOk="0">
                  <a:moveTo>
                    <a:pt x="20699" y="13402"/>
                  </a:moveTo>
                  <a:cubicBezTo>
                    <a:pt x="22868" y="13402"/>
                    <a:pt x="25060" y="14360"/>
                    <a:pt x="26553" y="16446"/>
                  </a:cubicBezTo>
                  <a:cubicBezTo>
                    <a:pt x="28888" y="19682"/>
                    <a:pt x="28154" y="24218"/>
                    <a:pt x="24885" y="26553"/>
                  </a:cubicBezTo>
                  <a:cubicBezTo>
                    <a:pt x="23553" y="27512"/>
                    <a:pt x="22095" y="27939"/>
                    <a:pt x="20677" y="27939"/>
                  </a:cubicBezTo>
                  <a:cubicBezTo>
                    <a:pt x="16519" y="27939"/>
                    <a:pt x="12714" y="24258"/>
                    <a:pt x="13510" y="19482"/>
                  </a:cubicBezTo>
                  <a:cubicBezTo>
                    <a:pt x="14135" y="15632"/>
                    <a:pt x="17389" y="13402"/>
                    <a:pt x="20699" y="13402"/>
                  </a:cubicBezTo>
                  <a:close/>
                  <a:moveTo>
                    <a:pt x="21282" y="1"/>
                  </a:moveTo>
                  <a:lnTo>
                    <a:pt x="18980" y="5605"/>
                  </a:lnTo>
                  <a:cubicBezTo>
                    <a:pt x="17813" y="5738"/>
                    <a:pt x="16645" y="6005"/>
                    <a:pt x="15545" y="6405"/>
                  </a:cubicBezTo>
                  <a:lnTo>
                    <a:pt x="11041" y="2369"/>
                  </a:lnTo>
                  <a:lnTo>
                    <a:pt x="6472" y="5638"/>
                  </a:lnTo>
                  <a:lnTo>
                    <a:pt x="8840" y="11209"/>
                  </a:lnTo>
                  <a:cubicBezTo>
                    <a:pt x="8173" y="12010"/>
                    <a:pt x="7606" y="12877"/>
                    <a:pt x="7139" y="13811"/>
                  </a:cubicBezTo>
                  <a:cubicBezTo>
                    <a:pt x="7072" y="13944"/>
                    <a:pt x="7005" y="14078"/>
                    <a:pt x="6972" y="14211"/>
                  </a:cubicBezTo>
                  <a:lnTo>
                    <a:pt x="934" y="14545"/>
                  </a:lnTo>
                  <a:lnTo>
                    <a:pt x="0" y="20082"/>
                  </a:lnTo>
                  <a:lnTo>
                    <a:pt x="901" y="20449"/>
                  </a:lnTo>
                  <a:lnTo>
                    <a:pt x="5604" y="22350"/>
                  </a:lnTo>
                  <a:cubicBezTo>
                    <a:pt x="5738" y="23518"/>
                    <a:pt x="6005" y="24685"/>
                    <a:pt x="6405" y="25786"/>
                  </a:cubicBezTo>
                  <a:lnTo>
                    <a:pt x="2369" y="30323"/>
                  </a:lnTo>
                  <a:lnTo>
                    <a:pt x="5638" y="34893"/>
                  </a:lnTo>
                  <a:lnTo>
                    <a:pt x="11208" y="32524"/>
                  </a:lnTo>
                  <a:cubicBezTo>
                    <a:pt x="12142" y="33291"/>
                    <a:pt x="13143" y="33925"/>
                    <a:pt x="14210" y="34426"/>
                  </a:cubicBezTo>
                  <a:lnTo>
                    <a:pt x="14544" y="40430"/>
                  </a:lnTo>
                  <a:lnTo>
                    <a:pt x="20081" y="41330"/>
                  </a:lnTo>
                  <a:lnTo>
                    <a:pt x="22350" y="35793"/>
                  </a:lnTo>
                  <a:cubicBezTo>
                    <a:pt x="23517" y="35660"/>
                    <a:pt x="24685" y="35393"/>
                    <a:pt x="25785" y="34993"/>
                  </a:cubicBezTo>
                  <a:lnTo>
                    <a:pt x="30289" y="39029"/>
                  </a:lnTo>
                  <a:lnTo>
                    <a:pt x="34892" y="35760"/>
                  </a:lnTo>
                  <a:lnTo>
                    <a:pt x="32523" y="30189"/>
                  </a:lnTo>
                  <a:cubicBezTo>
                    <a:pt x="33257" y="29255"/>
                    <a:pt x="33891" y="28254"/>
                    <a:pt x="34425" y="27154"/>
                  </a:cubicBezTo>
                  <a:lnTo>
                    <a:pt x="40462" y="26820"/>
                  </a:lnTo>
                  <a:lnTo>
                    <a:pt x="41363" y="21283"/>
                  </a:lnTo>
                  <a:lnTo>
                    <a:pt x="35759" y="19015"/>
                  </a:lnTo>
                  <a:cubicBezTo>
                    <a:pt x="35626" y="17847"/>
                    <a:pt x="35359" y="16680"/>
                    <a:pt x="34959" y="15545"/>
                  </a:cubicBezTo>
                  <a:lnTo>
                    <a:pt x="38995" y="11042"/>
                  </a:lnTo>
                  <a:lnTo>
                    <a:pt x="35726" y="6472"/>
                  </a:lnTo>
                  <a:lnTo>
                    <a:pt x="30155" y="8841"/>
                  </a:lnTo>
                  <a:cubicBezTo>
                    <a:pt x="29221" y="8107"/>
                    <a:pt x="28220" y="7473"/>
                    <a:pt x="27153" y="6973"/>
                  </a:cubicBezTo>
                  <a:lnTo>
                    <a:pt x="26819" y="935"/>
                  </a:lnTo>
                  <a:lnTo>
                    <a:pt x="21282"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1" name="Google Shape;211;p31" hidden="0"/>
            <p:cNvSpPr/>
            <p:nvPr isPhoto="0" userDrawn="0"/>
          </p:nvSpPr>
          <p:spPr bwMode="auto">
            <a:xfrm>
              <a:off x="2080000" y="2195350"/>
              <a:ext cx="1363500" cy="1782974"/>
            </a:xfrm>
            <a:custGeom>
              <a:avLst/>
              <a:gdLst/>
              <a:ahLst/>
              <a:cxnLst/>
              <a:rect l="l" t="t" r="r" b="b"/>
              <a:pathLst>
                <a:path w="54540" h="71319" fill="norm" stroke="1" extrusionOk="0">
                  <a:moveTo>
                    <a:pt x="5471" y="0"/>
                  </a:moveTo>
                  <a:cubicBezTo>
                    <a:pt x="2435" y="0"/>
                    <a:pt x="0" y="2435"/>
                    <a:pt x="0" y="5471"/>
                  </a:cubicBezTo>
                  <a:lnTo>
                    <a:pt x="0" y="65848"/>
                  </a:lnTo>
                  <a:cubicBezTo>
                    <a:pt x="0" y="68883"/>
                    <a:pt x="2435" y="71318"/>
                    <a:pt x="5471" y="71318"/>
                  </a:cubicBezTo>
                  <a:lnTo>
                    <a:pt x="49102" y="71318"/>
                  </a:lnTo>
                  <a:cubicBezTo>
                    <a:pt x="52104" y="71318"/>
                    <a:pt x="54539" y="68883"/>
                    <a:pt x="54539" y="65848"/>
                  </a:cubicBezTo>
                  <a:lnTo>
                    <a:pt x="54539" y="5471"/>
                  </a:lnTo>
                  <a:cubicBezTo>
                    <a:pt x="54539" y="2435"/>
                    <a:pt x="52104" y="0"/>
                    <a:pt x="49102" y="0"/>
                  </a:cubicBezTo>
                  <a:close/>
                </a:path>
              </a:pathLst>
            </a:custGeom>
            <a:solidFill>
              <a:srgbClr val="6453C2"/>
            </a:solidFill>
            <a:ln w="11675"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2" name="Google Shape;212;p31" hidden="0"/>
            <p:cNvSpPr/>
            <p:nvPr isPhoto="0" userDrawn="0"/>
          </p:nvSpPr>
          <p:spPr bwMode="auto">
            <a:xfrm>
              <a:off x="2080000" y="2195350"/>
              <a:ext cx="1363500" cy="1782974"/>
            </a:xfrm>
            <a:custGeom>
              <a:avLst/>
              <a:gdLst/>
              <a:ahLst/>
              <a:cxnLst/>
              <a:rect l="l" t="t" r="r" b="b"/>
              <a:pathLst>
                <a:path w="54540" h="71319" fill="norm" stroke="1" extrusionOk="0">
                  <a:moveTo>
                    <a:pt x="5471" y="0"/>
                  </a:moveTo>
                  <a:cubicBezTo>
                    <a:pt x="2435" y="0"/>
                    <a:pt x="0" y="2435"/>
                    <a:pt x="0" y="5471"/>
                  </a:cubicBezTo>
                  <a:lnTo>
                    <a:pt x="0" y="65848"/>
                  </a:lnTo>
                  <a:cubicBezTo>
                    <a:pt x="0" y="68883"/>
                    <a:pt x="2435" y="71318"/>
                    <a:pt x="5471" y="71318"/>
                  </a:cubicBezTo>
                  <a:lnTo>
                    <a:pt x="49102" y="71318"/>
                  </a:lnTo>
                  <a:cubicBezTo>
                    <a:pt x="52104" y="71318"/>
                    <a:pt x="54539" y="68883"/>
                    <a:pt x="54539" y="65848"/>
                  </a:cubicBezTo>
                  <a:lnTo>
                    <a:pt x="54539" y="5471"/>
                  </a:lnTo>
                  <a:cubicBezTo>
                    <a:pt x="54539" y="2435"/>
                    <a:pt x="52104" y="0"/>
                    <a:pt x="491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3" name="Google Shape;213;p31" hidden="0"/>
            <p:cNvSpPr/>
            <p:nvPr isPhoto="0" userDrawn="0"/>
          </p:nvSpPr>
          <p:spPr bwMode="auto">
            <a:xfrm>
              <a:off x="2207575" y="2330450"/>
              <a:ext cx="1363500" cy="1782125"/>
            </a:xfrm>
            <a:custGeom>
              <a:avLst/>
              <a:gdLst/>
              <a:ahLst/>
              <a:cxnLst/>
              <a:rect l="l" t="t" r="r" b="b"/>
              <a:pathLst>
                <a:path w="54540" h="71285" fill="norm" stroke="1" extrusionOk="0">
                  <a:moveTo>
                    <a:pt x="5438" y="0"/>
                  </a:moveTo>
                  <a:cubicBezTo>
                    <a:pt x="2436" y="0"/>
                    <a:pt x="1" y="2435"/>
                    <a:pt x="1" y="5471"/>
                  </a:cubicBezTo>
                  <a:lnTo>
                    <a:pt x="1" y="65814"/>
                  </a:lnTo>
                  <a:cubicBezTo>
                    <a:pt x="1" y="68850"/>
                    <a:pt x="2436" y="71285"/>
                    <a:pt x="5438" y="71285"/>
                  </a:cubicBezTo>
                  <a:lnTo>
                    <a:pt x="49069" y="71285"/>
                  </a:lnTo>
                  <a:cubicBezTo>
                    <a:pt x="52071" y="71285"/>
                    <a:pt x="54540" y="68850"/>
                    <a:pt x="54540" y="65814"/>
                  </a:cubicBezTo>
                  <a:lnTo>
                    <a:pt x="54540" y="5471"/>
                  </a:lnTo>
                  <a:cubicBezTo>
                    <a:pt x="54540" y="2435"/>
                    <a:pt x="52071" y="0"/>
                    <a:pt x="49069" y="0"/>
                  </a:cubicBezTo>
                  <a:close/>
                </a:path>
              </a:pathLst>
            </a:custGeom>
            <a:solidFill>
              <a:srgbClr val="FFFFFF"/>
            </a:solid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4" name="Google Shape;214;p31" hidden="0"/>
            <p:cNvSpPr/>
            <p:nvPr isPhoto="0" userDrawn="0"/>
          </p:nvSpPr>
          <p:spPr bwMode="auto">
            <a:xfrm>
              <a:off x="2207575" y="2330450"/>
              <a:ext cx="1363500" cy="216850"/>
            </a:xfrm>
            <a:custGeom>
              <a:avLst/>
              <a:gdLst/>
              <a:ahLst/>
              <a:cxnLst/>
              <a:rect l="l" t="t" r="r" b="b"/>
              <a:pathLst>
                <a:path w="54540" h="8674" fill="norm" stroke="1" extrusionOk="0">
                  <a:moveTo>
                    <a:pt x="5438" y="0"/>
                  </a:moveTo>
                  <a:cubicBezTo>
                    <a:pt x="2436" y="0"/>
                    <a:pt x="1" y="2435"/>
                    <a:pt x="1" y="5471"/>
                  </a:cubicBezTo>
                  <a:lnTo>
                    <a:pt x="1" y="8673"/>
                  </a:lnTo>
                  <a:lnTo>
                    <a:pt x="54540" y="8673"/>
                  </a:lnTo>
                  <a:lnTo>
                    <a:pt x="54540" y="5471"/>
                  </a:lnTo>
                  <a:cubicBezTo>
                    <a:pt x="54540" y="2435"/>
                    <a:pt x="52071" y="0"/>
                    <a:pt x="49069" y="0"/>
                  </a:cubicBezTo>
                  <a:close/>
                </a:path>
              </a:pathLst>
            </a:custGeom>
            <a:solidFill>
              <a:srgbClr val="6453C2"/>
            </a:solidFill>
            <a:ln w="11675"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5" name="Google Shape;215;p31" hidden="0"/>
            <p:cNvSpPr/>
            <p:nvPr isPhoto="0" userDrawn="0"/>
          </p:nvSpPr>
          <p:spPr bwMode="auto">
            <a:xfrm>
              <a:off x="2335175" y="2641500"/>
              <a:ext cx="336100" cy="55900"/>
            </a:xfrm>
            <a:custGeom>
              <a:avLst/>
              <a:gdLst/>
              <a:ahLst/>
              <a:cxnLst/>
              <a:rect l="l" t="t" r="r" b="b"/>
              <a:pathLst>
                <a:path w="13444" h="2236" fill="norm" stroke="1" extrusionOk="0">
                  <a:moveTo>
                    <a:pt x="0" y="0"/>
                  </a:moveTo>
                  <a:lnTo>
                    <a:pt x="0" y="2235"/>
                  </a:lnTo>
                  <a:lnTo>
                    <a:pt x="13443" y="2235"/>
                  </a:lnTo>
                  <a:lnTo>
                    <a:pt x="13443"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6" name="Google Shape;216;p31" hidden="0"/>
            <p:cNvSpPr/>
            <p:nvPr isPhoto="0" userDrawn="0"/>
          </p:nvSpPr>
          <p:spPr bwMode="auto">
            <a:xfrm>
              <a:off x="2335175" y="3146025"/>
              <a:ext cx="336100" cy="55900"/>
            </a:xfrm>
            <a:custGeom>
              <a:avLst/>
              <a:gdLst/>
              <a:ahLst/>
              <a:cxnLst/>
              <a:rect l="l" t="t" r="r" b="b"/>
              <a:pathLst>
                <a:path w="13444" h="2236" fill="norm" stroke="1" extrusionOk="0">
                  <a:moveTo>
                    <a:pt x="0" y="1"/>
                  </a:moveTo>
                  <a:lnTo>
                    <a:pt x="0" y="2236"/>
                  </a:lnTo>
                  <a:lnTo>
                    <a:pt x="13443" y="2236"/>
                  </a:lnTo>
                  <a:lnTo>
                    <a:pt x="13443"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7" name="Google Shape;217;p31" hidden="0"/>
            <p:cNvSpPr/>
            <p:nvPr isPhoto="0" userDrawn="0"/>
          </p:nvSpPr>
          <p:spPr bwMode="auto">
            <a:xfrm>
              <a:off x="2335175" y="3603025"/>
              <a:ext cx="336100" cy="55900"/>
            </a:xfrm>
            <a:custGeom>
              <a:avLst/>
              <a:gdLst/>
              <a:ahLst/>
              <a:cxnLst/>
              <a:rect l="l" t="t" r="r" b="b"/>
              <a:pathLst>
                <a:path w="13444" h="2236" fill="norm" stroke="1" extrusionOk="0">
                  <a:moveTo>
                    <a:pt x="0" y="0"/>
                  </a:moveTo>
                  <a:lnTo>
                    <a:pt x="0" y="2235"/>
                  </a:lnTo>
                  <a:lnTo>
                    <a:pt x="13443" y="2235"/>
                  </a:lnTo>
                  <a:lnTo>
                    <a:pt x="13443"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8" name="Google Shape;218;p31" hidden="0"/>
            <p:cNvSpPr/>
            <p:nvPr isPhoto="0" userDrawn="0"/>
          </p:nvSpPr>
          <p:spPr bwMode="auto">
            <a:xfrm>
              <a:off x="2335175" y="2780775"/>
              <a:ext cx="953200" cy="40875"/>
            </a:xfrm>
            <a:custGeom>
              <a:avLst/>
              <a:gdLst/>
              <a:ahLst/>
              <a:cxnLst/>
              <a:rect l="l" t="t" r="r" b="b"/>
              <a:pathLst>
                <a:path w="38128" h="1635" fill="norm" stroke="1" extrusionOk="0">
                  <a:moveTo>
                    <a:pt x="0" y="0"/>
                  </a:moveTo>
                  <a:lnTo>
                    <a:pt x="0" y="1635"/>
                  </a:lnTo>
                  <a:lnTo>
                    <a:pt x="38128" y="1635"/>
                  </a:lnTo>
                  <a:lnTo>
                    <a:pt x="38128"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9" name="Google Shape;219;p31" hidden="0"/>
            <p:cNvSpPr/>
            <p:nvPr isPhoto="0" userDrawn="0"/>
          </p:nvSpPr>
          <p:spPr bwMode="auto">
            <a:xfrm>
              <a:off x="2335175" y="2859150"/>
              <a:ext cx="781425" cy="40900"/>
            </a:xfrm>
            <a:custGeom>
              <a:avLst/>
              <a:gdLst/>
              <a:ahLst/>
              <a:cxnLst/>
              <a:rect l="l" t="t" r="r" b="b"/>
              <a:pathLst>
                <a:path w="31257" h="1636" fill="norm" stroke="1" extrusionOk="0">
                  <a:moveTo>
                    <a:pt x="0" y="1"/>
                  </a:moveTo>
                  <a:lnTo>
                    <a:pt x="0" y="1635"/>
                  </a:lnTo>
                  <a:lnTo>
                    <a:pt x="31256" y="1635"/>
                  </a:lnTo>
                  <a:lnTo>
                    <a:pt x="31256"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0" name="Google Shape;220;p31" hidden="0"/>
            <p:cNvSpPr/>
            <p:nvPr isPhoto="0" userDrawn="0"/>
          </p:nvSpPr>
          <p:spPr bwMode="auto">
            <a:xfrm>
              <a:off x="2335175" y="2937550"/>
              <a:ext cx="883150" cy="40050"/>
            </a:xfrm>
            <a:custGeom>
              <a:avLst/>
              <a:gdLst/>
              <a:ahLst/>
              <a:cxnLst/>
              <a:rect l="l" t="t" r="r" b="b"/>
              <a:pathLst>
                <a:path w="35326" h="1602" fill="norm" stroke="1" extrusionOk="0">
                  <a:moveTo>
                    <a:pt x="0" y="0"/>
                  </a:moveTo>
                  <a:lnTo>
                    <a:pt x="0" y="1601"/>
                  </a:lnTo>
                  <a:lnTo>
                    <a:pt x="35326" y="1601"/>
                  </a:lnTo>
                  <a:lnTo>
                    <a:pt x="35326"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1" name="Google Shape;221;p31" hidden="0"/>
            <p:cNvSpPr/>
            <p:nvPr isPhoto="0" userDrawn="0"/>
          </p:nvSpPr>
          <p:spPr bwMode="auto">
            <a:xfrm>
              <a:off x="2335175" y="3014275"/>
              <a:ext cx="883150" cy="40875"/>
            </a:xfrm>
            <a:custGeom>
              <a:avLst/>
              <a:gdLst/>
              <a:ahLst/>
              <a:cxnLst/>
              <a:rect l="l" t="t" r="r" b="b"/>
              <a:pathLst>
                <a:path w="35326" h="1635" fill="norm" stroke="1" extrusionOk="0">
                  <a:moveTo>
                    <a:pt x="0" y="0"/>
                  </a:moveTo>
                  <a:lnTo>
                    <a:pt x="0" y="1635"/>
                  </a:lnTo>
                  <a:lnTo>
                    <a:pt x="35326" y="1635"/>
                  </a:lnTo>
                  <a:lnTo>
                    <a:pt x="35326"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2" name="Google Shape;222;p31" hidden="0"/>
            <p:cNvSpPr/>
            <p:nvPr isPhoto="0" userDrawn="0"/>
          </p:nvSpPr>
          <p:spPr bwMode="auto">
            <a:xfrm>
              <a:off x="2335175" y="3237750"/>
              <a:ext cx="953200" cy="41725"/>
            </a:xfrm>
            <a:custGeom>
              <a:avLst/>
              <a:gdLst/>
              <a:ahLst/>
              <a:cxnLst/>
              <a:rect l="l" t="t" r="r" b="b"/>
              <a:pathLst>
                <a:path w="38128" h="1669" fill="norm" stroke="1" extrusionOk="0">
                  <a:moveTo>
                    <a:pt x="0" y="1"/>
                  </a:moveTo>
                  <a:lnTo>
                    <a:pt x="0" y="1669"/>
                  </a:lnTo>
                  <a:lnTo>
                    <a:pt x="38128" y="1669"/>
                  </a:lnTo>
                  <a:lnTo>
                    <a:pt x="38128"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3" name="Google Shape;223;p31" hidden="0"/>
            <p:cNvSpPr/>
            <p:nvPr isPhoto="0" userDrawn="0"/>
          </p:nvSpPr>
          <p:spPr bwMode="auto">
            <a:xfrm>
              <a:off x="2335175" y="3316975"/>
              <a:ext cx="781425" cy="40050"/>
            </a:xfrm>
            <a:custGeom>
              <a:avLst/>
              <a:gdLst/>
              <a:ahLst/>
              <a:cxnLst/>
              <a:rect l="l" t="t" r="r" b="b"/>
              <a:pathLst>
                <a:path w="31257" h="1602" fill="norm" stroke="1" extrusionOk="0">
                  <a:moveTo>
                    <a:pt x="0" y="1"/>
                  </a:moveTo>
                  <a:lnTo>
                    <a:pt x="0" y="1602"/>
                  </a:lnTo>
                  <a:lnTo>
                    <a:pt x="31256" y="1602"/>
                  </a:lnTo>
                  <a:lnTo>
                    <a:pt x="31256"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4" name="Google Shape;224;p31" hidden="0"/>
            <p:cNvSpPr/>
            <p:nvPr isPhoto="0" userDrawn="0"/>
          </p:nvSpPr>
          <p:spPr bwMode="auto">
            <a:xfrm>
              <a:off x="2335175" y="3394550"/>
              <a:ext cx="883150" cy="40050"/>
            </a:xfrm>
            <a:custGeom>
              <a:avLst/>
              <a:gdLst/>
              <a:ahLst/>
              <a:cxnLst/>
              <a:rect l="l" t="t" r="r" b="b"/>
              <a:pathLst>
                <a:path w="35326" h="1602" fill="norm" stroke="1" extrusionOk="0">
                  <a:moveTo>
                    <a:pt x="0" y="0"/>
                  </a:moveTo>
                  <a:lnTo>
                    <a:pt x="0" y="1601"/>
                  </a:lnTo>
                  <a:lnTo>
                    <a:pt x="35326" y="1601"/>
                  </a:lnTo>
                  <a:lnTo>
                    <a:pt x="35326"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5" name="Google Shape;225;p31" hidden="0"/>
            <p:cNvSpPr/>
            <p:nvPr isPhoto="0" userDrawn="0"/>
          </p:nvSpPr>
          <p:spPr bwMode="auto">
            <a:xfrm>
              <a:off x="2335175" y="3739775"/>
              <a:ext cx="953200" cy="41725"/>
            </a:xfrm>
            <a:custGeom>
              <a:avLst/>
              <a:gdLst/>
              <a:ahLst/>
              <a:cxnLst/>
              <a:rect l="l" t="t" r="r" b="b"/>
              <a:pathLst>
                <a:path w="38128" h="1669" fill="norm" stroke="1" extrusionOk="0">
                  <a:moveTo>
                    <a:pt x="0" y="1"/>
                  </a:moveTo>
                  <a:lnTo>
                    <a:pt x="0" y="1669"/>
                  </a:lnTo>
                  <a:lnTo>
                    <a:pt x="38128" y="1669"/>
                  </a:lnTo>
                  <a:lnTo>
                    <a:pt x="38128"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6" name="Google Shape;226;p31" hidden="0"/>
            <p:cNvSpPr/>
            <p:nvPr isPhoto="0" userDrawn="0"/>
          </p:nvSpPr>
          <p:spPr bwMode="auto">
            <a:xfrm>
              <a:off x="2335175" y="3819000"/>
              <a:ext cx="781425" cy="40900"/>
            </a:xfrm>
            <a:custGeom>
              <a:avLst/>
              <a:gdLst/>
              <a:ahLst/>
              <a:cxnLst/>
              <a:rect l="l" t="t" r="r" b="b"/>
              <a:pathLst>
                <a:path w="31257" h="1636" fill="norm" stroke="1" extrusionOk="0">
                  <a:moveTo>
                    <a:pt x="0" y="1"/>
                  </a:moveTo>
                  <a:lnTo>
                    <a:pt x="0" y="1635"/>
                  </a:lnTo>
                  <a:lnTo>
                    <a:pt x="31256" y="1635"/>
                  </a:lnTo>
                  <a:lnTo>
                    <a:pt x="31256"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7" name="Google Shape;227;p31" hidden="0"/>
            <p:cNvSpPr/>
            <p:nvPr isPhoto="0" userDrawn="0"/>
          </p:nvSpPr>
          <p:spPr bwMode="auto">
            <a:xfrm>
              <a:off x="2335175" y="3896575"/>
              <a:ext cx="883150" cy="40875"/>
            </a:xfrm>
            <a:custGeom>
              <a:avLst/>
              <a:gdLst/>
              <a:ahLst/>
              <a:cxnLst/>
              <a:rect l="l" t="t" r="r" b="b"/>
              <a:pathLst>
                <a:path w="35326" h="1635" fill="norm" stroke="1" extrusionOk="0">
                  <a:moveTo>
                    <a:pt x="0" y="0"/>
                  </a:moveTo>
                  <a:lnTo>
                    <a:pt x="0" y="1635"/>
                  </a:lnTo>
                  <a:lnTo>
                    <a:pt x="35326" y="1635"/>
                  </a:lnTo>
                  <a:lnTo>
                    <a:pt x="35326"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8" name="Google Shape;228;p31" hidden="0"/>
            <p:cNvSpPr/>
            <p:nvPr isPhoto="0" userDrawn="0"/>
          </p:nvSpPr>
          <p:spPr bwMode="auto">
            <a:xfrm>
              <a:off x="3375925" y="1120400"/>
              <a:ext cx="1731250" cy="936550"/>
            </a:xfrm>
            <a:custGeom>
              <a:avLst/>
              <a:gdLst/>
              <a:ahLst/>
              <a:cxnLst/>
              <a:rect l="l" t="t" r="r" b="b"/>
              <a:pathLst>
                <a:path w="69250" h="37462" fill="norm" stroke="1" extrusionOk="0">
                  <a:moveTo>
                    <a:pt x="6538" y="1"/>
                  </a:moveTo>
                  <a:cubicBezTo>
                    <a:pt x="2936" y="1"/>
                    <a:pt x="0" y="2936"/>
                    <a:pt x="0" y="6539"/>
                  </a:cubicBezTo>
                  <a:lnTo>
                    <a:pt x="0" y="30923"/>
                  </a:lnTo>
                  <a:cubicBezTo>
                    <a:pt x="0" y="34526"/>
                    <a:pt x="2936" y="37461"/>
                    <a:pt x="6538" y="37461"/>
                  </a:cubicBezTo>
                  <a:lnTo>
                    <a:pt x="62745" y="37461"/>
                  </a:lnTo>
                  <a:cubicBezTo>
                    <a:pt x="66347" y="37461"/>
                    <a:pt x="69250" y="34526"/>
                    <a:pt x="69250" y="30923"/>
                  </a:cubicBezTo>
                  <a:lnTo>
                    <a:pt x="69250" y="6539"/>
                  </a:lnTo>
                  <a:cubicBezTo>
                    <a:pt x="69250" y="2936"/>
                    <a:pt x="66347" y="1"/>
                    <a:pt x="62745" y="1"/>
                  </a:cubicBezTo>
                  <a:close/>
                </a:path>
              </a:pathLst>
            </a:custGeom>
            <a:solidFill>
              <a:srgbClr val="FFFFFF"/>
            </a:solidFill>
            <a:ln w="11675" cap="flat" cmpd="sng">
              <a:solidFill>
                <a:srgbClr val="22222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9" name="Google Shape;229;p31" hidden="0"/>
            <p:cNvSpPr/>
            <p:nvPr isPhoto="0" userDrawn="0"/>
          </p:nvSpPr>
          <p:spPr bwMode="auto">
            <a:xfrm>
              <a:off x="3375925" y="1120400"/>
              <a:ext cx="1731250" cy="176825"/>
            </a:xfrm>
            <a:custGeom>
              <a:avLst/>
              <a:gdLst/>
              <a:ahLst/>
              <a:cxnLst/>
              <a:rect l="l" t="t" r="r" b="b"/>
              <a:pathLst>
                <a:path w="69250" h="7073" fill="norm" stroke="1" extrusionOk="0">
                  <a:moveTo>
                    <a:pt x="6538" y="1"/>
                  </a:moveTo>
                  <a:cubicBezTo>
                    <a:pt x="2936" y="1"/>
                    <a:pt x="0" y="2936"/>
                    <a:pt x="0" y="6539"/>
                  </a:cubicBezTo>
                  <a:lnTo>
                    <a:pt x="0" y="7073"/>
                  </a:lnTo>
                  <a:lnTo>
                    <a:pt x="69250" y="7073"/>
                  </a:lnTo>
                  <a:lnTo>
                    <a:pt x="69250" y="6539"/>
                  </a:lnTo>
                  <a:cubicBezTo>
                    <a:pt x="69250" y="2936"/>
                    <a:pt x="66347" y="1"/>
                    <a:pt x="62745" y="1"/>
                  </a:cubicBezTo>
                  <a:close/>
                </a:path>
              </a:pathLst>
            </a:custGeom>
            <a:solidFill>
              <a:srgbClr val="6453C2"/>
            </a:solidFill>
            <a:ln w="11675"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0" name="Google Shape;230;p31" hidden="0"/>
            <p:cNvSpPr/>
            <p:nvPr isPhoto="0" userDrawn="0"/>
          </p:nvSpPr>
          <p:spPr bwMode="auto">
            <a:xfrm>
              <a:off x="3587725" y="1195450"/>
              <a:ext cx="52575" cy="50075"/>
            </a:xfrm>
            <a:custGeom>
              <a:avLst/>
              <a:gdLst/>
              <a:ahLst/>
              <a:cxnLst/>
              <a:rect l="l" t="t" r="r" b="b"/>
              <a:pathLst>
                <a:path w="2103" h="2003" fill="norm" stroke="1" extrusionOk="0">
                  <a:moveTo>
                    <a:pt x="994" y="1"/>
                  </a:moveTo>
                  <a:cubicBezTo>
                    <a:pt x="484" y="1"/>
                    <a:pt x="1" y="396"/>
                    <a:pt x="1" y="1002"/>
                  </a:cubicBezTo>
                  <a:cubicBezTo>
                    <a:pt x="1" y="1608"/>
                    <a:pt x="484" y="2003"/>
                    <a:pt x="994" y="2003"/>
                  </a:cubicBezTo>
                  <a:cubicBezTo>
                    <a:pt x="1241" y="2003"/>
                    <a:pt x="1495" y="1910"/>
                    <a:pt x="1702" y="1702"/>
                  </a:cubicBezTo>
                  <a:cubicBezTo>
                    <a:pt x="2102" y="1335"/>
                    <a:pt x="2102" y="702"/>
                    <a:pt x="1702" y="301"/>
                  </a:cubicBezTo>
                  <a:cubicBezTo>
                    <a:pt x="1495" y="94"/>
                    <a:pt x="1241" y="1"/>
                    <a:pt x="9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1" name="Google Shape;231;p31" hidden="0"/>
            <p:cNvSpPr/>
            <p:nvPr isPhoto="0" userDrawn="0"/>
          </p:nvSpPr>
          <p:spPr bwMode="auto">
            <a:xfrm>
              <a:off x="3703650" y="1195450"/>
              <a:ext cx="52550" cy="50075"/>
            </a:xfrm>
            <a:custGeom>
              <a:avLst/>
              <a:gdLst/>
              <a:ahLst/>
              <a:cxnLst/>
              <a:rect l="l" t="t" r="r" b="b"/>
              <a:pathLst>
                <a:path w="2102" h="2003" fill="norm" stroke="1" extrusionOk="0">
                  <a:moveTo>
                    <a:pt x="993" y="1"/>
                  </a:moveTo>
                  <a:cubicBezTo>
                    <a:pt x="484" y="1"/>
                    <a:pt x="0" y="396"/>
                    <a:pt x="0" y="1002"/>
                  </a:cubicBezTo>
                  <a:cubicBezTo>
                    <a:pt x="0" y="1608"/>
                    <a:pt x="484" y="2003"/>
                    <a:pt x="993" y="2003"/>
                  </a:cubicBezTo>
                  <a:cubicBezTo>
                    <a:pt x="1241" y="2003"/>
                    <a:pt x="1494" y="1910"/>
                    <a:pt x="1702" y="1702"/>
                  </a:cubicBezTo>
                  <a:cubicBezTo>
                    <a:pt x="2102" y="1335"/>
                    <a:pt x="2102" y="702"/>
                    <a:pt x="1702" y="301"/>
                  </a:cubicBezTo>
                  <a:cubicBezTo>
                    <a:pt x="1494" y="94"/>
                    <a:pt x="1241" y="1"/>
                    <a:pt x="9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2" name="Google Shape;232;p31" hidden="0"/>
            <p:cNvSpPr/>
            <p:nvPr isPhoto="0" userDrawn="0"/>
          </p:nvSpPr>
          <p:spPr bwMode="auto">
            <a:xfrm>
              <a:off x="3819575" y="1195450"/>
              <a:ext cx="52550" cy="50075"/>
            </a:xfrm>
            <a:custGeom>
              <a:avLst/>
              <a:gdLst/>
              <a:ahLst/>
              <a:cxnLst/>
              <a:rect l="l" t="t" r="r" b="b"/>
              <a:pathLst>
                <a:path w="2102" h="2003" fill="norm" stroke="1" extrusionOk="0">
                  <a:moveTo>
                    <a:pt x="993" y="1"/>
                  </a:moveTo>
                  <a:cubicBezTo>
                    <a:pt x="484" y="1"/>
                    <a:pt x="0" y="396"/>
                    <a:pt x="0" y="1002"/>
                  </a:cubicBezTo>
                  <a:cubicBezTo>
                    <a:pt x="0" y="1608"/>
                    <a:pt x="484" y="2003"/>
                    <a:pt x="993" y="2003"/>
                  </a:cubicBezTo>
                  <a:cubicBezTo>
                    <a:pt x="1241" y="2003"/>
                    <a:pt x="1494" y="1910"/>
                    <a:pt x="1701" y="1702"/>
                  </a:cubicBezTo>
                  <a:cubicBezTo>
                    <a:pt x="2102" y="1335"/>
                    <a:pt x="2102" y="702"/>
                    <a:pt x="1701" y="301"/>
                  </a:cubicBezTo>
                  <a:cubicBezTo>
                    <a:pt x="1494" y="94"/>
                    <a:pt x="1241" y="1"/>
                    <a:pt x="9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3" name="Google Shape;233;p31" hidden="0"/>
            <p:cNvSpPr/>
            <p:nvPr isPhoto="0" userDrawn="0"/>
          </p:nvSpPr>
          <p:spPr bwMode="auto">
            <a:xfrm>
              <a:off x="3486825" y="1409775"/>
              <a:ext cx="565425" cy="488725"/>
            </a:xfrm>
            <a:custGeom>
              <a:avLst/>
              <a:gdLst/>
              <a:ahLst/>
              <a:cxnLst/>
              <a:rect l="l" t="t" r="r" b="b"/>
              <a:pathLst>
                <a:path w="22617" h="19549" fill="none" stroke="1" extrusionOk="0">
                  <a:moveTo>
                    <a:pt x="1" y="1"/>
                  </a:moveTo>
                  <a:lnTo>
                    <a:pt x="22617" y="1"/>
                  </a:lnTo>
                  <a:lnTo>
                    <a:pt x="22617" y="19548"/>
                  </a:lnTo>
                  <a:lnTo>
                    <a:pt x="1" y="19548"/>
                  </a:lnTo>
                  <a:close/>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4" name="Google Shape;234;p31" hidden="0"/>
            <p:cNvSpPr/>
            <p:nvPr isPhoto="0" userDrawn="0"/>
          </p:nvSpPr>
          <p:spPr bwMode="auto">
            <a:xfrm>
              <a:off x="4139800" y="1409775"/>
              <a:ext cx="651325" cy="34225"/>
            </a:xfrm>
            <a:custGeom>
              <a:avLst/>
              <a:gdLst/>
              <a:ahLst/>
              <a:cxnLst/>
              <a:rect l="l" t="t" r="r" b="b"/>
              <a:pathLst>
                <a:path w="26053" h="1369" fill="norm" stroke="1" extrusionOk="0">
                  <a:moveTo>
                    <a:pt x="0" y="1"/>
                  </a:moveTo>
                  <a:lnTo>
                    <a:pt x="0" y="1369"/>
                  </a:lnTo>
                  <a:lnTo>
                    <a:pt x="26052" y="1369"/>
                  </a:lnTo>
                  <a:lnTo>
                    <a:pt x="26052"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5" name="Google Shape;235;p31" hidden="0"/>
            <p:cNvSpPr/>
            <p:nvPr isPhoto="0" userDrawn="0"/>
          </p:nvSpPr>
          <p:spPr bwMode="auto">
            <a:xfrm>
              <a:off x="4139800" y="1480675"/>
              <a:ext cx="499550" cy="34200"/>
            </a:xfrm>
            <a:custGeom>
              <a:avLst/>
              <a:gdLst/>
              <a:ahLst/>
              <a:cxnLst/>
              <a:rect l="l" t="t" r="r" b="b"/>
              <a:pathLst>
                <a:path w="19982" h="1368" fill="norm" stroke="1" extrusionOk="0">
                  <a:moveTo>
                    <a:pt x="0" y="0"/>
                  </a:moveTo>
                  <a:lnTo>
                    <a:pt x="0" y="1368"/>
                  </a:lnTo>
                  <a:lnTo>
                    <a:pt x="19981" y="1368"/>
                  </a:lnTo>
                  <a:lnTo>
                    <a:pt x="19981"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6" name="Google Shape;236;p31" hidden="0"/>
            <p:cNvSpPr/>
            <p:nvPr isPhoto="0" userDrawn="0"/>
          </p:nvSpPr>
          <p:spPr bwMode="auto">
            <a:xfrm>
              <a:off x="4139800" y="1551550"/>
              <a:ext cx="743875" cy="35050"/>
            </a:xfrm>
            <a:custGeom>
              <a:avLst/>
              <a:gdLst/>
              <a:ahLst/>
              <a:cxnLst/>
              <a:rect l="l" t="t" r="r" b="b"/>
              <a:pathLst>
                <a:path w="29755" h="1402" fill="norm" stroke="1" extrusionOk="0">
                  <a:moveTo>
                    <a:pt x="0" y="1"/>
                  </a:moveTo>
                  <a:lnTo>
                    <a:pt x="0" y="1402"/>
                  </a:lnTo>
                  <a:lnTo>
                    <a:pt x="29755" y="1402"/>
                  </a:lnTo>
                  <a:lnTo>
                    <a:pt x="29755"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7" name="Google Shape;237;p31" hidden="0"/>
            <p:cNvSpPr/>
            <p:nvPr isPhoto="0" userDrawn="0"/>
          </p:nvSpPr>
          <p:spPr bwMode="auto">
            <a:xfrm>
              <a:off x="4139800" y="1620775"/>
              <a:ext cx="632974" cy="35050"/>
            </a:xfrm>
            <a:custGeom>
              <a:avLst/>
              <a:gdLst/>
              <a:ahLst/>
              <a:cxnLst/>
              <a:rect l="l" t="t" r="r" b="b"/>
              <a:pathLst>
                <a:path w="25319" h="1402" fill="norm" stroke="1" extrusionOk="0">
                  <a:moveTo>
                    <a:pt x="0" y="0"/>
                  </a:moveTo>
                  <a:lnTo>
                    <a:pt x="0" y="1401"/>
                  </a:lnTo>
                  <a:lnTo>
                    <a:pt x="25318" y="1401"/>
                  </a:lnTo>
                  <a:lnTo>
                    <a:pt x="25318"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8" name="Google Shape;238;p31" hidden="0"/>
            <p:cNvSpPr/>
            <p:nvPr isPhoto="0" userDrawn="0"/>
          </p:nvSpPr>
          <p:spPr bwMode="auto">
            <a:xfrm>
              <a:off x="4767750" y="2797450"/>
              <a:ext cx="455350" cy="322750"/>
            </a:xfrm>
            <a:custGeom>
              <a:avLst/>
              <a:gdLst/>
              <a:ahLst/>
              <a:cxnLst/>
              <a:rect l="l" t="t" r="r" b="b"/>
              <a:pathLst>
                <a:path w="18214" h="12910" fill="norm" stroke="1" extrusionOk="0">
                  <a:moveTo>
                    <a:pt x="2735" y="0"/>
                  </a:moveTo>
                  <a:cubicBezTo>
                    <a:pt x="1234" y="0"/>
                    <a:pt x="0" y="1235"/>
                    <a:pt x="0" y="2736"/>
                  </a:cubicBezTo>
                  <a:lnTo>
                    <a:pt x="0" y="10208"/>
                  </a:lnTo>
                  <a:cubicBezTo>
                    <a:pt x="0" y="11709"/>
                    <a:pt x="1234" y="12910"/>
                    <a:pt x="2735" y="12910"/>
                  </a:cubicBezTo>
                  <a:lnTo>
                    <a:pt x="15478" y="12910"/>
                  </a:lnTo>
                  <a:cubicBezTo>
                    <a:pt x="16979" y="12910"/>
                    <a:pt x="18213" y="11709"/>
                    <a:pt x="18213" y="10208"/>
                  </a:cubicBezTo>
                  <a:lnTo>
                    <a:pt x="18213" y="2736"/>
                  </a:lnTo>
                  <a:cubicBezTo>
                    <a:pt x="18213" y="1235"/>
                    <a:pt x="16979" y="0"/>
                    <a:pt x="15478" y="0"/>
                  </a:cubicBezTo>
                  <a:close/>
                </a:path>
              </a:pathLst>
            </a:custGeom>
            <a:solidFill>
              <a:srgbClr val="FFFFFF"/>
            </a:solid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9" name="Google Shape;239;p31" hidden="0"/>
            <p:cNvSpPr/>
            <p:nvPr isPhoto="0" userDrawn="0"/>
          </p:nvSpPr>
          <p:spPr bwMode="auto">
            <a:xfrm>
              <a:off x="4826950" y="2895025"/>
              <a:ext cx="87599" cy="126775"/>
            </a:xfrm>
            <a:custGeom>
              <a:avLst/>
              <a:gdLst/>
              <a:ahLst/>
              <a:cxnLst/>
              <a:rect l="l" t="t" r="r" b="b"/>
              <a:pathLst>
                <a:path w="3504" h="5071" fill="none" stroke="1" extrusionOk="0">
                  <a:moveTo>
                    <a:pt x="3503" y="0"/>
                  </a:moveTo>
                  <a:lnTo>
                    <a:pt x="1" y="2168"/>
                  </a:lnTo>
                  <a:lnTo>
                    <a:pt x="3270" y="5070"/>
                  </a:ln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0" name="Google Shape;240;p31" hidden="0"/>
            <p:cNvSpPr/>
            <p:nvPr isPhoto="0" userDrawn="0"/>
          </p:nvSpPr>
          <p:spPr bwMode="auto">
            <a:xfrm>
              <a:off x="5062125" y="2900025"/>
              <a:ext cx="90925" cy="126775"/>
            </a:xfrm>
            <a:custGeom>
              <a:avLst/>
              <a:gdLst/>
              <a:ahLst/>
              <a:cxnLst/>
              <a:rect l="l" t="t" r="r" b="b"/>
              <a:pathLst>
                <a:path w="3637" h="5071" fill="none" stroke="1" extrusionOk="0">
                  <a:moveTo>
                    <a:pt x="467" y="5071"/>
                  </a:moveTo>
                  <a:lnTo>
                    <a:pt x="3636" y="2402"/>
                  </a:lnTo>
                  <a:lnTo>
                    <a:pt x="0" y="0"/>
                  </a:ln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1" name="Google Shape;241;p31" hidden="0"/>
            <p:cNvSpPr/>
            <p:nvPr isPhoto="0" userDrawn="0"/>
          </p:nvSpPr>
          <p:spPr bwMode="auto">
            <a:xfrm>
              <a:off x="4957050" y="2865825"/>
              <a:ext cx="65075" cy="201850"/>
            </a:xfrm>
            <a:custGeom>
              <a:avLst/>
              <a:gdLst/>
              <a:ahLst/>
              <a:cxnLst/>
              <a:rect l="l" t="t" r="r" b="b"/>
              <a:pathLst>
                <a:path w="2603" h="8074" fill="none" stroke="1" extrusionOk="0">
                  <a:moveTo>
                    <a:pt x="0" y="8073"/>
                  </a:moveTo>
                  <a:lnTo>
                    <a:pt x="2602" y="1"/>
                  </a:ln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2" name="Google Shape;242;p31" hidden="0"/>
            <p:cNvSpPr/>
            <p:nvPr isPhoto="0" userDrawn="0"/>
          </p:nvSpPr>
          <p:spPr bwMode="auto">
            <a:xfrm>
              <a:off x="3561875" y="4712150"/>
              <a:ext cx="723050" cy="259975"/>
            </a:xfrm>
            <a:custGeom>
              <a:avLst/>
              <a:gdLst/>
              <a:ahLst/>
              <a:cxnLst/>
              <a:rect l="l" t="t" r="r" b="b"/>
              <a:pathLst>
                <a:path w="28922" h="10399" fill="norm" stroke="1" extrusionOk="0">
                  <a:moveTo>
                    <a:pt x="12843" y="0"/>
                  </a:moveTo>
                  <a:cubicBezTo>
                    <a:pt x="12843" y="0"/>
                    <a:pt x="4604" y="968"/>
                    <a:pt x="3103" y="1902"/>
                  </a:cubicBezTo>
                  <a:cubicBezTo>
                    <a:pt x="1569" y="2869"/>
                    <a:pt x="1" y="4337"/>
                    <a:pt x="434" y="6305"/>
                  </a:cubicBezTo>
                  <a:cubicBezTo>
                    <a:pt x="835" y="8306"/>
                    <a:pt x="2269" y="9174"/>
                    <a:pt x="5438" y="10108"/>
                  </a:cubicBezTo>
                  <a:cubicBezTo>
                    <a:pt x="5705" y="10208"/>
                    <a:pt x="6005" y="10274"/>
                    <a:pt x="6305" y="10308"/>
                  </a:cubicBezTo>
                  <a:cubicBezTo>
                    <a:pt x="6725" y="10370"/>
                    <a:pt x="7164" y="10398"/>
                    <a:pt x="7613" y="10398"/>
                  </a:cubicBezTo>
                  <a:cubicBezTo>
                    <a:pt x="10511" y="10398"/>
                    <a:pt x="13816" y="9236"/>
                    <a:pt x="15145" y="8773"/>
                  </a:cubicBezTo>
                  <a:cubicBezTo>
                    <a:pt x="16813" y="8173"/>
                    <a:pt x="28921" y="4704"/>
                    <a:pt x="28921" y="4704"/>
                  </a:cubicBezTo>
                  <a:lnTo>
                    <a:pt x="14845" y="568"/>
                  </a:lnTo>
                  <a:lnTo>
                    <a:pt x="12843"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3" name="Google Shape;243;p31" hidden="0"/>
            <p:cNvSpPr/>
            <p:nvPr isPhoto="0" userDrawn="0"/>
          </p:nvSpPr>
          <p:spPr bwMode="auto">
            <a:xfrm>
              <a:off x="3561875" y="4712150"/>
              <a:ext cx="371125" cy="257700"/>
            </a:xfrm>
            <a:custGeom>
              <a:avLst/>
              <a:gdLst/>
              <a:ahLst/>
              <a:cxnLst/>
              <a:rect l="l" t="t" r="r" b="b"/>
              <a:pathLst>
                <a:path w="14845" h="10308" fill="norm" stroke="1" extrusionOk="0">
                  <a:moveTo>
                    <a:pt x="12843" y="0"/>
                  </a:moveTo>
                  <a:cubicBezTo>
                    <a:pt x="12843" y="0"/>
                    <a:pt x="4604" y="968"/>
                    <a:pt x="3103" y="1902"/>
                  </a:cubicBezTo>
                  <a:cubicBezTo>
                    <a:pt x="1569" y="2869"/>
                    <a:pt x="1" y="4337"/>
                    <a:pt x="434" y="6305"/>
                  </a:cubicBezTo>
                  <a:cubicBezTo>
                    <a:pt x="835" y="8306"/>
                    <a:pt x="2269" y="9174"/>
                    <a:pt x="5438" y="10108"/>
                  </a:cubicBezTo>
                  <a:cubicBezTo>
                    <a:pt x="5705" y="10208"/>
                    <a:pt x="6005" y="10274"/>
                    <a:pt x="6305" y="10308"/>
                  </a:cubicBezTo>
                  <a:cubicBezTo>
                    <a:pt x="5271" y="9541"/>
                    <a:pt x="4037" y="8440"/>
                    <a:pt x="3570" y="7306"/>
                  </a:cubicBezTo>
                  <a:cubicBezTo>
                    <a:pt x="2703" y="5137"/>
                    <a:pt x="3403" y="3570"/>
                    <a:pt x="4871" y="2702"/>
                  </a:cubicBezTo>
                  <a:cubicBezTo>
                    <a:pt x="6339" y="1868"/>
                    <a:pt x="13043" y="1401"/>
                    <a:pt x="14845" y="568"/>
                  </a:cubicBezTo>
                  <a:lnTo>
                    <a:pt x="12843"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4" name="Google Shape;244;p31" hidden="0"/>
            <p:cNvSpPr/>
            <p:nvPr isPhoto="0" userDrawn="0"/>
          </p:nvSpPr>
          <p:spPr bwMode="auto">
            <a:xfrm>
              <a:off x="3537700" y="4717150"/>
              <a:ext cx="701350" cy="275225"/>
            </a:xfrm>
            <a:custGeom>
              <a:avLst/>
              <a:gdLst/>
              <a:ahLst/>
              <a:cxnLst/>
              <a:rect l="l" t="t" r="r" b="b"/>
              <a:pathLst>
                <a:path w="28054" h="11009" fill="none" stroke="1" extrusionOk="0">
                  <a:moveTo>
                    <a:pt x="28054" y="5004"/>
                  </a:moveTo>
                  <a:cubicBezTo>
                    <a:pt x="28054" y="5004"/>
                    <a:pt x="18981" y="7339"/>
                    <a:pt x="15378" y="8840"/>
                  </a:cubicBezTo>
                  <a:cubicBezTo>
                    <a:pt x="11775" y="10341"/>
                    <a:pt x="4904" y="11008"/>
                    <a:pt x="2469" y="7906"/>
                  </a:cubicBezTo>
                  <a:cubicBezTo>
                    <a:pt x="0" y="4804"/>
                    <a:pt x="2169" y="2135"/>
                    <a:pt x="4604" y="1535"/>
                  </a:cubicBezTo>
                  <a:cubicBezTo>
                    <a:pt x="7072" y="935"/>
                    <a:pt x="12009" y="1"/>
                    <a:pt x="14711" y="368"/>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5" name="Google Shape;245;p31" hidden="0"/>
            <p:cNvSpPr/>
            <p:nvPr isPhoto="0" userDrawn="0"/>
          </p:nvSpPr>
          <p:spPr bwMode="auto">
            <a:xfrm>
              <a:off x="3608575" y="4726325"/>
              <a:ext cx="296900" cy="239375"/>
            </a:xfrm>
            <a:custGeom>
              <a:avLst/>
              <a:gdLst/>
              <a:ahLst/>
              <a:cxnLst/>
              <a:rect l="l" t="t" r="r" b="b"/>
              <a:pathLst>
                <a:path w="11876" h="9575" fill="none" stroke="1" extrusionOk="0">
                  <a:moveTo>
                    <a:pt x="4637" y="9574"/>
                  </a:moveTo>
                  <a:cubicBezTo>
                    <a:pt x="4637" y="9574"/>
                    <a:pt x="1" y="7039"/>
                    <a:pt x="1535" y="3503"/>
                  </a:cubicBezTo>
                  <a:cubicBezTo>
                    <a:pt x="2669" y="868"/>
                    <a:pt x="8840" y="1435"/>
                    <a:pt x="11876" y="1"/>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6" name="Google Shape;246;p31" hidden="0"/>
            <p:cNvSpPr/>
            <p:nvPr isPhoto="0" userDrawn="0"/>
          </p:nvSpPr>
          <p:spPr bwMode="auto">
            <a:xfrm>
              <a:off x="4575100" y="4706300"/>
              <a:ext cx="635475" cy="376150"/>
            </a:xfrm>
            <a:custGeom>
              <a:avLst/>
              <a:gdLst/>
              <a:ahLst/>
              <a:cxnLst/>
              <a:rect l="l" t="t" r="r" b="b"/>
              <a:pathLst>
                <a:path w="25419" h="15046" fill="norm" stroke="1" extrusionOk="0">
                  <a:moveTo>
                    <a:pt x="4971" y="1"/>
                  </a:moveTo>
                  <a:lnTo>
                    <a:pt x="3903" y="1669"/>
                  </a:lnTo>
                  <a:lnTo>
                    <a:pt x="1" y="7840"/>
                  </a:lnTo>
                  <a:lnTo>
                    <a:pt x="7473" y="11943"/>
                  </a:lnTo>
                  <a:cubicBezTo>
                    <a:pt x="7473" y="11943"/>
                    <a:pt x="15445" y="14978"/>
                    <a:pt x="19681" y="15045"/>
                  </a:cubicBezTo>
                  <a:cubicBezTo>
                    <a:pt x="21383" y="15045"/>
                    <a:pt x="22583" y="14778"/>
                    <a:pt x="23417" y="14278"/>
                  </a:cubicBezTo>
                  <a:cubicBezTo>
                    <a:pt x="24652" y="13544"/>
                    <a:pt x="25085" y="12376"/>
                    <a:pt x="25219" y="11109"/>
                  </a:cubicBezTo>
                  <a:cubicBezTo>
                    <a:pt x="25419" y="9041"/>
                    <a:pt x="24018" y="7340"/>
                    <a:pt x="22050" y="5772"/>
                  </a:cubicBezTo>
                  <a:cubicBezTo>
                    <a:pt x="20082" y="4204"/>
                    <a:pt x="14544" y="3970"/>
                    <a:pt x="12243" y="2936"/>
                  </a:cubicBezTo>
                  <a:cubicBezTo>
                    <a:pt x="9974" y="1902"/>
                    <a:pt x="7706" y="635"/>
                    <a:pt x="7706" y="635"/>
                  </a:cubicBezTo>
                  <a:lnTo>
                    <a:pt x="4971"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7" name="Google Shape;247;p31" hidden="0"/>
            <p:cNvSpPr/>
            <p:nvPr isPhoto="0" userDrawn="0"/>
          </p:nvSpPr>
          <p:spPr bwMode="auto">
            <a:xfrm>
              <a:off x="4672675" y="4706300"/>
              <a:ext cx="537900" cy="356950"/>
            </a:xfrm>
            <a:custGeom>
              <a:avLst/>
              <a:gdLst/>
              <a:ahLst/>
              <a:cxnLst/>
              <a:rect l="l" t="t" r="r" b="b"/>
              <a:pathLst>
                <a:path w="21516" h="14278" fill="norm" stroke="1" extrusionOk="0">
                  <a:moveTo>
                    <a:pt x="1068" y="1"/>
                  </a:moveTo>
                  <a:lnTo>
                    <a:pt x="0" y="1669"/>
                  </a:lnTo>
                  <a:cubicBezTo>
                    <a:pt x="968" y="2203"/>
                    <a:pt x="3336" y="3470"/>
                    <a:pt x="4437" y="4037"/>
                  </a:cubicBezTo>
                  <a:cubicBezTo>
                    <a:pt x="5871" y="4804"/>
                    <a:pt x="8607" y="6472"/>
                    <a:pt x="12176" y="6739"/>
                  </a:cubicBezTo>
                  <a:cubicBezTo>
                    <a:pt x="15745" y="7006"/>
                    <a:pt x="18447" y="8674"/>
                    <a:pt x="19281" y="10542"/>
                  </a:cubicBezTo>
                  <a:cubicBezTo>
                    <a:pt x="19781" y="11709"/>
                    <a:pt x="19848" y="13044"/>
                    <a:pt x="19514" y="14278"/>
                  </a:cubicBezTo>
                  <a:cubicBezTo>
                    <a:pt x="20749" y="13544"/>
                    <a:pt x="21182" y="12376"/>
                    <a:pt x="21316" y="11109"/>
                  </a:cubicBezTo>
                  <a:cubicBezTo>
                    <a:pt x="21516" y="9041"/>
                    <a:pt x="20115" y="7340"/>
                    <a:pt x="18147" y="5772"/>
                  </a:cubicBezTo>
                  <a:cubicBezTo>
                    <a:pt x="16179" y="4204"/>
                    <a:pt x="10641" y="3970"/>
                    <a:pt x="8340" y="2936"/>
                  </a:cubicBezTo>
                  <a:cubicBezTo>
                    <a:pt x="6071" y="1902"/>
                    <a:pt x="3803" y="635"/>
                    <a:pt x="3803" y="635"/>
                  </a:cubicBezTo>
                  <a:lnTo>
                    <a:pt x="1068"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8" name="Google Shape;248;p31" hidden="0"/>
            <p:cNvSpPr/>
            <p:nvPr isPhoto="0" userDrawn="0"/>
          </p:nvSpPr>
          <p:spPr bwMode="auto">
            <a:xfrm>
              <a:off x="4597625" y="4763025"/>
              <a:ext cx="569600" cy="321925"/>
            </a:xfrm>
            <a:custGeom>
              <a:avLst/>
              <a:gdLst/>
              <a:ahLst/>
              <a:cxnLst/>
              <a:rect l="l" t="t" r="r" b="b"/>
              <a:pathLst>
                <a:path w="22784" h="12877" fill="none" stroke="1" extrusionOk="0">
                  <a:moveTo>
                    <a:pt x="768" y="6705"/>
                  </a:moveTo>
                  <a:cubicBezTo>
                    <a:pt x="6138" y="9841"/>
                    <a:pt x="12076" y="11875"/>
                    <a:pt x="18247" y="12676"/>
                  </a:cubicBezTo>
                  <a:cubicBezTo>
                    <a:pt x="19581" y="12843"/>
                    <a:pt x="21182" y="12876"/>
                    <a:pt x="22083" y="11842"/>
                  </a:cubicBezTo>
                  <a:cubicBezTo>
                    <a:pt x="22583" y="11242"/>
                    <a:pt x="22783" y="10474"/>
                    <a:pt x="22717" y="9707"/>
                  </a:cubicBezTo>
                  <a:cubicBezTo>
                    <a:pt x="22550" y="7806"/>
                    <a:pt x="20949" y="6271"/>
                    <a:pt x="19181" y="5504"/>
                  </a:cubicBezTo>
                  <a:cubicBezTo>
                    <a:pt x="17413" y="4770"/>
                    <a:pt x="15445" y="4570"/>
                    <a:pt x="13577" y="4170"/>
                  </a:cubicBezTo>
                  <a:cubicBezTo>
                    <a:pt x="11709" y="3736"/>
                    <a:pt x="9874" y="3069"/>
                    <a:pt x="8206" y="2202"/>
                  </a:cubicBezTo>
                  <a:cubicBezTo>
                    <a:pt x="6839" y="1501"/>
                    <a:pt x="5538" y="634"/>
                    <a:pt x="4037" y="300"/>
                  </a:cubicBezTo>
                  <a:cubicBezTo>
                    <a:pt x="2569" y="0"/>
                    <a:pt x="801" y="367"/>
                    <a:pt x="0" y="1668"/>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9" name="Google Shape;249;p31" hidden="0"/>
            <p:cNvSpPr/>
            <p:nvPr isPhoto="0" userDrawn="0"/>
          </p:nvSpPr>
          <p:spPr bwMode="auto">
            <a:xfrm>
              <a:off x="4692700" y="4707150"/>
              <a:ext cx="519549" cy="365275"/>
            </a:xfrm>
            <a:custGeom>
              <a:avLst/>
              <a:gdLst/>
              <a:ahLst/>
              <a:cxnLst/>
              <a:rect l="l" t="t" r="r" b="b"/>
              <a:pathLst>
                <a:path w="20782" h="14611" fill="none" stroke="1" extrusionOk="0">
                  <a:moveTo>
                    <a:pt x="17779" y="14611"/>
                  </a:moveTo>
                  <a:cubicBezTo>
                    <a:pt x="19180" y="13910"/>
                    <a:pt x="20214" y="12609"/>
                    <a:pt x="20515" y="11075"/>
                  </a:cubicBezTo>
                  <a:cubicBezTo>
                    <a:pt x="20782" y="9274"/>
                    <a:pt x="19747" y="7439"/>
                    <a:pt x="18313" y="6338"/>
                  </a:cubicBezTo>
                  <a:cubicBezTo>
                    <a:pt x="16845" y="5237"/>
                    <a:pt x="15044" y="4704"/>
                    <a:pt x="13243" y="4337"/>
                  </a:cubicBezTo>
                  <a:cubicBezTo>
                    <a:pt x="11475" y="3970"/>
                    <a:pt x="9640" y="3703"/>
                    <a:pt x="7939" y="3036"/>
                  </a:cubicBezTo>
                  <a:cubicBezTo>
                    <a:pt x="5304" y="2002"/>
                    <a:pt x="2735" y="0"/>
                    <a:pt x="0" y="701"/>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0" name="Google Shape;250;p31" hidden="0"/>
            <p:cNvSpPr/>
            <p:nvPr isPhoto="0" userDrawn="0"/>
          </p:nvSpPr>
          <p:spPr bwMode="auto">
            <a:xfrm>
              <a:off x="3686125" y="3060775"/>
              <a:ext cx="1461075" cy="1271925"/>
            </a:xfrm>
            <a:custGeom>
              <a:avLst/>
              <a:gdLst/>
              <a:ahLst/>
              <a:cxnLst/>
              <a:rect l="l" t="t" r="r" b="b"/>
              <a:pathLst>
                <a:path w="58443" h="50877" fill="norm" stroke="1" extrusionOk="0">
                  <a:moveTo>
                    <a:pt x="13511" y="25660"/>
                  </a:moveTo>
                  <a:lnTo>
                    <a:pt x="15178" y="33165"/>
                  </a:lnTo>
                  <a:cubicBezTo>
                    <a:pt x="15178" y="33165"/>
                    <a:pt x="14769" y="33135"/>
                    <a:pt x="14212" y="33135"/>
                  </a:cubicBezTo>
                  <a:cubicBezTo>
                    <a:pt x="13331" y="33135"/>
                    <a:pt x="12082" y="33210"/>
                    <a:pt x="11509" y="33599"/>
                  </a:cubicBezTo>
                  <a:cubicBezTo>
                    <a:pt x="10609" y="34266"/>
                    <a:pt x="11109" y="36835"/>
                    <a:pt x="11109" y="36835"/>
                  </a:cubicBezTo>
                  <a:lnTo>
                    <a:pt x="9541" y="35434"/>
                  </a:lnTo>
                  <a:lnTo>
                    <a:pt x="13511" y="25660"/>
                  </a:lnTo>
                  <a:close/>
                  <a:moveTo>
                    <a:pt x="42631" y="24125"/>
                  </a:moveTo>
                  <a:cubicBezTo>
                    <a:pt x="42631" y="24125"/>
                    <a:pt x="47535" y="32565"/>
                    <a:pt x="48402" y="35534"/>
                  </a:cubicBezTo>
                  <a:cubicBezTo>
                    <a:pt x="48402" y="35534"/>
                    <a:pt x="43065" y="39803"/>
                    <a:pt x="43265" y="39803"/>
                  </a:cubicBezTo>
                  <a:cubicBezTo>
                    <a:pt x="43255" y="39809"/>
                    <a:pt x="43245" y="39812"/>
                    <a:pt x="43237" y="39812"/>
                  </a:cubicBezTo>
                  <a:cubicBezTo>
                    <a:pt x="42912" y="39812"/>
                    <a:pt x="44513" y="35308"/>
                    <a:pt x="43732" y="34299"/>
                  </a:cubicBezTo>
                  <a:cubicBezTo>
                    <a:pt x="43058" y="33400"/>
                    <a:pt x="41248" y="33330"/>
                    <a:pt x="40694" y="33330"/>
                  </a:cubicBezTo>
                  <a:cubicBezTo>
                    <a:pt x="40590" y="33330"/>
                    <a:pt x="40530" y="33332"/>
                    <a:pt x="40530" y="33332"/>
                  </a:cubicBezTo>
                  <a:lnTo>
                    <a:pt x="40730" y="32031"/>
                  </a:lnTo>
                  <a:lnTo>
                    <a:pt x="42164" y="24693"/>
                  </a:lnTo>
                  <a:lnTo>
                    <a:pt x="42631" y="24125"/>
                  </a:lnTo>
                  <a:close/>
                  <a:moveTo>
                    <a:pt x="26477" y="0"/>
                  </a:moveTo>
                  <a:cubicBezTo>
                    <a:pt x="24578" y="0"/>
                    <a:pt x="22384" y="976"/>
                    <a:pt x="22384" y="976"/>
                  </a:cubicBezTo>
                  <a:cubicBezTo>
                    <a:pt x="22384" y="976"/>
                    <a:pt x="22095" y="924"/>
                    <a:pt x="21667" y="924"/>
                  </a:cubicBezTo>
                  <a:cubicBezTo>
                    <a:pt x="20812" y="924"/>
                    <a:pt x="19404" y="1131"/>
                    <a:pt x="18648" y="2377"/>
                  </a:cubicBezTo>
                  <a:cubicBezTo>
                    <a:pt x="18047" y="3878"/>
                    <a:pt x="18247" y="6146"/>
                    <a:pt x="18247" y="6146"/>
                  </a:cubicBezTo>
                  <a:lnTo>
                    <a:pt x="18014" y="6213"/>
                  </a:lnTo>
                  <a:cubicBezTo>
                    <a:pt x="16513" y="6780"/>
                    <a:pt x="8340" y="9849"/>
                    <a:pt x="6606" y="11083"/>
                  </a:cubicBezTo>
                  <a:cubicBezTo>
                    <a:pt x="4671" y="12450"/>
                    <a:pt x="2569" y="26360"/>
                    <a:pt x="1869" y="30463"/>
                  </a:cubicBezTo>
                  <a:cubicBezTo>
                    <a:pt x="1202" y="34533"/>
                    <a:pt x="1" y="38236"/>
                    <a:pt x="601" y="39637"/>
                  </a:cubicBezTo>
                  <a:cubicBezTo>
                    <a:pt x="1235" y="41038"/>
                    <a:pt x="10008" y="47809"/>
                    <a:pt x="15078" y="49544"/>
                  </a:cubicBezTo>
                  <a:cubicBezTo>
                    <a:pt x="18316" y="50673"/>
                    <a:pt x="26804" y="50877"/>
                    <a:pt x="32517" y="50877"/>
                  </a:cubicBezTo>
                  <a:cubicBezTo>
                    <a:pt x="35750" y="50877"/>
                    <a:pt x="38095" y="50811"/>
                    <a:pt x="38095" y="50811"/>
                  </a:cubicBezTo>
                  <a:cubicBezTo>
                    <a:pt x="38095" y="50811"/>
                    <a:pt x="38395" y="50711"/>
                    <a:pt x="38895" y="50544"/>
                  </a:cubicBezTo>
                  <a:cubicBezTo>
                    <a:pt x="41931" y="49577"/>
                    <a:pt x="52705" y="45541"/>
                    <a:pt x="58443" y="36101"/>
                  </a:cubicBezTo>
                  <a:cubicBezTo>
                    <a:pt x="58443" y="36101"/>
                    <a:pt x="52905" y="17954"/>
                    <a:pt x="45634" y="10215"/>
                  </a:cubicBezTo>
                  <a:lnTo>
                    <a:pt x="33025" y="5412"/>
                  </a:lnTo>
                  <a:lnTo>
                    <a:pt x="32858" y="5345"/>
                  </a:lnTo>
                  <a:cubicBezTo>
                    <a:pt x="32858" y="5345"/>
                    <a:pt x="32891" y="5012"/>
                    <a:pt x="32958" y="4511"/>
                  </a:cubicBezTo>
                  <a:cubicBezTo>
                    <a:pt x="33025" y="3511"/>
                    <a:pt x="33058" y="1843"/>
                    <a:pt x="32591" y="1309"/>
                  </a:cubicBezTo>
                  <a:cubicBezTo>
                    <a:pt x="31890" y="475"/>
                    <a:pt x="29889" y="1176"/>
                    <a:pt x="27954" y="275"/>
                  </a:cubicBezTo>
                  <a:cubicBezTo>
                    <a:pt x="27522" y="77"/>
                    <a:pt x="27011" y="0"/>
                    <a:pt x="26477"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1" name="Google Shape;251;p31" hidden="0"/>
            <p:cNvSpPr/>
            <p:nvPr isPhoto="0" userDrawn="0"/>
          </p:nvSpPr>
          <p:spPr bwMode="auto">
            <a:xfrm>
              <a:off x="4045550" y="2554775"/>
              <a:ext cx="567875" cy="655875"/>
            </a:xfrm>
            <a:custGeom>
              <a:avLst/>
              <a:gdLst/>
              <a:ahLst/>
              <a:cxnLst/>
              <a:rect l="l" t="t" r="r" b="b"/>
              <a:pathLst>
                <a:path w="22715" h="26235" fill="norm" stroke="1" extrusionOk="0">
                  <a:moveTo>
                    <a:pt x="7440" y="0"/>
                  </a:moveTo>
                  <a:lnTo>
                    <a:pt x="902" y="6939"/>
                  </a:lnTo>
                  <a:cubicBezTo>
                    <a:pt x="902" y="6939"/>
                    <a:pt x="1" y="7739"/>
                    <a:pt x="368" y="9741"/>
                  </a:cubicBezTo>
                  <a:cubicBezTo>
                    <a:pt x="701" y="11742"/>
                    <a:pt x="1535" y="13477"/>
                    <a:pt x="2169" y="13610"/>
                  </a:cubicBezTo>
                  <a:cubicBezTo>
                    <a:pt x="2669" y="13677"/>
                    <a:pt x="3170" y="13744"/>
                    <a:pt x="3704" y="13744"/>
                  </a:cubicBezTo>
                  <a:cubicBezTo>
                    <a:pt x="3704" y="13744"/>
                    <a:pt x="5071" y="16746"/>
                    <a:pt x="6072" y="17947"/>
                  </a:cubicBezTo>
                  <a:cubicBezTo>
                    <a:pt x="6072" y="17947"/>
                    <a:pt x="6405" y="22617"/>
                    <a:pt x="6239" y="23917"/>
                  </a:cubicBezTo>
                  <a:cubicBezTo>
                    <a:pt x="6239" y="23917"/>
                    <a:pt x="8574" y="25952"/>
                    <a:pt x="10775" y="26219"/>
                  </a:cubicBezTo>
                  <a:cubicBezTo>
                    <a:pt x="10859" y="26229"/>
                    <a:pt x="10945" y="26234"/>
                    <a:pt x="11032" y="26234"/>
                  </a:cubicBezTo>
                  <a:cubicBezTo>
                    <a:pt x="13234" y="26234"/>
                    <a:pt x="16413" y="23117"/>
                    <a:pt x="16413" y="23117"/>
                  </a:cubicBezTo>
                  <a:lnTo>
                    <a:pt x="17247" y="18981"/>
                  </a:lnTo>
                  <a:cubicBezTo>
                    <a:pt x="17247" y="18981"/>
                    <a:pt x="19248" y="15945"/>
                    <a:pt x="19381" y="15111"/>
                  </a:cubicBezTo>
                  <a:cubicBezTo>
                    <a:pt x="19515" y="14311"/>
                    <a:pt x="20415" y="14511"/>
                    <a:pt x="20882" y="14110"/>
                  </a:cubicBezTo>
                  <a:cubicBezTo>
                    <a:pt x="21316" y="13710"/>
                    <a:pt x="22350" y="11942"/>
                    <a:pt x="22550" y="10241"/>
                  </a:cubicBezTo>
                  <a:cubicBezTo>
                    <a:pt x="22697" y="8776"/>
                    <a:pt x="22715" y="7105"/>
                    <a:pt x="21382" y="7105"/>
                  </a:cubicBezTo>
                  <a:cubicBezTo>
                    <a:pt x="21198" y="7105"/>
                    <a:pt x="20988" y="7137"/>
                    <a:pt x="20749" y="7205"/>
                  </a:cubicBezTo>
                  <a:cubicBezTo>
                    <a:pt x="19081" y="6738"/>
                    <a:pt x="20115" y="3169"/>
                    <a:pt x="20115" y="3169"/>
                  </a:cubicBezTo>
                  <a:lnTo>
                    <a:pt x="17146" y="534"/>
                  </a:lnTo>
                  <a:lnTo>
                    <a:pt x="7440" y="0"/>
                  </a:lnTo>
                  <a:close/>
                </a:path>
              </a:pathLst>
            </a:cu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2" name="Google Shape;252;p31" hidden="0"/>
            <p:cNvSpPr/>
            <p:nvPr isPhoto="0" userDrawn="0"/>
          </p:nvSpPr>
          <p:spPr bwMode="auto">
            <a:xfrm>
              <a:off x="4456675" y="3173550"/>
              <a:ext cx="690525" cy="1150850"/>
            </a:xfrm>
            <a:custGeom>
              <a:avLst/>
              <a:gdLst/>
              <a:ahLst/>
              <a:cxnLst/>
              <a:rect l="l" t="t" r="r" b="b"/>
              <a:pathLst>
                <a:path w="27621" h="46034" fill="norm" stroke="1" extrusionOk="0">
                  <a:moveTo>
                    <a:pt x="11809" y="19614"/>
                  </a:moveTo>
                  <a:cubicBezTo>
                    <a:pt x="11809" y="19614"/>
                    <a:pt x="16713" y="28054"/>
                    <a:pt x="17580" y="31023"/>
                  </a:cubicBezTo>
                  <a:cubicBezTo>
                    <a:pt x="17580" y="31023"/>
                    <a:pt x="12243" y="35292"/>
                    <a:pt x="12443" y="35292"/>
                  </a:cubicBezTo>
                  <a:cubicBezTo>
                    <a:pt x="12433" y="35298"/>
                    <a:pt x="12423" y="35301"/>
                    <a:pt x="12415" y="35301"/>
                  </a:cubicBezTo>
                  <a:cubicBezTo>
                    <a:pt x="12090" y="35301"/>
                    <a:pt x="13691" y="30797"/>
                    <a:pt x="12910" y="29788"/>
                  </a:cubicBezTo>
                  <a:cubicBezTo>
                    <a:pt x="12236" y="28889"/>
                    <a:pt x="10426" y="28819"/>
                    <a:pt x="9872" y="28819"/>
                  </a:cubicBezTo>
                  <a:cubicBezTo>
                    <a:pt x="9768" y="28819"/>
                    <a:pt x="9708" y="28821"/>
                    <a:pt x="9708" y="28821"/>
                  </a:cubicBezTo>
                  <a:lnTo>
                    <a:pt x="9908" y="27520"/>
                  </a:lnTo>
                  <a:lnTo>
                    <a:pt x="11342" y="20182"/>
                  </a:lnTo>
                  <a:lnTo>
                    <a:pt x="11809" y="19614"/>
                  </a:lnTo>
                  <a:close/>
                  <a:moveTo>
                    <a:pt x="2136" y="0"/>
                  </a:moveTo>
                  <a:lnTo>
                    <a:pt x="1869" y="1635"/>
                  </a:lnTo>
                  <a:lnTo>
                    <a:pt x="1" y="4170"/>
                  </a:lnTo>
                  <a:cubicBezTo>
                    <a:pt x="1969" y="4904"/>
                    <a:pt x="3937" y="5771"/>
                    <a:pt x="5838" y="6739"/>
                  </a:cubicBezTo>
                  <a:cubicBezTo>
                    <a:pt x="7673" y="7739"/>
                    <a:pt x="8741" y="9741"/>
                    <a:pt x="8507" y="11842"/>
                  </a:cubicBezTo>
                  <a:lnTo>
                    <a:pt x="6172" y="31756"/>
                  </a:lnTo>
                  <a:lnTo>
                    <a:pt x="5205" y="43065"/>
                  </a:lnTo>
                  <a:lnTo>
                    <a:pt x="8107" y="46033"/>
                  </a:lnTo>
                  <a:cubicBezTo>
                    <a:pt x="11142" y="45066"/>
                    <a:pt x="21917" y="41030"/>
                    <a:pt x="27621" y="31590"/>
                  </a:cubicBezTo>
                  <a:cubicBezTo>
                    <a:pt x="27621" y="31590"/>
                    <a:pt x="22083" y="13443"/>
                    <a:pt x="14812" y="5704"/>
                  </a:cubicBezTo>
                  <a:lnTo>
                    <a:pt x="2203" y="901"/>
                  </a:lnTo>
                  <a:lnTo>
                    <a:pt x="2036" y="834"/>
                  </a:lnTo>
                  <a:cubicBezTo>
                    <a:pt x="2036" y="834"/>
                    <a:pt x="2069" y="501"/>
                    <a:pt x="21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3" name="Google Shape;253;p31" hidden="0"/>
            <p:cNvSpPr/>
            <p:nvPr isPhoto="0" userDrawn="0"/>
          </p:nvSpPr>
          <p:spPr bwMode="auto">
            <a:xfrm>
              <a:off x="3747025" y="3379525"/>
              <a:ext cx="339425" cy="745550"/>
            </a:xfrm>
            <a:custGeom>
              <a:avLst/>
              <a:gdLst/>
              <a:ahLst/>
              <a:cxnLst/>
              <a:rect l="l" t="t" r="r" b="b"/>
              <a:pathLst>
                <a:path w="13577" h="29822" fill="norm" stroke="1" extrusionOk="0">
                  <a:moveTo>
                    <a:pt x="11041" y="12910"/>
                  </a:moveTo>
                  <a:lnTo>
                    <a:pt x="11021" y="12959"/>
                  </a:lnTo>
                  <a:lnTo>
                    <a:pt x="11021" y="12959"/>
                  </a:lnTo>
                  <a:cubicBezTo>
                    <a:pt x="11058" y="13075"/>
                    <a:pt x="11093" y="13186"/>
                    <a:pt x="11127" y="13294"/>
                  </a:cubicBezTo>
                  <a:lnTo>
                    <a:pt x="11127" y="13294"/>
                  </a:lnTo>
                  <a:lnTo>
                    <a:pt x="11041" y="12910"/>
                  </a:lnTo>
                  <a:close/>
                  <a:moveTo>
                    <a:pt x="5704" y="1"/>
                  </a:moveTo>
                  <a:lnTo>
                    <a:pt x="6338" y="8440"/>
                  </a:lnTo>
                  <a:cubicBezTo>
                    <a:pt x="6338" y="8440"/>
                    <a:pt x="4236" y="18547"/>
                    <a:pt x="2335" y="21549"/>
                  </a:cubicBezTo>
                  <a:cubicBezTo>
                    <a:pt x="434" y="24518"/>
                    <a:pt x="0" y="25285"/>
                    <a:pt x="2335" y="25285"/>
                  </a:cubicBezTo>
                  <a:cubicBezTo>
                    <a:pt x="4670" y="25285"/>
                    <a:pt x="10341" y="29822"/>
                    <a:pt x="10341" y="29822"/>
                  </a:cubicBezTo>
                  <a:lnTo>
                    <a:pt x="9907" y="26053"/>
                  </a:lnTo>
                  <a:lnTo>
                    <a:pt x="13576" y="21549"/>
                  </a:lnTo>
                  <a:lnTo>
                    <a:pt x="11642" y="14978"/>
                  </a:lnTo>
                  <a:cubicBezTo>
                    <a:pt x="11642" y="14978"/>
                    <a:pt x="11450" y="14328"/>
                    <a:pt x="11127" y="13294"/>
                  </a:cubicBezTo>
                  <a:lnTo>
                    <a:pt x="11127" y="13294"/>
                  </a:lnTo>
                  <a:lnTo>
                    <a:pt x="12709" y="20415"/>
                  </a:lnTo>
                  <a:cubicBezTo>
                    <a:pt x="12709" y="20415"/>
                    <a:pt x="12329" y="20387"/>
                    <a:pt x="11805" y="20387"/>
                  </a:cubicBezTo>
                  <a:cubicBezTo>
                    <a:pt x="10931" y="20387"/>
                    <a:pt x="9657" y="20465"/>
                    <a:pt x="9073" y="20882"/>
                  </a:cubicBezTo>
                  <a:cubicBezTo>
                    <a:pt x="8139" y="21516"/>
                    <a:pt x="8640" y="24085"/>
                    <a:pt x="8640" y="24085"/>
                  </a:cubicBezTo>
                  <a:lnTo>
                    <a:pt x="7072" y="22684"/>
                  </a:lnTo>
                  <a:lnTo>
                    <a:pt x="11021" y="12959"/>
                  </a:lnTo>
                  <a:lnTo>
                    <a:pt x="11021" y="12959"/>
                  </a:lnTo>
                  <a:cubicBezTo>
                    <a:pt x="9901" y="9407"/>
                    <a:pt x="7489" y="2207"/>
                    <a:pt x="57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4" name="Google Shape;254;p31" hidden="0"/>
            <p:cNvSpPr/>
            <p:nvPr isPhoto="0" userDrawn="0"/>
          </p:nvSpPr>
          <p:spPr bwMode="auto">
            <a:xfrm>
              <a:off x="4197325" y="3003425"/>
              <a:ext cx="9200" cy="129275"/>
            </a:xfrm>
            <a:custGeom>
              <a:avLst/>
              <a:gdLst/>
              <a:ahLst/>
              <a:cxnLst/>
              <a:rect l="l" t="t" r="r" b="b"/>
              <a:pathLst>
                <a:path w="368" h="5171" fill="none" stroke="1" extrusionOk="0">
                  <a:moveTo>
                    <a:pt x="1" y="1"/>
                  </a:moveTo>
                  <a:cubicBezTo>
                    <a:pt x="1" y="1"/>
                    <a:pt x="368" y="3536"/>
                    <a:pt x="1" y="5171"/>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5" name="Google Shape;255;p31" hidden="0"/>
            <p:cNvSpPr/>
            <p:nvPr isPhoto="0" userDrawn="0"/>
          </p:nvSpPr>
          <p:spPr bwMode="auto">
            <a:xfrm>
              <a:off x="4464200" y="3035950"/>
              <a:ext cx="10025" cy="84250"/>
            </a:xfrm>
            <a:custGeom>
              <a:avLst/>
              <a:gdLst/>
              <a:ahLst/>
              <a:cxnLst/>
              <a:rect l="l" t="t" r="r" b="b"/>
              <a:pathLst>
                <a:path w="401" h="3370" fill="none" stroke="1" extrusionOk="0">
                  <a:moveTo>
                    <a:pt x="0" y="3370"/>
                  </a:moveTo>
                  <a:cubicBezTo>
                    <a:pt x="0" y="2235"/>
                    <a:pt x="134" y="1101"/>
                    <a:pt x="400" y="0"/>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6" name="Google Shape;256;p31" hidden="0"/>
            <p:cNvSpPr/>
            <p:nvPr isPhoto="0" userDrawn="0"/>
          </p:nvSpPr>
          <p:spPr bwMode="auto">
            <a:xfrm>
              <a:off x="4120625" y="2620650"/>
              <a:ext cx="421150" cy="496225"/>
            </a:xfrm>
            <a:custGeom>
              <a:avLst/>
              <a:gdLst/>
              <a:ahLst/>
              <a:cxnLst/>
              <a:rect l="l" t="t" r="r" b="b"/>
              <a:pathLst>
                <a:path w="16846" h="19849" fill="none" stroke="1" extrusionOk="0">
                  <a:moveTo>
                    <a:pt x="14711" y="1"/>
                  </a:moveTo>
                  <a:cubicBezTo>
                    <a:pt x="14711" y="1"/>
                    <a:pt x="16845" y="2702"/>
                    <a:pt x="16745" y="4737"/>
                  </a:cubicBezTo>
                  <a:cubicBezTo>
                    <a:pt x="16612" y="6772"/>
                    <a:pt x="16478" y="9174"/>
                    <a:pt x="16512" y="11542"/>
                  </a:cubicBezTo>
                  <a:cubicBezTo>
                    <a:pt x="16579" y="13911"/>
                    <a:pt x="12742" y="18847"/>
                    <a:pt x="10741" y="19281"/>
                  </a:cubicBezTo>
                  <a:cubicBezTo>
                    <a:pt x="8773" y="19715"/>
                    <a:pt x="7072" y="19848"/>
                    <a:pt x="5804" y="18581"/>
                  </a:cubicBezTo>
                  <a:cubicBezTo>
                    <a:pt x="4537" y="17313"/>
                    <a:pt x="3269" y="15545"/>
                    <a:pt x="1635" y="13310"/>
                  </a:cubicBezTo>
                  <a:cubicBezTo>
                    <a:pt x="0" y="11042"/>
                    <a:pt x="400" y="6105"/>
                    <a:pt x="400" y="6105"/>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7" name="Google Shape;257;p31" hidden="0"/>
            <p:cNvSpPr/>
            <p:nvPr isPhoto="0" userDrawn="0"/>
          </p:nvSpPr>
          <p:spPr bwMode="auto">
            <a:xfrm>
              <a:off x="4354125" y="2819950"/>
              <a:ext cx="30025" cy="149300"/>
            </a:xfrm>
            <a:custGeom>
              <a:avLst/>
              <a:gdLst/>
              <a:ahLst/>
              <a:cxnLst/>
              <a:rect l="l" t="t" r="r" b="b"/>
              <a:pathLst>
                <a:path w="1201" h="5972" fill="none" stroke="1" extrusionOk="0">
                  <a:moveTo>
                    <a:pt x="200" y="1"/>
                  </a:moveTo>
                  <a:cubicBezTo>
                    <a:pt x="67" y="768"/>
                    <a:pt x="0" y="1502"/>
                    <a:pt x="33" y="2269"/>
                  </a:cubicBezTo>
                  <a:cubicBezTo>
                    <a:pt x="0" y="2870"/>
                    <a:pt x="200" y="3503"/>
                    <a:pt x="600" y="4004"/>
                  </a:cubicBezTo>
                  <a:cubicBezTo>
                    <a:pt x="834" y="4237"/>
                    <a:pt x="1168" y="4437"/>
                    <a:pt x="1201" y="4771"/>
                  </a:cubicBezTo>
                  <a:cubicBezTo>
                    <a:pt x="1201" y="5071"/>
                    <a:pt x="1034" y="5371"/>
                    <a:pt x="767" y="5505"/>
                  </a:cubicBezTo>
                  <a:cubicBezTo>
                    <a:pt x="500" y="5638"/>
                    <a:pt x="234" y="5805"/>
                    <a:pt x="0" y="5972"/>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8" name="Google Shape;258;p31" hidden="0"/>
            <p:cNvSpPr/>
            <p:nvPr isPhoto="0" userDrawn="0"/>
          </p:nvSpPr>
          <p:spPr bwMode="auto">
            <a:xfrm>
              <a:off x="4274050" y="2975900"/>
              <a:ext cx="60075" cy="47575"/>
            </a:xfrm>
            <a:custGeom>
              <a:avLst/>
              <a:gdLst/>
              <a:ahLst/>
              <a:cxnLst/>
              <a:rect l="l" t="t" r="r" b="b"/>
              <a:pathLst>
                <a:path w="2403" h="1903" fill="none" stroke="1" extrusionOk="0">
                  <a:moveTo>
                    <a:pt x="1" y="1"/>
                  </a:moveTo>
                  <a:cubicBezTo>
                    <a:pt x="1" y="1"/>
                    <a:pt x="268" y="1569"/>
                    <a:pt x="2402" y="1902"/>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9" name="Google Shape;259;p31" hidden="0"/>
            <p:cNvSpPr/>
            <p:nvPr isPhoto="0" userDrawn="0"/>
          </p:nvSpPr>
          <p:spPr bwMode="auto">
            <a:xfrm>
              <a:off x="4257375" y="2829975"/>
              <a:ext cx="22550" cy="41725"/>
            </a:xfrm>
            <a:custGeom>
              <a:avLst/>
              <a:gdLst/>
              <a:ahLst/>
              <a:cxnLst/>
              <a:rect l="l" t="t" r="r" b="b"/>
              <a:pathLst>
                <a:path w="902" h="1669" fill="norm" stroke="1" extrusionOk="0">
                  <a:moveTo>
                    <a:pt x="468" y="0"/>
                  </a:moveTo>
                  <a:cubicBezTo>
                    <a:pt x="201" y="0"/>
                    <a:pt x="1" y="367"/>
                    <a:pt x="1" y="834"/>
                  </a:cubicBezTo>
                  <a:cubicBezTo>
                    <a:pt x="1" y="1301"/>
                    <a:pt x="201" y="1668"/>
                    <a:pt x="468" y="1668"/>
                  </a:cubicBezTo>
                  <a:cubicBezTo>
                    <a:pt x="701" y="1668"/>
                    <a:pt x="901" y="1301"/>
                    <a:pt x="901" y="834"/>
                  </a:cubicBezTo>
                  <a:cubicBezTo>
                    <a:pt x="901" y="367"/>
                    <a:pt x="701" y="0"/>
                    <a:pt x="4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0" name="Google Shape;260;p31" hidden="0"/>
            <p:cNvSpPr/>
            <p:nvPr isPhoto="0" userDrawn="0"/>
          </p:nvSpPr>
          <p:spPr bwMode="auto">
            <a:xfrm>
              <a:off x="4417500" y="2834975"/>
              <a:ext cx="21700" cy="41725"/>
            </a:xfrm>
            <a:custGeom>
              <a:avLst/>
              <a:gdLst/>
              <a:ahLst/>
              <a:cxnLst/>
              <a:rect l="l" t="t" r="r" b="b"/>
              <a:pathLst>
                <a:path w="868" h="1669" fill="norm" stroke="1" extrusionOk="0">
                  <a:moveTo>
                    <a:pt x="434" y="0"/>
                  </a:moveTo>
                  <a:cubicBezTo>
                    <a:pt x="200" y="0"/>
                    <a:pt x="0" y="367"/>
                    <a:pt x="0" y="834"/>
                  </a:cubicBezTo>
                  <a:cubicBezTo>
                    <a:pt x="0" y="1301"/>
                    <a:pt x="200" y="1668"/>
                    <a:pt x="434" y="1668"/>
                  </a:cubicBezTo>
                  <a:cubicBezTo>
                    <a:pt x="667" y="1668"/>
                    <a:pt x="867" y="1301"/>
                    <a:pt x="867" y="834"/>
                  </a:cubicBezTo>
                  <a:cubicBezTo>
                    <a:pt x="867" y="367"/>
                    <a:pt x="667" y="0"/>
                    <a:pt x="4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1" name="Google Shape;261;p31" hidden="0"/>
            <p:cNvSpPr/>
            <p:nvPr isPhoto="0" userDrawn="0"/>
          </p:nvSpPr>
          <p:spPr bwMode="auto">
            <a:xfrm>
              <a:off x="4407475" y="2753250"/>
              <a:ext cx="95925" cy="58400"/>
            </a:xfrm>
            <a:custGeom>
              <a:avLst/>
              <a:gdLst/>
              <a:ahLst/>
              <a:cxnLst/>
              <a:rect l="l" t="t" r="r" b="b"/>
              <a:pathLst>
                <a:path w="3837" h="2336" fill="none" stroke="1" extrusionOk="0">
                  <a:moveTo>
                    <a:pt x="1" y="2068"/>
                  </a:moveTo>
                  <a:cubicBezTo>
                    <a:pt x="1" y="2068"/>
                    <a:pt x="2069" y="0"/>
                    <a:pt x="3837" y="2335"/>
                  </a:cubicBezTo>
                </a:path>
              </a:pathLst>
            </a:custGeom>
            <a:noFill/>
            <a:ln w="233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2" name="Google Shape;262;p31" hidden="0"/>
            <p:cNvSpPr/>
            <p:nvPr isPhoto="0" userDrawn="0"/>
          </p:nvSpPr>
          <p:spPr bwMode="auto">
            <a:xfrm>
              <a:off x="4212350" y="2769100"/>
              <a:ext cx="85075" cy="37550"/>
            </a:xfrm>
            <a:custGeom>
              <a:avLst/>
              <a:gdLst/>
              <a:ahLst/>
              <a:cxnLst/>
              <a:rect l="l" t="t" r="r" b="b"/>
              <a:pathLst>
                <a:path w="3403" h="1502" fill="none" stroke="1" extrusionOk="0">
                  <a:moveTo>
                    <a:pt x="3403" y="1501"/>
                  </a:moveTo>
                  <a:cubicBezTo>
                    <a:pt x="3403" y="1501"/>
                    <a:pt x="2102" y="0"/>
                    <a:pt x="0" y="1501"/>
                  </a:cubicBezTo>
                </a:path>
              </a:pathLst>
            </a:custGeom>
            <a:noFill/>
            <a:ln w="233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3" name="Google Shape;263;p31" hidden="0"/>
            <p:cNvSpPr/>
            <p:nvPr isPhoto="0" userDrawn="0"/>
          </p:nvSpPr>
          <p:spPr bwMode="auto">
            <a:xfrm>
              <a:off x="4197325" y="3004250"/>
              <a:ext cx="271900" cy="164200"/>
            </a:xfrm>
            <a:custGeom>
              <a:avLst/>
              <a:gdLst/>
              <a:ahLst/>
              <a:cxnLst/>
              <a:rect l="l" t="t" r="r" b="b"/>
              <a:pathLst>
                <a:path w="10876" h="6568" fill="norm" stroke="1" extrusionOk="0">
                  <a:moveTo>
                    <a:pt x="1" y="1"/>
                  </a:moveTo>
                  <a:lnTo>
                    <a:pt x="168" y="1936"/>
                  </a:lnTo>
                  <a:cubicBezTo>
                    <a:pt x="168" y="1936"/>
                    <a:pt x="1435" y="5438"/>
                    <a:pt x="4271" y="6439"/>
                  </a:cubicBezTo>
                  <a:cubicBezTo>
                    <a:pt x="4521" y="6527"/>
                    <a:pt x="4778" y="6567"/>
                    <a:pt x="5040" y="6567"/>
                  </a:cubicBezTo>
                  <a:cubicBezTo>
                    <a:pt x="7742" y="6567"/>
                    <a:pt x="10875" y="2269"/>
                    <a:pt x="10875" y="2269"/>
                  </a:cubicBezTo>
                  <a:lnTo>
                    <a:pt x="10675" y="1602"/>
                  </a:lnTo>
                  <a:cubicBezTo>
                    <a:pt x="10675" y="1602"/>
                    <a:pt x="8572" y="4331"/>
                    <a:pt x="6097" y="4331"/>
                  </a:cubicBezTo>
                  <a:cubicBezTo>
                    <a:pt x="5891" y="4331"/>
                    <a:pt x="5682" y="4312"/>
                    <a:pt x="5471" y="4271"/>
                  </a:cubicBezTo>
                  <a:cubicBezTo>
                    <a:pt x="2736" y="3704"/>
                    <a:pt x="1"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4" name="Google Shape;264;p31" hidden="0"/>
            <p:cNvSpPr/>
            <p:nvPr isPhoto="0" userDrawn="0"/>
          </p:nvSpPr>
          <p:spPr bwMode="auto">
            <a:xfrm>
              <a:off x="4034725" y="2699050"/>
              <a:ext cx="103425" cy="210175"/>
            </a:xfrm>
            <a:custGeom>
              <a:avLst/>
              <a:gdLst/>
              <a:ahLst/>
              <a:cxnLst/>
              <a:rect l="l" t="t" r="r" b="b"/>
              <a:pathLst>
                <a:path w="4137" h="8407" fill="none" stroke="1" extrusionOk="0">
                  <a:moveTo>
                    <a:pt x="4137" y="7839"/>
                  </a:moveTo>
                  <a:cubicBezTo>
                    <a:pt x="4137" y="7839"/>
                    <a:pt x="2435" y="8406"/>
                    <a:pt x="1968" y="7105"/>
                  </a:cubicBezTo>
                  <a:cubicBezTo>
                    <a:pt x="1535" y="5804"/>
                    <a:pt x="0" y="2302"/>
                    <a:pt x="1335" y="1168"/>
                  </a:cubicBezTo>
                  <a:cubicBezTo>
                    <a:pt x="2669" y="0"/>
                    <a:pt x="3770" y="2702"/>
                    <a:pt x="3770" y="2702"/>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5" name="Google Shape;265;p31" hidden="0"/>
            <p:cNvSpPr/>
            <p:nvPr isPhoto="0" userDrawn="0"/>
          </p:nvSpPr>
          <p:spPr bwMode="auto">
            <a:xfrm>
              <a:off x="4533400" y="2709875"/>
              <a:ext cx="100100" cy="211025"/>
            </a:xfrm>
            <a:custGeom>
              <a:avLst/>
              <a:gdLst/>
              <a:ahLst/>
              <a:cxnLst/>
              <a:rect l="l" t="t" r="r" b="b"/>
              <a:pathLst>
                <a:path w="4004" h="8441" fill="none" stroke="1" extrusionOk="0">
                  <a:moveTo>
                    <a:pt x="1" y="8107"/>
                  </a:moveTo>
                  <a:cubicBezTo>
                    <a:pt x="1" y="8107"/>
                    <a:pt x="1569" y="8440"/>
                    <a:pt x="2036" y="7106"/>
                  </a:cubicBezTo>
                  <a:cubicBezTo>
                    <a:pt x="2469" y="5805"/>
                    <a:pt x="4004" y="2302"/>
                    <a:pt x="2669" y="1168"/>
                  </a:cubicBezTo>
                  <a:cubicBezTo>
                    <a:pt x="1302" y="1"/>
                    <a:pt x="234" y="2703"/>
                    <a:pt x="234" y="2703"/>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6" name="Google Shape;266;p31" hidden="0"/>
            <p:cNvSpPr/>
            <p:nvPr isPhoto="0" userDrawn="0"/>
          </p:nvSpPr>
          <p:spPr bwMode="auto">
            <a:xfrm>
              <a:off x="3979675" y="2405675"/>
              <a:ext cx="667175" cy="445175"/>
            </a:xfrm>
            <a:custGeom>
              <a:avLst/>
              <a:gdLst/>
              <a:ahLst/>
              <a:cxnLst/>
              <a:rect l="l" t="t" r="r" b="b"/>
              <a:pathLst>
                <a:path w="26687" h="17807" fill="norm" stroke="1" extrusionOk="0">
                  <a:moveTo>
                    <a:pt x="23485" y="0"/>
                  </a:moveTo>
                  <a:cubicBezTo>
                    <a:pt x="22312" y="0"/>
                    <a:pt x="21213" y="616"/>
                    <a:pt x="20115" y="1027"/>
                  </a:cubicBezTo>
                  <a:cubicBezTo>
                    <a:pt x="19582" y="1225"/>
                    <a:pt x="19051" y="1304"/>
                    <a:pt x="18522" y="1304"/>
                  </a:cubicBezTo>
                  <a:cubicBezTo>
                    <a:pt x="16637" y="1304"/>
                    <a:pt x="14771" y="302"/>
                    <a:pt x="12843" y="93"/>
                  </a:cubicBezTo>
                  <a:cubicBezTo>
                    <a:pt x="12457" y="50"/>
                    <a:pt x="12052" y="24"/>
                    <a:pt x="11642" y="24"/>
                  </a:cubicBezTo>
                  <a:cubicBezTo>
                    <a:pt x="9855" y="24"/>
                    <a:pt x="7968" y="519"/>
                    <a:pt x="7072" y="2228"/>
                  </a:cubicBezTo>
                  <a:cubicBezTo>
                    <a:pt x="7072" y="2228"/>
                    <a:pt x="3336" y="2662"/>
                    <a:pt x="1669" y="5764"/>
                  </a:cubicBezTo>
                  <a:cubicBezTo>
                    <a:pt x="1" y="8866"/>
                    <a:pt x="3136" y="13169"/>
                    <a:pt x="3136" y="13169"/>
                  </a:cubicBezTo>
                  <a:cubicBezTo>
                    <a:pt x="3136" y="13169"/>
                    <a:pt x="3450" y="12790"/>
                    <a:pt x="3966" y="12790"/>
                  </a:cubicBezTo>
                  <a:cubicBezTo>
                    <a:pt x="4488" y="12790"/>
                    <a:pt x="5217" y="13178"/>
                    <a:pt x="6038" y="14737"/>
                  </a:cubicBezTo>
                  <a:lnTo>
                    <a:pt x="5972" y="17806"/>
                  </a:lnTo>
                  <a:cubicBezTo>
                    <a:pt x="6572" y="17706"/>
                    <a:pt x="7106" y="17406"/>
                    <a:pt x="7473" y="16939"/>
                  </a:cubicBezTo>
                  <a:cubicBezTo>
                    <a:pt x="7673" y="16505"/>
                    <a:pt x="7806" y="16072"/>
                    <a:pt x="7873" y="15605"/>
                  </a:cubicBezTo>
                  <a:cubicBezTo>
                    <a:pt x="8040" y="14704"/>
                    <a:pt x="8106" y="13803"/>
                    <a:pt x="8106" y="12903"/>
                  </a:cubicBezTo>
                  <a:cubicBezTo>
                    <a:pt x="8073" y="12569"/>
                    <a:pt x="8106" y="12202"/>
                    <a:pt x="8207" y="11869"/>
                  </a:cubicBezTo>
                  <a:cubicBezTo>
                    <a:pt x="8340" y="11535"/>
                    <a:pt x="8507" y="11201"/>
                    <a:pt x="8774" y="10935"/>
                  </a:cubicBezTo>
                  <a:cubicBezTo>
                    <a:pt x="9374" y="10234"/>
                    <a:pt x="10075" y="9667"/>
                    <a:pt x="10642" y="8933"/>
                  </a:cubicBezTo>
                  <a:cubicBezTo>
                    <a:pt x="11242" y="8266"/>
                    <a:pt x="11542" y="7365"/>
                    <a:pt x="11476" y="6431"/>
                  </a:cubicBezTo>
                  <a:lnTo>
                    <a:pt x="11476" y="6431"/>
                  </a:lnTo>
                  <a:cubicBezTo>
                    <a:pt x="13539" y="8151"/>
                    <a:pt x="16127" y="9052"/>
                    <a:pt x="18773" y="9052"/>
                  </a:cubicBezTo>
                  <a:cubicBezTo>
                    <a:pt x="19464" y="9052"/>
                    <a:pt x="20158" y="8991"/>
                    <a:pt x="20849" y="8866"/>
                  </a:cubicBezTo>
                  <a:cubicBezTo>
                    <a:pt x="23818" y="8266"/>
                    <a:pt x="26686" y="5664"/>
                    <a:pt x="26319" y="2395"/>
                  </a:cubicBezTo>
                  <a:cubicBezTo>
                    <a:pt x="26186" y="1261"/>
                    <a:pt x="25352" y="327"/>
                    <a:pt x="24251" y="93"/>
                  </a:cubicBezTo>
                  <a:cubicBezTo>
                    <a:pt x="23992" y="29"/>
                    <a:pt x="23737" y="0"/>
                    <a:pt x="234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7" name="Google Shape;267;p31" hidden="0"/>
            <p:cNvSpPr/>
            <p:nvPr isPhoto="0" userDrawn="0"/>
          </p:nvSpPr>
          <p:spPr bwMode="auto">
            <a:xfrm>
              <a:off x="4470025" y="2568475"/>
              <a:ext cx="112600" cy="221500"/>
            </a:xfrm>
            <a:custGeom>
              <a:avLst/>
              <a:gdLst/>
              <a:ahLst/>
              <a:cxnLst/>
              <a:rect l="l" t="t" r="r" b="b"/>
              <a:pathLst>
                <a:path w="4504" h="8860" fill="norm" stroke="1" extrusionOk="0">
                  <a:moveTo>
                    <a:pt x="1812" y="1"/>
                  </a:moveTo>
                  <a:cubicBezTo>
                    <a:pt x="1150" y="1"/>
                    <a:pt x="1001" y="1320"/>
                    <a:pt x="1001" y="1320"/>
                  </a:cubicBezTo>
                  <a:cubicBezTo>
                    <a:pt x="1001" y="1320"/>
                    <a:pt x="1" y="6391"/>
                    <a:pt x="2569" y="8859"/>
                  </a:cubicBezTo>
                  <a:cubicBezTo>
                    <a:pt x="2569" y="8859"/>
                    <a:pt x="3103" y="7325"/>
                    <a:pt x="3670" y="6958"/>
                  </a:cubicBezTo>
                  <a:cubicBezTo>
                    <a:pt x="4504" y="5123"/>
                    <a:pt x="4337" y="2988"/>
                    <a:pt x="3236" y="1320"/>
                  </a:cubicBezTo>
                  <a:cubicBezTo>
                    <a:pt x="2603" y="331"/>
                    <a:pt x="2143" y="1"/>
                    <a:pt x="18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8" name="Google Shape;268;p31" hidden="0"/>
            <p:cNvSpPr/>
            <p:nvPr isPhoto="0" userDrawn="0"/>
          </p:nvSpPr>
          <p:spPr bwMode="auto">
            <a:xfrm>
              <a:off x="4118100" y="2456375"/>
              <a:ext cx="492900" cy="196825"/>
            </a:xfrm>
            <a:custGeom>
              <a:avLst/>
              <a:gdLst/>
              <a:ahLst/>
              <a:cxnLst/>
              <a:rect l="l" t="t" r="r" b="b"/>
              <a:pathLst>
                <a:path w="19716" h="7873" fill="none" stroke="1" extrusionOk="0">
                  <a:moveTo>
                    <a:pt x="19715" y="0"/>
                  </a:moveTo>
                  <a:cubicBezTo>
                    <a:pt x="19248" y="1401"/>
                    <a:pt x="18181" y="2535"/>
                    <a:pt x="16780" y="3036"/>
                  </a:cubicBezTo>
                  <a:cubicBezTo>
                    <a:pt x="13244" y="4470"/>
                    <a:pt x="9808" y="2869"/>
                    <a:pt x="6272" y="2569"/>
                  </a:cubicBezTo>
                  <a:cubicBezTo>
                    <a:pt x="3403" y="2302"/>
                    <a:pt x="201" y="4904"/>
                    <a:pt x="1" y="7872"/>
                  </a:cubicBezTo>
                </a:path>
              </a:pathLst>
            </a:custGeom>
            <a:noFill/>
            <a:ln w="116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9" name="Google Shape;269;p31" hidden="0"/>
            <p:cNvSpPr/>
            <p:nvPr isPhoto="0" userDrawn="0"/>
          </p:nvSpPr>
          <p:spPr bwMode="auto">
            <a:xfrm>
              <a:off x="4063075" y="2497225"/>
              <a:ext cx="94250" cy="136800"/>
            </a:xfrm>
            <a:custGeom>
              <a:avLst/>
              <a:gdLst/>
              <a:ahLst/>
              <a:cxnLst/>
              <a:rect l="l" t="t" r="r" b="b"/>
              <a:pathLst>
                <a:path w="3770" h="5472" fill="none" stroke="1" extrusionOk="0">
                  <a:moveTo>
                    <a:pt x="0" y="5471"/>
                  </a:moveTo>
                  <a:cubicBezTo>
                    <a:pt x="100" y="3070"/>
                    <a:pt x="1568" y="935"/>
                    <a:pt x="3770" y="1"/>
                  </a:cubicBezTo>
                </a:path>
              </a:pathLst>
            </a:custGeom>
            <a:noFill/>
            <a:ln w="116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0" name="Google Shape;270;p31" hidden="0"/>
            <p:cNvSpPr/>
            <p:nvPr isPhoto="0" userDrawn="0"/>
          </p:nvSpPr>
          <p:spPr bwMode="auto">
            <a:xfrm>
              <a:off x="4177325" y="3110175"/>
              <a:ext cx="296900" cy="104250"/>
            </a:xfrm>
            <a:custGeom>
              <a:avLst/>
              <a:gdLst/>
              <a:ahLst/>
              <a:cxnLst/>
              <a:rect l="l" t="t" r="r" b="b"/>
              <a:pathLst>
                <a:path w="11876" h="4170" fill="none" stroke="1" extrusionOk="0">
                  <a:moveTo>
                    <a:pt x="0" y="401"/>
                  </a:moveTo>
                  <a:cubicBezTo>
                    <a:pt x="1535" y="2035"/>
                    <a:pt x="3403" y="3303"/>
                    <a:pt x="5504" y="4170"/>
                  </a:cubicBezTo>
                  <a:cubicBezTo>
                    <a:pt x="5504" y="4170"/>
                    <a:pt x="9741" y="2936"/>
                    <a:pt x="11875" y="0"/>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1" name="Google Shape;271;p31" hidden="0"/>
            <p:cNvSpPr/>
            <p:nvPr isPhoto="0" userDrawn="0"/>
          </p:nvSpPr>
          <p:spPr bwMode="auto">
            <a:xfrm>
              <a:off x="4139800" y="2744075"/>
              <a:ext cx="212675" cy="213500"/>
            </a:xfrm>
            <a:custGeom>
              <a:avLst/>
              <a:gdLst/>
              <a:ahLst/>
              <a:cxnLst/>
              <a:rect l="l" t="t" r="r" b="b"/>
              <a:pathLst>
                <a:path w="8507" h="8540" fill="none" stroke="1" extrusionOk="0">
                  <a:moveTo>
                    <a:pt x="7672" y="2702"/>
                  </a:moveTo>
                  <a:cubicBezTo>
                    <a:pt x="8506" y="4570"/>
                    <a:pt x="7706" y="6805"/>
                    <a:pt x="5804" y="7673"/>
                  </a:cubicBezTo>
                  <a:cubicBezTo>
                    <a:pt x="3936" y="8540"/>
                    <a:pt x="1701" y="7706"/>
                    <a:pt x="834" y="5805"/>
                  </a:cubicBezTo>
                  <a:cubicBezTo>
                    <a:pt x="0" y="3937"/>
                    <a:pt x="801" y="1702"/>
                    <a:pt x="2702" y="868"/>
                  </a:cubicBezTo>
                  <a:cubicBezTo>
                    <a:pt x="4570" y="0"/>
                    <a:pt x="6805" y="801"/>
                    <a:pt x="7672" y="2702"/>
                  </a:cubicBezTo>
                  <a:close/>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2" name="Google Shape;272;p31" hidden="0"/>
            <p:cNvSpPr/>
            <p:nvPr isPhoto="0" userDrawn="0"/>
          </p:nvSpPr>
          <p:spPr bwMode="auto">
            <a:xfrm>
              <a:off x="4355775" y="2751575"/>
              <a:ext cx="198500" cy="198500"/>
            </a:xfrm>
            <a:custGeom>
              <a:avLst/>
              <a:gdLst/>
              <a:ahLst/>
              <a:cxnLst/>
              <a:rect l="l" t="t" r="r" b="b"/>
              <a:pathLst>
                <a:path w="7940" h="7940" fill="none" stroke="1" extrusionOk="0">
                  <a:moveTo>
                    <a:pt x="7706" y="3503"/>
                  </a:moveTo>
                  <a:cubicBezTo>
                    <a:pt x="7940" y="5571"/>
                    <a:pt x="6472" y="7439"/>
                    <a:pt x="4437" y="7706"/>
                  </a:cubicBezTo>
                  <a:cubicBezTo>
                    <a:pt x="2369" y="7940"/>
                    <a:pt x="501" y="6472"/>
                    <a:pt x="268" y="4437"/>
                  </a:cubicBezTo>
                  <a:cubicBezTo>
                    <a:pt x="1" y="2369"/>
                    <a:pt x="1468" y="501"/>
                    <a:pt x="3503" y="267"/>
                  </a:cubicBezTo>
                  <a:cubicBezTo>
                    <a:pt x="5571" y="1"/>
                    <a:pt x="7439" y="1468"/>
                    <a:pt x="7706" y="3503"/>
                  </a:cubicBezTo>
                  <a:close/>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3" name="Google Shape;273;p31" hidden="0"/>
            <p:cNvSpPr/>
            <p:nvPr isPhoto="0" userDrawn="0"/>
          </p:nvSpPr>
          <p:spPr bwMode="auto">
            <a:xfrm>
              <a:off x="4135625" y="3085975"/>
              <a:ext cx="377799" cy="276075"/>
            </a:xfrm>
            <a:custGeom>
              <a:avLst/>
              <a:gdLst/>
              <a:ahLst/>
              <a:cxnLst/>
              <a:rect l="l" t="t" r="r" b="b"/>
              <a:pathLst>
                <a:path w="15112" h="11043" fill="none" stroke="1" extrusionOk="0">
                  <a:moveTo>
                    <a:pt x="2469" y="1"/>
                  </a:moveTo>
                  <a:cubicBezTo>
                    <a:pt x="1702" y="201"/>
                    <a:pt x="1068" y="701"/>
                    <a:pt x="668" y="1369"/>
                  </a:cubicBezTo>
                  <a:cubicBezTo>
                    <a:pt x="0" y="2536"/>
                    <a:pt x="401" y="6239"/>
                    <a:pt x="401" y="6239"/>
                  </a:cubicBezTo>
                  <a:cubicBezTo>
                    <a:pt x="401" y="6239"/>
                    <a:pt x="3837" y="9608"/>
                    <a:pt x="6739" y="11042"/>
                  </a:cubicBezTo>
                  <a:lnTo>
                    <a:pt x="7606" y="6205"/>
                  </a:lnTo>
                  <a:lnTo>
                    <a:pt x="8940" y="11042"/>
                  </a:lnTo>
                  <a:cubicBezTo>
                    <a:pt x="8940" y="11042"/>
                    <a:pt x="13443" y="7840"/>
                    <a:pt x="14711" y="5138"/>
                  </a:cubicBezTo>
                  <a:cubicBezTo>
                    <a:pt x="14711" y="5138"/>
                    <a:pt x="15111" y="2002"/>
                    <a:pt x="14711" y="968"/>
                  </a:cubicBezTo>
                  <a:cubicBezTo>
                    <a:pt x="14511" y="401"/>
                    <a:pt x="13977" y="1"/>
                    <a:pt x="13343" y="1"/>
                  </a:cubicBezTo>
                </a:path>
              </a:pathLst>
            </a:custGeom>
            <a:solidFill>
              <a:schemeClr val="lt1"/>
            </a:solid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4" name="Google Shape;274;p31" hidden="0"/>
            <p:cNvSpPr/>
            <p:nvPr isPhoto="0" userDrawn="0"/>
          </p:nvSpPr>
          <p:spPr bwMode="auto">
            <a:xfrm>
              <a:off x="3985525" y="3578000"/>
              <a:ext cx="77574" cy="316100"/>
            </a:xfrm>
            <a:custGeom>
              <a:avLst/>
              <a:gdLst/>
              <a:ahLst/>
              <a:cxnLst/>
              <a:rect l="l" t="t" r="r" b="b"/>
              <a:pathLst>
                <a:path w="3103" h="12644" fill="none" stroke="1" extrusionOk="0">
                  <a:moveTo>
                    <a:pt x="3102" y="12643"/>
                  </a:moveTo>
                  <a:cubicBezTo>
                    <a:pt x="3102" y="12643"/>
                    <a:pt x="1768" y="3670"/>
                    <a:pt x="0" y="1"/>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5" name="Google Shape;275;p31" hidden="0"/>
            <p:cNvSpPr/>
            <p:nvPr isPhoto="0" userDrawn="0"/>
          </p:nvSpPr>
          <p:spPr bwMode="auto">
            <a:xfrm>
              <a:off x="3889625" y="3379525"/>
              <a:ext cx="69225" cy="115950"/>
            </a:xfrm>
            <a:custGeom>
              <a:avLst/>
              <a:gdLst/>
              <a:ahLst/>
              <a:cxnLst/>
              <a:rect l="l" t="t" r="r" b="b"/>
              <a:pathLst>
                <a:path w="2769" h="4638" fill="none" stroke="1" extrusionOk="0">
                  <a:moveTo>
                    <a:pt x="0" y="1"/>
                  </a:moveTo>
                  <a:cubicBezTo>
                    <a:pt x="1034" y="1468"/>
                    <a:pt x="1935" y="3003"/>
                    <a:pt x="2769" y="4637"/>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6" name="Google Shape;276;p31" hidden="0"/>
            <p:cNvSpPr/>
            <p:nvPr isPhoto="0" userDrawn="0"/>
          </p:nvSpPr>
          <p:spPr bwMode="auto">
            <a:xfrm>
              <a:off x="4767750" y="3437075"/>
              <a:ext cx="37550" cy="109275"/>
            </a:xfrm>
            <a:custGeom>
              <a:avLst/>
              <a:gdLst/>
              <a:ahLst/>
              <a:cxnLst/>
              <a:rect l="l" t="t" r="r" b="b"/>
              <a:pathLst>
                <a:path w="1502" h="4371" fill="none" stroke="1" extrusionOk="0">
                  <a:moveTo>
                    <a:pt x="0" y="4370"/>
                  </a:moveTo>
                  <a:cubicBezTo>
                    <a:pt x="367" y="2902"/>
                    <a:pt x="867" y="1435"/>
                    <a:pt x="1501" y="0"/>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7" name="Google Shape;277;p31" hidden="0"/>
            <p:cNvSpPr/>
            <p:nvPr isPhoto="0" userDrawn="0"/>
          </p:nvSpPr>
          <p:spPr bwMode="auto">
            <a:xfrm>
              <a:off x="4699350" y="3613850"/>
              <a:ext cx="52575" cy="280250"/>
            </a:xfrm>
            <a:custGeom>
              <a:avLst/>
              <a:gdLst/>
              <a:ahLst/>
              <a:cxnLst/>
              <a:rect l="l" t="t" r="r" b="b"/>
              <a:pathLst>
                <a:path w="2103" h="11210" fill="none" stroke="1" extrusionOk="0">
                  <a:moveTo>
                    <a:pt x="1" y="11209"/>
                  </a:moveTo>
                  <a:cubicBezTo>
                    <a:pt x="1" y="11209"/>
                    <a:pt x="935" y="5071"/>
                    <a:pt x="2102" y="1"/>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8" name="Google Shape;278;p31" hidden="0"/>
            <p:cNvSpPr/>
            <p:nvPr isPhoto="0" userDrawn="0"/>
          </p:nvSpPr>
          <p:spPr bwMode="auto">
            <a:xfrm>
              <a:off x="4740225" y="3614700"/>
              <a:ext cx="92600" cy="63400"/>
            </a:xfrm>
            <a:custGeom>
              <a:avLst/>
              <a:gdLst/>
              <a:ahLst/>
              <a:cxnLst/>
              <a:rect l="l" t="t" r="r" b="b"/>
              <a:pathLst>
                <a:path w="3704" h="2536" fill="none" stroke="1" extrusionOk="0">
                  <a:moveTo>
                    <a:pt x="0" y="2536"/>
                  </a:moveTo>
                  <a:cubicBezTo>
                    <a:pt x="901" y="1301"/>
                    <a:pt x="2235" y="401"/>
                    <a:pt x="3703" y="0"/>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9" name="Google Shape;279;p31" hidden="0"/>
            <p:cNvSpPr/>
            <p:nvPr isPhoto="0" userDrawn="0"/>
          </p:nvSpPr>
          <p:spPr bwMode="auto">
            <a:xfrm>
              <a:off x="4507550" y="3194400"/>
              <a:ext cx="639650" cy="1105800"/>
            </a:xfrm>
            <a:custGeom>
              <a:avLst/>
              <a:gdLst/>
              <a:ahLst/>
              <a:cxnLst/>
              <a:rect l="l" t="t" r="r" b="b"/>
              <a:pathLst>
                <a:path w="25586" h="44232" fill="none" stroke="1" extrusionOk="0">
                  <a:moveTo>
                    <a:pt x="1" y="0"/>
                  </a:moveTo>
                  <a:cubicBezTo>
                    <a:pt x="1" y="0"/>
                    <a:pt x="7773" y="3103"/>
                    <a:pt x="12777" y="4870"/>
                  </a:cubicBezTo>
                  <a:cubicBezTo>
                    <a:pt x="12777" y="4870"/>
                    <a:pt x="18948" y="10675"/>
                    <a:pt x="25586" y="30756"/>
                  </a:cubicBezTo>
                  <a:cubicBezTo>
                    <a:pt x="25586" y="30756"/>
                    <a:pt x="19515" y="40963"/>
                    <a:pt x="7973" y="44232"/>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0" name="Google Shape;280;p31" hidden="0"/>
            <p:cNvSpPr/>
            <p:nvPr isPhoto="0" userDrawn="0"/>
          </p:nvSpPr>
          <p:spPr bwMode="auto">
            <a:xfrm>
              <a:off x="4756900" y="3893225"/>
              <a:ext cx="290225" cy="171824"/>
            </a:xfrm>
            <a:custGeom>
              <a:avLst/>
              <a:gdLst/>
              <a:ahLst/>
              <a:cxnLst/>
              <a:rect l="l" t="t" r="r" b="b"/>
              <a:pathLst>
                <a:path w="11609" h="6873" fill="none" stroke="1" extrusionOk="0">
                  <a:moveTo>
                    <a:pt x="1" y="6872"/>
                  </a:moveTo>
                  <a:lnTo>
                    <a:pt x="5571" y="2236"/>
                  </a:lnTo>
                  <a:cubicBezTo>
                    <a:pt x="5571" y="2236"/>
                    <a:pt x="8540" y="1"/>
                    <a:pt x="11609" y="1535"/>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1" name="Google Shape;281;p31" hidden="0"/>
            <p:cNvSpPr/>
            <p:nvPr isPhoto="0" userDrawn="0"/>
          </p:nvSpPr>
          <p:spPr bwMode="auto">
            <a:xfrm>
              <a:off x="4751900" y="3663900"/>
              <a:ext cx="144300" cy="285225"/>
            </a:xfrm>
            <a:custGeom>
              <a:avLst/>
              <a:gdLst/>
              <a:ahLst/>
              <a:cxnLst/>
              <a:rect l="l" t="t" r="r" b="b"/>
              <a:pathLst>
                <a:path w="5772" h="11409" fill="none" stroke="1" extrusionOk="0">
                  <a:moveTo>
                    <a:pt x="0" y="0"/>
                  </a:moveTo>
                  <a:cubicBezTo>
                    <a:pt x="0" y="0"/>
                    <a:pt x="4604" y="6839"/>
                    <a:pt x="5771" y="11409"/>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2" name="Google Shape;282;p31" hidden="0"/>
            <p:cNvSpPr/>
            <p:nvPr isPhoto="0" userDrawn="0"/>
          </p:nvSpPr>
          <p:spPr bwMode="auto">
            <a:xfrm>
              <a:off x="3794550" y="3939100"/>
              <a:ext cx="170150" cy="48400"/>
            </a:xfrm>
            <a:custGeom>
              <a:avLst/>
              <a:gdLst/>
              <a:ahLst/>
              <a:cxnLst/>
              <a:rect l="l" t="t" r="r" b="b"/>
              <a:pathLst>
                <a:path w="6806" h="1936" fill="none" stroke="1" extrusionOk="0">
                  <a:moveTo>
                    <a:pt x="6805" y="1935"/>
                  </a:moveTo>
                  <a:lnTo>
                    <a:pt x="5171" y="401"/>
                  </a:lnTo>
                  <a:cubicBezTo>
                    <a:pt x="5171" y="401"/>
                    <a:pt x="2769" y="0"/>
                    <a:pt x="0" y="1802"/>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3" name="Google Shape;283;p31" hidden="0"/>
            <p:cNvSpPr/>
            <p:nvPr isPhoto="0" userDrawn="0"/>
          </p:nvSpPr>
          <p:spPr bwMode="auto">
            <a:xfrm>
              <a:off x="3923800" y="3697250"/>
              <a:ext cx="100925" cy="251875"/>
            </a:xfrm>
            <a:custGeom>
              <a:avLst/>
              <a:gdLst/>
              <a:ahLst/>
              <a:cxnLst/>
              <a:rect l="l" t="t" r="r" b="b"/>
              <a:pathLst>
                <a:path w="4037" h="10075" fill="none" stroke="1" extrusionOk="0">
                  <a:moveTo>
                    <a:pt x="1" y="10075"/>
                  </a:moveTo>
                  <a:cubicBezTo>
                    <a:pt x="1" y="10075"/>
                    <a:pt x="2036" y="3403"/>
                    <a:pt x="4037" y="1"/>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4" name="Google Shape;284;p31" hidden="0"/>
            <p:cNvSpPr/>
            <p:nvPr isPhoto="0" userDrawn="0"/>
          </p:nvSpPr>
          <p:spPr bwMode="auto">
            <a:xfrm>
              <a:off x="3699475" y="3214400"/>
              <a:ext cx="443675" cy="1071625"/>
            </a:xfrm>
            <a:custGeom>
              <a:avLst/>
              <a:gdLst/>
              <a:ahLst/>
              <a:cxnLst/>
              <a:rect l="l" t="t" r="r" b="b"/>
              <a:pathLst>
                <a:path w="17747" h="42865" fill="none" stroke="1" extrusionOk="0">
                  <a:moveTo>
                    <a:pt x="17747" y="1"/>
                  </a:moveTo>
                  <a:cubicBezTo>
                    <a:pt x="17747" y="1"/>
                    <a:pt x="6572" y="4204"/>
                    <a:pt x="5471" y="5438"/>
                  </a:cubicBezTo>
                  <a:cubicBezTo>
                    <a:pt x="4370" y="6672"/>
                    <a:pt x="201" y="30122"/>
                    <a:pt x="101" y="32791"/>
                  </a:cubicBezTo>
                  <a:cubicBezTo>
                    <a:pt x="1" y="35193"/>
                    <a:pt x="8707" y="40597"/>
                    <a:pt x="13010" y="42865"/>
                  </a:cubicBez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5" name="Google Shape;285;p31" hidden="0"/>
            <p:cNvSpPr/>
            <p:nvPr isPhoto="0" userDrawn="0"/>
          </p:nvSpPr>
          <p:spPr bwMode="auto">
            <a:xfrm>
              <a:off x="4309075" y="3394550"/>
              <a:ext cx="42550" cy="37150"/>
            </a:xfrm>
            <a:custGeom>
              <a:avLst/>
              <a:gdLst/>
              <a:ahLst/>
              <a:cxnLst/>
              <a:rect l="l" t="t" r="r" b="b"/>
              <a:pathLst>
                <a:path w="1702" h="1486" fill="norm" stroke="1" extrusionOk="0">
                  <a:moveTo>
                    <a:pt x="968" y="0"/>
                  </a:moveTo>
                  <a:cubicBezTo>
                    <a:pt x="301" y="0"/>
                    <a:pt x="1" y="801"/>
                    <a:pt x="434" y="1268"/>
                  </a:cubicBezTo>
                  <a:cubicBezTo>
                    <a:pt x="585" y="1418"/>
                    <a:pt x="770" y="1485"/>
                    <a:pt x="951" y="1485"/>
                  </a:cubicBezTo>
                  <a:cubicBezTo>
                    <a:pt x="1334" y="1485"/>
                    <a:pt x="1702" y="1186"/>
                    <a:pt x="1702" y="734"/>
                  </a:cubicBezTo>
                  <a:cubicBezTo>
                    <a:pt x="1702" y="334"/>
                    <a:pt x="1368" y="0"/>
                    <a:pt x="9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6" name="Google Shape;286;p31" hidden="0"/>
            <p:cNvSpPr/>
            <p:nvPr isPhoto="0" userDrawn="0"/>
          </p:nvSpPr>
          <p:spPr bwMode="auto">
            <a:xfrm>
              <a:off x="4024700" y="4365225"/>
              <a:ext cx="665500" cy="30050"/>
            </a:xfrm>
            <a:custGeom>
              <a:avLst/>
              <a:gdLst/>
              <a:ahLst/>
              <a:cxnLst/>
              <a:rect l="l" t="t" r="r" b="b"/>
              <a:pathLst>
                <a:path w="26620" h="1202" fill="norm" stroke="1" extrusionOk="0">
                  <a:moveTo>
                    <a:pt x="601" y="1"/>
                  </a:moveTo>
                  <a:cubicBezTo>
                    <a:pt x="268" y="1"/>
                    <a:pt x="1" y="268"/>
                    <a:pt x="1" y="601"/>
                  </a:cubicBezTo>
                  <a:cubicBezTo>
                    <a:pt x="1" y="935"/>
                    <a:pt x="268" y="1202"/>
                    <a:pt x="601" y="1202"/>
                  </a:cubicBezTo>
                  <a:lnTo>
                    <a:pt x="26020" y="1202"/>
                  </a:lnTo>
                  <a:cubicBezTo>
                    <a:pt x="26353" y="1202"/>
                    <a:pt x="26620" y="935"/>
                    <a:pt x="26620" y="601"/>
                  </a:cubicBezTo>
                  <a:cubicBezTo>
                    <a:pt x="26620" y="268"/>
                    <a:pt x="26353" y="1"/>
                    <a:pt x="260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7" name="Google Shape;287;p31" hidden="0"/>
            <p:cNvSpPr/>
            <p:nvPr isPhoto="0" userDrawn="0"/>
          </p:nvSpPr>
          <p:spPr bwMode="auto">
            <a:xfrm>
              <a:off x="3950500" y="3893225"/>
              <a:ext cx="838125" cy="486200"/>
            </a:xfrm>
            <a:custGeom>
              <a:avLst/>
              <a:gdLst/>
              <a:ahLst/>
              <a:cxnLst/>
              <a:rect l="l" t="t" r="r" b="b"/>
              <a:pathLst>
                <a:path w="33525" h="19448" fill="norm" stroke="1" extrusionOk="0">
                  <a:moveTo>
                    <a:pt x="1902" y="1"/>
                  </a:moveTo>
                  <a:cubicBezTo>
                    <a:pt x="801" y="1"/>
                    <a:pt x="0" y="1001"/>
                    <a:pt x="234" y="2035"/>
                  </a:cubicBezTo>
                  <a:lnTo>
                    <a:pt x="3269" y="17513"/>
                  </a:lnTo>
                  <a:cubicBezTo>
                    <a:pt x="3436" y="18314"/>
                    <a:pt x="4103" y="18881"/>
                    <a:pt x="4904" y="18914"/>
                  </a:cubicBezTo>
                  <a:lnTo>
                    <a:pt x="28187" y="19448"/>
                  </a:lnTo>
                  <a:cubicBezTo>
                    <a:pt x="28988" y="19448"/>
                    <a:pt x="29721" y="18881"/>
                    <a:pt x="29888" y="18080"/>
                  </a:cubicBezTo>
                  <a:lnTo>
                    <a:pt x="33291" y="2069"/>
                  </a:lnTo>
                  <a:cubicBezTo>
                    <a:pt x="33524" y="1001"/>
                    <a:pt x="32690" y="1"/>
                    <a:pt x="31623" y="1"/>
                  </a:cubicBezTo>
                  <a:close/>
                </a:path>
              </a:pathLst>
            </a:custGeom>
            <a:solidFill>
              <a:srgbClr val="FFFFFF"/>
            </a:solid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8" name="Google Shape;288;p31" hidden="0"/>
            <p:cNvSpPr/>
            <p:nvPr isPhoto="0" userDrawn="0"/>
          </p:nvSpPr>
          <p:spPr bwMode="auto">
            <a:xfrm>
              <a:off x="4287400" y="4065025"/>
              <a:ext cx="139300" cy="118650"/>
            </a:xfrm>
            <a:custGeom>
              <a:avLst/>
              <a:gdLst/>
              <a:ahLst/>
              <a:cxnLst/>
              <a:rect l="l" t="t" r="r" b="b"/>
              <a:pathLst>
                <a:path w="5572" h="4746" fill="norm" stroke="1" extrusionOk="0">
                  <a:moveTo>
                    <a:pt x="3169" y="0"/>
                  </a:moveTo>
                  <a:cubicBezTo>
                    <a:pt x="1068" y="0"/>
                    <a:pt x="0" y="2569"/>
                    <a:pt x="1502" y="4036"/>
                  </a:cubicBezTo>
                  <a:cubicBezTo>
                    <a:pt x="1991" y="4526"/>
                    <a:pt x="2591" y="4746"/>
                    <a:pt x="3178" y="4746"/>
                  </a:cubicBezTo>
                  <a:cubicBezTo>
                    <a:pt x="4390" y="4746"/>
                    <a:pt x="5549" y="3807"/>
                    <a:pt x="5571" y="2369"/>
                  </a:cubicBezTo>
                  <a:cubicBezTo>
                    <a:pt x="5571" y="1068"/>
                    <a:pt x="4504" y="0"/>
                    <a:pt x="31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9" name="Google Shape;289;p31" hidden="0"/>
            <p:cNvSpPr/>
            <p:nvPr isPhoto="0" userDrawn="0"/>
          </p:nvSpPr>
          <p:spPr bwMode="auto">
            <a:xfrm>
              <a:off x="4542575" y="3931600"/>
              <a:ext cx="88425" cy="25"/>
            </a:xfrm>
            <a:custGeom>
              <a:avLst/>
              <a:gdLst/>
              <a:ahLst/>
              <a:cxnLst/>
              <a:rect l="l" t="t" r="r" b="b"/>
              <a:pathLst>
                <a:path w="3537" h="1" fill="none" stroke="1" extrusionOk="0">
                  <a:moveTo>
                    <a:pt x="1" y="0"/>
                  </a:moveTo>
                  <a:lnTo>
                    <a:pt x="3537" y="0"/>
                  </a:ln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0" name="Google Shape;290;p31" hidden="0"/>
            <p:cNvSpPr/>
            <p:nvPr isPhoto="0" userDrawn="0"/>
          </p:nvSpPr>
          <p:spPr bwMode="auto">
            <a:xfrm>
              <a:off x="4121450" y="3931600"/>
              <a:ext cx="335250" cy="25"/>
            </a:xfrm>
            <a:custGeom>
              <a:avLst/>
              <a:gdLst/>
              <a:ahLst/>
              <a:cxnLst/>
              <a:rect l="l" t="t" r="r" b="b"/>
              <a:pathLst>
                <a:path w="13410" h="1" fill="none" stroke="1" extrusionOk="0">
                  <a:moveTo>
                    <a:pt x="0" y="0"/>
                  </a:moveTo>
                  <a:lnTo>
                    <a:pt x="13410" y="0"/>
                  </a:ln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1" name="Google Shape;291;p31" hidden="0"/>
            <p:cNvSpPr/>
            <p:nvPr isPhoto="0" userDrawn="0"/>
          </p:nvSpPr>
          <p:spPr bwMode="auto">
            <a:xfrm>
              <a:off x="3612750" y="4233000"/>
              <a:ext cx="1666225" cy="715175"/>
            </a:xfrm>
            <a:custGeom>
              <a:avLst/>
              <a:gdLst/>
              <a:ahLst/>
              <a:cxnLst/>
              <a:rect l="l" t="t" r="r" b="b"/>
              <a:pathLst>
                <a:path w="66649" h="28607" fill="norm" stroke="1" extrusionOk="0">
                  <a:moveTo>
                    <a:pt x="56397" y="0"/>
                  </a:moveTo>
                  <a:cubicBezTo>
                    <a:pt x="52566" y="0"/>
                    <a:pt x="46607" y="1239"/>
                    <a:pt x="43765" y="2688"/>
                  </a:cubicBezTo>
                  <a:cubicBezTo>
                    <a:pt x="43698" y="3589"/>
                    <a:pt x="43465" y="4456"/>
                    <a:pt x="43098" y="5290"/>
                  </a:cubicBezTo>
                  <a:cubicBezTo>
                    <a:pt x="43098" y="5290"/>
                    <a:pt x="29566" y="6042"/>
                    <a:pt x="23189" y="6042"/>
                  </a:cubicBezTo>
                  <a:cubicBezTo>
                    <a:pt x="21506" y="6042"/>
                    <a:pt x="20321" y="5989"/>
                    <a:pt x="20015" y="5857"/>
                  </a:cubicBezTo>
                  <a:cubicBezTo>
                    <a:pt x="18881" y="5323"/>
                    <a:pt x="17813" y="4689"/>
                    <a:pt x="16779" y="3956"/>
                  </a:cubicBezTo>
                  <a:cubicBezTo>
                    <a:pt x="16546" y="3781"/>
                    <a:pt x="16058" y="3724"/>
                    <a:pt x="15485" y="3724"/>
                  </a:cubicBezTo>
                  <a:cubicBezTo>
                    <a:pt x="14416" y="3724"/>
                    <a:pt x="13052" y="3922"/>
                    <a:pt x="12509" y="3922"/>
                  </a:cubicBezTo>
                  <a:cubicBezTo>
                    <a:pt x="10875" y="3922"/>
                    <a:pt x="9207" y="3989"/>
                    <a:pt x="7573" y="4189"/>
                  </a:cubicBezTo>
                  <a:cubicBezTo>
                    <a:pt x="4971" y="4489"/>
                    <a:pt x="1035" y="5323"/>
                    <a:pt x="301" y="8359"/>
                  </a:cubicBezTo>
                  <a:cubicBezTo>
                    <a:pt x="1" y="9560"/>
                    <a:pt x="434" y="10827"/>
                    <a:pt x="1035" y="11895"/>
                  </a:cubicBezTo>
                  <a:cubicBezTo>
                    <a:pt x="6038" y="20701"/>
                    <a:pt x="15712" y="23136"/>
                    <a:pt x="24985" y="25037"/>
                  </a:cubicBezTo>
                  <a:cubicBezTo>
                    <a:pt x="33825" y="26872"/>
                    <a:pt x="40730" y="28607"/>
                    <a:pt x="40730" y="28607"/>
                  </a:cubicBezTo>
                  <a:lnTo>
                    <a:pt x="43465" y="21501"/>
                  </a:lnTo>
                  <a:cubicBezTo>
                    <a:pt x="53939" y="19166"/>
                    <a:pt x="65481" y="10594"/>
                    <a:pt x="66048" y="7391"/>
                  </a:cubicBezTo>
                  <a:cubicBezTo>
                    <a:pt x="66648" y="4222"/>
                    <a:pt x="63579" y="1154"/>
                    <a:pt x="58376" y="153"/>
                  </a:cubicBezTo>
                  <a:cubicBezTo>
                    <a:pt x="57826" y="48"/>
                    <a:pt x="57153" y="0"/>
                    <a:pt x="563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2" name="Google Shape;292;p31" hidden="0"/>
            <p:cNvSpPr/>
            <p:nvPr isPhoto="0" userDrawn="0"/>
          </p:nvSpPr>
          <p:spPr bwMode="auto">
            <a:xfrm>
              <a:off x="3973850" y="4440275"/>
              <a:ext cx="725525" cy="330275"/>
            </a:xfrm>
            <a:custGeom>
              <a:avLst/>
              <a:gdLst/>
              <a:ahLst/>
              <a:cxnLst/>
              <a:rect l="l" t="t" r="r" b="b"/>
              <a:pathLst>
                <a:path w="29021" h="13211" fill="none" stroke="1" extrusionOk="0">
                  <a:moveTo>
                    <a:pt x="29021" y="13210"/>
                  </a:moveTo>
                  <a:cubicBezTo>
                    <a:pt x="29021" y="13210"/>
                    <a:pt x="22416" y="11443"/>
                    <a:pt x="17046" y="7840"/>
                  </a:cubicBezTo>
                  <a:cubicBezTo>
                    <a:pt x="11675" y="4204"/>
                    <a:pt x="7506" y="1"/>
                    <a:pt x="0" y="868"/>
                  </a:cubicBezTo>
                </a:path>
              </a:pathLst>
            </a:custGeom>
            <a:noFill/>
            <a:ln w="116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3" name="Google Shape;293;p31" hidden="0"/>
            <p:cNvSpPr/>
            <p:nvPr isPhoto="0" userDrawn="0"/>
          </p:nvSpPr>
          <p:spPr bwMode="auto">
            <a:xfrm>
              <a:off x="4369950" y="4331050"/>
              <a:ext cx="445350" cy="283550"/>
            </a:xfrm>
            <a:custGeom>
              <a:avLst/>
              <a:gdLst/>
              <a:ahLst/>
              <a:cxnLst/>
              <a:rect l="l" t="t" r="r" b="b"/>
              <a:pathLst>
                <a:path w="17814" h="11342" fill="none" stroke="1" extrusionOk="0">
                  <a:moveTo>
                    <a:pt x="1" y="11342"/>
                  </a:moveTo>
                  <a:cubicBezTo>
                    <a:pt x="3370" y="10374"/>
                    <a:pt x="5872" y="8173"/>
                    <a:pt x="8607" y="6071"/>
                  </a:cubicBezTo>
                  <a:cubicBezTo>
                    <a:pt x="11476" y="3770"/>
                    <a:pt x="14545" y="1735"/>
                    <a:pt x="17814" y="0"/>
                  </a:cubicBezTo>
                </a:path>
              </a:pathLst>
            </a:custGeom>
            <a:noFill/>
            <a:ln w="116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4" name="Google Shape;294;p31" hidden="0"/>
            <p:cNvSpPr/>
            <p:nvPr isPhoto="0" userDrawn="0"/>
          </p:nvSpPr>
          <p:spPr bwMode="auto">
            <a:xfrm>
              <a:off x="4339925" y="2865825"/>
              <a:ext cx="24225" cy="25"/>
            </a:xfrm>
            <a:custGeom>
              <a:avLst/>
              <a:gdLst/>
              <a:ahLst/>
              <a:cxnLst/>
              <a:rect l="l" t="t" r="r" b="b"/>
              <a:pathLst>
                <a:path w="969" h="1" fill="none" stroke="1" extrusionOk="0">
                  <a:moveTo>
                    <a:pt x="1" y="1"/>
                  </a:moveTo>
                  <a:lnTo>
                    <a:pt x="968" y="1"/>
                  </a:lnTo>
                </a:path>
              </a:pathLst>
            </a:custGeom>
            <a:noFill/>
            <a:ln w="11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1982283478" name="" hidden="0"/>
          <p:cNvSpPr txBox="1"/>
          <p:nvPr isPhoto="0" userDrawn="0"/>
        </p:nvSpPr>
        <p:spPr bwMode="auto">
          <a:xfrm flipH="0" flipV="0">
            <a:off x="4295440" y="2748786"/>
            <a:ext cx="4628053" cy="259115"/>
          </a:xfrm>
          <a:prstGeom prst="rect">
            <a:avLst/>
          </a:prstGeom>
          <a:noFill/>
        </p:spPr>
        <p:txBody>
          <a:bodyPr vertOverflow="overflow" horzOverflow="clip" vert="horz" wrap="square" lIns="91440" tIns="45720" rIns="91440" bIns="45720" numCol="1" spcCol="0" rtlCol="0" fromWordArt="0" anchor="t" anchorCtr="0" forceAA="0" upright="0" compatLnSpc="0">
            <a:spAutoFit/>
          </a:bodyPr>
          <a:p>
            <a:pPr algn="ctr">
              <a:defRPr/>
            </a:pPr>
            <a:r>
              <a:rPr lang="de" sz="1100" b="0" i="1" u="none" strike="noStrike" cap="none" spc="0">
                <a:solidFill>
                  <a:schemeClr val="dk1"/>
                </a:solidFill>
                <a:latin typeface="Space Grotesk"/>
                <a:ea typeface="Space Grotesk"/>
                <a:cs typeface="Space Grotesk"/>
              </a:rPr>
              <a:t>Pós-graduação Lato Sensu em </a:t>
            </a:r>
            <a:r>
              <a:rPr lang="de" sz="1100" b="0" i="1" u="none" strike="noStrike" cap="none" spc="0">
                <a:solidFill>
                  <a:schemeClr val="dk1"/>
                </a:solidFill>
                <a:latin typeface="Space Grotesk"/>
                <a:ea typeface="Space Grotesk"/>
                <a:cs typeface="Space Grotesk"/>
              </a:rPr>
              <a:t>Arquitetura de Software </a:t>
            </a:r>
            <a:r>
              <a:rPr lang="de" sz="1100" b="0" i="1" u="none" strike="noStrike" cap="none" spc="0">
                <a:solidFill>
                  <a:schemeClr val="dk1"/>
                </a:solidFill>
                <a:latin typeface="Space Grotesk"/>
                <a:ea typeface="Space Grotesk"/>
                <a:cs typeface="Space Grotesk"/>
              </a:rPr>
              <a:t>Distribuído</a:t>
            </a:r>
            <a:endParaRPr lang="de" sz="1100" b="0" i="1" u="none" strike="noStrike" cap="none" spc="0">
              <a:solidFill>
                <a:schemeClr val="dk1"/>
              </a:solidFill>
              <a:latin typeface="Space Grotesk"/>
              <a:ea typeface="Space Grotesk"/>
              <a:cs typeface="Space Grotesk"/>
            </a:endParaRPr>
          </a:p>
        </p:txBody>
      </p:sp>
      <p:pic>
        <p:nvPicPr>
          <p:cNvPr id="1814625472" name="" hidden="0"/>
          <p:cNvPicPr>
            <a:picLocks noChangeAspect="1"/>
          </p:cNvPicPr>
          <p:nvPr isPhoto="0" userDrawn="0"/>
        </p:nvPicPr>
        <p:blipFill>
          <a:blip r:embed="rId2"/>
          <a:stretch/>
        </p:blipFill>
        <p:spPr bwMode="auto">
          <a:xfrm flipH="0" flipV="0">
            <a:off x="6067429" y="3101275"/>
            <a:ext cx="882179" cy="63012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124" name="Google Shape;1124;p38" hidden="0"/>
          <p:cNvSpPr/>
          <p:nvPr isPhoto="0" userDrawn="0"/>
        </p:nvSpPr>
        <p:spPr bwMode="auto">
          <a:xfrm>
            <a:off x="2618563" y="1601713"/>
            <a:ext cx="3699900" cy="592799"/>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25" name="Google Shape;1125;p38" hidden="0"/>
          <p:cNvSpPr/>
          <p:nvPr isPhoto="0" userDrawn="0"/>
        </p:nvSpPr>
        <p:spPr bwMode="auto">
          <a:xfrm>
            <a:off x="2683929" y="1671205"/>
            <a:ext cx="3569400" cy="453899"/>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26" name="Google Shape;1126;p38" hidden="0"/>
          <p:cNvSpPr txBox="1"/>
          <p:nvPr isPhoto="0" userDrawn="0">
            <p:ph type="title" hasCustomPrompt="0"/>
          </p:nvPr>
        </p:nvSpPr>
        <p:spPr bwMode="auto">
          <a:xfrm>
            <a:off x="2618713" y="1671211"/>
            <a:ext cx="3699900" cy="453899"/>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a:solidFill>
                  <a:schemeClr val="lt1"/>
                </a:solidFill>
              </a:rPr>
              <a:t>—Jemand Berühmt</a:t>
            </a:r>
            <a:endParaRPr>
              <a:solidFill>
                <a:schemeClr val="lt1"/>
              </a:solidFill>
            </a:endParaRPr>
          </a:p>
        </p:txBody>
      </p:sp>
      <p:sp>
        <p:nvSpPr>
          <p:cNvPr id="1127" name="Google Shape;1127;p38" hidden="0"/>
          <p:cNvSpPr txBox="1"/>
          <p:nvPr isPhoto="0" userDrawn="0">
            <p:ph type="subTitle" idx="1" hasCustomPrompt="0"/>
          </p:nvPr>
        </p:nvSpPr>
        <p:spPr bwMode="auto">
          <a:xfrm>
            <a:off x="1862700" y="543925"/>
            <a:ext cx="5418600" cy="9882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defRPr/>
            </a:pPr>
            <a:r>
              <a:rPr lang="de"/>
              <a:t>„Dies ist ein Zitat, Worte voller Weisheit, die jemand Wichtiges gesagt hat und die den Leser inspirieren können.”</a:t>
            </a:r>
            <a:endParaRPr/>
          </a:p>
        </p:txBody>
      </p:sp>
      <p:sp>
        <p:nvSpPr>
          <p:cNvPr id="1128" name="Google Shape;1128;p38" hidden="0"/>
          <p:cNvSpPr/>
          <p:nvPr isPhoto="0" userDrawn="0"/>
        </p:nvSpPr>
        <p:spPr bwMode="auto">
          <a:xfrm>
            <a:off x="2349500" y="2338350"/>
            <a:ext cx="4444969" cy="3119338"/>
          </a:xfrm>
          <a:custGeom>
            <a:avLst/>
            <a:gdLst/>
            <a:ahLst/>
            <a:cxnLst/>
            <a:rect l="l" t="t" r="r" b="b"/>
            <a:pathLst>
              <a:path w="65771" h="46156" fill="norm" stroke="1" extrusionOk="0">
                <a:moveTo>
                  <a:pt x="35377" y="0"/>
                </a:moveTo>
                <a:cubicBezTo>
                  <a:pt x="32299" y="0"/>
                  <a:pt x="29058" y="1198"/>
                  <a:pt x="26480" y="3883"/>
                </a:cubicBezTo>
                <a:cubicBezTo>
                  <a:pt x="21948" y="8584"/>
                  <a:pt x="21855" y="11631"/>
                  <a:pt x="18844" y="11631"/>
                </a:cubicBezTo>
                <a:cubicBezTo>
                  <a:pt x="18446" y="11631"/>
                  <a:pt x="17996" y="11578"/>
                  <a:pt x="17479" y="11468"/>
                </a:cubicBezTo>
                <a:cubicBezTo>
                  <a:pt x="16336" y="11228"/>
                  <a:pt x="14881" y="11059"/>
                  <a:pt x="13340" y="11059"/>
                </a:cubicBezTo>
                <a:cubicBezTo>
                  <a:pt x="8909" y="11059"/>
                  <a:pt x="3776" y="12458"/>
                  <a:pt x="3370" y="17599"/>
                </a:cubicBezTo>
                <a:cubicBezTo>
                  <a:pt x="2810" y="24517"/>
                  <a:pt x="9454" y="23457"/>
                  <a:pt x="7930" y="28506"/>
                </a:cubicBezTo>
                <a:cubicBezTo>
                  <a:pt x="6406" y="33566"/>
                  <a:pt x="1" y="35137"/>
                  <a:pt x="1239" y="40995"/>
                </a:cubicBezTo>
                <a:cubicBezTo>
                  <a:pt x="2241" y="45689"/>
                  <a:pt x="3885" y="46155"/>
                  <a:pt x="4498" y="46155"/>
                </a:cubicBezTo>
                <a:cubicBezTo>
                  <a:pt x="4650" y="46155"/>
                  <a:pt x="4739" y="46127"/>
                  <a:pt x="4739" y="46127"/>
                </a:cubicBezTo>
                <a:lnTo>
                  <a:pt x="61484" y="46127"/>
                </a:lnTo>
                <a:cubicBezTo>
                  <a:pt x="60949" y="43603"/>
                  <a:pt x="60639" y="41043"/>
                  <a:pt x="60556" y="38471"/>
                </a:cubicBezTo>
                <a:cubicBezTo>
                  <a:pt x="60461" y="34447"/>
                  <a:pt x="65771" y="30375"/>
                  <a:pt x="62866" y="21457"/>
                </a:cubicBezTo>
                <a:cubicBezTo>
                  <a:pt x="59960" y="12539"/>
                  <a:pt x="55531" y="11599"/>
                  <a:pt x="50686" y="11599"/>
                </a:cubicBezTo>
                <a:cubicBezTo>
                  <a:pt x="45840" y="11599"/>
                  <a:pt x="47090" y="7336"/>
                  <a:pt x="43208" y="3217"/>
                </a:cubicBezTo>
                <a:cubicBezTo>
                  <a:pt x="41287" y="1165"/>
                  <a:pt x="38412" y="0"/>
                  <a:pt x="35377"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29" name="Google Shape;1129;p38" hidden="0"/>
          <p:cNvSpPr/>
          <p:nvPr isPhoto="0" userDrawn="0"/>
        </p:nvSpPr>
        <p:spPr bwMode="auto">
          <a:xfrm>
            <a:off x="2349500" y="2338350"/>
            <a:ext cx="4444969" cy="3119338"/>
          </a:xfrm>
          <a:custGeom>
            <a:avLst/>
            <a:gdLst/>
            <a:ahLst/>
            <a:cxnLst/>
            <a:rect l="l" t="t" r="r" b="b"/>
            <a:pathLst>
              <a:path w="65771" h="46156" fill="norm" stroke="1" extrusionOk="0">
                <a:moveTo>
                  <a:pt x="35377" y="0"/>
                </a:moveTo>
                <a:cubicBezTo>
                  <a:pt x="32299" y="0"/>
                  <a:pt x="29058" y="1198"/>
                  <a:pt x="26480" y="3883"/>
                </a:cubicBezTo>
                <a:cubicBezTo>
                  <a:pt x="21948" y="8584"/>
                  <a:pt x="21855" y="11631"/>
                  <a:pt x="18844" y="11631"/>
                </a:cubicBezTo>
                <a:cubicBezTo>
                  <a:pt x="18446" y="11631"/>
                  <a:pt x="17996" y="11578"/>
                  <a:pt x="17479" y="11468"/>
                </a:cubicBezTo>
                <a:cubicBezTo>
                  <a:pt x="16336" y="11228"/>
                  <a:pt x="14881" y="11059"/>
                  <a:pt x="13340" y="11059"/>
                </a:cubicBezTo>
                <a:cubicBezTo>
                  <a:pt x="8909" y="11059"/>
                  <a:pt x="3776" y="12458"/>
                  <a:pt x="3370" y="17599"/>
                </a:cubicBezTo>
                <a:cubicBezTo>
                  <a:pt x="2810" y="24517"/>
                  <a:pt x="9454" y="23457"/>
                  <a:pt x="7930" y="28506"/>
                </a:cubicBezTo>
                <a:cubicBezTo>
                  <a:pt x="6406" y="33566"/>
                  <a:pt x="1" y="35137"/>
                  <a:pt x="1239" y="40995"/>
                </a:cubicBezTo>
                <a:cubicBezTo>
                  <a:pt x="2241" y="45689"/>
                  <a:pt x="3885" y="46155"/>
                  <a:pt x="4498" y="46155"/>
                </a:cubicBezTo>
                <a:cubicBezTo>
                  <a:pt x="4650" y="46155"/>
                  <a:pt x="4739" y="46127"/>
                  <a:pt x="4739" y="46127"/>
                </a:cubicBezTo>
                <a:lnTo>
                  <a:pt x="61484" y="46127"/>
                </a:lnTo>
                <a:cubicBezTo>
                  <a:pt x="60949" y="43603"/>
                  <a:pt x="60639" y="41043"/>
                  <a:pt x="60556" y="38471"/>
                </a:cubicBezTo>
                <a:cubicBezTo>
                  <a:pt x="60461" y="34447"/>
                  <a:pt x="65771" y="30375"/>
                  <a:pt x="62866" y="21457"/>
                </a:cubicBezTo>
                <a:cubicBezTo>
                  <a:pt x="59960" y="12539"/>
                  <a:pt x="55531" y="11599"/>
                  <a:pt x="50686" y="11599"/>
                </a:cubicBezTo>
                <a:cubicBezTo>
                  <a:pt x="45840" y="11599"/>
                  <a:pt x="47090" y="7336"/>
                  <a:pt x="43208" y="3217"/>
                </a:cubicBezTo>
                <a:cubicBezTo>
                  <a:pt x="41287" y="1165"/>
                  <a:pt x="38412" y="0"/>
                  <a:pt x="353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30" name="Google Shape;1130;p38" hidden="0"/>
          <p:cNvSpPr/>
          <p:nvPr isPhoto="0" userDrawn="0"/>
        </p:nvSpPr>
        <p:spPr bwMode="auto">
          <a:xfrm>
            <a:off x="4108482" y="2544478"/>
            <a:ext cx="722660" cy="1042055"/>
          </a:xfrm>
          <a:custGeom>
            <a:avLst/>
            <a:gdLst/>
            <a:ahLst/>
            <a:cxnLst/>
            <a:rect l="l" t="t" r="r" b="b"/>
            <a:pathLst>
              <a:path w="10693" h="15419" fill="norm" stroke="1" extrusionOk="0">
                <a:moveTo>
                  <a:pt x="1" y="0"/>
                </a:moveTo>
                <a:lnTo>
                  <a:pt x="1" y="15419"/>
                </a:lnTo>
                <a:lnTo>
                  <a:pt x="10692" y="15419"/>
                </a:lnTo>
                <a:lnTo>
                  <a:pt x="10692"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31" name="Google Shape;1131;p38" hidden="0"/>
          <p:cNvSpPr/>
          <p:nvPr isPhoto="0" userDrawn="0"/>
        </p:nvSpPr>
        <p:spPr bwMode="auto">
          <a:xfrm>
            <a:off x="4108482" y="2544478"/>
            <a:ext cx="722660" cy="1042055"/>
          </a:xfrm>
          <a:custGeom>
            <a:avLst/>
            <a:gdLst/>
            <a:ahLst/>
            <a:cxnLst/>
            <a:rect l="l" t="t" r="r" b="b"/>
            <a:pathLst>
              <a:path w="10693" h="15419" fill="norm" stroke="1" extrusionOk="0">
                <a:moveTo>
                  <a:pt x="1" y="0"/>
                </a:moveTo>
                <a:lnTo>
                  <a:pt x="1" y="15419"/>
                </a:lnTo>
                <a:lnTo>
                  <a:pt x="10692" y="15419"/>
                </a:lnTo>
                <a:lnTo>
                  <a:pt x="10692" y="0"/>
                </a:ln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32" name="Google Shape;1132;p38" hidden="0"/>
          <p:cNvSpPr/>
          <p:nvPr isPhoto="0" userDrawn="0"/>
        </p:nvSpPr>
        <p:spPr bwMode="auto">
          <a:xfrm>
            <a:off x="4211479" y="2693295"/>
            <a:ext cx="516668" cy="744354"/>
          </a:xfrm>
          <a:custGeom>
            <a:avLst/>
            <a:gdLst/>
            <a:ahLst/>
            <a:cxnLst/>
            <a:rect l="l" t="t" r="r" b="b"/>
            <a:pathLst>
              <a:path w="7645" h="11014" fill="norm" stroke="1" extrusionOk="0">
                <a:moveTo>
                  <a:pt x="1" y="1"/>
                </a:moveTo>
                <a:lnTo>
                  <a:pt x="1" y="11014"/>
                </a:lnTo>
                <a:lnTo>
                  <a:pt x="7644" y="11014"/>
                </a:lnTo>
                <a:lnTo>
                  <a:pt x="7644"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33" name="Google Shape;1133;p38" hidden="0"/>
          <p:cNvSpPr/>
          <p:nvPr isPhoto="0" userDrawn="0"/>
        </p:nvSpPr>
        <p:spPr bwMode="auto">
          <a:xfrm>
            <a:off x="3031074" y="3168064"/>
            <a:ext cx="501327" cy="723471"/>
          </a:xfrm>
          <a:custGeom>
            <a:avLst/>
            <a:gdLst/>
            <a:ahLst/>
            <a:cxnLst/>
            <a:rect l="l" t="t" r="r" b="b"/>
            <a:pathLst>
              <a:path w="7418" h="10705" fill="norm" stroke="1" extrusionOk="0">
                <a:moveTo>
                  <a:pt x="0" y="0"/>
                </a:moveTo>
                <a:lnTo>
                  <a:pt x="0" y="10704"/>
                </a:lnTo>
                <a:lnTo>
                  <a:pt x="7418" y="10704"/>
                </a:lnTo>
                <a:lnTo>
                  <a:pt x="7418"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34" name="Google Shape;1134;p38" hidden="0"/>
          <p:cNvSpPr/>
          <p:nvPr isPhoto="0" userDrawn="0"/>
        </p:nvSpPr>
        <p:spPr bwMode="auto">
          <a:xfrm>
            <a:off x="3031074" y="3168064"/>
            <a:ext cx="501327" cy="723471"/>
          </a:xfrm>
          <a:custGeom>
            <a:avLst/>
            <a:gdLst/>
            <a:ahLst/>
            <a:cxnLst/>
            <a:rect l="l" t="t" r="r" b="b"/>
            <a:pathLst>
              <a:path w="7418" h="10705" fill="norm" stroke="1" extrusionOk="0">
                <a:moveTo>
                  <a:pt x="0" y="0"/>
                </a:moveTo>
                <a:lnTo>
                  <a:pt x="0" y="10704"/>
                </a:lnTo>
                <a:lnTo>
                  <a:pt x="7418" y="10704"/>
                </a:lnTo>
                <a:lnTo>
                  <a:pt x="7418" y="0"/>
                </a:ln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35" name="Google Shape;1135;p38" hidden="0"/>
          <p:cNvSpPr/>
          <p:nvPr isPhoto="0" userDrawn="0"/>
        </p:nvSpPr>
        <p:spPr bwMode="auto">
          <a:xfrm>
            <a:off x="3102645" y="3271060"/>
            <a:ext cx="358186" cy="516668"/>
          </a:xfrm>
          <a:custGeom>
            <a:avLst/>
            <a:gdLst/>
            <a:ahLst/>
            <a:cxnLst/>
            <a:rect l="l" t="t" r="r" b="b"/>
            <a:pathLst>
              <a:path w="5300" h="7645" fill="norm" stroke="1" extrusionOk="0">
                <a:moveTo>
                  <a:pt x="1" y="0"/>
                </a:moveTo>
                <a:lnTo>
                  <a:pt x="1" y="7644"/>
                </a:lnTo>
                <a:lnTo>
                  <a:pt x="5299" y="7644"/>
                </a:lnTo>
                <a:lnTo>
                  <a:pt x="5299"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36" name="Google Shape;1136;p38" hidden="0"/>
          <p:cNvSpPr/>
          <p:nvPr isPhoto="0" userDrawn="0"/>
        </p:nvSpPr>
        <p:spPr bwMode="auto">
          <a:xfrm>
            <a:off x="5465143" y="3168064"/>
            <a:ext cx="502206" cy="723471"/>
          </a:xfrm>
          <a:custGeom>
            <a:avLst/>
            <a:gdLst/>
            <a:ahLst/>
            <a:cxnLst/>
            <a:rect l="l" t="t" r="r" b="b"/>
            <a:pathLst>
              <a:path w="7431" h="10705" fill="norm" stroke="1" extrusionOk="0">
                <a:moveTo>
                  <a:pt x="1" y="0"/>
                </a:moveTo>
                <a:lnTo>
                  <a:pt x="1" y="10704"/>
                </a:lnTo>
                <a:lnTo>
                  <a:pt x="7430" y="10704"/>
                </a:lnTo>
                <a:lnTo>
                  <a:pt x="7430"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37" name="Google Shape;1137;p38" hidden="0"/>
          <p:cNvSpPr/>
          <p:nvPr isPhoto="0" userDrawn="0"/>
        </p:nvSpPr>
        <p:spPr bwMode="auto">
          <a:xfrm>
            <a:off x="5465143" y="3168064"/>
            <a:ext cx="502206" cy="723471"/>
          </a:xfrm>
          <a:custGeom>
            <a:avLst/>
            <a:gdLst/>
            <a:ahLst/>
            <a:cxnLst/>
            <a:rect l="l" t="t" r="r" b="b"/>
            <a:pathLst>
              <a:path w="7431" h="10705" fill="norm" stroke="1" extrusionOk="0">
                <a:moveTo>
                  <a:pt x="1" y="0"/>
                </a:moveTo>
                <a:lnTo>
                  <a:pt x="1" y="10704"/>
                </a:lnTo>
                <a:lnTo>
                  <a:pt x="7430" y="10704"/>
                </a:lnTo>
                <a:lnTo>
                  <a:pt x="7430" y="0"/>
                </a:ln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38" name="Google Shape;1138;p38" hidden="0"/>
          <p:cNvSpPr/>
          <p:nvPr isPhoto="0" userDrawn="0"/>
        </p:nvSpPr>
        <p:spPr bwMode="auto">
          <a:xfrm>
            <a:off x="5537592" y="3271060"/>
            <a:ext cx="358120" cy="516668"/>
          </a:xfrm>
          <a:custGeom>
            <a:avLst/>
            <a:gdLst/>
            <a:ahLst/>
            <a:cxnLst/>
            <a:rect l="l" t="t" r="r" b="b"/>
            <a:pathLst>
              <a:path w="5299" h="7645" fill="norm" stroke="1" extrusionOk="0">
                <a:moveTo>
                  <a:pt x="0" y="0"/>
                </a:moveTo>
                <a:lnTo>
                  <a:pt x="0" y="7644"/>
                </a:lnTo>
                <a:lnTo>
                  <a:pt x="5298" y="7644"/>
                </a:lnTo>
                <a:lnTo>
                  <a:pt x="5298"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39" name="Google Shape;1139;p38" hidden="0"/>
          <p:cNvSpPr/>
          <p:nvPr isPhoto="0" userDrawn="0"/>
        </p:nvSpPr>
        <p:spPr bwMode="auto">
          <a:xfrm>
            <a:off x="4853584" y="4035760"/>
            <a:ext cx="1046110" cy="1223243"/>
          </a:xfrm>
          <a:custGeom>
            <a:avLst/>
            <a:gdLst/>
            <a:ahLst/>
            <a:cxnLst/>
            <a:rect l="l" t="t" r="r" b="b"/>
            <a:pathLst>
              <a:path w="15479" h="18100" fill="norm" stroke="1" extrusionOk="0">
                <a:moveTo>
                  <a:pt x="2724" y="1"/>
                </a:moveTo>
                <a:cubicBezTo>
                  <a:pt x="2553" y="1"/>
                  <a:pt x="2379" y="40"/>
                  <a:pt x="2204" y="127"/>
                </a:cubicBezTo>
                <a:cubicBezTo>
                  <a:pt x="1" y="1234"/>
                  <a:pt x="2549" y="3842"/>
                  <a:pt x="3823" y="5104"/>
                </a:cubicBezTo>
                <a:cubicBezTo>
                  <a:pt x="5613" y="6855"/>
                  <a:pt x="6587" y="7539"/>
                  <a:pt x="6944" y="7539"/>
                </a:cubicBezTo>
                <a:cubicBezTo>
                  <a:pt x="7130" y="7539"/>
                  <a:pt x="7148" y="7352"/>
                  <a:pt x="7026" y="7033"/>
                </a:cubicBezTo>
                <a:lnTo>
                  <a:pt x="6192" y="4878"/>
                </a:lnTo>
                <a:cubicBezTo>
                  <a:pt x="6192" y="4878"/>
                  <a:pt x="4620" y="1"/>
                  <a:pt x="2724" y="1"/>
                </a:cubicBezTo>
                <a:close/>
                <a:moveTo>
                  <a:pt x="9009" y="1289"/>
                </a:moveTo>
                <a:cubicBezTo>
                  <a:pt x="7732" y="1289"/>
                  <a:pt x="7641" y="4006"/>
                  <a:pt x="7609" y="5414"/>
                </a:cubicBezTo>
                <a:cubicBezTo>
                  <a:pt x="7573" y="7897"/>
                  <a:pt x="7752" y="8873"/>
                  <a:pt x="7979" y="8873"/>
                </a:cubicBezTo>
                <a:cubicBezTo>
                  <a:pt x="8055" y="8873"/>
                  <a:pt x="8136" y="8765"/>
                  <a:pt x="8216" y="8569"/>
                </a:cubicBezTo>
                <a:lnTo>
                  <a:pt x="8942" y="6747"/>
                </a:lnTo>
                <a:cubicBezTo>
                  <a:pt x="8942" y="6747"/>
                  <a:pt x="11109" y="2056"/>
                  <a:pt x="9466" y="1389"/>
                </a:cubicBezTo>
                <a:cubicBezTo>
                  <a:pt x="9299" y="1321"/>
                  <a:pt x="9147" y="1289"/>
                  <a:pt x="9009" y="1289"/>
                </a:cubicBezTo>
                <a:close/>
                <a:moveTo>
                  <a:pt x="2335" y="7683"/>
                </a:moveTo>
                <a:cubicBezTo>
                  <a:pt x="1790" y="7683"/>
                  <a:pt x="1355" y="7836"/>
                  <a:pt x="1168" y="8247"/>
                </a:cubicBezTo>
                <a:cubicBezTo>
                  <a:pt x="394" y="9926"/>
                  <a:pt x="3549" y="10176"/>
                  <a:pt x="5097" y="10271"/>
                </a:cubicBezTo>
                <a:cubicBezTo>
                  <a:pt x="5840" y="10317"/>
                  <a:pt x="6449" y="10337"/>
                  <a:pt x="6938" y="10337"/>
                </a:cubicBezTo>
                <a:cubicBezTo>
                  <a:pt x="8624" y="10337"/>
                  <a:pt x="8876" y="10096"/>
                  <a:pt x="8276" y="9819"/>
                </a:cubicBezTo>
                <a:lnTo>
                  <a:pt x="6490" y="9009"/>
                </a:lnTo>
                <a:cubicBezTo>
                  <a:pt x="6490" y="9009"/>
                  <a:pt x="3937" y="7683"/>
                  <a:pt x="2335" y="7683"/>
                </a:cubicBezTo>
                <a:close/>
                <a:moveTo>
                  <a:pt x="12139" y="3854"/>
                </a:moveTo>
                <a:cubicBezTo>
                  <a:pt x="11053" y="3854"/>
                  <a:pt x="10190" y="6127"/>
                  <a:pt x="9752" y="7342"/>
                </a:cubicBezTo>
                <a:cubicBezTo>
                  <a:pt x="8869" y="9776"/>
                  <a:pt x="8741" y="10739"/>
                  <a:pt x="8993" y="10739"/>
                </a:cubicBezTo>
                <a:cubicBezTo>
                  <a:pt x="9064" y="10739"/>
                  <a:pt x="9165" y="10663"/>
                  <a:pt x="9288" y="10521"/>
                </a:cubicBezTo>
                <a:lnTo>
                  <a:pt x="10574" y="9033"/>
                </a:lnTo>
                <a:cubicBezTo>
                  <a:pt x="10574" y="9033"/>
                  <a:pt x="14145" y="5306"/>
                  <a:pt x="12800" y="4140"/>
                </a:cubicBezTo>
                <a:cubicBezTo>
                  <a:pt x="12572" y="3941"/>
                  <a:pt x="12352" y="3854"/>
                  <a:pt x="12139" y="3854"/>
                </a:cubicBezTo>
                <a:close/>
                <a:moveTo>
                  <a:pt x="3652" y="11085"/>
                </a:moveTo>
                <a:cubicBezTo>
                  <a:pt x="2715" y="11085"/>
                  <a:pt x="1915" y="11288"/>
                  <a:pt x="1763" y="11938"/>
                </a:cubicBezTo>
                <a:cubicBezTo>
                  <a:pt x="1498" y="13058"/>
                  <a:pt x="2605" y="13335"/>
                  <a:pt x="3852" y="13335"/>
                </a:cubicBezTo>
                <a:cubicBezTo>
                  <a:pt x="4619" y="13335"/>
                  <a:pt x="5440" y="13230"/>
                  <a:pt x="6025" y="13153"/>
                </a:cubicBezTo>
                <a:cubicBezTo>
                  <a:pt x="9300" y="12688"/>
                  <a:pt x="9871" y="12272"/>
                  <a:pt x="9050" y="12081"/>
                </a:cubicBezTo>
                <a:lnTo>
                  <a:pt x="7133" y="11641"/>
                </a:lnTo>
                <a:cubicBezTo>
                  <a:pt x="7133" y="11641"/>
                  <a:pt x="5203" y="11085"/>
                  <a:pt x="3652" y="11085"/>
                </a:cubicBezTo>
                <a:close/>
                <a:moveTo>
                  <a:pt x="13159" y="8636"/>
                </a:moveTo>
                <a:cubicBezTo>
                  <a:pt x="12354" y="8636"/>
                  <a:pt x="11437" y="10138"/>
                  <a:pt x="10943" y="10974"/>
                </a:cubicBezTo>
                <a:cubicBezTo>
                  <a:pt x="9892" y="12750"/>
                  <a:pt x="9669" y="13454"/>
                  <a:pt x="9892" y="13454"/>
                </a:cubicBezTo>
                <a:cubicBezTo>
                  <a:pt x="9947" y="13454"/>
                  <a:pt x="10029" y="13411"/>
                  <a:pt x="10133" y="13331"/>
                </a:cubicBezTo>
                <a:lnTo>
                  <a:pt x="11324" y="12379"/>
                </a:lnTo>
                <a:cubicBezTo>
                  <a:pt x="11324" y="12379"/>
                  <a:pt x="14598" y="10045"/>
                  <a:pt x="13741" y="8962"/>
                </a:cubicBezTo>
                <a:cubicBezTo>
                  <a:pt x="13560" y="8733"/>
                  <a:pt x="13363" y="8636"/>
                  <a:pt x="13159" y="8636"/>
                </a:cubicBezTo>
                <a:close/>
                <a:moveTo>
                  <a:pt x="5481" y="14107"/>
                </a:moveTo>
                <a:cubicBezTo>
                  <a:pt x="4618" y="14107"/>
                  <a:pt x="3859" y="14285"/>
                  <a:pt x="3739" y="14879"/>
                </a:cubicBezTo>
                <a:cubicBezTo>
                  <a:pt x="3551" y="15778"/>
                  <a:pt x="4383" y="16016"/>
                  <a:pt x="5365" y="16016"/>
                </a:cubicBezTo>
                <a:cubicBezTo>
                  <a:pt x="6061" y="16016"/>
                  <a:pt x="6833" y="15897"/>
                  <a:pt x="7371" y="15808"/>
                </a:cubicBezTo>
                <a:cubicBezTo>
                  <a:pt x="10133" y="15343"/>
                  <a:pt x="10609" y="14974"/>
                  <a:pt x="9907" y="14831"/>
                </a:cubicBezTo>
                <a:lnTo>
                  <a:pt x="8276" y="14498"/>
                </a:lnTo>
                <a:cubicBezTo>
                  <a:pt x="8276" y="14498"/>
                  <a:pt x="6763" y="14107"/>
                  <a:pt x="5481" y="14107"/>
                </a:cubicBezTo>
                <a:close/>
                <a:moveTo>
                  <a:pt x="14051" y="11970"/>
                </a:moveTo>
                <a:cubicBezTo>
                  <a:pt x="13243" y="11970"/>
                  <a:pt x="12318" y="13472"/>
                  <a:pt x="11824" y="14308"/>
                </a:cubicBezTo>
                <a:cubicBezTo>
                  <a:pt x="10775" y="16080"/>
                  <a:pt x="10551" y="16792"/>
                  <a:pt x="10772" y="16792"/>
                </a:cubicBezTo>
                <a:cubicBezTo>
                  <a:pt x="10827" y="16792"/>
                  <a:pt x="10910" y="16748"/>
                  <a:pt x="11014" y="16665"/>
                </a:cubicBezTo>
                <a:lnTo>
                  <a:pt x="12205" y="15712"/>
                </a:lnTo>
                <a:cubicBezTo>
                  <a:pt x="12205" y="15712"/>
                  <a:pt x="15479" y="13391"/>
                  <a:pt x="14634" y="12295"/>
                </a:cubicBezTo>
                <a:cubicBezTo>
                  <a:pt x="14453" y="12066"/>
                  <a:pt x="14256" y="11970"/>
                  <a:pt x="14051" y="11970"/>
                </a:cubicBezTo>
                <a:close/>
                <a:moveTo>
                  <a:pt x="5683" y="16144"/>
                </a:moveTo>
                <a:cubicBezTo>
                  <a:pt x="5048" y="16144"/>
                  <a:pt x="4531" y="16300"/>
                  <a:pt x="4382" y="16760"/>
                </a:cubicBezTo>
                <a:cubicBezTo>
                  <a:pt x="4021" y="17888"/>
                  <a:pt x="5473" y="18100"/>
                  <a:pt x="6767" y="18100"/>
                </a:cubicBezTo>
                <a:cubicBezTo>
                  <a:pt x="7180" y="18100"/>
                  <a:pt x="7578" y="18078"/>
                  <a:pt x="7895" y="18058"/>
                </a:cubicBezTo>
                <a:cubicBezTo>
                  <a:pt x="10693" y="17891"/>
                  <a:pt x="11193" y="17582"/>
                  <a:pt x="10514" y="17356"/>
                </a:cubicBezTo>
                <a:lnTo>
                  <a:pt x="8931" y="16855"/>
                </a:lnTo>
                <a:cubicBezTo>
                  <a:pt x="8931" y="16855"/>
                  <a:pt x="7038" y="16144"/>
                  <a:pt x="5683" y="16144"/>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40" name="Google Shape;1140;p38" hidden="0"/>
          <p:cNvSpPr/>
          <p:nvPr isPhoto="0" userDrawn="0"/>
        </p:nvSpPr>
        <p:spPr bwMode="auto">
          <a:xfrm>
            <a:off x="5062821" y="4185118"/>
            <a:ext cx="551270" cy="1260954"/>
          </a:xfrm>
          <a:custGeom>
            <a:avLst/>
            <a:gdLst/>
            <a:ahLst/>
            <a:cxnLst/>
            <a:rect l="l" t="t" r="r" b="b"/>
            <a:pathLst>
              <a:path w="8157" h="18658" fill="none" stroke="1" extrusionOk="0">
                <a:moveTo>
                  <a:pt x="0" y="1"/>
                </a:moveTo>
                <a:cubicBezTo>
                  <a:pt x="0" y="1"/>
                  <a:pt x="4692" y="5716"/>
                  <a:pt x="5811" y="8585"/>
                </a:cubicBezTo>
                <a:cubicBezTo>
                  <a:pt x="7097" y="11883"/>
                  <a:pt x="7978" y="15586"/>
                  <a:pt x="8156" y="18658"/>
                </a:cubicBez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41" name="Google Shape;1141;p38" hidden="0"/>
          <p:cNvSpPr/>
          <p:nvPr isPhoto="0" userDrawn="0"/>
        </p:nvSpPr>
        <p:spPr bwMode="auto">
          <a:xfrm>
            <a:off x="5391950" y="4269596"/>
            <a:ext cx="44267" cy="369406"/>
          </a:xfrm>
          <a:custGeom>
            <a:avLst/>
            <a:gdLst/>
            <a:ahLst/>
            <a:cxnLst/>
            <a:rect l="l" t="t" r="r" b="b"/>
            <a:pathLst>
              <a:path w="655" h="5466" fill="none" stroke="1" extrusionOk="0">
                <a:moveTo>
                  <a:pt x="0" y="5466"/>
                </a:moveTo>
                <a:lnTo>
                  <a:pt x="655"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42" name="Google Shape;1142;p38" hidden="0"/>
          <p:cNvSpPr/>
          <p:nvPr isPhoto="0" userDrawn="0"/>
        </p:nvSpPr>
        <p:spPr bwMode="auto">
          <a:xfrm>
            <a:off x="5455478" y="4455517"/>
            <a:ext cx="159427" cy="309866"/>
          </a:xfrm>
          <a:custGeom>
            <a:avLst/>
            <a:gdLst/>
            <a:ahLst/>
            <a:cxnLst/>
            <a:rect l="l" t="t" r="r" b="b"/>
            <a:pathLst>
              <a:path w="2359" h="4585" fill="none" stroke="1" extrusionOk="0">
                <a:moveTo>
                  <a:pt x="1" y="4584"/>
                </a:moveTo>
                <a:lnTo>
                  <a:pt x="2358"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43" name="Google Shape;1143;p38" hidden="0"/>
          <p:cNvSpPr/>
          <p:nvPr isPhoto="0" userDrawn="0"/>
        </p:nvSpPr>
        <p:spPr bwMode="auto">
          <a:xfrm>
            <a:off x="5098235" y="4651034"/>
            <a:ext cx="333993" cy="68461"/>
          </a:xfrm>
          <a:custGeom>
            <a:avLst/>
            <a:gdLst/>
            <a:ahLst/>
            <a:cxnLst/>
            <a:rect l="l" t="t" r="r" b="b"/>
            <a:pathLst>
              <a:path w="4942" h="1013" fill="none" stroke="1" extrusionOk="0">
                <a:moveTo>
                  <a:pt x="4941" y="1013"/>
                </a:moveTo>
                <a:lnTo>
                  <a:pt x="0"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44" name="Google Shape;1144;p38" hidden="0"/>
          <p:cNvSpPr/>
          <p:nvPr isPhoto="0" userDrawn="0"/>
        </p:nvSpPr>
        <p:spPr bwMode="auto">
          <a:xfrm>
            <a:off x="5518263" y="4716994"/>
            <a:ext cx="196395" cy="224577"/>
          </a:xfrm>
          <a:custGeom>
            <a:avLst/>
            <a:gdLst/>
            <a:ahLst/>
            <a:cxnLst/>
            <a:rect l="l" t="t" r="r" b="b"/>
            <a:pathLst>
              <a:path w="2906" h="3323" fill="none" stroke="1" extrusionOk="0">
                <a:moveTo>
                  <a:pt x="0" y="3323"/>
                </a:moveTo>
                <a:lnTo>
                  <a:pt x="2906"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45" name="Google Shape;1145;p38" hidden="0"/>
          <p:cNvSpPr/>
          <p:nvPr isPhoto="0" userDrawn="0"/>
        </p:nvSpPr>
        <p:spPr bwMode="auto">
          <a:xfrm>
            <a:off x="5239010" y="4865068"/>
            <a:ext cx="251948" cy="2501"/>
          </a:xfrm>
          <a:custGeom>
            <a:avLst/>
            <a:gdLst/>
            <a:ahLst/>
            <a:cxnLst/>
            <a:rect l="l" t="t" r="r" b="b"/>
            <a:pathLst>
              <a:path w="3728" h="37" fill="none" stroke="1" extrusionOk="0">
                <a:moveTo>
                  <a:pt x="3728" y="36"/>
                </a:moveTo>
                <a:lnTo>
                  <a:pt x="1"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46" name="Google Shape;1146;p38" hidden="0"/>
          <p:cNvSpPr/>
          <p:nvPr isPhoto="0" userDrawn="0"/>
        </p:nvSpPr>
        <p:spPr bwMode="auto">
          <a:xfrm>
            <a:off x="5346062" y="5050921"/>
            <a:ext cx="193151" cy="7366"/>
          </a:xfrm>
          <a:custGeom>
            <a:avLst/>
            <a:gdLst/>
            <a:ahLst/>
            <a:cxnLst/>
            <a:rect l="l" t="t" r="r" b="b"/>
            <a:pathLst>
              <a:path w="2858" h="109" fill="none" stroke="1" extrusionOk="0">
                <a:moveTo>
                  <a:pt x="2858" y="1"/>
                </a:moveTo>
                <a:lnTo>
                  <a:pt x="0" y="108"/>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47" name="Google Shape;1147;p38" hidden="0"/>
          <p:cNvSpPr/>
          <p:nvPr isPhoto="0" userDrawn="0"/>
        </p:nvSpPr>
        <p:spPr bwMode="auto">
          <a:xfrm>
            <a:off x="5578615" y="5029227"/>
            <a:ext cx="103874" cy="137666"/>
          </a:xfrm>
          <a:custGeom>
            <a:avLst/>
            <a:gdLst/>
            <a:ahLst/>
            <a:cxnLst/>
            <a:rect l="l" t="t" r="r" b="b"/>
            <a:pathLst>
              <a:path w="1537" h="2037" fill="none" stroke="1" extrusionOk="0">
                <a:moveTo>
                  <a:pt x="0" y="2036"/>
                </a:moveTo>
                <a:lnTo>
                  <a:pt x="1536"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48" name="Google Shape;1148;p38" hidden="0"/>
          <p:cNvSpPr/>
          <p:nvPr isPhoto="0" userDrawn="0"/>
        </p:nvSpPr>
        <p:spPr bwMode="auto">
          <a:xfrm>
            <a:off x="5360524" y="5207037"/>
            <a:ext cx="226199" cy="11354"/>
          </a:xfrm>
          <a:custGeom>
            <a:avLst/>
            <a:gdLst/>
            <a:ahLst/>
            <a:cxnLst/>
            <a:rect l="l" t="t" r="r" b="b"/>
            <a:pathLst>
              <a:path w="3347" h="168" fill="none" stroke="1" extrusionOk="0">
                <a:moveTo>
                  <a:pt x="3346" y="167"/>
                </a:moveTo>
                <a:lnTo>
                  <a:pt x="1"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49" name="Google Shape;1149;p38" hidden="0"/>
          <p:cNvSpPr/>
          <p:nvPr isPhoto="0" userDrawn="0"/>
        </p:nvSpPr>
        <p:spPr bwMode="auto">
          <a:xfrm>
            <a:off x="5725878" y="4417873"/>
            <a:ext cx="820789" cy="895401"/>
          </a:xfrm>
          <a:custGeom>
            <a:avLst/>
            <a:gdLst/>
            <a:ahLst/>
            <a:cxnLst/>
            <a:rect l="l" t="t" r="r" b="b"/>
            <a:pathLst>
              <a:path w="12145" h="13249" fill="norm" stroke="1" extrusionOk="0">
                <a:moveTo>
                  <a:pt x="8332" y="0"/>
                </a:moveTo>
                <a:cubicBezTo>
                  <a:pt x="7104" y="0"/>
                  <a:pt x="6986" y="2238"/>
                  <a:pt x="6953" y="3403"/>
                </a:cubicBezTo>
                <a:cubicBezTo>
                  <a:pt x="6891" y="5486"/>
                  <a:pt x="7051" y="6303"/>
                  <a:pt x="7272" y="6303"/>
                </a:cubicBezTo>
                <a:cubicBezTo>
                  <a:pt x="7344" y="6303"/>
                  <a:pt x="7422" y="6216"/>
                  <a:pt x="7501" y="6058"/>
                </a:cubicBezTo>
                <a:lnTo>
                  <a:pt x="8227" y="4558"/>
                </a:lnTo>
                <a:cubicBezTo>
                  <a:pt x="8227" y="4558"/>
                  <a:pt x="10406" y="712"/>
                  <a:pt x="8799" y="93"/>
                </a:cubicBezTo>
                <a:cubicBezTo>
                  <a:pt x="8628" y="29"/>
                  <a:pt x="8473" y="0"/>
                  <a:pt x="8332" y="0"/>
                </a:cubicBezTo>
                <a:close/>
                <a:moveTo>
                  <a:pt x="11052" y="4087"/>
                </a:moveTo>
                <a:cubicBezTo>
                  <a:pt x="10322" y="4087"/>
                  <a:pt x="9247" y="5016"/>
                  <a:pt x="8644" y="5558"/>
                </a:cubicBezTo>
                <a:cubicBezTo>
                  <a:pt x="7129" y="6921"/>
                  <a:pt x="6771" y="7479"/>
                  <a:pt x="7053" y="7479"/>
                </a:cubicBezTo>
                <a:cubicBezTo>
                  <a:pt x="7103" y="7479"/>
                  <a:pt x="7174" y="7462"/>
                  <a:pt x="7263" y="7427"/>
                </a:cubicBezTo>
                <a:lnTo>
                  <a:pt x="8585" y="6927"/>
                </a:lnTo>
                <a:cubicBezTo>
                  <a:pt x="8585" y="6927"/>
                  <a:pt x="12145" y="5772"/>
                  <a:pt x="11692" y="4570"/>
                </a:cubicBezTo>
                <a:cubicBezTo>
                  <a:pt x="11560" y="4223"/>
                  <a:pt x="11332" y="4087"/>
                  <a:pt x="11052" y="4087"/>
                </a:cubicBezTo>
                <a:close/>
                <a:moveTo>
                  <a:pt x="4175" y="3492"/>
                </a:moveTo>
                <a:cubicBezTo>
                  <a:pt x="4114" y="3492"/>
                  <a:pt x="4052" y="3502"/>
                  <a:pt x="3989" y="3522"/>
                </a:cubicBezTo>
                <a:cubicBezTo>
                  <a:pt x="2703" y="3939"/>
                  <a:pt x="4132" y="5748"/>
                  <a:pt x="4834" y="6618"/>
                </a:cubicBezTo>
                <a:cubicBezTo>
                  <a:pt x="5873" y="7883"/>
                  <a:pt x="6425" y="8375"/>
                  <a:pt x="6611" y="8375"/>
                </a:cubicBezTo>
                <a:cubicBezTo>
                  <a:pt x="6698" y="8375"/>
                  <a:pt x="6705" y="8268"/>
                  <a:pt x="6644" y="8082"/>
                </a:cubicBezTo>
                <a:lnTo>
                  <a:pt x="6191" y="6737"/>
                </a:lnTo>
                <a:cubicBezTo>
                  <a:pt x="6191" y="6737"/>
                  <a:pt x="5303" y="3492"/>
                  <a:pt x="4175" y="3492"/>
                </a:cubicBezTo>
                <a:close/>
                <a:moveTo>
                  <a:pt x="11020" y="6975"/>
                </a:moveTo>
                <a:cubicBezTo>
                  <a:pt x="10299" y="6975"/>
                  <a:pt x="9288" y="7385"/>
                  <a:pt x="8668" y="7641"/>
                </a:cubicBezTo>
                <a:cubicBezTo>
                  <a:pt x="6526" y="8556"/>
                  <a:pt x="6152" y="8964"/>
                  <a:pt x="6702" y="8964"/>
                </a:cubicBezTo>
                <a:cubicBezTo>
                  <a:pt x="6718" y="8964"/>
                  <a:pt x="6734" y="8964"/>
                  <a:pt x="6751" y="8963"/>
                </a:cubicBezTo>
                <a:lnTo>
                  <a:pt x="8168" y="8915"/>
                </a:lnTo>
                <a:cubicBezTo>
                  <a:pt x="8168" y="8915"/>
                  <a:pt x="8205" y="8916"/>
                  <a:pt x="8273" y="8916"/>
                </a:cubicBezTo>
                <a:cubicBezTo>
                  <a:pt x="8878" y="8916"/>
                  <a:pt x="11903" y="8858"/>
                  <a:pt x="11871" y="7701"/>
                </a:cubicBezTo>
                <a:cubicBezTo>
                  <a:pt x="11856" y="7160"/>
                  <a:pt x="11504" y="6975"/>
                  <a:pt x="11020" y="6975"/>
                </a:cubicBezTo>
                <a:close/>
                <a:moveTo>
                  <a:pt x="2607" y="5583"/>
                </a:moveTo>
                <a:cubicBezTo>
                  <a:pt x="2501" y="5583"/>
                  <a:pt x="2397" y="5609"/>
                  <a:pt x="2298" y="5665"/>
                </a:cubicBezTo>
                <a:cubicBezTo>
                  <a:pt x="1131" y="6320"/>
                  <a:pt x="2882" y="7808"/>
                  <a:pt x="3751" y="8523"/>
                </a:cubicBezTo>
                <a:cubicBezTo>
                  <a:pt x="4966" y="9512"/>
                  <a:pt x="5600" y="9900"/>
                  <a:pt x="5810" y="9900"/>
                </a:cubicBezTo>
                <a:cubicBezTo>
                  <a:pt x="5921" y="9900"/>
                  <a:pt x="5913" y="9791"/>
                  <a:pt x="5810" y="9606"/>
                </a:cubicBezTo>
                <a:lnTo>
                  <a:pt x="5108" y="8368"/>
                </a:lnTo>
                <a:cubicBezTo>
                  <a:pt x="5108" y="8368"/>
                  <a:pt x="3711" y="5583"/>
                  <a:pt x="2607" y="5583"/>
                </a:cubicBezTo>
                <a:close/>
                <a:moveTo>
                  <a:pt x="8813" y="9857"/>
                </a:moveTo>
                <a:cubicBezTo>
                  <a:pt x="8310" y="9857"/>
                  <a:pt x="7720" y="9976"/>
                  <a:pt x="7323" y="10058"/>
                </a:cubicBezTo>
                <a:cubicBezTo>
                  <a:pt x="5501" y="10451"/>
                  <a:pt x="5191" y="10713"/>
                  <a:pt x="5668" y="10797"/>
                </a:cubicBezTo>
                <a:lnTo>
                  <a:pt x="6763" y="10963"/>
                </a:lnTo>
                <a:cubicBezTo>
                  <a:pt x="6763" y="10963"/>
                  <a:pt x="7613" y="11141"/>
                  <a:pt x="8411" y="11141"/>
                </a:cubicBezTo>
                <a:cubicBezTo>
                  <a:pt x="9073" y="11141"/>
                  <a:pt x="9700" y="11019"/>
                  <a:pt x="9775" y="10570"/>
                </a:cubicBezTo>
                <a:cubicBezTo>
                  <a:pt x="9858" y="10015"/>
                  <a:pt x="9394" y="9857"/>
                  <a:pt x="8813" y="9857"/>
                </a:cubicBezTo>
                <a:close/>
                <a:moveTo>
                  <a:pt x="1973" y="8079"/>
                </a:moveTo>
                <a:cubicBezTo>
                  <a:pt x="1879" y="8079"/>
                  <a:pt x="1789" y="8102"/>
                  <a:pt x="1703" y="8153"/>
                </a:cubicBezTo>
                <a:cubicBezTo>
                  <a:pt x="738" y="8737"/>
                  <a:pt x="2251" y="9951"/>
                  <a:pt x="3001" y="10535"/>
                </a:cubicBezTo>
                <a:cubicBezTo>
                  <a:pt x="4040" y="11343"/>
                  <a:pt x="4586" y="11658"/>
                  <a:pt x="4769" y="11658"/>
                </a:cubicBezTo>
                <a:cubicBezTo>
                  <a:pt x="4869" y="11658"/>
                  <a:pt x="4860" y="11564"/>
                  <a:pt x="4763" y="11404"/>
                </a:cubicBezTo>
                <a:lnTo>
                  <a:pt x="4144" y="10380"/>
                </a:lnTo>
                <a:cubicBezTo>
                  <a:pt x="4144" y="10380"/>
                  <a:pt x="2905" y="8079"/>
                  <a:pt x="1973" y="8079"/>
                </a:cubicBezTo>
                <a:close/>
                <a:moveTo>
                  <a:pt x="1245" y="9378"/>
                </a:moveTo>
                <a:cubicBezTo>
                  <a:pt x="1170" y="9378"/>
                  <a:pt x="1097" y="9393"/>
                  <a:pt x="1024" y="9427"/>
                </a:cubicBezTo>
                <a:cubicBezTo>
                  <a:pt x="0" y="9892"/>
                  <a:pt x="1369" y="11273"/>
                  <a:pt x="2060" y="11928"/>
                </a:cubicBezTo>
                <a:cubicBezTo>
                  <a:pt x="3034" y="12862"/>
                  <a:pt x="3545" y="13228"/>
                  <a:pt x="3714" y="13228"/>
                </a:cubicBezTo>
                <a:cubicBezTo>
                  <a:pt x="3800" y="13228"/>
                  <a:pt x="3799" y="13135"/>
                  <a:pt x="3727" y="12975"/>
                </a:cubicBezTo>
                <a:lnTo>
                  <a:pt x="3203" y="11892"/>
                </a:lnTo>
                <a:lnTo>
                  <a:pt x="3215" y="11892"/>
                </a:lnTo>
                <a:cubicBezTo>
                  <a:pt x="3215" y="11892"/>
                  <a:pt x="2183" y="9378"/>
                  <a:pt x="1245" y="9378"/>
                </a:cubicBezTo>
                <a:close/>
                <a:moveTo>
                  <a:pt x="7484" y="11970"/>
                </a:moveTo>
                <a:cubicBezTo>
                  <a:pt x="6980" y="11970"/>
                  <a:pt x="6387" y="12089"/>
                  <a:pt x="5989" y="12178"/>
                </a:cubicBezTo>
                <a:cubicBezTo>
                  <a:pt x="4167" y="12571"/>
                  <a:pt x="3858" y="12833"/>
                  <a:pt x="4334" y="12904"/>
                </a:cubicBezTo>
                <a:lnTo>
                  <a:pt x="5429" y="13071"/>
                </a:lnTo>
                <a:cubicBezTo>
                  <a:pt x="5429" y="13071"/>
                  <a:pt x="6279" y="13248"/>
                  <a:pt x="7077" y="13248"/>
                </a:cubicBezTo>
                <a:cubicBezTo>
                  <a:pt x="7739" y="13248"/>
                  <a:pt x="8366" y="13126"/>
                  <a:pt x="8442" y="12678"/>
                </a:cubicBezTo>
                <a:cubicBezTo>
                  <a:pt x="8531" y="12129"/>
                  <a:pt x="8066" y="11970"/>
                  <a:pt x="7484" y="1197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50" name="Google Shape;1150;p38" hidden="0"/>
          <p:cNvSpPr/>
          <p:nvPr isPhoto="0" userDrawn="0"/>
        </p:nvSpPr>
        <p:spPr bwMode="auto">
          <a:xfrm>
            <a:off x="5865099" y="4524721"/>
            <a:ext cx="410429" cy="924596"/>
          </a:xfrm>
          <a:custGeom>
            <a:avLst/>
            <a:gdLst/>
            <a:ahLst/>
            <a:cxnLst/>
            <a:rect l="l" t="t" r="r" b="b"/>
            <a:pathLst>
              <a:path w="6073" h="13681" fill="none" stroke="1" extrusionOk="0">
                <a:moveTo>
                  <a:pt x="6072" y="0"/>
                </a:moveTo>
                <a:cubicBezTo>
                  <a:pt x="6072" y="0"/>
                  <a:pt x="5334" y="5310"/>
                  <a:pt x="4358" y="7323"/>
                </a:cubicBezTo>
                <a:cubicBezTo>
                  <a:pt x="3239" y="9620"/>
                  <a:pt x="1548" y="12073"/>
                  <a:pt x="0" y="13680"/>
                </a:cubicBez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51" name="Google Shape;1151;p38" hidden="0"/>
          <p:cNvSpPr/>
          <p:nvPr isPhoto="0" userDrawn="0"/>
        </p:nvSpPr>
        <p:spPr bwMode="auto">
          <a:xfrm>
            <a:off x="6195782" y="4765316"/>
            <a:ext cx="218156" cy="158549"/>
          </a:xfrm>
          <a:custGeom>
            <a:avLst/>
            <a:gdLst/>
            <a:ahLst/>
            <a:cxnLst/>
            <a:rect l="l" t="t" r="r" b="b"/>
            <a:pathLst>
              <a:path w="3228" h="2346" fill="none" stroke="1" extrusionOk="0">
                <a:moveTo>
                  <a:pt x="0" y="2346"/>
                </a:moveTo>
                <a:lnTo>
                  <a:pt x="3227"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52" name="Google Shape;1152;p38" hidden="0"/>
          <p:cNvSpPr/>
          <p:nvPr isPhoto="0" userDrawn="0"/>
        </p:nvSpPr>
        <p:spPr bwMode="auto">
          <a:xfrm>
            <a:off x="6159558" y="4951169"/>
            <a:ext cx="243094" cy="67650"/>
          </a:xfrm>
          <a:custGeom>
            <a:avLst/>
            <a:gdLst/>
            <a:ahLst/>
            <a:cxnLst/>
            <a:rect l="l" t="t" r="r" b="b"/>
            <a:pathLst>
              <a:path w="3597" h="1001" fill="none" stroke="1" extrusionOk="0">
                <a:moveTo>
                  <a:pt x="1" y="1001"/>
                </a:moveTo>
                <a:lnTo>
                  <a:pt x="3596"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53" name="Google Shape;1153;p38" hidden="0"/>
          <p:cNvSpPr/>
          <p:nvPr isPhoto="0" userDrawn="0"/>
        </p:nvSpPr>
        <p:spPr bwMode="auto">
          <a:xfrm>
            <a:off x="6044532" y="4773358"/>
            <a:ext cx="128001" cy="210857"/>
          </a:xfrm>
          <a:custGeom>
            <a:avLst/>
            <a:gdLst/>
            <a:ahLst/>
            <a:cxnLst/>
            <a:rect l="l" t="t" r="r" b="b"/>
            <a:pathLst>
              <a:path w="1894" h="3120" fill="none" stroke="1" extrusionOk="0">
                <a:moveTo>
                  <a:pt x="1893" y="3120"/>
                </a:moveTo>
                <a:lnTo>
                  <a:pt x="0"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54" name="Google Shape;1154;p38" hidden="0"/>
          <p:cNvSpPr/>
          <p:nvPr isPhoto="0" userDrawn="0"/>
        </p:nvSpPr>
        <p:spPr bwMode="auto">
          <a:xfrm>
            <a:off x="6096841" y="5133034"/>
            <a:ext cx="215655" cy="5677"/>
          </a:xfrm>
          <a:custGeom>
            <a:avLst/>
            <a:gdLst/>
            <a:ahLst/>
            <a:cxnLst/>
            <a:rect l="l" t="t" r="r" b="b"/>
            <a:pathLst>
              <a:path w="3191" h="84" fill="none" stroke="1" extrusionOk="0">
                <a:moveTo>
                  <a:pt x="0" y="84"/>
                </a:moveTo>
                <a:lnTo>
                  <a:pt x="3191"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55" name="Google Shape;1155;p38" hidden="0"/>
          <p:cNvSpPr/>
          <p:nvPr isPhoto="0" userDrawn="0"/>
        </p:nvSpPr>
        <p:spPr bwMode="auto">
          <a:xfrm>
            <a:off x="5999454" y="4952791"/>
            <a:ext cx="123135" cy="135233"/>
          </a:xfrm>
          <a:custGeom>
            <a:avLst/>
            <a:gdLst/>
            <a:ahLst/>
            <a:cxnLst/>
            <a:rect l="l" t="t" r="r" b="b"/>
            <a:pathLst>
              <a:path w="1822" h="2001" fill="none" stroke="1" extrusionOk="0">
                <a:moveTo>
                  <a:pt x="1822" y="2001"/>
                </a:moveTo>
                <a:lnTo>
                  <a:pt x="0"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56" name="Google Shape;1156;p38" hidden="0"/>
          <p:cNvSpPr/>
          <p:nvPr isPhoto="0" userDrawn="0"/>
        </p:nvSpPr>
        <p:spPr bwMode="auto">
          <a:xfrm>
            <a:off x="5949578" y="5104852"/>
            <a:ext cx="99819" cy="99076"/>
          </a:xfrm>
          <a:custGeom>
            <a:avLst/>
            <a:gdLst/>
            <a:ahLst/>
            <a:cxnLst/>
            <a:rect l="l" t="t" r="r" b="b"/>
            <a:pathLst>
              <a:path w="1477" h="1466" fill="none" stroke="1" extrusionOk="0">
                <a:moveTo>
                  <a:pt x="1477" y="1465"/>
                </a:moveTo>
                <a:lnTo>
                  <a:pt x="0"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57" name="Google Shape;1157;p38" hidden="0"/>
          <p:cNvSpPr/>
          <p:nvPr isPhoto="0" userDrawn="0"/>
        </p:nvSpPr>
        <p:spPr bwMode="auto">
          <a:xfrm>
            <a:off x="6006685" y="5269822"/>
            <a:ext cx="124014" cy="12908"/>
          </a:xfrm>
          <a:custGeom>
            <a:avLst/>
            <a:gdLst/>
            <a:ahLst/>
            <a:cxnLst/>
            <a:rect l="l" t="t" r="r" b="b"/>
            <a:pathLst>
              <a:path w="1835" h="191" fill="none" stroke="1" extrusionOk="0">
                <a:moveTo>
                  <a:pt x="1" y="191"/>
                </a:moveTo>
                <a:lnTo>
                  <a:pt x="1834"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58" name="Google Shape;1158;p38" hidden="0"/>
          <p:cNvSpPr/>
          <p:nvPr isPhoto="0" userDrawn="0"/>
        </p:nvSpPr>
        <p:spPr bwMode="auto">
          <a:xfrm>
            <a:off x="5877129" y="5186154"/>
            <a:ext cx="105496" cy="125568"/>
          </a:xfrm>
          <a:custGeom>
            <a:avLst/>
            <a:gdLst/>
            <a:ahLst/>
            <a:cxnLst/>
            <a:rect l="l" t="t" r="r" b="b"/>
            <a:pathLst>
              <a:path w="1561" h="1858" fill="none" stroke="1" extrusionOk="0">
                <a:moveTo>
                  <a:pt x="1560" y="1858"/>
                </a:moveTo>
                <a:lnTo>
                  <a:pt x="1"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59" name="Google Shape;1159;p38" hidden="0"/>
          <p:cNvSpPr/>
          <p:nvPr isPhoto="0" userDrawn="0"/>
        </p:nvSpPr>
        <p:spPr bwMode="auto">
          <a:xfrm>
            <a:off x="2403431" y="4036368"/>
            <a:ext cx="1046921" cy="1222297"/>
          </a:xfrm>
          <a:custGeom>
            <a:avLst/>
            <a:gdLst/>
            <a:ahLst/>
            <a:cxnLst/>
            <a:rect l="l" t="t" r="r" b="b"/>
            <a:pathLst>
              <a:path w="15491" h="18086" fill="norm" stroke="1" extrusionOk="0">
                <a:moveTo>
                  <a:pt x="2732" y="1"/>
                </a:moveTo>
                <a:cubicBezTo>
                  <a:pt x="2558" y="1"/>
                  <a:pt x="2381" y="41"/>
                  <a:pt x="2203" y="130"/>
                </a:cubicBezTo>
                <a:cubicBezTo>
                  <a:pt x="0" y="1225"/>
                  <a:pt x="2548" y="3845"/>
                  <a:pt x="3822" y="5095"/>
                </a:cubicBezTo>
                <a:cubicBezTo>
                  <a:pt x="5609" y="6851"/>
                  <a:pt x="6583" y="7532"/>
                  <a:pt x="6941" y="7532"/>
                </a:cubicBezTo>
                <a:cubicBezTo>
                  <a:pt x="7130" y="7532"/>
                  <a:pt x="7148" y="7344"/>
                  <a:pt x="7025" y="7024"/>
                </a:cubicBezTo>
                <a:lnTo>
                  <a:pt x="6203" y="4869"/>
                </a:lnTo>
                <a:cubicBezTo>
                  <a:pt x="6203" y="4869"/>
                  <a:pt x="4634" y="1"/>
                  <a:pt x="2732" y="1"/>
                </a:cubicBezTo>
                <a:close/>
                <a:moveTo>
                  <a:pt x="9009" y="1280"/>
                </a:moveTo>
                <a:cubicBezTo>
                  <a:pt x="7731" y="1280"/>
                  <a:pt x="7642" y="3997"/>
                  <a:pt x="7620" y="5405"/>
                </a:cubicBezTo>
                <a:cubicBezTo>
                  <a:pt x="7585" y="7888"/>
                  <a:pt x="7763" y="8864"/>
                  <a:pt x="7986" y="8864"/>
                </a:cubicBezTo>
                <a:cubicBezTo>
                  <a:pt x="8060" y="8864"/>
                  <a:pt x="8138" y="8756"/>
                  <a:pt x="8216" y="8560"/>
                </a:cubicBezTo>
                <a:lnTo>
                  <a:pt x="8942" y="6738"/>
                </a:lnTo>
                <a:cubicBezTo>
                  <a:pt x="8942" y="6738"/>
                  <a:pt x="11121" y="2047"/>
                  <a:pt x="9466" y="1380"/>
                </a:cubicBezTo>
                <a:cubicBezTo>
                  <a:pt x="9299" y="1312"/>
                  <a:pt x="9147" y="1280"/>
                  <a:pt x="9009" y="1280"/>
                </a:cubicBezTo>
                <a:close/>
                <a:moveTo>
                  <a:pt x="2330" y="7669"/>
                </a:moveTo>
                <a:cubicBezTo>
                  <a:pt x="1789" y="7669"/>
                  <a:pt x="1356" y="7821"/>
                  <a:pt x="1167" y="8226"/>
                </a:cubicBezTo>
                <a:cubicBezTo>
                  <a:pt x="393" y="9917"/>
                  <a:pt x="3548" y="10167"/>
                  <a:pt x="5096" y="10262"/>
                </a:cubicBezTo>
                <a:cubicBezTo>
                  <a:pt x="5840" y="10308"/>
                  <a:pt x="6448" y="10328"/>
                  <a:pt x="6937" y="10328"/>
                </a:cubicBezTo>
                <a:cubicBezTo>
                  <a:pt x="8623" y="10328"/>
                  <a:pt x="8875" y="10087"/>
                  <a:pt x="8275" y="9810"/>
                </a:cubicBezTo>
                <a:lnTo>
                  <a:pt x="6489" y="9000"/>
                </a:lnTo>
                <a:cubicBezTo>
                  <a:pt x="6489" y="9000"/>
                  <a:pt x="3933" y="7669"/>
                  <a:pt x="2330" y="7669"/>
                </a:cubicBezTo>
                <a:close/>
                <a:moveTo>
                  <a:pt x="12150" y="3845"/>
                </a:moveTo>
                <a:cubicBezTo>
                  <a:pt x="11061" y="3845"/>
                  <a:pt x="10190" y="6118"/>
                  <a:pt x="9752" y="7333"/>
                </a:cubicBezTo>
                <a:cubicBezTo>
                  <a:pt x="8878" y="9767"/>
                  <a:pt x="8752" y="10730"/>
                  <a:pt x="8998" y="10730"/>
                </a:cubicBezTo>
                <a:cubicBezTo>
                  <a:pt x="9068" y="10730"/>
                  <a:pt x="9167" y="10654"/>
                  <a:pt x="9287" y="10512"/>
                </a:cubicBezTo>
                <a:lnTo>
                  <a:pt x="10573" y="9024"/>
                </a:lnTo>
                <a:cubicBezTo>
                  <a:pt x="10573" y="9024"/>
                  <a:pt x="14157" y="5297"/>
                  <a:pt x="12811" y="4131"/>
                </a:cubicBezTo>
                <a:cubicBezTo>
                  <a:pt x="12584" y="3932"/>
                  <a:pt x="12363" y="3845"/>
                  <a:pt x="12150" y="3845"/>
                </a:cubicBezTo>
                <a:close/>
                <a:moveTo>
                  <a:pt x="3675" y="11073"/>
                </a:moveTo>
                <a:cubicBezTo>
                  <a:pt x="2730" y="11073"/>
                  <a:pt x="1920" y="11276"/>
                  <a:pt x="1762" y="11929"/>
                </a:cubicBezTo>
                <a:cubicBezTo>
                  <a:pt x="1503" y="13047"/>
                  <a:pt x="2620" y="13322"/>
                  <a:pt x="3871" y="13322"/>
                </a:cubicBezTo>
                <a:cubicBezTo>
                  <a:pt x="4632" y="13322"/>
                  <a:pt x="5444" y="13220"/>
                  <a:pt x="6025" y="13144"/>
                </a:cubicBezTo>
                <a:cubicBezTo>
                  <a:pt x="9299" y="12679"/>
                  <a:pt x="9883" y="12263"/>
                  <a:pt x="9049" y="12060"/>
                </a:cubicBezTo>
                <a:lnTo>
                  <a:pt x="7144" y="11620"/>
                </a:lnTo>
                <a:cubicBezTo>
                  <a:pt x="7144" y="11620"/>
                  <a:pt x="5227" y="11073"/>
                  <a:pt x="3675" y="11073"/>
                </a:cubicBezTo>
                <a:close/>
                <a:moveTo>
                  <a:pt x="13163" y="8627"/>
                </a:moveTo>
                <a:cubicBezTo>
                  <a:pt x="12361" y="8627"/>
                  <a:pt x="11436" y="10127"/>
                  <a:pt x="10942" y="10953"/>
                </a:cubicBezTo>
                <a:cubicBezTo>
                  <a:pt x="9896" y="12732"/>
                  <a:pt x="9670" y="13439"/>
                  <a:pt x="9889" y="13439"/>
                </a:cubicBezTo>
                <a:cubicBezTo>
                  <a:pt x="9944" y="13439"/>
                  <a:pt x="10027" y="13394"/>
                  <a:pt x="10133" y="13310"/>
                </a:cubicBezTo>
                <a:lnTo>
                  <a:pt x="11323" y="12370"/>
                </a:lnTo>
                <a:cubicBezTo>
                  <a:pt x="11323" y="12370"/>
                  <a:pt x="14597" y="10036"/>
                  <a:pt x="13740" y="8953"/>
                </a:cubicBezTo>
                <a:cubicBezTo>
                  <a:pt x="13562" y="8724"/>
                  <a:pt x="13366" y="8627"/>
                  <a:pt x="13163" y="8627"/>
                </a:cubicBezTo>
                <a:close/>
                <a:moveTo>
                  <a:pt x="5486" y="14098"/>
                </a:moveTo>
                <a:cubicBezTo>
                  <a:pt x="4623" y="14098"/>
                  <a:pt x="3864" y="14276"/>
                  <a:pt x="3739" y="14870"/>
                </a:cubicBezTo>
                <a:cubicBezTo>
                  <a:pt x="3559" y="15765"/>
                  <a:pt x="4380" y="16005"/>
                  <a:pt x="5354" y="16005"/>
                </a:cubicBezTo>
                <a:cubicBezTo>
                  <a:pt x="6052" y="16005"/>
                  <a:pt x="6828" y="15881"/>
                  <a:pt x="7370" y="15787"/>
                </a:cubicBezTo>
                <a:cubicBezTo>
                  <a:pt x="10133" y="15334"/>
                  <a:pt x="10609" y="14965"/>
                  <a:pt x="9906" y="14810"/>
                </a:cubicBezTo>
                <a:lnTo>
                  <a:pt x="8275" y="14489"/>
                </a:lnTo>
                <a:cubicBezTo>
                  <a:pt x="8275" y="14489"/>
                  <a:pt x="6767" y="14098"/>
                  <a:pt x="5486" y="14098"/>
                </a:cubicBezTo>
                <a:close/>
                <a:moveTo>
                  <a:pt x="14050" y="11961"/>
                </a:moveTo>
                <a:cubicBezTo>
                  <a:pt x="13243" y="11961"/>
                  <a:pt x="12319" y="13461"/>
                  <a:pt x="11835" y="14287"/>
                </a:cubicBezTo>
                <a:cubicBezTo>
                  <a:pt x="10784" y="16073"/>
                  <a:pt x="10561" y="16779"/>
                  <a:pt x="10785" y="16779"/>
                </a:cubicBezTo>
                <a:cubicBezTo>
                  <a:pt x="10840" y="16779"/>
                  <a:pt x="10922" y="16736"/>
                  <a:pt x="11026" y="16656"/>
                </a:cubicBezTo>
                <a:lnTo>
                  <a:pt x="12216" y="15703"/>
                </a:lnTo>
                <a:cubicBezTo>
                  <a:pt x="12216" y="15703"/>
                  <a:pt x="15490" y="13370"/>
                  <a:pt x="14633" y="12286"/>
                </a:cubicBezTo>
                <a:cubicBezTo>
                  <a:pt x="14452" y="12057"/>
                  <a:pt x="14255" y="11961"/>
                  <a:pt x="14050" y="11961"/>
                </a:cubicBezTo>
                <a:close/>
                <a:moveTo>
                  <a:pt x="5675" y="16131"/>
                </a:moveTo>
                <a:cubicBezTo>
                  <a:pt x="5043" y="16131"/>
                  <a:pt x="4529" y="16286"/>
                  <a:pt x="4382" y="16739"/>
                </a:cubicBezTo>
                <a:cubicBezTo>
                  <a:pt x="4019" y="17883"/>
                  <a:pt x="5490" y="18086"/>
                  <a:pt x="6790" y="18086"/>
                </a:cubicBezTo>
                <a:cubicBezTo>
                  <a:pt x="7195" y="18086"/>
                  <a:pt x="7583" y="18066"/>
                  <a:pt x="7894" y="18049"/>
                </a:cubicBezTo>
                <a:cubicBezTo>
                  <a:pt x="10692" y="17882"/>
                  <a:pt x="11204" y="17561"/>
                  <a:pt x="10525" y="17347"/>
                </a:cubicBezTo>
                <a:lnTo>
                  <a:pt x="8942" y="16846"/>
                </a:lnTo>
                <a:cubicBezTo>
                  <a:pt x="8942" y="16846"/>
                  <a:pt x="7034" y="16131"/>
                  <a:pt x="5675" y="1613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60" name="Google Shape;1160;p38" hidden="0"/>
          <p:cNvSpPr/>
          <p:nvPr isPhoto="0" userDrawn="0"/>
        </p:nvSpPr>
        <p:spPr bwMode="auto">
          <a:xfrm>
            <a:off x="2612601" y="4185118"/>
            <a:ext cx="551270" cy="1260954"/>
          </a:xfrm>
          <a:custGeom>
            <a:avLst/>
            <a:gdLst/>
            <a:ahLst/>
            <a:cxnLst/>
            <a:rect l="l" t="t" r="r" b="b"/>
            <a:pathLst>
              <a:path w="8157" h="18658" fill="none" stroke="1" extrusionOk="0">
                <a:moveTo>
                  <a:pt x="1" y="1"/>
                </a:moveTo>
                <a:cubicBezTo>
                  <a:pt x="1" y="1"/>
                  <a:pt x="4692" y="5716"/>
                  <a:pt x="5823" y="8585"/>
                </a:cubicBezTo>
                <a:cubicBezTo>
                  <a:pt x="7109" y="11883"/>
                  <a:pt x="7990" y="15586"/>
                  <a:pt x="8157" y="18658"/>
                </a:cubicBez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61" name="Google Shape;1161;p38" hidden="0"/>
          <p:cNvSpPr/>
          <p:nvPr isPhoto="0" userDrawn="0"/>
        </p:nvSpPr>
        <p:spPr bwMode="auto">
          <a:xfrm>
            <a:off x="2942541" y="4269596"/>
            <a:ext cx="44334" cy="369406"/>
          </a:xfrm>
          <a:custGeom>
            <a:avLst/>
            <a:gdLst/>
            <a:ahLst/>
            <a:cxnLst/>
            <a:rect l="l" t="t" r="r" b="b"/>
            <a:pathLst>
              <a:path w="656" h="5466" fill="none" stroke="1" extrusionOk="0">
                <a:moveTo>
                  <a:pt x="1" y="5466"/>
                </a:moveTo>
                <a:lnTo>
                  <a:pt x="655"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62" name="Google Shape;1162;p38" hidden="0"/>
          <p:cNvSpPr/>
          <p:nvPr isPhoto="0" userDrawn="0"/>
        </p:nvSpPr>
        <p:spPr bwMode="auto">
          <a:xfrm>
            <a:off x="3006136" y="4455517"/>
            <a:ext cx="159360" cy="309866"/>
          </a:xfrm>
          <a:custGeom>
            <a:avLst/>
            <a:gdLst/>
            <a:ahLst/>
            <a:cxnLst/>
            <a:rect l="l" t="t" r="r" b="b"/>
            <a:pathLst>
              <a:path w="2358" h="4585" fill="none" stroke="1" extrusionOk="0">
                <a:moveTo>
                  <a:pt x="0" y="4584"/>
                </a:moveTo>
                <a:lnTo>
                  <a:pt x="2358"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63" name="Google Shape;1163;p38" hidden="0"/>
          <p:cNvSpPr/>
          <p:nvPr isPhoto="0" userDrawn="0"/>
        </p:nvSpPr>
        <p:spPr bwMode="auto">
          <a:xfrm>
            <a:off x="2648014" y="4651034"/>
            <a:ext cx="334804" cy="68461"/>
          </a:xfrm>
          <a:custGeom>
            <a:avLst/>
            <a:gdLst/>
            <a:ahLst/>
            <a:cxnLst/>
            <a:rect l="l" t="t" r="r" b="b"/>
            <a:pathLst>
              <a:path w="4954" h="1013" fill="none" stroke="1" extrusionOk="0">
                <a:moveTo>
                  <a:pt x="4954" y="1013"/>
                </a:moveTo>
                <a:lnTo>
                  <a:pt x="1"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64" name="Google Shape;1164;p38" hidden="0"/>
          <p:cNvSpPr/>
          <p:nvPr isPhoto="0" userDrawn="0"/>
        </p:nvSpPr>
        <p:spPr bwMode="auto">
          <a:xfrm>
            <a:off x="3068042" y="4716994"/>
            <a:ext cx="197206" cy="224577"/>
          </a:xfrm>
          <a:custGeom>
            <a:avLst/>
            <a:gdLst/>
            <a:ahLst/>
            <a:cxnLst/>
            <a:rect l="l" t="t" r="r" b="b"/>
            <a:pathLst>
              <a:path w="2918" h="3323" fill="none" stroke="1" extrusionOk="0">
                <a:moveTo>
                  <a:pt x="1" y="3323"/>
                </a:moveTo>
                <a:lnTo>
                  <a:pt x="2918"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65" name="Google Shape;1165;p38" hidden="0"/>
          <p:cNvSpPr/>
          <p:nvPr isPhoto="0" userDrawn="0"/>
        </p:nvSpPr>
        <p:spPr bwMode="auto">
          <a:xfrm>
            <a:off x="2788857" y="4865068"/>
            <a:ext cx="251948" cy="2501"/>
          </a:xfrm>
          <a:custGeom>
            <a:avLst/>
            <a:gdLst/>
            <a:ahLst/>
            <a:cxnLst/>
            <a:rect l="l" t="t" r="r" b="b"/>
            <a:pathLst>
              <a:path w="3728" h="37" fill="none" stroke="1" extrusionOk="0">
                <a:moveTo>
                  <a:pt x="3727" y="36"/>
                </a:moveTo>
                <a:lnTo>
                  <a:pt x="0"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66" name="Google Shape;1166;p38" hidden="0"/>
          <p:cNvSpPr/>
          <p:nvPr isPhoto="0" userDrawn="0"/>
        </p:nvSpPr>
        <p:spPr bwMode="auto">
          <a:xfrm>
            <a:off x="2895841" y="5050921"/>
            <a:ext cx="194029" cy="7366"/>
          </a:xfrm>
          <a:custGeom>
            <a:avLst/>
            <a:gdLst/>
            <a:ahLst/>
            <a:cxnLst/>
            <a:rect l="l" t="t" r="r" b="b"/>
            <a:pathLst>
              <a:path w="2871" h="109" fill="none" stroke="1" extrusionOk="0">
                <a:moveTo>
                  <a:pt x="2870" y="1"/>
                </a:moveTo>
                <a:lnTo>
                  <a:pt x="1" y="108"/>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67" name="Google Shape;1167;p38" hidden="0"/>
          <p:cNvSpPr/>
          <p:nvPr isPhoto="0" userDrawn="0"/>
        </p:nvSpPr>
        <p:spPr bwMode="auto">
          <a:xfrm>
            <a:off x="3129205" y="5029227"/>
            <a:ext cx="103874" cy="137666"/>
          </a:xfrm>
          <a:custGeom>
            <a:avLst/>
            <a:gdLst/>
            <a:ahLst/>
            <a:cxnLst/>
            <a:rect l="l" t="t" r="r" b="b"/>
            <a:pathLst>
              <a:path w="1537" h="2037" fill="none" stroke="1" extrusionOk="0">
                <a:moveTo>
                  <a:pt x="1" y="2036"/>
                </a:moveTo>
                <a:lnTo>
                  <a:pt x="1537"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68" name="Google Shape;1168;p38" hidden="0"/>
          <p:cNvSpPr/>
          <p:nvPr isPhoto="0" userDrawn="0"/>
        </p:nvSpPr>
        <p:spPr bwMode="auto">
          <a:xfrm>
            <a:off x="2910371" y="5207037"/>
            <a:ext cx="226131" cy="11354"/>
          </a:xfrm>
          <a:custGeom>
            <a:avLst/>
            <a:gdLst/>
            <a:ahLst/>
            <a:cxnLst/>
            <a:rect l="l" t="t" r="r" b="b"/>
            <a:pathLst>
              <a:path w="3346" h="168" fill="none" stroke="1" extrusionOk="0">
                <a:moveTo>
                  <a:pt x="3346" y="167"/>
                </a:moveTo>
                <a:lnTo>
                  <a:pt x="0"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69" name="Google Shape;1169;p38" hidden="0"/>
          <p:cNvSpPr/>
          <p:nvPr isPhoto="0" userDrawn="0"/>
        </p:nvSpPr>
        <p:spPr bwMode="auto">
          <a:xfrm>
            <a:off x="3275657" y="4417873"/>
            <a:ext cx="821600" cy="895401"/>
          </a:xfrm>
          <a:custGeom>
            <a:avLst/>
            <a:gdLst/>
            <a:ahLst/>
            <a:cxnLst/>
            <a:rect l="l" t="t" r="r" b="b"/>
            <a:pathLst>
              <a:path w="12157" h="13249" fill="norm" stroke="1" extrusionOk="0">
                <a:moveTo>
                  <a:pt x="8333" y="0"/>
                </a:moveTo>
                <a:cubicBezTo>
                  <a:pt x="7104" y="0"/>
                  <a:pt x="6986" y="2238"/>
                  <a:pt x="6954" y="3403"/>
                </a:cubicBezTo>
                <a:cubicBezTo>
                  <a:pt x="6891" y="5486"/>
                  <a:pt x="7052" y="6303"/>
                  <a:pt x="7272" y="6303"/>
                </a:cubicBezTo>
                <a:cubicBezTo>
                  <a:pt x="7344" y="6303"/>
                  <a:pt x="7423" y="6216"/>
                  <a:pt x="7502" y="6058"/>
                </a:cubicBezTo>
                <a:lnTo>
                  <a:pt x="8228" y="4558"/>
                </a:lnTo>
                <a:cubicBezTo>
                  <a:pt x="8228" y="4558"/>
                  <a:pt x="10407" y="712"/>
                  <a:pt x="8799" y="93"/>
                </a:cubicBezTo>
                <a:cubicBezTo>
                  <a:pt x="8628" y="29"/>
                  <a:pt x="8473" y="0"/>
                  <a:pt x="8333" y="0"/>
                </a:cubicBezTo>
                <a:close/>
                <a:moveTo>
                  <a:pt x="11064" y="4087"/>
                </a:moveTo>
                <a:cubicBezTo>
                  <a:pt x="10335" y="4087"/>
                  <a:pt x="9259" y="5016"/>
                  <a:pt x="8657" y="5558"/>
                </a:cubicBezTo>
                <a:cubicBezTo>
                  <a:pt x="7142" y="6921"/>
                  <a:pt x="6783" y="7479"/>
                  <a:pt x="7065" y="7479"/>
                </a:cubicBezTo>
                <a:cubicBezTo>
                  <a:pt x="7116" y="7479"/>
                  <a:pt x="7187" y="7462"/>
                  <a:pt x="7275" y="7427"/>
                </a:cubicBezTo>
                <a:lnTo>
                  <a:pt x="7264" y="7427"/>
                </a:lnTo>
                <a:lnTo>
                  <a:pt x="8597" y="6927"/>
                </a:lnTo>
                <a:cubicBezTo>
                  <a:pt x="8597" y="6927"/>
                  <a:pt x="12157" y="5772"/>
                  <a:pt x="11705" y="4570"/>
                </a:cubicBezTo>
                <a:cubicBezTo>
                  <a:pt x="11573" y="4223"/>
                  <a:pt x="11344" y="4087"/>
                  <a:pt x="11064" y="4087"/>
                </a:cubicBezTo>
                <a:close/>
                <a:moveTo>
                  <a:pt x="4176" y="3492"/>
                </a:moveTo>
                <a:cubicBezTo>
                  <a:pt x="4114" y="3492"/>
                  <a:pt x="4052" y="3502"/>
                  <a:pt x="3989" y="3522"/>
                </a:cubicBezTo>
                <a:cubicBezTo>
                  <a:pt x="2703" y="3939"/>
                  <a:pt x="4120" y="5748"/>
                  <a:pt x="4835" y="6618"/>
                </a:cubicBezTo>
                <a:cubicBezTo>
                  <a:pt x="5865" y="7883"/>
                  <a:pt x="6420" y="8375"/>
                  <a:pt x="6605" y="8375"/>
                </a:cubicBezTo>
                <a:cubicBezTo>
                  <a:pt x="6691" y="8375"/>
                  <a:pt x="6697" y="8268"/>
                  <a:pt x="6632" y="8082"/>
                </a:cubicBezTo>
                <a:lnTo>
                  <a:pt x="6192" y="6737"/>
                </a:lnTo>
                <a:cubicBezTo>
                  <a:pt x="6192" y="6737"/>
                  <a:pt x="5303" y="3492"/>
                  <a:pt x="4176" y="3492"/>
                </a:cubicBezTo>
                <a:close/>
                <a:moveTo>
                  <a:pt x="11028" y="6975"/>
                </a:moveTo>
                <a:cubicBezTo>
                  <a:pt x="10306" y="6975"/>
                  <a:pt x="9293" y="7385"/>
                  <a:pt x="8680" y="7641"/>
                </a:cubicBezTo>
                <a:cubicBezTo>
                  <a:pt x="6539" y="8556"/>
                  <a:pt x="6164" y="8964"/>
                  <a:pt x="6714" y="8964"/>
                </a:cubicBezTo>
                <a:cubicBezTo>
                  <a:pt x="6730" y="8964"/>
                  <a:pt x="6746" y="8964"/>
                  <a:pt x="6763" y="8963"/>
                </a:cubicBezTo>
                <a:lnTo>
                  <a:pt x="8180" y="8915"/>
                </a:lnTo>
                <a:cubicBezTo>
                  <a:pt x="8180" y="8915"/>
                  <a:pt x="8218" y="8916"/>
                  <a:pt x="8285" y="8916"/>
                </a:cubicBezTo>
                <a:cubicBezTo>
                  <a:pt x="8890" y="8916"/>
                  <a:pt x="11915" y="8858"/>
                  <a:pt x="11883" y="7701"/>
                </a:cubicBezTo>
                <a:cubicBezTo>
                  <a:pt x="11869" y="7160"/>
                  <a:pt x="11514" y="6975"/>
                  <a:pt x="11028" y="6975"/>
                </a:cubicBezTo>
                <a:close/>
                <a:moveTo>
                  <a:pt x="2607" y="5583"/>
                </a:moveTo>
                <a:cubicBezTo>
                  <a:pt x="2501" y="5583"/>
                  <a:pt x="2398" y="5609"/>
                  <a:pt x="2299" y="5665"/>
                </a:cubicBezTo>
                <a:cubicBezTo>
                  <a:pt x="1132" y="6320"/>
                  <a:pt x="2882" y="7808"/>
                  <a:pt x="3751" y="8523"/>
                </a:cubicBezTo>
                <a:cubicBezTo>
                  <a:pt x="4966" y="9512"/>
                  <a:pt x="5600" y="9900"/>
                  <a:pt x="5810" y="9900"/>
                </a:cubicBezTo>
                <a:cubicBezTo>
                  <a:pt x="5921" y="9900"/>
                  <a:pt x="5914" y="9791"/>
                  <a:pt x="5811" y="9606"/>
                </a:cubicBezTo>
                <a:lnTo>
                  <a:pt x="5108" y="8368"/>
                </a:lnTo>
                <a:cubicBezTo>
                  <a:pt x="5108" y="8368"/>
                  <a:pt x="3711" y="5583"/>
                  <a:pt x="2607" y="5583"/>
                </a:cubicBezTo>
                <a:close/>
                <a:moveTo>
                  <a:pt x="8820" y="9857"/>
                </a:moveTo>
                <a:cubicBezTo>
                  <a:pt x="8320" y="9857"/>
                  <a:pt x="7733" y="9976"/>
                  <a:pt x="7335" y="10058"/>
                </a:cubicBezTo>
                <a:cubicBezTo>
                  <a:pt x="5501" y="10451"/>
                  <a:pt x="5204" y="10713"/>
                  <a:pt x="5680" y="10797"/>
                </a:cubicBezTo>
                <a:lnTo>
                  <a:pt x="6775" y="10963"/>
                </a:lnTo>
                <a:cubicBezTo>
                  <a:pt x="6775" y="10963"/>
                  <a:pt x="7625" y="11141"/>
                  <a:pt x="8421" y="11141"/>
                </a:cubicBezTo>
                <a:cubicBezTo>
                  <a:pt x="9082" y="11141"/>
                  <a:pt x="9706" y="11019"/>
                  <a:pt x="9776" y="10570"/>
                </a:cubicBezTo>
                <a:cubicBezTo>
                  <a:pt x="9859" y="10015"/>
                  <a:pt x="9398" y="9857"/>
                  <a:pt x="8820" y="9857"/>
                </a:cubicBezTo>
                <a:close/>
                <a:moveTo>
                  <a:pt x="1982" y="8079"/>
                </a:moveTo>
                <a:cubicBezTo>
                  <a:pt x="1889" y="8079"/>
                  <a:pt x="1800" y="8102"/>
                  <a:pt x="1715" y="8153"/>
                </a:cubicBezTo>
                <a:cubicBezTo>
                  <a:pt x="739" y="8737"/>
                  <a:pt x="2251" y="9951"/>
                  <a:pt x="3001" y="10535"/>
                </a:cubicBezTo>
                <a:cubicBezTo>
                  <a:pt x="4040" y="11343"/>
                  <a:pt x="4586" y="11658"/>
                  <a:pt x="4769" y="11658"/>
                </a:cubicBezTo>
                <a:cubicBezTo>
                  <a:pt x="4869" y="11658"/>
                  <a:pt x="4860" y="11564"/>
                  <a:pt x="4763" y="11404"/>
                </a:cubicBezTo>
                <a:lnTo>
                  <a:pt x="4144" y="10380"/>
                </a:lnTo>
                <a:cubicBezTo>
                  <a:pt x="4144" y="10380"/>
                  <a:pt x="2905" y="8079"/>
                  <a:pt x="1982" y="8079"/>
                </a:cubicBezTo>
                <a:close/>
                <a:moveTo>
                  <a:pt x="1245" y="9378"/>
                </a:moveTo>
                <a:cubicBezTo>
                  <a:pt x="1171" y="9378"/>
                  <a:pt x="1097" y="9393"/>
                  <a:pt x="1025" y="9427"/>
                </a:cubicBezTo>
                <a:cubicBezTo>
                  <a:pt x="1" y="9892"/>
                  <a:pt x="1382" y="11273"/>
                  <a:pt x="2060" y="11928"/>
                </a:cubicBezTo>
                <a:cubicBezTo>
                  <a:pt x="3034" y="12862"/>
                  <a:pt x="3545" y="13228"/>
                  <a:pt x="3715" y="13228"/>
                </a:cubicBezTo>
                <a:cubicBezTo>
                  <a:pt x="3800" y="13228"/>
                  <a:pt x="3799" y="13135"/>
                  <a:pt x="3727" y="12975"/>
                </a:cubicBezTo>
                <a:lnTo>
                  <a:pt x="3203" y="11892"/>
                </a:lnTo>
                <a:lnTo>
                  <a:pt x="3215" y="11892"/>
                </a:lnTo>
                <a:cubicBezTo>
                  <a:pt x="3215" y="11892"/>
                  <a:pt x="2183" y="9378"/>
                  <a:pt x="1245" y="9378"/>
                </a:cubicBezTo>
                <a:close/>
                <a:moveTo>
                  <a:pt x="7485" y="11970"/>
                </a:moveTo>
                <a:cubicBezTo>
                  <a:pt x="6980" y="11970"/>
                  <a:pt x="6387" y="12089"/>
                  <a:pt x="5990" y="12178"/>
                </a:cubicBezTo>
                <a:cubicBezTo>
                  <a:pt x="4168" y="12571"/>
                  <a:pt x="3858" y="12833"/>
                  <a:pt x="4335" y="12904"/>
                </a:cubicBezTo>
                <a:lnTo>
                  <a:pt x="5430" y="13071"/>
                </a:lnTo>
                <a:cubicBezTo>
                  <a:pt x="5430" y="13071"/>
                  <a:pt x="6280" y="13248"/>
                  <a:pt x="7078" y="13248"/>
                </a:cubicBezTo>
                <a:cubicBezTo>
                  <a:pt x="7740" y="13248"/>
                  <a:pt x="8367" y="13126"/>
                  <a:pt x="8442" y="12678"/>
                </a:cubicBezTo>
                <a:cubicBezTo>
                  <a:pt x="8532" y="12129"/>
                  <a:pt x="8067" y="11970"/>
                  <a:pt x="7485" y="1197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70" name="Google Shape;1170;p38" hidden="0"/>
          <p:cNvSpPr/>
          <p:nvPr isPhoto="0" userDrawn="0"/>
        </p:nvSpPr>
        <p:spPr bwMode="auto">
          <a:xfrm>
            <a:off x="3415689" y="4524721"/>
            <a:ext cx="409618" cy="924596"/>
          </a:xfrm>
          <a:custGeom>
            <a:avLst/>
            <a:gdLst/>
            <a:ahLst/>
            <a:cxnLst/>
            <a:rect l="l" t="t" r="r" b="b"/>
            <a:pathLst>
              <a:path w="6061" h="13681" fill="none" stroke="1" extrusionOk="0">
                <a:moveTo>
                  <a:pt x="6061" y="0"/>
                </a:moveTo>
                <a:cubicBezTo>
                  <a:pt x="6061" y="0"/>
                  <a:pt x="5322" y="5310"/>
                  <a:pt x="4358" y="7323"/>
                </a:cubicBezTo>
                <a:cubicBezTo>
                  <a:pt x="3239" y="9620"/>
                  <a:pt x="1548" y="12073"/>
                  <a:pt x="0" y="13680"/>
                </a:cubicBez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71" name="Google Shape;1171;p38" hidden="0"/>
          <p:cNvSpPr/>
          <p:nvPr isPhoto="0" userDrawn="0"/>
        </p:nvSpPr>
        <p:spPr bwMode="auto">
          <a:xfrm>
            <a:off x="3745562" y="4765316"/>
            <a:ext cx="218156" cy="158549"/>
          </a:xfrm>
          <a:custGeom>
            <a:avLst/>
            <a:gdLst/>
            <a:ahLst/>
            <a:cxnLst/>
            <a:rect l="l" t="t" r="r" b="b"/>
            <a:pathLst>
              <a:path w="3228" h="2346" fill="none" stroke="1" extrusionOk="0">
                <a:moveTo>
                  <a:pt x="1" y="2346"/>
                </a:moveTo>
                <a:lnTo>
                  <a:pt x="3228"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72" name="Google Shape;1172;p38" hidden="0"/>
          <p:cNvSpPr/>
          <p:nvPr isPhoto="0" userDrawn="0"/>
        </p:nvSpPr>
        <p:spPr bwMode="auto">
          <a:xfrm>
            <a:off x="3710216" y="4951169"/>
            <a:ext cx="243027" cy="67650"/>
          </a:xfrm>
          <a:custGeom>
            <a:avLst/>
            <a:gdLst/>
            <a:ahLst/>
            <a:cxnLst/>
            <a:rect l="l" t="t" r="r" b="b"/>
            <a:pathLst>
              <a:path w="3596" h="1001" fill="none" stroke="1" extrusionOk="0">
                <a:moveTo>
                  <a:pt x="0" y="1001"/>
                </a:moveTo>
                <a:lnTo>
                  <a:pt x="3596"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73" name="Google Shape;1173;p38" hidden="0"/>
          <p:cNvSpPr/>
          <p:nvPr isPhoto="0" userDrawn="0"/>
        </p:nvSpPr>
        <p:spPr bwMode="auto">
          <a:xfrm>
            <a:off x="3595122" y="4773358"/>
            <a:ext cx="128001" cy="210857"/>
          </a:xfrm>
          <a:custGeom>
            <a:avLst/>
            <a:gdLst/>
            <a:ahLst/>
            <a:cxnLst/>
            <a:rect l="l" t="t" r="r" b="b"/>
            <a:pathLst>
              <a:path w="1894" h="3120" fill="none" stroke="1" extrusionOk="0">
                <a:moveTo>
                  <a:pt x="1894" y="3120"/>
                </a:moveTo>
                <a:lnTo>
                  <a:pt x="0"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74" name="Google Shape;1174;p38" hidden="0"/>
          <p:cNvSpPr/>
          <p:nvPr isPhoto="0" userDrawn="0"/>
        </p:nvSpPr>
        <p:spPr bwMode="auto">
          <a:xfrm>
            <a:off x="3647431" y="5133034"/>
            <a:ext cx="214912" cy="5677"/>
          </a:xfrm>
          <a:custGeom>
            <a:avLst/>
            <a:gdLst/>
            <a:ahLst/>
            <a:cxnLst/>
            <a:rect l="l" t="t" r="r" b="b"/>
            <a:pathLst>
              <a:path w="3180" h="84" fill="none" stroke="1" extrusionOk="0">
                <a:moveTo>
                  <a:pt x="0" y="84"/>
                </a:moveTo>
                <a:lnTo>
                  <a:pt x="3179"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75" name="Google Shape;1175;p38" hidden="0"/>
          <p:cNvSpPr/>
          <p:nvPr isPhoto="0" userDrawn="0"/>
        </p:nvSpPr>
        <p:spPr bwMode="auto">
          <a:xfrm>
            <a:off x="3550044" y="4952791"/>
            <a:ext cx="123203" cy="135233"/>
          </a:xfrm>
          <a:custGeom>
            <a:avLst/>
            <a:gdLst/>
            <a:ahLst/>
            <a:cxnLst/>
            <a:rect l="l" t="t" r="r" b="b"/>
            <a:pathLst>
              <a:path w="1823" h="2001" fill="none" stroke="1" extrusionOk="0">
                <a:moveTo>
                  <a:pt x="1822" y="2001"/>
                </a:moveTo>
                <a:lnTo>
                  <a:pt x="1"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76" name="Google Shape;1176;p38" hidden="0"/>
          <p:cNvSpPr/>
          <p:nvPr isPhoto="0" userDrawn="0"/>
        </p:nvSpPr>
        <p:spPr bwMode="auto">
          <a:xfrm>
            <a:off x="3500168" y="5104852"/>
            <a:ext cx="99008" cy="99076"/>
          </a:xfrm>
          <a:custGeom>
            <a:avLst/>
            <a:gdLst/>
            <a:ahLst/>
            <a:cxnLst/>
            <a:rect l="l" t="t" r="r" b="b"/>
            <a:pathLst>
              <a:path w="1465" h="1466" fill="none" stroke="1" extrusionOk="0">
                <a:moveTo>
                  <a:pt x="1465" y="1465"/>
                </a:moveTo>
                <a:lnTo>
                  <a:pt x="1" y="1"/>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77" name="Google Shape;1177;p38" hidden="0"/>
          <p:cNvSpPr/>
          <p:nvPr isPhoto="0" userDrawn="0"/>
        </p:nvSpPr>
        <p:spPr bwMode="auto">
          <a:xfrm>
            <a:off x="3556464" y="5269822"/>
            <a:ext cx="124824" cy="12908"/>
          </a:xfrm>
          <a:custGeom>
            <a:avLst/>
            <a:gdLst/>
            <a:ahLst/>
            <a:cxnLst/>
            <a:rect l="l" t="t" r="r" b="b"/>
            <a:pathLst>
              <a:path w="1847" h="191" fill="none" stroke="1" extrusionOk="0">
                <a:moveTo>
                  <a:pt x="1" y="191"/>
                </a:moveTo>
                <a:lnTo>
                  <a:pt x="1846"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78" name="Google Shape;1178;p38" hidden="0"/>
          <p:cNvSpPr/>
          <p:nvPr isPhoto="0" userDrawn="0"/>
        </p:nvSpPr>
        <p:spPr bwMode="auto">
          <a:xfrm>
            <a:off x="3427719" y="5186154"/>
            <a:ext cx="105496" cy="125568"/>
          </a:xfrm>
          <a:custGeom>
            <a:avLst/>
            <a:gdLst/>
            <a:ahLst/>
            <a:cxnLst/>
            <a:rect l="l" t="t" r="r" b="b"/>
            <a:pathLst>
              <a:path w="1561" h="1858" fill="none" stroke="1" extrusionOk="0">
                <a:moveTo>
                  <a:pt x="1561" y="1858"/>
                </a:moveTo>
                <a:lnTo>
                  <a:pt x="1" y="0"/>
                </a:lnTo>
              </a:path>
            </a:pathLst>
          </a:custGeom>
          <a:noFill/>
          <a:ln w="4775" cap="rnd"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79" name="Google Shape;1179;p38" hidden="0"/>
          <p:cNvSpPr/>
          <p:nvPr isPhoto="0" userDrawn="0"/>
        </p:nvSpPr>
        <p:spPr bwMode="auto">
          <a:xfrm>
            <a:off x="3944323" y="3247879"/>
            <a:ext cx="690490" cy="1374696"/>
          </a:xfrm>
          <a:custGeom>
            <a:avLst/>
            <a:gdLst/>
            <a:ahLst/>
            <a:cxnLst/>
            <a:rect l="l" t="t" r="r" b="b"/>
            <a:pathLst>
              <a:path w="10217" h="20341" fill="norm" stroke="1" extrusionOk="0">
                <a:moveTo>
                  <a:pt x="5400" y="1"/>
                </a:moveTo>
                <a:cubicBezTo>
                  <a:pt x="4679" y="1"/>
                  <a:pt x="3680" y="198"/>
                  <a:pt x="2823" y="1082"/>
                </a:cubicBezTo>
                <a:cubicBezTo>
                  <a:pt x="1287" y="2665"/>
                  <a:pt x="2096" y="5832"/>
                  <a:pt x="2096" y="6939"/>
                </a:cubicBezTo>
                <a:cubicBezTo>
                  <a:pt x="2096" y="8047"/>
                  <a:pt x="679" y="15119"/>
                  <a:pt x="679" y="15119"/>
                </a:cubicBezTo>
                <a:cubicBezTo>
                  <a:pt x="679" y="15119"/>
                  <a:pt x="1" y="17691"/>
                  <a:pt x="1882" y="19322"/>
                </a:cubicBezTo>
                <a:cubicBezTo>
                  <a:pt x="2640" y="19974"/>
                  <a:pt x="3659" y="20341"/>
                  <a:pt x="4703" y="20341"/>
                </a:cubicBezTo>
                <a:cubicBezTo>
                  <a:pt x="6250" y="20341"/>
                  <a:pt x="7851" y="19536"/>
                  <a:pt x="8740" y="17667"/>
                </a:cubicBezTo>
                <a:cubicBezTo>
                  <a:pt x="10216" y="14536"/>
                  <a:pt x="8645" y="10071"/>
                  <a:pt x="8645" y="7761"/>
                </a:cubicBezTo>
                <a:cubicBezTo>
                  <a:pt x="8645" y="5451"/>
                  <a:pt x="8990" y="3903"/>
                  <a:pt x="8478" y="2236"/>
                </a:cubicBezTo>
                <a:cubicBezTo>
                  <a:pt x="8157" y="1236"/>
                  <a:pt x="7383" y="450"/>
                  <a:pt x="6383" y="129"/>
                </a:cubicBezTo>
                <a:cubicBezTo>
                  <a:pt x="6383" y="129"/>
                  <a:pt x="5982" y="1"/>
                  <a:pt x="5400"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80" name="Google Shape;1180;p38" hidden="0"/>
          <p:cNvSpPr/>
          <p:nvPr isPhoto="0" userDrawn="0"/>
        </p:nvSpPr>
        <p:spPr bwMode="auto">
          <a:xfrm>
            <a:off x="4114903" y="3337831"/>
            <a:ext cx="220589" cy="209303"/>
          </a:xfrm>
          <a:custGeom>
            <a:avLst/>
            <a:gdLst/>
            <a:ahLst/>
            <a:cxnLst/>
            <a:rect l="l" t="t" r="r" b="b"/>
            <a:pathLst>
              <a:path w="3264" h="3097" fill="none" stroke="1" extrusionOk="0">
                <a:moveTo>
                  <a:pt x="3263" y="1"/>
                </a:moveTo>
                <a:cubicBezTo>
                  <a:pt x="3263" y="1"/>
                  <a:pt x="1323" y="2418"/>
                  <a:pt x="1" y="3096"/>
                </a:cubicBezTo>
              </a:path>
            </a:pathLst>
          </a:custGeom>
          <a:noFill/>
          <a:ln w="3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81" name="Google Shape;1181;p38" hidden="0"/>
          <p:cNvSpPr/>
          <p:nvPr isPhoto="0" userDrawn="0"/>
        </p:nvSpPr>
        <p:spPr bwMode="auto">
          <a:xfrm>
            <a:off x="4094019" y="3324180"/>
            <a:ext cx="128001" cy="208424"/>
          </a:xfrm>
          <a:custGeom>
            <a:avLst/>
            <a:gdLst/>
            <a:ahLst/>
            <a:cxnLst/>
            <a:rect l="l" t="t" r="r" b="b"/>
            <a:pathLst>
              <a:path w="1894" h="3084" fill="none" stroke="1" extrusionOk="0">
                <a:moveTo>
                  <a:pt x="1893" y="0"/>
                </a:moveTo>
                <a:cubicBezTo>
                  <a:pt x="1893" y="0"/>
                  <a:pt x="893" y="2405"/>
                  <a:pt x="0" y="3084"/>
                </a:cubicBezTo>
              </a:path>
            </a:pathLst>
          </a:custGeom>
          <a:noFill/>
          <a:ln w="3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82" name="Google Shape;1182;p38" hidden="0"/>
          <p:cNvSpPr/>
          <p:nvPr isPhoto="0" userDrawn="0"/>
        </p:nvSpPr>
        <p:spPr bwMode="auto">
          <a:xfrm>
            <a:off x="4457683" y="3838350"/>
            <a:ext cx="194840" cy="1214322"/>
          </a:xfrm>
          <a:custGeom>
            <a:avLst/>
            <a:gdLst/>
            <a:ahLst/>
            <a:cxnLst/>
            <a:rect l="l" t="t" r="r" b="b"/>
            <a:pathLst>
              <a:path w="2883" h="17968" fill="norm" stroke="1" extrusionOk="0">
                <a:moveTo>
                  <a:pt x="703" y="0"/>
                </a:moveTo>
                <a:cubicBezTo>
                  <a:pt x="703" y="0"/>
                  <a:pt x="656" y="1096"/>
                  <a:pt x="656" y="2560"/>
                </a:cubicBezTo>
                <a:cubicBezTo>
                  <a:pt x="656" y="4013"/>
                  <a:pt x="108" y="7835"/>
                  <a:pt x="108" y="7835"/>
                </a:cubicBezTo>
                <a:cubicBezTo>
                  <a:pt x="108" y="7835"/>
                  <a:pt x="1" y="9489"/>
                  <a:pt x="394" y="10752"/>
                </a:cubicBezTo>
                <a:cubicBezTo>
                  <a:pt x="799" y="12014"/>
                  <a:pt x="1858" y="16193"/>
                  <a:pt x="1882" y="16740"/>
                </a:cubicBezTo>
                <a:cubicBezTo>
                  <a:pt x="1915" y="17237"/>
                  <a:pt x="2250" y="17968"/>
                  <a:pt x="2419" y="17968"/>
                </a:cubicBezTo>
                <a:cubicBezTo>
                  <a:pt x="2436" y="17968"/>
                  <a:pt x="2452" y="17960"/>
                  <a:pt x="2466" y="17943"/>
                </a:cubicBezTo>
                <a:cubicBezTo>
                  <a:pt x="2608" y="17764"/>
                  <a:pt x="2858" y="15335"/>
                  <a:pt x="2692" y="14312"/>
                </a:cubicBezTo>
                <a:cubicBezTo>
                  <a:pt x="2513" y="13276"/>
                  <a:pt x="1537" y="9037"/>
                  <a:pt x="1537" y="8751"/>
                </a:cubicBezTo>
                <a:cubicBezTo>
                  <a:pt x="1585" y="7620"/>
                  <a:pt x="1692" y="6501"/>
                  <a:pt x="1858" y="5394"/>
                </a:cubicBezTo>
                <a:cubicBezTo>
                  <a:pt x="2025" y="4477"/>
                  <a:pt x="2882" y="2620"/>
                  <a:pt x="2763" y="1810"/>
                </a:cubicBezTo>
                <a:cubicBezTo>
                  <a:pt x="2716" y="1358"/>
                  <a:pt x="2466" y="941"/>
                  <a:pt x="2096" y="679"/>
                </a:cubicBezTo>
                <a:lnTo>
                  <a:pt x="703" y="0"/>
                </a:ln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83" name="Google Shape;1183;p38" hidden="0"/>
          <p:cNvSpPr/>
          <p:nvPr isPhoto="0" userDrawn="0"/>
        </p:nvSpPr>
        <p:spPr bwMode="auto">
          <a:xfrm>
            <a:off x="4456940" y="4144095"/>
            <a:ext cx="193962" cy="908376"/>
          </a:xfrm>
          <a:custGeom>
            <a:avLst/>
            <a:gdLst/>
            <a:ahLst/>
            <a:cxnLst/>
            <a:rect l="l" t="t" r="r" b="b"/>
            <a:pathLst>
              <a:path w="2870" h="13441" fill="norm" stroke="1" extrusionOk="0">
                <a:moveTo>
                  <a:pt x="2107" y="1"/>
                </a:moveTo>
                <a:lnTo>
                  <a:pt x="2107" y="1"/>
                </a:lnTo>
                <a:cubicBezTo>
                  <a:pt x="1774" y="167"/>
                  <a:pt x="1405" y="251"/>
                  <a:pt x="1024" y="251"/>
                </a:cubicBezTo>
                <a:cubicBezTo>
                  <a:pt x="834" y="251"/>
                  <a:pt x="631" y="429"/>
                  <a:pt x="453" y="751"/>
                </a:cubicBezTo>
                <a:cubicBezTo>
                  <a:pt x="286" y="2072"/>
                  <a:pt x="119" y="3311"/>
                  <a:pt x="119" y="3311"/>
                </a:cubicBezTo>
                <a:cubicBezTo>
                  <a:pt x="119" y="3311"/>
                  <a:pt x="0" y="4965"/>
                  <a:pt x="405" y="6228"/>
                </a:cubicBezTo>
                <a:cubicBezTo>
                  <a:pt x="810" y="7490"/>
                  <a:pt x="1869" y="11669"/>
                  <a:pt x="1893" y="12216"/>
                </a:cubicBezTo>
                <a:cubicBezTo>
                  <a:pt x="1915" y="12715"/>
                  <a:pt x="2252" y="13441"/>
                  <a:pt x="2420" y="13441"/>
                </a:cubicBezTo>
                <a:cubicBezTo>
                  <a:pt x="2437" y="13441"/>
                  <a:pt x="2452" y="13434"/>
                  <a:pt x="2465" y="13419"/>
                </a:cubicBezTo>
                <a:cubicBezTo>
                  <a:pt x="2608" y="13240"/>
                  <a:pt x="2869" y="10811"/>
                  <a:pt x="2691" y="9776"/>
                </a:cubicBezTo>
                <a:cubicBezTo>
                  <a:pt x="2524" y="8740"/>
                  <a:pt x="1548" y="4501"/>
                  <a:pt x="1548" y="4227"/>
                </a:cubicBezTo>
                <a:cubicBezTo>
                  <a:pt x="1596" y="3096"/>
                  <a:pt x="1703" y="1977"/>
                  <a:pt x="1869" y="870"/>
                </a:cubicBezTo>
                <a:cubicBezTo>
                  <a:pt x="1929" y="572"/>
                  <a:pt x="2012" y="286"/>
                  <a:pt x="2107"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84" name="Google Shape;1184;p38" hidden="0"/>
          <p:cNvSpPr/>
          <p:nvPr isPhoto="0" userDrawn="0"/>
        </p:nvSpPr>
        <p:spPr bwMode="auto">
          <a:xfrm>
            <a:off x="3892014" y="3783338"/>
            <a:ext cx="737122" cy="1674019"/>
          </a:xfrm>
          <a:custGeom>
            <a:avLst/>
            <a:gdLst/>
            <a:ahLst/>
            <a:cxnLst/>
            <a:rect l="l" t="t" r="r" b="b"/>
            <a:pathLst>
              <a:path w="10907" h="24770" fill="norm" stroke="1" extrusionOk="0">
                <a:moveTo>
                  <a:pt x="6597" y="0"/>
                </a:moveTo>
                <a:cubicBezTo>
                  <a:pt x="6228" y="0"/>
                  <a:pt x="5860" y="42"/>
                  <a:pt x="5502" y="124"/>
                </a:cubicBezTo>
                <a:cubicBezTo>
                  <a:pt x="5502" y="124"/>
                  <a:pt x="3632" y="957"/>
                  <a:pt x="2692" y="1362"/>
                </a:cubicBezTo>
                <a:cubicBezTo>
                  <a:pt x="1739" y="1767"/>
                  <a:pt x="965" y="2541"/>
                  <a:pt x="941" y="3541"/>
                </a:cubicBezTo>
                <a:cubicBezTo>
                  <a:pt x="918" y="4541"/>
                  <a:pt x="2775" y="8815"/>
                  <a:pt x="2954" y="9125"/>
                </a:cubicBezTo>
                <a:cubicBezTo>
                  <a:pt x="3120" y="9446"/>
                  <a:pt x="2573" y="10554"/>
                  <a:pt x="2346" y="11137"/>
                </a:cubicBezTo>
                <a:cubicBezTo>
                  <a:pt x="2120" y="11708"/>
                  <a:pt x="1168" y="13768"/>
                  <a:pt x="549" y="16066"/>
                </a:cubicBezTo>
                <a:cubicBezTo>
                  <a:pt x="1" y="18019"/>
                  <a:pt x="370" y="23281"/>
                  <a:pt x="489" y="24770"/>
                </a:cubicBezTo>
                <a:lnTo>
                  <a:pt x="5073" y="24770"/>
                </a:lnTo>
                <a:cubicBezTo>
                  <a:pt x="5132" y="24067"/>
                  <a:pt x="5263" y="22626"/>
                  <a:pt x="5359" y="22079"/>
                </a:cubicBezTo>
                <a:cubicBezTo>
                  <a:pt x="5466" y="21329"/>
                  <a:pt x="5692" y="19817"/>
                  <a:pt x="5692" y="19817"/>
                </a:cubicBezTo>
                <a:lnTo>
                  <a:pt x="6275" y="24770"/>
                </a:lnTo>
                <a:lnTo>
                  <a:pt x="10252" y="24770"/>
                </a:lnTo>
                <a:cubicBezTo>
                  <a:pt x="10395" y="23686"/>
                  <a:pt x="10752" y="20793"/>
                  <a:pt x="10824" y="18757"/>
                </a:cubicBezTo>
                <a:cubicBezTo>
                  <a:pt x="10907" y="16209"/>
                  <a:pt x="8990" y="10935"/>
                  <a:pt x="8942" y="10530"/>
                </a:cubicBezTo>
                <a:cubicBezTo>
                  <a:pt x="8883" y="10125"/>
                  <a:pt x="8990" y="8958"/>
                  <a:pt x="8990" y="8613"/>
                </a:cubicBezTo>
                <a:cubicBezTo>
                  <a:pt x="8990" y="8268"/>
                  <a:pt x="9990" y="6065"/>
                  <a:pt x="10085" y="4946"/>
                </a:cubicBezTo>
                <a:cubicBezTo>
                  <a:pt x="10169" y="3826"/>
                  <a:pt x="10419" y="3481"/>
                  <a:pt x="10419" y="3481"/>
                </a:cubicBezTo>
                <a:lnTo>
                  <a:pt x="10562" y="1600"/>
                </a:lnTo>
                <a:cubicBezTo>
                  <a:pt x="10478" y="1576"/>
                  <a:pt x="9193" y="564"/>
                  <a:pt x="7907" y="183"/>
                </a:cubicBezTo>
                <a:cubicBezTo>
                  <a:pt x="7479" y="60"/>
                  <a:pt x="7037" y="0"/>
                  <a:pt x="6597"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85" name="Google Shape;1185;p38" hidden="0"/>
          <p:cNvSpPr/>
          <p:nvPr isPhoto="0" userDrawn="0"/>
        </p:nvSpPr>
        <p:spPr bwMode="auto">
          <a:xfrm>
            <a:off x="4295146" y="4263176"/>
            <a:ext cx="198828" cy="95021"/>
          </a:xfrm>
          <a:custGeom>
            <a:avLst/>
            <a:gdLst/>
            <a:ahLst/>
            <a:cxnLst/>
            <a:rect l="l" t="t" r="r" b="b"/>
            <a:pathLst>
              <a:path w="2942" h="1406" fill="none" stroke="1" extrusionOk="0">
                <a:moveTo>
                  <a:pt x="1" y="1239"/>
                </a:moveTo>
                <a:cubicBezTo>
                  <a:pt x="1" y="1239"/>
                  <a:pt x="1465" y="1406"/>
                  <a:pt x="2942"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86" name="Google Shape;1186;p38" hidden="0"/>
          <p:cNvSpPr/>
          <p:nvPr isPhoto="0" userDrawn="0"/>
        </p:nvSpPr>
        <p:spPr bwMode="auto">
          <a:xfrm>
            <a:off x="4208302" y="3783338"/>
            <a:ext cx="229375" cy="286009"/>
          </a:xfrm>
          <a:custGeom>
            <a:avLst/>
            <a:gdLst/>
            <a:ahLst/>
            <a:cxnLst/>
            <a:rect l="l" t="t" r="r" b="b"/>
            <a:pathLst>
              <a:path w="3394" h="4232" fill="norm" stroke="1" extrusionOk="0">
                <a:moveTo>
                  <a:pt x="1921" y="0"/>
                </a:moveTo>
                <a:cubicBezTo>
                  <a:pt x="1554" y="0"/>
                  <a:pt x="1185" y="42"/>
                  <a:pt x="822" y="124"/>
                </a:cubicBezTo>
                <a:lnTo>
                  <a:pt x="60" y="469"/>
                </a:lnTo>
                <a:cubicBezTo>
                  <a:pt x="0" y="874"/>
                  <a:pt x="48" y="1290"/>
                  <a:pt x="191" y="1671"/>
                </a:cubicBezTo>
                <a:cubicBezTo>
                  <a:pt x="490" y="2502"/>
                  <a:pt x="1795" y="4225"/>
                  <a:pt x="2266" y="4225"/>
                </a:cubicBezTo>
                <a:cubicBezTo>
                  <a:pt x="2282" y="4225"/>
                  <a:pt x="2296" y="4223"/>
                  <a:pt x="2310" y="4219"/>
                </a:cubicBezTo>
                <a:lnTo>
                  <a:pt x="2310" y="4231"/>
                </a:lnTo>
                <a:cubicBezTo>
                  <a:pt x="2738" y="4112"/>
                  <a:pt x="3286" y="2338"/>
                  <a:pt x="3334" y="1421"/>
                </a:cubicBezTo>
                <a:cubicBezTo>
                  <a:pt x="3370" y="898"/>
                  <a:pt x="3393" y="517"/>
                  <a:pt x="3381" y="231"/>
                </a:cubicBezTo>
                <a:cubicBezTo>
                  <a:pt x="3334" y="219"/>
                  <a:pt x="3274" y="195"/>
                  <a:pt x="3227" y="183"/>
                </a:cubicBezTo>
                <a:cubicBezTo>
                  <a:pt x="2799" y="60"/>
                  <a:pt x="2361" y="0"/>
                  <a:pt x="1921"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87" name="Google Shape;1187;p38" hidden="0"/>
          <p:cNvSpPr/>
          <p:nvPr isPhoto="0" userDrawn="0"/>
        </p:nvSpPr>
        <p:spPr bwMode="auto">
          <a:xfrm>
            <a:off x="4234051" y="3715214"/>
            <a:ext cx="172200" cy="291618"/>
          </a:xfrm>
          <a:custGeom>
            <a:avLst/>
            <a:gdLst/>
            <a:ahLst/>
            <a:cxnLst/>
            <a:rect l="l" t="t" r="r" b="b"/>
            <a:pathLst>
              <a:path w="2548" h="4315" fill="norm" stroke="1" extrusionOk="0">
                <a:moveTo>
                  <a:pt x="2548" y="1"/>
                </a:moveTo>
                <a:cubicBezTo>
                  <a:pt x="2548" y="1"/>
                  <a:pt x="1981" y="463"/>
                  <a:pt x="1075" y="463"/>
                </a:cubicBezTo>
                <a:cubicBezTo>
                  <a:pt x="755" y="463"/>
                  <a:pt x="394" y="406"/>
                  <a:pt x="0" y="251"/>
                </a:cubicBezTo>
                <a:lnTo>
                  <a:pt x="0" y="251"/>
                </a:lnTo>
                <a:cubicBezTo>
                  <a:pt x="0" y="251"/>
                  <a:pt x="155" y="1941"/>
                  <a:pt x="238" y="2358"/>
                </a:cubicBezTo>
                <a:cubicBezTo>
                  <a:pt x="319" y="2763"/>
                  <a:pt x="1142" y="4315"/>
                  <a:pt x="1637" y="4315"/>
                </a:cubicBezTo>
                <a:cubicBezTo>
                  <a:pt x="1651" y="4315"/>
                  <a:pt x="1665" y="4313"/>
                  <a:pt x="1679" y="4311"/>
                </a:cubicBezTo>
                <a:cubicBezTo>
                  <a:pt x="2179" y="4227"/>
                  <a:pt x="2488" y="2096"/>
                  <a:pt x="2488" y="1882"/>
                </a:cubicBezTo>
                <a:cubicBezTo>
                  <a:pt x="2488" y="1679"/>
                  <a:pt x="2548" y="1"/>
                  <a:pt x="2548"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88" name="Google Shape;1188;p38" hidden="0"/>
          <p:cNvSpPr/>
          <p:nvPr isPhoto="0" userDrawn="0"/>
        </p:nvSpPr>
        <p:spPr bwMode="auto">
          <a:xfrm>
            <a:off x="3874307" y="3894647"/>
            <a:ext cx="600335" cy="1023537"/>
          </a:xfrm>
          <a:custGeom>
            <a:avLst/>
            <a:gdLst/>
            <a:ahLst/>
            <a:cxnLst/>
            <a:rect l="l" t="t" r="r" b="b"/>
            <a:pathLst>
              <a:path w="8883" h="15145" fill="norm" stroke="1" extrusionOk="0">
                <a:moveTo>
                  <a:pt x="2489" y="1"/>
                </a:moveTo>
                <a:cubicBezTo>
                  <a:pt x="2489" y="1"/>
                  <a:pt x="1311" y="60"/>
                  <a:pt x="656" y="1370"/>
                </a:cubicBezTo>
                <a:cubicBezTo>
                  <a:pt x="1" y="2691"/>
                  <a:pt x="775" y="3573"/>
                  <a:pt x="1025" y="4096"/>
                </a:cubicBezTo>
                <a:cubicBezTo>
                  <a:pt x="1287" y="4620"/>
                  <a:pt x="2001" y="6728"/>
                  <a:pt x="2227" y="7359"/>
                </a:cubicBezTo>
                <a:cubicBezTo>
                  <a:pt x="2466" y="7990"/>
                  <a:pt x="2918" y="8740"/>
                  <a:pt x="3728" y="9776"/>
                </a:cubicBezTo>
                <a:cubicBezTo>
                  <a:pt x="4525" y="10800"/>
                  <a:pt x="6216" y="13002"/>
                  <a:pt x="6216" y="13002"/>
                </a:cubicBezTo>
                <a:lnTo>
                  <a:pt x="6680" y="13812"/>
                </a:lnTo>
                <a:cubicBezTo>
                  <a:pt x="6680" y="13812"/>
                  <a:pt x="7454" y="14693"/>
                  <a:pt x="7538" y="14729"/>
                </a:cubicBezTo>
                <a:cubicBezTo>
                  <a:pt x="7602" y="14747"/>
                  <a:pt x="7918" y="15145"/>
                  <a:pt x="8154" y="15145"/>
                </a:cubicBezTo>
                <a:cubicBezTo>
                  <a:pt x="8225" y="15145"/>
                  <a:pt x="8288" y="15108"/>
                  <a:pt x="8335" y="15014"/>
                </a:cubicBezTo>
                <a:cubicBezTo>
                  <a:pt x="8538" y="14610"/>
                  <a:pt x="8335" y="13181"/>
                  <a:pt x="8335" y="13181"/>
                </a:cubicBezTo>
                <a:lnTo>
                  <a:pt x="8335" y="13181"/>
                </a:lnTo>
                <a:cubicBezTo>
                  <a:pt x="8335" y="13181"/>
                  <a:pt x="8585" y="13690"/>
                  <a:pt x="8722" y="13690"/>
                </a:cubicBezTo>
                <a:cubicBezTo>
                  <a:pt x="8738" y="13690"/>
                  <a:pt x="8752" y="13684"/>
                  <a:pt x="8764" y="13669"/>
                </a:cubicBezTo>
                <a:cubicBezTo>
                  <a:pt x="8883" y="13526"/>
                  <a:pt x="8740" y="13205"/>
                  <a:pt x="8621" y="12859"/>
                </a:cubicBezTo>
                <a:cubicBezTo>
                  <a:pt x="8514" y="12526"/>
                  <a:pt x="7454" y="11859"/>
                  <a:pt x="7216" y="11835"/>
                </a:cubicBezTo>
                <a:cubicBezTo>
                  <a:pt x="6990" y="11800"/>
                  <a:pt x="6704" y="11514"/>
                  <a:pt x="6359" y="10835"/>
                </a:cubicBezTo>
                <a:cubicBezTo>
                  <a:pt x="6014" y="10145"/>
                  <a:pt x="5764" y="8942"/>
                  <a:pt x="5216" y="8228"/>
                </a:cubicBezTo>
                <a:cubicBezTo>
                  <a:pt x="4668" y="7502"/>
                  <a:pt x="3954" y="6454"/>
                  <a:pt x="3954" y="6454"/>
                </a:cubicBezTo>
                <a:cubicBezTo>
                  <a:pt x="3954" y="6454"/>
                  <a:pt x="3156" y="3584"/>
                  <a:pt x="3156" y="3465"/>
                </a:cubicBezTo>
                <a:cubicBezTo>
                  <a:pt x="3204" y="2930"/>
                  <a:pt x="3132" y="2394"/>
                  <a:pt x="2930" y="1894"/>
                </a:cubicBezTo>
                <a:lnTo>
                  <a:pt x="2489"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89" name="Google Shape;1189;p38" hidden="0"/>
          <p:cNvSpPr/>
          <p:nvPr isPhoto="0" userDrawn="0"/>
        </p:nvSpPr>
        <p:spPr bwMode="auto">
          <a:xfrm>
            <a:off x="3874307" y="3894647"/>
            <a:ext cx="600335" cy="1042122"/>
          </a:xfrm>
          <a:custGeom>
            <a:avLst/>
            <a:gdLst/>
            <a:ahLst/>
            <a:cxnLst/>
            <a:rect l="l" t="t" r="r" b="b"/>
            <a:pathLst>
              <a:path w="8883" h="15420" fill="none" stroke="1" extrusionOk="0">
                <a:moveTo>
                  <a:pt x="2489" y="1"/>
                </a:moveTo>
                <a:cubicBezTo>
                  <a:pt x="2489" y="1"/>
                  <a:pt x="1311" y="60"/>
                  <a:pt x="656" y="1370"/>
                </a:cubicBezTo>
                <a:cubicBezTo>
                  <a:pt x="1" y="2691"/>
                  <a:pt x="775" y="3573"/>
                  <a:pt x="1025" y="4096"/>
                </a:cubicBezTo>
                <a:cubicBezTo>
                  <a:pt x="1287" y="4620"/>
                  <a:pt x="2001" y="6728"/>
                  <a:pt x="2227" y="7359"/>
                </a:cubicBezTo>
                <a:cubicBezTo>
                  <a:pt x="2466" y="7990"/>
                  <a:pt x="2918" y="8740"/>
                  <a:pt x="3728" y="9776"/>
                </a:cubicBezTo>
                <a:cubicBezTo>
                  <a:pt x="4525" y="10800"/>
                  <a:pt x="6216" y="13002"/>
                  <a:pt x="6216" y="13002"/>
                </a:cubicBezTo>
                <a:lnTo>
                  <a:pt x="6680" y="13812"/>
                </a:lnTo>
                <a:cubicBezTo>
                  <a:pt x="6680" y="13812"/>
                  <a:pt x="7454" y="14693"/>
                  <a:pt x="7538" y="14729"/>
                </a:cubicBezTo>
                <a:cubicBezTo>
                  <a:pt x="7621" y="14752"/>
                  <a:pt x="8133" y="15419"/>
                  <a:pt x="8335" y="15014"/>
                </a:cubicBezTo>
                <a:cubicBezTo>
                  <a:pt x="8538" y="14610"/>
                  <a:pt x="8335" y="13181"/>
                  <a:pt x="8335" y="13181"/>
                </a:cubicBezTo>
                <a:cubicBezTo>
                  <a:pt x="8335" y="13181"/>
                  <a:pt x="8645" y="13812"/>
                  <a:pt x="8764" y="13669"/>
                </a:cubicBezTo>
                <a:cubicBezTo>
                  <a:pt x="8883" y="13526"/>
                  <a:pt x="8740" y="13205"/>
                  <a:pt x="8621" y="12859"/>
                </a:cubicBezTo>
                <a:cubicBezTo>
                  <a:pt x="8514" y="12526"/>
                  <a:pt x="7454" y="11859"/>
                  <a:pt x="7216" y="11835"/>
                </a:cubicBezTo>
                <a:cubicBezTo>
                  <a:pt x="6990" y="11800"/>
                  <a:pt x="6704" y="11514"/>
                  <a:pt x="6359" y="10835"/>
                </a:cubicBezTo>
                <a:cubicBezTo>
                  <a:pt x="6014" y="10145"/>
                  <a:pt x="5764" y="8942"/>
                  <a:pt x="5216" y="8228"/>
                </a:cubicBezTo>
                <a:cubicBezTo>
                  <a:pt x="4668" y="7502"/>
                  <a:pt x="3954" y="6454"/>
                  <a:pt x="3954" y="6454"/>
                </a:cubicBezTo>
                <a:cubicBezTo>
                  <a:pt x="3954" y="6454"/>
                  <a:pt x="3156" y="3584"/>
                  <a:pt x="3156" y="3465"/>
                </a:cubicBezTo>
                <a:cubicBezTo>
                  <a:pt x="3204" y="2930"/>
                  <a:pt x="3132" y="2394"/>
                  <a:pt x="2930" y="1894"/>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90" name="Google Shape;1190;p38" hidden="0"/>
          <p:cNvSpPr/>
          <p:nvPr isPhoto="0" userDrawn="0"/>
        </p:nvSpPr>
        <p:spPr bwMode="auto">
          <a:xfrm>
            <a:off x="3943512" y="4145041"/>
            <a:ext cx="531131" cy="772468"/>
          </a:xfrm>
          <a:custGeom>
            <a:avLst/>
            <a:gdLst/>
            <a:ahLst/>
            <a:cxnLst/>
            <a:rect l="l" t="t" r="r" b="b"/>
            <a:pathLst>
              <a:path w="7859" h="11430" fill="norm" stroke="1" extrusionOk="0">
                <a:moveTo>
                  <a:pt x="1549" y="1"/>
                </a:moveTo>
                <a:cubicBezTo>
                  <a:pt x="847" y="1"/>
                  <a:pt x="344" y="178"/>
                  <a:pt x="1" y="391"/>
                </a:cubicBezTo>
                <a:cubicBezTo>
                  <a:pt x="263" y="903"/>
                  <a:pt x="977" y="3023"/>
                  <a:pt x="1203" y="3654"/>
                </a:cubicBezTo>
                <a:cubicBezTo>
                  <a:pt x="1442" y="4285"/>
                  <a:pt x="1894" y="5023"/>
                  <a:pt x="2704" y="6059"/>
                </a:cubicBezTo>
                <a:cubicBezTo>
                  <a:pt x="3501" y="7095"/>
                  <a:pt x="5192" y="9297"/>
                  <a:pt x="5192" y="9297"/>
                </a:cubicBezTo>
                <a:lnTo>
                  <a:pt x="5644" y="10095"/>
                </a:lnTo>
                <a:cubicBezTo>
                  <a:pt x="5644" y="10095"/>
                  <a:pt x="6418" y="10988"/>
                  <a:pt x="6514" y="11012"/>
                </a:cubicBezTo>
                <a:cubicBezTo>
                  <a:pt x="6577" y="11039"/>
                  <a:pt x="6892" y="11429"/>
                  <a:pt x="7127" y="11429"/>
                </a:cubicBezTo>
                <a:cubicBezTo>
                  <a:pt x="7199" y="11429"/>
                  <a:pt x="7264" y="11392"/>
                  <a:pt x="7311" y="11297"/>
                </a:cubicBezTo>
                <a:cubicBezTo>
                  <a:pt x="7514" y="10905"/>
                  <a:pt x="7311" y="9464"/>
                  <a:pt x="7311" y="9464"/>
                </a:cubicBezTo>
                <a:lnTo>
                  <a:pt x="7311" y="9464"/>
                </a:lnTo>
                <a:cubicBezTo>
                  <a:pt x="7311" y="9464"/>
                  <a:pt x="7561" y="9973"/>
                  <a:pt x="7698" y="9973"/>
                </a:cubicBezTo>
                <a:cubicBezTo>
                  <a:pt x="7714" y="9973"/>
                  <a:pt x="7728" y="9967"/>
                  <a:pt x="7740" y="9952"/>
                </a:cubicBezTo>
                <a:cubicBezTo>
                  <a:pt x="7859" y="9809"/>
                  <a:pt x="7716" y="9500"/>
                  <a:pt x="7597" y="9154"/>
                </a:cubicBezTo>
                <a:cubicBezTo>
                  <a:pt x="7490" y="8809"/>
                  <a:pt x="6430" y="8154"/>
                  <a:pt x="6192" y="8130"/>
                </a:cubicBezTo>
                <a:cubicBezTo>
                  <a:pt x="5966" y="8095"/>
                  <a:pt x="5680" y="7809"/>
                  <a:pt x="5335" y="7130"/>
                </a:cubicBezTo>
                <a:cubicBezTo>
                  <a:pt x="4990" y="6440"/>
                  <a:pt x="4740" y="5237"/>
                  <a:pt x="4192" y="4523"/>
                </a:cubicBezTo>
                <a:cubicBezTo>
                  <a:pt x="3644" y="3797"/>
                  <a:pt x="2930" y="2749"/>
                  <a:pt x="2930" y="2749"/>
                </a:cubicBezTo>
                <a:cubicBezTo>
                  <a:pt x="2930" y="2749"/>
                  <a:pt x="2382" y="808"/>
                  <a:pt x="2192" y="46"/>
                </a:cubicBezTo>
                <a:cubicBezTo>
                  <a:pt x="1961" y="15"/>
                  <a:pt x="1747" y="1"/>
                  <a:pt x="1549"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91" name="Google Shape;1191;p38" hidden="0"/>
          <p:cNvSpPr/>
          <p:nvPr isPhoto="0" userDrawn="0"/>
        </p:nvSpPr>
        <p:spPr bwMode="auto">
          <a:xfrm>
            <a:off x="3892014" y="4764505"/>
            <a:ext cx="733946" cy="692856"/>
          </a:xfrm>
          <a:custGeom>
            <a:avLst/>
            <a:gdLst/>
            <a:ahLst/>
            <a:cxnLst/>
            <a:rect l="l" t="t" r="r" b="b"/>
            <a:pathLst>
              <a:path w="10860" h="10252" fill="norm" stroke="1" extrusionOk="0">
                <a:moveTo>
                  <a:pt x="1013" y="0"/>
                </a:moveTo>
                <a:cubicBezTo>
                  <a:pt x="846" y="488"/>
                  <a:pt x="680" y="1012"/>
                  <a:pt x="549" y="1536"/>
                </a:cubicBezTo>
                <a:cubicBezTo>
                  <a:pt x="1" y="3501"/>
                  <a:pt x="370" y="8751"/>
                  <a:pt x="477" y="10252"/>
                </a:cubicBezTo>
                <a:lnTo>
                  <a:pt x="5073" y="10252"/>
                </a:lnTo>
                <a:cubicBezTo>
                  <a:pt x="5132" y="9549"/>
                  <a:pt x="5263" y="8108"/>
                  <a:pt x="5359" y="7561"/>
                </a:cubicBezTo>
                <a:cubicBezTo>
                  <a:pt x="5466" y="6811"/>
                  <a:pt x="5692" y="5299"/>
                  <a:pt x="5692" y="5299"/>
                </a:cubicBezTo>
                <a:lnTo>
                  <a:pt x="6275" y="10252"/>
                </a:lnTo>
                <a:lnTo>
                  <a:pt x="10252" y="10252"/>
                </a:lnTo>
                <a:cubicBezTo>
                  <a:pt x="10395" y="9168"/>
                  <a:pt x="10752" y="6275"/>
                  <a:pt x="10824" y="4239"/>
                </a:cubicBezTo>
                <a:cubicBezTo>
                  <a:pt x="10859" y="3179"/>
                  <a:pt x="10550" y="1643"/>
                  <a:pt x="10169" y="179"/>
                </a:cubicBezTo>
                <a:cubicBezTo>
                  <a:pt x="8947" y="448"/>
                  <a:pt x="7663" y="547"/>
                  <a:pt x="6429" y="547"/>
                </a:cubicBezTo>
                <a:cubicBezTo>
                  <a:pt x="4273" y="547"/>
                  <a:pt x="2270" y="243"/>
                  <a:pt x="1013"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92" name="Google Shape;1192;p38" hidden="0"/>
          <p:cNvSpPr/>
          <p:nvPr isPhoto="0" userDrawn="0"/>
        </p:nvSpPr>
        <p:spPr bwMode="auto">
          <a:xfrm>
            <a:off x="4149505" y="3561734"/>
            <a:ext cx="38725" cy="85965"/>
          </a:xfrm>
          <a:custGeom>
            <a:avLst/>
            <a:gdLst/>
            <a:ahLst/>
            <a:cxnLst/>
            <a:rect l="l" t="t" r="r" b="b"/>
            <a:pathLst>
              <a:path w="573" h="1272" fill="norm" stroke="1" extrusionOk="0">
                <a:moveTo>
                  <a:pt x="208" y="0"/>
                </a:moveTo>
                <a:cubicBezTo>
                  <a:pt x="131" y="0"/>
                  <a:pt x="1" y="53"/>
                  <a:pt x="1" y="414"/>
                </a:cubicBezTo>
                <a:cubicBezTo>
                  <a:pt x="1" y="926"/>
                  <a:pt x="572" y="1271"/>
                  <a:pt x="572" y="1271"/>
                </a:cubicBezTo>
                <a:lnTo>
                  <a:pt x="263" y="9"/>
                </a:lnTo>
                <a:cubicBezTo>
                  <a:pt x="263" y="9"/>
                  <a:pt x="240" y="0"/>
                  <a:pt x="208"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93" name="Google Shape;1193;p38" hidden="0"/>
          <p:cNvSpPr/>
          <p:nvPr isPhoto="0" userDrawn="0"/>
        </p:nvSpPr>
        <p:spPr bwMode="auto">
          <a:xfrm>
            <a:off x="4162413" y="3371622"/>
            <a:ext cx="322436" cy="425905"/>
          </a:xfrm>
          <a:custGeom>
            <a:avLst/>
            <a:gdLst/>
            <a:ahLst/>
            <a:cxnLst/>
            <a:rect l="l" t="t" r="r" b="b"/>
            <a:pathLst>
              <a:path w="4771" h="6302" fill="norm" stroke="1" extrusionOk="0">
                <a:moveTo>
                  <a:pt x="3013" y="1"/>
                </a:moveTo>
                <a:cubicBezTo>
                  <a:pt x="3013" y="1"/>
                  <a:pt x="2096" y="1287"/>
                  <a:pt x="1298" y="1810"/>
                </a:cubicBezTo>
                <a:cubicBezTo>
                  <a:pt x="881" y="2084"/>
                  <a:pt x="453" y="2322"/>
                  <a:pt x="0" y="2549"/>
                </a:cubicBezTo>
                <a:cubicBezTo>
                  <a:pt x="0" y="2549"/>
                  <a:pt x="405" y="4215"/>
                  <a:pt x="584" y="4751"/>
                </a:cubicBezTo>
                <a:cubicBezTo>
                  <a:pt x="750" y="5299"/>
                  <a:pt x="1262" y="6251"/>
                  <a:pt x="2298" y="6299"/>
                </a:cubicBezTo>
                <a:cubicBezTo>
                  <a:pt x="2325" y="6301"/>
                  <a:pt x="2352" y="6301"/>
                  <a:pt x="2379" y="6301"/>
                </a:cubicBezTo>
                <a:cubicBezTo>
                  <a:pt x="3347" y="6301"/>
                  <a:pt x="3792" y="5261"/>
                  <a:pt x="3989" y="4751"/>
                </a:cubicBezTo>
                <a:cubicBezTo>
                  <a:pt x="4108" y="4489"/>
                  <a:pt x="4168" y="4204"/>
                  <a:pt x="4168" y="3906"/>
                </a:cubicBezTo>
                <a:cubicBezTo>
                  <a:pt x="4465" y="3727"/>
                  <a:pt x="4656" y="3418"/>
                  <a:pt x="4715" y="3084"/>
                </a:cubicBezTo>
                <a:cubicBezTo>
                  <a:pt x="4770" y="2580"/>
                  <a:pt x="4653" y="2560"/>
                  <a:pt x="4634" y="2560"/>
                </a:cubicBezTo>
                <a:cubicBezTo>
                  <a:pt x="4633" y="2560"/>
                  <a:pt x="4632" y="2560"/>
                  <a:pt x="4632" y="2560"/>
                </a:cubicBezTo>
                <a:cubicBezTo>
                  <a:pt x="4632" y="2560"/>
                  <a:pt x="4576" y="2620"/>
                  <a:pt x="4465" y="2620"/>
                </a:cubicBezTo>
                <a:cubicBezTo>
                  <a:pt x="4384" y="2620"/>
                  <a:pt x="4273" y="2588"/>
                  <a:pt x="4132" y="2477"/>
                </a:cubicBezTo>
                <a:cubicBezTo>
                  <a:pt x="3858" y="2263"/>
                  <a:pt x="2917" y="775"/>
                  <a:pt x="3013"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94" name="Google Shape;1194;p38" hidden="0"/>
          <p:cNvSpPr/>
          <p:nvPr isPhoto="0" userDrawn="0"/>
        </p:nvSpPr>
        <p:spPr bwMode="auto">
          <a:xfrm>
            <a:off x="4218710" y="3572007"/>
            <a:ext cx="66907" cy="20140"/>
          </a:xfrm>
          <a:custGeom>
            <a:avLst/>
            <a:gdLst/>
            <a:ahLst/>
            <a:cxnLst/>
            <a:rect l="l" t="t" r="r" b="b"/>
            <a:pathLst>
              <a:path w="990" h="298" fill="none" stroke="1" extrusionOk="0">
                <a:moveTo>
                  <a:pt x="1" y="298"/>
                </a:moveTo>
                <a:cubicBezTo>
                  <a:pt x="1" y="298"/>
                  <a:pt x="406" y="0"/>
                  <a:pt x="989" y="298"/>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95" name="Google Shape;1195;p38" hidden="0"/>
          <p:cNvSpPr/>
          <p:nvPr isPhoto="0" userDrawn="0"/>
        </p:nvSpPr>
        <p:spPr bwMode="auto">
          <a:xfrm>
            <a:off x="4341846" y="3566329"/>
            <a:ext cx="67650" cy="29060"/>
          </a:xfrm>
          <a:custGeom>
            <a:avLst/>
            <a:gdLst/>
            <a:ahLst/>
            <a:cxnLst/>
            <a:rect l="l" t="t" r="r" b="b"/>
            <a:pathLst>
              <a:path w="1001" h="430" fill="none" stroke="1" extrusionOk="0">
                <a:moveTo>
                  <a:pt x="0" y="430"/>
                </a:moveTo>
                <a:cubicBezTo>
                  <a:pt x="0" y="430"/>
                  <a:pt x="489" y="1"/>
                  <a:pt x="1001" y="346"/>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96" name="Google Shape;1196;p38" hidden="0"/>
          <p:cNvSpPr/>
          <p:nvPr isPhoto="0" userDrawn="0"/>
        </p:nvSpPr>
        <p:spPr bwMode="auto">
          <a:xfrm>
            <a:off x="4213101" y="3520508"/>
            <a:ext cx="63663" cy="27438"/>
          </a:xfrm>
          <a:custGeom>
            <a:avLst/>
            <a:gdLst/>
            <a:ahLst/>
            <a:cxnLst/>
            <a:rect l="l" t="t" r="r" b="b"/>
            <a:pathLst>
              <a:path w="942" h="406" fill="none" stroke="1" extrusionOk="0">
                <a:moveTo>
                  <a:pt x="0" y="405"/>
                </a:moveTo>
                <a:cubicBezTo>
                  <a:pt x="0" y="405"/>
                  <a:pt x="215" y="0"/>
                  <a:pt x="941" y="19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97" name="Google Shape;1197;p38" hidden="0"/>
          <p:cNvSpPr/>
          <p:nvPr isPhoto="0" userDrawn="0"/>
        </p:nvSpPr>
        <p:spPr bwMode="auto">
          <a:xfrm>
            <a:off x="4341846" y="3518886"/>
            <a:ext cx="74881" cy="24195"/>
          </a:xfrm>
          <a:custGeom>
            <a:avLst/>
            <a:gdLst/>
            <a:ahLst/>
            <a:cxnLst/>
            <a:rect l="l" t="t" r="r" b="b"/>
            <a:pathLst>
              <a:path w="1108" h="358" fill="none" stroke="1" extrusionOk="0">
                <a:moveTo>
                  <a:pt x="0" y="250"/>
                </a:moveTo>
                <a:cubicBezTo>
                  <a:pt x="346" y="0"/>
                  <a:pt x="822" y="48"/>
                  <a:pt x="1108" y="358"/>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98" name="Google Shape;1198;p38" hidden="0"/>
          <p:cNvSpPr/>
          <p:nvPr isPhoto="0" userDrawn="0"/>
        </p:nvSpPr>
        <p:spPr bwMode="auto">
          <a:xfrm>
            <a:off x="4295146" y="3655674"/>
            <a:ext cx="41158" cy="20206"/>
          </a:xfrm>
          <a:custGeom>
            <a:avLst/>
            <a:gdLst/>
            <a:ahLst/>
            <a:cxnLst/>
            <a:rect l="l" t="t" r="r" b="b"/>
            <a:pathLst>
              <a:path w="609" h="299" fill="none" stroke="1" extrusionOk="0">
                <a:moveTo>
                  <a:pt x="608" y="1"/>
                </a:moveTo>
                <a:cubicBezTo>
                  <a:pt x="608" y="1"/>
                  <a:pt x="180" y="298"/>
                  <a:pt x="1"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99" name="Google Shape;1199;p38" hidden="0"/>
          <p:cNvSpPr/>
          <p:nvPr isPhoto="0" userDrawn="0"/>
        </p:nvSpPr>
        <p:spPr bwMode="auto">
          <a:xfrm>
            <a:off x="4283928" y="3695075"/>
            <a:ext cx="54742" cy="16963"/>
          </a:xfrm>
          <a:custGeom>
            <a:avLst/>
            <a:gdLst/>
            <a:ahLst/>
            <a:cxnLst/>
            <a:rect l="l" t="t" r="r" b="b"/>
            <a:pathLst>
              <a:path w="810" h="251" fill="none" stroke="1" extrusionOk="0">
                <a:moveTo>
                  <a:pt x="0" y="37"/>
                </a:moveTo>
                <a:cubicBezTo>
                  <a:pt x="0" y="37"/>
                  <a:pt x="536" y="251"/>
                  <a:pt x="810"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00" name="Google Shape;1200;p38" hidden="0"/>
          <p:cNvSpPr/>
          <p:nvPr isPhoto="0" userDrawn="0"/>
        </p:nvSpPr>
        <p:spPr bwMode="auto">
          <a:xfrm>
            <a:off x="3497735" y="4603253"/>
            <a:ext cx="326625" cy="653050"/>
          </a:xfrm>
          <a:custGeom>
            <a:avLst/>
            <a:gdLst/>
            <a:ahLst/>
            <a:cxnLst/>
            <a:rect l="l" t="t" r="r" b="b"/>
            <a:pathLst>
              <a:path w="4833" h="9663" fill="norm" stroke="1" extrusionOk="0">
                <a:moveTo>
                  <a:pt x="684" y="0"/>
                </a:moveTo>
                <a:cubicBezTo>
                  <a:pt x="666" y="0"/>
                  <a:pt x="649" y="2"/>
                  <a:pt x="632" y="5"/>
                </a:cubicBezTo>
                <a:cubicBezTo>
                  <a:pt x="1" y="112"/>
                  <a:pt x="132" y="791"/>
                  <a:pt x="132" y="791"/>
                </a:cubicBezTo>
                <a:lnTo>
                  <a:pt x="1799" y="3577"/>
                </a:lnTo>
                <a:cubicBezTo>
                  <a:pt x="1799" y="3577"/>
                  <a:pt x="1977" y="4184"/>
                  <a:pt x="2061" y="4637"/>
                </a:cubicBezTo>
                <a:cubicBezTo>
                  <a:pt x="2156" y="5089"/>
                  <a:pt x="2323" y="6268"/>
                  <a:pt x="2620" y="6934"/>
                </a:cubicBezTo>
                <a:cubicBezTo>
                  <a:pt x="2930" y="7601"/>
                  <a:pt x="2989" y="7649"/>
                  <a:pt x="2989" y="7649"/>
                </a:cubicBezTo>
                <a:cubicBezTo>
                  <a:pt x="2989" y="7649"/>
                  <a:pt x="2751" y="8387"/>
                  <a:pt x="2644" y="8494"/>
                </a:cubicBezTo>
                <a:cubicBezTo>
                  <a:pt x="2556" y="8582"/>
                  <a:pt x="2540" y="8759"/>
                  <a:pt x="2637" y="8759"/>
                </a:cubicBezTo>
                <a:cubicBezTo>
                  <a:pt x="2658" y="8759"/>
                  <a:pt x="2684" y="8751"/>
                  <a:pt x="2715" y="8732"/>
                </a:cubicBezTo>
                <a:cubicBezTo>
                  <a:pt x="2882" y="8625"/>
                  <a:pt x="3299" y="7959"/>
                  <a:pt x="3299" y="7958"/>
                </a:cubicBezTo>
                <a:lnTo>
                  <a:pt x="3299" y="7958"/>
                </a:lnTo>
                <a:cubicBezTo>
                  <a:pt x="3299" y="8161"/>
                  <a:pt x="3275" y="8363"/>
                  <a:pt x="3227" y="8566"/>
                </a:cubicBezTo>
                <a:cubicBezTo>
                  <a:pt x="3168" y="8780"/>
                  <a:pt x="2882" y="8970"/>
                  <a:pt x="2775" y="9149"/>
                </a:cubicBezTo>
                <a:cubicBezTo>
                  <a:pt x="2736" y="9210"/>
                  <a:pt x="2754" y="9237"/>
                  <a:pt x="2808" y="9237"/>
                </a:cubicBezTo>
                <a:cubicBezTo>
                  <a:pt x="2901" y="9237"/>
                  <a:pt x="3102" y="9154"/>
                  <a:pt x="3299" y="9018"/>
                </a:cubicBezTo>
                <a:cubicBezTo>
                  <a:pt x="3596" y="8792"/>
                  <a:pt x="3727" y="8197"/>
                  <a:pt x="3727" y="8197"/>
                </a:cubicBezTo>
                <a:lnTo>
                  <a:pt x="3727" y="8197"/>
                </a:lnTo>
                <a:cubicBezTo>
                  <a:pt x="3751" y="8447"/>
                  <a:pt x="3739" y="8697"/>
                  <a:pt x="3680" y="8947"/>
                </a:cubicBezTo>
                <a:cubicBezTo>
                  <a:pt x="3597" y="9268"/>
                  <a:pt x="3537" y="9494"/>
                  <a:pt x="3561" y="9625"/>
                </a:cubicBezTo>
                <a:cubicBezTo>
                  <a:pt x="3563" y="9647"/>
                  <a:pt x="3573" y="9657"/>
                  <a:pt x="3589" y="9657"/>
                </a:cubicBezTo>
                <a:cubicBezTo>
                  <a:pt x="3659" y="9657"/>
                  <a:pt x="3844" y="9467"/>
                  <a:pt x="3989" y="9292"/>
                </a:cubicBezTo>
                <a:cubicBezTo>
                  <a:pt x="4156" y="9078"/>
                  <a:pt x="4263" y="7946"/>
                  <a:pt x="4263" y="7946"/>
                </a:cubicBezTo>
                <a:lnTo>
                  <a:pt x="4263" y="8256"/>
                </a:lnTo>
                <a:cubicBezTo>
                  <a:pt x="4263" y="8447"/>
                  <a:pt x="4359" y="9637"/>
                  <a:pt x="4573" y="9661"/>
                </a:cubicBezTo>
                <a:cubicBezTo>
                  <a:pt x="4583" y="9662"/>
                  <a:pt x="4594" y="9663"/>
                  <a:pt x="4604" y="9663"/>
                </a:cubicBezTo>
                <a:cubicBezTo>
                  <a:pt x="4792" y="9663"/>
                  <a:pt x="4832" y="9435"/>
                  <a:pt x="4787" y="8530"/>
                </a:cubicBezTo>
                <a:cubicBezTo>
                  <a:pt x="4751" y="7577"/>
                  <a:pt x="4394" y="5982"/>
                  <a:pt x="4097" y="5422"/>
                </a:cubicBezTo>
                <a:cubicBezTo>
                  <a:pt x="3799" y="4851"/>
                  <a:pt x="2537" y="2065"/>
                  <a:pt x="2537" y="2065"/>
                </a:cubicBezTo>
                <a:cubicBezTo>
                  <a:pt x="2537" y="2065"/>
                  <a:pt x="1330" y="0"/>
                  <a:pt x="6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01" name="Google Shape;1201;p38" hidden="0"/>
          <p:cNvSpPr/>
          <p:nvPr isPhoto="0" userDrawn="0"/>
        </p:nvSpPr>
        <p:spPr bwMode="auto">
          <a:xfrm>
            <a:off x="3497735" y="4603253"/>
            <a:ext cx="326625" cy="653050"/>
          </a:xfrm>
          <a:custGeom>
            <a:avLst/>
            <a:gdLst/>
            <a:ahLst/>
            <a:cxnLst/>
            <a:rect l="l" t="t" r="r" b="b"/>
            <a:pathLst>
              <a:path w="4833" h="9663" fill="norm" stroke="1" extrusionOk="0">
                <a:moveTo>
                  <a:pt x="684" y="0"/>
                </a:moveTo>
                <a:cubicBezTo>
                  <a:pt x="666" y="0"/>
                  <a:pt x="649" y="2"/>
                  <a:pt x="632" y="5"/>
                </a:cubicBezTo>
                <a:cubicBezTo>
                  <a:pt x="1" y="112"/>
                  <a:pt x="132" y="791"/>
                  <a:pt x="132" y="791"/>
                </a:cubicBezTo>
                <a:lnTo>
                  <a:pt x="1799" y="3577"/>
                </a:lnTo>
                <a:cubicBezTo>
                  <a:pt x="1799" y="3577"/>
                  <a:pt x="1977" y="4184"/>
                  <a:pt x="2061" y="4637"/>
                </a:cubicBezTo>
                <a:cubicBezTo>
                  <a:pt x="2156" y="5089"/>
                  <a:pt x="2323" y="6268"/>
                  <a:pt x="2620" y="6934"/>
                </a:cubicBezTo>
                <a:cubicBezTo>
                  <a:pt x="2930" y="7601"/>
                  <a:pt x="2989" y="7649"/>
                  <a:pt x="2989" y="7649"/>
                </a:cubicBezTo>
                <a:cubicBezTo>
                  <a:pt x="2989" y="7649"/>
                  <a:pt x="2751" y="8387"/>
                  <a:pt x="2644" y="8494"/>
                </a:cubicBezTo>
                <a:cubicBezTo>
                  <a:pt x="2556" y="8582"/>
                  <a:pt x="2540" y="8759"/>
                  <a:pt x="2637" y="8759"/>
                </a:cubicBezTo>
                <a:cubicBezTo>
                  <a:pt x="2658" y="8759"/>
                  <a:pt x="2684" y="8751"/>
                  <a:pt x="2715" y="8732"/>
                </a:cubicBezTo>
                <a:cubicBezTo>
                  <a:pt x="2882" y="8625"/>
                  <a:pt x="3299" y="7959"/>
                  <a:pt x="3299" y="7958"/>
                </a:cubicBezTo>
                <a:lnTo>
                  <a:pt x="3299" y="7958"/>
                </a:lnTo>
                <a:cubicBezTo>
                  <a:pt x="3299" y="8161"/>
                  <a:pt x="3275" y="8363"/>
                  <a:pt x="3227" y="8566"/>
                </a:cubicBezTo>
                <a:cubicBezTo>
                  <a:pt x="3168" y="8780"/>
                  <a:pt x="2882" y="8970"/>
                  <a:pt x="2775" y="9149"/>
                </a:cubicBezTo>
                <a:cubicBezTo>
                  <a:pt x="2736" y="9210"/>
                  <a:pt x="2754" y="9237"/>
                  <a:pt x="2808" y="9237"/>
                </a:cubicBezTo>
                <a:cubicBezTo>
                  <a:pt x="2901" y="9237"/>
                  <a:pt x="3102" y="9154"/>
                  <a:pt x="3299" y="9018"/>
                </a:cubicBezTo>
                <a:cubicBezTo>
                  <a:pt x="3596" y="8792"/>
                  <a:pt x="3727" y="8197"/>
                  <a:pt x="3727" y="8197"/>
                </a:cubicBezTo>
                <a:lnTo>
                  <a:pt x="3727" y="8197"/>
                </a:lnTo>
                <a:cubicBezTo>
                  <a:pt x="3751" y="8447"/>
                  <a:pt x="3739" y="8697"/>
                  <a:pt x="3680" y="8947"/>
                </a:cubicBezTo>
                <a:cubicBezTo>
                  <a:pt x="3597" y="9268"/>
                  <a:pt x="3537" y="9494"/>
                  <a:pt x="3561" y="9625"/>
                </a:cubicBezTo>
                <a:cubicBezTo>
                  <a:pt x="3563" y="9647"/>
                  <a:pt x="3573" y="9657"/>
                  <a:pt x="3589" y="9657"/>
                </a:cubicBezTo>
                <a:cubicBezTo>
                  <a:pt x="3659" y="9657"/>
                  <a:pt x="3844" y="9467"/>
                  <a:pt x="3989" y="9292"/>
                </a:cubicBezTo>
                <a:cubicBezTo>
                  <a:pt x="4156" y="9078"/>
                  <a:pt x="4263" y="7946"/>
                  <a:pt x="4263" y="7946"/>
                </a:cubicBezTo>
                <a:lnTo>
                  <a:pt x="4263" y="8256"/>
                </a:lnTo>
                <a:cubicBezTo>
                  <a:pt x="4263" y="8447"/>
                  <a:pt x="4359" y="9637"/>
                  <a:pt x="4573" y="9661"/>
                </a:cubicBezTo>
                <a:cubicBezTo>
                  <a:pt x="4583" y="9662"/>
                  <a:pt x="4594" y="9663"/>
                  <a:pt x="4604" y="9663"/>
                </a:cubicBezTo>
                <a:cubicBezTo>
                  <a:pt x="4792" y="9663"/>
                  <a:pt x="4832" y="9435"/>
                  <a:pt x="4787" y="8530"/>
                </a:cubicBezTo>
                <a:cubicBezTo>
                  <a:pt x="4751" y="7577"/>
                  <a:pt x="4394" y="5982"/>
                  <a:pt x="4097" y="5422"/>
                </a:cubicBezTo>
                <a:cubicBezTo>
                  <a:pt x="3799" y="4851"/>
                  <a:pt x="2537" y="2065"/>
                  <a:pt x="2537" y="2065"/>
                </a:cubicBezTo>
                <a:cubicBezTo>
                  <a:pt x="2537" y="2065"/>
                  <a:pt x="1330" y="0"/>
                  <a:pt x="6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02" name="Google Shape;1202;p38" hidden="0"/>
          <p:cNvSpPr/>
          <p:nvPr isPhoto="0" userDrawn="0"/>
        </p:nvSpPr>
        <p:spPr bwMode="auto">
          <a:xfrm>
            <a:off x="3497735" y="4595481"/>
            <a:ext cx="326761" cy="666363"/>
          </a:xfrm>
          <a:custGeom>
            <a:avLst/>
            <a:gdLst/>
            <a:ahLst/>
            <a:cxnLst/>
            <a:rect l="l" t="t" r="r" b="b"/>
            <a:pathLst>
              <a:path w="4835" h="9860" fill="none" stroke="1" extrusionOk="0">
                <a:moveTo>
                  <a:pt x="2537" y="2180"/>
                </a:moveTo>
                <a:cubicBezTo>
                  <a:pt x="2537" y="2180"/>
                  <a:pt x="3799" y="4966"/>
                  <a:pt x="4097" y="5537"/>
                </a:cubicBezTo>
                <a:cubicBezTo>
                  <a:pt x="4394" y="6097"/>
                  <a:pt x="4751" y="7692"/>
                  <a:pt x="4787" y="8645"/>
                </a:cubicBezTo>
                <a:cubicBezTo>
                  <a:pt x="4835" y="9597"/>
                  <a:pt x="4787" y="9800"/>
                  <a:pt x="4573" y="9776"/>
                </a:cubicBezTo>
                <a:cubicBezTo>
                  <a:pt x="4359" y="9752"/>
                  <a:pt x="4263" y="8562"/>
                  <a:pt x="4263" y="8371"/>
                </a:cubicBezTo>
                <a:lnTo>
                  <a:pt x="4263" y="8061"/>
                </a:lnTo>
                <a:cubicBezTo>
                  <a:pt x="4263" y="8061"/>
                  <a:pt x="4156" y="9193"/>
                  <a:pt x="3989" y="9407"/>
                </a:cubicBezTo>
                <a:cubicBezTo>
                  <a:pt x="3811" y="9621"/>
                  <a:pt x="3573" y="9859"/>
                  <a:pt x="3561" y="9740"/>
                </a:cubicBezTo>
                <a:cubicBezTo>
                  <a:pt x="3537" y="9609"/>
                  <a:pt x="3597" y="9383"/>
                  <a:pt x="3680" y="9062"/>
                </a:cubicBezTo>
                <a:cubicBezTo>
                  <a:pt x="3739" y="8812"/>
                  <a:pt x="3751" y="8562"/>
                  <a:pt x="3727" y="8312"/>
                </a:cubicBezTo>
                <a:cubicBezTo>
                  <a:pt x="3727" y="8312"/>
                  <a:pt x="3597" y="8907"/>
                  <a:pt x="3299" y="9133"/>
                </a:cubicBezTo>
                <a:cubicBezTo>
                  <a:pt x="2989" y="9347"/>
                  <a:pt x="2668" y="9431"/>
                  <a:pt x="2775" y="9264"/>
                </a:cubicBezTo>
                <a:cubicBezTo>
                  <a:pt x="2882" y="9085"/>
                  <a:pt x="3168" y="8895"/>
                  <a:pt x="3227" y="8681"/>
                </a:cubicBezTo>
                <a:cubicBezTo>
                  <a:pt x="3275" y="8478"/>
                  <a:pt x="3299" y="8276"/>
                  <a:pt x="3299" y="8073"/>
                </a:cubicBezTo>
                <a:cubicBezTo>
                  <a:pt x="3299" y="8073"/>
                  <a:pt x="2882" y="8740"/>
                  <a:pt x="2715" y="8847"/>
                </a:cubicBezTo>
                <a:cubicBezTo>
                  <a:pt x="2537" y="8954"/>
                  <a:pt x="2537" y="8716"/>
                  <a:pt x="2644" y="8609"/>
                </a:cubicBezTo>
                <a:cubicBezTo>
                  <a:pt x="2751" y="8502"/>
                  <a:pt x="2989" y="7764"/>
                  <a:pt x="2989" y="7764"/>
                </a:cubicBezTo>
                <a:cubicBezTo>
                  <a:pt x="2989" y="7764"/>
                  <a:pt x="2930" y="7716"/>
                  <a:pt x="2620" y="7049"/>
                </a:cubicBezTo>
                <a:cubicBezTo>
                  <a:pt x="2323" y="6383"/>
                  <a:pt x="2156" y="5204"/>
                  <a:pt x="2061" y="4752"/>
                </a:cubicBezTo>
                <a:cubicBezTo>
                  <a:pt x="1977" y="4299"/>
                  <a:pt x="1799" y="3692"/>
                  <a:pt x="1799" y="3692"/>
                </a:cubicBezTo>
                <a:lnTo>
                  <a:pt x="132" y="906"/>
                </a:lnTo>
                <a:cubicBezTo>
                  <a:pt x="132" y="906"/>
                  <a:pt x="1" y="227"/>
                  <a:pt x="632" y="120"/>
                </a:cubicBezTo>
                <a:cubicBezTo>
                  <a:pt x="1263" y="1"/>
                  <a:pt x="2537" y="2180"/>
                  <a:pt x="2537" y="2180"/>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03" name="Google Shape;1203;p38" hidden="0"/>
          <p:cNvSpPr/>
          <p:nvPr isPhoto="0" userDrawn="0"/>
        </p:nvSpPr>
        <p:spPr bwMode="auto">
          <a:xfrm>
            <a:off x="3697307" y="5009898"/>
            <a:ext cx="96643" cy="167469"/>
          </a:xfrm>
          <a:custGeom>
            <a:avLst/>
            <a:gdLst/>
            <a:ahLst/>
            <a:cxnLst/>
            <a:rect l="l" t="t" r="r" b="b"/>
            <a:pathLst>
              <a:path w="1430" h="2478" fill="norm" stroke="1" extrusionOk="0">
                <a:moveTo>
                  <a:pt x="1" y="1"/>
                </a:moveTo>
                <a:lnTo>
                  <a:pt x="1" y="1"/>
                </a:lnTo>
                <a:cubicBezTo>
                  <a:pt x="203" y="810"/>
                  <a:pt x="739" y="810"/>
                  <a:pt x="739" y="810"/>
                </a:cubicBezTo>
                <a:cubicBezTo>
                  <a:pt x="763" y="1167"/>
                  <a:pt x="834" y="1537"/>
                  <a:pt x="929" y="1894"/>
                </a:cubicBezTo>
                <a:cubicBezTo>
                  <a:pt x="1084" y="2370"/>
                  <a:pt x="1132" y="2477"/>
                  <a:pt x="1275" y="2477"/>
                </a:cubicBezTo>
                <a:cubicBezTo>
                  <a:pt x="1429" y="2477"/>
                  <a:pt x="1322" y="2239"/>
                  <a:pt x="1346" y="1763"/>
                </a:cubicBezTo>
                <a:cubicBezTo>
                  <a:pt x="1370" y="1287"/>
                  <a:pt x="1155" y="227"/>
                  <a:pt x="1155" y="227"/>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04" name="Google Shape;1204;p38" hidden="0"/>
          <p:cNvSpPr/>
          <p:nvPr isPhoto="0" userDrawn="0"/>
        </p:nvSpPr>
        <p:spPr bwMode="auto">
          <a:xfrm>
            <a:off x="3697307" y="5009898"/>
            <a:ext cx="96643" cy="167469"/>
          </a:xfrm>
          <a:custGeom>
            <a:avLst/>
            <a:gdLst/>
            <a:ahLst/>
            <a:cxnLst/>
            <a:rect l="l" t="t" r="r" b="b"/>
            <a:pathLst>
              <a:path w="1430" h="2478" fill="norm" stroke="1" extrusionOk="0">
                <a:moveTo>
                  <a:pt x="1" y="1"/>
                </a:moveTo>
                <a:lnTo>
                  <a:pt x="1" y="1"/>
                </a:lnTo>
                <a:cubicBezTo>
                  <a:pt x="203" y="810"/>
                  <a:pt x="739" y="810"/>
                  <a:pt x="739" y="810"/>
                </a:cubicBezTo>
                <a:cubicBezTo>
                  <a:pt x="763" y="1167"/>
                  <a:pt x="834" y="1537"/>
                  <a:pt x="929" y="1894"/>
                </a:cubicBezTo>
                <a:cubicBezTo>
                  <a:pt x="1084" y="2370"/>
                  <a:pt x="1132" y="2477"/>
                  <a:pt x="1275" y="2477"/>
                </a:cubicBezTo>
                <a:cubicBezTo>
                  <a:pt x="1429" y="2477"/>
                  <a:pt x="1322" y="2239"/>
                  <a:pt x="1346" y="1763"/>
                </a:cubicBezTo>
                <a:cubicBezTo>
                  <a:pt x="1370" y="1287"/>
                  <a:pt x="1155" y="227"/>
                  <a:pt x="1155" y="227"/>
                </a:cubicBez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05" name="Google Shape;1205;p38" hidden="0"/>
          <p:cNvSpPr/>
          <p:nvPr isPhoto="0" userDrawn="0"/>
        </p:nvSpPr>
        <p:spPr bwMode="auto">
          <a:xfrm>
            <a:off x="3697307" y="5009898"/>
            <a:ext cx="96643" cy="167469"/>
          </a:xfrm>
          <a:custGeom>
            <a:avLst/>
            <a:gdLst/>
            <a:ahLst/>
            <a:cxnLst/>
            <a:rect l="l" t="t" r="r" b="b"/>
            <a:pathLst>
              <a:path w="1430" h="2478" fill="none" stroke="1" extrusionOk="0">
                <a:moveTo>
                  <a:pt x="1155" y="227"/>
                </a:moveTo>
                <a:cubicBezTo>
                  <a:pt x="1155" y="227"/>
                  <a:pt x="1370" y="1287"/>
                  <a:pt x="1346" y="1763"/>
                </a:cubicBezTo>
                <a:cubicBezTo>
                  <a:pt x="1322" y="2239"/>
                  <a:pt x="1429" y="2477"/>
                  <a:pt x="1275" y="2477"/>
                </a:cubicBezTo>
                <a:cubicBezTo>
                  <a:pt x="1132" y="2477"/>
                  <a:pt x="1084" y="2370"/>
                  <a:pt x="929" y="1894"/>
                </a:cubicBezTo>
                <a:cubicBezTo>
                  <a:pt x="834" y="1537"/>
                  <a:pt x="763" y="1167"/>
                  <a:pt x="739" y="810"/>
                </a:cubicBezTo>
                <a:cubicBezTo>
                  <a:pt x="739" y="810"/>
                  <a:pt x="203" y="810"/>
                  <a:pt x="1" y="1"/>
                </a:cubicBezTo>
              </a:path>
            </a:pathLst>
          </a:custGeom>
          <a:solidFill>
            <a:schemeClr val="accent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06" name="Google Shape;1206;p38" hidden="0"/>
          <p:cNvSpPr/>
          <p:nvPr isPhoto="0" userDrawn="0"/>
        </p:nvSpPr>
        <p:spPr bwMode="auto">
          <a:xfrm>
            <a:off x="3116364" y="3715485"/>
            <a:ext cx="610811" cy="1741871"/>
          </a:xfrm>
          <a:custGeom>
            <a:avLst/>
            <a:gdLst/>
            <a:ahLst/>
            <a:cxnLst/>
            <a:rect l="l" t="t" r="r" b="b"/>
            <a:pathLst>
              <a:path w="9038" h="25774" fill="norm" stroke="1" extrusionOk="0">
                <a:moveTo>
                  <a:pt x="4884" y="1"/>
                </a:moveTo>
                <a:cubicBezTo>
                  <a:pt x="4725" y="1"/>
                  <a:pt x="4607" y="24"/>
                  <a:pt x="4537" y="56"/>
                </a:cubicBezTo>
                <a:cubicBezTo>
                  <a:pt x="4537" y="56"/>
                  <a:pt x="3596" y="699"/>
                  <a:pt x="2096" y="2294"/>
                </a:cubicBezTo>
                <a:cubicBezTo>
                  <a:pt x="596" y="3878"/>
                  <a:pt x="84" y="5152"/>
                  <a:pt x="84" y="7593"/>
                </a:cubicBezTo>
                <a:cubicBezTo>
                  <a:pt x="84" y="9069"/>
                  <a:pt x="215" y="10545"/>
                  <a:pt x="477" y="11998"/>
                </a:cubicBezTo>
                <a:cubicBezTo>
                  <a:pt x="477" y="11998"/>
                  <a:pt x="0" y="19618"/>
                  <a:pt x="0" y="19797"/>
                </a:cubicBezTo>
                <a:cubicBezTo>
                  <a:pt x="0" y="19963"/>
                  <a:pt x="72" y="24762"/>
                  <a:pt x="84" y="25774"/>
                </a:cubicBezTo>
                <a:lnTo>
                  <a:pt x="8049" y="25774"/>
                </a:lnTo>
                <a:cubicBezTo>
                  <a:pt x="8097" y="24285"/>
                  <a:pt x="8358" y="14546"/>
                  <a:pt x="8430" y="14105"/>
                </a:cubicBezTo>
                <a:cubicBezTo>
                  <a:pt x="8525" y="13629"/>
                  <a:pt x="8954" y="9176"/>
                  <a:pt x="8989" y="7426"/>
                </a:cubicBezTo>
                <a:cubicBezTo>
                  <a:pt x="9037" y="5676"/>
                  <a:pt x="8263" y="3140"/>
                  <a:pt x="8263" y="2973"/>
                </a:cubicBezTo>
                <a:cubicBezTo>
                  <a:pt x="8263" y="2806"/>
                  <a:pt x="8132" y="1735"/>
                  <a:pt x="6942" y="830"/>
                </a:cubicBezTo>
                <a:cubicBezTo>
                  <a:pt x="6061" y="176"/>
                  <a:pt x="5320" y="1"/>
                  <a:pt x="4884"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07" name="Google Shape;1207;p38" hidden="0"/>
          <p:cNvSpPr/>
          <p:nvPr isPhoto="0" userDrawn="0"/>
        </p:nvSpPr>
        <p:spPr bwMode="auto">
          <a:xfrm>
            <a:off x="3124406" y="3996832"/>
            <a:ext cx="578574" cy="296214"/>
          </a:xfrm>
          <a:custGeom>
            <a:avLst/>
            <a:gdLst/>
            <a:ahLst/>
            <a:cxnLst/>
            <a:rect l="l" t="t" r="r" b="b"/>
            <a:pathLst>
              <a:path w="8561" h="4383" fill="norm" stroke="1" extrusionOk="0">
                <a:moveTo>
                  <a:pt x="8418" y="1"/>
                </a:moveTo>
                <a:cubicBezTo>
                  <a:pt x="7430" y="1620"/>
                  <a:pt x="5822" y="3692"/>
                  <a:pt x="4037" y="3894"/>
                </a:cubicBezTo>
                <a:cubicBezTo>
                  <a:pt x="3882" y="3910"/>
                  <a:pt x="3732" y="3918"/>
                  <a:pt x="3588" y="3918"/>
                </a:cubicBezTo>
                <a:cubicBezTo>
                  <a:pt x="1411" y="3918"/>
                  <a:pt x="398" y="2163"/>
                  <a:pt x="107" y="1560"/>
                </a:cubicBezTo>
                <a:cubicBezTo>
                  <a:pt x="60" y="1810"/>
                  <a:pt x="24" y="2061"/>
                  <a:pt x="0" y="2334"/>
                </a:cubicBezTo>
                <a:cubicBezTo>
                  <a:pt x="560" y="3180"/>
                  <a:pt x="1679" y="4382"/>
                  <a:pt x="3584" y="4382"/>
                </a:cubicBezTo>
                <a:cubicBezTo>
                  <a:pt x="3751" y="4382"/>
                  <a:pt x="3917" y="4370"/>
                  <a:pt x="4084" y="4358"/>
                </a:cubicBezTo>
                <a:cubicBezTo>
                  <a:pt x="5918" y="4156"/>
                  <a:pt x="7513" y="2287"/>
                  <a:pt x="8561" y="667"/>
                </a:cubicBezTo>
                <a:cubicBezTo>
                  <a:pt x="8513" y="429"/>
                  <a:pt x="8466" y="203"/>
                  <a:pt x="8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08" name="Google Shape;1208;p38" hidden="0"/>
          <p:cNvSpPr/>
          <p:nvPr isPhoto="0" userDrawn="0"/>
        </p:nvSpPr>
        <p:spPr bwMode="auto">
          <a:xfrm>
            <a:off x="3325533" y="3727312"/>
            <a:ext cx="211736" cy="318719"/>
          </a:xfrm>
          <a:custGeom>
            <a:avLst/>
            <a:gdLst/>
            <a:ahLst/>
            <a:cxnLst/>
            <a:rect l="l" t="t" r="r" b="b"/>
            <a:pathLst>
              <a:path w="3133" h="4716" fill="norm" stroke="1" extrusionOk="0">
                <a:moveTo>
                  <a:pt x="2668" y="0"/>
                </a:moveTo>
                <a:cubicBezTo>
                  <a:pt x="1394" y="1274"/>
                  <a:pt x="477" y="2858"/>
                  <a:pt x="13" y="4584"/>
                </a:cubicBezTo>
                <a:lnTo>
                  <a:pt x="1" y="4584"/>
                </a:lnTo>
                <a:lnTo>
                  <a:pt x="465" y="4715"/>
                </a:lnTo>
                <a:cubicBezTo>
                  <a:pt x="930" y="3001"/>
                  <a:pt x="1858" y="1441"/>
                  <a:pt x="3132" y="214"/>
                </a:cubicBezTo>
                <a:cubicBezTo>
                  <a:pt x="2989" y="131"/>
                  <a:pt x="2823" y="60"/>
                  <a:pt x="26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09" name="Google Shape;1209;p38" hidden="0"/>
          <p:cNvSpPr/>
          <p:nvPr isPhoto="0" userDrawn="0"/>
        </p:nvSpPr>
        <p:spPr bwMode="auto">
          <a:xfrm>
            <a:off x="3341686" y="3865721"/>
            <a:ext cx="331560" cy="324328"/>
          </a:xfrm>
          <a:custGeom>
            <a:avLst/>
            <a:gdLst/>
            <a:ahLst/>
            <a:cxnLst/>
            <a:rect l="l" t="t" r="r" b="b"/>
            <a:pathLst>
              <a:path w="4906" h="4799" fill="norm" stroke="1" extrusionOk="0">
                <a:moveTo>
                  <a:pt x="4739" y="0"/>
                </a:moveTo>
                <a:cubicBezTo>
                  <a:pt x="2369" y="3143"/>
                  <a:pt x="24" y="4358"/>
                  <a:pt x="0" y="4370"/>
                </a:cubicBezTo>
                <a:lnTo>
                  <a:pt x="214" y="4798"/>
                </a:lnTo>
                <a:cubicBezTo>
                  <a:pt x="321" y="4739"/>
                  <a:pt x="2548" y="3584"/>
                  <a:pt x="4905" y="548"/>
                </a:cubicBezTo>
                <a:cubicBezTo>
                  <a:pt x="4870" y="357"/>
                  <a:pt x="4810" y="179"/>
                  <a:pt x="47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10" name="Google Shape;1210;p38" hidden="0"/>
          <p:cNvSpPr/>
          <p:nvPr isPhoto="0" userDrawn="0"/>
        </p:nvSpPr>
        <p:spPr bwMode="auto">
          <a:xfrm>
            <a:off x="3191178" y="3831862"/>
            <a:ext cx="104685" cy="243094"/>
          </a:xfrm>
          <a:custGeom>
            <a:avLst/>
            <a:gdLst/>
            <a:ahLst/>
            <a:cxnLst/>
            <a:rect l="l" t="t" r="r" b="b"/>
            <a:pathLst>
              <a:path w="1549" h="3597" fill="norm" stroke="1" extrusionOk="0">
                <a:moveTo>
                  <a:pt x="1548" y="1"/>
                </a:moveTo>
                <a:lnTo>
                  <a:pt x="1548" y="1"/>
                </a:lnTo>
                <a:cubicBezTo>
                  <a:pt x="1370" y="168"/>
                  <a:pt x="1191" y="358"/>
                  <a:pt x="989" y="572"/>
                </a:cubicBezTo>
                <a:cubicBezTo>
                  <a:pt x="870" y="703"/>
                  <a:pt x="751" y="834"/>
                  <a:pt x="643" y="965"/>
                </a:cubicBezTo>
                <a:cubicBezTo>
                  <a:pt x="1" y="2704"/>
                  <a:pt x="108" y="3549"/>
                  <a:pt x="120" y="3597"/>
                </a:cubicBezTo>
                <a:lnTo>
                  <a:pt x="584" y="3525"/>
                </a:lnTo>
                <a:cubicBezTo>
                  <a:pt x="584" y="3513"/>
                  <a:pt x="453" y="2394"/>
                  <a:pt x="15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11" name="Google Shape;1211;p38" hidden="0"/>
          <p:cNvSpPr/>
          <p:nvPr isPhoto="0" userDrawn="0"/>
        </p:nvSpPr>
        <p:spPr bwMode="auto">
          <a:xfrm>
            <a:off x="3143735" y="4453084"/>
            <a:ext cx="564111" cy="133678"/>
          </a:xfrm>
          <a:custGeom>
            <a:avLst/>
            <a:gdLst/>
            <a:ahLst/>
            <a:cxnLst/>
            <a:rect l="l" t="t" r="r" b="b"/>
            <a:pathLst>
              <a:path w="8347" h="1978" fill="norm" stroke="1" extrusionOk="0">
                <a:moveTo>
                  <a:pt x="8346" y="1"/>
                </a:moveTo>
                <a:lnTo>
                  <a:pt x="8346" y="1"/>
                </a:lnTo>
                <a:cubicBezTo>
                  <a:pt x="7263" y="751"/>
                  <a:pt x="6013" y="1227"/>
                  <a:pt x="4703" y="1394"/>
                </a:cubicBezTo>
                <a:cubicBezTo>
                  <a:pt x="4115" y="1469"/>
                  <a:pt x="3590" y="1501"/>
                  <a:pt x="3121" y="1501"/>
                </a:cubicBezTo>
                <a:cubicBezTo>
                  <a:pt x="1435" y="1501"/>
                  <a:pt x="484" y="1083"/>
                  <a:pt x="0" y="739"/>
                </a:cubicBezTo>
                <a:lnTo>
                  <a:pt x="0" y="739"/>
                </a:lnTo>
                <a:cubicBezTo>
                  <a:pt x="36" y="965"/>
                  <a:pt x="60" y="1096"/>
                  <a:pt x="60" y="1096"/>
                </a:cubicBezTo>
                <a:cubicBezTo>
                  <a:pt x="60" y="1096"/>
                  <a:pt x="60" y="1179"/>
                  <a:pt x="48" y="1322"/>
                </a:cubicBezTo>
                <a:cubicBezTo>
                  <a:pt x="655" y="1656"/>
                  <a:pt x="1619" y="1977"/>
                  <a:pt x="3108" y="1977"/>
                </a:cubicBezTo>
                <a:cubicBezTo>
                  <a:pt x="3655" y="1965"/>
                  <a:pt x="4215" y="1929"/>
                  <a:pt x="4763" y="1858"/>
                </a:cubicBezTo>
                <a:cubicBezTo>
                  <a:pt x="6013" y="1703"/>
                  <a:pt x="7215" y="1275"/>
                  <a:pt x="8299" y="608"/>
                </a:cubicBezTo>
                <a:cubicBezTo>
                  <a:pt x="8311" y="417"/>
                  <a:pt x="8334" y="215"/>
                  <a:pt x="83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12" name="Google Shape;1212;p38" hidden="0"/>
          <p:cNvSpPr/>
          <p:nvPr isPhoto="0" userDrawn="0"/>
        </p:nvSpPr>
        <p:spPr bwMode="auto">
          <a:xfrm>
            <a:off x="3136436" y="4597913"/>
            <a:ext cx="557691" cy="158616"/>
          </a:xfrm>
          <a:custGeom>
            <a:avLst/>
            <a:gdLst/>
            <a:ahLst/>
            <a:cxnLst/>
            <a:rect l="l" t="t" r="r" b="b"/>
            <a:pathLst>
              <a:path w="8252" h="2347" fill="norm" stroke="1" extrusionOk="0">
                <a:moveTo>
                  <a:pt x="8252" y="1"/>
                </a:moveTo>
                <a:lnTo>
                  <a:pt x="8252" y="1"/>
                </a:lnTo>
                <a:cubicBezTo>
                  <a:pt x="7133" y="787"/>
                  <a:pt x="5883" y="1358"/>
                  <a:pt x="4561" y="1691"/>
                </a:cubicBezTo>
                <a:cubicBezTo>
                  <a:pt x="4044" y="1820"/>
                  <a:pt x="3531" y="1871"/>
                  <a:pt x="3039" y="1871"/>
                </a:cubicBezTo>
                <a:cubicBezTo>
                  <a:pt x="1799" y="1871"/>
                  <a:pt x="698" y="1542"/>
                  <a:pt x="25" y="1287"/>
                </a:cubicBezTo>
                <a:cubicBezTo>
                  <a:pt x="25" y="1441"/>
                  <a:pt x="13" y="1608"/>
                  <a:pt x="1" y="1775"/>
                </a:cubicBezTo>
                <a:cubicBezTo>
                  <a:pt x="965" y="2144"/>
                  <a:pt x="1989" y="2334"/>
                  <a:pt x="3025" y="2346"/>
                </a:cubicBezTo>
                <a:cubicBezTo>
                  <a:pt x="3585" y="2346"/>
                  <a:pt x="4144" y="2287"/>
                  <a:pt x="4680" y="2156"/>
                </a:cubicBezTo>
                <a:cubicBezTo>
                  <a:pt x="5930" y="1834"/>
                  <a:pt x="7109" y="1322"/>
                  <a:pt x="8192" y="620"/>
                </a:cubicBezTo>
                <a:cubicBezTo>
                  <a:pt x="8216" y="453"/>
                  <a:pt x="8228" y="239"/>
                  <a:pt x="82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13" name="Google Shape;1213;p38" hidden="0"/>
          <p:cNvSpPr/>
          <p:nvPr isPhoto="0" userDrawn="0"/>
        </p:nvSpPr>
        <p:spPr bwMode="auto">
          <a:xfrm>
            <a:off x="3120351" y="4924609"/>
            <a:ext cx="556069" cy="89478"/>
          </a:xfrm>
          <a:custGeom>
            <a:avLst/>
            <a:gdLst/>
            <a:ahLst/>
            <a:cxnLst/>
            <a:rect l="l" t="t" r="r" b="b"/>
            <a:pathLst>
              <a:path w="8228" h="1324" fill="norm" stroke="1" extrusionOk="0">
                <a:moveTo>
                  <a:pt x="8228" y="1"/>
                </a:moveTo>
                <a:lnTo>
                  <a:pt x="8228" y="1"/>
                </a:lnTo>
                <a:cubicBezTo>
                  <a:pt x="6699" y="641"/>
                  <a:pt x="5116" y="851"/>
                  <a:pt x="3701" y="851"/>
                </a:cubicBezTo>
                <a:cubicBezTo>
                  <a:pt x="2198" y="851"/>
                  <a:pt x="883" y="614"/>
                  <a:pt x="25" y="405"/>
                </a:cubicBezTo>
                <a:cubicBezTo>
                  <a:pt x="13" y="572"/>
                  <a:pt x="1" y="739"/>
                  <a:pt x="1" y="870"/>
                </a:cubicBezTo>
                <a:cubicBezTo>
                  <a:pt x="1215" y="1167"/>
                  <a:pt x="2453" y="1322"/>
                  <a:pt x="3716" y="1322"/>
                </a:cubicBezTo>
                <a:cubicBezTo>
                  <a:pt x="3775" y="1323"/>
                  <a:pt x="3834" y="1324"/>
                  <a:pt x="3893" y="1324"/>
                </a:cubicBezTo>
                <a:cubicBezTo>
                  <a:pt x="5369" y="1324"/>
                  <a:pt x="6831" y="1039"/>
                  <a:pt x="8204" y="513"/>
                </a:cubicBezTo>
                <a:cubicBezTo>
                  <a:pt x="8204" y="334"/>
                  <a:pt x="8216" y="167"/>
                  <a:pt x="82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14" name="Google Shape;1214;p38" hidden="0"/>
          <p:cNvSpPr/>
          <p:nvPr isPhoto="0" userDrawn="0"/>
        </p:nvSpPr>
        <p:spPr bwMode="auto">
          <a:xfrm>
            <a:off x="3126839" y="4766938"/>
            <a:ext cx="555258" cy="130367"/>
          </a:xfrm>
          <a:custGeom>
            <a:avLst/>
            <a:gdLst/>
            <a:ahLst/>
            <a:cxnLst/>
            <a:rect l="l" t="t" r="r" b="b"/>
            <a:pathLst>
              <a:path w="8216" h="1929" fill="norm" stroke="1" extrusionOk="0">
                <a:moveTo>
                  <a:pt x="8215" y="0"/>
                </a:moveTo>
                <a:cubicBezTo>
                  <a:pt x="7251" y="536"/>
                  <a:pt x="6227" y="929"/>
                  <a:pt x="5167" y="1179"/>
                </a:cubicBezTo>
                <a:cubicBezTo>
                  <a:pt x="4415" y="1359"/>
                  <a:pt x="3647" y="1449"/>
                  <a:pt x="2879" y="1449"/>
                </a:cubicBezTo>
                <a:cubicBezTo>
                  <a:pt x="1920" y="1449"/>
                  <a:pt x="961" y="1308"/>
                  <a:pt x="36" y="1024"/>
                </a:cubicBezTo>
                <a:cubicBezTo>
                  <a:pt x="24" y="1191"/>
                  <a:pt x="12" y="1345"/>
                  <a:pt x="0" y="1512"/>
                </a:cubicBezTo>
                <a:cubicBezTo>
                  <a:pt x="917" y="1786"/>
                  <a:pt x="1881" y="1929"/>
                  <a:pt x="2834" y="1929"/>
                </a:cubicBezTo>
                <a:cubicBezTo>
                  <a:pt x="3655" y="1929"/>
                  <a:pt x="4477" y="1834"/>
                  <a:pt x="5275" y="1643"/>
                </a:cubicBezTo>
                <a:cubicBezTo>
                  <a:pt x="6287" y="1405"/>
                  <a:pt x="7263" y="1048"/>
                  <a:pt x="8192" y="560"/>
                </a:cubicBezTo>
                <a:cubicBezTo>
                  <a:pt x="8192" y="369"/>
                  <a:pt x="8203" y="179"/>
                  <a:pt x="82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15" name="Google Shape;1215;p38" hidden="0"/>
          <p:cNvSpPr/>
          <p:nvPr isPhoto="0" userDrawn="0"/>
        </p:nvSpPr>
        <p:spPr bwMode="auto">
          <a:xfrm>
            <a:off x="3124406" y="4215733"/>
            <a:ext cx="599524" cy="214237"/>
          </a:xfrm>
          <a:custGeom>
            <a:avLst/>
            <a:gdLst/>
            <a:ahLst/>
            <a:cxnLst/>
            <a:rect l="l" t="t" r="r" b="b"/>
            <a:pathLst>
              <a:path w="8871" h="3170" fill="norm" stroke="1" extrusionOk="0">
                <a:moveTo>
                  <a:pt x="8870" y="0"/>
                </a:moveTo>
                <a:cubicBezTo>
                  <a:pt x="7763" y="1369"/>
                  <a:pt x="6156" y="2572"/>
                  <a:pt x="3882" y="2691"/>
                </a:cubicBezTo>
                <a:cubicBezTo>
                  <a:pt x="3763" y="2697"/>
                  <a:pt x="3648" y="2700"/>
                  <a:pt x="3534" y="2700"/>
                </a:cubicBezTo>
                <a:cubicBezTo>
                  <a:pt x="1791" y="2700"/>
                  <a:pt x="649" y="2036"/>
                  <a:pt x="0" y="1489"/>
                </a:cubicBezTo>
                <a:lnTo>
                  <a:pt x="0" y="1489"/>
                </a:lnTo>
                <a:cubicBezTo>
                  <a:pt x="12" y="1703"/>
                  <a:pt x="24" y="1917"/>
                  <a:pt x="36" y="2120"/>
                </a:cubicBezTo>
                <a:cubicBezTo>
                  <a:pt x="1015" y="2802"/>
                  <a:pt x="2167" y="3170"/>
                  <a:pt x="3359" y="3170"/>
                </a:cubicBezTo>
                <a:cubicBezTo>
                  <a:pt x="3414" y="3170"/>
                  <a:pt x="3469" y="3169"/>
                  <a:pt x="3525" y="3167"/>
                </a:cubicBezTo>
                <a:lnTo>
                  <a:pt x="3906" y="3167"/>
                </a:lnTo>
                <a:cubicBezTo>
                  <a:pt x="5799" y="3072"/>
                  <a:pt x="7477" y="2239"/>
                  <a:pt x="8835" y="762"/>
                </a:cubicBezTo>
                <a:cubicBezTo>
                  <a:pt x="8859" y="488"/>
                  <a:pt x="8859" y="238"/>
                  <a:pt x="8870" y="24"/>
                </a:cubicBezTo>
                <a:lnTo>
                  <a:pt x="8870"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16" name="Google Shape;1216;p38" hidden="0"/>
          <p:cNvSpPr/>
          <p:nvPr isPhoto="0" userDrawn="0"/>
        </p:nvSpPr>
        <p:spPr bwMode="auto">
          <a:xfrm>
            <a:off x="3320735" y="3715823"/>
            <a:ext cx="351699" cy="446180"/>
          </a:xfrm>
          <a:custGeom>
            <a:avLst/>
            <a:gdLst/>
            <a:ahLst/>
            <a:cxnLst/>
            <a:rect l="l" t="t" r="r" b="b"/>
            <a:pathLst>
              <a:path w="5204" h="6602" fill="norm" stroke="1" extrusionOk="0">
                <a:moveTo>
                  <a:pt x="1877" y="1"/>
                </a:moveTo>
                <a:cubicBezTo>
                  <a:pt x="1710" y="1"/>
                  <a:pt x="1585" y="27"/>
                  <a:pt x="1513" y="63"/>
                </a:cubicBezTo>
                <a:cubicBezTo>
                  <a:pt x="1012" y="420"/>
                  <a:pt x="536" y="825"/>
                  <a:pt x="96" y="1254"/>
                </a:cubicBezTo>
                <a:cubicBezTo>
                  <a:pt x="0" y="1647"/>
                  <a:pt x="96" y="2063"/>
                  <a:pt x="358" y="2373"/>
                </a:cubicBezTo>
                <a:cubicBezTo>
                  <a:pt x="1089" y="3298"/>
                  <a:pt x="3316" y="6602"/>
                  <a:pt x="4249" y="6602"/>
                </a:cubicBezTo>
                <a:cubicBezTo>
                  <a:pt x="4349" y="6602"/>
                  <a:pt x="4434" y="6564"/>
                  <a:pt x="4501" y="6480"/>
                </a:cubicBezTo>
                <a:cubicBezTo>
                  <a:pt x="5203" y="5623"/>
                  <a:pt x="5025" y="3266"/>
                  <a:pt x="4251" y="1218"/>
                </a:cubicBezTo>
                <a:cubicBezTo>
                  <a:pt x="4227" y="1158"/>
                  <a:pt x="4203" y="1111"/>
                  <a:pt x="4191" y="1063"/>
                </a:cubicBezTo>
                <a:cubicBezTo>
                  <a:pt x="4096" y="980"/>
                  <a:pt x="4013" y="896"/>
                  <a:pt x="3906" y="825"/>
                </a:cubicBezTo>
                <a:cubicBezTo>
                  <a:pt x="3045" y="179"/>
                  <a:pt x="2315" y="1"/>
                  <a:pt x="1877"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17" name="Google Shape;1217;p38" hidden="0"/>
          <p:cNvSpPr/>
          <p:nvPr isPhoto="0" userDrawn="0"/>
        </p:nvSpPr>
        <p:spPr bwMode="auto">
          <a:xfrm>
            <a:off x="3156576" y="4092597"/>
            <a:ext cx="1436398" cy="759695"/>
          </a:xfrm>
          <a:custGeom>
            <a:avLst/>
            <a:gdLst/>
            <a:ahLst/>
            <a:cxnLst/>
            <a:rect l="l" t="t" r="r" b="b"/>
            <a:pathLst>
              <a:path w="21254" h="11241" fill="norm" stroke="1" extrusionOk="0">
                <a:moveTo>
                  <a:pt x="4120" y="1"/>
                </a:moveTo>
                <a:lnTo>
                  <a:pt x="560" y="96"/>
                </a:lnTo>
                <a:cubicBezTo>
                  <a:pt x="1" y="1644"/>
                  <a:pt x="1477" y="3358"/>
                  <a:pt x="2287" y="4573"/>
                </a:cubicBezTo>
                <a:cubicBezTo>
                  <a:pt x="3275" y="6061"/>
                  <a:pt x="4382" y="7490"/>
                  <a:pt x="5573" y="8823"/>
                </a:cubicBezTo>
                <a:cubicBezTo>
                  <a:pt x="6156" y="9514"/>
                  <a:pt x="7668" y="9692"/>
                  <a:pt x="8990" y="9859"/>
                </a:cubicBezTo>
                <a:cubicBezTo>
                  <a:pt x="10323" y="10014"/>
                  <a:pt x="15943" y="10407"/>
                  <a:pt x="15943" y="10407"/>
                </a:cubicBezTo>
                <a:cubicBezTo>
                  <a:pt x="16419" y="10692"/>
                  <a:pt x="16943" y="10919"/>
                  <a:pt x="17479" y="11085"/>
                </a:cubicBezTo>
                <a:cubicBezTo>
                  <a:pt x="17865" y="11185"/>
                  <a:pt x="18155" y="11240"/>
                  <a:pt x="18416" y="11240"/>
                </a:cubicBezTo>
                <a:cubicBezTo>
                  <a:pt x="18622" y="11240"/>
                  <a:pt x="18810" y="11206"/>
                  <a:pt x="19015" y="11133"/>
                </a:cubicBezTo>
                <a:cubicBezTo>
                  <a:pt x="19491" y="10966"/>
                  <a:pt x="20479" y="10883"/>
                  <a:pt x="20777" y="10788"/>
                </a:cubicBezTo>
                <a:cubicBezTo>
                  <a:pt x="21075" y="10704"/>
                  <a:pt x="21253" y="10538"/>
                  <a:pt x="21122" y="10454"/>
                </a:cubicBezTo>
                <a:cubicBezTo>
                  <a:pt x="20991" y="10359"/>
                  <a:pt x="18932" y="9895"/>
                  <a:pt x="18765" y="9895"/>
                </a:cubicBezTo>
                <a:cubicBezTo>
                  <a:pt x="18586" y="9895"/>
                  <a:pt x="17515" y="9895"/>
                  <a:pt x="16872" y="9716"/>
                </a:cubicBezTo>
                <a:cubicBezTo>
                  <a:pt x="16229" y="9549"/>
                  <a:pt x="13181" y="8704"/>
                  <a:pt x="11431" y="8061"/>
                </a:cubicBezTo>
                <a:cubicBezTo>
                  <a:pt x="9680" y="7418"/>
                  <a:pt x="7632" y="6728"/>
                  <a:pt x="7632" y="6728"/>
                </a:cubicBezTo>
                <a:cubicBezTo>
                  <a:pt x="7359" y="6406"/>
                  <a:pt x="7109" y="6061"/>
                  <a:pt x="6906" y="5704"/>
                </a:cubicBezTo>
                <a:cubicBezTo>
                  <a:pt x="6430" y="4930"/>
                  <a:pt x="4120" y="1"/>
                  <a:pt x="4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18" name="Google Shape;1218;p38" hidden="0"/>
          <p:cNvSpPr/>
          <p:nvPr isPhoto="0" userDrawn="0"/>
        </p:nvSpPr>
        <p:spPr bwMode="auto">
          <a:xfrm>
            <a:off x="3156576" y="4092597"/>
            <a:ext cx="1436398" cy="763682"/>
          </a:xfrm>
          <a:custGeom>
            <a:avLst/>
            <a:gdLst/>
            <a:ahLst/>
            <a:cxnLst/>
            <a:rect l="l" t="t" r="r" b="b"/>
            <a:pathLst>
              <a:path w="21254" h="11300" fill="none" stroke="1" extrusionOk="0">
                <a:moveTo>
                  <a:pt x="4120" y="1"/>
                </a:moveTo>
                <a:cubicBezTo>
                  <a:pt x="4120" y="1"/>
                  <a:pt x="6430" y="4930"/>
                  <a:pt x="6906" y="5704"/>
                </a:cubicBezTo>
                <a:cubicBezTo>
                  <a:pt x="7109" y="6061"/>
                  <a:pt x="7359" y="6406"/>
                  <a:pt x="7632" y="6728"/>
                </a:cubicBezTo>
                <a:cubicBezTo>
                  <a:pt x="7632" y="6728"/>
                  <a:pt x="9680" y="7418"/>
                  <a:pt x="11431" y="8061"/>
                </a:cubicBezTo>
                <a:cubicBezTo>
                  <a:pt x="13181" y="8704"/>
                  <a:pt x="16229" y="9549"/>
                  <a:pt x="16872" y="9716"/>
                </a:cubicBezTo>
                <a:cubicBezTo>
                  <a:pt x="17515" y="9895"/>
                  <a:pt x="18586" y="9895"/>
                  <a:pt x="18765" y="9895"/>
                </a:cubicBezTo>
                <a:cubicBezTo>
                  <a:pt x="18932" y="9895"/>
                  <a:pt x="20991" y="10359"/>
                  <a:pt x="21122" y="10454"/>
                </a:cubicBezTo>
                <a:cubicBezTo>
                  <a:pt x="21253" y="10538"/>
                  <a:pt x="21075" y="10704"/>
                  <a:pt x="20777" y="10788"/>
                </a:cubicBezTo>
                <a:cubicBezTo>
                  <a:pt x="20479" y="10883"/>
                  <a:pt x="19491" y="10966"/>
                  <a:pt x="19015" y="11133"/>
                </a:cubicBezTo>
                <a:cubicBezTo>
                  <a:pt x="18551" y="11300"/>
                  <a:pt x="18170" y="11264"/>
                  <a:pt x="17479" y="11085"/>
                </a:cubicBezTo>
                <a:cubicBezTo>
                  <a:pt x="16943" y="10919"/>
                  <a:pt x="16419" y="10692"/>
                  <a:pt x="15943" y="10407"/>
                </a:cubicBezTo>
                <a:cubicBezTo>
                  <a:pt x="15943" y="10407"/>
                  <a:pt x="10323" y="10014"/>
                  <a:pt x="8990" y="9859"/>
                </a:cubicBezTo>
                <a:cubicBezTo>
                  <a:pt x="7668" y="9692"/>
                  <a:pt x="6156" y="9514"/>
                  <a:pt x="5573" y="8823"/>
                </a:cubicBezTo>
                <a:cubicBezTo>
                  <a:pt x="4382" y="7490"/>
                  <a:pt x="3275" y="6061"/>
                  <a:pt x="2287" y="4573"/>
                </a:cubicBezTo>
                <a:cubicBezTo>
                  <a:pt x="1477" y="3358"/>
                  <a:pt x="1" y="1644"/>
                  <a:pt x="560" y="96"/>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19" name="Google Shape;1219;p38" hidden="0"/>
          <p:cNvSpPr/>
          <p:nvPr isPhoto="0" userDrawn="0"/>
        </p:nvSpPr>
        <p:spPr bwMode="auto">
          <a:xfrm>
            <a:off x="3336820" y="4313052"/>
            <a:ext cx="1254534" cy="539781"/>
          </a:xfrm>
          <a:custGeom>
            <a:avLst/>
            <a:gdLst/>
            <a:ahLst/>
            <a:cxnLst/>
            <a:rect l="l" t="t" r="r" b="b"/>
            <a:pathLst>
              <a:path w="18563" h="7987" fill="norm" stroke="1" extrusionOk="0">
                <a:moveTo>
                  <a:pt x="2989" y="1"/>
                </a:moveTo>
                <a:cubicBezTo>
                  <a:pt x="1286" y="453"/>
                  <a:pt x="417" y="1263"/>
                  <a:pt x="1" y="1894"/>
                </a:cubicBezTo>
                <a:cubicBezTo>
                  <a:pt x="894" y="3168"/>
                  <a:pt x="1858" y="4394"/>
                  <a:pt x="2894" y="5573"/>
                </a:cubicBezTo>
                <a:cubicBezTo>
                  <a:pt x="3489" y="6252"/>
                  <a:pt x="4989" y="6418"/>
                  <a:pt x="6323" y="6597"/>
                </a:cubicBezTo>
                <a:cubicBezTo>
                  <a:pt x="7644" y="6764"/>
                  <a:pt x="13252" y="7157"/>
                  <a:pt x="13252" y="7157"/>
                </a:cubicBezTo>
                <a:cubicBezTo>
                  <a:pt x="13740" y="7442"/>
                  <a:pt x="14252" y="7669"/>
                  <a:pt x="14800" y="7835"/>
                </a:cubicBezTo>
                <a:cubicBezTo>
                  <a:pt x="15187" y="7930"/>
                  <a:pt x="15477" y="7987"/>
                  <a:pt x="15743" y="7987"/>
                </a:cubicBezTo>
                <a:cubicBezTo>
                  <a:pt x="15944" y="7987"/>
                  <a:pt x="16131" y="7954"/>
                  <a:pt x="16336" y="7883"/>
                </a:cubicBezTo>
                <a:cubicBezTo>
                  <a:pt x="16800" y="7704"/>
                  <a:pt x="17789" y="7621"/>
                  <a:pt x="18086" y="7538"/>
                </a:cubicBezTo>
                <a:cubicBezTo>
                  <a:pt x="18396" y="7454"/>
                  <a:pt x="18562" y="7276"/>
                  <a:pt x="18431" y="7192"/>
                </a:cubicBezTo>
                <a:cubicBezTo>
                  <a:pt x="18300" y="7109"/>
                  <a:pt x="16265" y="6633"/>
                  <a:pt x="16086" y="6633"/>
                </a:cubicBezTo>
                <a:cubicBezTo>
                  <a:pt x="15907" y="6633"/>
                  <a:pt x="14836" y="6633"/>
                  <a:pt x="14193" y="6466"/>
                </a:cubicBezTo>
                <a:cubicBezTo>
                  <a:pt x="13550" y="6287"/>
                  <a:pt x="10502" y="5442"/>
                  <a:pt x="8752" y="4799"/>
                </a:cubicBezTo>
                <a:cubicBezTo>
                  <a:pt x="6990" y="4156"/>
                  <a:pt x="4942" y="3466"/>
                  <a:pt x="4942" y="3466"/>
                </a:cubicBezTo>
                <a:cubicBezTo>
                  <a:pt x="4668" y="3156"/>
                  <a:pt x="4430" y="2811"/>
                  <a:pt x="4215" y="2442"/>
                </a:cubicBezTo>
                <a:cubicBezTo>
                  <a:pt x="4025" y="2132"/>
                  <a:pt x="3525" y="1096"/>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20" name="Google Shape;1220;p38" hidden="0"/>
          <p:cNvSpPr/>
          <p:nvPr isPhoto="0" userDrawn="0"/>
        </p:nvSpPr>
        <p:spPr bwMode="auto">
          <a:xfrm>
            <a:off x="3336820" y="4313052"/>
            <a:ext cx="1254534" cy="539781"/>
          </a:xfrm>
          <a:custGeom>
            <a:avLst/>
            <a:gdLst/>
            <a:ahLst/>
            <a:cxnLst/>
            <a:rect l="l" t="t" r="r" b="b"/>
            <a:pathLst>
              <a:path w="18563" h="7987" fill="norm" stroke="1" extrusionOk="0">
                <a:moveTo>
                  <a:pt x="2989" y="1"/>
                </a:moveTo>
                <a:cubicBezTo>
                  <a:pt x="1286" y="453"/>
                  <a:pt x="417" y="1263"/>
                  <a:pt x="1" y="1894"/>
                </a:cubicBezTo>
                <a:cubicBezTo>
                  <a:pt x="894" y="3168"/>
                  <a:pt x="1858" y="4394"/>
                  <a:pt x="2894" y="5573"/>
                </a:cubicBezTo>
                <a:cubicBezTo>
                  <a:pt x="3489" y="6252"/>
                  <a:pt x="4989" y="6418"/>
                  <a:pt x="6323" y="6597"/>
                </a:cubicBezTo>
                <a:cubicBezTo>
                  <a:pt x="7644" y="6764"/>
                  <a:pt x="13252" y="7157"/>
                  <a:pt x="13252" y="7157"/>
                </a:cubicBezTo>
                <a:cubicBezTo>
                  <a:pt x="13740" y="7442"/>
                  <a:pt x="14252" y="7669"/>
                  <a:pt x="14800" y="7835"/>
                </a:cubicBezTo>
                <a:cubicBezTo>
                  <a:pt x="15187" y="7930"/>
                  <a:pt x="15477" y="7987"/>
                  <a:pt x="15743" y="7987"/>
                </a:cubicBezTo>
                <a:cubicBezTo>
                  <a:pt x="15944" y="7987"/>
                  <a:pt x="16131" y="7954"/>
                  <a:pt x="16336" y="7883"/>
                </a:cubicBezTo>
                <a:cubicBezTo>
                  <a:pt x="16800" y="7704"/>
                  <a:pt x="17789" y="7621"/>
                  <a:pt x="18086" y="7538"/>
                </a:cubicBezTo>
                <a:cubicBezTo>
                  <a:pt x="18396" y="7454"/>
                  <a:pt x="18562" y="7276"/>
                  <a:pt x="18431" y="7192"/>
                </a:cubicBezTo>
                <a:cubicBezTo>
                  <a:pt x="18300" y="7109"/>
                  <a:pt x="16265" y="6633"/>
                  <a:pt x="16086" y="6633"/>
                </a:cubicBezTo>
                <a:cubicBezTo>
                  <a:pt x="15907" y="6633"/>
                  <a:pt x="14836" y="6633"/>
                  <a:pt x="14193" y="6466"/>
                </a:cubicBezTo>
                <a:cubicBezTo>
                  <a:pt x="13550" y="6287"/>
                  <a:pt x="10502" y="5442"/>
                  <a:pt x="8752" y="4799"/>
                </a:cubicBezTo>
                <a:cubicBezTo>
                  <a:pt x="6990" y="4156"/>
                  <a:pt x="4942" y="3466"/>
                  <a:pt x="4942" y="3466"/>
                </a:cubicBezTo>
                <a:cubicBezTo>
                  <a:pt x="4668" y="3156"/>
                  <a:pt x="4430" y="2811"/>
                  <a:pt x="4215" y="2442"/>
                </a:cubicBezTo>
                <a:cubicBezTo>
                  <a:pt x="4025" y="2132"/>
                  <a:pt x="3525" y="1096"/>
                  <a:pt x="29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21" name="Google Shape;1221;p38" hidden="0"/>
          <p:cNvSpPr/>
          <p:nvPr isPhoto="0" userDrawn="0"/>
        </p:nvSpPr>
        <p:spPr bwMode="auto">
          <a:xfrm>
            <a:off x="3336820" y="4313052"/>
            <a:ext cx="1254534" cy="544039"/>
          </a:xfrm>
          <a:custGeom>
            <a:avLst/>
            <a:gdLst/>
            <a:ahLst/>
            <a:cxnLst/>
            <a:rect l="l" t="t" r="r" b="b"/>
            <a:pathLst>
              <a:path w="18563" h="8050" fill="none" stroke="1" extrusionOk="0">
                <a:moveTo>
                  <a:pt x="16086" y="6633"/>
                </a:moveTo>
                <a:cubicBezTo>
                  <a:pt x="15907" y="6633"/>
                  <a:pt x="14836" y="6633"/>
                  <a:pt x="14193" y="6466"/>
                </a:cubicBezTo>
                <a:cubicBezTo>
                  <a:pt x="13550" y="6287"/>
                  <a:pt x="10502" y="5442"/>
                  <a:pt x="8752" y="4799"/>
                </a:cubicBezTo>
                <a:cubicBezTo>
                  <a:pt x="6990" y="4156"/>
                  <a:pt x="4942" y="3466"/>
                  <a:pt x="4942" y="3466"/>
                </a:cubicBezTo>
                <a:cubicBezTo>
                  <a:pt x="4668" y="3156"/>
                  <a:pt x="4430" y="2811"/>
                  <a:pt x="4215" y="2442"/>
                </a:cubicBezTo>
                <a:cubicBezTo>
                  <a:pt x="4025" y="2132"/>
                  <a:pt x="3525" y="1096"/>
                  <a:pt x="2989" y="1"/>
                </a:cubicBezTo>
                <a:cubicBezTo>
                  <a:pt x="1286" y="453"/>
                  <a:pt x="417" y="1263"/>
                  <a:pt x="1" y="1894"/>
                </a:cubicBezTo>
                <a:cubicBezTo>
                  <a:pt x="894" y="3168"/>
                  <a:pt x="1858" y="4394"/>
                  <a:pt x="2894" y="5573"/>
                </a:cubicBezTo>
                <a:cubicBezTo>
                  <a:pt x="3489" y="6252"/>
                  <a:pt x="4989" y="6418"/>
                  <a:pt x="6323" y="6597"/>
                </a:cubicBezTo>
                <a:cubicBezTo>
                  <a:pt x="7644" y="6764"/>
                  <a:pt x="13252" y="7157"/>
                  <a:pt x="13252" y="7157"/>
                </a:cubicBezTo>
                <a:cubicBezTo>
                  <a:pt x="13740" y="7442"/>
                  <a:pt x="14252" y="7669"/>
                  <a:pt x="14800" y="7835"/>
                </a:cubicBezTo>
                <a:cubicBezTo>
                  <a:pt x="15479" y="8002"/>
                  <a:pt x="15860" y="8049"/>
                  <a:pt x="16336" y="7883"/>
                </a:cubicBezTo>
                <a:cubicBezTo>
                  <a:pt x="16800" y="7704"/>
                  <a:pt x="17789" y="7621"/>
                  <a:pt x="18086" y="7538"/>
                </a:cubicBezTo>
                <a:cubicBezTo>
                  <a:pt x="18396" y="7454"/>
                  <a:pt x="18562" y="7276"/>
                  <a:pt x="18431" y="7192"/>
                </a:cubicBezTo>
                <a:cubicBezTo>
                  <a:pt x="18300" y="7109"/>
                  <a:pt x="16265" y="6633"/>
                  <a:pt x="16086" y="6633"/>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22" name="Google Shape;1222;p38" hidden="0"/>
          <p:cNvSpPr/>
          <p:nvPr isPhoto="0" userDrawn="0"/>
        </p:nvSpPr>
        <p:spPr bwMode="auto">
          <a:xfrm>
            <a:off x="3116364" y="5036458"/>
            <a:ext cx="556069" cy="421715"/>
          </a:xfrm>
          <a:custGeom>
            <a:avLst/>
            <a:gdLst/>
            <a:ahLst/>
            <a:cxnLst/>
            <a:rect l="l" t="t" r="r" b="b"/>
            <a:pathLst>
              <a:path w="8228" h="6240" fill="norm" stroke="1" extrusionOk="0">
                <a:moveTo>
                  <a:pt x="8227" y="1"/>
                </a:moveTo>
                <a:lnTo>
                  <a:pt x="8227" y="1"/>
                </a:lnTo>
                <a:cubicBezTo>
                  <a:pt x="7096" y="453"/>
                  <a:pt x="5906" y="739"/>
                  <a:pt x="4691" y="858"/>
                </a:cubicBezTo>
                <a:cubicBezTo>
                  <a:pt x="4235" y="912"/>
                  <a:pt x="3814" y="936"/>
                  <a:pt x="3425" y="936"/>
                </a:cubicBezTo>
                <a:cubicBezTo>
                  <a:pt x="1676" y="936"/>
                  <a:pt x="597" y="452"/>
                  <a:pt x="12" y="72"/>
                </a:cubicBezTo>
                <a:cubicBezTo>
                  <a:pt x="12" y="179"/>
                  <a:pt x="0" y="239"/>
                  <a:pt x="0" y="251"/>
                </a:cubicBezTo>
                <a:cubicBezTo>
                  <a:pt x="0" y="417"/>
                  <a:pt x="72" y="5216"/>
                  <a:pt x="84" y="6239"/>
                </a:cubicBezTo>
                <a:lnTo>
                  <a:pt x="8049" y="6228"/>
                </a:lnTo>
                <a:cubicBezTo>
                  <a:pt x="8073" y="5489"/>
                  <a:pt x="8144" y="2679"/>
                  <a:pt x="8227"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23" name="Google Shape;1223;p38" hidden="0"/>
          <p:cNvSpPr/>
          <p:nvPr isPhoto="0" userDrawn="0"/>
        </p:nvSpPr>
        <p:spPr bwMode="auto">
          <a:xfrm>
            <a:off x="3470431" y="5139454"/>
            <a:ext cx="91777" cy="293781"/>
          </a:xfrm>
          <a:custGeom>
            <a:avLst/>
            <a:gdLst/>
            <a:ahLst/>
            <a:cxnLst/>
            <a:rect l="l" t="t" r="r" b="b"/>
            <a:pathLst>
              <a:path w="1358" h="4347" fill="none" stroke="1" extrusionOk="0">
                <a:moveTo>
                  <a:pt x="810" y="4346"/>
                </a:moveTo>
                <a:cubicBezTo>
                  <a:pt x="417" y="2870"/>
                  <a:pt x="1357" y="977"/>
                  <a:pt x="0"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24" name="Google Shape;1224;p38" hidden="0"/>
          <p:cNvSpPr/>
          <p:nvPr isPhoto="0" userDrawn="0"/>
        </p:nvSpPr>
        <p:spPr bwMode="auto">
          <a:xfrm>
            <a:off x="3525106" y="5089577"/>
            <a:ext cx="118337" cy="113539"/>
          </a:xfrm>
          <a:custGeom>
            <a:avLst/>
            <a:gdLst/>
            <a:ahLst/>
            <a:cxnLst/>
            <a:rect l="l" t="t" r="r" b="b"/>
            <a:pathLst>
              <a:path w="1751" h="1680" fill="none" stroke="1" extrusionOk="0">
                <a:moveTo>
                  <a:pt x="1" y="1679"/>
                </a:moveTo>
                <a:lnTo>
                  <a:pt x="175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25" name="Google Shape;1225;p38" hidden="0"/>
          <p:cNvSpPr/>
          <p:nvPr isPhoto="0" userDrawn="0"/>
        </p:nvSpPr>
        <p:spPr bwMode="auto">
          <a:xfrm>
            <a:off x="3224970" y="5203861"/>
            <a:ext cx="3312" cy="229375"/>
          </a:xfrm>
          <a:custGeom>
            <a:avLst/>
            <a:gdLst/>
            <a:ahLst/>
            <a:cxnLst/>
            <a:rect l="l" t="t" r="r" b="b"/>
            <a:pathLst>
              <a:path w="49" h="3394" fill="none" stroke="1" extrusionOk="0">
                <a:moveTo>
                  <a:pt x="48" y="0"/>
                </a:moveTo>
                <a:lnTo>
                  <a:pt x="1" y="3393"/>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26" name="Google Shape;1226;p38" hidden="0"/>
          <p:cNvSpPr/>
          <p:nvPr isPhoto="0" userDrawn="0"/>
        </p:nvSpPr>
        <p:spPr bwMode="auto">
          <a:xfrm>
            <a:off x="3228214" y="5120937"/>
            <a:ext cx="879" cy="41901"/>
          </a:xfrm>
          <a:custGeom>
            <a:avLst/>
            <a:gdLst/>
            <a:ahLst/>
            <a:cxnLst/>
            <a:rect l="l" t="t" r="r" b="b"/>
            <a:pathLst>
              <a:path w="13" h="620" fill="none" stroke="1" extrusionOk="0">
                <a:moveTo>
                  <a:pt x="12" y="1"/>
                </a:moveTo>
                <a:lnTo>
                  <a:pt x="0" y="62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27" name="Google Shape;1227;p38" hidden="0"/>
          <p:cNvSpPr/>
          <p:nvPr isPhoto="0" userDrawn="0"/>
        </p:nvSpPr>
        <p:spPr bwMode="auto">
          <a:xfrm>
            <a:off x="3374666" y="3239026"/>
            <a:ext cx="501327" cy="834441"/>
          </a:xfrm>
          <a:custGeom>
            <a:avLst/>
            <a:gdLst/>
            <a:ahLst/>
            <a:cxnLst/>
            <a:rect l="l" t="t" r="r" b="b"/>
            <a:pathLst>
              <a:path w="7418" h="12347" fill="norm" stroke="1" extrusionOk="0">
                <a:moveTo>
                  <a:pt x="3341" y="0"/>
                </a:moveTo>
                <a:cubicBezTo>
                  <a:pt x="3224" y="0"/>
                  <a:pt x="3106" y="3"/>
                  <a:pt x="2989" y="10"/>
                </a:cubicBezTo>
                <a:cubicBezTo>
                  <a:pt x="1465" y="129"/>
                  <a:pt x="310" y="1522"/>
                  <a:pt x="310" y="2975"/>
                </a:cubicBezTo>
                <a:cubicBezTo>
                  <a:pt x="310" y="4439"/>
                  <a:pt x="1119" y="5570"/>
                  <a:pt x="1191" y="5844"/>
                </a:cubicBezTo>
                <a:cubicBezTo>
                  <a:pt x="1262" y="6130"/>
                  <a:pt x="1191" y="6261"/>
                  <a:pt x="1048" y="6570"/>
                </a:cubicBezTo>
                <a:cubicBezTo>
                  <a:pt x="905" y="6868"/>
                  <a:pt x="107" y="7678"/>
                  <a:pt x="60" y="8023"/>
                </a:cubicBezTo>
                <a:cubicBezTo>
                  <a:pt x="0" y="8368"/>
                  <a:pt x="465" y="9416"/>
                  <a:pt x="1488" y="10690"/>
                </a:cubicBezTo>
                <a:cubicBezTo>
                  <a:pt x="2239" y="11624"/>
                  <a:pt x="2728" y="12347"/>
                  <a:pt x="3024" y="12347"/>
                </a:cubicBezTo>
                <a:cubicBezTo>
                  <a:pt x="3132" y="12347"/>
                  <a:pt x="3214" y="12251"/>
                  <a:pt x="3274" y="12035"/>
                </a:cubicBezTo>
                <a:cubicBezTo>
                  <a:pt x="3501" y="11214"/>
                  <a:pt x="3179" y="9416"/>
                  <a:pt x="3346" y="9118"/>
                </a:cubicBezTo>
                <a:cubicBezTo>
                  <a:pt x="3501" y="8809"/>
                  <a:pt x="4036" y="7904"/>
                  <a:pt x="4036" y="7904"/>
                </a:cubicBezTo>
                <a:cubicBezTo>
                  <a:pt x="4036" y="7904"/>
                  <a:pt x="4668" y="8165"/>
                  <a:pt x="5175" y="8165"/>
                </a:cubicBezTo>
                <a:cubicBezTo>
                  <a:pt x="5395" y="8165"/>
                  <a:pt x="5592" y="8116"/>
                  <a:pt x="5703" y="7975"/>
                </a:cubicBezTo>
                <a:cubicBezTo>
                  <a:pt x="6072" y="7511"/>
                  <a:pt x="6263" y="6451"/>
                  <a:pt x="6346" y="6427"/>
                </a:cubicBezTo>
                <a:cubicBezTo>
                  <a:pt x="6441" y="6404"/>
                  <a:pt x="7025" y="6356"/>
                  <a:pt x="7203" y="6082"/>
                </a:cubicBezTo>
                <a:cubicBezTo>
                  <a:pt x="7394" y="5796"/>
                  <a:pt x="7156" y="5499"/>
                  <a:pt x="6930" y="4927"/>
                </a:cubicBezTo>
                <a:cubicBezTo>
                  <a:pt x="6703" y="4344"/>
                  <a:pt x="7418" y="3951"/>
                  <a:pt x="7203" y="2677"/>
                </a:cubicBezTo>
                <a:cubicBezTo>
                  <a:pt x="7120" y="2201"/>
                  <a:pt x="6918" y="1760"/>
                  <a:pt x="6620" y="1379"/>
                </a:cubicBezTo>
                <a:cubicBezTo>
                  <a:pt x="6180" y="808"/>
                  <a:pt x="5572" y="391"/>
                  <a:pt x="4870" y="212"/>
                </a:cubicBezTo>
                <a:cubicBezTo>
                  <a:pt x="4374" y="67"/>
                  <a:pt x="3862" y="0"/>
                  <a:pt x="33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28" name="Google Shape;1228;p38" hidden="0"/>
          <p:cNvSpPr/>
          <p:nvPr isPhoto="0" userDrawn="0"/>
        </p:nvSpPr>
        <p:spPr bwMode="auto">
          <a:xfrm>
            <a:off x="3374666" y="3239026"/>
            <a:ext cx="501327" cy="834441"/>
          </a:xfrm>
          <a:custGeom>
            <a:avLst/>
            <a:gdLst/>
            <a:ahLst/>
            <a:cxnLst/>
            <a:rect l="l" t="t" r="r" b="b"/>
            <a:pathLst>
              <a:path w="7418" h="12347" fill="norm" stroke="1" extrusionOk="0">
                <a:moveTo>
                  <a:pt x="3341" y="0"/>
                </a:moveTo>
                <a:cubicBezTo>
                  <a:pt x="3224" y="0"/>
                  <a:pt x="3106" y="3"/>
                  <a:pt x="2989" y="10"/>
                </a:cubicBezTo>
                <a:cubicBezTo>
                  <a:pt x="1465" y="129"/>
                  <a:pt x="310" y="1522"/>
                  <a:pt x="310" y="2975"/>
                </a:cubicBezTo>
                <a:cubicBezTo>
                  <a:pt x="310" y="4439"/>
                  <a:pt x="1119" y="5570"/>
                  <a:pt x="1191" y="5844"/>
                </a:cubicBezTo>
                <a:cubicBezTo>
                  <a:pt x="1262" y="6130"/>
                  <a:pt x="1191" y="6261"/>
                  <a:pt x="1048" y="6570"/>
                </a:cubicBezTo>
                <a:cubicBezTo>
                  <a:pt x="905" y="6868"/>
                  <a:pt x="107" y="7678"/>
                  <a:pt x="60" y="8023"/>
                </a:cubicBezTo>
                <a:cubicBezTo>
                  <a:pt x="0" y="8368"/>
                  <a:pt x="465" y="9416"/>
                  <a:pt x="1488" y="10690"/>
                </a:cubicBezTo>
                <a:cubicBezTo>
                  <a:pt x="2239" y="11624"/>
                  <a:pt x="2728" y="12347"/>
                  <a:pt x="3024" y="12347"/>
                </a:cubicBezTo>
                <a:cubicBezTo>
                  <a:pt x="3132" y="12347"/>
                  <a:pt x="3214" y="12251"/>
                  <a:pt x="3274" y="12035"/>
                </a:cubicBezTo>
                <a:cubicBezTo>
                  <a:pt x="3501" y="11214"/>
                  <a:pt x="3179" y="9416"/>
                  <a:pt x="3346" y="9118"/>
                </a:cubicBezTo>
                <a:cubicBezTo>
                  <a:pt x="3501" y="8809"/>
                  <a:pt x="4036" y="7904"/>
                  <a:pt x="4036" y="7904"/>
                </a:cubicBezTo>
                <a:cubicBezTo>
                  <a:pt x="4036" y="7904"/>
                  <a:pt x="4668" y="8165"/>
                  <a:pt x="5175" y="8165"/>
                </a:cubicBezTo>
                <a:cubicBezTo>
                  <a:pt x="5395" y="8165"/>
                  <a:pt x="5592" y="8116"/>
                  <a:pt x="5703" y="7975"/>
                </a:cubicBezTo>
                <a:cubicBezTo>
                  <a:pt x="6072" y="7511"/>
                  <a:pt x="6263" y="6451"/>
                  <a:pt x="6346" y="6427"/>
                </a:cubicBezTo>
                <a:cubicBezTo>
                  <a:pt x="6441" y="6404"/>
                  <a:pt x="7025" y="6356"/>
                  <a:pt x="7203" y="6082"/>
                </a:cubicBezTo>
                <a:cubicBezTo>
                  <a:pt x="7394" y="5796"/>
                  <a:pt x="7156" y="5499"/>
                  <a:pt x="6930" y="4927"/>
                </a:cubicBezTo>
                <a:cubicBezTo>
                  <a:pt x="6703" y="4344"/>
                  <a:pt x="7418" y="3951"/>
                  <a:pt x="7203" y="2677"/>
                </a:cubicBezTo>
                <a:cubicBezTo>
                  <a:pt x="7120" y="2201"/>
                  <a:pt x="6918" y="1760"/>
                  <a:pt x="6620" y="1379"/>
                </a:cubicBezTo>
                <a:cubicBezTo>
                  <a:pt x="6180" y="808"/>
                  <a:pt x="5572" y="391"/>
                  <a:pt x="4870" y="212"/>
                </a:cubicBezTo>
                <a:cubicBezTo>
                  <a:pt x="4374" y="67"/>
                  <a:pt x="3862" y="0"/>
                  <a:pt x="3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29" name="Google Shape;1229;p38" hidden="0"/>
          <p:cNvSpPr/>
          <p:nvPr isPhoto="0" userDrawn="0"/>
        </p:nvSpPr>
        <p:spPr bwMode="auto">
          <a:xfrm>
            <a:off x="3374666" y="3237269"/>
            <a:ext cx="501327" cy="869854"/>
          </a:xfrm>
          <a:custGeom>
            <a:avLst/>
            <a:gdLst/>
            <a:ahLst/>
            <a:cxnLst/>
            <a:rect l="l" t="t" r="r" b="b"/>
            <a:pathLst>
              <a:path w="7418" h="12871" fill="none" stroke="1" extrusionOk="0">
                <a:moveTo>
                  <a:pt x="4870" y="238"/>
                </a:moveTo>
                <a:cubicBezTo>
                  <a:pt x="5572" y="417"/>
                  <a:pt x="6180" y="834"/>
                  <a:pt x="6620" y="1405"/>
                </a:cubicBezTo>
                <a:cubicBezTo>
                  <a:pt x="6918" y="1786"/>
                  <a:pt x="7120" y="2227"/>
                  <a:pt x="7203" y="2703"/>
                </a:cubicBezTo>
                <a:cubicBezTo>
                  <a:pt x="7418" y="3977"/>
                  <a:pt x="6703" y="4370"/>
                  <a:pt x="6930" y="4953"/>
                </a:cubicBezTo>
                <a:cubicBezTo>
                  <a:pt x="7156" y="5525"/>
                  <a:pt x="7394" y="5822"/>
                  <a:pt x="7203" y="6108"/>
                </a:cubicBezTo>
                <a:cubicBezTo>
                  <a:pt x="7025" y="6382"/>
                  <a:pt x="6441" y="6430"/>
                  <a:pt x="6346" y="6453"/>
                </a:cubicBezTo>
                <a:cubicBezTo>
                  <a:pt x="6263" y="6477"/>
                  <a:pt x="6072" y="7537"/>
                  <a:pt x="5703" y="8001"/>
                </a:cubicBezTo>
                <a:cubicBezTo>
                  <a:pt x="5334" y="8466"/>
                  <a:pt x="4036" y="7930"/>
                  <a:pt x="4036" y="7930"/>
                </a:cubicBezTo>
                <a:cubicBezTo>
                  <a:pt x="4036" y="7930"/>
                  <a:pt x="3501" y="8835"/>
                  <a:pt x="3346" y="9144"/>
                </a:cubicBezTo>
                <a:cubicBezTo>
                  <a:pt x="3179" y="9442"/>
                  <a:pt x="3501" y="11240"/>
                  <a:pt x="3274" y="12061"/>
                </a:cubicBezTo>
                <a:cubicBezTo>
                  <a:pt x="3048" y="12871"/>
                  <a:pt x="2512" y="11990"/>
                  <a:pt x="1488" y="10716"/>
                </a:cubicBezTo>
                <a:cubicBezTo>
                  <a:pt x="465" y="9442"/>
                  <a:pt x="0" y="8394"/>
                  <a:pt x="60" y="8049"/>
                </a:cubicBezTo>
                <a:cubicBezTo>
                  <a:pt x="107" y="7704"/>
                  <a:pt x="905" y="6894"/>
                  <a:pt x="1048" y="6596"/>
                </a:cubicBezTo>
                <a:cubicBezTo>
                  <a:pt x="1191" y="6287"/>
                  <a:pt x="1262" y="6156"/>
                  <a:pt x="1191" y="5870"/>
                </a:cubicBezTo>
                <a:cubicBezTo>
                  <a:pt x="1119" y="5596"/>
                  <a:pt x="310" y="4465"/>
                  <a:pt x="310" y="3001"/>
                </a:cubicBezTo>
                <a:cubicBezTo>
                  <a:pt x="310" y="1548"/>
                  <a:pt x="1465" y="155"/>
                  <a:pt x="2989" y="36"/>
                </a:cubicBezTo>
                <a:cubicBezTo>
                  <a:pt x="3632" y="0"/>
                  <a:pt x="4263" y="60"/>
                  <a:pt x="4870" y="238"/>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30" name="Google Shape;1230;p38" hidden="0"/>
          <p:cNvSpPr/>
          <p:nvPr isPhoto="0" userDrawn="0"/>
        </p:nvSpPr>
        <p:spPr bwMode="auto">
          <a:xfrm>
            <a:off x="3395549" y="3239026"/>
            <a:ext cx="408874" cy="417660"/>
          </a:xfrm>
          <a:custGeom>
            <a:avLst/>
            <a:gdLst/>
            <a:ahLst/>
            <a:cxnLst/>
            <a:rect l="l" t="t" r="r" b="b"/>
            <a:pathLst>
              <a:path w="6050" h="6180" fill="norm" stroke="1" extrusionOk="0">
                <a:moveTo>
                  <a:pt x="3038" y="0"/>
                </a:moveTo>
                <a:cubicBezTo>
                  <a:pt x="2923" y="0"/>
                  <a:pt x="2807" y="3"/>
                  <a:pt x="2692" y="10"/>
                </a:cubicBezTo>
                <a:cubicBezTo>
                  <a:pt x="1156" y="129"/>
                  <a:pt x="1" y="1522"/>
                  <a:pt x="1" y="2975"/>
                </a:cubicBezTo>
                <a:cubicBezTo>
                  <a:pt x="1" y="4439"/>
                  <a:pt x="810" y="5570"/>
                  <a:pt x="882" y="5844"/>
                </a:cubicBezTo>
                <a:cubicBezTo>
                  <a:pt x="906" y="5939"/>
                  <a:pt x="918" y="6035"/>
                  <a:pt x="894" y="6130"/>
                </a:cubicBezTo>
                <a:cubicBezTo>
                  <a:pt x="1075" y="6165"/>
                  <a:pt x="1236" y="6180"/>
                  <a:pt x="1379" y="6180"/>
                </a:cubicBezTo>
                <a:cubicBezTo>
                  <a:pt x="2108" y="6180"/>
                  <a:pt x="2358" y="5796"/>
                  <a:pt x="2358" y="5796"/>
                </a:cubicBezTo>
                <a:lnTo>
                  <a:pt x="2358" y="5796"/>
                </a:lnTo>
                <a:cubicBezTo>
                  <a:pt x="2316" y="5802"/>
                  <a:pt x="2274" y="5805"/>
                  <a:pt x="2231" y="5805"/>
                </a:cubicBezTo>
                <a:cubicBezTo>
                  <a:pt x="2022" y="5805"/>
                  <a:pt x="1812" y="5733"/>
                  <a:pt x="1644" y="5594"/>
                </a:cubicBezTo>
                <a:cubicBezTo>
                  <a:pt x="1310" y="5308"/>
                  <a:pt x="1310" y="4249"/>
                  <a:pt x="1715" y="3760"/>
                </a:cubicBezTo>
                <a:cubicBezTo>
                  <a:pt x="1812" y="3640"/>
                  <a:pt x="1909" y="3590"/>
                  <a:pt x="2001" y="3590"/>
                </a:cubicBezTo>
                <a:cubicBezTo>
                  <a:pt x="2278" y="3590"/>
                  <a:pt x="2501" y="4048"/>
                  <a:pt x="2501" y="4344"/>
                </a:cubicBezTo>
                <a:cubicBezTo>
                  <a:pt x="2501" y="4711"/>
                  <a:pt x="2657" y="5015"/>
                  <a:pt x="2832" y="5015"/>
                </a:cubicBezTo>
                <a:cubicBezTo>
                  <a:pt x="2845" y="5015"/>
                  <a:pt x="2858" y="5014"/>
                  <a:pt x="2870" y="5011"/>
                </a:cubicBezTo>
                <a:cubicBezTo>
                  <a:pt x="3049" y="4963"/>
                  <a:pt x="3013" y="4522"/>
                  <a:pt x="3073" y="4249"/>
                </a:cubicBezTo>
                <a:cubicBezTo>
                  <a:pt x="3144" y="3975"/>
                  <a:pt x="3954" y="3558"/>
                  <a:pt x="4144" y="3320"/>
                </a:cubicBezTo>
                <a:cubicBezTo>
                  <a:pt x="4335" y="3094"/>
                  <a:pt x="4049" y="2879"/>
                  <a:pt x="3751" y="2534"/>
                </a:cubicBezTo>
                <a:cubicBezTo>
                  <a:pt x="3454" y="2189"/>
                  <a:pt x="3704" y="1820"/>
                  <a:pt x="4847" y="1260"/>
                </a:cubicBezTo>
                <a:lnTo>
                  <a:pt x="4847" y="1260"/>
                </a:lnTo>
                <a:lnTo>
                  <a:pt x="4835" y="1272"/>
                </a:lnTo>
                <a:cubicBezTo>
                  <a:pt x="5188" y="1092"/>
                  <a:pt x="5475" y="1030"/>
                  <a:pt x="5704" y="1030"/>
                </a:cubicBezTo>
                <a:cubicBezTo>
                  <a:pt x="5838" y="1030"/>
                  <a:pt x="5953" y="1051"/>
                  <a:pt x="6049" y="1082"/>
                </a:cubicBezTo>
                <a:cubicBezTo>
                  <a:pt x="5644" y="665"/>
                  <a:pt x="5132" y="367"/>
                  <a:pt x="4561" y="212"/>
                </a:cubicBezTo>
                <a:cubicBezTo>
                  <a:pt x="4065" y="67"/>
                  <a:pt x="3553" y="0"/>
                  <a:pt x="3038"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31" name="Google Shape;1231;p38" hidden="0"/>
          <p:cNvSpPr/>
          <p:nvPr isPhoto="0" userDrawn="0"/>
        </p:nvSpPr>
        <p:spPr bwMode="auto">
          <a:xfrm>
            <a:off x="3551666" y="3635534"/>
            <a:ext cx="26628" cy="72516"/>
          </a:xfrm>
          <a:custGeom>
            <a:avLst/>
            <a:gdLst/>
            <a:ahLst/>
            <a:cxnLst/>
            <a:rect l="l" t="t" r="r" b="b"/>
            <a:pathLst>
              <a:path w="394" h="1073" fill="none" stroke="1" extrusionOk="0">
                <a:moveTo>
                  <a:pt x="1" y="1"/>
                </a:moveTo>
                <a:cubicBezTo>
                  <a:pt x="1" y="1"/>
                  <a:pt x="1" y="656"/>
                  <a:pt x="393" y="107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32" name="Google Shape;1232;p38" hidden="0"/>
          <p:cNvSpPr/>
          <p:nvPr isPhoto="0" userDrawn="0"/>
        </p:nvSpPr>
        <p:spPr bwMode="auto">
          <a:xfrm>
            <a:off x="3753672" y="3548623"/>
            <a:ext cx="41901" cy="8177"/>
          </a:xfrm>
          <a:custGeom>
            <a:avLst/>
            <a:gdLst/>
            <a:ahLst/>
            <a:cxnLst/>
            <a:rect l="l" t="t" r="r" b="b"/>
            <a:pathLst>
              <a:path w="620" h="121" fill="none" stroke="1" extrusionOk="0">
                <a:moveTo>
                  <a:pt x="619" y="120"/>
                </a:moveTo>
                <a:cubicBezTo>
                  <a:pt x="429" y="37"/>
                  <a:pt x="214" y="1"/>
                  <a:pt x="0" y="2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33" name="Google Shape;1233;p38" hidden="0"/>
          <p:cNvSpPr/>
          <p:nvPr isPhoto="0" userDrawn="0"/>
        </p:nvSpPr>
        <p:spPr bwMode="auto">
          <a:xfrm>
            <a:off x="3751239" y="3479486"/>
            <a:ext cx="67650" cy="39468"/>
          </a:xfrm>
          <a:custGeom>
            <a:avLst/>
            <a:gdLst/>
            <a:ahLst/>
            <a:cxnLst/>
            <a:rect l="l" t="t" r="r" b="b"/>
            <a:pathLst>
              <a:path w="1001" h="584" fill="none" stroke="1" extrusionOk="0">
                <a:moveTo>
                  <a:pt x="1000" y="583"/>
                </a:moveTo>
                <a:cubicBezTo>
                  <a:pt x="1000" y="583"/>
                  <a:pt x="655" y="0"/>
                  <a:pt x="0" y="464"/>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34" name="Google Shape;1234;p38" hidden="0"/>
          <p:cNvSpPr/>
          <p:nvPr isPhoto="0" userDrawn="0"/>
        </p:nvSpPr>
        <p:spPr bwMode="auto">
          <a:xfrm>
            <a:off x="3720623" y="3666149"/>
            <a:ext cx="43522" cy="30615"/>
          </a:xfrm>
          <a:custGeom>
            <a:avLst/>
            <a:gdLst/>
            <a:ahLst/>
            <a:cxnLst/>
            <a:rect l="l" t="t" r="r" b="b"/>
            <a:pathLst>
              <a:path w="644" h="453" fill="none" stroke="1" extrusionOk="0">
                <a:moveTo>
                  <a:pt x="644" y="429"/>
                </a:moveTo>
                <a:cubicBezTo>
                  <a:pt x="358" y="453"/>
                  <a:pt x="84" y="274"/>
                  <a:pt x="1"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35" name="Google Shape;1235;p38" hidden="0"/>
          <p:cNvSpPr/>
          <p:nvPr isPhoto="0" userDrawn="0"/>
        </p:nvSpPr>
        <p:spPr bwMode="auto">
          <a:xfrm>
            <a:off x="3194422" y="4106249"/>
            <a:ext cx="266410" cy="140099"/>
          </a:xfrm>
          <a:custGeom>
            <a:avLst/>
            <a:gdLst/>
            <a:ahLst/>
            <a:cxnLst/>
            <a:rect l="l" t="t" r="r" b="b"/>
            <a:pathLst>
              <a:path w="3942" h="2073" fill="norm" stroke="1" extrusionOk="0">
                <a:moveTo>
                  <a:pt x="3643" y="1"/>
                </a:moveTo>
                <a:cubicBezTo>
                  <a:pt x="1750" y="37"/>
                  <a:pt x="631" y="751"/>
                  <a:pt x="0" y="1418"/>
                </a:cubicBezTo>
                <a:cubicBezTo>
                  <a:pt x="72" y="1644"/>
                  <a:pt x="155" y="1858"/>
                  <a:pt x="262" y="2073"/>
                </a:cubicBezTo>
                <a:cubicBezTo>
                  <a:pt x="737" y="1447"/>
                  <a:pt x="1753" y="630"/>
                  <a:pt x="3770" y="630"/>
                </a:cubicBezTo>
                <a:cubicBezTo>
                  <a:pt x="3826" y="630"/>
                  <a:pt x="3883" y="631"/>
                  <a:pt x="3941" y="632"/>
                </a:cubicBezTo>
                <a:lnTo>
                  <a:pt x="3643"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36" name="Google Shape;1236;p38" hidden="0"/>
          <p:cNvSpPr/>
          <p:nvPr isPhoto="0" userDrawn="0"/>
        </p:nvSpPr>
        <p:spPr bwMode="auto">
          <a:xfrm>
            <a:off x="3237067" y="4200459"/>
            <a:ext cx="268776" cy="127190"/>
          </a:xfrm>
          <a:custGeom>
            <a:avLst/>
            <a:gdLst/>
            <a:ahLst/>
            <a:cxnLst/>
            <a:rect l="l" t="t" r="r" b="b"/>
            <a:pathLst>
              <a:path w="3977" h="1882" fill="norm" stroke="1" extrusionOk="0">
                <a:moveTo>
                  <a:pt x="3679" y="0"/>
                </a:moveTo>
                <a:cubicBezTo>
                  <a:pt x="1905" y="95"/>
                  <a:pt x="726" y="750"/>
                  <a:pt x="0" y="1345"/>
                </a:cubicBezTo>
                <a:cubicBezTo>
                  <a:pt x="107" y="1536"/>
                  <a:pt x="226" y="1715"/>
                  <a:pt x="345" y="1881"/>
                </a:cubicBezTo>
                <a:cubicBezTo>
                  <a:pt x="1012" y="1322"/>
                  <a:pt x="2179" y="655"/>
                  <a:pt x="3977" y="619"/>
                </a:cubicBezTo>
                <a:lnTo>
                  <a:pt x="3679"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37" name="Google Shape;1237;p38" hidden="0"/>
          <p:cNvSpPr/>
          <p:nvPr isPhoto="0" userDrawn="0"/>
        </p:nvSpPr>
        <p:spPr bwMode="auto">
          <a:xfrm>
            <a:off x="4728894" y="3790096"/>
            <a:ext cx="831265" cy="1667260"/>
          </a:xfrm>
          <a:custGeom>
            <a:avLst/>
            <a:gdLst/>
            <a:ahLst/>
            <a:cxnLst/>
            <a:rect l="l" t="t" r="r" b="b"/>
            <a:pathLst>
              <a:path w="12300" h="24670" fill="norm" stroke="1" extrusionOk="0">
                <a:moveTo>
                  <a:pt x="5211" y="1"/>
                </a:moveTo>
                <a:cubicBezTo>
                  <a:pt x="4847" y="1"/>
                  <a:pt x="4520" y="50"/>
                  <a:pt x="4287" y="167"/>
                </a:cubicBezTo>
                <a:cubicBezTo>
                  <a:pt x="4287" y="167"/>
                  <a:pt x="2572" y="1119"/>
                  <a:pt x="1512" y="2107"/>
                </a:cubicBezTo>
                <a:cubicBezTo>
                  <a:pt x="453" y="3095"/>
                  <a:pt x="0" y="4608"/>
                  <a:pt x="191" y="5834"/>
                </a:cubicBezTo>
                <a:cubicBezTo>
                  <a:pt x="393" y="7048"/>
                  <a:pt x="2179" y="10299"/>
                  <a:pt x="2370" y="10894"/>
                </a:cubicBezTo>
                <a:cubicBezTo>
                  <a:pt x="2572" y="11489"/>
                  <a:pt x="2703" y="13597"/>
                  <a:pt x="2703" y="14728"/>
                </a:cubicBezTo>
                <a:cubicBezTo>
                  <a:pt x="2703" y="15657"/>
                  <a:pt x="2108" y="22455"/>
                  <a:pt x="1905" y="24670"/>
                </a:cubicBezTo>
                <a:lnTo>
                  <a:pt x="10847" y="24670"/>
                </a:lnTo>
                <a:cubicBezTo>
                  <a:pt x="10954" y="22503"/>
                  <a:pt x="11276" y="16002"/>
                  <a:pt x="11276" y="15180"/>
                </a:cubicBezTo>
                <a:cubicBezTo>
                  <a:pt x="11276" y="14192"/>
                  <a:pt x="10942" y="10144"/>
                  <a:pt x="11371" y="8727"/>
                </a:cubicBezTo>
                <a:cubicBezTo>
                  <a:pt x="11799" y="7310"/>
                  <a:pt x="12300" y="3584"/>
                  <a:pt x="11526" y="2429"/>
                </a:cubicBezTo>
                <a:cubicBezTo>
                  <a:pt x="10764" y="1274"/>
                  <a:pt x="7918" y="619"/>
                  <a:pt x="7049" y="321"/>
                </a:cubicBezTo>
                <a:cubicBezTo>
                  <a:pt x="6514" y="136"/>
                  <a:pt x="5813" y="1"/>
                  <a:pt x="5211"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38" name="Google Shape;1238;p38" hidden="0"/>
          <p:cNvSpPr/>
          <p:nvPr isPhoto="0" userDrawn="0"/>
        </p:nvSpPr>
        <p:spPr bwMode="auto">
          <a:xfrm>
            <a:off x="4882577" y="3852002"/>
            <a:ext cx="531942" cy="754829"/>
          </a:xfrm>
          <a:custGeom>
            <a:avLst/>
            <a:gdLst/>
            <a:ahLst/>
            <a:cxnLst/>
            <a:rect l="l" t="t" r="r" b="b"/>
            <a:pathLst>
              <a:path w="7871" h="11169" fill="norm" stroke="1" extrusionOk="0">
                <a:moveTo>
                  <a:pt x="6680" y="1"/>
                </a:moveTo>
                <a:cubicBezTo>
                  <a:pt x="5227" y="3715"/>
                  <a:pt x="2941" y="7049"/>
                  <a:pt x="0" y="9728"/>
                </a:cubicBezTo>
                <a:cubicBezTo>
                  <a:pt x="48" y="9835"/>
                  <a:pt x="84" y="9930"/>
                  <a:pt x="96" y="9990"/>
                </a:cubicBezTo>
                <a:cubicBezTo>
                  <a:pt x="203" y="10371"/>
                  <a:pt x="262" y="10764"/>
                  <a:pt x="298" y="11169"/>
                </a:cubicBezTo>
                <a:cubicBezTo>
                  <a:pt x="3656" y="8275"/>
                  <a:pt x="6263" y="4608"/>
                  <a:pt x="7871" y="477"/>
                </a:cubicBezTo>
                <a:cubicBezTo>
                  <a:pt x="7478" y="298"/>
                  <a:pt x="7085" y="143"/>
                  <a:pt x="66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39" name="Google Shape;1239;p38" hidden="0"/>
          <p:cNvSpPr/>
          <p:nvPr isPhoto="0" userDrawn="0"/>
        </p:nvSpPr>
        <p:spPr bwMode="auto">
          <a:xfrm>
            <a:off x="4903528" y="4014539"/>
            <a:ext cx="634126" cy="898847"/>
          </a:xfrm>
          <a:custGeom>
            <a:avLst/>
            <a:gdLst/>
            <a:ahLst/>
            <a:cxnLst/>
            <a:rect l="l" t="t" r="r" b="b"/>
            <a:pathLst>
              <a:path w="9383" h="13300" fill="norm" stroke="1" extrusionOk="0">
                <a:moveTo>
                  <a:pt x="9251" y="1"/>
                </a:moveTo>
                <a:cubicBezTo>
                  <a:pt x="7418" y="3108"/>
                  <a:pt x="4251" y="7835"/>
                  <a:pt x="119" y="11538"/>
                </a:cubicBezTo>
                <a:cubicBezTo>
                  <a:pt x="107" y="11859"/>
                  <a:pt x="71" y="12502"/>
                  <a:pt x="0" y="13300"/>
                </a:cubicBezTo>
                <a:cubicBezTo>
                  <a:pt x="4024" y="9978"/>
                  <a:pt x="7203" y="5680"/>
                  <a:pt x="9299" y="2370"/>
                </a:cubicBezTo>
                <a:cubicBezTo>
                  <a:pt x="9382" y="1584"/>
                  <a:pt x="9358" y="786"/>
                  <a:pt x="92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40" name="Google Shape;1240;p38" hidden="0"/>
          <p:cNvSpPr/>
          <p:nvPr isPhoto="0" userDrawn="0"/>
        </p:nvSpPr>
        <p:spPr bwMode="auto">
          <a:xfrm>
            <a:off x="4857639" y="4917377"/>
            <a:ext cx="628517" cy="539984"/>
          </a:xfrm>
          <a:custGeom>
            <a:avLst/>
            <a:gdLst/>
            <a:ahLst/>
            <a:cxnLst/>
            <a:rect l="l" t="t" r="r" b="b"/>
            <a:pathLst>
              <a:path w="9300" h="7990" fill="norm" stroke="1" extrusionOk="0">
                <a:moveTo>
                  <a:pt x="679" y="0"/>
                </a:moveTo>
                <a:cubicBezTo>
                  <a:pt x="489" y="2453"/>
                  <a:pt x="143" y="6406"/>
                  <a:pt x="0" y="7990"/>
                </a:cubicBezTo>
                <a:lnTo>
                  <a:pt x="8942" y="7990"/>
                </a:lnTo>
                <a:cubicBezTo>
                  <a:pt x="9013" y="6454"/>
                  <a:pt x="9204" y="2715"/>
                  <a:pt x="9299" y="393"/>
                </a:cubicBezTo>
                <a:lnTo>
                  <a:pt x="9299" y="393"/>
                </a:lnTo>
                <a:cubicBezTo>
                  <a:pt x="7921" y="658"/>
                  <a:pt x="6672" y="758"/>
                  <a:pt x="5570" y="758"/>
                </a:cubicBezTo>
                <a:cubicBezTo>
                  <a:pt x="3198" y="758"/>
                  <a:pt x="1508" y="293"/>
                  <a:pt x="679"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41" name="Google Shape;1241;p38" hidden="0"/>
          <p:cNvSpPr/>
          <p:nvPr isPhoto="0" userDrawn="0"/>
        </p:nvSpPr>
        <p:spPr bwMode="auto">
          <a:xfrm>
            <a:off x="4948539" y="3783608"/>
            <a:ext cx="292159" cy="282495"/>
          </a:xfrm>
          <a:custGeom>
            <a:avLst/>
            <a:gdLst/>
            <a:ahLst/>
            <a:cxnLst/>
            <a:rect l="l" t="t" r="r" b="b"/>
            <a:pathLst>
              <a:path w="4323" h="4180" fill="norm" stroke="1" extrusionOk="0">
                <a:moveTo>
                  <a:pt x="2156" y="1"/>
                </a:moveTo>
                <a:cubicBezTo>
                  <a:pt x="965" y="1"/>
                  <a:pt x="1" y="941"/>
                  <a:pt x="1" y="2096"/>
                </a:cubicBezTo>
                <a:cubicBezTo>
                  <a:pt x="1" y="3251"/>
                  <a:pt x="965" y="4180"/>
                  <a:pt x="2156" y="4180"/>
                </a:cubicBezTo>
                <a:cubicBezTo>
                  <a:pt x="3346" y="4180"/>
                  <a:pt x="4323" y="3251"/>
                  <a:pt x="4323" y="2096"/>
                </a:cubicBezTo>
                <a:cubicBezTo>
                  <a:pt x="4323" y="941"/>
                  <a:pt x="3346" y="1"/>
                  <a:pt x="2156"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42" name="Google Shape;1242;p38" hidden="0"/>
          <p:cNvSpPr/>
          <p:nvPr isPhoto="0" userDrawn="0"/>
        </p:nvSpPr>
        <p:spPr bwMode="auto">
          <a:xfrm>
            <a:off x="4960636" y="3698319"/>
            <a:ext cx="263166" cy="316421"/>
          </a:xfrm>
          <a:custGeom>
            <a:avLst/>
            <a:gdLst/>
            <a:ahLst/>
            <a:cxnLst/>
            <a:rect l="l" t="t" r="r" b="b"/>
            <a:pathLst>
              <a:path w="3894" h="4682" fill="norm" stroke="1" extrusionOk="0">
                <a:moveTo>
                  <a:pt x="2572" y="1"/>
                </a:moveTo>
                <a:cubicBezTo>
                  <a:pt x="2572" y="1"/>
                  <a:pt x="2144" y="786"/>
                  <a:pt x="1310" y="822"/>
                </a:cubicBezTo>
                <a:cubicBezTo>
                  <a:pt x="1222" y="827"/>
                  <a:pt x="1134" y="829"/>
                  <a:pt x="1046" y="829"/>
                </a:cubicBezTo>
                <a:cubicBezTo>
                  <a:pt x="694" y="829"/>
                  <a:pt x="343" y="791"/>
                  <a:pt x="0" y="715"/>
                </a:cubicBezTo>
                <a:lnTo>
                  <a:pt x="0" y="727"/>
                </a:lnTo>
                <a:cubicBezTo>
                  <a:pt x="0" y="727"/>
                  <a:pt x="369" y="2013"/>
                  <a:pt x="369" y="2763"/>
                </a:cubicBezTo>
                <a:cubicBezTo>
                  <a:pt x="369" y="3389"/>
                  <a:pt x="924" y="4681"/>
                  <a:pt x="1867" y="4681"/>
                </a:cubicBezTo>
                <a:cubicBezTo>
                  <a:pt x="2072" y="4681"/>
                  <a:pt x="2296" y="4620"/>
                  <a:pt x="2536" y="4477"/>
                </a:cubicBezTo>
                <a:cubicBezTo>
                  <a:pt x="3894" y="3691"/>
                  <a:pt x="3203" y="1882"/>
                  <a:pt x="2965" y="1310"/>
                </a:cubicBezTo>
                <a:cubicBezTo>
                  <a:pt x="2810" y="882"/>
                  <a:pt x="2667" y="441"/>
                  <a:pt x="2572"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43" name="Google Shape;1243;p38" hidden="0"/>
          <p:cNvSpPr/>
          <p:nvPr isPhoto="0" userDrawn="0"/>
        </p:nvSpPr>
        <p:spPr bwMode="auto">
          <a:xfrm>
            <a:off x="4794855" y="3396562"/>
            <a:ext cx="64474" cy="177134"/>
          </a:xfrm>
          <a:custGeom>
            <a:avLst/>
            <a:gdLst/>
            <a:ahLst/>
            <a:cxnLst/>
            <a:rect l="l" t="t" r="r" b="b"/>
            <a:pathLst>
              <a:path w="954" h="2621" fill="norm" stroke="1" extrusionOk="0">
                <a:moveTo>
                  <a:pt x="594" y="0"/>
                </a:moveTo>
                <a:cubicBezTo>
                  <a:pt x="441" y="0"/>
                  <a:pt x="279" y="108"/>
                  <a:pt x="227" y="525"/>
                </a:cubicBezTo>
                <a:cubicBezTo>
                  <a:pt x="227" y="525"/>
                  <a:pt x="1" y="1084"/>
                  <a:pt x="286" y="1549"/>
                </a:cubicBezTo>
                <a:cubicBezTo>
                  <a:pt x="572" y="2001"/>
                  <a:pt x="953" y="2620"/>
                  <a:pt x="953" y="2620"/>
                </a:cubicBezTo>
                <a:lnTo>
                  <a:pt x="906" y="120"/>
                </a:lnTo>
                <a:cubicBezTo>
                  <a:pt x="906" y="120"/>
                  <a:pt x="755" y="0"/>
                  <a:pt x="594"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44" name="Google Shape;1244;p38" hidden="0"/>
          <p:cNvSpPr/>
          <p:nvPr isPhoto="0" userDrawn="0"/>
        </p:nvSpPr>
        <p:spPr bwMode="auto">
          <a:xfrm>
            <a:off x="4828646" y="3534971"/>
            <a:ext cx="53998" cy="98805"/>
          </a:xfrm>
          <a:custGeom>
            <a:avLst/>
            <a:gdLst/>
            <a:ahLst/>
            <a:cxnLst/>
            <a:rect l="l" t="t" r="r" b="b"/>
            <a:pathLst>
              <a:path w="799" h="1462" fill="norm" stroke="1" extrusionOk="0">
                <a:moveTo>
                  <a:pt x="453" y="1"/>
                </a:moveTo>
                <a:cubicBezTo>
                  <a:pt x="453" y="1"/>
                  <a:pt x="1" y="179"/>
                  <a:pt x="227" y="917"/>
                </a:cubicBezTo>
                <a:cubicBezTo>
                  <a:pt x="367" y="1375"/>
                  <a:pt x="553" y="1462"/>
                  <a:pt x="674" y="1462"/>
                </a:cubicBezTo>
                <a:cubicBezTo>
                  <a:pt x="749" y="1462"/>
                  <a:pt x="798" y="1429"/>
                  <a:pt x="798" y="1429"/>
                </a:cubicBezTo>
                <a:lnTo>
                  <a:pt x="453" y="12"/>
                </a:lnTo>
                <a:lnTo>
                  <a:pt x="453"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45" name="Google Shape;1245;p38" hidden="0"/>
          <p:cNvSpPr/>
          <p:nvPr isPhoto="0" userDrawn="0"/>
        </p:nvSpPr>
        <p:spPr bwMode="auto">
          <a:xfrm>
            <a:off x="4824659" y="3336007"/>
            <a:ext cx="387113" cy="466927"/>
          </a:xfrm>
          <a:custGeom>
            <a:avLst/>
            <a:gdLst/>
            <a:ahLst/>
            <a:cxnLst/>
            <a:rect l="l" t="t" r="r" b="b"/>
            <a:pathLst>
              <a:path w="5728" h="6909" fill="norm" stroke="1" extrusionOk="0">
                <a:moveTo>
                  <a:pt x="4043" y="1"/>
                </a:moveTo>
                <a:cubicBezTo>
                  <a:pt x="3399" y="1"/>
                  <a:pt x="2430" y="576"/>
                  <a:pt x="1846" y="742"/>
                </a:cubicBezTo>
                <a:cubicBezTo>
                  <a:pt x="1060" y="980"/>
                  <a:pt x="0" y="909"/>
                  <a:pt x="95" y="1671"/>
                </a:cubicBezTo>
                <a:cubicBezTo>
                  <a:pt x="95" y="1671"/>
                  <a:pt x="500" y="3707"/>
                  <a:pt x="727" y="4731"/>
                </a:cubicBezTo>
                <a:cubicBezTo>
                  <a:pt x="965" y="5754"/>
                  <a:pt x="2215" y="6671"/>
                  <a:pt x="2870" y="6874"/>
                </a:cubicBezTo>
                <a:cubicBezTo>
                  <a:pt x="2948" y="6898"/>
                  <a:pt x="3030" y="6908"/>
                  <a:pt x="3113" y="6908"/>
                </a:cubicBezTo>
                <a:cubicBezTo>
                  <a:pt x="3730" y="6908"/>
                  <a:pt x="4416" y="6299"/>
                  <a:pt x="4584" y="5921"/>
                </a:cubicBezTo>
                <a:cubicBezTo>
                  <a:pt x="4787" y="5493"/>
                  <a:pt x="4882" y="4540"/>
                  <a:pt x="4882" y="4540"/>
                </a:cubicBezTo>
                <a:cubicBezTo>
                  <a:pt x="4882" y="4540"/>
                  <a:pt x="5608" y="4242"/>
                  <a:pt x="5668" y="3480"/>
                </a:cubicBezTo>
                <a:cubicBezTo>
                  <a:pt x="5727" y="2718"/>
                  <a:pt x="5537" y="2492"/>
                  <a:pt x="5144" y="2397"/>
                </a:cubicBezTo>
                <a:lnTo>
                  <a:pt x="4846" y="2266"/>
                </a:lnTo>
                <a:cubicBezTo>
                  <a:pt x="4846" y="2266"/>
                  <a:pt x="5013" y="1040"/>
                  <a:pt x="4584" y="278"/>
                </a:cubicBezTo>
                <a:cubicBezTo>
                  <a:pt x="4470" y="77"/>
                  <a:pt x="4278" y="1"/>
                  <a:pt x="4043"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46" name="Google Shape;1246;p38" hidden="0"/>
          <p:cNvSpPr/>
          <p:nvPr isPhoto="0" userDrawn="0"/>
        </p:nvSpPr>
        <p:spPr bwMode="auto">
          <a:xfrm>
            <a:off x="4950161" y="3548623"/>
            <a:ext cx="66028" cy="94278"/>
          </a:xfrm>
          <a:custGeom>
            <a:avLst/>
            <a:gdLst/>
            <a:ahLst/>
            <a:cxnLst/>
            <a:rect l="l" t="t" r="r" b="b"/>
            <a:pathLst>
              <a:path w="977" h="1395" fill="none" stroke="1" extrusionOk="0">
                <a:moveTo>
                  <a:pt x="155" y="1"/>
                </a:moveTo>
                <a:cubicBezTo>
                  <a:pt x="155" y="1"/>
                  <a:pt x="1" y="1192"/>
                  <a:pt x="227" y="1287"/>
                </a:cubicBezTo>
                <a:cubicBezTo>
                  <a:pt x="441" y="1394"/>
                  <a:pt x="882" y="1156"/>
                  <a:pt x="977" y="112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47" name="Google Shape;1247;p38" hidden="0"/>
          <p:cNvSpPr/>
          <p:nvPr isPhoto="0" userDrawn="0"/>
        </p:nvSpPr>
        <p:spPr bwMode="auto">
          <a:xfrm>
            <a:off x="5003280" y="3622694"/>
            <a:ext cx="86979" cy="71637"/>
          </a:xfrm>
          <a:custGeom>
            <a:avLst/>
            <a:gdLst/>
            <a:ahLst/>
            <a:cxnLst/>
            <a:rect l="l" t="t" r="r" b="b"/>
            <a:pathLst>
              <a:path w="1287" h="1060" fill="none" stroke="1" extrusionOk="0">
                <a:moveTo>
                  <a:pt x="0" y="929"/>
                </a:moveTo>
                <a:cubicBezTo>
                  <a:pt x="0" y="929"/>
                  <a:pt x="917" y="1060"/>
                  <a:pt x="1286"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48" name="Google Shape;1248;p38" hidden="0"/>
          <p:cNvSpPr/>
          <p:nvPr isPhoto="0" userDrawn="0"/>
        </p:nvSpPr>
        <p:spPr bwMode="auto">
          <a:xfrm>
            <a:off x="4885011" y="3506789"/>
            <a:ext cx="46700" cy="24262"/>
          </a:xfrm>
          <a:custGeom>
            <a:avLst/>
            <a:gdLst/>
            <a:ahLst/>
            <a:cxnLst/>
            <a:rect l="l" t="t" r="r" b="b"/>
            <a:pathLst>
              <a:path w="691" h="359" fill="none" stroke="1" extrusionOk="0">
                <a:moveTo>
                  <a:pt x="0" y="358"/>
                </a:moveTo>
                <a:cubicBezTo>
                  <a:pt x="155" y="132"/>
                  <a:pt x="417" y="1"/>
                  <a:pt x="691" y="2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49" name="Google Shape;1249;p38" hidden="0"/>
          <p:cNvSpPr/>
          <p:nvPr isPhoto="0" userDrawn="0"/>
        </p:nvSpPr>
        <p:spPr bwMode="auto">
          <a:xfrm>
            <a:off x="4991994" y="3475431"/>
            <a:ext cx="70894" cy="24195"/>
          </a:xfrm>
          <a:custGeom>
            <a:avLst/>
            <a:gdLst/>
            <a:ahLst/>
            <a:cxnLst/>
            <a:rect l="l" t="t" r="r" b="b"/>
            <a:pathLst>
              <a:path w="1049" h="358" fill="none" stroke="1" extrusionOk="0">
                <a:moveTo>
                  <a:pt x="1" y="334"/>
                </a:moveTo>
                <a:cubicBezTo>
                  <a:pt x="1" y="334"/>
                  <a:pt x="656" y="1"/>
                  <a:pt x="1048" y="358"/>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50" name="Google Shape;1250;p38" hidden="0"/>
          <p:cNvSpPr/>
          <p:nvPr isPhoto="0" userDrawn="0"/>
        </p:nvSpPr>
        <p:spPr bwMode="auto">
          <a:xfrm>
            <a:off x="4909138" y="3544568"/>
            <a:ext cx="26628" cy="44469"/>
          </a:xfrm>
          <a:custGeom>
            <a:avLst/>
            <a:gdLst/>
            <a:ahLst/>
            <a:cxnLst/>
            <a:rect l="l" t="t" r="r" b="b"/>
            <a:pathLst>
              <a:path w="394" h="658" fill="norm" stroke="1" extrusionOk="0">
                <a:moveTo>
                  <a:pt x="155" y="1"/>
                </a:moveTo>
                <a:cubicBezTo>
                  <a:pt x="151" y="1"/>
                  <a:pt x="147" y="1"/>
                  <a:pt x="143" y="1"/>
                </a:cubicBezTo>
                <a:cubicBezTo>
                  <a:pt x="48" y="25"/>
                  <a:pt x="0" y="180"/>
                  <a:pt x="36" y="359"/>
                </a:cubicBezTo>
                <a:cubicBezTo>
                  <a:pt x="70" y="530"/>
                  <a:pt x="159" y="657"/>
                  <a:pt x="240" y="657"/>
                </a:cubicBezTo>
                <a:cubicBezTo>
                  <a:pt x="243" y="657"/>
                  <a:pt x="247" y="657"/>
                  <a:pt x="250" y="656"/>
                </a:cubicBezTo>
                <a:cubicBezTo>
                  <a:pt x="346" y="644"/>
                  <a:pt x="393" y="478"/>
                  <a:pt x="358" y="299"/>
                </a:cubicBezTo>
                <a:cubicBezTo>
                  <a:pt x="335" y="128"/>
                  <a:pt x="246" y="1"/>
                  <a:pt x="1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51" name="Google Shape;1251;p38" hidden="0"/>
          <p:cNvSpPr/>
          <p:nvPr isPhoto="0" userDrawn="0"/>
        </p:nvSpPr>
        <p:spPr bwMode="auto">
          <a:xfrm>
            <a:off x="5007268" y="3524496"/>
            <a:ext cx="26628" cy="44402"/>
          </a:xfrm>
          <a:custGeom>
            <a:avLst/>
            <a:gdLst/>
            <a:ahLst/>
            <a:cxnLst/>
            <a:rect l="l" t="t" r="r" b="b"/>
            <a:pathLst>
              <a:path w="394" h="657" fill="norm" stroke="1" extrusionOk="0">
                <a:moveTo>
                  <a:pt x="155" y="0"/>
                </a:moveTo>
                <a:cubicBezTo>
                  <a:pt x="151" y="0"/>
                  <a:pt x="147" y="0"/>
                  <a:pt x="144" y="1"/>
                </a:cubicBezTo>
                <a:cubicBezTo>
                  <a:pt x="49" y="25"/>
                  <a:pt x="1" y="179"/>
                  <a:pt x="37" y="358"/>
                </a:cubicBezTo>
                <a:cubicBezTo>
                  <a:pt x="59" y="529"/>
                  <a:pt x="159" y="656"/>
                  <a:pt x="240" y="656"/>
                </a:cubicBezTo>
                <a:cubicBezTo>
                  <a:pt x="244" y="656"/>
                  <a:pt x="247" y="656"/>
                  <a:pt x="251" y="656"/>
                </a:cubicBezTo>
                <a:cubicBezTo>
                  <a:pt x="346" y="644"/>
                  <a:pt x="394" y="477"/>
                  <a:pt x="358" y="298"/>
                </a:cubicBezTo>
                <a:cubicBezTo>
                  <a:pt x="335" y="127"/>
                  <a:pt x="236" y="0"/>
                  <a:pt x="1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52" name="Google Shape;1252;p38" hidden="0"/>
          <p:cNvSpPr/>
          <p:nvPr isPhoto="0" userDrawn="0"/>
        </p:nvSpPr>
        <p:spPr bwMode="auto">
          <a:xfrm>
            <a:off x="4759036" y="3244500"/>
            <a:ext cx="416511" cy="282495"/>
          </a:xfrm>
          <a:custGeom>
            <a:avLst/>
            <a:gdLst/>
            <a:ahLst/>
            <a:cxnLst/>
            <a:rect l="l" t="t" r="r" b="b"/>
            <a:pathLst>
              <a:path w="6163" h="4180" fill="norm" stroke="1" extrusionOk="0">
                <a:moveTo>
                  <a:pt x="3710" y="0"/>
                </a:moveTo>
                <a:cubicBezTo>
                  <a:pt x="1995" y="0"/>
                  <a:pt x="114" y="1584"/>
                  <a:pt x="54" y="2298"/>
                </a:cubicBezTo>
                <a:cubicBezTo>
                  <a:pt x="1" y="2845"/>
                  <a:pt x="358" y="3169"/>
                  <a:pt x="1158" y="3169"/>
                </a:cubicBezTo>
                <a:cubicBezTo>
                  <a:pt x="1421" y="3169"/>
                  <a:pt x="1731" y="3134"/>
                  <a:pt x="2090" y="3060"/>
                </a:cubicBezTo>
                <a:cubicBezTo>
                  <a:pt x="3043" y="2858"/>
                  <a:pt x="3960" y="2536"/>
                  <a:pt x="4829" y="2132"/>
                </a:cubicBezTo>
                <a:lnTo>
                  <a:pt x="4829" y="2132"/>
                </a:lnTo>
                <a:cubicBezTo>
                  <a:pt x="4603" y="2822"/>
                  <a:pt x="4948" y="3310"/>
                  <a:pt x="5424" y="3584"/>
                </a:cubicBezTo>
                <a:cubicBezTo>
                  <a:pt x="5889" y="3846"/>
                  <a:pt x="5817" y="4180"/>
                  <a:pt x="5817" y="4180"/>
                </a:cubicBezTo>
                <a:lnTo>
                  <a:pt x="6115" y="3751"/>
                </a:lnTo>
                <a:cubicBezTo>
                  <a:pt x="6162" y="3037"/>
                  <a:pt x="6162" y="2322"/>
                  <a:pt x="6115" y="1608"/>
                </a:cubicBezTo>
                <a:cubicBezTo>
                  <a:pt x="6019" y="786"/>
                  <a:pt x="5424" y="0"/>
                  <a:pt x="3710"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53" name="Google Shape;1253;p38" hidden="0"/>
          <p:cNvSpPr/>
          <p:nvPr isPhoto="0" userDrawn="0"/>
        </p:nvSpPr>
        <p:spPr bwMode="auto">
          <a:xfrm>
            <a:off x="5399993" y="3506316"/>
            <a:ext cx="675149" cy="1225068"/>
          </a:xfrm>
          <a:custGeom>
            <a:avLst/>
            <a:gdLst/>
            <a:ahLst/>
            <a:cxnLst/>
            <a:rect l="l" t="t" r="r" b="b"/>
            <a:pathLst>
              <a:path w="9990" h="18127" fill="norm" stroke="1" extrusionOk="0">
                <a:moveTo>
                  <a:pt x="2792" y="0"/>
                </a:moveTo>
                <a:cubicBezTo>
                  <a:pt x="2632" y="0"/>
                  <a:pt x="2470" y="14"/>
                  <a:pt x="2310" y="44"/>
                </a:cubicBezTo>
                <a:cubicBezTo>
                  <a:pt x="1238" y="234"/>
                  <a:pt x="345" y="1020"/>
                  <a:pt x="179" y="2115"/>
                </a:cubicBezTo>
                <a:cubicBezTo>
                  <a:pt x="0" y="3258"/>
                  <a:pt x="1036" y="4508"/>
                  <a:pt x="1655" y="7140"/>
                </a:cubicBezTo>
                <a:cubicBezTo>
                  <a:pt x="2286" y="9771"/>
                  <a:pt x="3084" y="14569"/>
                  <a:pt x="4572" y="16736"/>
                </a:cubicBezTo>
                <a:cubicBezTo>
                  <a:pt x="5272" y="17763"/>
                  <a:pt x="6038" y="18126"/>
                  <a:pt x="6766" y="18126"/>
                </a:cubicBezTo>
                <a:cubicBezTo>
                  <a:pt x="7574" y="18126"/>
                  <a:pt x="8336" y="17677"/>
                  <a:pt x="8906" y="17189"/>
                </a:cubicBezTo>
                <a:cubicBezTo>
                  <a:pt x="9990" y="16272"/>
                  <a:pt x="9311" y="15069"/>
                  <a:pt x="8799" y="14045"/>
                </a:cubicBezTo>
                <a:cubicBezTo>
                  <a:pt x="8275" y="13021"/>
                  <a:pt x="9930" y="11819"/>
                  <a:pt x="9644" y="8735"/>
                </a:cubicBezTo>
                <a:cubicBezTo>
                  <a:pt x="9394" y="5913"/>
                  <a:pt x="7977" y="4627"/>
                  <a:pt x="5525" y="2722"/>
                </a:cubicBezTo>
                <a:cubicBezTo>
                  <a:pt x="4465" y="1889"/>
                  <a:pt x="4846" y="865"/>
                  <a:pt x="4525" y="615"/>
                </a:cubicBezTo>
                <a:cubicBezTo>
                  <a:pt x="4032" y="217"/>
                  <a:pt x="3418" y="0"/>
                  <a:pt x="2792"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54" name="Google Shape;1254;p38" hidden="0"/>
          <p:cNvSpPr/>
          <p:nvPr isPhoto="0" userDrawn="0"/>
        </p:nvSpPr>
        <p:spPr bwMode="auto">
          <a:xfrm>
            <a:off x="4376449" y="4288114"/>
            <a:ext cx="1223108" cy="631761"/>
          </a:xfrm>
          <a:custGeom>
            <a:avLst/>
            <a:gdLst/>
            <a:ahLst/>
            <a:cxnLst/>
            <a:rect l="l" t="t" r="r" b="b"/>
            <a:pathLst>
              <a:path w="18098" h="9348" fill="norm" stroke="1" extrusionOk="0">
                <a:moveTo>
                  <a:pt x="16717" y="1"/>
                </a:moveTo>
                <a:lnTo>
                  <a:pt x="12145" y="3346"/>
                </a:lnTo>
                <a:cubicBezTo>
                  <a:pt x="12145" y="3346"/>
                  <a:pt x="4811" y="5966"/>
                  <a:pt x="4382" y="6097"/>
                </a:cubicBezTo>
                <a:cubicBezTo>
                  <a:pt x="3953" y="6240"/>
                  <a:pt x="1894" y="6597"/>
                  <a:pt x="1465" y="6835"/>
                </a:cubicBezTo>
                <a:cubicBezTo>
                  <a:pt x="1036" y="7061"/>
                  <a:pt x="203" y="8585"/>
                  <a:pt x="72" y="8954"/>
                </a:cubicBezTo>
                <a:cubicBezTo>
                  <a:pt x="0" y="9085"/>
                  <a:pt x="48" y="9240"/>
                  <a:pt x="179" y="9311"/>
                </a:cubicBezTo>
                <a:cubicBezTo>
                  <a:pt x="221" y="9335"/>
                  <a:pt x="265" y="9347"/>
                  <a:pt x="310" y="9347"/>
                </a:cubicBezTo>
                <a:cubicBezTo>
                  <a:pt x="355" y="9347"/>
                  <a:pt x="399" y="9335"/>
                  <a:pt x="441" y="9311"/>
                </a:cubicBezTo>
                <a:cubicBezTo>
                  <a:pt x="536" y="9216"/>
                  <a:pt x="1501" y="8288"/>
                  <a:pt x="1798" y="8252"/>
                </a:cubicBezTo>
                <a:cubicBezTo>
                  <a:pt x="2096" y="8228"/>
                  <a:pt x="2358" y="8192"/>
                  <a:pt x="2358" y="8192"/>
                </a:cubicBezTo>
                <a:lnTo>
                  <a:pt x="2358" y="8192"/>
                </a:lnTo>
                <a:cubicBezTo>
                  <a:pt x="2358" y="8192"/>
                  <a:pt x="1596" y="8859"/>
                  <a:pt x="1560" y="9050"/>
                </a:cubicBezTo>
                <a:cubicBezTo>
                  <a:pt x="1549" y="9145"/>
                  <a:pt x="1580" y="9179"/>
                  <a:pt x="1636" y="9179"/>
                </a:cubicBezTo>
                <a:cubicBezTo>
                  <a:pt x="1699" y="9179"/>
                  <a:pt x="1793" y="9136"/>
                  <a:pt x="1894" y="9085"/>
                </a:cubicBezTo>
                <a:cubicBezTo>
                  <a:pt x="2096" y="8990"/>
                  <a:pt x="2858" y="8716"/>
                  <a:pt x="3156" y="8192"/>
                </a:cubicBezTo>
                <a:cubicBezTo>
                  <a:pt x="3453" y="7657"/>
                  <a:pt x="3715" y="7359"/>
                  <a:pt x="4215" y="7168"/>
                </a:cubicBezTo>
                <a:cubicBezTo>
                  <a:pt x="4715" y="6966"/>
                  <a:pt x="11204" y="5561"/>
                  <a:pt x="12359" y="5359"/>
                </a:cubicBezTo>
                <a:cubicBezTo>
                  <a:pt x="13526" y="5168"/>
                  <a:pt x="17693" y="2656"/>
                  <a:pt x="17896" y="2620"/>
                </a:cubicBezTo>
                <a:cubicBezTo>
                  <a:pt x="18098" y="2584"/>
                  <a:pt x="17348" y="1"/>
                  <a:pt x="16717"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55" name="Google Shape;1255;p38" hidden="0"/>
          <p:cNvSpPr/>
          <p:nvPr isPhoto="0" userDrawn="0"/>
        </p:nvSpPr>
        <p:spPr bwMode="auto">
          <a:xfrm>
            <a:off x="5292941" y="3661283"/>
            <a:ext cx="684002" cy="1796073"/>
          </a:xfrm>
          <a:custGeom>
            <a:avLst/>
            <a:gdLst/>
            <a:ahLst/>
            <a:cxnLst/>
            <a:rect l="l" t="t" r="r" b="b"/>
            <a:pathLst>
              <a:path w="10121" h="26576" fill="norm" stroke="1" extrusionOk="0">
                <a:moveTo>
                  <a:pt x="2799" y="1"/>
                </a:moveTo>
                <a:lnTo>
                  <a:pt x="1239" y="1311"/>
                </a:lnTo>
                <a:cubicBezTo>
                  <a:pt x="1239" y="1311"/>
                  <a:pt x="2382" y="3156"/>
                  <a:pt x="2549" y="3739"/>
                </a:cubicBezTo>
                <a:cubicBezTo>
                  <a:pt x="2715" y="4311"/>
                  <a:pt x="1441" y="5668"/>
                  <a:pt x="786" y="7061"/>
                </a:cubicBezTo>
                <a:cubicBezTo>
                  <a:pt x="132" y="8466"/>
                  <a:pt x="1" y="9573"/>
                  <a:pt x="584" y="10431"/>
                </a:cubicBezTo>
                <a:cubicBezTo>
                  <a:pt x="1156" y="11300"/>
                  <a:pt x="2227" y="13431"/>
                  <a:pt x="2263" y="13562"/>
                </a:cubicBezTo>
                <a:cubicBezTo>
                  <a:pt x="2299" y="13681"/>
                  <a:pt x="2180" y="15408"/>
                  <a:pt x="2096" y="18408"/>
                </a:cubicBezTo>
                <a:cubicBezTo>
                  <a:pt x="2037" y="20706"/>
                  <a:pt x="1489" y="24802"/>
                  <a:pt x="1239" y="26576"/>
                </a:cubicBezTo>
                <a:lnTo>
                  <a:pt x="9978" y="26576"/>
                </a:lnTo>
                <a:cubicBezTo>
                  <a:pt x="10050" y="24778"/>
                  <a:pt x="10121" y="20646"/>
                  <a:pt x="9621" y="18944"/>
                </a:cubicBezTo>
                <a:cubicBezTo>
                  <a:pt x="8954" y="16717"/>
                  <a:pt x="8216" y="16265"/>
                  <a:pt x="7978" y="15288"/>
                </a:cubicBezTo>
                <a:cubicBezTo>
                  <a:pt x="7728" y="14300"/>
                  <a:pt x="7359" y="8871"/>
                  <a:pt x="6740" y="6823"/>
                </a:cubicBezTo>
                <a:cubicBezTo>
                  <a:pt x="6120" y="4763"/>
                  <a:pt x="4275" y="3525"/>
                  <a:pt x="3989" y="3085"/>
                </a:cubicBezTo>
                <a:cubicBezTo>
                  <a:pt x="3704" y="2632"/>
                  <a:pt x="2799" y="1"/>
                  <a:pt x="2799"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56" name="Google Shape;1256;p38" hidden="0"/>
          <p:cNvSpPr/>
          <p:nvPr isPhoto="0" userDrawn="0"/>
        </p:nvSpPr>
        <p:spPr bwMode="auto">
          <a:xfrm>
            <a:off x="5413644" y="5126614"/>
            <a:ext cx="554447" cy="42712"/>
          </a:xfrm>
          <a:custGeom>
            <a:avLst/>
            <a:gdLst/>
            <a:ahLst/>
            <a:cxnLst/>
            <a:rect l="l" t="t" r="r" b="b"/>
            <a:pathLst>
              <a:path w="8204" h="632" fill="norm" stroke="1" extrusionOk="0">
                <a:moveTo>
                  <a:pt x="1810" y="0"/>
                </a:moveTo>
                <a:lnTo>
                  <a:pt x="382" y="310"/>
                </a:lnTo>
                <a:lnTo>
                  <a:pt x="36" y="238"/>
                </a:lnTo>
                <a:cubicBezTo>
                  <a:pt x="24" y="345"/>
                  <a:pt x="13" y="441"/>
                  <a:pt x="1" y="548"/>
                </a:cubicBezTo>
                <a:lnTo>
                  <a:pt x="382" y="631"/>
                </a:lnTo>
                <a:lnTo>
                  <a:pt x="1810" y="322"/>
                </a:lnTo>
                <a:lnTo>
                  <a:pt x="3251" y="631"/>
                </a:lnTo>
                <a:lnTo>
                  <a:pt x="4680" y="322"/>
                </a:lnTo>
                <a:lnTo>
                  <a:pt x="6109" y="631"/>
                </a:lnTo>
                <a:lnTo>
                  <a:pt x="7549" y="322"/>
                </a:lnTo>
                <a:lnTo>
                  <a:pt x="8204" y="464"/>
                </a:lnTo>
                <a:lnTo>
                  <a:pt x="8192" y="143"/>
                </a:lnTo>
                <a:lnTo>
                  <a:pt x="7549" y="0"/>
                </a:lnTo>
                <a:lnTo>
                  <a:pt x="6109" y="310"/>
                </a:lnTo>
                <a:lnTo>
                  <a:pt x="4680" y="0"/>
                </a:lnTo>
                <a:lnTo>
                  <a:pt x="3239" y="310"/>
                </a:lnTo>
                <a:lnTo>
                  <a:pt x="1810"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57" name="Google Shape;1257;p38" hidden="0"/>
          <p:cNvSpPr/>
          <p:nvPr isPhoto="0" userDrawn="0"/>
        </p:nvSpPr>
        <p:spPr bwMode="auto">
          <a:xfrm>
            <a:off x="5373433" y="4420914"/>
            <a:ext cx="428135" cy="42712"/>
          </a:xfrm>
          <a:custGeom>
            <a:avLst/>
            <a:gdLst/>
            <a:ahLst/>
            <a:cxnLst/>
            <a:rect l="l" t="t" r="r" b="b"/>
            <a:pathLst>
              <a:path w="6335" h="632" fill="norm" stroke="1" extrusionOk="0">
                <a:moveTo>
                  <a:pt x="1119" y="0"/>
                </a:moveTo>
                <a:lnTo>
                  <a:pt x="0" y="238"/>
                </a:lnTo>
                <a:lnTo>
                  <a:pt x="155" y="524"/>
                </a:lnTo>
                <a:lnTo>
                  <a:pt x="1119" y="310"/>
                </a:lnTo>
                <a:lnTo>
                  <a:pt x="2560" y="631"/>
                </a:lnTo>
                <a:lnTo>
                  <a:pt x="3989" y="310"/>
                </a:lnTo>
                <a:lnTo>
                  <a:pt x="5430" y="631"/>
                </a:lnTo>
                <a:lnTo>
                  <a:pt x="6334" y="429"/>
                </a:lnTo>
                <a:cubicBezTo>
                  <a:pt x="6323" y="322"/>
                  <a:pt x="6311" y="227"/>
                  <a:pt x="6299" y="119"/>
                </a:cubicBezTo>
                <a:lnTo>
                  <a:pt x="5430" y="310"/>
                </a:lnTo>
                <a:lnTo>
                  <a:pt x="3989" y="0"/>
                </a:lnTo>
                <a:lnTo>
                  <a:pt x="2560" y="310"/>
                </a:lnTo>
                <a:lnTo>
                  <a:pt x="1119"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58" name="Google Shape;1258;p38" hidden="0"/>
          <p:cNvSpPr/>
          <p:nvPr isPhoto="0" userDrawn="0"/>
        </p:nvSpPr>
        <p:spPr bwMode="auto">
          <a:xfrm>
            <a:off x="5395127" y="5289149"/>
            <a:ext cx="575397" cy="42712"/>
          </a:xfrm>
          <a:custGeom>
            <a:avLst/>
            <a:gdLst/>
            <a:ahLst/>
            <a:cxnLst/>
            <a:rect l="l" t="t" r="r" b="b"/>
            <a:pathLst>
              <a:path w="8514" h="632" fill="norm" stroke="1" extrusionOk="0">
                <a:moveTo>
                  <a:pt x="2084" y="0"/>
                </a:moveTo>
                <a:lnTo>
                  <a:pt x="656" y="310"/>
                </a:lnTo>
                <a:lnTo>
                  <a:pt x="36" y="179"/>
                </a:lnTo>
                <a:cubicBezTo>
                  <a:pt x="25" y="286"/>
                  <a:pt x="13" y="381"/>
                  <a:pt x="1" y="488"/>
                </a:cubicBezTo>
                <a:lnTo>
                  <a:pt x="656" y="631"/>
                </a:lnTo>
                <a:lnTo>
                  <a:pt x="2084" y="310"/>
                </a:lnTo>
                <a:lnTo>
                  <a:pt x="3525" y="619"/>
                </a:lnTo>
                <a:lnTo>
                  <a:pt x="4954" y="310"/>
                </a:lnTo>
                <a:lnTo>
                  <a:pt x="6383" y="619"/>
                </a:lnTo>
                <a:lnTo>
                  <a:pt x="7823" y="310"/>
                </a:lnTo>
                <a:lnTo>
                  <a:pt x="8514" y="464"/>
                </a:lnTo>
                <a:lnTo>
                  <a:pt x="8514" y="155"/>
                </a:lnTo>
                <a:lnTo>
                  <a:pt x="7823" y="0"/>
                </a:lnTo>
                <a:lnTo>
                  <a:pt x="6383" y="310"/>
                </a:lnTo>
                <a:lnTo>
                  <a:pt x="4954" y="0"/>
                </a:lnTo>
                <a:lnTo>
                  <a:pt x="3513" y="310"/>
                </a:lnTo>
                <a:lnTo>
                  <a:pt x="2084"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59" name="Google Shape;1259;p38" hidden="0"/>
          <p:cNvSpPr/>
          <p:nvPr isPhoto="0" userDrawn="0"/>
        </p:nvSpPr>
        <p:spPr bwMode="auto">
          <a:xfrm>
            <a:off x="5384652" y="5369574"/>
            <a:ext cx="585062" cy="42712"/>
          </a:xfrm>
          <a:custGeom>
            <a:avLst/>
            <a:gdLst/>
            <a:ahLst/>
            <a:cxnLst/>
            <a:rect l="l" t="t" r="r" b="b"/>
            <a:pathLst>
              <a:path w="8657" h="632" fill="norm" stroke="1" extrusionOk="0">
                <a:moveTo>
                  <a:pt x="2239" y="1"/>
                </a:moveTo>
                <a:lnTo>
                  <a:pt x="811" y="310"/>
                </a:lnTo>
                <a:lnTo>
                  <a:pt x="37" y="144"/>
                </a:lnTo>
                <a:cubicBezTo>
                  <a:pt x="25" y="251"/>
                  <a:pt x="1" y="358"/>
                  <a:pt x="1" y="453"/>
                </a:cubicBezTo>
                <a:lnTo>
                  <a:pt x="811" y="632"/>
                </a:lnTo>
                <a:lnTo>
                  <a:pt x="2239" y="322"/>
                </a:lnTo>
                <a:lnTo>
                  <a:pt x="3668" y="632"/>
                </a:lnTo>
                <a:lnTo>
                  <a:pt x="5109" y="322"/>
                </a:lnTo>
                <a:lnTo>
                  <a:pt x="6538" y="632"/>
                </a:lnTo>
                <a:lnTo>
                  <a:pt x="7978" y="322"/>
                </a:lnTo>
                <a:lnTo>
                  <a:pt x="8645" y="465"/>
                </a:lnTo>
                <a:cubicBezTo>
                  <a:pt x="8645" y="358"/>
                  <a:pt x="8645" y="251"/>
                  <a:pt x="8657" y="144"/>
                </a:cubicBezTo>
                <a:lnTo>
                  <a:pt x="7978" y="1"/>
                </a:lnTo>
                <a:lnTo>
                  <a:pt x="6538" y="310"/>
                </a:lnTo>
                <a:lnTo>
                  <a:pt x="5109" y="1"/>
                </a:lnTo>
                <a:lnTo>
                  <a:pt x="3668" y="310"/>
                </a:lnTo>
                <a:lnTo>
                  <a:pt x="2239"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60" name="Google Shape;1260;p38" hidden="0"/>
          <p:cNvSpPr/>
          <p:nvPr isPhoto="0" userDrawn="0"/>
        </p:nvSpPr>
        <p:spPr bwMode="auto">
          <a:xfrm>
            <a:off x="5317069" y="4177075"/>
            <a:ext cx="452330" cy="43522"/>
          </a:xfrm>
          <a:custGeom>
            <a:avLst/>
            <a:gdLst/>
            <a:ahLst/>
            <a:cxnLst/>
            <a:rect l="l" t="t" r="r" b="b"/>
            <a:pathLst>
              <a:path w="6693" h="644" fill="norm" stroke="1" extrusionOk="0">
                <a:moveTo>
                  <a:pt x="1953" y="1"/>
                </a:moveTo>
                <a:lnTo>
                  <a:pt x="525" y="322"/>
                </a:lnTo>
                <a:lnTo>
                  <a:pt x="96" y="227"/>
                </a:lnTo>
                <a:cubicBezTo>
                  <a:pt x="72" y="334"/>
                  <a:pt x="37" y="429"/>
                  <a:pt x="13" y="537"/>
                </a:cubicBezTo>
                <a:lnTo>
                  <a:pt x="1" y="537"/>
                </a:lnTo>
                <a:lnTo>
                  <a:pt x="525" y="644"/>
                </a:lnTo>
                <a:lnTo>
                  <a:pt x="1953" y="334"/>
                </a:lnTo>
                <a:lnTo>
                  <a:pt x="3394" y="644"/>
                </a:lnTo>
                <a:lnTo>
                  <a:pt x="4823" y="334"/>
                </a:lnTo>
                <a:lnTo>
                  <a:pt x="6264" y="644"/>
                </a:lnTo>
                <a:lnTo>
                  <a:pt x="6692" y="548"/>
                </a:lnTo>
                <a:cubicBezTo>
                  <a:pt x="6668" y="441"/>
                  <a:pt x="6656" y="346"/>
                  <a:pt x="6633" y="239"/>
                </a:cubicBezTo>
                <a:lnTo>
                  <a:pt x="6264" y="322"/>
                </a:lnTo>
                <a:lnTo>
                  <a:pt x="4823" y="1"/>
                </a:lnTo>
                <a:lnTo>
                  <a:pt x="3394" y="322"/>
                </a:lnTo>
                <a:lnTo>
                  <a:pt x="1953"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61" name="Google Shape;1261;p38" hidden="0"/>
          <p:cNvSpPr/>
          <p:nvPr isPhoto="0" userDrawn="0"/>
        </p:nvSpPr>
        <p:spPr bwMode="auto">
          <a:xfrm>
            <a:off x="5306661" y="4258377"/>
            <a:ext cx="474767" cy="43522"/>
          </a:xfrm>
          <a:custGeom>
            <a:avLst/>
            <a:gdLst/>
            <a:ahLst/>
            <a:cxnLst/>
            <a:rect l="l" t="t" r="r" b="b"/>
            <a:pathLst>
              <a:path w="7025" h="644" fill="norm" stroke="1" extrusionOk="0">
                <a:moveTo>
                  <a:pt x="2107" y="0"/>
                </a:moveTo>
                <a:lnTo>
                  <a:pt x="679" y="322"/>
                </a:lnTo>
                <a:lnTo>
                  <a:pt x="12" y="167"/>
                </a:lnTo>
                <a:cubicBezTo>
                  <a:pt x="0" y="274"/>
                  <a:pt x="0" y="381"/>
                  <a:pt x="12" y="488"/>
                </a:cubicBezTo>
                <a:lnTo>
                  <a:pt x="679" y="643"/>
                </a:lnTo>
                <a:lnTo>
                  <a:pt x="2107" y="322"/>
                </a:lnTo>
                <a:lnTo>
                  <a:pt x="3548" y="643"/>
                </a:lnTo>
                <a:lnTo>
                  <a:pt x="4977" y="322"/>
                </a:lnTo>
                <a:lnTo>
                  <a:pt x="6406" y="643"/>
                </a:lnTo>
                <a:lnTo>
                  <a:pt x="7025" y="500"/>
                </a:lnTo>
                <a:cubicBezTo>
                  <a:pt x="7013" y="393"/>
                  <a:pt x="6989" y="298"/>
                  <a:pt x="6977" y="191"/>
                </a:cubicBezTo>
                <a:lnTo>
                  <a:pt x="6406" y="310"/>
                </a:lnTo>
                <a:lnTo>
                  <a:pt x="4977" y="0"/>
                </a:lnTo>
                <a:lnTo>
                  <a:pt x="3548" y="322"/>
                </a:lnTo>
                <a:lnTo>
                  <a:pt x="2107"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62" name="Google Shape;1262;p38" hidden="0"/>
          <p:cNvSpPr/>
          <p:nvPr isPhoto="0" userDrawn="0"/>
        </p:nvSpPr>
        <p:spPr bwMode="auto">
          <a:xfrm>
            <a:off x="5325111" y="4339612"/>
            <a:ext cx="466792" cy="42712"/>
          </a:xfrm>
          <a:custGeom>
            <a:avLst/>
            <a:gdLst/>
            <a:ahLst/>
            <a:cxnLst/>
            <a:rect l="l" t="t" r="r" b="b"/>
            <a:pathLst>
              <a:path w="6907" h="632" fill="norm" stroke="1" extrusionOk="0">
                <a:moveTo>
                  <a:pt x="1834" y="1"/>
                </a:moveTo>
                <a:lnTo>
                  <a:pt x="406" y="310"/>
                </a:lnTo>
                <a:lnTo>
                  <a:pt x="1" y="227"/>
                </a:lnTo>
                <a:lnTo>
                  <a:pt x="1" y="227"/>
                </a:lnTo>
                <a:cubicBezTo>
                  <a:pt x="25" y="287"/>
                  <a:pt x="60" y="334"/>
                  <a:pt x="96" y="394"/>
                </a:cubicBezTo>
                <a:cubicBezTo>
                  <a:pt x="144" y="453"/>
                  <a:pt x="180" y="525"/>
                  <a:pt x="227" y="596"/>
                </a:cubicBezTo>
                <a:lnTo>
                  <a:pt x="406" y="632"/>
                </a:lnTo>
                <a:lnTo>
                  <a:pt x="1834" y="322"/>
                </a:lnTo>
                <a:lnTo>
                  <a:pt x="3275" y="632"/>
                </a:lnTo>
                <a:lnTo>
                  <a:pt x="4704" y="322"/>
                </a:lnTo>
                <a:lnTo>
                  <a:pt x="6133" y="632"/>
                </a:lnTo>
                <a:lnTo>
                  <a:pt x="6907" y="465"/>
                </a:lnTo>
                <a:cubicBezTo>
                  <a:pt x="6895" y="358"/>
                  <a:pt x="6883" y="251"/>
                  <a:pt x="6871" y="156"/>
                </a:cubicBezTo>
                <a:lnTo>
                  <a:pt x="6145" y="310"/>
                </a:lnTo>
                <a:lnTo>
                  <a:pt x="4704" y="1"/>
                </a:lnTo>
                <a:lnTo>
                  <a:pt x="3275" y="310"/>
                </a:lnTo>
                <a:lnTo>
                  <a:pt x="1834"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63" name="Google Shape;1263;p38" hidden="0"/>
          <p:cNvSpPr/>
          <p:nvPr isPhoto="0" userDrawn="0"/>
        </p:nvSpPr>
        <p:spPr bwMode="auto">
          <a:xfrm>
            <a:off x="5405602" y="5207037"/>
            <a:ext cx="564922" cy="43522"/>
          </a:xfrm>
          <a:custGeom>
            <a:avLst/>
            <a:gdLst/>
            <a:ahLst/>
            <a:cxnLst/>
            <a:rect l="l" t="t" r="r" b="b"/>
            <a:pathLst>
              <a:path w="8359" h="644" fill="norm" stroke="1" extrusionOk="0">
                <a:moveTo>
                  <a:pt x="1941" y="1"/>
                </a:moveTo>
                <a:lnTo>
                  <a:pt x="501" y="322"/>
                </a:lnTo>
                <a:lnTo>
                  <a:pt x="36" y="215"/>
                </a:lnTo>
                <a:lnTo>
                  <a:pt x="1" y="525"/>
                </a:lnTo>
                <a:lnTo>
                  <a:pt x="513" y="644"/>
                </a:lnTo>
                <a:lnTo>
                  <a:pt x="1929" y="322"/>
                </a:lnTo>
                <a:lnTo>
                  <a:pt x="1929" y="334"/>
                </a:lnTo>
                <a:lnTo>
                  <a:pt x="3370" y="644"/>
                </a:lnTo>
                <a:lnTo>
                  <a:pt x="4799" y="334"/>
                </a:lnTo>
                <a:lnTo>
                  <a:pt x="6228" y="644"/>
                </a:lnTo>
                <a:lnTo>
                  <a:pt x="7668" y="334"/>
                </a:lnTo>
                <a:lnTo>
                  <a:pt x="8359" y="489"/>
                </a:lnTo>
                <a:lnTo>
                  <a:pt x="8359" y="167"/>
                </a:lnTo>
                <a:lnTo>
                  <a:pt x="7668" y="1"/>
                </a:lnTo>
                <a:lnTo>
                  <a:pt x="6239" y="322"/>
                </a:lnTo>
                <a:lnTo>
                  <a:pt x="4799" y="1"/>
                </a:lnTo>
                <a:lnTo>
                  <a:pt x="3370" y="322"/>
                </a:lnTo>
                <a:lnTo>
                  <a:pt x="1941"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64" name="Google Shape;1264;p38" hidden="0"/>
          <p:cNvSpPr/>
          <p:nvPr isPhoto="0" userDrawn="0"/>
        </p:nvSpPr>
        <p:spPr bwMode="auto">
          <a:xfrm>
            <a:off x="5292941" y="3661283"/>
            <a:ext cx="684002" cy="1796073"/>
          </a:xfrm>
          <a:custGeom>
            <a:avLst/>
            <a:gdLst/>
            <a:ahLst/>
            <a:cxnLst/>
            <a:rect l="l" t="t" r="r" b="b"/>
            <a:pathLst>
              <a:path w="10121" h="26576" fill="none" stroke="1" extrusionOk="0">
                <a:moveTo>
                  <a:pt x="2263" y="13562"/>
                </a:moveTo>
                <a:cubicBezTo>
                  <a:pt x="2299" y="13681"/>
                  <a:pt x="2180" y="15408"/>
                  <a:pt x="2096" y="18408"/>
                </a:cubicBezTo>
                <a:cubicBezTo>
                  <a:pt x="2037" y="20706"/>
                  <a:pt x="1489" y="24802"/>
                  <a:pt x="1239" y="26576"/>
                </a:cubicBezTo>
                <a:lnTo>
                  <a:pt x="9978" y="26576"/>
                </a:lnTo>
                <a:cubicBezTo>
                  <a:pt x="10050" y="24778"/>
                  <a:pt x="10121" y="20646"/>
                  <a:pt x="9621" y="18944"/>
                </a:cubicBezTo>
                <a:cubicBezTo>
                  <a:pt x="8954" y="16717"/>
                  <a:pt x="8216" y="16265"/>
                  <a:pt x="7978" y="15288"/>
                </a:cubicBezTo>
                <a:cubicBezTo>
                  <a:pt x="7728" y="14300"/>
                  <a:pt x="7359" y="8871"/>
                  <a:pt x="6740" y="6823"/>
                </a:cubicBezTo>
                <a:cubicBezTo>
                  <a:pt x="6120" y="4763"/>
                  <a:pt x="4275" y="3525"/>
                  <a:pt x="3989" y="3085"/>
                </a:cubicBezTo>
                <a:cubicBezTo>
                  <a:pt x="3704" y="2632"/>
                  <a:pt x="2799" y="1"/>
                  <a:pt x="2799" y="1"/>
                </a:cubicBezTo>
                <a:lnTo>
                  <a:pt x="1239" y="1311"/>
                </a:lnTo>
                <a:cubicBezTo>
                  <a:pt x="1239" y="1311"/>
                  <a:pt x="2382" y="3156"/>
                  <a:pt x="2549" y="3739"/>
                </a:cubicBezTo>
                <a:cubicBezTo>
                  <a:pt x="2715" y="4311"/>
                  <a:pt x="1441" y="5668"/>
                  <a:pt x="786" y="7061"/>
                </a:cubicBezTo>
                <a:cubicBezTo>
                  <a:pt x="132" y="8466"/>
                  <a:pt x="1" y="9573"/>
                  <a:pt x="584" y="10431"/>
                </a:cubicBezTo>
                <a:cubicBezTo>
                  <a:pt x="1156" y="11300"/>
                  <a:pt x="2227" y="13431"/>
                  <a:pt x="2263" y="13562"/>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65" name="Google Shape;1265;p38" hidden="0"/>
          <p:cNvSpPr/>
          <p:nvPr isPhoto="0" userDrawn="0"/>
        </p:nvSpPr>
        <p:spPr bwMode="auto">
          <a:xfrm>
            <a:off x="5375866" y="4398341"/>
            <a:ext cx="155305" cy="71705"/>
          </a:xfrm>
          <a:custGeom>
            <a:avLst/>
            <a:gdLst/>
            <a:ahLst/>
            <a:cxnLst/>
            <a:rect l="l" t="t" r="r" b="b"/>
            <a:pathLst>
              <a:path w="2298" h="1061" fill="none" stroke="1" extrusionOk="0">
                <a:moveTo>
                  <a:pt x="0" y="1"/>
                </a:moveTo>
                <a:cubicBezTo>
                  <a:pt x="0" y="1"/>
                  <a:pt x="536" y="1061"/>
                  <a:pt x="2298" y="644"/>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66" name="Google Shape;1266;p38" hidden="0"/>
          <p:cNvSpPr/>
          <p:nvPr isPhoto="0" userDrawn="0"/>
        </p:nvSpPr>
        <p:spPr bwMode="auto">
          <a:xfrm>
            <a:off x="5443449" y="4859459"/>
            <a:ext cx="258368" cy="393533"/>
          </a:xfrm>
          <a:custGeom>
            <a:avLst/>
            <a:gdLst/>
            <a:ahLst/>
            <a:cxnLst/>
            <a:rect l="l" t="t" r="r" b="b"/>
            <a:pathLst>
              <a:path w="3823" h="5823" fill="none" stroke="1" extrusionOk="0">
                <a:moveTo>
                  <a:pt x="3822" y="0"/>
                </a:moveTo>
                <a:cubicBezTo>
                  <a:pt x="3822" y="0"/>
                  <a:pt x="1179" y="3227"/>
                  <a:pt x="0" y="582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67" name="Google Shape;1267;p38" hidden="0"/>
          <p:cNvSpPr/>
          <p:nvPr isPhoto="0" userDrawn="0"/>
        </p:nvSpPr>
        <p:spPr bwMode="auto">
          <a:xfrm>
            <a:off x="5416078" y="5038080"/>
            <a:ext cx="95021" cy="226199"/>
          </a:xfrm>
          <a:custGeom>
            <a:avLst/>
            <a:gdLst/>
            <a:ahLst/>
            <a:cxnLst/>
            <a:rect l="l" t="t" r="r" b="b"/>
            <a:pathLst>
              <a:path w="1406" h="3347" fill="none" stroke="1" extrusionOk="0">
                <a:moveTo>
                  <a:pt x="1405" y="0"/>
                </a:moveTo>
                <a:cubicBezTo>
                  <a:pt x="1405" y="0"/>
                  <a:pt x="286" y="2060"/>
                  <a:pt x="0" y="3346"/>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68" name="Google Shape;1268;p38" hidden="0"/>
          <p:cNvSpPr/>
          <p:nvPr isPhoto="0" userDrawn="0"/>
        </p:nvSpPr>
        <p:spPr bwMode="auto">
          <a:xfrm>
            <a:off x="5362957" y="3661283"/>
            <a:ext cx="232619" cy="463751"/>
          </a:xfrm>
          <a:custGeom>
            <a:avLst/>
            <a:gdLst/>
            <a:ahLst/>
            <a:cxnLst/>
            <a:rect l="l" t="t" r="r" b="b"/>
            <a:pathLst>
              <a:path w="3442" h="6862" fill="norm" stroke="1" extrusionOk="0">
                <a:moveTo>
                  <a:pt x="1763" y="1"/>
                </a:moveTo>
                <a:lnTo>
                  <a:pt x="203" y="1311"/>
                </a:lnTo>
                <a:cubicBezTo>
                  <a:pt x="203" y="1311"/>
                  <a:pt x="1346" y="3156"/>
                  <a:pt x="1513" y="3739"/>
                </a:cubicBezTo>
                <a:cubicBezTo>
                  <a:pt x="1655" y="4239"/>
                  <a:pt x="679" y="5359"/>
                  <a:pt x="1" y="6585"/>
                </a:cubicBezTo>
                <a:cubicBezTo>
                  <a:pt x="56" y="6729"/>
                  <a:pt x="155" y="6862"/>
                  <a:pt x="347" y="6862"/>
                </a:cubicBezTo>
                <a:cubicBezTo>
                  <a:pt x="442" y="6862"/>
                  <a:pt x="558" y="6830"/>
                  <a:pt x="703" y="6752"/>
                </a:cubicBezTo>
                <a:cubicBezTo>
                  <a:pt x="1560" y="6275"/>
                  <a:pt x="2644" y="4228"/>
                  <a:pt x="3120" y="3847"/>
                </a:cubicBezTo>
                <a:lnTo>
                  <a:pt x="3441" y="3597"/>
                </a:lnTo>
                <a:cubicBezTo>
                  <a:pt x="3263" y="3442"/>
                  <a:pt x="3096" y="3263"/>
                  <a:pt x="2953" y="3085"/>
                </a:cubicBezTo>
                <a:cubicBezTo>
                  <a:pt x="2668" y="2632"/>
                  <a:pt x="1763" y="1"/>
                  <a:pt x="1763"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69" name="Google Shape;1269;p38" hidden="0"/>
          <p:cNvSpPr/>
          <p:nvPr isPhoto="0" userDrawn="0"/>
        </p:nvSpPr>
        <p:spPr bwMode="auto">
          <a:xfrm>
            <a:off x="5232590" y="3426230"/>
            <a:ext cx="311488" cy="401981"/>
          </a:xfrm>
          <a:custGeom>
            <a:avLst/>
            <a:gdLst/>
            <a:ahLst/>
            <a:cxnLst/>
            <a:rect l="l" t="t" r="r" b="b"/>
            <a:pathLst>
              <a:path w="4609" h="5948" fill="norm" stroke="1" extrusionOk="0">
                <a:moveTo>
                  <a:pt x="1375" y="0"/>
                </a:moveTo>
                <a:cubicBezTo>
                  <a:pt x="1128" y="0"/>
                  <a:pt x="918" y="105"/>
                  <a:pt x="751" y="312"/>
                </a:cubicBezTo>
                <a:cubicBezTo>
                  <a:pt x="572" y="740"/>
                  <a:pt x="477" y="1205"/>
                  <a:pt x="477" y="1681"/>
                </a:cubicBezTo>
                <a:cubicBezTo>
                  <a:pt x="513" y="2098"/>
                  <a:pt x="596" y="2419"/>
                  <a:pt x="429" y="2836"/>
                </a:cubicBezTo>
                <a:cubicBezTo>
                  <a:pt x="334" y="3074"/>
                  <a:pt x="1" y="3372"/>
                  <a:pt x="48" y="3646"/>
                </a:cubicBezTo>
                <a:cubicBezTo>
                  <a:pt x="84" y="3884"/>
                  <a:pt x="703" y="3967"/>
                  <a:pt x="703" y="3967"/>
                </a:cubicBezTo>
                <a:cubicBezTo>
                  <a:pt x="703" y="3967"/>
                  <a:pt x="1322" y="5896"/>
                  <a:pt x="1656" y="5943"/>
                </a:cubicBezTo>
                <a:cubicBezTo>
                  <a:pt x="1679" y="5946"/>
                  <a:pt x="1704" y="5947"/>
                  <a:pt x="1731" y="5947"/>
                </a:cubicBezTo>
                <a:cubicBezTo>
                  <a:pt x="2084" y="5947"/>
                  <a:pt x="2783" y="5721"/>
                  <a:pt x="3668" y="4991"/>
                </a:cubicBezTo>
                <a:cubicBezTo>
                  <a:pt x="4608" y="4205"/>
                  <a:pt x="3454" y="1383"/>
                  <a:pt x="2632" y="645"/>
                </a:cubicBezTo>
                <a:cubicBezTo>
                  <a:pt x="2150" y="212"/>
                  <a:pt x="1725" y="0"/>
                  <a:pt x="1375"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70" name="Google Shape;1270;p38" hidden="0"/>
          <p:cNvSpPr/>
          <p:nvPr isPhoto="0" userDrawn="0"/>
        </p:nvSpPr>
        <p:spPr bwMode="auto">
          <a:xfrm>
            <a:off x="5294563" y="3580860"/>
            <a:ext cx="14530" cy="40279"/>
          </a:xfrm>
          <a:custGeom>
            <a:avLst/>
            <a:gdLst/>
            <a:ahLst/>
            <a:cxnLst/>
            <a:rect l="l" t="t" r="r" b="b"/>
            <a:pathLst>
              <a:path w="215" h="596" fill="norm" stroke="1" extrusionOk="0">
                <a:moveTo>
                  <a:pt x="108" y="0"/>
                </a:moveTo>
                <a:cubicBezTo>
                  <a:pt x="48" y="0"/>
                  <a:pt x="0" y="131"/>
                  <a:pt x="0" y="298"/>
                </a:cubicBezTo>
                <a:cubicBezTo>
                  <a:pt x="0" y="465"/>
                  <a:pt x="48" y="596"/>
                  <a:pt x="108" y="596"/>
                </a:cubicBezTo>
                <a:cubicBezTo>
                  <a:pt x="167" y="596"/>
                  <a:pt x="215" y="465"/>
                  <a:pt x="215" y="298"/>
                </a:cubicBezTo>
                <a:cubicBezTo>
                  <a:pt x="215" y="131"/>
                  <a:pt x="167" y="0"/>
                  <a:pt x="1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71" name="Google Shape;1271;p38" hidden="0"/>
          <p:cNvSpPr/>
          <p:nvPr isPhoto="0" userDrawn="0"/>
        </p:nvSpPr>
        <p:spPr bwMode="auto">
          <a:xfrm>
            <a:off x="5282466" y="3525307"/>
            <a:ext cx="36292" cy="29060"/>
          </a:xfrm>
          <a:custGeom>
            <a:avLst/>
            <a:gdLst/>
            <a:ahLst/>
            <a:cxnLst/>
            <a:rect l="l" t="t" r="r" b="b"/>
            <a:pathLst>
              <a:path w="537" h="430" fill="none" stroke="1" extrusionOk="0">
                <a:moveTo>
                  <a:pt x="1" y="429"/>
                </a:moveTo>
                <a:cubicBezTo>
                  <a:pt x="1" y="429"/>
                  <a:pt x="108" y="1"/>
                  <a:pt x="537" y="32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72" name="Google Shape;1272;p38" hidden="0"/>
          <p:cNvSpPr/>
          <p:nvPr isPhoto="0" userDrawn="0"/>
        </p:nvSpPr>
        <p:spPr bwMode="auto">
          <a:xfrm>
            <a:off x="5296996" y="3701563"/>
            <a:ext cx="41089" cy="25817"/>
          </a:xfrm>
          <a:custGeom>
            <a:avLst/>
            <a:gdLst/>
            <a:ahLst/>
            <a:cxnLst/>
            <a:rect l="l" t="t" r="r" b="b"/>
            <a:pathLst>
              <a:path w="608" h="382" fill="none" stroke="1" extrusionOk="0">
                <a:moveTo>
                  <a:pt x="0" y="310"/>
                </a:moveTo>
                <a:cubicBezTo>
                  <a:pt x="0" y="310"/>
                  <a:pt x="286" y="381"/>
                  <a:pt x="607"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73" name="Google Shape;1273;p38" hidden="0"/>
          <p:cNvSpPr/>
          <p:nvPr isPhoto="0" userDrawn="0"/>
        </p:nvSpPr>
        <p:spPr bwMode="auto">
          <a:xfrm>
            <a:off x="5208462" y="3289307"/>
            <a:ext cx="538362" cy="594253"/>
          </a:xfrm>
          <a:custGeom>
            <a:avLst/>
            <a:gdLst/>
            <a:ahLst/>
            <a:cxnLst/>
            <a:rect l="l" t="t" r="r" b="b"/>
            <a:pathLst>
              <a:path w="7966" h="8793" fill="norm" stroke="1" extrusionOk="0">
                <a:moveTo>
                  <a:pt x="3979" y="1"/>
                </a:moveTo>
                <a:cubicBezTo>
                  <a:pt x="2955" y="1"/>
                  <a:pt x="2013" y="159"/>
                  <a:pt x="2013" y="159"/>
                </a:cubicBezTo>
                <a:cubicBezTo>
                  <a:pt x="2013" y="159"/>
                  <a:pt x="489" y="207"/>
                  <a:pt x="239" y="1183"/>
                </a:cubicBezTo>
                <a:cubicBezTo>
                  <a:pt x="1" y="2171"/>
                  <a:pt x="1108" y="3040"/>
                  <a:pt x="1882" y="3445"/>
                </a:cubicBezTo>
                <a:cubicBezTo>
                  <a:pt x="2668" y="3862"/>
                  <a:pt x="3370" y="4517"/>
                  <a:pt x="3370" y="5219"/>
                </a:cubicBezTo>
                <a:cubicBezTo>
                  <a:pt x="3370" y="5910"/>
                  <a:pt x="3406" y="6731"/>
                  <a:pt x="3977" y="7469"/>
                </a:cubicBezTo>
                <a:cubicBezTo>
                  <a:pt x="4544" y="8198"/>
                  <a:pt x="5797" y="8792"/>
                  <a:pt x="6818" y="8792"/>
                </a:cubicBezTo>
                <a:cubicBezTo>
                  <a:pt x="6848" y="8792"/>
                  <a:pt x="6877" y="8792"/>
                  <a:pt x="6906" y="8791"/>
                </a:cubicBezTo>
                <a:cubicBezTo>
                  <a:pt x="7930" y="8755"/>
                  <a:pt x="6823" y="6326"/>
                  <a:pt x="7394" y="4600"/>
                </a:cubicBezTo>
                <a:cubicBezTo>
                  <a:pt x="7966" y="2874"/>
                  <a:pt x="7240" y="1147"/>
                  <a:pt x="6073" y="409"/>
                </a:cubicBezTo>
                <a:cubicBezTo>
                  <a:pt x="5575" y="91"/>
                  <a:pt x="4754" y="1"/>
                  <a:pt x="3979"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74" name="Google Shape;1274;p38" hidden="0"/>
          <p:cNvSpPr/>
          <p:nvPr isPhoto="0" userDrawn="0"/>
        </p:nvSpPr>
        <p:spPr bwMode="auto">
          <a:xfrm>
            <a:off x="5964851" y="4308254"/>
            <a:ext cx="7299" cy="43522"/>
          </a:xfrm>
          <a:custGeom>
            <a:avLst/>
            <a:gdLst/>
            <a:ahLst/>
            <a:cxnLst/>
            <a:rect l="l" t="t" r="r" b="b"/>
            <a:pathLst>
              <a:path w="108" h="644" fill="none" stroke="1" extrusionOk="0">
                <a:moveTo>
                  <a:pt x="108" y="0"/>
                </a:moveTo>
                <a:cubicBezTo>
                  <a:pt x="96" y="215"/>
                  <a:pt x="60" y="429"/>
                  <a:pt x="0" y="643"/>
                </a:cubicBezTo>
              </a:path>
            </a:pathLst>
          </a:custGeom>
          <a:noFill/>
          <a:ln w="3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75" name="Google Shape;1275;p38" hidden="0"/>
          <p:cNvSpPr/>
          <p:nvPr isPhoto="0" userDrawn="0"/>
        </p:nvSpPr>
        <p:spPr bwMode="auto">
          <a:xfrm>
            <a:off x="5321124" y="3472998"/>
            <a:ext cx="643790" cy="754829"/>
          </a:xfrm>
          <a:custGeom>
            <a:avLst/>
            <a:gdLst/>
            <a:ahLst/>
            <a:cxnLst/>
            <a:rect l="l" t="t" r="r" b="b"/>
            <a:pathLst>
              <a:path w="9526" h="11169" fill="none" stroke="1" extrusionOk="0">
                <a:moveTo>
                  <a:pt x="0" y="1"/>
                </a:moveTo>
                <a:cubicBezTo>
                  <a:pt x="274" y="465"/>
                  <a:pt x="810" y="965"/>
                  <a:pt x="1822" y="1251"/>
                </a:cubicBezTo>
                <a:cubicBezTo>
                  <a:pt x="4025" y="1882"/>
                  <a:pt x="4858" y="3406"/>
                  <a:pt x="4858" y="4716"/>
                </a:cubicBezTo>
                <a:cubicBezTo>
                  <a:pt x="4858" y="6025"/>
                  <a:pt x="4965" y="6966"/>
                  <a:pt x="7061" y="8014"/>
                </a:cubicBezTo>
                <a:cubicBezTo>
                  <a:pt x="8311" y="8645"/>
                  <a:pt x="9216" y="9800"/>
                  <a:pt x="9525" y="11169"/>
                </a:cubicBezTo>
              </a:path>
            </a:pathLst>
          </a:custGeom>
          <a:noFill/>
          <a:ln w="3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76" name="Google Shape;1276;p38" hidden="0"/>
          <p:cNvSpPr/>
          <p:nvPr isPhoto="0" userDrawn="0"/>
        </p:nvSpPr>
        <p:spPr bwMode="auto">
          <a:xfrm>
            <a:off x="5298618" y="3401428"/>
            <a:ext cx="2433" cy="18518"/>
          </a:xfrm>
          <a:custGeom>
            <a:avLst/>
            <a:gdLst/>
            <a:ahLst/>
            <a:cxnLst/>
            <a:rect l="l" t="t" r="r" b="b"/>
            <a:pathLst>
              <a:path w="36" h="274" fill="none" stroke="1" extrusionOk="0">
                <a:moveTo>
                  <a:pt x="0" y="0"/>
                </a:moveTo>
                <a:cubicBezTo>
                  <a:pt x="0" y="95"/>
                  <a:pt x="12" y="191"/>
                  <a:pt x="36" y="274"/>
                </a:cubicBezTo>
              </a:path>
            </a:pathLst>
          </a:custGeom>
          <a:noFill/>
          <a:ln w="3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77" name="Google Shape;1277;p38" hidden="0"/>
          <p:cNvSpPr/>
          <p:nvPr isPhoto="0" userDrawn="0"/>
        </p:nvSpPr>
        <p:spPr bwMode="auto">
          <a:xfrm>
            <a:off x="5497312" y="3401428"/>
            <a:ext cx="552892" cy="754829"/>
          </a:xfrm>
          <a:custGeom>
            <a:avLst/>
            <a:gdLst/>
            <a:ahLst/>
            <a:cxnLst/>
            <a:rect l="l" t="t" r="r" b="b"/>
            <a:pathLst>
              <a:path w="8181" h="11169" fill="none" stroke="1" extrusionOk="0">
                <a:moveTo>
                  <a:pt x="1" y="0"/>
                </a:moveTo>
                <a:cubicBezTo>
                  <a:pt x="1" y="0"/>
                  <a:pt x="2620" y="1322"/>
                  <a:pt x="2573" y="3096"/>
                </a:cubicBezTo>
                <a:cubicBezTo>
                  <a:pt x="2513" y="4882"/>
                  <a:pt x="2680" y="6560"/>
                  <a:pt x="4299" y="7561"/>
                </a:cubicBezTo>
                <a:cubicBezTo>
                  <a:pt x="5930" y="8549"/>
                  <a:pt x="7609" y="9180"/>
                  <a:pt x="8180" y="11168"/>
                </a:cubicBezTo>
              </a:path>
            </a:pathLst>
          </a:custGeom>
          <a:noFill/>
          <a:ln w="3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78" name="Google Shape;1278;p38" hidden="0"/>
          <p:cNvSpPr/>
          <p:nvPr isPhoto="0" userDrawn="0"/>
        </p:nvSpPr>
        <p:spPr bwMode="auto">
          <a:xfrm>
            <a:off x="4984763" y="4042248"/>
            <a:ext cx="846538" cy="1318197"/>
          </a:xfrm>
          <a:custGeom>
            <a:avLst/>
            <a:gdLst/>
            <a:ahLst/>
            <a:cxnLst/>
            <a:rect l="l" t="t" r="r" b="b"/>
            <a:pathLst>
              <a:path w="12526" h="19505" fill="norm" stroke="1" extrusionOk="0">
                <a:moveTo>
                  <a:pt x="9506" y="0"/>
                </a:moveTo>
                <a:cubicBezTo>
                  <a:pt x="9363" y="0"/>
                  <a:pt x="9210" y="22"/>
                  <a:pt x="9049" y="67"/>
                </a:cubicBezTo>
                <a:cubicBezTo>
                  <a:pt x="9049" y="67"/>
                  <a:pt x="8347" y="329"/>
                  <a:pt x="7990" y="1686"/>
                </a:cubicBezTo>
                <a:cubicBezTo>
                  <a:pt x="7621" y="3055"/>
                  <a:pt x="9121" y="5437"/>
                  <a:pt x="9347" y="6496"/>
                </a:cubicBezTo>
                <a:cubicBezTo>
                  <a:pt x="9585" y="7556"/>
                  <a:pt x="9811" y="9187"/>
                  <a:pt x="9811" y="9187"/>
                </a:cubicBezTo>
                <a:cubicBezTo>
                  <a:pt x="9811" y="9187"/>
                  <a:pt x="4608" y="13426"/>
                  <a:pt x="3846" y="14092"/>
                </a:cubicBezTo>
                <a:cubicBezTo>
                  <a:pt x="3084" y="14747"/>
                  <a:pt x="2679" y="15188"/>
                  <a:pt x="2679" y="15188"/>
                </a:cubicBezTo>
                <a:cubicBezTo>
                  <a:pt x="2679" y="15188"/>
                  <a:pt x="798" y="16843"/>
                  <a:pt x="632" y="17176"/>
                </a:cubicBezTo>
                <a:cubicBezTo>
                  <a:pt x="465" y="17510"/>
                  <a:pt x="1" y="19224"/>
                  <a:pt x="167" y="19295"/>
                </a:cubicBezTo>
                <a:cubicBezTo>
                  <a:pt x="174" y="19298"/>
                  <a:pt x="181" y="19299"/>
                  <a:pt x="187" y="19299"/>
                </a:cubicBezTo>
                <a:cubicBezTo>
                  <a:pt x="357" y="19299"/>
                  <a:pt x="632" y="18624"/>
                  <a:pt x="632" y="18498"/>
                </a:cubicBezTo>
                <a:cubicBezTo>
                  <a:pt x="632" y="18367"/>
                  <a:pt x="965" y="17641"/>
                  <a:pt x="965" y="17641"/>
                </a:cubicBezTo>
                <a:lnTo>
                  <a:pt x="965" y="17641"/>
                </a:lnTo>
                <a:cubicBezTo>
                  <a:pt x="965" y="17641"/>
                  <a:pt x="691" y="19319"/>
                  <a:pt x="691" y="19415"/>
                </a:cubicBezTo>
                <a:cubicBezTo>
                  <a:pt x="691" y="19441"/>
                  <a:pt x="713" y="19453"/>
                  <a:pt x="745" y="19453"/>
                </a:cubicBezTo>
                <a:cubicBezTo>
                  <a:pt x="826" y="19453"/>
                  <a:pt x="972" y="19378"/>
                  <a:pt x="989" y="19284"/>
                </a:cubicBezTo>
                <a:cubicBezTo>
                  <a:pt x="1024" y="19153"/>
                  <a:pt x="1393" y="17760"/>
                  <a:pt x="1394" y="17760"/>
                </a:cubicBezTo>
                <a:lnTo>
                  <a:pt x="1394" y="17760"/>
                </a:lnTo>
                <a:cubicBezTo>
                  <a:pt x="1394" y="17760"/>
                  <a:pt x="1191" y="19319"/>
                  <a:pt x="1322" y="19486"/>
                </a:cubicBezTo>
                <a:cubicBezTo>
                  <a:pt x="1331" y="19499"/>
                  <a:pt x="1341" y="19505"/>
                  <a:pt x="1352" y="19505"/>
                </a:cubicBezTo>
                <a:cubicBezTo>
                  <a:pt x="1486" y="19505"/>
                  <a:pt x="1691" y="18498"/>
                  <a:pt x="1691" y="18498"/>
                </a:cubicBezTo>
                <a:lnTo>
                  <a:pt x="1953" y="17569"/>
                </a:lnTo>
                <a:lnTo>
                  <a:pt x="1953" y="17569"/>
                </a:lnTo>
                <a:cubicBezTo>
                  <a:pt x="1953" y="17569"/>
                  <a:pt x="1894" y="19188"/>
                  <a:pt x="2025" y="19260"/>
                </a:cubicBezTo>
                <a:cubicBezTo>
                  <a:pt x="2027" y="19261"/>
                  <a:pt x="2029" y="19261"/>
                  <a:pt x="2032" y="19261"/>
                </a:cubicBezTo>
                <a:cubicBezTo>
                  <a:pt x="2166" y="19261"/>
                  <a:pt x="2453" y="17664"/>
                  <a:pt x="2453" y="17664"/>
                </a:cubicBezTo>
                <a:cubicBezTo>
                  <a:pt x="2453" y="17664"/>
                  <a:pt x="3049" y="16474"/>
                  <a:pt x="3287" y="16069"/>
                </a:cubicBezTo>
                <a:cubicBezTo>
                  <a:pt x="3418" y="15855"/>
                  <a:pt x="3513" y="15628"/>
                  <a:pt x="3584" y="15378"/>
                </a:cubicBezTo>
                <a:cubicBezTo>
                  <a:pt x="3584" y="15378"/>
                  <a:pt x="6668" y="13688"/>
                  <a:pt x="8585" y="12759"/>
                </a:cubicBezTo>
                <a:cubicBezTo>
                  <a:pt x="10502" y="11830"/>
                  <a:pt x="12133" y="10104"/>
                  <a:pt x="12335" y="9806"/>
                </a:cubicBezTo>
                <a:cubicBezTo>
                  <a:pt x="12526" y="9509"/>
                  <a:pt x="12097" y="5329"/>
                  <a:pt x="11764" y="3544"/>
                </a:cubicBezTo>
                <a:cubicBezTo>
                  <a:pt x="11473" y="1928"/>
                  <a:pt x="10870" y="0"/>
                  <a:pt x="9506"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79" name="Google Shape;1279;p38" hidden="0"/>
          <p:cNvSpPr/>
          <p:nvPr isPhoto="0" userDrawn="0"/>
        </p:nvSpPr>
        <p:spPr bwMode="auto">
          <a:xfrm>
            <a:off x="4397399" y="3902689"/>
            <a:ext cx="470780" cy="840118"/>
          </a:xfrm>
          <a:custGeom>
            <a:avLst/>
            <a:gdLst/>
            <a:ahLst/>
            <a:cxnLst/>
            <a:rect l="l" t="t" r="r" b="b"/>
            <a:pathLst>
              <a:path w="6966" h="12431" fill="norm" stroke="1" extrusionOk="0">
                <a:moveTo>
                  <a:pt x="6965" y="1"/>
                </a:moveTo>
                <a:lnTo>
                  <a:pt x="6965" y="1"/>
                </a:lnTo>
                <a:cubicBezTo>
                  <a:pt x="6965" y="1"/>
                  <a:pt x="5786" y="798"/>
                  <a:pt x="4834" y="1572"/>
                </a:cubicBezTo>
                <a:cubicBezTo>
                  <a:pt x="3893" y="2334"/>
                  <a:pt x="4024" y="3846"/>
                  <a:pt x="4024" y="4180"/>
                </a:cubicBezTo>
                <a:cubicBezTo>
                  <a:pt x="4024" y="4513"/>
                  <a:pt x="3977" y="6025"/>
                  <a:pt x="3977" y="6025"/>
                </a:cubicBezTo>
                <a:lnTo>
                  <a:pt x="3274" y="7549"/>
                </a:lnTo>
                <a:cubicBezTo>
                  <a:pt x="3274" y="7549"/>
                  <a:pt x="2179" y="8537"/>
                  <a:pt x="1941" y="8788"/>
                </a:cubicBezTo>
                <a:cubicBezTo>
                  <a:pt x="1703" y="9026"/>
                  <a:pt x="333" y="11716"/>
                  <a:pt x="333" y="11716"/>
                </a:cubicBezTo>
                <a:lnTo>
                  <a:pt x="0" y="12193"/>
                </a:lnTo>
                <a:lnTo>
                  <a:pt x="1810" y="12431"/>
                </a:lnTo>
                <a:cubicBezTo>
                  <a:pt x="2477" y="11669"/>
                  <a:pt x="3227" y="10990"/>
                  <a:pt x="4036" y="10383"/>
                </a:cubicBezTo>
                <a:cubicBezTo>
                  <a:pt x="5215" y="9526"/>
                  <a:pt x="6215" y="7168"/>
                  <a:pt x="6263" y="6871"/>
                </a:cubicBezTo>
                <a:cubicBezTo>
                  <a:pt x="6465" y="6085"/>
                  <a:pt x="6596" y="5275"/>
                  <a:pt x="6679" y="4454"/>
                </a:cubicBezTo>
                <a:lnTo>
                  <a:pt x="6965"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80" name="Google Shape;1280;p38" hidden="0"/>
          <p:cNvSpPr/>
          <p:nvPr isPhoto="0" userDrawn="0"/>
        </p:nvSpPr>
        <p:spPr bwMode="auto">
          <a:xfrm>
            <a:off x="4397399" y="3902689"/>
            <a:ext cx="470780" cy="840118"/>
          </a:xfrm>
          <a:custGeom>
            <a:avLst/>
            <a:gdLst/>
            <a:ahLst/>
            <a:cxnLst/>
            <a:rect l="l" t="t" r="r" b="b"/>
            <a:pathLst>
              <a:path w="6966" h="12431" fill="none" stroke="1" extrusionOk="0">
                <a:moveTo>
                  <a:pt x="6965" y="1"/>
                </a:moveTo>
                <a:cubicBezTo>
                  <a:pt x="6965" y="1"/>
                  <a:pt x="5786" y="798"/>
                  <a:pt x="4834" y="1572"/>
                </a:cubicBezTo>
                <a:cubicBezTo>
                  <a:pt x="3893" y="2334"/>
                  <a:pt x="4024" y="3846"/>
                  <a:pt x="4024" y="4180"/>
                </a:cubicBezTo>
                <a:cubicBezTo>
                  <a:pt x="4024" y="4513"/>
                  <a:pt x="3977" y="6025"/>
                  <a:pt x="3977" y="6025"/>
                </a:cubicBezTo>
                <a:lnTo>
                  <a:pt x="3274" y="7549"/>
                </a:lnTo>
                <a:cubicBezTo>
                  <a:pt x="3274" y="7549"/>
                  <a:pt x="2179" y="8537"/>
                  <a:pt x="1941" y="8788"/>
                </a:cubicBezTo>
                <a:cubicBezTo>
                  <a:pt x="1703" y="9026"/>
                  <a:pt x="333" y="11716"/>
                  <a:pt x="333" y="11716"/>
                </a:cubicBezTo>
                <a:lnTo>
                  <a:pt x="0" y="12193"/>
                </a:lnTo>
                <a:lnTo>
                  <a:pt x="1810" y="12431"/>
                </a:lnTo>
                <a:cubicBezTo>
                  <a:pt x="2477" y="11669"/>
                  <a:pt x="3227" y="10990"/>
                  <a:pt x="4036" y="10383"/>
                </a:cubicBezTo>
                <a:cubicBezTo>
                  <a:pt x="5215" y="9526"/>
                  <a:pt x="6215" y="7168"/>
                  <a:pt x="6263" y="6871"/>
                </a:cubicBezTo>
                <a:cubicBezTo>
                  <a:pt x="6465" y="6085"/>
                  <a:pt x="6596" y="5275"/>
                  <a:pt x="6679" y="4454"/>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81" name="Google Shape;1281;p38" hidden="0"/>
          <p:cNvSpPr/>
          <p:nvPr isPhoto="0" userDrawn="0"/>
        </p:nvSpPr>
        <p:spPr bwMode="auto">
          <a:xfrm>
            <a:off x="4396588" y="4259662"/>
            <a:ext cx="431311" cy="483147"/>
          </a:xfrm>
          <a:custGeom>
            <a:avLst/>
            <a:gdLst/>
            <a:ahLst/>
            <a:cxnLst/>
            <a:rect l="l" t="t" r="r" b="b"/>
            <a:pathLst>
              <a:path w="6382" h="7149" fill="norm" stroke="1" extrusionOk="0">
                <a:moveTo>
                  <a:pt x="4664" y="0"/>
                </a:moveTo>
                <a:cubicBezTo>
                  <a:pt x="4397" y="0"/>
                  <a:pt x="4165" y="56"/>
                  <a:pt x="4001" y="112"/>
                </a:cubicBezTo>
                <a:cubicBezTo>
                  <a:pt x="4001" y="458"/>
                  <a:pt x="3989" y="743"/>
                  <a:pt x="3989" y="743"/>
                </a:cubicBezTo>
                <a:lnTo>
                  <a:pt x="3274" y="2255"/>
                </a:lnTo>
                <a:cubicBezTo>
                  <a:pt x="3274" y="2255"/>
                  <a:pt x="2179" y="3255"/>
                  <a:pt x="1941" y="3494"/>
                </a:cubicBezTo>
                <a:cubicBezTo>
                  <a:pt x="1703" y="3732"/>
                  <a:pt x="333" y="6434"/>
                  <a:pt x="333" y="6434"/>
                </a:cubicBezTo>
                <a:lnTo>
                  <a:pt x="0" y="6911"/>
                </a:lnTo>
                <a:lnTo>
                  <a:pt x="1822" y="7149"/>
                </a:lnTo>
                <a:cubicBezTo>
                  <a:pt x="2489" y="6399"/>
                  <a:pt x="3239" y="5708"/>
                  <a:pt x="4048" y="5101"/>
                </a:cubicBezTo>
                <a:cubicBezTo>
                  <a:pt x="5227" y="4244"/>
                  <a:pt x="6227" y="1886"/>
                  <a:pt x="6275" y="1601"/>
                </a:cubicBezTo>
                <a:cubicBezTo>
                  <a:pt x="6287" y="1505"/>
                  <a:pt x="6334" y="1327"/>
                  <a:pt x="6382" y="1089"/>
                </a:cubicBezTo>
                <a:cubicBezTo>
                  <a:pt x="5852" y="219"/>
                  <a:pt x="5191" y="0"/>
                  <a:pt x="4664"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82" name="Google Shape;1282;p38" hidden="0"/>
          <p:cNvSpPr/>
          <p:nvPr isPhoto="0" userDrawn="0"/>
        </p:nvSpPr>
        <p:spPr bwMode="auto">
          <a:xfrm>
            <a:off x="4341035" y="4652656"/>
            <a:ext cx="255124" cy="256678"/>
          </a:xfrm>
          <a:custGeom>
            <a:avLst/>
            <a:gdLst/>
            <a:ahLst/>
            <a:cxnLst/>
            <a:rect l="l" t="t" r="r" b="b"/>
            <a:pathLst>
              <a:path w="3775" h="3798" fill="norm" stroke="1" extrusionOk="0">
                <a:moveTo>
                  <a:pt x="1834" y="0"/>
                </a:moveTo>
                <a:cubicBezTo>
                  <a:pt x="1834" y="0"/>
                  <a:pt x="655" y="965"/>
                  <a:pt x="429" y="1274"/>
                </a:cubicBezTo>
                <a:cubicBezTo>
                  <a:pt x="191" y="1572"/>
                  <a:pt x="1" y="3370"/>
                  <a:pt x="96" y="3501"/>
                </a:cubicBezTo>
                <a:cubicBezTo>
                  <a:pt x="164" y="3594"/>
                  <a:pt x="517" y="3797"/>
                  <a:pt x="818" y="3797"/>
                </a:cubicBezTo>
                <a:cubicBezTo>
                  <a:pt x="938" y="3797"/>
                  <a:pt x="1050" y="3764"/>
                  <a:pt x="1132" y="3679"/>
                </a:cubicBezTo>
                <a:cubicBezTo>
                  <a:pt x="1370" y="3421"/>
                  <a:pt x="2133" y="2347"/>
                  <a:pt x="2377" y="2001"/>
                </a:cubicBezTo>
                <a:lnTo>
                  <a:pt x="2377" y="2001"/>
                </a:lnTo>
                <a:cubicBezTo>
                  <a:pt x="2201" y="2260"/>
                  <a:pt x="1806" y="2896"/>
                  <a:pt x="2184" y="2896"/>
                </a:cubicBezTo>
                <a:cubicBezTo>
                  <a:pt x="2197" y="2896"/>
                  <a:pt x="2212" y="2895"/>
                  <a:pt x="2227" y="2894"/>
                </a:cubicBezTo>
                <a:cubicBezTo>
                  <a:pt x="2787" y="2834"/>
                  <a:pt x="3108" y="1965"/>
                  <a:pt x="3441" y="1572"/>
                </a:cubicBezTo>
                <a:cubicBezTo>
                  <a:pt x="3775" y="1179"/>
                  <a:pt x="3727" y="1131"/>
                  <a:pt x="3441" y="572"/>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83" name="Google Shape;1283;p38" hidden="0"/>
          <p:cNvSpPr/>
          <p:nvPr isPhoto="0" userDrawn="0"/>
        </p:nvSpPr>
        <p:spPr bwMode="auto">
          <a:xfrm>
            <a:off x="4341035" y="4652656"/>
            <a:ext cx="255124" cy="268776"/>
          </a:xfrm>
          <a:custGeom>
            <a:avLst/>
            <a:gdLst/>
            <a:ahLst/>
            <a:cxnLst/>
            <a:rect l="l" t="t" r="r" b="b"/>
            <a:pathLst>
              <a:path w="3775" h="3977" fill="none" stroke="1" extrusionOk="0">
                <a:moveTo>
                  <a:pt x="1834" y="0"/>
                </a:moveTo>
                <a:cubicBezTo>
                  <a:pt x="1834" y="0"/>
                  <a:pt x="655" y="965"/>
                  <a:pt x="429" y="1274"/>
                </a:cubicBezTo>
                <a:cubicBezTo>
                  <a:pt x="191" y="1572"/>
                  <a:pt x="1" y="3370"/>
                  <a:pt x="96" y="3501"/>
                </a:cubicBezTo>
                <a:cubicBezTo>
                  <a:pt x="191" y="3632"/>
                  <a:pt x="846" y="3977"/>
                  <a:pt x="1132" y="3679"/>
                </a:cubicBezTo>
                <a:cubicBezTo>
                  <a:pt x="1417" y="3370"/>
                  <a:pt x="2453" y="1893"/>
                  <a:pt x="2453" y="1893"/>
                </a:cubicBezTo>
                <a:cubicBezTo>
                  <a:pt x="2453" y="1893"/>
                  <a:pt x="1667" y="2953"/>
                  <a:pt x="2227" y="2894"/>
                </a:cubicBezTo>
                <a:cubicBezTo>
                  <a:pt x="2787" y="2834"/>
                  <a:pt x="3108" y="1965"/>
                  <a:pt x="3441" y="1572"/>
                </a:cubicBezTo>
                <a:cubicBezTo>
                  <a:pt x="3775" y="1179"/>
                  <a:pt x="3727" y="1131"/>
                  <a:pt x="3441" y="572"/>
                </a:cubicBezTo>
                <a:lnTo>
                  <a:pt x="3156"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84" name="Google Shape;1284;p38" hidden="0"/>
          <p:cNvSpPr/>
          <p:nvPr isPhoto="0" userDrawn="0"/>
        </p:nvSpPr>
        <p:spPr bwMode="auto">
          <a:xfrm>
            <a:off x="4347456" y="4740378"/>
            <a:ext cx="56431" cy="148884"/>
          </a:xfrm>
          <a:custGeom>
            <a:avLst/>
            <a:gdLst/>
            <a:ahLst/>
            <a:cxnLst/>
            <a:rect l="l" t="t" r="r" b="b"/>
            <a:pathLst>
              <a:path w="835" h="2203" fill="none" stroke="1" extrusionOk="0">
                <a:moveTo>
                  <a:pt x="1" y="2203"/>
                </a:moveTo>
                <a:cubicBezTo>
                  <a:pt x="1" y="2203"/>
                  <a:pt x="596" y="155"/>
                  <a:pt x="834"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85" name="Google Shape;1285;p38" hidden="0"/>
          <p:cNvSpPr/>
          <p:nvPr isPhoto="0" userDrawn="0"/>
        </p:nvSpPr>
        <p:spPr bwMode="auto">
          <a:xfrm>
            <a:off x="4366784" y="4742743"/>
            <a:ext cx="70894" cy="156183"/>
          </a:xfrm>
          <a:custGeom>
            <a:avLst/>
            <a:gdLst/>
            <a:ahLst/>
            <a:cxnLst/>
            <a:rect l="l" t="t" r="r" b="b"/>
            <a:pathLst>
              <a:path w="1049" h="2311" fill="none" stroke="1" extrusionOk="0">
                <a:moveTo>
                  <a:pt x="1" y="2311"/>
                </a:moveTo>
                <a:cubicBezTo>
                  <a:pt x="1" y="2311"/>
                  <a:pt x="691" y="394"/>
                  <a:pt x="1048"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86" name="Google Shape;1286;p38" hidden="0"/>
          <p:cNvSpPr/>
          <p:nvPr isPhoto="0" userDrawn="0"/>
        </p:nvSpPr>
        <p:spPr bwMode="auto">
          <a:xfrm>
            <a:off x="4391722" y="4749975"/>
            <a:ext cx="84546" cy="158616"/>
          </a:xfrm>
          <a:custGeom>
            <a:avLst/>
            <a:gdLst/>
            <a:ahLst/>
            <a:cxnLst/>
            <a:rect l="l" t="t" r="r" b="b"/>
            <a:pathLst>
              <a:path w="1251" h="2347" fill="none" stroke="1" extrusionOk="0">
                <a:moveTo>
                  <a:pt x="1" y="2346"/>
                </a:moveTo>
                <a:cubicBezTo>
                  <a:pt x="1" y="2346"/>
                  <a:pt x="751" y="453"/>
                  <a:pt x="1251"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87" name="Google Shape;1287;p38" hidden="0"/>
          <p:cNvSpPr/>
          <p:nvPr isPhoto="0" userDrawn="0"/>
        </p:nvSpPr>
        <p:spPr bwMode="auto">
          <a:xfrm>
            <a:off x="4506816" y="4741932"/>
            <a:ext cx="31426" cy="38725"/>
          </a:xfrm>
          <a:custGeom>
            <a:avLst/>
            <a:gdLst/>
            <a:ahLst/>
            <a:cxnLst/>
            <a:rect l="l" t="t" r="r" b="b"/>
            <a:pathLst>
              <a:path w="465" h="573" fill="norm" stroke="1" extrusionOk="0">
                <a:moveTo>
                  <a:pt x="465" y="1"/>
                </a:moveTo>
                <a:lnTo>
                  <a:pt x="0" y="572"/>
                </a:lnTo>
                <a:cubicBezTo>
                  <a:pt x="0" y="572"/>
                  <a:pt x="405" y="215"/>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88" name="Google Shape;1288;p38" hidden="0"/>
          <p:cNvSpPr/>
          <p:nvPr isPhoto="0" userDrawn="0"/>
        </p:nvSpPr>
        <p:spPr bwMode="auto">
          <a:xfrm>
            <a:off x="4506816" y="4741932"/>
            <a:ext cx="31426" cy="38725"/>
          </a:xfrm>
          <a:custGeom>
            <a:avLst/>
            <a:gdLst/>
            <a:ahLst/>
            <a:cxnLst/>
            <a:rect l="l" t="t" r="r" b="b"/>
            <a:pathLst>
              <a:path w="465" h="573" fill="none" stroke="1" extrusionOk="0">
                <a:moveTo>
                  <a:pt x="0" y="572"/>
                </a:moveTo>
                <a:cubicBezTo>
                  <a:pt x="0" y="572"/>
                  <a:pt x="405" y="215"/>
                  <a:pt x="465"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89" name="Google Shape;1289;p38" hidden="0"/>
          <p:cNvSpPr/>
          <p:nvPr isPhoto="0" userDrawn="0"/>
        </p:nvSpPr>
        <p:spPr bwMode="auto">
          <a:xfrm>
            <a:off x="2544207" y="5457296"/>
            <a:ext cx="3979122" cy="68"/>
          </a:xfrm>
          <a:custGeom>
            <a:avLst/>
            <a:gdLst/>
            <a:ahLst/>
            <a:cxnLst/>
            <a:rect l="l" t="t" r="r" b="b"/>
            <a:pathLst>
              <a:path w="58878" h="1" fill="none" stroke="1" extrusionOk="0">
                <a:moveTo>
                  <a:pt x="1" y="1"/>
                </a:moveTo>
                <a:lnTo>
                  <a:pt x="58877"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90" name="Google Shape;1290;p38" hidden="0"/>
          <p:cNvSpPr/>
          <p:nvPr isPhoto="0" userDrawn="0"/>
        </p:nvSpPr>
        <p:spPr bwMode="auto">
          <a:xfrm flipH="1">
            <a:off x="-653221" y="2903409"/>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91" name="Google Shape;1291;p38" hidden="0"/>
          <p:cNvSpPr/>
          <p:nvPr isPhoto="0" userDrawn="0"/>
        </p:nvSpPr>
        <p:spPr bwMode="auto">
          <a:xfrm flipH="1">
            <a:off x="7451643" y="740848"/>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92" name="Google Shape;1292;p38" hidden="0"/>
          <p:cNvSpPr/>
          <p:nvPr isPhoto="0" userDrawn="0"/>
        </p:nvSpPr>
        <p:spPr bwMode="auto">
          <a:xfrm flipH="1">
            <a:off x="6882104" y="2903409"/>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93" name="Google Shape;1293;p38" hidden="0"/>
          <p:cNvSpPr/>
          <p:nvPr isPhoto="0" userDrawn="0"/>
        </p:nvSpPr>
        <p:spPr bwMode="auto">
          <a:xfrm flipH="1">
            <a:off x="184843" y="-691427"/>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298" name="Google Shape;1298;p39" hidden="0"/>
          <p:cNvSpPr/>
          <p:nvPr isPhoto="0" userDrawn="0"/>
        </p:nvSpPr>
        <p:spPr bwMode="auto">
          <a:xfrm>
            <a:off x="713100" y="1256100"/>
            <a:ext cx="7717800" cy="3346200"/>
          </a:xfrm>
          <a:prstGeom prst="roundRect">
            <a:avLst>
              <a:gd name="adj" fmla="val 8417"/>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299" name="Google Shape;1299;p39"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Projektzeitplan</a:t>
            </a:r>
            <a:endParaRPr/>
          </a:p>
        </p:txBody>
      </p:sp>
      <p:graphicFrame>
        <p:nvGraphicFramePr>
          <p:cNvPr id="1300" name="Google Shape;1300;p39" hidden="0"/>
          <p:cNvGraphicFramePr>
            <a:graphicFrameLocks xmlns:a="http://schemas.openxmlformats.org/drawingml/2006/main"/>
          </p:cNvGraphicFramePr>
          <p:nvPr isPhoto="0" userDrawn="0"/>
        </p:nvGraphicFramePr>
        <p:xfrm>
          <a:off x="713125" y="1405300"/>
          <a:ext cx="3000000" cy="3000000"/>
        </p:xfrm>
        <a:graphic>
          <a:graphicData uri="http://schemas.openxmlformats.org/drawingml/2006/table">
            <a:tbl>
              <a:tblPr firstRow="0" firstCol="0" lastRow="0" lastCol="0" bandRow="0" bandCol="0">
                <a:tableStyleId>{8EE56050-223D-3B0C-F0B7-4AE49440A1B2}</a:tableStyleId>
                <a:noFill/>
              </a:tblPr>
              <a:tblGrid>
                <a:gridCol w="1282500"/>
                <a:gridCol w="1608800"/>
                <a:gridCol w="1608800"/>
                <a:gridCol w="1608800"/>
                <a:gridCol w="1608800"/>
              </a:tblGrid>
              <a:tr h="469175">
                <a:tc>
                  <a:txBody>
                    <a:bodyPr/>
                    <a:p>
                      <a:pPr marL="0" lvl="0" indent="0" algn="ctr">
                        <a:spcBef>
                          <a:spcPts val="0"/>
                        </a:spcBef>
                        <a:spcAft>
                          <a:spcPts val="0"/>
                        </a:spcAft>
                        <a:buNone/>
                        <a:defRPr/>
                      </a:pPr>
                      <a:endParaRPr b="1">
                        <a:latin typeface="Space Grotesk"/>
                        <a:ea typeface="Space Grotesk"/>
                        <a:cs typeface="Space Grotesk"/>
                      </a:endParaRPr>
                    </a:p>
                  </a:txBody>
                  <a:tcPr marL="91425" marR="91425" marT="91425" marB="91425">
                    <a:lnL w="9525" algn="ctr">
                      <a:solidFill>
                        <a:srgbClr val="9E9E9E">
                          <a:alpha val="0"/>
                        </a:srgbClr>
                      </a:solidFill>
                    </a:lnL>
                    <a:lnR w="9525" algn="ctr">
                      <a:solidFill>
                        <a:schemeClr val="accent1"/>
                      </a:solidFill>
                    </a:lnR>
                    <a:lnT w="9525" algn="ctr">
                      <a:solidFill>
                        <a:srgbClr val="9E9E9E">
                          <a:alpha val="0"/>
                        </a:srgbClr>
                      </a:solidFill>
                    </a:lnT>
                    <a:lnB w="9525" algn="ctr">
                      <a:solidFill>
                        <a:schemeClr val="accent1"/>
                      </a:solidFill>
                    </a:lnB>
                  </a:tcPr>
                </a:tc>
                <a:tc>
                  <a:txBody>
                    <a:bodyPr/>
                    <a:p>
                      <a:pPr marL="0" lvl="0" indent="0" algn="ctr">
                        <a:spcBef>
                          <a:spcPts val="0"/>
                        </a:spcBef>
                        <a:spcAft>
                          <a:spcPts val="0"/>
                        </a:spcAft>
                        <a:buNone/>
                        <a:defRPr/>
                      </a:pPr>
                      <a:r>
                        <a:rPr lang="de" sz="2000" b="1">
                          <a:solidFill>
                            <a:schemeClr val="accent1"/>
                          </a:solidFill>
                          <a:latin typeface="Space Grotesk"/>
                          <a:ea typeface="Space Grotesk"/>
                          <a:cs typeface="Space Grotesk"/>
                        </a:rPr>
                        <a:t>1. </a:t>
                      </a:r>
                      <a:r>
                        <a:rPr lang="de" sz="2000" b="1">
                          <a:solidFill>
                            <a:schemeClr val="accent1"/>
                          </a:solidFill>
                          <a:latin typeface="Space Grotesk"/>
                          <a:ea typeface="Space Grotesk"/>
                          <a:cs typeface="Space Grotesk"/>
                        </a:rPr>
                        <a:t>W</a:t>
                      </a:r>
                      <a:r>
                        <a:rPr lang="de" sz="2000" b="1">
                          <a:solidFill>
                            <a:schemeClr val="accent1"/>
                          </a:solidFill>
                          <a:latin typeface="Space Grotesk"/>
                          <a:ea typeface="Space Grotesk"/>
                          <a:cs typeface="Space Grotesk"/>
                        </a:rPr>
                        <a:t>oche</a:t>
                      </a:r>
                      <a:endParaRPr sz="2000" b="1">
                        <a:solidFill>
                          <a:schemeClr val="accent1"/>
                        </a:solidFill>
                        <a:latin typeface="Space Grotesk"/>
                        <a:ea typeface="Space Grotesk"/>
                        <a:cs typeface="Space Grotesk"/>
                      </a:endParaRPr>
                    </a:p>
                  </a:txBody>
                  <a:tcPr marL="91425" marR="91425" marT="91425" marB="91425">
                    <a:lnL w="9525" algn="ctr">
                      <a:solidFill>
                        <a:schemeClr val="accent1"/>
                      </a:solidFill>
                    </a:lnL>
                    <a:lnR w="9525" algn="ctr">
                      <a:solidFill>
                        <a:schemeClr val="accent1"/>
                      </a:solidFill>
                    </a:lnR>
                    <a:lnT w="9525" algn="ctr">
                      <a:solidFill>
                        <a:srgbClr val="9E9E9E">
                          <a:alpha val="0"/>
                        </a:srgbClr>
                      </a:solidFill>
                    </a:lnT>
                    <a:lnB w="9525" algn="ctr">
                      <a:solidFill>
                        <a:schemeClr val="accent1"/>
                      </a:solidFill>
                    </a:lnB>
                  </a:tcPr>
                </a:tc>
                <a:tc>
                  <a:txBody>
                    <a:bodyPr/>
                    <a:p>
                      <a:pPr marL="0" lvl="0" indent="0" algn="ctr">
                        <a:spcBef>
                          <a:spcPts val="0"/>
                        </a:spcBef>
                        <a:spcAft>
                          <a:spcPts val="0"/>
                        </a:spcAft>
                        <a:buNone/>
                        <a:defRPr/>
                      </a:pPr>
                      <a:r>
                        <a:rPr lang="de" sz="2000" b="1">
                          <a:solidFill>
                            <a:schemeClr val="accent1"/>
                          </a:solidFill>
                          <a:latin typeface="Space Grotesk"/>
                          <a:ea typeface="Space Grotesk"/>
                          <a:cs typeface="Space Grotesk"/>
                        </a:rPr>
                        <a:t>2. W</a:t>
                      </a:r>
                      <a:r>
                        <a:rPr lang="de" sz="2000" b="1">
                          <a:solidFill>
                            <a:schemeClr val="accent1"/>
                          </a:solidFill>
                          <a:latin typeface="Space Grotesk"/>
                          <a:ea typeface="Space Grotesk"/>
                          <a:cs typeface="Space Grotesk"/>
                        </a:rPr>
                        <a:t>oche</a:t>
                      </a:r>
                      <a:endParaRPr sz="2000" b="1">
                        <a:solidFill>
                          <a:schemeClr val="accent1"/>
                        </a:solidFill>
                        <a:latin typeface="Space Grotesk"/>
                        <a:ea typeface="Space Grotesk"/>
                        <a:cs typeface="Space Grotesk"/>
                      </a:endParaRPr>
                    </a:p>
                  </a:txBody>
                  <a:tcPr marL="91425" marR="91425" marT="91425" marB="91425">
                    <a:lnL w="9525" algn="ctr">
                      <a:solidFill>
                        <a:schemeClr val="accent1"/>
                      </a:solidFill>
                    </a:lnL>
                    <a:lnR w="9525" algn="ctr">
                      <a:solidFill>
                        <a:schemeClr val="accent1"/>
                      </a:solidFill>
                    </a:lnR>
                    <a:lnT w="9525" algn="ctr">
                      <a:solidFill>
                        <a:srgbClr val="9E9E9E">
                          <a:alpha val="0"/>
                        </a:srgbClr>
                      </a:solidFill>
                    </a:lnT>
                    <a:lnB w="9525" algn="ctr">
                      <a:solidFill>
                        <a:schemeClr val="accent1"/>
                      </a:solidFill>
                    </a:lnB>
                  </a:tcPr>
                </a:tc>
                <a:tc>
                  <a:txBody>
                    <a:bodyPr/>
                    <a:p>
                      <a:pPr marL="0" lvl="0" indent="0" algn="ctr">
                        <a:spcBef>
                          <a:spcPts val="0"/>
                        </a:spcBef>
                        <a:spcAft>
                          <a:spcPts val="0"/>
                        </a:spcAft>
                        <a:buNone/>
                        <a:defRPr/>
                      </a:pPr>
                      <a:r>
                        <a:rPr lang="de" sz="2000" b="1">
                          <a:solidFill>
                            <a:schemeClr val="accent1"/>
                          </a:solidFill>
                          <a:latin typeface="Space Grotesk"/>
                          <a:ea typeface="Space Grotesk"/>
                          <a:cs typeface="Space Grotesk"/>
                        </a:rPr>
                        <a:t>3. W</a:t>
                      </a:r>
                      <a:r>
                        <a:rPr lang="de" sz="2000" b="1">
                          <a:solidFill>
                            <a:schemeClr val="accent1"/>
                          </a:solidFill>
                          <a:latin typeface="Space Grotesk"/>
                          <a:ea typeface="Space Grotesk"/>
                          <a:cs typeface="Space Grotesk"/>
                        </a:rPr>
                        <a:t>oche</a:t>
                      </a:r>
                      <a:endParaRPr sz="2000" b="1">
                        <a:solidFill>
                          <a:schemeClr val="accent1"/>
                        </a:solidFill>
                        <a:latin typeface="Space Grotesk"/>
                        <a:ea typeface="Space Grotesk"/>
                        <a:cs typeface="Space Grotesk"/>
                      </a:endParaRPr>
                    </a:p>
                  </a:txBody>
                  <a:tcPr marL="91425" marR="91425" marT="91425" marB="91425">
                    <a:lnL w="9525" algn="ctr">
                      <a:solidFill>
                        <a:schemeClr val="accent1"/>
                      </a:solidFill>
                    </a:lnL>
                    <a:lnR w="9525" algn="ctr">
                      <a:solidFill>
                        <a:schemeClr val="accent1"/>
                      </a:solidFill>
                    </a:lnR>
                    <a:lnT w="9525" algn="ctr">
                      <a:solidFill>
                        <a:srgbClr val="9E9E9E">
                          <a:alpha val="0"/>
                        </a:srgbClr>
                      </a:solidFill>
                    </a:lnT>
                    <a:lnB w="9525" algn="ctr">
                      <a:solidFill>
                        <a:schemeClr val="accent1"/>
                      </a:solidFill>
                    </a:lnB>
                  </a:tcPr>
                </a:tc>
                <a:tc>
                  <a:txBody>
                    <a:bodyPr/>
                    <a:p>
                      <a:pPr marL="0" lvl="0" indent="0" algn="ctr">
                        <a:spcBef>
                          <a:spcPts val="0"/>
                        </a:spcBef>
                        <a:spcAft>
                          <a:spcPts val="0"/>
                        </a:spcAft>
                        <a:buNone/>
                        <a:defRPr/>
                      </a:pPr>
                      <a:r>
                        <a:rPr lang="de" sz="2000" b="1">
                          <a:solidFill>
                            <a:schemeClr val="accent1"/>
                          </a:solidFill>
                          <a:latin typeface="Space Grotesk"/>
                          <a:ea typeface="Space Grotesk"/>
                          <a:cs typeface="Space Grotesk"/>
                        </a:rPr>
                        <a:t>4. W</a:t>
                      </a:r>
                      <a:r>
                        <a:rPr lang="de" sz="2000" b="1">
                          <a:solidFill>
                            <a:schemeClr val="accent1"/>
                          </a:solidFill>
                          <a:latin typeface="Space Grotesk"/>
                          <a:ea typeface="Space Grotesk"/>
                          <a:cs typeface="Space Grotesk"/>
                        </a:rPr>
                        <a:t>oche</a:t>
                      </a:r>
                      <a:endParaRPr sz="2000" b="1">
                        <a:solidFill>
                          <a:schemeClr val="accent1"/>
                        </a:solidFill>
                        <a:latin typeface="Space Grotesk"/>
                        <a:ea typeface="Space Grotesk"/>
                        <a:cs typeface="Space Grotesk"/>
                      </a:endParaRPr>
                    </a:p>
                  </a:txBody>
                  <a:tcPr marL="91425" marR="91425" marT="91425" marB="91425">
                    <a:lnL w="9525" algn="ctr">
                      <a:solidFill>
                        <a:schemeClr val="accent1"/>
                      </a:solidFill>
                    </a:lnL>
                    <a:lnR w="9525" algn="ctr">
                      <a:solidFill>
                        <a:srgbClr val="9E9E9E">
                          <a:alpha val="0"/>
                        </a:srgbClr>
                      </a:solidFill>
                    </a:lnR>
                    <a:lnT w="9525" algn="ctr">
                      <a:solidFill>
                        <a:srgbClr val="9E9E9E">
                          <a:alpha val="0"/>
                        </a:srgbClr>
                      </a:solidFill>
                    </a:lnT>
                    <a:lnB w="9525" algn="ctr">
                      <a:solidFill>
                        <a:schemeClr val="accent1"/>
                      </a:solidFill>
                    </a:lnB>
                  </a:tcPr>
                </a:tc>
              </a:tr>
              <a:tr h="469175">
                <a:tc>
                  <a:txBody>
                    <a:bodyPr/>
                    <a:p>
                      <a:pPr marL="89999" lvl="0" indent="0" algn="ctr">
                        <a:spcBef>
                          <a:spcPts val="0"/>
                        </a:spcBef>
                        <a:spcAft>
                          <a:spcPts val="0"/>
                        </a:spcAft>
                        <a:buNone/>
                        <a:defRPr/>
                      </a:pPr>
                      <a:r>
                        <a:rPr lang="de" sz="2000" b="1">
                          <a:solidFill>
                            <a:schemeClr val="accent1"/>
                          </a:solidFill>
                          <a:latin typeface="Space Grotesk"/>
                          <a:ea typeface="Space Grotesk"/>
                          <a:cs typeface="Space Grotesk"/>
                        </a:rPr>
                        <a:t>Phase 1</a:t>
                      </a:r>
                      <a:endParaRPr sz="2000" b="1">
                        <a:solidFill>
                          <a:schemeClr val="accent1"/>
                        </a:solidFill>
                        <a:latin typeface="Space Grotesk"/>
                        <a:ea typeface="Space Grotesk"/>
                        <a:cs typeface="Space Grotesk"/>
                      </a:endParaRPr>
                    </a:p>
                  </a:txBody>
                  <a:tcPr marL="91425" marR="91425" marT="91425" marB="91425">
                    <a:lnL w="9525" algn="ctr">
                      <a:solidFill>
                        <a:srgbClr val="9E9E9E">
                          <a:alpha val="0"/>
                        </a:srgbClr>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rgbClr val="9E9E9E">
                          <a:alpha val="0"/>
                        </a:srgbClr>
                      </a:solidFill>
                    </a:lnR>
                    <a:lnT w="9525" algn="ctr">
                      <a:solidFill>
                        <a:schemeClr val="accent1"/>
                      </a:solidFill>
                    </a:lnT>
                    <a:lnB w="9525" algn="ctr">
                      <a:solidFill>
                        <a:schemeClr val="accent1"/>
                      </a:solidFill>
                    </a:lnB>
                  </a:tcPr>
                </a:tc>
              </a:tr>
              <a:tr h="386925">
                <a:tc>
                  <a:txBody>
                    <a:bodyPr/>
                    <a:p>
                      <a:pPr marL="0" lvl="0" indent="0" algn="r">
                        <a:spcBef>
                          <a:spcPts val="0"/>
                        </a:spcBef>
                        <a:spcAft>
                          <a:spcPts val="0"/>
                        </a:spcAft>
                        <a:buNone/>
                        <a:defRPr/>
                      </a:pPr>
                      <a:r>
                        <a:rPr lang="de">
                          <a:solidFill>
                            <a:schemeClr val="dk1"/>
                          </a:solidFill>
                          <a:latin typeface="Archivo"/>
                          <a:ea typeface="Archivo"/>
                          <a:cs typeface="Archivo"/>
                        </a:rPr>
                        <a:t>Task 1</a:t>
                      </a:r>
                      <a:endParaRPr>
                        <a:solidFill>
                          <a:schemeClr val="dk1"/>
                        </a:solidFill>
                        <a:latin typeface="Archivo"/>
                        <a:ea typeface="Archivo"/>
                        <a:cs typeface="Archivo"/>
                      </a:endParaRPr>
                    </a:p>
                  </a:txBody>
                  <a:tcPr marL="91425" marR="91425" marT="91425" marB="91425">
                    <a:lnL w="9525" algn="ctr">
                      <a:solidFill>
                        <a:srgbClr val="9E9E9E">
                          <a:alpha val="0"/>
                        </a:srgbClr>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rgbClr val="9E9E9E">
                          <a:alpha val="0"/>
                        </a:srgbClr>
                      </a:solidFill>
                    </a:lnR>
                    <a:lnT w="9525" algn="ctr">
                      <a:solidFill>
                        <a:schemeClr val="accent1"/>
                      </a:solidFill>
                    </a:lnT>
                    <a:lnB w="9525" algn="ctr">
                      <a:solidFill>
                        <a:schemeClr val="accent1"/>
                      </a:solidFill>
                    </a:lnB>
                  </a:tcPr>
                </a:tc>
              </a:tr>
              <a:tr h="386925">
                <a:tc>
                  <a:txBody>
                    <a:bodyPr/>
                    <a:p>
                      <a:pPr marL="0" lvl="0" indent="0" algn="r">
                        <a:spcBef>
                          <a:spcPts val="0"/>
                        </a:spcBef>
                        <a:spcAft>
                          <a:spcPts val="0"/>
                        </a:spcAft>
                        <a:buNone/>
                        <a:defRPr/>
                      </a:pPr>
                      <a:r>
                        <a:rPr lang="de">
                          <a:solidFill>
                            <a:schemeClr val="dk1"/>
                          </a:solidFill>
                          <a:latin typeface="Archivo"/>
                          <a:ea typeface="Archivo"/>
                          <a:cs typeface="Archivo"/>
                        </a:rPr>
                        <a:t>Task 2</a:t>
                      </a:r>
                      <a:endParaRPr>
                        <a:solidFill>
                          <a:schemeClr val="dk1"/>
                        </a:solidFill>
                        <a:latin typeface="Archivo"/>
                        <a:ea typeface="Archivo"/>
                        <a:cs typeface="Archivo"/>
                      </a:endParaRPr>
                    </a:p>
                  </a:txBody>
                  <a:tcPr marL="91425" marR="91425" marT="91425" marB="91425">
                    <a:lnL w="9525" algn="ctr">
                      <a:solidFill>
                        <a:srgbClr val="9E9E9E">
                          <a:alpha val="0"/>
                        </a:srgbClr>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rgbClr val="9E9E9E">
                          <a:alpha val="0"/>
                        </a:srgbClr>
                      </a:solidFill>
                    </a:lnR>
                    <a:lnT w="9525" algn="ctr">
                      <a:solidFill>
                        <a:schemeClr val="accent1"/>
                      </a:solidFill>
                    </a:lnT>
                    <a:lnB w="9525" algn="ctr">
                      <a:solidFill>
                        <a:schemeClr val="accent1"/>
                      </a:solidFill>
                    </a:lnB>
                  </a:tcPr>
                </a:tc>
              </a:tr>
              <a:tr h="469175">
                <a:tc>
                  <a:txBody>
                    <a:bodyPr/>
                    <a:p>
                      <a:pPr marL="0" lvl="0" indent="0" algn="r">
                        <a:spcBef>
                          <a:spcPts val="0"/>
                        </a:spcBef>
                        <a:spcAft>
                          <a:spcPts val="0"/>
                        </a:spcAft>
                        <a:buNone/>
                        <a:defRPr/>
                      </a:pPr>
                      <a:r>
                        <a:rPr lang="de" sz="2000" b="1">
                          <a:solidFill>
                            <a:schemeClr val="accent1"/>
                          </a:solidFill>
                          <a:latin typeface="Space Grotesk"/>
                          <a:ea typeface="Space Grotesk"/>
                          <a:cs typeface="Space Grotesk"/>
                        </a:rPr>
                        <a:t>Phase 2</a:t>
                      </a:r>
                      <a:endParaRPr sz="2000" b="1">
                        <a:solidFill>
                          <a:schemeClr val="accent1"/>
                        </a:solidFill>
                        <a:latin typeface="Space Grotesk"/>
                        <a:ea typeface="Space Grotesk"/>
                        <a:cs typeface="Space Grotesk"/>
                      </a:endParaRPr>
                    </a:p>
                  </a:txBody>
                  <a:tcPr marL="91425" marR="91425" marT="91425" marB="91425">
                    <a:lnL w="9525" algn="ctr">
                      <a:solidFill>
                        <a:srgbClr val="9E9E9E">
                          <a:alpha val="0"/>
                        </a:srgbClr>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rgbClr val="9E9E9E">
                          <a:alpha val="0"/>
                        </a:srgbClr>
                      </a:solidFill>
                    </a:lnR>
                    <a:lnT w="9525" algn="ctr">
                      <a:solidFill>
                        <a:schemeClr val="accent1"/>
                      </a:solidFill>
                    </a:lnT>
                    <a:lnB w="9525" algn="ctr">
                      <a:solidFill>
                        <a:schemeClr val="accent1"/>
                      </a:solidFill>
                    </a:lnB>
                  </a:tcPr>
                </a:tc>
              </a:tr>
              <a:tr h="386925">
                <a:tc>
                  <a:txBody>
                    <a:bodyPr/>
                    <a:p>
                      <a:pPr marL="0" lvl="0" indent="0" algn="r">
                        <a:spcBef>
                          <a:spcPts val="0"/>
                        </a:spcBef>
                        <a:spcAft>
                          <a:spcPts val="0"/>
                        </a:spcAft>
                        <a:buNone/>
                        <a:defRPr/>
                      </a:pPr>
                      <a:r>
                        <a:rPr lang="de">
                          <a:solidFill>
                            <a:schemeClr val="dk1"/>
                          </a:solidFill>
                          <a:latin typeface="Archivo"/>
                          <a:ea typeface="Archivo"/>
                          <a:cs typeface="Archivo"/>
                        </a:rPr>
                        <a:t>Task 1</a:t>
                      </a:r>
                      <a:endParaRPr>
                        <a:solidFill>
                          <a:schemeClr val="dk1"/>
                        </a:solidFill>
                        <a:latin typeface="Archivo"/>
                        <a:ea typeface="Archivo"/>
                        <a:cs typeface="Archivo"/>
                      </a:endParaRPr>
                    </a:p>
                  </a:txBody>
                  <a:tcPr marL="91425" marR="91425" marT="91425" marB="91425">
                    <a:lnL w="9525" algn="ctr">
                      <a:solidFill>
                        <a:srgbClr val="9E9E9E">
                          <a:alpha val="0"/>
                        </a:srgbClr>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rgbClr val="9E9E9E">
                          <a:alpha val="0"/>
                        </a:srgbClr>
                      </a:solidFill>
                    </a:lnR>
                    <a:lnT w="9525" algn="ctr">
                      <a:solidFill>
                        <a:schemeClr val="accent1"/>
                      </a:solidFill>
                    </a:lnT>
                    <a:lnB w="9525" algn="ctr">
                      <a:solidFill>
                        <a:schemeClr val="accent1"/>
                      </a:solidFill>
                    </a:lnB>
                  </a:tcPr>
                </a:tc>
              </a:tr>
              <a:tr h="386925">
                <a:tc>
                  <a:txBody>
                    <a:bodyPr/>
                    <a:p>
                      <a:pPr marL="0" lvl="0" indent="0" algn="r">
                        <a:spcBef>
                          <a:spcPts val="0"/>
                        </a:spcBef>
                        <a:spcAft>
                          <a:spcPts val="0"/>
                        </a:spcAft>
                        <a:buNone/>
                        <a:defRPr/>
                      </a:pPr>
                      <a:r>
                        <a:rPr lang="de">
                          <a:solidFill>
                            <a:schemeClr val="dk1"/>
                          </a:solidFill>
                          <a:latin typeface="Archivo"/>
                          <a:ea typeface="Archivo"/>
                          <a:cs typeface="Archivo"/>
                        </a:rPr>
                        <a:t>Task 2</a:t>
                      </a:r>
                      <a:endParaRPr>
                        <a:solidFill>
                          <a:schemeClr val="dk1"/>
                        </a:solidFill>
                        <a:latin typeface="Archivo"/>
                        <a:ea typeface="Archivo"/>
                        <a:cs typeface="Archivo"/>
                      </a:endParaRPr>
                    </a:p>
                  </a:txBody>
                  <a:tcPr marL="91425" marR="91425" marT="91425" marB="91425">
                    <a:lnL w="9525" algn="ctr">
                      <a:solidFill>
                        <a:srgbClr val="9E9E9E">
                          <a:alpha val="0"/>
                        </a:srgbClr>
                      </a:solidFill>
                    </a:lnL>
                    <a:lnR w="9525" algn="ctr">
                      <a:solidFill>
                        <a:schemeClr val="accent1"/>
                      </a:solidFill>
                    </a:lnR>
                    <a:lnT w="9525" algn="ctr">
                      <a:solidFill>
                        <a:schemeClr val="accent1"/>
                      </a:solidFill>
                    </a:lnT>
                    <a:lnB w="9525" algn="ctr">
                      <a:solidFill>
                        <a:srgbClr val="9E9E9E">
                          <a:alpha val="0"/>
                        </a:srgbClr>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rgbClr val="9E9E9E">
                          <a:alpha val="0"/>
                        </a:srgbClr>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rgbClr val="9E9E9E">
                          <a:alpha val="0"/>
                        </a:srgbClr>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chemeClr val="accent1"/>
                      </a:solidFill>
                    </a:lnR>
                    <a:lnT w="9525" algn="ctr">
                      <a:solidFill>
                        <a:schemeClr val="accent1"/>
                      </a:solidFill>
                    </a:lnT>
                    <a:lnB w="9525" algn="ctr">
                      <a:solidFill>
                        <a:srgbClr val="9E9E9E">
                          <a:alpha val="0"/>
                        </a:srgbClr>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chemeClr val="accent1"/>
                      </a:solidFill>
                    </a:lnL>
                    <a:lnR w="9525" algn="ctr">
                      <a:solidFill>
                        <a:srgbClr val="9E9E9E">
                          <a:alpha val="0"/>
                        </a:srgbClr>
                      </a:solidFill>
                    </a:lnR>
                    <a:lnT w="9525" algn="ctr">
                      <a:solidFill>
                        <a:schemeClr val="accent1"/>
                      </a:solidFill>
                    </a:lnT>
                    <a:lnB w="9525" algn="ctr">
                      <a:solidFill>
                        <a:srgbClr val="9E9E9E">
                          <a:alpha val="0"/>
                        </a:srgbClr>
                      </a:solidFill>
                    </a:lnB>
                  </a:tcPr>
                </a:tc>
              </a:tr>
            </a:tbl>
          </a:graphicData>
        </a:graphic>
      </p:graphicFrame>
      <p:sp>
        <p:nvSpPr>
          <p:cNvPr id="1301" name="Google Shape;1301;p39" hidden="0"/>
          <p:cNvSpPr/>
          <p:nvPr isPhoto="0" userDrawn="0"/>
        </p:nvSpPr>
        <p:spPr bwMode="auto">
          <a:xfrm>
            <a:off x="2148025" y="2044400"/>
            <a:ext cx="2927700" cy="162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02" name="Google Shape;1302;p39" hidden="0"/>
          <p:cNvSpPr/>
          <p:nvPr isPhoto="0" userDrawn="0"/>
        </p:nvSpPr>
        <p:spPr bwMode="auto">
          <a:xfrm>
            <a:off x="2148025" y="2478200"/>
            <a:ext cx="1087500" cy="162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03" name="Google Shape;1303;p39" hidden="0"/>
          <p:cNvSpPr/>
          <p:nvPr isPhoto="0" userDrawn="0"/>
        </p:nvSpPr>
        <p:spPr bwMode="auto">
          <a:xfrm flipH="1">
            <a:off x="7047325" y="3770100"/>
            <a:ext cx="1087500" cy="162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04" name="Google Shape;1304;p39" hidden="0"/>
          <p:cNvSpPr/>
          <p:nvPr isPhoto="0" userDrawn="0"/>
        </p:nvSpPr>
        <p:spPr bwMode="auto">
          <a:xfrm flipH="1">
            <a:off x="5207125" y="4158575"/>
            <a:ext cx="1718400" cy="162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05" name="Google Shape;1305;p39" hidden="0"/>
          <p:cNvSpPr/>
          <p:nvPr isPhoto="0" userDrawn="0"/>
        </p:nvSpPr>
        <p:spPr bwMode="auto">
          <a:xfrm flipH="1">
            <a:off x="5207125" y="3336300"/>
            <a:ext cx="2927700" cy="162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310" name="Google Shape;1310;p40" hidden="0"/>
          <p:cNvSpPr/>
          <p:nvPr isPhoto="0" userDrawn="0"/>
        </p:nvSpPr>
        <p:spPr bwMode="auto">
          <a:xfrm>
            <a:off x="561875" y="755588"/>
            <a:ext cx="4225800" cy="2175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1311" name="Google Shape;1311;p40" hidden="0"/>
          <p:cNvSpPr txBox="1"/>
          <p:nvPr isPhoto="0" userDrawn="0">
            <p:ph type="title" hasCustomPrompt="0"/>
          </p:nvPr>
        </p:nvSpPr>
        <p:spPr bwMode="auto">
          <a:xfrm>
            <a:off x="777725" y="1024162"/>
            <a:ext cx="3794400" cy="1829099"/>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defRPr/>
            </a:pPr>
            <a:r>
              <a:rPr lang="de">
                <a:solidFill>
                  <a:schemeClr val="lt1"/>
                </a:solidFill>
              </a:rPr>
              <a:t>Bilder sind leichter zu verstehen</a:t>
            </a:r>
            <a:endParaRPr>
              <a:solidFill>
                <a:schemeClr val="lt1"/>
              </a:solidFill>
            </a:endParaRPr>
          </a:p>
        </p:txBody>
      </p:sp>
      <p:sp>
        <p:nvSpPr>
          <p:cNvPr id="1312" name="Google Shape;1312;p40" hidden="0"/>
          <p:cNvSpPr txBox="1"/>
          <p:nvPr isPhoto="0" userDrawn="0">
            <p:ph type="body" idx="1" hasCustomPrompt="0"/>
          </p:nvPr>
        </p:nvSpPr>
        <p:spPr bwMode="auto">
          <a:xfrm>
            <a:off x="777575" y="3458513"/>
            <a:ext cx="3794400" cy="929400"/>
          </a:xfrm>
          <a:prstGeom prst="rect">
            <a:avLst/>
          </a:prstGeom>
        </p:spPr>
        <p:txBody>
          <a:bodyPr spcFirstLastPara="1" wrap="square" lIns="91425" tIns="91425" rIns="91425" bIns="91425" anchor="t" anchorCtr="0">
            <a:noAutofit/>
          </a:bodyPr>
          <a:lstStyle/>
          <a:p>
            <a:pPr marL="0" lvl="0" indent="0" algn="ctr">
              <a:spcBef>
                <a:spcPts val="0"/>
              </a:spcBef>
              <a:spcAft>
                <a:spcPts val="1200"/>
              </a:spcAft>
              <a:buNone/>
              <a:defRPr/>
            </a:pPr>
            <a:r>
              <a:rPr lang="de"/>
              <a:t>Bilder zeigen große Datenmengen, also denke daran: verwende ein Bild statt eines langen Textes</a:t>
            </a:r>
            <a:endParaRPr/>
          </a:p>
        </p:txBody>
      </p:sp>
      <p:pic>
        <p:nvPicPr>
          <p:cNvPr id="1313" name="Google Shape;1313;p40" hidden="0"/>
          <p:cNvPicPr/>
          <p:nvPr isPhoto="0" userDrawn="0"/>
        </p:nvPicPr>
        <p:blipFill>
          <a:blip r:embed="rId2">
            <a:alphaModFix/>
          </a:blip>
          <a:srcRect l="8533" t="0" r="41995" b="0"/>
          <a:stretch/>
        </p:blipFill>
        <p:spPr bwMode="auto">
          <a:xfrm flipH="1">
            <a:off x="5355625" y="540075"/>
            <a:ext cx="3010800" cy="4062300"/>
          </a:xfrm>
          <a:prstGeom prst="roundRect">
            <a:avLst>
              <a:gd name="adj" fmla="val 50000"/>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318" name="Google Shape;1318;p41"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Der titel der Folie kommt hier hin!</a:t>
            </a:r>
            <a:endParaRPr/>
          </a:p>
        </p:txBody>
      </p:sp>
      <p:sp>
        <p:nvSpPr>
          <p:cNvPr id="1319" name="Google Shape;1319;p41" hidden="0"/>
          <p:cNvSpPr txBox="1"/>
          <p:nvPr isPhoto="0" userDrawn="0">
            <p:ph type="body" idx="1" hasCustomPrompt="0"/>
          </p:nvPr>
        </p:nvSpPr>
        <p:spPr bwMode="auto">
          <a:xfrm>
            <a:off x="4572000" y="2032425"/>
            <a:ext cx="3858900" cy="2034600"/>
          </a:xfrm>
          <a:prstGeom prst="rect">
            <a:avLst/>
          </a:prstGeom>
        </p:spPr>
        <p:txBody>
          <a:bodyPr spcFirstLastPara="1" wrap="square" lIns="91425" tIns="91425" rIns="91425" bIns="91425" anchor="t" anchorCtr="0">
            <a:noAutofit/>
          </a:bodyPr>
          <a:lstStyle/>
          <a:p>
            <a:pPr marL="0" lvl="0" indent="0" algn="l">
              <a:spcBef>
                <a:spcPts val="0"/>
              </a:spcBef>
              <a:spcAft>
                <a:spcPts val="0"/>
              </a:spcAft>
              <a:buClr>
                <a:schemeClr val="dk1"/>
              </a:buClr>
              <a:buSzPts val="1100"/>
              <a:buFont typeface="Arial"/>
              <a:buNone/>
              <a:defRPr/>
            </a:pPr>
            <a:r>
              <a:rPr lang="de"/>
              <a:t>Weißt du, was dir hilft, deinen Standpunkt klar zu machen?</a:t>
            </a:r>
            <a:endParaRPr/>
          </a:p>
          <a:p>
            <a:pPr marL="0" lvl="0" indent="0" algn="l">
              <a:spcBef>
                <a:spcPts val="1200"/>
              </a:spcBef>
              <a:spcAft>
                <a:spcPts val="0"/>
              </a:spcAft>
              <a:buClr>
                <a:schemeClr val="dk1"/>
              </a:buClr>
              <a:buSzPts val="1100"/>
              <a:buFont typeface="Arial"/>
              <a:buNone/>
              <a:defRPr/>
            </a:pPr>
            <a:r>
              <a:rPr lang="de"/>
              <a:t>Listen wie diese hier:</a:t>
            </a:r>
            <a:endParaRPr/>
          </a:p>
          <a:p>
            <a:pPr marL="457200" lvl="0" indent="-317500" algn="l">
              <a:spcBef>
                <a:spcPts val="1200"/>
              </a:spcBef>
              <a:spcAft>
                <a:spcPts val="0"/>
              </a:spcAft>
              <a:buSzPts val="1400"/>
              <a:buChar char="●"/>
              <a:defRPr/>
            </a:pPr>
            <a:r>
              <a:rPr lang="de"/>
              <a:t>Sie sind einfach </a:t>
            </a:r>
            <a:endParaRPr/>
          </a:p>
          <a:p>
            <a:pPr marL="457200" lvl="0" indent="-317500" algn="l">
              <a:spcBef>
                <a:spcPts val="0"/>
              </a:spcBef>
              <a:spcAft>
                <a:spcPts val="0"/>
              </a:spcAft>
              <a:buSzPts val="1400"/>
              <a:buChar char="●"/>
              <a:defRPr/>
            </a:pPr>
            <a:r>
              <a:rPr lang="de"/>
              <a:t>Du kannst deine Ideen klar organisieren</a:t>
            </a:r>
            <a:endParaRPr/>
          </a:p>
          <a:p>
            <a:pPr marL="457200" lvl="0" indent="-317500" algn="l">
              <a:spcBef>
                <a:spcPts val="0"/>
              </a:spcBef>
              <a:spcAft>
                <a:spcPts val="0"/>
              </a:spcAft>
              <a:buSzPts val="1400"/>
              <a:buChar char="●"/>
              <a:defRPr/>
            </a:pPr>
            <a:r>
              <a:rPr lang="de"/>
              <a:t>Du wirst nie vergessen, Milch zu kaufen!</a:t>
            </a:r>
            <a:endParaRPr/>
          </a:p>
        </p:txBody>
      </p:sp>
      <p:grpSp>
        <p:nvGrpSpPr>
          <p:cNvPr id="1320" name="Google Shape;1320;p41" hidden="0"/>
          <p:cNvGrpSpPr/>
          <p:nvPr isPhoto="0" userDrawn="0"/>
        </p:nvGrpSpPr>
        <p:grpSpPr bwMode="auto">
          <a:xfrm>
            <a:off x="4" y="1296891"/>
            <a:ext cx="4300820" cy="3846515"/>
            <a:chOff x="1056750" y="527475"/>
            <a:chExt cx="5265450" cy="4709250"/>
          </a:xfrm>
        </p:grpSpPr>
        <p:sp>
          <p:nvSpPr>
            <p:cNvPr id="1321" name="Google Shape;1321;p41" hidden="0"/>
            <p:cNvSpPr/>
            <p:nvPr isPhoto="0" userDrawn="0"/>
          </p:nvSpPr>
          <p:spPr bwMode="auto">
            <a:xfrm>
              <a:off x="1056750" y="527475"/>
              <a:ext cx="5265450" cy="4709250"/>
            </a:xfrm>
            <a:custGeom>
              <a:avLst/>
              <a:gdLst/>
              <a:ahLst/>
              <a:cxnLst/>
              <a:rect l="l" t="t" r="r" b="b"/>
              <a:pathLst>
                <a:path w="210618" h="188370" fill="norm" stroke="1" extrusionOk="0">
                  <a:moveTo>
                    <a:pt x="92850" y="0"/>
                  </a:moveTo>
                  <a:cubicBezTo>
                    <a:pt x="91615" y="0"/>
                    <a:pt x="90440" y="76"/>
                    <a:pt x="89331" y="234"/>
                  </a:cubicBezTo>
                  <a:cubicBezTo>
                    <a:pt x="60711" y="4337"/>
                    <a:pt x="1" y="94836"/>
                    <a:pt x="15479" y="121655"/>
                  </a:cubicBezTo>
                  <a:cubicBezTo>
                    <a:pt x="29799" y="146523"/>
                    <a:pt x="97351" y="188370"/>
                    <a:pt x="123432" y="188370"/>
                  </a:cubicBezTo>
                  <a:cubicBezTo>
                    <a:pt x="125478" y="188370"/>
                    <a:pt x="127269" y="188112"/>
                    <a:pt x="128759" y="187569"/>
                  </a:cubicBezTo>
                  <a:cubicBezTo>
                    <a:pt x="149274" y="180097"/>
                    <a:pt x="204180" y="98205"/>
                    <a:pt x="207649" y="78090"/>
                  </a:cubicBezTo>
                  <a:cubicBezTo>
                    <a:pt x="210618" y="60911"/>
                    <a:pt x="196108" y="50237"/>
                    <a:pt x="191804" y="47502"/>
                  </a:cubicBezTo>
                  <a:cubicBezTo>
                    <a:pt x="190604" y="46734"/>
                    <a:pt x="189403" y="45934"/>
                    <a:pt x="188202" y="45100"/>
                  </a:cubicBezTo>
                  <a:cubicBezTo>
                    <a:pt x="175823" y="36741"/>
                    <a:pt x="119987" y="0"/>
                    <a:pt x="928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22" name="Google Shape;1322;p41" hidden="0"/>
            <p:cNvSpPr/>
            <p:nvPr isPhoto="0" userDrawn="0"/>
          </p:nvSpPr>
          <p:spPr bwMode="auto">
            <a:xfrm>
              <a:off x="2250100" y="1096225"/>
              <a:ext cx="417000" cy="417000"/>
            </a:xfrm>
            <a:custGeom>
              <a:avLst/>
              <a:gdLst/>
              <a:ahLst/>
              <a:cxnLst/>
              <a:rect l="l" t="t" r="r" b="b"/>
              <a:pathLst>
                <a:path w="16680" h="16680" fill="norm" stroke="1" extrusionOk="0">
                  <a:moveTo>
                    <a:pt x="8401" y="0"/>
                  </a:moveTo>
                  <a:cubicBezTo>
                    <a:pt x="8381" y="0"/>
                    <a:pt x="8361" y="0"/>
                    <a:pt x="8340" y="1"/>
                  </a:cubicBezTo>
                  <a:cubicBezTo>
                    <a:pt x="3737" y="1"/>
                    <a:pt x="1" y="3703"/>
                    <a:pt x="1" y="8340"/>
                  </a:cubicBezTo>
                  <a:cubicBezTo>
                    <a:pt x="1" y="12943"/>
                    <a:pt x="3737" y="16679"/>
                    <a:pt x="8340" y="16679"/>
                  </a:cubicBezTo>
                  <a:cubicBezTo>
                    <a:pt x="12944" y="16679"/>
                    <a:pt x="16680" y="12943"/>
                    <a:pt x="16680" y="8340"/>
                  </a:cubicBezTo>
                  <a:cubicBezTo>
                    <a:pt x="16680" y="3724"/>
                    <a:pt x="12977" y="0"/>
                    <a:pt x="84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23" name="Google Shape;1323;p41" hidden="0"/>
            <p:cNvSpPr/>
            <p:nvPr isPhoto="0" userDrawn="0"/>
          </p:nvSpPr>
          <p:spPr bwMode="auto">
            <a:xfrm>
              <a:off x="2349350" y="1189625"/>
              <a:ext cx="229350" cy="251050"/>
            </a:xfrm>
            <a:custGeom>
              <a:avLst/>
              <a:gdLst/>
              <a:ahLst/>
              <a:cxnLst/>
              <a:rect l="l" t="t" r="r" b="b"/>
              <a:pathLst>
                <a:path w="9174" h="10042" fill="norm" stroke="1" extrusionOk="0">
                  <a:moveTo>
                    <a:pt x="9174" y="4370"/>
                  </a:moveTo>
                  <a:cubicBezTo>
                    <a:pt x="9107" y="1969"/>
                    <a:pt x="7139" y="34"/>
                    <a:pt x="4737" y="34"/>
                  </a:cubicBezTo>
                  <a:cubicBezTo>
                    <a:pt x="2302" y="1"/>
                    <a:pt x="301" y="1869"/>
                    <a:pt x="201" y="4304"/>
                  </a:cubicBezTo>
                  <a:lnTo>
                    <a:pt x="201" y="4504"/>
                  </a:lnTo>
                  <a:cubicBezTo>
                    <a:pt x="201" y="5304"/>
                    <a:pt x="401" y="6105"/>
                    <a:pt x="834" y="6805"/>
                  </a:cubicBezTo>
                  <a:lnTo>
                    <a:pt x="0" y="9174"/>
                  </a:lnTo>
                  <a:lnTo>
                    <a:pt x="2502" y="8407"/>
                  </a:lnTo>
                  <a:cubicBezTo>
                    <a:pt x="5504" y="10041"/>
                    <a:pt x="9140" y="7906"/>
                    <a:pt x="9174" y="4470"/>
                  </a:cubicBezTo>
                  <a:cubicBezTo>
                    <a:pt x="9174" y="4437"/>
                    <a:pt x="9174" y="4404"/>
                    <a:pt x="9174" y="4370"/>
                  </a:cubicBezTo>
                  <a:close/>
                  <a:moveTo>
                    <a:pt x="4670" y="8240"/>
                  </a:moveTo>
                  <a:cubicBezTo>
                    <a:pt x="3937" y="8240"/>
                    <a:pt x="3203" y="8006"/>
                    <a:pt x="2602" y="7606"/>
                  </a:cubicBezTo>
                  <a:lnTo>
                    <a:pt x="1168" y="8073"/>
                  </a:lnTo>
                  <a:lnTo>
                    <a:pt x="1635" y="6705"/>
                  </a:lnTo>
                  <a:cubicBezTo>
                    <a:pt x="1168" y="6038"/>
                    <a:pt x="901" y="5271"/>
                    <a:pt x="934" y="4504"/>
                  </a:cubicBezTo>
                  <a:cubicBezTo>
                    <a:pt x="901" y="4370"/>
                    <a:pt x="901" y="4237"/>
                    <a:pt x="934" y="4137"/>
                  </a:cubicBezTo>
                  <a:cubicBezTo>
                    <a:pt x="1135" y="2169"/>
                    <a:pt x="2769" y="701"/>
                    <a:pt x="4704" y="734"/>
                  </a:cubicBezTo>
                  <a:cubicBezTo>
                    <a:pt x="6672" y="734"/>
                    <a:pt x="8273" y="2236"/>
                    <a:pt x="8440" y="4204"/>
                  </a:cubicBezTo>
                  <a:lnTo>
                    <a:pt x="8440" y="4504"/>
                  </a:lnTo>
                  <a:cubicBezTo>
                    <a:pt x="8440" y="6572"/>
                    <a:pt x="6739" y="8240"/>
                    <a:pt x="4670" y="824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24" name="Google Shape;1324;p41" hidden="0"/>
            <p:cNvSpPr/>
            <p:nvPr isPhoto="0" userDrawn="0"/>
          </p:nvSpPr>
          <p:spPr bwMode="auto">
            <a:xfrm>
              <a:off x="2411900" y="1248825"/>
              <a:ext cx="112600" cy="108450"/>
            </a:xfrm>
            <a:custGeom>
              <a:avLst/>
              <a:gdLst/>
              <a:ahLst/>
              <a:cxnLst/>
              <a:rect l="l" t="t" r="r" b="b"/>
              <a:pathLst>
                <a:path w="4504" h="4338" fill="norm" stroke="1" extrusionOk="0">
                  <a:moveTo>
                    <a:pt x="4237" y="3036"/>
                  </a:moveTo>
                  <a:cubicBezTo>
                    <a:pt x="4137" y="2970"/>
                    <a:pt x="3603" y="2703"/>
                    <a:pt x="3503" y="2670"/>
                  </a:cubicBezTo>
                  <a:cubicBezTo>
                    <a:pt x="3403" y="2636"/>
                    <a:pt x="3303" y="2603"/>
                    <a:pt x="3236" y="2736"/>
                  </a:cubicBezTo>
                  <a:cubicBezTo>
                    <a:pt x="3169" y="2836"/>
                    <a:pt x="2969" y="3070"/>
                    <a:pt x="2902" y="3137"/>
                  </a:cubicBezTo>
                  <a:cubicBezTo>
                    <a:pt x="2836" y="3203"/>
                    <a:pt x="2769" y="3237"/>
                    <a:pt x="2669" y="3170"/>
                  </a:cubicBezTo>
                  <a:cubicBezTo>
                    <a:pt x="2335" y="3036"/>
                    <a:pt x="2035" y="2870"/>
                    <a:pt x="1768" y="2636"/>
                  </a:cubicBezTo>
                  <a:cubicBezTo>
                    <a:pt x="1535" y="2403"/>
                    <a:pt x="1301" y="2136"/>
                    <a:pt x="1168" y="1869"/>
                  </a:cubicBezTo>
                  <a:cubicBezTo>
                    <a:pt x="1101" y="1769"/>
                    <a:pt x="1168" y="1702"/>
                    <a:pt x="1201" y="1635"/>
                  </a:cubicBezTo>
                  <a:cubicBezTo>
                    <a:pt x="1268" y="1602"/>
                    <a:pt x="1301" y="1502"/>
                    <a:pt x="1368" y="1469"/>
                  </a:cubicBezTo>
                  <a:lnTo>
                    <a:pt x="1401" y="1402"/>
                  </a:lnTo>
                  <a:cubicBezTo>
                    <a:pt x="1435" y="1369"/>
                    <a:pt x="1468" y="1302"/>
                    <a:pt x="1468" y="1269"/>
                  </a:cubicBezTo>
                  <a:cubicBezTo>
                    <a:pt x="1501" y="1202"/>
                    <a:pt x="1501" y="1135"/>
                    <a:pt x="1468" y="1068"/>
                  </a:cubicBezTo>
                  <a:cubicBezTo>
                    <a:pt x="1435" y="1035"/>
                    <a:pt x="1234" y="501"/>
                    <a:pt x="1134" y="234"/>
                  </a:cubicBezTo>
                  <a:cubicBezTo>
                    <a:pt x="1034" y="1"/>
                    <a:pt x="968" y="68"/>
                    <a:pt x="901" y="68"/>
                  </a:cubicBezTo>
                  <a:lnTo>
                    <a:pt x="667" y="68"/>
                  </a:lnTo>
                  <a:cubicBezTo>
                    <a:pt x="567" y="68"/>
                    <a:pt x="467" y="101"/>
                    <a:pt x="367" y="201"/>
                  </a:cubicBezTo>
                  <a:cubicBezTo>
                    <a:pt x="134" y="435"/>
                    <a:pt x="0" y="768"/>
                    <a:pt x="0" y="1102"/>
                  </a:cubicBezTo>
                  <a:cubicBezTo>
                    <a:pt x="0" y="1235"/>
                    <a:pt x="0" y="1369"/>
                    <a:pt x="67" y="1502"/>
                  </a:cubicBezTo>
                  <a:cubicBezTo>
                    <a:pt x="134" y="1769"/>
                    <a:pt x="300" y="2002"/>
                    <a:pt x="467" y="2236"/>
                  </a:cubicBezTo>
                  <a:cubicBezTo>
                    <a:pt x="934" y="2970"/>
                    <a:pt x="1568" y="3537"/>
                    <a:pt x="2335" y="3904"/>
                  </a:cubicBezTo>
                  <a:cubicBezTo>
                    <a:pt x="3469" y="4337"/>
                    <a:pt x="3469" y="4204"/>
                    <a:pt x="3670" y="4171"/>
                  </a:cubicBezTo>
                  <a:cubicBezTo>
                    <a:pt x="3970" y="4137"/>
                    <a:pt x="4270" y="3937"/>
                    <a:pt x="4403" y="3670"/>
                  </a:cubicBezTo>
                  <a:cubicBezTo>
                    <a:pt x="4503" y="3503"/>
                    <a:pt x="4503" y="3303"/>
                    <a:pt x="4470" y="3137"/>
                  </a:cubicBezTo>
                  <a:cubicBezTo>
                    <a:pt x="4437" y="3103"/>
                    <a:pt x="4370" y="3070"/>
                    <a:pt x="4237" y="3036"/>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25" name="Google Shape;1325;p41" hidden="0"/>
            <p:cNvSpPr/>
            <p:nvPr isPhoto="0" userDrawn="0"/>
          </p:nvSpPr>
          <p:spPr bwMode="auto">
            <a:xfrm>
              <a:off x="5311475" y="786000"/>
              <a:ext cx="416975" cy="417000"/>
            </a:xfrm>
            <a:custGeom>
              <a:avLst/>
              <a:gdLst/>
              <a:ahLst/>
              <a:cxnLst/>
              <a:rect l="l" t="t" r="r" b="b"/>
              <a:pathLst>
                <a:path w="16679" h="16680" fill="norm" stroke="1" extrusionOk="0">
                  <a:moveTo>
                    <a:pt x="8339" y="1"/>
                  </a:moveTo>
                  <a:cubicBezTo>
                    <a:pt x="3736" y="1"/>
                    <a:pt x="0" y="3737"/>
                    <a:pt x="0" y="8340"/>
                  </a:cubicBezTo>
                  <a:cubicBezTo>
                    <a:pt x="0" y="12943"/>
                    <a:pt x="3736" y="16679"/>
                    <a:pt x="8339" y="16679"/>
                  </a:cubicBezTo>
                  <a:cubicBezTo>
                    <a:pt x="12943" y="16679"/>
                    <a:pt x="16679" y="12943"/>
                    <a:pt x="16679" y="8340"/>
                  </a:cubicBezTo>
                  <a:cubicBezTo>
                    <a:pt x="16679" y="3737"/>
                    <a:pt x="12943" y="1"/>
                    <a:pt x="83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26" name="Google Shape;1326;p41" hidden="0"/>
            <p:cNvSpPr/>
            <p:nvPr isPhoto="0" userDrawn="0"/>
          </p:nvSpPr>
          <p:spPr bwMode="auto">
            <a:xfrm>
              <a:off x="5460725" y="867725"/>
              <a:ext cx="115950" cy="252700"/>
            </a:xfrm>
            <a:custGeom>
              <a:avLst/>
              <a:gdLst/>
              <a:ahLst/>
              <a:cxnLst/>
              <a:rect l="l" t="t" r="r" b="b"/>
              <a:pathLst>
                <a:path w="4638" h="10108" fill="norm" stroke="1" extrusionOk="0">
                  <a:moveTo>
                    <a:pt x="3237" y="1"/>
                  </a:moveTo>
                  <a:cubicBezTo>
                    <a:pt x="1736" y="1"/>
                    <a:pt x="1035" y="668"/>
                    <a:pt x="1035" y="1969"/>
                  </a:cubicBezTo>
                  <a:lnTo>
                    <a:pt x="1035" y="3303"/>
                  </a:lnTo>
                  <a:lnTo>
                    <a:pt x="1" y="3303"/>
                  </a:lnTo>
                  <a:lnTo>
                    <a:pt x="1" y="5038"/>
                  </a:lnTo>
                  <a:lnTo>
                    <a:pt x="1035" y="5038"/>
                  </a:lnTo>
                  <a:lnTo>
                    <a:pt x="1035" y="10108"/>
                  </a:lnTo>
                  <a:lnTo>
                    <a:pt x="3070" y="10108"/>
                  </a:lnTo>
                  <a:lnTo>
                    <a:pt x="3070" y="5004"/>
                  </a:lnTo>
                  <a:lnTo>
                    <a:pt x="4504" y="5004"/>
                  </a:lnTo>
                  <a:lnTo>
                    <a:pt x="4638" y="3303"/>
                  </a:lnTo>
                  <a:lnTo>
                    <a:pt x="3070" y="3303"/>
                  </a:lnTo>
                  <a:lnTo>
                    <a:pt x="3070" y="2336"/>
                  </a:lnTo>
                  <a:cubicBezTo>
                    <a:pt x="3070" y="1935"/>
                    <a:pt x="3170" y="1769"/>
                    <a:pt x="3537" y="1769"/>
                  </a:cubicBezTo>
                  <a:lnTo>
                    <a:pt x="4638" y="1769"/>
                  </a:lnTo>
                  <a:lnTo>
                    <a:pt x="4638"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27" name="Google Shape;1327;p41" hidden="0"/>
            <p:cNvSpPr/>
            <p:nvPr isPhoto="0" userDrawn="0"/>
          </p:nvSpPr>
          <p:spPr bwMode="auto">
            <a:xfrm>
              <a:off x="2064150" y="4186774"/>
              <a:ext cx="416975" cy="416975"/>
            </a:xfrm>
            <a:custGeom>
              <a:avLst/>
              <a:gdLst/>
              <a:ahLst/>
              <a:cxnLst/>
              <a:rect l="l" t="t" r="r" b="b"/>
              <a:pathLst>
                <a:path w="16679" h="16679" fill="norm" stroke="1" extrusionOk="0">
                  <a:moveTo>
                    <a:pt x="8340" y="0"/>
                  </a:moveTo>
                  <a:cubicBezTo>
                    <a:pt x="3736" y="0"/>
                    <a:pt x="0" y="3736"/>
                    <a:pt x="0" y="8340"/>
                  </a:cubicBezTo>
                  <a:cubicBezTo>
                    <a:pt x="0" y="12943"/>
                    <a:pt x="3736" y="16679"/>
                    <a:pt x="8340" y="16679"/>
                  </a:cubicBezTo>
                  <a:cubicBezTo>
                    <a:pt x="12943" y="16679"/>
                    <a:pt x="16679" y="12943"/>
                    <a:pt x="16679" y="8340"/>
                  </a:cubicBezTo>
                  <a:cubicBezTo>
                    <a:pt x="16679" y="3736"/>
                    <a:pt x="12943" y="0"/>
                    <a:pt x="8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28" name="Google Shape;1328;p41" hidden="0"/>
            <p:cNvSpPr/>
            <p:nvPr isPhoto="0" userDrawn="0"/>
          </p:nvSpPr>
          <p:spPr bwMode="auto">
            <a:xfrm>
              <a:off x="2161725" y="4303800"/>
              <a:ext cx="221850" cy="181425"/>
            </a:xfrm>
            <a:custGeom>
              <a:avLst/>
              <a:gdLst/>
              <a:ahLst/>
              <a:cxnLst/>
              <a:rect l="l" t="t" r="r" b="b"/>
              <a:pathLst>
                <a:path w="8874" h="7257" fill="norm" stroke="1" extrusionOk="0">
                  <a:moveTo>
                    <a:pt x="6160" y="0"/>
                  </a:moveTo>
                  <a:cubicBezTo>
                    <a:pt x="5086" y="0"/>
                    <a:pt x="4066" y="974"/>
                    <a:pt x="4370" y="2258"/>
                  </a:cubicBezTo>
                  <a:cubicBezTo>
                    <a:pt x="2902" y="2191"/>
                    <a:pt x="1535" y="1490"/>
                    <a:pt x="601" y="356"/>
                  </a:cubicBezTo>
                  <a:lnTo>
                    <a:pt x="601" y="356"/>
                  </a:lnTo>
                  <a:cubicBezTo>
                    <a:pt x="134" y="1190"/>
                    <a:pt x="367" y="2258"/>
                    <a:pt x="1168" y="2791"/>
                  </a:cubicBezTo>
                  <a:cubicBezTo>
                    <a:pt x="867" y="2791"/>
                    <a:pt x="601" y="2691"/>
                    <a:pt x="334" y="2558"/>
                  </a:cubicBezTo>
                  <a:lnTo>
                    <a:pt x="334" y="2558"/>
                  </a:lnTo>
                  <a:cubicBezTo>
                    <a:pt x="334" y="3425"/>
                    <a:pt x="934" y="4192"/>
                    <a:pt x="1801" y="4359"/>
                  </a:cubicBezTo>
                  <a:cubicBezTo>
                    <a:pt x="1654" y="4414"/>
                    <a:pt x="1497" y="4439"/>
                    <a:pt x="1341" y="4439"/>
                  </a:cubicBezTo>
                  <a:cubicBezTo>
                    <a:pt x="1214" y="4439"/>
                    <a:pt x="1087" y="4423"/>
                    <a:pt x="967" y="4393"/>
                  </a:cubicBezTo>
                  <a:lnTo>
                    <a:pt x="967" y="4393"/>
                  </a:lnTo>
                  <a:cubicBezTo>
                    <a:pt x="1201" y="5126"/>
                    <a:pt x="1901" y="5627"/>
                    <a:pt x="2669" y="5660"/>
                  </a:cubicBezTo>
                  <a:cubicBezTo>
                    <a:pt x="2007" y="6178"/>
                    <a:pt x="1196" y="6448"/>
                    <a:pt x="386" y="6448"/>
                  </a:cubicBezTo>
                  <a:cubicBezTo>
                    <a:pt x="257" y="6448"/>
                    <a:pt x="128" y="6441"/>
                    <a:pt x="0" y="6427"/>
                  </a:cubicBezTo>
                  <a:lnTo>
                    <a:pt x="0" y="6427"/>
                  </a:lnTo>
                  <a:cubicBezTo>
                    <a:pt x="889" y="6998"/>
                    <a:pt x="1848" y="7256"/>
                    <a:pt x="2783" y="7256"/>
                  </a:cubicBezTo>
                  <a:cubicBezTo>
                    <a:pt x="5562" y="7256"/>
                    <a:pt x="8122" y="4970"/>
                    <a:pt x="7972" y="1824"/>
                  </a:cubicBezTo>
                  <a:cubicBezTo>
                    <a:pt x="8339" y="1557"/>
                    <a:pt x="8640" y="1224"/>
                    <a:pt x="8873" y="890"/>
                  </a:cubicBezTo>
                  <a:lnTo>
                    <a:pt x="8873" y="890"/>
                  </a:lnTo>
                  <a:cubicBezTo>
                    <a:pt x="8540" y="1023"/>
                    <a:pt x="8206" y="1124"/>
                    <a:pt x="7839" y="1157"/>
                  </a:cubicBezTo>
                  <a:cubicBezTo>
                    <a:pt x="8206" y="923"/>
                    <a:pt x="8506" y="556"/>
                    <a:pt x="8640" y="156"/>
                  </a:cubicBezTo>
                  <a:lnTo>
                    <a:pt x="8640" y="156"/>
                  </a:lnTo>
                  <a:cubicBezTo>
                    <a:pt x="8273" y="356"/>
                    <a:pt x="7872" y="523"/>
                    <a:pt x="7472" y="590"/>
                  </a:cubicBezTo>
                  <a:cubicBezTo>
                    <a:pt x="7092" y="179"/>
                    <a:pt x="6621" y="0"/>
                    <a:pt x="6160"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29" name="Google Shape;1329;p41" hidden="0"/>
            <p:cNvSpPr/>
            <p:nvPr isPhoto="0" userDrawn="0"/>
          </p:nvSpPr>
          <p:spPr bwMode="auto">
            <a:xfrm>
              <a:off x="2199250" y="1716175"/>
              <a:ext cx="575150" cy="169350"/>
            </a:xfrm>
            <a:custGeom>
              <a:avLst/>
              <a:gdLst/>
              <a:ahLst/>
              <a:cxnLst/>
              <a:rect l="l" t="t" r="r" b="b"/>
              <a:pathLst>
                <a:path w="23006" h="6774" fill="norm" stroke="1" extrusionOk="0">
                  <a:moveTo>
                    <a:pt x="11650" y="0"/>
                  </a:moveTo>
                  <a:cubicBezTo>
                    <a:pt x="11090" y="0"/>
                    <a:pt x="10520" y="29"/>
                    <a:pt x="9941" y="87"/>
                  </a:cubicBezTo>
                  <a:cubicBezTo>
                    <a:pt x="6638" y="421"/>
                    <a:pt x="3503" y="1822"/>
                    <a:pt x="1034" y="4057"/>
                  </a:cubicBezTo>
                  <a:cubicBezTo>
                    <a:pt x="801" y="4223"/>
                    <a:pt x="601" y="4457"/>
                    <a:pt x="467" y="4690"/>
                  </a:cubicBezTo>
                  <a:cubicBezTo>
                    <a:pt x="0" y="5458"/>
                    <a:pt x="367" y="6425"/>
                    <a:pt x="1201" y="6658"/>
                  </a:cubicBezTo>
                  <a:cubicBezTo>
                    <a:pt x="1354" y="6706"/>
                    <a:pt x="1507" y="6729"/>
                    <a:pt x="1657" y="6729"/>
                  </a:cubicBezTo>
                  <a:cubicBezTo>
                    <a:pt x="2030" y="6729"/>
                    <a:pt x="2383" y="6587"/>
                    <a:pt x="2669" y="6325"/>
                  </a:cubicBezTo>
                  <a:cubicBezTo>
                    <a:pt x="3403" y="5691"/>
                    <a:pt x="4203" y="5124"/>
                    <a:pt x="5037" y="4590"/>
                  </a:cubicBezTo>
                  <a:cubicBezTo>
                    <a:pt x="6956" y="3419"/>
                    <a:pt x="9160" y="2788"/>
                    <a:pt x="11433" y="2788"/>
                  </a:cubicBezTo>
                  <a:cubicBezTo>
                    <a:pt x="11492" y="2788"/>
                    <a:pt x="11550" y="2788"/>
                    <a:pt x="11608" y="2789"/>
                  </a:cubicBezTo>
                  <a:lnTo>
                    <a:pt x="11942" y="2822"/>
                  </a:lnTo>
                  <a:cubicBezTo>
                    <a:pt x="14877" y="2889"/>
                    <a:pt x="17713" y="3956"/>
                    <a:pt x="19948" y="5858"/>
                  </a:cubicBezTo>
                  <a:cubicBezTo>
                    <a:pt x="20215" y="6091"/>
                    <a:pt x="20448" y="6325"/>
                    <a:pt x="20715" y="6492"/>
                  </a:cubicBezTo>
                  <a:cubicBezTo>
                    <a:pt x="20972" y="6687"/>
                    <a:pt x="21258" y="6774"/>
                    <a:pt x="21536" y="6774"/>
                  </a:cubicBezTo>
                  <a:cubicBezTo>
                    <a:pt x="22301" y="6774"/>
                    <a:pt x="23006" y="6114"/>
                    <a:pt x="22883" y="5257"/>
                  </a:cubicBezTo>
                  <a:cubicBezTo>
                    <a:pt x="22816" y="4790"/>
                    <a:pt x="22583" y="4357"/>
                    <a:pt x="22183" y="4090"/>
                  </a:cubicBezTo>
                  <a:cubicBezTo>
                    <a:pt x="19115" y="1431"/>
                    <a:pt x="15611" y="0"/>
                    <a:pt x="116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30" name="Google Shape;1330;p41" hidden="0"/>
            <p:cNvSpPr/>
            <p:nvPr isPhoto="0" userDrawn="0"/>
          </p:nvSpPr>
          <p:spPr bwMode="auto">
            <a:xfrm>
              <a:off x="2279300" y="1832225"/>
              <a:ext cx="418650" cy="139650"/>
            </a:xfrm>
            <a:custGeom>
              <a:avLst/>
              <a:gdLst/>
              <a:ahLst/>
              <a:cxnLst/>
              <a:rect l="l" t="t" r="r" b="b"/>
              <a:pathLst>
                <a:path w="16746" h="5586" fill="norm" stroke="1" extrusionOk="0">
                  <a:moveTo>
                    <a:pt x="8383" y="1"/>
                  </a:moveTo>
                  <a:cubicBezTo>
                    <a:pt x="7070" y="1"/>
                    <a:pt x="5757" y="238"/>
                    <a:pt x="4504" y="715"/>
                  </a:cubicBezTo>
                  <a:cubicBezTo>
                    <a:pt x="3003" y="1249"/>
                    <a:pt x="1635" y="2116"/>
                    <a:pt x="534" y="3284"/>
                  </a:cubicBezTo>
                  <a:cubicBezTo>
                    <a:pt x="34" y="3784"/>
                    <a:pt x="0" y="4585"/>
                    <a:pt x="467" y="5119"/>
                  </a:cubicBezTo>
                  <a:cubicBezTo>
                    <a:pt x="734" y="5424"/>
                    <a:pt x="1121" y="5576"/>
                    <a:pt x="1509" y="5576"/>
                  </a:cubicBezTo>
                  <a:cubicBezTo>
                    <a:pt x="1800" y="5576"/>
                    <a:pt x="2092" y="5490"/>
                    <a:pt x="2335" y="5319"/>
                  </a:cubicBezTo>
                  <a:cubicBezTo>
                    <a:pt x="2569" y="5152"/>
                    <a:pt x="2802" y="4919"/>
                    <a:pt x="3036" y="4718"/>
                  </a:cubicBezTo>
                  <a:cubicBezTo>
                    <a:pt x="4589" y="3419"/>
                    <a:pt x="6489" y="2774"/>
                    <a:pt x="8388" y="2774"/>
                  </a:cubicBezTo>
                  <a:cubicBezTo>
                    <a:pt x="10486" y="2774"/>
                    <a:pt x="12582" y="3560"/>
                    <a:pt x="14211" y="5119"/>
                  </a:cubicBezTo>
                  <a:cubicBezTo>
                    <a:pt x="14477" y="5419"/>
                    <a:pt x="14844" y="5586"/>
                    <a:pt x="15278" y="5586"/>
                  </a:cubicBezTo>
                  <a:cubicBezTo>
                    <a:pt x="15812" y="5586"/>
                    <a:pt x="16312" y="5252"/>
                    <a:pt x="16512" y="4752"/>
                  </a:cubicBezTo>
                  <a:cubicBezTo>
                    <a:pt x="16746" y="4251"/>
                    <a:pt x="16612" y="3618"/>
                    <a:pt x="16212" y="3217"/>
                  </a:cubicBezTo>
                  <a:cubicBezTo>
                    <a:pt x="15311" y="2317"/>
                    <a:pt x="14277" y="1583"/>
                    <a:pt x="13143" y="1082"/>
                  </a:cubicBezTo>
                  <a:cubicBezTo>
                    <a:pt x="11631" y="363"/>
                    <a:pt x="10007" y="1"/>
                    <a:pt x="83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31" name="Google Shape;1331;p41" hidden="0"/>
            <p:cNvSpPr/>
            <p:nvPr isPhoto="0" userDrawn="0"/>
          </p:nvSpPr>
          <p:spPr bwMode="auto">
            <a:xfrm>
              <a:off x="2351850" y="1947675"/>
              <a:ext cx="269375" cy="110400"/>
            </a:xfrm>
            <a:custGeom>
              <a:avLst/>
              <a:gdLst/>
              <a:ahLst/>
              <a:cxnLst/>
              <a:rect l="l" t="t" r="r" b="b"/>
              <a:pathLst>
                <a:path w="10775" h="4416" fill="norm" stroke="1" extrusionOk="0">
                  <a:moveTo>
                    <a:pt x="5438" y="0"/>
                  </a:moveTo>
                  <a:cubicBezTo>
                    <a:pt x="4604" y="0"/>
                    <a:pt x="3770" y="200"/>
                    <a:pt x="2969" y="534"/>
                  </a:cubicBezTo>
                  <a:cubicBezTo>
                    <a:pt x="2069" y="868"/>
                    <a:pt x="1268" y="1468"/>
                    <a:pt x="634" y="2235"/>
                  </a:cubicBezTo>
                  <a:cubicBezTo>
                    <a:pt x="1" y="3036"/>
                    <a:pt x="468" y="4237"/>
                    <a:pt x="1468" y="4403"/>
                  </a:cubicBezTo>
                  <a:cubicBezTo>
                    <a:pt x="1529" y="4411"/>
                    <a:pt x="1590" y="4415"/>
                    <a:pt x="1651" y="4415"/>
                  </a:cubicBezTo>
                  <a:cubicBezTo>
                    <a:pt x="2121" y="4415"/>
                    <a:pt x="2577" y="4191"/>
                    <a:pt x="2903" y="3836"/>
                  </a:cubicBezTo>
                  <a:cubicBezTo>
                    <a:pt x="3678" y="3149"/>
                    <a:pt x="4528" y="2771"/>
                    <a:pt x="5431" y="2771"/>
                  </a:cubicBezTo>
                  <a:cubicBezTo>
                    <a:pt x="5888" y="2771"/>
                    <a:pt x="6358" y="2868"/>
                    <a:pt x="6839" y="3069"/>
                  </a:cubicBezTo>
                  <a:cubicBezTo>
                    <a:pt x="7406" y="3336"/>
                    <a:pt x="7906" y="3703"/>
                    <a:pt x="8373" y="4103"/>
                  </a:cubicBezTo>
                  <a:cubicBezTo>
                    <a:pt x="8628" y="4313"/>
                    <a:pt x="8945" y="4416"/>
                    <a:pt x="9261" y="4416"/>
                  </a:cubicBezTo>
                  <a:cubicBezTo>
                    <a:pt x="9647" y="4416"/>
                    <a:pt x="10033" y="4263"/>
                    <a:pt x="10308" y="3970"/>
                  </a:cubicBezTo>
                  <a:cubicBezTo>
                    <a:pt x="10775" y="3436"/>
                    <a:pt x="10742" y="2602"/>
                    <a:pt x="10241" y="2102"/>
                  </a:cubicBezTo>
                  <a:cubicBezTo>
                    <a:pt x="9007" y="734"/>
                    <a:pt x="7272" y="0"/>
                    <a:pt x="54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32" name="Google Shape;1332;p41" hidden="0"/>
            <p:cNvSpPr/>
            <p:nvPr isPhoto="0" userDrawn="0"/>
          </p:nvSpPr>
          <p:spPr bwMode="auto">
            <a:xfrm>
              <a:off x="2446925" y="2067375"/>
              <a:ext cx="89200" cy="83800"/>
            </a:xfrm>
            <a:custGeom>
              <a:avLst/>
              <a:gdLst/>
              <a:ahLst/>
              <a:cxnLst/>
              <a:rect l="l" t="t" r="r" b="b"/>
              <a:pathLst>
                <a:path w="3568" h="3352" fill="norm" stroke="1" extrusionOk="0">
                  <a:moveTo>
                    <a:pt x="1894" y="1"/>
                  </a:moveTo>
                  <a:cubicBezTo>
                    <a:pt x="1820" y="1"/>
                    <a:pt x="1744" y="6"/>
                    <a:pt x="1668" y="16"/>
                  </a:cubicBezTo>
                  <a:cubicBezTo>
                    <a:pt x="767" y="16"/>
                    <a:pt x="34" y="783"/>
                    <a:pt x="34" y="1684"/>
                  </a:cubicBezTo>
                  <a:cubicBezTo>
                    <a:pt x="0" y="2618"/>
                    <a:pt x="767" y="3351"/>
                    <a:pt x="1701" y="3351"/>
                  </a:cubicBezTo>
                  <a:lnTo>
                    <a:pt x="1701" y="3318"/>
                  </a:lnTo>
                  <a:cubicBezTo>
                    <a:pt x="1760" y="3324"/>
                    <a:pt x="1819" y="3327"/>
                    <a:pt x="1877" y="3327"/>
                  </a:cubicBezTo>
                  <a:cubicBezTo>
                    <a:pt x="2801" y="3327"/>
                    <a:pt x="3567" y="2592"/>
                    <a:pt x="3536" y="1650"/>
                  </a:cubicBezTo>
                  <a:cubicBezTo>
                    <a:pt x="3536" y="726"/>
                    <a:pt x="2796" y="1"/>
                    <a:pt x="18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33" name="Google Shape;1333;p41" hidden="0"/>
            <p:cNvSpPr/>
            <p:nvPr isPhoto="0" userDrawn="0"/>
          </p:nvSpPr>
          <p:spPr bwMode="auto">
            <a:xfrm>
              <a:off x="2089175" y="2453025"/>
              <a:ext cx="305225" cy="371125"/>
            </a:xfrm>
            <a:custGeom>
              <a:avLst/>
              <a:gdLst/>
              <a:ahLst/>
              <a:cxnLst/>
              <a:rect l="l" t="t" r="r" b="b"/>
              <a:pathLst>
                <a:path w="12209" h="14845" fill="norm" stroke="1" extrusionOk="0">
                  <a:moveTo>
                    <a:pt x="6090" y="3915"/>
                  </a:moveTo>
                  <a:cubicBezTo>
                    <a:pt x="7205" y="3915"/>
                    <a:pt x="8273" y="4797"/>
                    <a:pt x="8273" y="6105"/>
                  </a:cubicBezTo>
                  <a:cubicBezTo>
                    <a:pt x="8273" y="7306"/>
                    <a:pt x="7305" y="8273"/>
                    <a:pt x="6104" y="8273"/>
                  </a:cubicBezTo>
                  <a:cubicBezTo>
                    <a:pt x="4170" y="8273"/>
                    <a:pt x="3202" y="5938"/>
                    <a:pt x="4570" y="4571"/>
                  </a:cubicBezTo>
                  <a:cubicBezTo>
                    <a:pt x="5013" y="4117"/>
                    <a:pt x="5557" y="3915"/>
                    <a:pt x="6090" y="3915"/>
                  </a:cubicBezTo>
                  <a:close/>
                  <a:moveTo>
                    <a:pt x="6104" y="1"/>
                  </a:moveTo>
                  <a:cubicBezTo>
                    <a:pt x="2735" y="1"/>
                    <a:pt x="0" y="2736"/>
                    <a:pt x="0" y="6105"/>
                  </a:cubicBezTo>
                  <a:cubicBezTo>
                    <a:pt x="0" y="9474"/>
                    <a:pt x="6104" y="14845"/>
                    <a:pt x="6104" y="14845"/>
                  </a:cubicBezTo>
                  <a:cubicBezTo>
                    <a:pt x="6104" y="14845"/>
                    <a:pt x="12209" y="9474"/>
                    <a:pt x="12209" y="6105"/>
                  </a:cubicBezTo>
                  <a:cubicBezTo>
                    <a:pt x="12209" y="2736"/>
                    <a:pt x="9473" y="1"/>
                    <a:pt x="6104" y="1"/>
                  </a:cubicBezTo>
                  <a:close/>
                </a:path>
              </a:pathLst>
            </a:custGeom>
            <a:solidFill>
              <a:srgbClr val="6453C2"/>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34" name="Google Shape;1334;p41" hidden="0"/>
            <p:cNvSpPr/>
            <p:nvPr isPhoto="0" userDrawn="0"/>
          </p:nvSpPr>
          <p:spPr bwMode="auto">
            <a:xfrm>
              <a:off x="2524475" y="3822350"/>
              <a:ext cx="304400" cy="371125"/>
            </a:xfrm>
            <a:custGeom>
              <a:avLst/>
              <a:gdLst/>
              <a:ahLst/>
              <a:cxnLst/>
              <a:rect l="l" t="t" r="r" b="b"/>
              <a:pathLst>
                <a:path w="12176" h="14845" fill="norm" stroke="1" extrusionOk="0">
                  <a:moveTo>
                    <a:pt x="6063" y="3930"/>
                  </a:moveTo>
                  <a:cubicBezTo>
                    <a:pt x="7186" y="3930"/>
                    <a:pt x="8262" y="4796"/>
                    <a:pt x="8240" y="6105"/>
                  </a:cubicBezTo>
                  <a:cubicBezTo>
                    <a:pt x="8240" y="7306"/>
                    <a:pt x="7272" y="8273"/>
                    <a:pt x="6071" y="8273"/>
                  </a:cubicBezTo>
                  <a:cubicBezTo>
                    <a:pt x="4137" y="8273"/>
                    <a:pt x="3169" y="5938"/>
                    <a:pt x="4537" y="4570"/>
                  </a:cubicBezTo>
                  <a:cubicBezTo>
                    <a:pt x="4979" y="4128"/>
                    <a:pt x="5527" y="3930"/>
                    <a:pt x="6063" y="3930"/>
                  </a:cubicBezTo>
                  <a:close/>
                  <a:moveTo>
                    <a:pt x="6071" y="0"/>
                  </a:moveTo>
                  <a:cubicBezTo>
                    <a:pt x="2702" y="34"/>
                    <a:pt x="0" y="2736"/>
                    <a:pt x="0" y="6105"/>
                  </a:cubicBezTo>
                  <a:cubicBezTo>
                    <a:pt x="0" y="9474"/>
                    <a:pt x="6105" y="14844"/>
                    <a:pt x="6105" y="14844"/>
                  </a:cubicBezTo>
                  <a:cubicBezTo>
                    <a:pt x="6105" y="14844"/>
                    <a:pt x="12176" y="9474"/>
                    <a:pt x="12176" y="6105"/>
                  </a:cubicBezTo>
                  <a:cubicBezTo>
                    <a:pt x="12176" y="2736"/>
                    <a:pt x="9441" y="0"/>
                    <a:pt x="6071" y="0"/>
                  </a:cubicBezTo>
                  <a:close/>
                </a:path>
              </a:pathLst>
            </a:custGeom>
            <a:solidFill>
              <a:srgbClr val="6453C2"/>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35" name="Google Shape;1335;p41" hidden="0"/>
            <p:cNvSpPr/>
            <p:nvPr isPhoto="0" userDrawn="0"/>
          </p:nvSpPr>
          <p:spPr bwMode="auto">
            <a:xfrm>
              <a:off x="1515425" y="2823300"/>
              <a:ext cx="1160025" cy="1365175"/>
            </a:xfrm>
            <a:custGeom>
              <a:avLst/>
              <a:gdLst/>
              <a:ahLst/>
              <a:cxnLst/>
              <a:rect l="l" t="t" r="r" b="b"/>
              <a:pathLst>
                <a:path w="46401" h="54607" fill="none" stroke="1" extrusionOk="0">
                  <a:moveTo>
                    <a:pt x="29054" y="0"/>
                  </a:moveTo>
                  <a:lnTo>
                    <a:pt x="29054" y="4537"/>
                  </a:lnTo>
                  <a:cubicBezTo>
                    <a:pt x="29054" y="6238"/>
                    <a:pt x="27687" y="7606"/>
                    <a:pt x="25986" y="7606"/>
                  </a:cubicBezTo>
                  <a:lnTo>
                    <a:pt x="3303" y="7606"/>
                  </a:lnTo>
                  <a:cubicBezTo>
                    <a:pt x="1468" y="7606"/>
                    <a:pt x="0" y="9107"/>
                    <a:pt x="0" y="10908"/>
                  </a:cubicBezTo>
                  <a:lnTo>
                    <a:pt x="0" y="19047"/>
                  </a:lnTo>
                  <a:cubicBezTo>
                    <a:pt x="0" y="20882"/>
                    <a:pt x="1468" y="22350"/>
                    <a:pt x="3303" y="22350"/>
                  </a:cubicBezTo>
                  <a:lnTo>
                    <a:pt x="17546" y="22350"/>
                  </a:lnTo>
                  <a:cubicBezTo>
                    <a:pt x="19314" y="22350"/>
                    <a:pt x="20782" y="23784"/>
                    <a:pt x="20782" y="25585"/>
                  </a:cubicBezTo>
                  <a:lnTo>
                    <a:pt x="20782" y="31423"/>
                  </a:lnTo>
                  <a:cubicBezTo>
                    <a:pt x="20782" y="33191"/>
                    <a:pt x="19314" y="34659"/>
                    <a:pt x="17546" y="34659"/>
                  </a:cubicBezTo>
                  <a:lnTo>
                    <a:pt x="13910" y="34659"/>
                  </a:lnTo>
                  <a:cubicBezTo>
                    <a:pt x="12443" y="34659"/>
                    <a:pt x="11275" y="35826"/>
                    <a:pt x="11275" y="37260"/>
                  </a:cubicBezTo>
                  <a:lnTo>
                    <a:pt x="11275" y="37260"/>
                  </a:lnTo>
                  <a:cubicBezTo>
                    <a:pt x="11275" y="38728"/>
                    <a:pt x="12443" y="39896"/>
                    <a:pt x="13910" y="39896"/>
                  </a:cubicBezTo>
                  <a:lnTo>
                    <a:pt x="34792" y="39896"/>
                  </a:lnTo>
                  <a:cubicBezTo>
                    <a:pt x="36059" y="39896"/>
                    <a:pt x="37093" y="40930"/>
                    <a:pt x="37093" y="42197"/>
                  </a:cubicBezTo>
                  <a:lnTo>
                    <a:pt x="37093" y="51938"/>
                  </a:lnTo>
                  <a:cubicBezTo>
                    <a:pt x="37093" y="53439"/>
                    <a:pt x="38294" y="54606"/>
                    <a:pt x="39795" y="54606"/>
                  </a:cubicBezTo>
                  <a:lnTo>
                    <a:pt x="46400" y="54606"/>
                  </a:ln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36" name="Google Shape;1336;p41" hidden="0"/>
            <p:cNvSpPr/>
            <p:nvPr isPhoto="0" userDrawn="0"/>
          </p:nvSpPr>
          <p:spPr bwMode="auto">
            <a:xfrm>
              <a:off x="4531750" y="4434450"/>
              <a:ext cx="309400" cy="309425"/>
            </a:xfrm>
            <a:custGeom>
              <a:avLst/>
              <a:gdLst/>
              <a:ahLst/>
              <a:cxnLst/>
              <a:rect l="l" t="t" r="r" b="b"/>
              <a:pathLst>
                <a:path w="12376" h="12377" fill="norm" stroke="1" extrusionOk="0">
                  <a:moveTo>
                    <a:pt x="6171" y="0"/>
                  </a:moveTo>
                  <a:cubicBezTo>
                    <a:pt x="2769" y="0"/>
                    <a:pt x="0" y="2769"/>
                    <a:pt x="0" y="6172"/>
                  </a:cubicBezTo>
                  <a:cubicBezTo>
                    <a:pt x="0" y="9607"/>
                    <a:pt x="2769" y="12376"/>
                    <a:pt x="6171" y="12376"/>
                  </a:cubicBezTo>
                  <a:cubicBezTo>
                    <a:pt x="9607" y="12376"/>
                    <a:pt x="12376" y="9607"/>
                    <a:pt x="12376" y="6172"/>
                  </a:cubicBezTo>
                  <a:cubicBezTo>
                    <a:pt x="12376" y="2769"/>
                    <a:pt x="9607" y="0"/>
                    <a:pt x="6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37" name="Google Shape;1337;p41" hidden="0"/>
            <p:cNvSpPr/>
            <p:nvPr isPhoto="0" userDrawn="0"/>
          </p:nvSpPr>
          <p:spPr bwMode="auto">
            <a:xfrm>
              <a:off x="4621800" y="4517850"/>
              <a:ext cx="51724" cy="148450"/>
            </a:xfrm>
            <a:custGeom>
              <a:avLst/>
              <a:gdLst/>
              <a:ahLst/>
              <a:cxnLst/>
              <a:rect l="l" t="t" r="r" b="b"/>
              <a:pathLst>
                <a:path w="2069" h="5938" fill="norm" stroke="1" extrusionOk="0">
                  <a:moveTo>
                    <a:pt x="1" y="0"/>
                  </a:moveTo>
                  <a:lnTo>
                    <a:pt x="1" y="5938"/>
                  </a:lnTo>
                  <a:lnTo>
                    <a:pt x="2069" y="5938"/>
                  </a:lnTo>
                  <a:lnTo>
                    <a:pt x="2069"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38" name="Google Shape;1338;p41" hidden="0"/>
            <p:cNvSpPr/>
            <p:nvPr isPhoto="0" userDrawn="0"/>
          </p:nvSpPr>
          <p:spPr bwMode="auto">
            <a:xfrm>
              <a:off x="4701850" y="4517850"/>
              <a:ext cx="51750" cy="148450"/>
            </a:xfrm>
            <a:custGeom>
              <a:avLst/>
              <a:gdLst/>
              <a:ahLst/>
              <a:cxnLst/>
              <a:rect l="l" t="t" r="r" b="b"/>
              <a:pathLst>
                <a:path w="2070" h="5938" fill="norm" stroke="1" extrusionOk="0">
                  <a:moveTo>
                    <a:pt x="1" y="0"/>
                  </a:moveTo>
                  <a:lnTo>
                    <a:pt x="1" y="5938"/>
                  </a:lnTo>
                  <a:lnTo>
                    <a:pt x="2069" y="5938"/>
                  </a:lnTo>
                  <a:lnTo>
                    <a:pt x="2069"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39" name="Google Shape;1339;p41" hidden="0"/>
            <p:cNvSpPr/>
            <p:nvPr isPhoto="0" userDrawn="0"/>
          </p:nvSpPr>
          <p:spPr bwMode="auto">
            <a:xfrm>
              <a:off x="4918674" y="4434450"/>
              <a:ext cx="309425" cy="309425"/>
            </a:xfrm>
            <a:custGeom>
              <a:avLst/>
              <a:gdLst/>
              <a:ahLst/>
              <a:cxnLst/>
              <a:rect l="l" t="t" r="r" b="b"/>
              <a:pathLst>
                <a:path w="12377" h="12377" fill="norm" stroke="1" extrusionOk="0">
                  <a:moveTo>
                    <a:pt x="6172" y="0"/>
                  </a:moveTo>
                  <a:cubicBezTo>
                    <a:pt x="2769" y="0"/>
                    <a:pt x="1" y="2769"/>
                    <a:pt x="1" y="6172"/>
                  </a:cubicBezTo>
                  <a:cubicBezTo>
                    <a:pt x="1" y="9607"/>
                    <a:pt x="2769" y="12376"/>
                    <a:pt x="6172" y="12376"/>
                  </a:cubicBezTo>
                  <a:cubicBezTo>
                    <a:pt x="9574" y="12376"/>
                    <a:pt x="12376" y="9607"/>
                    <a:pt x="12376" y="6172"/>
                  </a:cubicBezTo>
                  <a:cubicBezTo>
                    <a:pt x="12376" y="2769"/>
                    <a:pt x="9574" y="0"/>
                    <a:pt x="61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40" name="Google Shape;1340;p41" hidden="0"/>
            <p:cNvSpPr/>
            <p:nvPr isPhoto="0" userDrawn="0"/>
          </p:nvSpPr>
          <p:spPr bwMode="auto">
            <a:xfrm>
              <a:off x="4985399" y="4517850"/>
              <a:ext cx="51724" cy="148450"/>
            </a:xfrm>
            <a:custGeom>
              <a:avLst/>
              <a:gdLst/>
              <a:ahLst/>
              <a:cxnLst/>
              <a:rect l="l" t="t" r="r" b="b"/>
              <a:pathLst>
                <a:path w="2069" h="5938" fill="norm" stroke="1" extrusionOk="0">
                  <a:moveTo>
                    <a:pt x="0" y="0"/>
                  </a:moveTo>
                  <a:lnTo>
                    <a:pt x="0" y="5938"/>
                  </a:lnTo>
                  <a:lnTo>
                    <a:pt x="2069" y="5938"/>
                  </a:lnTo>
                  <a:lnTo>
                    <a:pt x="2069"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41" name="Google Shape;1341;p41" hidden="0"/>
            <p:cNvSpPr/>
            <p:nvPr isPhoto="0" userDrawn="0"/>
          </p:nvSpPr>
          <p:spPr bwMode="auto">
            <a:xfrm>
              <a:off x="5069625" y="4523675"/>
              <a:ext cx="111775" cy="137625"/>
            </a:xfrm>
            <a:custGeom>
              <a:avLst/>
              <a:gdLst/>
              <a:ahLst/>
              <a:cxnLst/>
              <a:rect l="l" t="t" r="r" b="b"/>
              <a:pathLst>
                <a:path w="4471" h="5505" fill="norm" stroke="1" extrusionOk="0">
                  <a:moveTo>
                    <a:pt x="0" y="1"/>
                  </a:moveTo>
                  <a:lnTo>
                    <a:pt x="0" y="5505"/>
                  </a:lnTo>
                  <a:lnTo>
                    <a:pt x="4470" y="27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42" name="Google Shape;1342;p41" hidden="0"/>
            <p:cNvSpPr/>
            <p:nvPr isPhoto="0" userDrawn="0"/>
          </p:nvSpPr>
          <p:spPr bwMode="auto">
            <a:xfrm>
              <a:off x="4126450" y="4434450"/>
              <a:ext cx="309425" cy="309425"/>
            </a:xfrm>
            <a:custGeom>
              <a:avLst/>
              <a:gdLst/>
              <a:ahLst/>
              <a:cxnLst/>
              <a:rect l="l" t="t" r="r" b="b"/>
              <a:pathLst>
                <a:path w="12377" h="12377" fill="norm" stroke="1" extrusionOk="0">
                  <a:moveTo>
                    <a:pt x="6205" y="0"/>
                  </a:moveTo>
                  <a:cubicBezTo>
                    <a:pt x="2769" y="0"/>
                    <a:pt x="1" y="2769"/>
                    <a:pt x="1" y="6172"/>
                  </a:cubicBezTo>
                  <a:cubicBezTo>
                    <a:pt x="1" y="9607"/>
                    <a:pt x="2769" y="12376"/>
                    <a:pt x="6205" y="12376"/>
                  </a:cubicBezTo>
                  <a:cubicBezTo>
                    <a:pt x="9607" y="12376"/>
                    <a:pt x="12376" y="9607"/>
                    <a:pt x="12376" y="6172"/>
                  </a:cubicBezTo>
                  <a:cubicBezTo>
                    <a:pt x="12376" y="2769"/>
                    <a:pt x="9607" y="0"/>
                    <a:pt x="62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43" name="Google Shape;1343;p41" hidden="0"/>
            <p:cNvSpPr/>
            <p:nvPr isPhoto="0" userDrawn="0"/>
          </p:nvSpPr>
          <p:spPr bwMode="auto">
            <a:xfrm>
              <a:off x="4317425" y="4517850"/>
              <a:ext cx="51724" cy="148450"/>
            </a:xfrm>
            <a:custGeom>
              <a:avLst/>
              <a:gdLst/>
              <a:ahLst/>
              <a:cxnLst/>
              <a:rect l="l" t="t" r="r" b="b"/>
              <a:pathLst>
                <a:path w="2069" h="5938" fill="norm" stroke="1" extrusionOk="0">
                  <a:moveTo>
                    <a:pt x="0" y="0"/>
                  </a:moveTo>
                  <a:lnTo>
                    <a:pt x="0" y="5938"/>
                  </a:lnTo>
                  <a:lnTo>
                    <a:pt x="2068" y="5938"/>
                  </a:lnTo>
                  <a:lnTo>
                    <a:pt x="2068"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44" name="Google Shape;1344;p41" hidden="0"/>
            <p:cNvSpPr/>
            <p:nvPr isPhoto="0" userDrawn="0"/>
          </p:nvSpPr>
          <p:spPr bwMode="auto">
            <a:xfrm>
              <a:off x="4173150" y="4523675"/>
              <a:ext cx="111775" cy="137625"/>
            </a:xfrm>
            <a:custGeom>
              <a:avLst/>
              <a:gdLst/>
              <a:ahLst/>
              <a:cxnLst/>
              <a:rect l="l" t="t" r="r" b="b"/>
              <a:pathLst>
                <a:path w="4471" h="5505" fill="norm" stroke="1" extrusionOk="0">
                  <a:moveTo>
                    <a:pt x="4470" y="1"/>
                  </a:moveTo>
                  <a:lnTo>
                    <a:pt x="1" y="2736"/>
                  </a:lnTo>
                  <a:lnTo>
                    <a:pt x="4470" y="5505"/>
                  </a:lnTo>
                  <a:lnTo>
                    <a:pt x="4470"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45" name="Google Shape;1345;p41" hidden="0"/>
            <p:cNvSpPr/>
            <p:nvPr isPhoto="0" userDrawn="0"/>
          </p:nvSpPr>
          <p:spPr bwMode="auto">
            <a:xfrm>
              <a:off x="5240575" y="3829024"/>
              <a:ext cx="452025" cy="401975"/>
            </a:xfrm>
            <a:custGeom>
              <a:avLst/>
              <a:gdLst/>
              <a:ahLst/>
              <a:cxnLst/>
              <a:rect l="l" t="t" r="r" b="b"/>
              <a:pathLst>
                <a:path w="18081" h="16079" fill="norm" stroke="1" extrusionOk="0">
                  <a:moveTo>
                    <a:pt x="1402" y="0"/>
                  </a:moveTo>
                  <a:cubicBezTo>
                    <a:pt x="634" y="0"/>
                    <a:pt x="1" y="601"/>
                    <a:pt x="1" y="1368"/>
                  </a:cubicBezTo>
                  <a:lnTo>
                    <a:pt x="1" y="14711"/>
                  </a:lnTo>
                  <a:cubicBezTo>
                    <a:pt x="1" y="15478"/>
                    <a:pt x="634" y="16078"/>
                    <a:pt x="1402" y="16078"/>
                  </a:cubicBezTo>
                  <a:lnTo>
                    <a:pt x="16713" y="16078"/>
                  </a:lnTo>
                  <a:cubicBezTo>
                    <a:pt x="17480" y="16078"/>
                    <a:pt x="18080" y="15478"/>
                    <a:pt x="18080" y="14711"/>
                  </a:cubicBezTo>
                  <a:lnTo>
                    <a:pt x="18080" y="1368"/>
                  </a:lnTo>
                  <a:cubicBezTo>
                    <a:pt x="18080" y="601"/>
                    <a:pt x="17480" y="0"/>
                    <a:pt x="16713" y="0"/>
                  </a:cubicBezTo>
                  <a:close/>
                </a:path>
              </a:pathLst>
            </a:custGeom>
            <a:solidFill>
              <a:srgbClr val="6453C2"/>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46" name="Google Shape;1346;p41" hidden="0"/>
            <p:cNvSpPr/>
            <p:nvPr isPhoto="0" userDrawn="0"/>
          </p:nvSpPr>
          <p:spPr bwMode="auto">
            <a:xfrm>
              <a:off x="5359825" y="3951100"/>
              <a:ext cx="233525" cy="206200"/>
            </a:xfrm>
            <a:custGeom>
              <a:avLst/>
              <a:gdLst/>
              <a:ahLst/>
              <a:cxnLst/>
              <a:rect l="l" t="t" r="r" b="b"/>
              <a:pathLst>
                <a:path w="9341" h="8248" fill="norm" stroke="1" extrusionOk="0">
                  <a:moveTo>
                    <a:pt x="4665" y="0"/>
                  </a:moveTo>
                  <a:cubicBezTo>
                    <a:pt x="3819" y="0"/>
                    <a:pt x="2967" y="256"/>
                    <a:pt x="2236" y="788"/>
                  </a:cubicBezTo>
                  <a:cubicBezTo>
                    <a:pt x="401" y="2122"/>
                    <a:pt x="1" y="4691"/>
                    <a:pt x="1335" y="6559"/>
                  </a:cubicBezTo>
                  <a:cubicBezTo>
                    <a:pt x="2138" y="7663"/>
                    <a:pt x="3399" y="8247"/>
                    <a:pt x="4677" y="8247"/>
                  </a:cubicBezTo>
                  <a:cubicBezTo>
                    <a:pt x="5522" y="8247"/>
                    <a:pt x="6375" y="7991"/>
                    <a:pt x="7106" y="7459"/>
                  </a:cubicBezTo>
                  <a:cubicBezTo>
                    <a:pt x="8940" y="6125"/>
                    <a:pt x="9341" y="3523"/>
                    <a:pt x="8006" y="1689"/>
                  </a:cubicBezTo>
                  <a:cubicBezTo>
                    <a:pt x="7204" y="585"/>
                    <a:pt x="5942" y="0"/>
                    <a:pt x="46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47" name="Google Shape;1347;p41" hidden="0"/>
            <p:cNvSpPr/>
            <p:nvPr isPhoto="0" userDrawn="0"/>
          </p:nvSpPr>
          <p:spPr bwMode="auto">
            <a:xfrm>
              <a:off x="5546625" y="3853625"/>
              <a:ext cx="96775" cy="82150"/>
            </a:xfrm>
            <a:custGeom>
              <a:avLst/>
              <a:gdLst/>
              <a:ahLst/>
              <a:cxnLst/>
              <a:rect l="l" t="t" r="r" b="b"/>
              <a:pathLst>
                <a:path w="3871" h="3286" fill="norm" stroke="1" extrusionOk="0">
                  <a:moveTo>
                    <a:pt x="2190" y="0"/>
                  </a:moveTo>
                  <a:cubicBezTo>
                    <a:pt x="1783" y="0"/>
                    <a:pt x="1369" y="150"/>
                    <a:pt x="1035" y="484"/>
                  </a:cubicBezTo>
                  <a:cubicBezTo>
                    <a:pt x="1" y="1518"/>
                    <a:pt x="735" y="3286"/>
                    <a:pt x="2202" y="3286"/>
                  </a:cubicBezTo>
                  <a:cubicBezTo>
                    <a:pt x="3136" y="3286"/>
                    <a:pt x="3870" y="2552"/>
                    <a:pt x="3870" y="1651"/>
                  </a:cubicBezTo>
                  <a:cubicBezTo>
                    <a:pt x="3870" y="658"/>
                    <a:pt x="3045" y="0"/>
                    <a:pt x="21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48" name="Google Shape;1348;p41" hidden="0"/>
            <p:cNvSpPr/>
            <p:nvPr isPhoto="0" userDrawn="0"/>
          </p:nvSpPr>
          <p:spPr bwMode="auto">
            <a:xfrm>
              <a:off x="4490050" y="3568000"/>
              <a:ext cx="452000" cy="402800"/>
            </a:xfrm>
            <a:custGeom>
              <a:avLst/>
              <a:gdLst/>
              <a:ahLst/>
              <a:cxnLst/>
              <a:rect l="l" t="t" r="r" b="b"/>
              <a:pathLst>
                <a:path w="18080" h="16112" fill="norm" stroke="1" extrusionOk="0">
                  <a:moveTo>
                    <a:pt x="1368" y="0"/>
                  </a:moveTo>
                  <a:cubicBezTo>
                    <a:pt x="601" y="0"/>
                    <a:pt x="0" y="634"/>
                    <a:pt x="0" y="1401"/>
                  </a:cubicBezTo>
                  <a:lnTo>
                    <a:pt x="0" y="14711"/>
                  </a:lnTo>
                  <a:cubicBezTo>
                    <a:pt x="0" y="15478"/>
                    <a:pt x="601" y="16112"/>
                    <a:pt x="1368" y="16112"/>
                  </a:cubicBezTo>
                  <a:lnTo>
                    <a:pt x="16679" y="16112"/>
                  </a:lnTo>
                  <a:cubicBezTo>
                    <a:pt x="17446" y="16112"/>
                    <a:pt x="18080" y="15478"/>
                    <a:pt x="18080" y="14711"/>
                  </a:cubicBezTo>
                  <a:lnTo>
                    <a:pt x="18080" y="1401"/>
                  </a:lnTo>
                  <a:cubicBezTo>
                    <a:pt x="18080" y="634"/>
                    <a:pt x="17446" y="0"/>
                    <a:pt x="16679" y="0"/>
                  </a:cubicBezTo>
                  <a:close/>
                </a:path>
              </a:pathLst>
            </a:custGeom>
            <a:solidFill>
              <a:srgbClr val="6453C2"/>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49" name="Google Shape;1349;p41" hidden="0"/>
            <p:cNvSpPr/>
            <p:nvPr isPhoto="0" userDrawn="0"/>
          </p:nvSpPr>
          <p:spPr bwMode="auto">
            <a:xfrm>
              <a:off x="4628475" y="3646375"/>
              <a:ext cx="219350" cy="252725"/>
            </a:xfrm>
            <a:custGeom>
              <a:avLst/>
              <a:gdLst/>
              <a:ahLst/>
              <a:cxnLst/>
              <a:rect l="l" t="t" r="r" b="b"/>
              <a:pathLst>
                <a:path w="8774" h="10109" fill="norm" stroke="1" extrusionOk="0">
                  <a:moveTo>
                    <a:pt x="1" y="1"/>
                  </a:moveTo>
                  <a:lnTo>
                    <a:pt x="1" y="10108"/>
                  </a:lnTo>
                  <a:lnTo>
                    <a:pt x="8773" y="5038"/>
                  </a:lnTo>
                  <a:lnTo>
                    <a:pt x="1" y="1"/>
                  </a:ln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50" name="Google Shape;1350;p41" hidden="0"/>
            <p:cNvSpPr/>
            <p:nvPr isPhoto="0" userDrawn="0"/>
          </p:nvSpPr>
          <p:spPr bwMode="auto">
            <a:xfrm>
              <a:off x="5024600" y="2971725"/>
              <a:ext cx="678000" cy="387825"/>
            </a:xfrm>
            <a:custGeom>
              <a:avLst/>
              <a:gdLst/>
              <a:ahLst/>
              <a:cxnLst/>
              <a:rect l="l" t="t" r="r" b="b"/>
              <a:pathLst>
                <a:path w="27120" h="15513" fill="norm" stroke="1" extrusionOk="0">
                  <a:moveTo>
                    <a:pt x="0" y="1"/>
                  </a:moveTo>
                  <a:lnTo>
                    <a:pt x="3569" y="15512"/>
                  </a:lnTo>
                  <a:lnTo>
                    <a:pt x="27120" y="15512"/>
                  </a:lnTo>
                  <a:lnTo>
                    <a:pt x="23550" y="1"/>
                  </a:lnTo>
                  <a:close/>
                </a:path>
              </a:pathLst>
            </a:custGeom>
            <a:solidFill>
              <a:srgbClr val="6453C2"/>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51" name="Google Shape;1351;p41" hidden="0"/>
            <p:cNvSpPr/>
            <p:nvPr isPhoto="0" userDrawn="0"/>
          </p:nvSpPr>
          <p:spPr bwMode="auto">
            <a:xfrm>
              <a:off x="5140500" y="2883350"/>
              <a:ext cx="562925" cy="442000"/>
            </a:xfrm>
            <a:custGeom>
              <a:avLst/>
              <a:gdLst/>
              <a:ahLst/>
              <a:cxnLst/>
              <a:rect l="l" t="t" r="r" b="b"/>
              <a:pathLst>
                <a:path w="22517" h="17680" fill="norm" stroke="1" extrusionOk="0">
                  <a:moveTo>
                    <a:pt x="1" y="0"/>
                  </a:moveTo>
                  <a:lnTo>
                    <a:pt x="1" y="17679"/>
                  </a:lnTo>
                  <a:lnTo>
                    <a:pt x="22517" y="17679"/>
                  </a:lnTo>
                  <a:lnTo>
                    <a:pt x="22517" y="0"/>
                  </a:ln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52" name="Google Shape;1352;p41" hidden="0"/>
            <p:cNvSpPr/>
            <p:nvPr isPhoto="0" userDrawn="0"/>
          </p:nvSpPr>
          <p:spPr bwMode="auto">
            <a:xfrm>
              <a:off x="5114650" y="2910850"/>
              <a:ext cx="563775" cy="442025"/>
            </a:xfrm>
            <a:custGeom>
              <a:avLst/>
              <a:gdLst/>
              <a:ahLst/>
              <a:cxnLst/>
              <a:rect l="l" t="t" r="r" b="b"/>
              <a:pathLst>
                <a:path w="22551" h="17681" fill="norm" stroke="1" extrusionOk="0">
                  <a:moveTo>
                    <a:pt x="1" y="1"/>
                  </a:moveTo>
                  <a:lnTo>
                    <a:pt x="1" y="17680"/>
                  </a:lnTo>
                  <a:lnTo>
                    <a:pt x="22550" y="17680"/>
                  </a:lnTo>
                  <a:lnTo>
                    <a:pt x="22550" y="1"/>
                  </a:ln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53" name="Google Shape;1353;p41" hidden="0"/>
            <p:cNvSpPr/>
            <p:nvPr isPhoto="0" userDrawn="0"/>
          </p:nvSpPr>
          <p:spPr bwMode="auto">
            <a:xfrm>
              <a:off x="5113825" y="2926700"/>
              <a:ext cx="609625" cy="432850"/>
            </a:xfrm>
            <a:custGeom>
              <a:avLst/>
              <a:gdLst/>
              <a:ahLst/>
              <a:cxnLst/>
              <a:rect l="l" t="t" r="r" b="b"/>
              <a:pathLst>
                <a:path w="24385" h="17314" fill="norm" stroke="1" extrusionOk="0">
                  <a:moveTo>
                    <a:pt x="14711" y="1"/>
                  </a:moveTo>
                  <a:lnTo>
                    <a:pt x="13377" y="901"/>
                  </a:lnTo>
                  <a:lnTo>
                    <a:pt x="1568" y="901"/>
                  </a:lnTo>
                  <a:lnTo>
                    <a:pt x="0" y="17313"/>
                  </a:lnTo>
                  <a:lnTo>
                    <a:pt x="23551" y="17313"/>
                  </a:lnTo>
                  <a:lnTo>
                    <a:pt x="24384" y="1"/>
                  </a:lnTo>
                  <a:close/>
                </a:path>
              </a:pathLst>
            </a:custGeom>
            <a:solidFill>
              <a:srgbClr val="6453C2"/>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54" name="Google Shape;1354;p41" hidden="0"/>
            <p:cNvSpPr/>
            <p:nvPr isPhoto="0" userDrawn="0"/>
          </p:nvSpPr>
          <p:spPr bwMode="auto">
            <a:xfrm>
              <a:off x="5340650" y="3006750"/>
              <a:ext cx="198500" cy="262725"/>
            </a:xfrm>
            <a:custGeom>
              <a:avLst/>
              <a:gdLst/>
              <a:ahLst/>
              <a:cxnLst/>
              <a:rect l="l" t="t" r="r" b="b"/>
              <a:pathLst>
                <a:path w="7940" h="10509" fill="norm" stroke="1" extrusionOk="0">
                  <a:moveTo>
                    <a:pt x="3970" y="1"/>
                  </a:moveTo>
                  <a:lnTo>
                    <a:pt x="1" y="6039"/>
                  </a:lnTo>
                  <a:lnTo>
                    <a:pt x="2202" y="6039"/>
                  </a:lnTo>
                  <a:lnTo>
                    <a:pt x="2202" y="10508"/>
                  </a:lnTo>
                  <a:lnTo>
                    <a:pt x="5738" y="10508"/>
                  </a:lnTo>
                  <a:lnTo>
                    <a:pt x="5738" y="6039"/>
                  </a:lnTo>
                  <a:lnTo>
                    <a:pt x="7940" y="6039"/>
                  </a:lnTo>
                  <a:lnTo>
                    <a:pt x="3970" y="1"/>
                  </a:lnTo>
                  <a:close/>
                </a:path>
              </a:pathLst>
            </a:custGeom>
            <a:solidFill>
              <a:srgbClr val="263238"/>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55" name="Google Shape;1355;p41" hidden="0"/>
            <p:cNvSpPr/>
            <p:nvPr isPhoto="0" userDrawn="0"/>
          </p:nvSpPr>
          <p:spPr bwMode="auto">
            <a:xfrm>
              <a:off x="2586175" y="3129350"/>
              <a:ext cx="452025" cy="474525"/>
            </a:xfrm>
            <a:custGeom>
              <a:avLst/>
              <a:gdLst/>
              <a:ahLst/>
              <a:cxnLst/>
              <a:rect l="l" t="t" r="r" b="b"/>
              <a:pathLst>
                <a:path w="18081" h="18981" fill="norm" stroke="1" extrusionOk="0">
                  <a:moveTo>
                    <a:pt x="1369" y="0"/>
                  </a:moveTo>
                  <a:cubicBezTo>
                    <a:pt x="601" y="0"/>
                    <a:pt x="1" y="601"/>
                    <a:pt x="1" y="1368"/>
                  </a:cubicBezTo>
                  <a:lnTo>
                    <a:pt x="1" y="14678"/>
                  </a:lnTo>
                  <a:cubicBezTo>
                    <a:pt x="1" y="15445"/>
                    <a:pt x="601" y="16079"/>
                    <a:pt x="1369" y="16079"/>
                  </a:cubicBezTo>
                  <a:lnTo>
                    <a:pt x="7339" y="16079"/>
                  </a:lnTo>
                  <a:lnTo>
                    <a:pt x="9041" y="18981"/>
                  </a:lnTo>
                  <a:lnTo>
                    <a:pt x="10742" y="16079"/>
                  </a:lnTo>
                  <a:lnTo>
                    <a:pt x="16713" y="16079"/>
                  </a:lnTo>
                  <a:cubicBezTo>
                    <a:pt x="17480" y="16079"/>
                    <a:pt x="18080" y="15445"/>
                    <a:pt x="18080" y="14678"/>
                  </a:cubicBezTo>
                  <a:lnTo>
                    <a:pt x="18080" y="1368"/>
                  </a:lnTo>
                  <a:cubicBezTo>
                    <a:pt x="18080" y="601"/>
                    <a:pt x="17480" y="0"/>
                    <a:pt x="16713" y="0"/>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56" name="Google Shape;1356;p41" hidden="0"/>
            <p:cNvSpPr/>
            <p:nvPr isPhoto="0" userDrawn="0"/>
          </p:nvSpPr>
          <p:spPr bwMode="auto">
            <a:xfrm>
              <a:off x="2644550" y="3206075"/>
              <a:ext cx="333300" cy="246875"/>
            </a:xfrm>
            <a:custGeom>
              <a:avLst/>
              <a:gdLst/>
              <a:ahLst/>
              <a:cxnLst/>
              <a:rect l="l" t="t" r="r" b="b"/>
              <a:pathLst>
                <a:path w="13332" h="9875" fill="norm" stroke="1" extrusionOk="0">
                  <a:moveTo>
                    <a:pt x="3970" y="0"/>
                  </a:moveTo>
                  <a:cubicBezTo>
                    <a:pt x="1335" y="34"/>
                    <a:pt x="1" y="3203"/>
                    <a:pt x="1869" y="5071"/>
                  </a:cubicBezTo>
                  <a:lnTo>
                    <a:pt x="6706" y="9874"/>
                  </a:lnTo>
                  <a:lnTo>
                    <a:pt x="10875" y="5704"/>
                  </a:lnTo>
                  <a:lnTo>
                    <a:pt x="11542" y="5071"/>
                  </a:lnTo>
                  <a:lnTo>
                    <a:pt x="11509" y="5037"/>
                  </a:lnTo>
                  <a:cubicBezTo>
                    <a:pt x="13332" y="2876"/>
                    <a:pt x="11456" y="146"/>
                    <a:pt x="9228" y="146"/>
                  </a:cubicBezTo>
                  <a:cubicBezTo>
                    <a:pt x="8602" y="146"/>
                    <a:pt x="7947" y="362"/>
                    <a:pt x="7339" y="868"/>
                  </a:cubicBezTo>
                  <a:lnTo>
                    <a:pt x="6706" y="1535"/>
                  </a:lnTo>
                  <a:lnTo>
                    <a:pt x="6039" y="868"/>
                  </a:lnTo>
                  <a:cubicBezTo>
                    <a:pt x="5505" y="334"/>
                    <a:pt x="4738" y="0"/>
                    <a:pt x="3970" y="0"/>
                  </a:cubicBezTo>
                  <a:close/>
                </a:path>
              </a:pathLst>
            </a:custGeom>
            <a:solidFill>
              <a:srgbClr val="6453C2"/>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57" name="Google Shape;1357;p41" hidden="0"/>
            <p:cNvSpPr/>
            <p:nvPr isPhoto="0" userDrawn="0"/>
          </p:nvSpPr>
          <p:spPr bwMode="auto">
            <a:xfrm>
              <a:off x="2977300" y="851050"/>
              <a:ext cx="1652025" cy="1059950"/>
            </a:xfrm>
            <a:custGeom>
              <a:avLst/>
              <a:gdLst/>
              <a:ahLst/>
              <a:cxnLst/>
              <a:rect l="l" t="t" r="r" b="b"/>
              <a:pathLst>
                <a:path w="66081" h="42398" fill="none" stroke="1" extrusionOk="0">
                  <a:moveTo>
                    <a:pt x="2936" y="1"/>
                  </a:moveTo>
                  <a:lnTo>
                    <a:pt x="63179" y="1"/>
                  </a:lnTo>
                  <a:cubicBezTo>
                    <a:pt x="64780" y="1"/>
                    <a:pt x="66081" y="1301"/>
                    <a:pt x="66081" y="2936"/>
                  </a:cubicBezTo>
                  <a:lnTo>
                    <a:pt x="66081" y="40396"/>
                  </a:lnTo>
                  <a:cubicBezTo>
                    <a:pt x="66081" y="41497"/>
                    <a:pt x="65214" y="42398"/>
                    <a:pt x="64113" y="42398"/>
                  </a:cubicBezTo>
                  <a:lnTo>
                    <a:pt x="1968" y="42398"/>
                  </a:lnTo>
                  <a:cubicBezTo>
                    <a:pt x="868" y="42398"/>
                    <a:pt x="0" y="41497"/>
                    <a:pt x="0" y="40396"/>
                  </a:cubicBezTo>
                  <a:lnTo>
                    <a:pt x="0" y="2903"/>
                  </a:lnTo>
                  <a:cubicBezTo>
                    <a:pt x="0" y="1301"/>
                    <a:pt x="1301" y="1"/>
                    <a:pt x="2936" y="1"/>
                  </a:cubicBezTo>
                  <a:close/>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58" name="Google Shape;1358;p41" hidden="0"/>
            <p:cNvSpPr/>
            <p:nvPr isPhoto="0" userDrawn="0"/>
          </p:nvSpPr>
          <p:spPr bwMode="auto">
            <a:xfrm>
              <a:off x="2977300" y="851875"/>
              <a:ext cx="1652025" cy="125125"/>
            </a:xfrm>
            <a:custGeom>
              <a:avLst/>
              <a:gdLst/>
              <a:ahLst/>
              <a:cxnLst/>
              <a:rect l="l" t="t" r="r" b="b"/>
              <a:pathLst>
                <a:path w="66081" h="5005" fill="norm" stroke="1" extrusionOk="0">
                  <a:moveTo>
                    <a:pt x="2936" y="1"/>
                  </a:moveTo>
                  <a:cubicBezTo>
                    <a:pt x="1301" y="1"/>
                    <a:pt x="0" y="1302"/>
                    <a:pt x="0" y="2903"/>
                  </a:cubicBezTo>
                  <a:lnTo>
                    <a:pt x="0" y="5004"/>
                  </a:lnTo>
                  <a:lnTo>
                    <a:pt x="66081" y="5004"/>
                  </a:lnTo>
                  <a:lnTo>
                    <a:pt x="66081" y="2903"/>
                  </a:lnTo>
                  <a:cubicBezTo>
                    <a:pt x="66081" y="1302"/>
                    <a:pt x="64780" y="1"/>
                    <a:pt x="63179" y="1"/>
                  </a:cubicBezTo>
                  <a:close/>
                </a:path>
              </a:pathLst>
            </a:custGeom>
            <a:solidFill>
              <a:srgbClr val="6453C2"/>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59" name="Google Shape;1359;p41" hidden="0"/>
            <p:cNvSpPr/>
            <p:nvPr isPhoto="0" userDrawn="0"/>
          </p:nvSpPr>
          <p:spPr bwMode="auto">
            <a:xfrm>
              <a:off x="3024824" y="890575"/>
              <a:ext cx="71750" cy="61400"/>
            </a:xfrm>
            <a:custGeom>
              <a:avLst/>
              <a:gdLst/>
              <a:ahLst/>
              <a:cxnLst/>
              <a:rect l="l" t="t" r="r" b="b"/>
              <a:pathLst>
                <a:path w="2870" h="2456" fill="norm" stroke="1" extrusionOk="0">
                  <a:moveTo>
                    <a:pt x="1615" y="0"/>
                  </a:moveTo>
                  <a:cubicBezTo>
                    <a:pt x="1316" y="0"/>
                    <a:pt x="1013" y="109"/>
                    <a:pt x="768" y="354"/>
                  </a:cubicBezTo>
                  <a:cubicBezTo>
                    <a:pt x="1" y="1121"/>
                    <a:pt x="534" y="2456"/>
                    <a:pt x="1635" y="2456"/>
                  </a:cubicBezTo>
                  <a:cubicBezTo>
                    <a:pt x="2302" y="2456"/>
                    <a:pt x="2836" y="1922"/>
                    <a:pt x="2869" y="1222"/>
                  </a:cubicBezTo>
                  <a:cubicBezTo>
                    <a:pt x="2869" y="495"/>
                    <a:pt x="2251" y="0"/>
                    <a:pt x="1615" y="0"/>
                  </a:cubicBezTo>
                  <a:close/>
                </a:path>
              </a:pathLst>
            </a:custGeom>
            <a:solidFill>
              <a:srgbClr val="263238"/>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60" name="Google Shape;1360;p41" hidden="0"/>
            <p:cNvSpPr/>
            <p:nvPr isPhoto="0" userDrawn="0"/>
          </p:nvSpPr>
          <p:spPr bwMode="auto">
            <a:xfrm>
              <a:off x="3119075" y="890825"/>
              <a:ext cx="71725" cy="61150"/>
            </a:xfrm>
            <a:custGeom>
              <a:avLst/>
              <a:gdLst/>
              <a:ahLst/>
              <a:cxnLst/>
              <a:rect l="l" t="t" r="r" b="b"/>
              <a:pathLst>
                <a:path w="2869" h="2446" fill="norm" stroke="1" extrusionOk="0">
                  <a:moveTo>
                    <a:pt x="1634" y="1"/>
                  </a:moveTo>
                  <a:cubicBezTo>
                    <a:pt x="1329" y="1"/>
                    <a:pt x="1018" y="116"/>
                    <a:pt x="767" y="378"/>
                  </a:cubicBezTo>
                  <a:cubicBezTo>
                    <a:pt x="0" y="1145"/>
                    <a:pt x="567" y="2446"/>
                    <a:pt x="1668" y="2446"/>
                  </a:cubicBezTo>
                  <a:cubicBezTo>
                    <a:pt x="2302" y="2446"/>
                    <a:pt x="2835" y="1879"/>
                    <a:pt x="2869" y="1212"/>
                  </a:cubicBezTo>
                  <a:cubicBezTo>
                    <a:pt x="2869" y="493"/>
                    <a:pt x="2264" y="1"/>
                    <a:pt x="1634"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61" name="Google Shape;1361;p41" hidden="0"/>
            <p:cNvSpPr/>
            <p:nvPr isPhoto="0" userDrawn="0"/>
          </p:nvSpPr>
          <p:spPr bwMode="auto">
            <a:xfrm>
              <a:off x="3223300" y="891075"/>
              <a:ext cx="60900" cy="60900"/>
            </a:xfrm>
            <a:custGeom>
              <a:avLst/>
              <a:gdLst/>
              <a:ahLst/>
              <a:cxnLst/>
              <a:rect l="l" t="t" r="r" b="b"/>
              <a:pathLst>
                <a:path w="2436" h="2436" fill="norm" stroke="1" extrusionOk="0">
                  <a:moveTo>
                    <a:pt x="1235" y="1"/>
                  </a:moveTo>
                  <a:cubicBezTo>
                    <a:pt x="568" y="1"/>
                    <a:pt x="1" y="534"/>
                    <a:pt x="1" y="1202"/>
                  </a:cubicBezTo>
                  <a:cubicBezTo>
                    <a:pt x="1" y="1902"/>
                    <a:pt x="568" y="2436"/>
                    <a:pt x="1235" y="2436"/>
                  </a:cubicBezTo>
                  <a:cubicBezTo>
                    <a:pt x="1902" y="2436"/>
                    <a:pt x="2436" y="1902"/>
                    <a:pt x="2436" y="1202"/>
                  </a:cubicBezTo>
                  <a:cubicBezTo>
                    <a:pt x="2436" y="534"/>
                    <a:pt x="1902" y="1"/>
                    <a:pt x="1235"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62" name="Google Shape;1362;p41" hidden="0"/>
            <p:cNvSpPr/>
            <p:nvPr isPhoto="0" userDrawn="0"/>
          </p:nvSpPr>
          <p:spPr bwMode="auto">
            <a:xfrm>
              <a:off x="4678500" y="1267275"/>
              <a:ext cx="697200" cy="454425"/>
            </a:xfrm>
            <a:custGeom>
              <a:avLst/>
              <a:gdLst/>
              <a:ahLst/>
              <a:cxnLst/>
              <a:rect l="l" t="t" r="r" b="b"/>
              <a:pathLst>
                <a:path w="27888" h="18177" fill="norm" stroke="1" extrusionOk="0">
                  <a:moveTo>
                    <a:pt x="13479" y="0"/>
                  </a:moveTo>
                  <a:cubicBezTo>
                    <a:pt x="9885" y="0"/>
                    <a:pt x="6673" y="2393"/>
                    <a:pt x="5638" y="5934"/>
                  </a:cubicBezTo>
                  <a:cubicBezTo>
                    <a:pt x="2403" y="6301"/>
                    <a:pt x="1" y="9137"/>
                    <a:pt x="201" y="12372"/>
                  </a:cubicBezTo>
                  <a:cubicBezTo>
                    <a:pt x="368" y="15641"/>
                    <a:pt x="3070" y="18176"/>
                    <a:pt x="6339" y="18176"/>
                  </a:cubicBezTo>
                  <a:lnTo>
                    <a:pt x="22384" y="18176"/>
                  </a:lnTo>
                  <a:cubicBezTo>
                    <a:pt x="25419" y="18176"/>
                    <a:pt x="27888" y="15708"/>
                    <a:pt x="27888" y="12673"/>
                  </a:cubicBezTo>
                  <a:cubicBezTo>
                    <a:pt x="27888" y="9637"/>
                    <a:pt x="25419" y="7169"/>
                    <a:pt x="22384" y="7169"/>
                  </a:cubicBezTo>
                  <a:cubicBezTo>
                    <a:pt x="22117" y="7169"/>
                    <a:pt x="21883" y="7169"/>
                    <a:pt x="21650" y="7202"/>
                  </a:cubicBezTo>
                  <a:cubicBezTo>
                    <a:pt x="21216" y="3333"/>
                    <a:pt x="18081" y="330"/>
                    <a:pt x="14178" y="30"/>
                  </a:cubicBezTo>
                  <a:cubicBezTo>
                    <a:pt x="13944" y="10"/>
                    <a:pt x="13711" y="0"/>
                    <a:pt x="13479" y="0"/>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63" name="Google Shape;1363;p41" hidden="0"/>
            <p:cNvSpPr/>
            <p:nvPr isPhoto="0" userDrawn="0"/>
          </p:nvSpPr>
          <p:spPr bwMode="auto">
            <a:xfrm>
              <a:off x="4864475" y="1735850"/>
              <a:ext cx="114275" cy="178475"/>
            </a:xfrm>
            <a:custGeom>
              <a:avLst/>
              <a:gdLst/>
              <a:ahLst/>
              <a:cxnLst/>
              <a:rect l="l" t="t" r="r" b="b"/>
              <a:pathLst>
                <a:path w="4571" h="7139" fill="norm" stroke="1" extrusionOk="0">
                  <a:moveTo>
                    <a:pt x="2269" y="1"/>
                  </a:moveTo>
                  <a:lnTo>
                    <a:pt x="1" y="3970"/>
                  </a:lnTo>
                  <a:lnTo>
                    <a:pt x="1168" y="3970"/>
                  </a:lnTo>
                  <a:lnTo>
                    <a:pt x="1168" y="7139"/>
                  </a:lnTo>
                  <a:lnTo>
                    <a:pt x="3403" y="7139"/>
                  </a:lnTo>
                  <a:lnTo>
                    <a:pt x="3403" y="3970"/>
                  </a:lnTo>
                  <a:lnTo>
                    <a:pt x="4571" y="3970"/>
                  </a:lnTo>
                  <a:lnTo>
                    <a:pt x="2269"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64" name="Google Shape;1364;p41" hidden="0"/>
            <p:cNvSpPr/>
            <p:nvPr isPhoto="0" userDrawn="0"/>
          </p:nvSpPr>
          <p:spPr bwMode="auto">
            <a:xfrm>
              <a:off x="5045450" y="1735850"/>
              <a:ext cx="113425" cy="178475"/>
            </a:xfrm>
            <a:custGeom>
              <a:avLst/>
              <a:gdLst/>
              <a:ahLst/>
              <a:cxnLst/>
              <a:rect l="l" t="t" r="r" b="b"/>
              <a:pathLst>
                <a:path w="4537" h="7139" fill="norm" stroke="1" extrusionOk="0">
                  <a:moveTo>
                    <a:pt x="1134" y="1"/>
                  </a:moveTo>
                  <a:lnTo>
                    <a:pt x="1134" y="3169"/>
                  </a:lnTo>
                  <a:lnTo>
                    <a:pt x="0" y="3169"/>
                  </a:lnTo>
                  <a:lnTo>
                    <a:pt x="2268" y="7139"/>
                  </a:lnTo>
                  <a:lnTo>
                    <a:pt x="4537" y="3169"/>
                  </a:lnTo>
                  <a:lnTo>
                    <a:pt x="3403" y="3169"/>
                  </a:lnTo>
                  <a:lnTo>
                    <a:pt x="3403"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65" name="Google Shape;1365;p41" hidden="0"/>
            <p:cNvSpPr/>
            <p:nvPr isPhoto="0" userDrawn="0"/>
          </p:nvSpPr>
          <p:spPr bwMode="auto">
            <a:xfrm>
              <a:off x="5010425" y="2006875"/>
              <a:ext cx="25" cy="467875"/>
            </a:xfrm>
            <a:custGeom>
              <a:avLst/>
              <a:gdLst/>
              <a:ahLst/>
              <a:cxnLst/>
              <a:rect l="l" t="t" r="r" b="b"/>
              <a:pathLst>
                <a:path w="1" h="18715" fill="none" stroke="1" extrusionOk="0">
                  <a:moveTo>
                    <a:pt x="0" y="1"/>
                  </a:moveTo>
                  <a:lnTo>
                    <a:pt x="0" y="18714"/>
                  </a:ln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66" name="Google Shape;1366;p41" hidden="0"/>
            <p:cNvSpPr/>
            <p:nvPr isPhoto="0" userDrawn="0"/>
          </p:nvSpPr>
          <p:spPr bwMode="auto">
            <a:xfrm>
              <a:off x="3367225" y="1215500"/>
              <a:ext cx="991075" cy="784150"/>
            </a:xfrm>
            <a:custGeom>
              <a:avLst/>
              <a:gdLst/>
              <a:ahLst/>
              <a:cxnLst/>
              <a:rect l="l" t="t" r="r" b="b"/>
              <a:pathLst>
                <a:path w="39643" h="31366" fill="norm" stroke="1" extrusionOk="0">
                  <a:moveTo>
                    <a:pt x="18003" y="1"/>
                  </a:moveTo>
                  <a:cubicBezTo>
                    <a:pt x="15947" y="1"/>
                    <a:pt x="13688" y="466"/>
                    <a:pt x="11456" y="1901"/>
                  </a:cubicBezTo>
                  <a:cubicBezTo>
                    <a:pt x="5352" y="5770"/>
                    <a:pt x="7887" y="13142"/>
                    <a:pt x="8287" y="14677"/>
                  </a:cubicBezTo>
                  <a:cubicBezTo>
                    <a:pt x="8654" y="16178"/>
                    <a:pt x="1849" y="15844"/>
                    <a:pt x="915" y="21648"/>
                  </a:cubicBezTo>
                  <a:cubicBezTo>
                    <a:pt x="1" y="27103"/>
                    <a:pt x="3706" y="31366"/>
                    <a:pt x="12284" y="31366"/>
                  </a:cubicBezTo>
                  <a:cubicBezTo>
                    <a:pt x="12781" y="31366"/>
                    <a:pt x="13294" y="31351"/>
                    <a:pt x="13824" y="31322"/>
                  </a:cubicBezTo>
                  <a:cubicBezTo>
                    <a:pt x="23498" y="30755"/>
                    <a:pt x="23665" y="26952"/>
                    <a:pt x="23198" y="23717"/>
                  </a:cubicBezTo>
                  <a:cubicBezTo>
                    <a:pt x="22697" y="20448"/>
                    <a:pt x="24932" y="13242"/>
                    <a:pt x="27301" y="12675"/>
                  </a:cubicBezTo>
                  <a:cubicBezTo>
                    <a:pt x="27540" y="12618"/>
                    <a:pt x="27763" y="12592"/>
                    <a:pt x="27971" y="12592"/>
                  </a:cubicBezTo>
                  <a:cubicBezTo>
                    <a:pt x="29827" y="12592"/>
                    <a:pt x="30510" y="14681"/>
                    <a:pt x="30870" y="15611"/>
                  </a:cubicBezTo>
                  <a:cubicBezTo>
                    <a:pt x="31217" y="16478"/>
                    <a:pt x="31965" y="17271"/>
                    <a:pt x="32527" y="17271"/>
                  </a:cubicBezTo>
                  <a:cubicBezTo>
                    <a:pt x="32614" y="17271"/>
                    <a:pt x="32696" y="17252"/>
                    <a:pt x="32771" y="17212"/>
                  </a:cubicBezTo>
                  <a:cubicBezTo>
                    <a:pt x="32771" y="17212"/>
                    <a:pt x="32848" y="17216"/>
                    <a:pt x="32980" y="17216"/>
                  </a:cubicBezTo>
                  <a:cubicBezTo>
                    <a:pt x="33641" y="17216"/>
                    <a:pt x="35684" y="17123"/>
                    <a:pt x="36407" y="16011"/>
                  </a:cubicBezTo>
                  <a:cubicBezTo>
                    <a:pt x="37274" y="14677"/>
                    <a:pt x="35173" y="12909"/>
                    <a:pt x="35373" y="12042"/>
                  </a:cubicBezTo>
                  <a:cubicBezTo>
                    <a:pt x="35607" y="11174"/>
                    <a:pt x="39643" y="11341"/>
                    <a:pt x="38542" y="6738"/>
                  </a:cubicBezTo>
                  <a:cubicBezTo>
                    <a:pt x="37497" y="2368"/>
                    <a:pt x="33928" y="854"/>
                    <a:pt x="31828" y="854"/>
                  </a:cubicBezTo>
                  <a:cubicBezTo>
                    <a:pt x="31715" y="854"/>
                    <a:pt x="31607" y="858"/>
                    <a:pt x="31504" y="867"/>
                  </a:cubicBezTo>
                  <a:cubicBezTo>
                    <a:pt x="29764" y="1007"/>
                    <a:pt x="28072" y="1643"/>
                    <a:pt x="26506" y="1643"/>
                  </a:cubicBezTo>
                  <a:cubicBezTo>
                    <a:pt x="26210" y="1643"/>
                    <a:pt x="25919" y="1620"/>
                    <a:pt x="25633" y="1567"/>
                  </a:cubicBezTo>
                  <a:cubicBezTo>
                    <a:pt x="24473" y="1378"/>
                    <a:pt x="21539" y="1"/>
                    <a:pt x="18003" y="1"/>
                  </a:cubicBezTo>
                  <a:close/>
                </a:path>
              </a:pathLst>
            </a:custGeom>
            <a:solidFill>
              <a:srgbClr val="263238"/>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67" name="Google Shape;1367;p41" hidden="0"/>
            <p:cNvSpPr/>
            <p:nvPr isPhoto="0" userDrawn="0"/>
          </p:nvSpPr>
          <p:spPr bwMode="auto">
            <a:xfrm>
              <a:off x="4060525" y="2156575"/>
              <a:ext cx="252750" cy="632550"/>
            </a:xfrm>
            <a:custGeom>
              <a:avLst/>
              <a:gdLst/>
              <a:ahLst/>
              <a:cxnLst/>
              <a:rect l="l" t="t" r="r" b="b"/>
              <a:pathLst>
                <a:path w="10110" h="25302" fill="norm" stroke="1" extrusionOk="0">
                  <a:moveTo>
                    <a:pt x="2366" y="1"/>
                  </a:moveTo>
                  <a:cubicBezTo>
                    <a:pt x="759" y="1"/>
                    <a:pt x="0" y="6833"/>
                    <a:pt x="1103" y="14327"/>
                  </a:cubicBezTo>
                  <a:cubicBezTo>
                    <a:pt x="2204" y="22033"/>
                    <a:pt x="2304" y="25302"/>
                    <a:pt x="2304" y="25302"/>
                  </a:cubicBezTo>
                  <a:lnTo>
                    <a:pt x="10110" y="22233"/>
                  </a:lnTo>
                  <a:cubicBezTo>
                    <a:pt x="10110" y="22233"/>
                    <a:pt x="7908" y="5021"/>
                    <a:pt x="6874" y="2786"/>
                  </a:cubicBezTo>
                  <a:cubicBezTo>
                    <a:pt x="5840" y="551"/>
                    <a:pt x="2504" y="17"/>
                    <a:pt x="2504" y="17"/>
                  </a:cubicBezTo>
                  <a:cubicBezTo>
                    <a:pt x="2458" y="6"/>
                    <a:pt x="2412" y="1"/>
                    <a:pt x="2366" y="1"/>
                  </a:cubicBezTo>
                  <a:close/>
                </a:path>
              </a:pathLst>
            </a:custGeom>
            <a:solidFill>
              <a:srgbClr val="6453C2"/>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68" name="Google Shape;1368;p41" hidden="0"/>
            <p:cNvSpPr/>
            <p:nvPr isPhoto="0" userDrawn="0"/>
          </p:nvSpPr>
          <p:spPr bwMode="auto">
            <a:xfrm>
              <a:off x="3142425" y="3026650"/>
              <a:ext cx="296900" cy="113574"/>
            </a:xfrm>
            <a:custGeom>
              <a:avLst/>
              <a:gdLst/>
              <a:ahLst/>
              <a:cxnLst/>
              <a:rect l="l" t="t" r="r" b="b"/>
              <a:pathLst>
                <a:path w="11876" h="4543" fill="norm" stroke="1" extrusionOk="0">
                  <a:moveTo>
                    <a:pt x="10323" y="0"/>
                  </a:moveTo>
                  <a:cubicBezTo>
                    <a:pt x="9217" y="0"/>
                    <a:pt x="2398" y="1722"/>
                    <a:pt x="0" y="3074"/>
                  </a:cubicBezTo>
                  <a:cubicBezTo>
                    <a:pt x="2469" y="4008"/>
                    <a:pt x="5070" y="4509"/>
                    <a:pt x="7706" y="4542"/>
                  </a:cubicBezTo>
                  <a:cubicBezTo>
                    <a:pt x="11875" y="4542"/>
                    <a:pt x="10574" y="372"/>
                    <a:pt x="10474" y="39"/>
                  </a:cubicBezTo>
                  <a:cubicBezTo>
                    <a:pt x="10469" y="13"/>
                    <a:pt x="10416" y="0"/>
                    <a:pt x="10323" y="0"/>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69" name="Google Shape;1369;p41" hidden="0"/>
            <p:cNvSpPr/>
            <p:nvPr isPhoto="0" userDrawn="0"/>
          </p:nvSpPr>
          <p:spPr bwMode="auto">
            <a:xfrm>
              <a:off x="3265825" y="2929475"/>
              <a:ext cx="935700" cy="1949125"/>
            </a:xfrm>
            <a:custGeom>
              <a:avLst/>
              <a:gdLst/>
              <a:ahLst/>
              <a:cxnLst/>
              <a:rect l="l" t="t" r="r" b="b"/>
              <a:pathLst>
                <a:path w="37428" h="77965" fill="norm" stroke="1" extrusionOk="0">
                  <a:moveTo>
                    <a:pt x="14732" y="0"/>
                  </a:moveTo>
                  <a:cubicBezTo>
                    <a:pt x="11407" y="0"/>
                    <a:pt x="7847" y="471"/>
                    <a:pt x="4204" y="1691"/>
                  </a:cubicBezTo>
                  <a:cubicBezTo>
                    <a:pt x="4204" y="1691"/>
                    <a:pt x="11409" y="14600"/>
                    <a:pt x="15579" y="19103"/>
                  </a:cubicBezTo>
                  <a:cubicBezTo>
                    <a:pt x="19782" y="23573"/>
                    <a:pt x="21283" y="27943"/>
                    <a:pt x="21283" y="27943"/>
                  </a:cubicBezTo>
                  <a:lnTo>
                    <a:pt x="23551" y="31546"/>
                  </a:lnTo>
                  <a:cubicBezTo>
                    <a:pt x="23551" y="31546"/>
                    <a:pt x="18748" y="40219"/>
                    <a:pt x="18748" y="40686"/>
                  </a:cubicBezTo>
                  <a:cubicBezTo>
                    <a:pt x="18748" y="41119"/>
                    <a:pt x="6606" y="61234"/>
                    <a:pt x="6005" y="61667"/>
                  </a:cubicBezTo>
                  <a:cubicBezTo>
                    <a:pt x="5405" y="62134"/>
                    <a:pt x="902" y="62735"/>
                    <a:pt x="468" y="64202"/>
                  </a:cubicBezTo>
                  <a:cubicBezTo>
                    <a:pt x="1" y="65703"/>
                    <a:pt x="1335" y="69006"/>
                    <a:pt x="1635" y="69606"/>
                  </a:cubicBezTo>
                  <a:cubicBezTo>
                    <a:pt x="1936" y="70207"/>
                    <a:pt x="2102" y="74877"/>
                    <a:pt x="3437" y="76511"/>
                  </a:cubicBezTo>
                  <a:cubicBezTo>
                    <a:pt x="4261" y="77516"/>
                    <a:pt x="4855" y="77964"/>
                    <a:pt x="5299" y="77964"/>
                  </a:cubicBezTo>
                  <a:cubicBezTo>
                    <a:pt x="5592" y="77964"/>
                    <a:pt x="5820" y="77770"/>
                    <a:pt x="6005" y="77412"/>
                  </a:cubicBezTo>
                  <a:cubicBezTo>
                    <a:pt x="6472" y="76511"/>
                    <a:pt x="6606" y="68405"/>
                    <a:pt x="8240" y="65737"/>
                  </a:cubicBezTo>
                  <a:cubicBezTo>
                    <a:pt x="9875" y="63068"/>
                    <a:pt x="28922" y="47290"/>
                    <a:pt x="32224" y="42787"/>
                  </a:cubicBezTo>
                  <a:cubicBezTo>
                    <a:pt x="35526" y="38317"/>
                    <a:pt x="37428" y="20438"/>
                    <a:pt x="36727" y="14600"/>
                  </a:cubicBezTo>
                  <a:cubicBezTo>
                    <a:pt x="36027" y="8796"/>
                    <a:pt x="34659" y="5460"/>
                    <a:pt x="34659" y="5460"/>
                  </a:cubicBezTo>
                  <a:cubicBezTo>
                    <a:pt x="34659" y="5460"/>
                    <a:pt x="26050" y="0"/>
                    <a:pt x="14732" y="0"/>
                  </a:cubicBezTo>
                  <a:close/>
                </a:path>
              </a:pathLst>
            </a:custGeom>
            <a:solidFill>
              <a:srgbClr val="263238"/>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70" name="Google Shape;1370;p41" hidden="0"/>
            <p:cNvSpPr/>
            <p:nvPr isPhoto="0" userDrawn="0"/>
          </p:nvSpPr>
          <p:spPr bwMode="auto">
            <a:xfrm>
              <a:off x="3265825" y="4315200"/>
              <a:ext cx="377799" cy="563400"/>
            </a:xfrm>
            <a:custGeom>
              <a:avLst/>
              <a:gdLst/>
              <a:ahLst/>
              <a:cxnLst/>
              <a:rect l="l" t="t" r="r" b="b"/>
              <a:pathLst>
                <a:path w="15112" h="22536" fill="norm" stroke="1" extrusionOk="0">
                  <a:moveTo>
                    <a:pt x="10008" y="0"/>
                  </a:moveTo>
                  <a:cubicBezTo>
                    <a:pt x="7907" y="3403"/>
                    <a:pt x="6205" y="6071"/>
                    <a:pt x="6005" y="6238"/>
                  </a:cubicBezTo>
                  <a:cubicBezTo>
                    <a:pt x="5405" y="6705"/>
                    <a:pt x="902" y="7306"/>
                    <a:pt x="468" y="8773"/>
                  </a:cubicBezTo>
                  <a:cubicBezTo>
                    <a:pt x="1" y="10274"/>
                    <a:pt x="1335" y="13577"/>
                    <a:pt x="1635" y="14177"/>
                  </a:cubicBezTo>
                  <a:cubicBezTo>
                    <a:pt x="1936" y="14778"/>
                    <a:pt x="2102" y="19448"/>
                    <a:pt x="3437" y="21082"/>
                  </a:cubicBezTo>
                  <a:cubicBezTo>
                    <a:pt x="4261" y="22087"/>
                    <a:pt x="4855" y="22535"/>
                    <a:pt x="5299" y="22535"/>
                  </a:cubicBezTo>
                  <a:cubicBezTo>
                    <a:pt x="5592" y="22535"/>
                    <a:pt x="5820" y="22341"/>
                    <a:pt x="6005" y="21983"/>
                  </a:cubicBezTo>
                  <a:cubicBezTo>
                    <a:pt x="6472" y="21082"/>
                    <a:pt x="6606" y="12976"/>
                    <a:pt x="8240" y="10308"/>
                  </a:cubicBezTo>
                  <a:cubicBezTo>
                    <a:pt x="8841" y="9340"/>
                    <a:pt x="11609" y="6739"/>
                    <a:pt x="15112" y="3570"/>
                  </a:cubicBezTo>
                  <a:cubicBezTo>
                    <a:pt x="13077" y="2969"/>
                    <a:pt x="11276" y="1735"/>
                    <a:pt x="10008" y="0"/>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71" name="Google Shape;1371;p41" hidden="0"/>
            <p:cNvSpPr/>
            <p:nvPr isPhoto="0" userDrawn="0"/>
          </p:nvSpPr>
          <p:spPr bwMode="auto">
            <a:xfrm>
              <a:off x="3265825" y="4476975"/>
              <a:ext cx="206025" cy="401625"/>
            </a:xfrm>
            <a:custGeom>
              <a:avLst/>
              <a:gdLst/>
              <a:ahLst/>
              <a:cxnLst/>
              <a:rect l="l" t="t" r="r" b="b"/>
              <a:pathLst>
                <a:path w="8241" h="16065" fill="norm" stroke="1" extrusionOk="0">
                  <a:moveTo>
                    <a:pt x="5438" y="1"/>
                  </a:moveTo>
                  <a:lnTo>
                    <a:pt x="5438" y="1"/>
                  </a:lnTo>
                  <a:cubicBezTo>
                    <a:pt x="4071" y="401"/>
                    <a:pt x="835" y="1068"/>
                    <a:pt x="435" y="2302"/>
                  </a:cubicBezTo>
                  <a:cubicBezTo>
                    <a:pt x="1" y="3803"/>
                    <a:pt x="1335" y="7106"/>
                    <a:pt x="1635" y="7706"/>
                  </a:cubicBezTo>
                  <a:cubicBezTo>
                    <a:pt x="1936" y="8307"/>
                    <a:pt x="2102" y="12977"/>
                    <a:pt x="3437" y="14611"/>
                  </a:cubicBezTo>
                  <a:cubicBezTo>
                    <a:pt x="4261" y="15616"/>
                    <a:pt x="4855" y="16064"/>
                    <a:pt x="5299" y="16064"/>
                  </a:cubicBezTo>
                  <a:cubicBezTo>
                    <a:pt x="5592" y="16064"/>
                    <a:pt x="5820" y="15870"/>
                    <a:pt x="6005" y="15512"/>
                  </a:cubicBezTo>
                  <a:cubicBezTo>
                    <a:pt x="6472" y="14611"/>
                    <a:pt x="6606" y="6505"/>
                    <a:pt x="8240" y="3837"/>
                  </a:cubicBezTo>
                  <a:lnTo>
                    <a:pt x="6139" y="3670"/>
                  </a:lnTo>
                  <a:cubicBezTo>
                    <a:pt x="5638" y="2503"/>
                    <a:pt x="5405" y="1268"/>
                    <a:pt x="5438"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72" name="Google Shape;1372;p41" hidden="0"/>
            <p:cNvSpPr/>
            <p:nvPr isPhoto="0" userDrawn="0"/>
          </p:nvSpPr>
          <p:spPr bwMode="auto">
            <a:xfrm>
              <a:off x="2921425" y="2975625"/>
              <a:ext cx="1206725" cy="1760250"/>
            </a:xfrm>
            <a:custGeom>
              <a:avLst/>
              <a:gdLst/>
              <a:ahLst/>
              <a:cxnLst/>
              <a:rect l="l" t="t" r="r" b="b"/>
              <a:pathLst>
                <a:path w="48269" h="70410" fill="norm" stroke="1" extrusionOk="0">
                  <a:moveTo>
                    <a:pt x="29457" y="0"/>
                  </a:moveTo>
                  <a:cubicBezTo>
                    <a:pt x="24737" y="0"/>
                    <a:pt x="14511" y="1513"/>
                    <a:pt x="14511" y="1513"/>
                  </a:cubicBezTo>
                  <a:cubicBezTo>
                    <a:pt x="14511" y="1513"/>
                    <a:pt x="16913" y="11987"/>
                    <a:pt x="21416" y="17691"/>
                  </a:cubicBezTo>
                  <a:cubicBezTo>
                    <a:pt x="25919" y="23395"/>
                    <a:pt x="34158" y="32101"/>
                    <a:pt x="34158" y="32101"/>
                  </a:cubicBezTo>
                  <a:cubicBezTo>
                    <a:pt x="34158" y="32101"/>
                    <a:pt x="25619" y="34937"/>
                    <a:pt x="23217" y="37338"/>
                  </a:cubicBezTo>
                  <a:cubicBezTo>
                    <a:pt x="20815" y="39740"/>
                    <a:pt x="8540" y="53216"/>
                    <a:pt x="8540" y="53216"/>
                  </a:cubicBezTo>
                  <a:cubicBezTo>
                    <a:pt x="8540" y="53216"/>
                    <a:pt x="8307" y="53212"/>
                    <a:pt x="7924" y="53212"/>
                  </a:cubicBezTo>
                  <a:cubicBezTo>
                    <a:pt x="6198" y="53212"/>
                    <a:pt x="1417" y="53301"/>
                    <a:pt x="1035" y="54284"/>
                  </a:cubicBezTo>
                  <a:cubicBezTo>
                    <a:pt x="601" y="55485"/>
                    <a:pt x="0" y="63124"/>
                    <a:pt x="901" y="66126"/>
                  </a:cubicBezTo>
                  <a:cubicBezTo>
                    <a:pt x="1572" y="68447"/>
                    <a:pt x="3080" y="70409"/>
                    <a:pt x="4068" y="70409"/>
                  </a:cubicBezTo>
                  <a:cubicBezTo>
                    <a:pt x="4359" y="70409"/>
                    <a:pt x="4604" y="70240"/>
                    <a:pt x="4771" y="69862"/>
                  </a:cubicBezTo>
                  <a:cubicBezTo>
                    <a:pt x="5538" y="68227"/>
                    <a:pt x="5538" y="66726"/>
                    <a:pt x="6138" y="65359"/>
                  </a:cubicBezTo>
                  <a:cubicBezTo>
                    <a:pt x="6739" y="64024"/>
                    <a:pt x="10475" y="57720"/>
                    <a:pt x="11542" y="56986"/>
                  </a:cubicBezTo>
                  <a:cubicBezTo>
                    <a:pt x="12576" y="56219"/>
                    <a:pt x="30722" y="43776"/>
                    <a:pt x="35659" y="41074"/>
                  </a:cubicBezTo>
                  <a:cubicBezTo>
                    <a:pt x="40629" y="38373"/>
                    <a:pt x="47668" y="31634"/>
                    <a:pt x="47968" y="30000"/>
                  </a:cubicBezTo>
                  <a:cubicBezTo>
                    <a:pt x="48268" y="28332"/>
                    <a:pt x="37761" y="7217"/>
                    <a:pt x="31623" y="2714"/>
                  </a:cubicBezTo>
                  <a:lnTo>
                    <a:pt x="30122" y="12"/>
                  </a:lnTo>
                  <a:cubicBezTo>
                    <a:pt x="29915" y="4"/>
                    <a:pt x="29693" y="0"/>
                    <a:pt x="294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73" name="Google Shape;1373;p41" hidden="0"/>
            <p:cNvSpPr/>
            <p:nvPr isPhoto="0" userDrawn="0"/>
          </p:nvSpPr>
          <p:spPr bwMode="auto">
            <a:xfrm>
              <a:off x="2921425" y="2971725"/>
              <a:ext cx="1206725" cy="1792150"/>
            </a:xfrm>
            <a:custGeom>
              <a:avLst/>
              <a:gdLst/>
              <a:ahLst/>
              <a:cxnLst/>
              <a:rect l="l" t="t" r="r" b="b"/>
              <a:pathLst>
                <a:path w="48269" h="71686" fill="none" stroke="1" extrusionOk="0">
                  <a:moveTo>
                    <a:pt x="31623" y="2870"/>
                  </a:moveTo>
                  <a:cubicBezTo>
                    <a:pt x="37761" y="7373"/>
                    <a:pt x="48268" y="28488"/>
                    <a:pt x="47968" y="30156"/>
                  </a:cubicBezTo>
                  <a:cubicBezTo>
                    <a:pt x="47668" y="31790"/>
                    <a:pt x="40629" y="38529"/>
                    <a:pt x="35659" y="41230"/>
                  </a:cubicBezTo>
                  <a:cubicBezTo>
                    <a:pt x="30722" y="43932"/>
                    <a:pt x="12576" y="56375"/>
                    <a:pt x="11542" y="57142"/>
                  </a:cubicBezTo>
                  <a:cubicBezTo>
                    <a:pt x="10475" y="57876"/>
                    <a:pt x="6739" y="64180"/>
                    <a:pt x="6138" y="65515"/>
                  </a:cubicBezTo>
                  <a:cubicBezTo>
                    <a:pt x="5538" y="66882"/>
                    <a:pt x="5538" y="68383"/>
                    <a:pt x="4771" y="70018"/>
                  </a:cubicBezTo>
                  <a:cubicBezTo>
                    <a:pt x="4037" y="71686"/>
                    <a:pt x="1768" y="69284"/>
                    <a:pt x="901" y="66282"/>
                  </a:cubicBezTo>
                  <a:cubicBezTo>
                    <a:pt x="0" y="63280"/>
                    <a:pt x="601" y="55641"/>
                    <a:pt x="1035" y="54440"/>
                  </a:cubicBezTo>
                  <a:cubicBezTo>
                    <a:pt x="1502" y="53239"/>
                    <a:pt x="8540" y="53372"/>
                    <a:pt x="8540" y="53372"/>
                  </a:cubicBezTo>
                  <a:cubicBezTo>
                    <a:pt x="8540" y="53372"/>
                    <a:pt x="20815" y="39896"/>
                    <a:pt x="23217" y="37494"/>
                  </a:cubicBezTo>
                  <a:cubicBezTo>
                    <a:pt x="25619" y="35093"/>
                    <a:pt x="34158" y="32257"/>
                    <a:pt x="34158" y="32257"/>
                  </a:cubicBezTo>
                  <a:cubicBezTo>
                    <a:pt x="34158" y="32257"/>
                    <a:pt x="25919" y="23551"/>
                    <a:pt x="21416" y="17847"/>
                  </a:cubicBezTo>
                  <a:cubicBezTo>
                    <a:pt x="16913" y="12143"/>
                    <a:pt x="14511" y="1669"/>
                    <a:pt x="14511" y="1669"/>
                  </a:cubicBezTo>
                  <a:cubicBezTo>
                    <a:pt x="14511" y="1669"/>
                    <a:pt x="25786" y="1"/>
                    <a:pt x="30122" y="168"/>
                  </a:cubicBez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74" name="Google Shape;1374;p41" hidden="0"/>
            <p:cNvSpPr/>
            <p:nvPr isPhoto="0" userDrawn="0"/>
          </p:nvSpPr>
          <p:spPr bwMode="auto">
            <a:xfrm>
              <a:off x="3714500" y="3284450"/>
              <a:ext cx="443675" cy="805600"/>
            </a:xfrm>
            <a:custGeom>
              <a:avLst/>
              <a:gdLst/>
              <a:ahLst/>
              <a:cxnLst/>
              <a:rect l="l" t="t" r="r" b="b"/>
              <a:pathLst>
                <a:path w="17747" h="32224" fill="none" stroke="1" extrusionOk="0">
                  <a:moveTo>
                    <a:pt x="9007" y="1"/>
                  </a:moveTo>
                  <a:cubicBezTo>
                    <a:pt x="12142" y="5205"/>
                    <a:pt x="17746" y="15245"/>
                    <a:pt x="16745" y="18981"/>
                  </a:cubicBezTo>
                  <a:cubicBezTo>
                    <a:pt x="15411" y="24118"/>
                    <a:pt x="0" y="32224"/>
                    <a:pt x="0" y="32224"/>
                  </a:cubicBezTo>
                </a:path>
              </a:pathLst>
            </a:custGeom>
            <a:noFill/>
            <a:ln w="10850" cap="rnd" cmpd="sng">
              <a:solidFill>
                <a:srgbClr val="D1D1D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75" name="Google Shape;1375;p41" hidden="0"/>
            <p:cNvSpPr/>
            <p:nvPr isPhoto="0" userDrawn="0"/>
          </p:nvSpPr>
          <p:spPr bwMode="auto">
            <a:xfrm>
              <a:off x="3890450" y="3205225"/>
              <a:ext cx="27549" cy="44225"/>
            </a:xfrm>
            <a:custGeom>
              <a:avLst/>
              <a:gdLst/>
              <a:ahLst/>
              <a:cxnLst/>
              <a:rect l="l" t="t" r="r" b="b"/>
              <a:pathLst>
                <a:path w="1102" h="1769" fill="none" stroke="1" extrusionOk="0">
                  <a:moveTo>
                    <a:pt x="0" y="1"/>
                  </a:moveTo>
                  <a:cubicBezTo>
                    <a:pt x="0" y="1"/>
                    <a:pt x="401" y="668"/>
                    <a:pt x="1101" y="1769"/>
                  </a:cubicBezTo>
                </a:path>
              </a:pathLst>
            </a:custGeom>
            <a:noFill/>
            <a:ln w="10850" cap="rnd" cmpd="sng">
              <a:solidFill>
                <a:srgbClr val="D1D1D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76" name="Google Shape;1376;p41" hidden="0"/>
            <p:cNvSpPr/>
            <p:nvPr isPhoto="0" userDrawn="0"/>
          </p:nvSpPr>
          <p:spPr bwMode="auto">
            <a:xfrm>
              <a:off x="2920600" y="4130900"/>
              <a:ext cx="480350" cy="604975"/>
            </a:xfrm>
            <a:custGeom>
              <a:avLst/>
              <a:gdLst/>
              <a:ahLst/>
              <a:cxnLst/>
              <a:rect l="l" t="t" r="r" b="b"/>
              <a:pathLst>
                <a:path w="19214" h="24199" fill="norm" stroke="1" extrusionOk="0">
                  <a:moveTo>
                    <a:pt x="14977" y="0"/>
                  </a:moveTo>
                  <a:cubicBezTo>
                    <a:pt x="11608" y="3670"/>
                    <a:pt x="8573" y="7005"/>
                    <a:pt x="8573" y="7005"/>
                  </a:cubicBezTo>
                  <a:cubicBezTo>
                    <a:pt x="8573" y="7005"/>
                    <a:pt x="8340" y="7001"/>
                    <a:pt x="7957" y="7001"/>
                  </a:cubicBezTo>
                  <a:cubicBezTo>
                    <a:pt x="6231" y="7001"/>
                    <a:pt x="1450" y="7090"/>
                    <a:pt x="1068" y="8073"/>
                  </a:cubicBezTo>
                  <a:cubicBezTo>
                    <a:pt x="601" y="9274"/>
                    <a:pt x="0" y="16913"/>
                    <a:pt x="934" y="19915"/>
                  </a:cubicBezTo>
                  <a:cubicBezTo>
                    <a:pt x="1630" y="22236"/>
                    <a:pt x="3124" y="24198"/>
                    <a:pt x="4105" y="24198"/>
                  </a:cubicBezTo>
                  <a:cubicBezTo>
                    <a:pt x="4393" y="24198"/>
                    <a:pt x="4637" y="24029"/>
                    <a:pt x="4804" y="23651"/>
                  </a:cubicBezTo>
                  <a:cubicBezTo>
                    <a:pt x="5571" y="22016"/>
                    <a:pt x="5571" y="20515"/>
                    <a:pt x="6171" y="19148"/>
                  </a:cubicBezTo>
                  <a:cubicBezTo>
                    <a:pt x="6772" y="17813"/>
                    <a:pt x="10508" y="11509"/>
                    <a:pt x="11575" y="10775"/>
                  </a:cubicBezTo>
                  <a:cubicBezTo>
                    <a:pt x="11975" y="10475"/>
                    <a:pt x="15211" y="8240"/>
                    <a:pt x="19214" y="5538"/>
                  </a:cubicBezTo>
                  <a:cubicBezTo>
                    <a:pt x="17379" y="4070"/>
                    <a:pt x="15911" y="2169"/>
                    <a:pt x="14977" y="0"/>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77" name="Google Shape;1377;p41" hidden="0"/>
            <p:cNvSpPr/>
            <p:nvPr isPhoto="0" userDrawn="0"/>
          </p:nvSpPr>
          <p:spPr bwMode="auto">
            <a:xfrm>
              <a:off x="2921425" y="4306025"/>
              <a:ext cx="251875" cy="429500"/>
            </a:xfrm>
            <a:custGeom>
              <a:avLst/>
              <a:gdLst/>
              <a:ahLst/>
              <a:cxnLst/>
              <a:rect l="l" t="t" r="r" b="b"/>
              <a:pathLst>
                <a:path w="10075" h="17180" fill="norm" stroke="1" extrusionOk="0">
                  <a:moveTo>
                    <a:pt x="7839" y="0"/>
                  </a:moveTo>
                  <a:cubicBezTo>
                    <a:pt x="6038" y="0"/>
                    <a:pt x="1401" y="101"/>
                    <a:pt x="1035" y="1068"/>
                  </a:cubicBezTo>
                  <a:cubicBezTo>
                    <a:pt x="601" y="2269"/>
                    <a:pt x="0" y="9908"/>
                    <a:pt x="901" y="12910"/>
                  </a:cubicBezTo>
                  <a:cubicBezTo>
                    <a:pt x="1599" y="15235"/>
                    <a:pt x="3096" y="17179"/>
                    <a:pt x="4093" y="17179"/>
                  </a:cubicBezTo>
                  <a:cubicBezTo>
                    <a:pt x="4383" y="17179"/>
                    <a:pt x="4631" y="17014"/>
                    <a:pt x="4804" y="16646"/>
                  </a:cubicBezTo>
                  <a:cubicBezTo>
                    <a:pt x="5538" y="15011"/>
                    <a:pt x="5538" y="13510"/>
                    <a:pt x="6138" y="12143"/>
                  </a:cubicBezTo>
                  <a:cubicBezTo>
                    <a:pt x="7306" y="9908"/>
                    <a:pt x="8640" y="7706"/>
                    <a:pt x="10074" y="5571"/>
                  </a:cubicBezTo>
                  <a:cubicBezTo>
                    <a:pt x="9741" y="5204"/>
                    <a:pt x="9374" y="4737"/>
                    <a:pt x="9140" y="4504"/>
                  </a:cubicBezTo>
                  <a:cubicBezTo>
                    <a:pt x="8872" y="4235"/>
                    <a:pt x="8361" y="4184"/>
                    <a:pt x="8010" y="4184"/>
                  </a:cubicBezTo>
                  <a:cubicBezTo>
                    <a:pt x="7794" y="4184"/>
                    <a:pt x="7639" y="4203"/>
                    <a:pt x="7639" y="4203"/>
                  </a:cubicBezTo>
                  <a:cubicBezTo>
                    <a:pt x="7639" y="4203"/>
                    <a:pt x="7739" y="2436"/>
                    <a:pt x="7839" y="0"/>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78" name="Google Shape;1378;p41" hidden="0"/>
            <p:cNvSpPr/>
            <p:nvPr isPhoto="0" userDrawn="0"/>
          </p:nvSpPr>
          <p:spPr bwMode="auto">
            <a:xfrm>
              <a:off x="4154800" y="2736575"/>
              <a:ext cx="743750" cy="239575"/>
            </a:xfrm>
            <a:custGeom>
              <a:avLst/>
              <a:gdLst/>
              <a:ahLst/>
              <a:cxnLst/>
              <a:rect l="l" t="t" r="r" b="b"/>
              <a:pathLst>
                <a:path w="29750" h="9583" fill="norm" stroke="1" extrusionOk="0">
                  <a:moveTo>
                    <a:pt x="5371" y="0"/>
                  </a:moveTo>
                  <a:lnTo>
                    <a:pt x="1" y="1902"/>
                  </a:lnTo>
                  <a:cubicBezTo>
                    <a:pt x="1" y="1902"/>
                    <a:pt x="2336" y="8506"/>
                    <a:pt x="2736" y="8840"/>
                  </a:cubicBezTo>
                  <a:cubicBezTo>
                    <a:pt x="3299" y="9309"/>
                    <a:pt x="4008" y="9543"/>
                    <a:pt x="4755" y="9543"/>
                  </a:cubicBezTo>
                  <a:cubicBezTo>
                    <a:pt x="4804" y="9543"/>
                    <a:pt x="4854" y="9542"/>
                    <a:pt x="4904" y="9540"/>
                  </a:cubicBezTo>
                  <a:cubicBezTo>
                    <a:pt x="5488" y="9540"/>
                    <a:pt x="6639" y="9582"/>
                    <a:pt x="8006" y="9582"/>
                  </a:cubicBezTo>
                  <a:cubicBezTo>
                    <a:pt x="9374" y="9582"/>
                    <a:pt x="10959" y="9540"/>
                    <a:pt x="12410" y="9374"/>
                  </a:cubicBezTo>
                  <a:cubicBezTo>
                    <a:pt x="18857" y="8671"/>
                    <a:pt x="22922" y="6625"/>
                    <a:pt x="24371" y="6625"/>
                  </a:cubicBezTo>
                  <a:cubicBezTo>
                    <a:pt x="24437" y="6625"/>
                    <a:pt x="24497" y="6630"/>
                    <a:pt x="24552" y="6638"/>
                  </a:cubicBezTo>
                  <a:cubicBezTo>
                    <a:pt x="25104" y="6729"/>
                    <a:pt x="25598" y="6769"/>
                    <a:pt x="26041" y="6769"/>
                  </a:cubicBezTo>
                  <a:cubicBezTo>
                    <a:pt x="29176" y="6769"/>
                    <a:pt x="29689" y="4770"/>
                    <a:pt x="29689" y="4770"/>
                  </a:cubicBezTo>
                  <a:cubicBezTo>
                    <a:pt x="29750" y="4280"/>
                    <a:pt x="28741" y="2184"/>
                    <a:pt x="27697" y="2184"/>
                  </a:cubicBezTo>
                  <a:cubicBezTo>
                    <a:pt x="27605" y="2184"/>
                    <a:pt x="27512" y="2200"/>
                    <a:pt x="27420" y="2235"/>
                  </a:cubicBezTo>
                  <a:cubicBezTo>
                    <a:pt x="26477" y="2596"/>
                    <a:pt x="20383" y="4342"/>
                    <a:pt x="15231" y="4342"/>
                  </a:cubicBezTo>
                  <a:cubicBezTo>
                    <a:pt x="14191" y="4342"/>
                    <a:pt x="13189" y="4271"/>
                    <a:pt x="12276" y="4103"/>
                  </a:cubicBezTo>
                  <a:cubicBezTo>
                    <a:pt x="6939" y="3136"/>
                    <a:pt x="6872" y="2635"/>
                    <a:pt x="6872" y="2635"/>
                  </a:cubicBezTo>
                  <a:lnTo>
                    <a:pt x="5371" y="0"/>
                  </a:ln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79" name="Google Shape;1379;p41" hidden="0"/>
            <p:cNvSpPr/>
            <p:nvPr isPhoto="0" userDrawn="0"/>
          </p:nvSpPr>
          <p:spPr bwMode="auto">
            <a:xfrm>
              <a:off x="4110600" y="2676074"/>
              <a:ext cx="246050" cy="193950"/>
            </a:xfrm>
            <a:custGeom>
              <a:avLst/>
              <a:gdLst/>
              <a:ahLst/>
              <a:cxnLst/>
              <a:rect l="l" t="t" r="r" b="b"/>
              <a:pathLst>
                <a:path w="9842" h="7758" fill="norm" stroke="1" extrusionOk="0">
                  <a:moveTo>
                    <a:pt x="9255" y="1"/>
                  </a:moveTo>
                  <a:cubicBezTo>
                    <a:pt x="7910" y="1"/>
                    <a:pt x="1" y="2887"/>
                    <a:pt x="1" y="2887"/>
                  </a:cubicBezTo>
                  <a:lnTo>
                    <a:pt x="534" y="7757"/>
                  </a:lnTo>
                  <a:cubicBezTo>
                    <a:pt x="2302" y="7557"/>
                    <a:pt x="4070" y="7257"/>
                    <a:pt x="5805" y="6823"/>
                  </a:cubicBezTo>
                  <a:cubicBezTo>
                    <a:pt x="8740" y="6123"/>
                    <a:pt x="9841" y="5122"/>
                    <a:pt x="9841" y="5122"/>
                  </a:cubicBezTo>
                  <a:cubicBezTo>
                    <a:pt x="9841" y="5122"/>
                    <a:pt x="9741" y="552"/>
                    <a:pt x="9441" y="52"/>
                  </a:cubicBezTo>
                  <a:cubicBezTo>
                    <a:pt x="9420" y="17"/>
                    <a:pt x="9356" y="1"/>
                    <a:pt x="9255"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80" name="Google Shape;1380;p41" hidden="0"/>
            <p:cNvSpPr/>
            <p:nvPr isPhoto="0" userDrawn="0"/>
          </p:nvSpPr>
          <p:spPr bwMode="auto">
            <a:xfrm>
              <a:off x="4782750" y="2530575"/>
              <a:ext cx="283575" cy="373625"/>
            </a:xfrm>
            <a:custGeom>
              <a:avLst/>
              <a:gdLst/>
              <a:ahLst/>
              <a:cxnLst/>
              <a:rect l="l" t="t" r="r" b="b"/>
              <a:pathLst>
                <a:path w="11343" h="14945" fill="norm" stroke="1" extrusionOk="0">
                  <a:moveTo>
                    <a:pt x="7473" y="1"/>
                  </a:moveTo>
                  <a:lnTo>
                    <a:pt x="1" y="11709"/>
                  </a:lnTo>
                  <a:lnTo>
                    <a:pt x="3603" y="14945"/>
                  </a:lnTo>
                  <a:lnTo>
                    <a:pt x="11342" y="3370"/>
                  </a:lnTo>
                  <a:lnTo>
                    <a:pt x="7473" y="1"/>
                  </a:lnTo>
                  <a:close/>
                </a:path>
              </a:pathLst>
            </a:custGeom>
            <a:solidFill>
              <a:srgbClr val="263238"/>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81" name="Google Shape;1381;p41" hidden="0"/>
            <p:cNvSpPr/>
            <p:nvPr isPhoto="0" userDrawn="0"/>
          </p:nvSpPr>
          <p:spPr bwMode="auto">
            <a:xfrm>
              <a:off x="4738550" y="2686125"/>
              <a:ext cx="226750" cy="165550"/>
            </a:xfrm>
            <a:custGeom>
              <a:avLst/>
              <a:gdLst/>
              <a:ahLst/>
              <a:cxnLst/>
              <a:rect l="l" t="t" r="r" b="b"/>
              <a:pathLst>
                <a:path w="9070" h="6622" fill="norm" stroke="1" extrusionOk="0">
                  <a:moveTo>
                    <a:pt x="8158" y="1"/>
                  </a:moveTo>
                  <a:cubicBezTo>
                    <a:pt x="8109" y="1"/>
                    <a:pt x="8058" y="6"/>
                    <a:pt x="8006" y="17"/>
                  </a:cubicBezTo>
                  <a:cubicBezTo>
                    <a:pt x="7106" y="92"/>
                    <a:pt x="6205" y="129"/>
                    <a:pt x="5290" y="129"/>
                  </a:cubicBezTo>
                  <a:cubicBezTo>
                    <a:pt x="4986" y="129"/>
                    <a:pt x="4679" y="125"/>
                    <a:pt x="4370" y="117"/>
                  </a:cubicBezTo>
                  <a:cubicBezTo>
                    <a:pt x="3870" y="117"/>
                    <a:pt x="634" y="2986"/>
                    <a:pt x="634" y="2986"/>
                  </a:cubicBezTo>
                  <a:lnTo>
                    <a:pt x="1" y="6622"/>
                  </a:lnTo>
                  <a:lnTo>
                    <a:pt x="1769" y="5487"/>
                  </a:lnTo>
                  <a:lnTo>
                    <a:pt x="4771" y="1885"/>
                  </a:lnTo>
                  <a:lnTo>
                    <a:pt x="5638" y="1618"/>
                  </a:lnTo>
                  <a:cubicBezTo>
                    <a:pt x="6505" y="1384"/>
                    <a:pt x="8140" y="1384"/>
                    <a:pt x="8640" y="984"/>
                  </a:cubicBezTo>
                  <a:cubicBezTo>
                    <a:pt x="9069" y="647"/>
                    <a:pt x="8710" y="1"/>
                    <a:pt x="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82" name="Google Shape;1382;p41" hidden="0"/>
            <p:cNvSpPr/>
            <p:nvPr isPhoto="0" userDrawn="0"/>
          </p:nvSpPr>
          <p:spPr bwMode="auto">
            <a:xfrm>
              <a:off x="4738550" y="2683200"/>
              <a:ext cx="227700" cy="168475"/>
            </a:xfrm>
            <a:custGeom>
              <a:avLst/>
              <a:gdLst/>
              <a:ahLst/>
              <a:cxnLst/>
              <a:rect l="l" t="t" r="r" b="b"/>
              <a:pathLst>
                <a:path w="9108" h="6739" fill="none" stroke="1" extrusionOk="0">
                  <a:moveTo>
                    <a:pt x="1769" y="5604"/>
                  </a:moveTo>
                  <a:lnTo>
                    <a:pt x="4771" y="2002"/>
                  </a:lnTo>
                  <a:lnTo>
                    <a:pt x="5638" y="1735"/>
                  </a:lnTo>
                  <a:cubicBezTo>
                    <a:pt x="6505" y="1501"/>
                    <a:pt x="8140" y="1501"/>
                    <a:pt x="8640" y="1101"/>
                  </a:cubicBezTo>
                  <a:cubicBezTo>
                    <a:pt x="9107" y="734"/>
                    <a:pt x="8640" y="0"/>
                    <a:pt x="8006" y="134"/>
                  </a:cubicBezTo>
                  <a:cubicBezTo>
                    <a:pt x="6806" y="234"/>
                    <a:pt x="5605" y="267"/>
                    <a:pt x="4370" y="234"/>
                  </a:cubicBezTo>
                  <a:cubicBezTo>
                    <a:pt x="3870" y="234"/>
                    <a:pt x="634" y="3103"/>
                    <a:pt x="634" y="3103"/>
                  </a:cubicBezTo>
                  <a:lnTo>
                    <a:pt x="1" y="6739"/>
                  </a:ln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83" name="Google Shape;1383;p41" hidden="0"/>
            <p:cNvSpPr/>
            <p:nvPr isPhoto="0" userDrawn="0"/>
          </p:nvSpPr>
          <p:spPr bwMode="auto">
            <a:xfrm>
              <a:off x="5002125" y="2679850"/>
              <a:ext cx="55850" cy="40850"/>
            </a:xfrm>
            <a:custGeom>
              <a:avLst/>
              <a:gdLst/>
              <a:ahLst/>
              <a:cxnLst/>
              <a:rect l="l" t="t" r="r" b="b"/>
              <a:pathLst>
                <a:path w="2234" h="1634" fill="norm" stroke="1" extrusionOk="0">
                  <a:moveTo>
                    <a:pt x="966" y="1"/>
                  </a:moveTo>
                  <a:lnTo>
                    <a:pt x="32" y="1302"/>
                  </a:lnTo>
                  <a:cubicBezTo>
                    <a:pt x="32" y="1302"/>
                    <a:pt x="0" y="1634"/>
                    <a:pt x="351" y="1634"/>
                  </a:cubicBezTo>
                  <a:cubicBezTo>
                    <a:pt x="509" y="1634"/>
                    <a:pt x="746" y="1566"/>
                    <a:pt x="1099" y="1369"/>
                  </a:cubicBezTo>
                  <a:cubicBezTo>
                    <a:pt x="2233" y="768"/>
                    <a:pt x="966" y="1"/>
                    <a:pt x="966"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84" name="Google Shape;1384;p41" hidden="0"/>
            <p:cNvSpPr/>
            <p:nvPr isPhoto="0" userDrawn="0"/>
          </p:nvSpPr>
          <p:spPr bwMode="auto">
            <a:xfrm>
              <a:off x="4962050" y="2740725"/>
              <a:ext cx="33375" cy="32650"/>
            </a:xfrm>
            <a:custGeom>
              <a:avLst/>
              <a:gdLst/>
              <a:ahLst/>
              <a:cxnLst/>
              <a:rect l="l" t="t" r="r" b="b"/>
              <a:pathLst>
                <a:path w="1335" h="1306" fill="norm" stroke="1" extrusionOk="0">
                  <a:moveTo>
                    <a:pt x="1001" y="1"/>
                  </a:moveTo>
                  <a:lnTo>
                    <a:pt x="0" y="1302"/>
                  </a:lnTo>
                  <a:cubicBezTo>
                    <a:pt x="0" y="1302"/>
                    <a:pt x="45" y="1305"/>
                    <a:pt x="117" y="1305"/>
                  </a:cubicBezTo>
                  <a:cubicBezTo>
                    <a:pt x="369" y="1305"/>
                    <a:pt x="960" y="1265"/>
                    <a:pt x="1168" y="902"/>
                  </a:cubicBezTo>
                  <a:cubicBezTo>
                    <a:pt x="1335" y="568"/>
                    <a:pt x="1268" y="201"/>
                    <a:pt x="1001"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85" name="Google Shape;1385;p41" hidden="0"/>
            <p:cNvSpPr/>
            <p:nvPr isPhoto="0" userDrawn="0"/>
          </p:nvSpPr>
          <p:spPr bwMode="auto">
            <a:xfrm>
              <a:off x="4935350" y="2784925"/>
              <a:ext cx="33400" cy="32775"/>
            </a:xfrm>
            <a:custGeom>
              <a:avLst/>
              <a:gdLst/>
              <a:ahLst/>
              <a:cxnLst/>
              <a:rect l="l" t="t" r="r" b="b"/>
              <a:pathLst>
                <a:path w="1336" h="1311" fill="norm" stroke="1" extrusionOk="0">
                  <a:moveTo>
                    <a:pt x="968" y="1"/>
                  </a:moveTo>
                  <a:lnTo>
                    <a:pt x="1" y="1302"/>
                  </a:lnTo>
                  <a:cubicBezTo>
                    <a:pt x="1" y="1302"/>
                    <a:pt x="72" y="1310"/>
                    <a:pt x="180" y="1310"/>
                  </a:cubicBezTo>
                  <a:cubicBezTo>
                    <a:pt x="450" y="1310"/>
                    <a:pt x="954" y="1259"/>
                    <a:pt x="1168" y="902"/>
                  </a:cubicBezTo>
                  <a:cubicBezTo>
                    <a:pt x="1335" y="601"/>
                    <a:pt x="1235" y="201"/>
                    <a:pt x="968"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86" name="Google Shape;1386;p41" hidden="0"/>
            <p:cNvSpPr/>
            <p:nvPr isPhoto="0" userDrawn="0"/>
          </p:nvSpPr>
          <p:spPr bwMode="auto">
            <a:xfrm>
              <a:off x="4907850" y="2823300"/>
              <a:ext cx="33375" cy="32625"/>
            </a:xfrm>
            <a:custGeom>
              <a:avLst/>
              <a:gdLst/>
              <a:ahLst/>
              <a:cxnLst/>
              <a:rect l="l" t="t" r="r" b="b"/>
              <a:pathLst>
                <a:path w="1335" h="1305" fill="norm" stroke="1" extrusionOk="0">
                  <a:moveTo>
                    <a:pt x="1001" y="0"/>
                  </a:moveTo>
                  <a:lnTo>
                    <a:pt x="0" y="1301"/>
                  </a:lnTo>
                  <a:cubicBezTo>
                    <a:pt x="0" y="1301"/>
                    <a:pt x="45" y="1305"/>
                    <a:pt x="117" y="1305"/>
                  </a:cubicBezTo>
                  <a:cubicBezTo>
                    <a:pt x="369" y="1305"/>
                    <a:pt x="960" y="1264"/>
                    <a:pt x="1168" y="901"/>
                  </a:cubicBezTo>
                  <a:cubicBezTo>
                    <a:pt x="1334" y="567"/>
                    <a:pt x="1268" y="201"/>
                    <a:pt x="1001" y="0"/>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87" name="Google Shape;1387;p41" hidden="0"/>
            <p:cNvSpPr/>
            <p:nvPr isPhoto="0" userDrawn="0"/>
          </p:nvSpPr>
          <p:spPr bwMode="auto">
            <a:xfrm>
              <a:off x="4064250" y="2599775"/>
              <a:ext cx="196500" cy="606325"/>
            </a:xfrm>
            <a:custGeom>
              <a:avLst/>
              <a:gdLst/>
              <a:ahLst/>
              <a:cxnLst/>
              <a:rect l="l" t="t" r="r" b="b"/>
              <a:pathLst>
                <a:path w="7860" h="24253" fill="norm" stroke="1" extrusionOk="0">
                  <a:moveTo>
                    <a:pt x="737" y="0"/>
                  </a:moveTo>
                  <a:cubicBezTo>
                    <a:pt x="0" y="0"/>
                    <a:pt x="482" y="4704"/>
                    <a:pt x="1054" y="6740"/>
                  </a:cubicBezTo>
                  <a:cubicBezTo>
                    <a:pt x="1655" y="8875"/>
                    <a:pt x="1488" y="20817"/>
                    <a:pt x="1488" y="20817"/>
                  </a:cubicBezTo>
                  <a:lnTo>
                    <a:pt x="7859" y="24252"/>
                  </a:lnTo>
                  <a:lnTo>
                    <a:pt x="7859" y="24252"/>
                  </a:lnTo>
                  <a:lnTo>
                    <a:pt x="7592" y="19582"/>
                  </a:lnTo>
                  <a:cubicBezTo>
                    <a:pt x="7592" y="19582"/>
                    <a:pt x="7058" y="14579"/>
                    <a:pt x="5124" y="11243"/>
                  </a:cubicBezTo>
                  <a:cubicBezTo>
                    <a:pt x="3189" y="7874"/>
                    <a:pt x="2355" y="3204"/>
                    <a:pt x="2355" y="3204"/>
                  </a:cubicBezTo>
                  <a:cubicBezTo>
                    <a:pt x="2355" y="3204"/>
                    <a:pt x="1755" y="535"/>
                    <a:pt x="854" y="35"/>
                  </a:cubicBezTo>
                  <a:cubicBezTo>
                    <a:pt x="812" y="12"/>
                    <a:pt x="773" y="0"/>
                    <a:pt x="737" y="0"/>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88" name="Google Shape;1388;p41" hidden="0"/>
            <p:cNvSpPr/>
            <p:nvPr isPhoto="0" userDrawn="0"/>
          </p:nvSpPr>
          <p:spPr bwMode="auto">
            <a:xfrm>
              <a:off x="3420875" y="2060150"/>
              <a:ext cx="745625" cy="1088400"/>
            </a:xfrm>
            <a:custGeom>
              <a:avLst/>
              <a:gdLst/>
              <a:ahLst/>
              <a:cxnLst/>
              <a:rect l="l" t="t" r="r" b="b"/>
              <a:pathLst>
                <a:path w="29825" h="43536" fill="norm" stroke="1" extrusionOk="0">
                  <a:moveTo>
                    <a:pt x="18254" y="1"/>
                  </a:moveTo>
                  <a:cubicBezTo>
                    <a:pt x="18217" y="1"/>
                    <a:pt x="18182" y="2"/>
                    <a:pt x="18150" y="5"/>
                  </a:cubicBezTo>
                  <a:cubicBezTo>
                    <a:pt x="16949" y="105"/>
                    <a:pt x="13580" y="405"/>
                    <a:pt x="9143" y="805"/>
                  </a:cubicBezTo>
                  <a:cubicBezTo>
                    <a:pt x="4673" y="1239"/>
                    <a:pt x="5874" y="11780"/>
                    <a:pt x="5574" y="19985"/>
                  </a:cubicBezTo>
                  <a:cubicBezTo>
                    <a:pt x="5277" y="28117"/>
                    <a:pt x="1" y="38868"/>
                    <a:pt x="586" y="38868"/>
                  </a:cubicBezTo>
                  <a:cubicBezTo>
                    <a:pt x="592" y="38868"/>
                    <a:pt x="597" y="38867"/>
                    <a:pt x="604" y="38866"/>
                  </a:cubicBezTo>
                  <a:cubicBezTo>
                    <a:pt x="1029" y="38744"/>
                    <a:pt x="3298" y="38426"/>
                    <a:pt x="6918" y="38426"/>
                  </a:cubicBezTo>
                  <a:cubicBezTo>
                    <a:pt x="9262" y="38426"/>
                    <a:pt x="12172" y="38559"/>
                    <a:pt x="15514" y="38966"/>
                  </a:cubicBezTo>
                  <a:cubicBezTo>
                    <a:pt x="20551" y="39533"/>
                    <a:pt x="25422" y="41101"/>
                    <a:pt x="29825" y="43536"/>
                  </a:cubicBezTo>
                  <a:cubicBezTo>
                    <a:pt x="29825" y="43536"/>
                    <a:pt x="27990" y="31260"/>
                    <a:pt x="27890" y="29125"/>
                  </a:cubicBezTo>
                  <a:cubicBezTo>
                    <a:pt x="27790" y="27024"/>
                    <a:pt x="27490" y="22154"/>
                    <a:pt x="27590" y="20219"/>
                  </a:cubicBezTo>
                  <a:cubicBezTo>
                    <a:pt x="27690" y="18284"/>
                    <a:pt x="26789" y="5909"/>
                    <a:pt x="26089" y="3974"/>
                  </a:cubicBezTo>
                  <a:cubicBezTo>
                    <a:pt x="25355" y="2073"/>
                    <a:pt x="24254" y="1772"/>
                    <a:pt x="24254" y="1772"/>
                  </a:cubicBezTo>
                  <a:cubicBezTo>
                    <a:pt x="24254" y="1772"/>
                    <a:pt x="19635" y="1"/>
                    <a:pt x="18254" y="1"/>
                  </a:cubicBezTo>
                  <a:close/>
                </a:path>
              </a:pathLst>
            </a:custGeom>
            <a:solidFill>
              <a:srgbClr val="D1D1D1"/>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89" name="Google Shape;1389;p41" hidden="0"/>
            <p:cNvSpPr/>
            <p:nvPr isPhoto="0" userDrawn="0"/>
          </p:nvSpPr>
          <p:spPr bwMode="auto">
            <a:xfrm>
              <a:off x="3793725" y="2550600"/>
              <a:ext cx="223500" cy="103425"/>
            </a:xfrm>
            <a:custGeom>
              <a:avLst/>
              <a:gdLst/>
              <a:ahLst/>
              <a:cxnLst/>
              <a:rect l="l" t="t" r="r" b="b"/>
              <a:pathLst>
                <a:path w="8940" h="4137" fill="none" stroke="1" extrusionOk="0">
                  <a:moveTo>
                    <a:pt x="8940" y="1"/>
                  </a:moveTo>
                  <a:lnTo>
                    <a:pt x="0" y="4137"/>
                  </a:ln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90" name="Google Shape;1390;p41" hidden="0"/>
            <p:cNvSpPr/>
            <p:nvPr isPhoto="0" userDrawn="0"/>
          </p:nvSpPr>
          <p:spPr bwMode="auto">
            <a:xfrm>
              <a:off x="3821225" y="2608975"/>
              <a:ext cx="135125" cy="65900"/>
            </a:xfrm>
            <a:custGeom>
              <a:avLst/>
              <a:gdLst/>
              <a:ahLst/>
              <a:cxnLst/>
              <a:rect l="l" t="t" r="r" b="b"/>
              <a:pathLst>
                <a:path w="5405" h="2636" fill="none" stroke="1" extrusionOk="0">
                  <a:moveTo>
                    <a:pt x="5405" y="1"/>
                  </a:moveTo>
                  <a:lnTo>
                    <a:pt x="1" y="2636"/>
                  </a:ln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91" name="Google Shape;1391;p41" hidden="0"/>
            <p:cNvSpPr/>
            <p:nvPr isPhoto="0" userDrawn="0"/>
          </p:nvSpPr>
          <p:spPr bwMode="auto">
            <a:xfrm>
              <a:off x="3685300" y="1771700"/>
              <a:ext cx="375300" cy="524700"/>
            </a:xfrm>
            <a:custGeom>
              <a:avLst/>
              <a:gdLst/>
              <a:ahLst/>
              <a:cxnLst/>
              <a:rect l="l" t="t" r="r" b="b"/>
              <a:pathLst>
                <a:path w="15012" h="20988" fill="norm" stroke="1" extrusionOk="0">
                  <a:moveTo>
                    <a:pt x="6939" y="1"/>
                  </a:moveTo>
                  <a:cubicBezTo>
                    <a:pt x="6939" y="1"/>
                    <a:pt x="6238" y="5138"/>
                    <a:pt x="4937" y="8173"/>
                  </a:cubicBezTo>
                  <a:cubicBezTo>
                    <a:pt x="3603" y="11176"/>
                    <a:pt x="1" y="11809"/>
                    <a:pt x="401" y="12310"/>
                  </a:cubicBezTo>
                  <a:cubicBezTo>
                    <a:pt x="801" y="12810"/>
                    <a:pt x="6338" y="20782"/>
                    <a:pt x="8240" y="20983"/>
                  </a:cubicBezTo>
                  <a:cubicBezTo>
                    <a:pt x="8274" y="20986"/>
                    <a:pt x="8308" y="20988"/>
                    <a:pt x="8343" y="20988"/>
                  </a:cubicBezTo>
                  <a:cubicBezTo>
                    <a:pt x="10321" y="20988"/>
                    <a:pt x="14413" y="15527"/>
                    <a:pt x="14511" y="14511"/>
                  </a:cubicBezTo>
                  <a:cubicBezTo>
                    <a:pt x="14611" y="13477"/>
                    <a:pt x="13911" y="14311"/>
                    <a:pt x="13477" y="12010"/>
                  </a:cubicBezTo>
                  <a:cubicBezTo>
                    <a:pt x="13077" y="9708"/>
                    <a:pt x="15011" y="6472"/>
                    <a:pt x="15011" y="6472"/>
                  </a:cubicBezTo>
                  <a:cubicBezTo>
                    <a:pt x="15011" y="6472"/>
                    <a:pt x="7039" y="1635"/>
                    <a:pt x="6939"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92" name="Google Shape;1392;p41" hidden="0"/>
            <p:cNvSpPr/>
            <p:nvPr isPhoto="0" userDrawn="0"/>
          </p:nvSpPr>
          <p:spPr bwMode="auto">
            <a:xfrm>
              <a:off x="3763450" y="1474950"/>
              <a:ext cx="518125" cy="500400"/>
            </a:xfrm>
            <a:custGeom>
              <a:avLst/>
              <a:gdLst/>
              <a:ahLst/>
              <a:cxnLst/>
              <a:rect l="l" t="t" r="r" b="b"/>
              <a:pathLst>
                <a:path w="20725" h="20016" fill="norm" stroke="1" extrusionOk="0">
                  <a:moveTo>
                    <a:pt x="12324" y="1"/>
                  </a:moveTo>
                  <a:cubicBezTo>
                    <a:pt x="11701" y="1"/>
                    <a:pt x="11073" y="142"/>
                    <a:pt x="10484" y="429"/>
                  </a:cubicBezTo>
                  <a:cubicBezTo>
                    <a:pt x="8016" y="1630"/>
                    <a:pt x="7949" y="5900"/>
                    <a:pt x="6381" y="8068"/>
                  </a:cubicBezTo>
                  <a:cubicBezTo>
                    <a:pt x="5513" y="9226"/>
                    <a:pt x="4625" y="9491"/>
                    <a:pt x="3994" y="9491"/>
                  </a:cubicBezTo>
                  <a:cubicBezTo>
                    <a:pt x="3462" y="9491"/>
                    <a:pt x="3112" y="9302"/>
                    <a:pt x="3112" y="9302"/>
                  </a:cubicBezTo>
                  <a:cubicBezTo>
                    <a:pt x="3112" y="9302"/>
                    <a:pt x="2207" y="8171"/>
                    <a:pt x="1408" y="8171"/>
                  </a:cubicBezTo>
                  <a:cubicBezTo>
                    <a:pt x="869" y="8171"/>
                    <a:pt x="378" y="8685"/>
                    <a:pt x="244" y="10403"/>
                  </a:cubicBezTo>
                  <a:cubicBezTo>
                    <a:pt x="0" y="13894"/>
                    <a:pt x="1842" y="14224"/>
                    <a:pt x="2885" y="14224"/>
                  </a:cubicBezTo>
                  <a:cubicBezTo>
                    <a:pt x="3127" y="14224"/>
                    <a:pt x="3326" y="14206"/>
                    <a:pt x="3446" y="14206"/>
                  </a:cubicBezTo>
                  <a:cubicBezTo>
                    <a:pt x="3792" y="14206"/>
                    <a:pt x="3850" y="14067"/>
                    <a:pt x="3831" y="13940"/>
                  </a:cubicBezTo>
                  <a:lnTo>
                    <a:pt x="3831" y="13940"/>
                  </a:lnTo>
                  <a:cubicBezTo>
                    <a:pt x="4103" y="14579"/>
                    <a:pt x="4980" y="16546"/>
                    <a:pt x="5648" y="17075"/>
                  </a:cubicBezTo>
                  <a:cubicBezTo>
                    <a:pt x="6448" y="17708"/>
                    <a:pt x="12786" y="19910"/>
                    <a:pt x="14454" y="20010"/>
                  </a:cubicBezTo>
                  <a:cubicBezTo>
                    <a:pt x="14521" y="20013"/>
                    <a:pt x="14587" y="20015"/>
                    <a:pt x="14651" y="20015"/>
                  </a:cubicBezTo>
                  <a:cubicBezTo>
                    <a:pt x="17148" y="20015"/>
                    <a:pt x="16989" y="17542"/>
                    <a:pt x="16989" y="17542"/>
                  </a:cubicBezTo>
                  <a:lnTo>
                    <a:pt x="18323" y="12004"/>
                  </a:lnTo>
                  <a:cubicBezTo>
                    <a:pt x="18323" y="12004"/>
                    <a:pt x="20725" y="10236"/>
                    <a:pt x="20258" y="9536"/>
                  </a:cubicBezTo>
                  <a:cubicBezTo>
                    <a:pt x="19758" y="8835"/>
                    <a:pt x="17556" y="8268"/>
                    <a:pt x="16922" y="6767"/>
                  </a:cubicBezTo>
                  <a:cubicBezTo>
                    <a:pt x="16255" y="5233"/>
                    <a:pt x="17156" y="2364"/>
                    <a:pt x="14854" y="863"/>
                  </a:cubicBezTo>
                  <a:cubicBezTo>
                    <a:pt x="14107" y="293"/>
                    <a:pt x="13220" y="1"/>
                    <a:pt x="12324"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93" name="Google Shape;1393;p41" hidden="0"/>
            <p:cNvSpPr/>
            <p:nvPr isPhoto="0" userDrawn="0"/>
          </p:nvSpPr>
          <p:spPr bwMode="auto">
            <a:xfrm>
              <a:off x="4053074" y="1764200"/>
              <a:ext cx="83400" cy="45050"/>
            </a:xfrm>
            <a:custGeom>
              <a:avLst/>
              <a:gdLst/>
              <a:ahLst/>
              <a:cxnLst/>
              <a:rect l="l" t="t" r="r" b="b"/>
              <a:pathLst>
                <a:path w="3336" h="1802" fill="none" stroke="1" extrusionOk="0">
                  <a:moveTo>
                    <a:pt x="0" y="1"/>
                  </a:moveTo>
                  <a:cubicBezTo>
                    <a:pt x="0" y="1"/>
                    <a:pt x="1601" y="1735"/>
                    <a:pt x="3336" y="1802"/>
                  </a:cubicBez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94" name="Google Shape;1394;p41" hidden="0"/>
            <p:cNvSpPr/>
            <p:nvPr isPhoto="0" userDrawn="0"/>
          </p:nvSpPr>
          <p:spPr bwMode="auto">
            <a:xfrm>
              <a:off x="4113100" y="1624950"/>
              <a:ext cx="21725" cy="53375"/>
            </a:xfrm>
            <a:custGeom>
              <a:avLst/>
              <a:gdLst/>
              <a:ahLst/>
              <a:cxnLst/>
              <a:rect l="l" t="t" r="r" b="b"/>
              <a:pathLst>
                <a:path w="869" h="2135" fill="norm" stroke="1" extrusionOk="0">
                  <a:moveTo>
                    <a:pt x="434" y="0"/>
                  </a:moveTo>
                  <a:cubicBezTo>
                    <a:pt x="201" y="0"/>
                    <a:pt x="1" y="500"/>
                    <a:pt x="1" y="1067"/>
                  </a:cubicBezTo>
                  <a:cubicBezTo>
                    <a:pt x="1" y="1668"/>
                    <a:pt x="201" y="2135"/>
                    <a:pt x="434" y="2135"/>
                  </a:cubicBezTo>
                  <a:cubicBezTo>
                    <a:pt x="668" y="2135"/>
                    <a:pt x="868" y="1668"/>
                    <a:pt x="868" y="1067"/>
                  </a:cubicBezTo>
                  <a:cubicBezTo>
                    <a:pt x="868" y="500"/>
                    <a:pt x="668" y="0"/>
                    <a:pt x="4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95" name="Google Shape;1395;p41" hidden="0"/>
            <p:cNvSpPr/>
            <p:nvPr isPhoto="0" userDrawn="0"/>
          </p:nvSpPr>
          <p:spPr bwMode="auto">
            <a:xfrm>
              <a:off x="4084750" y="1551550"/>
              <a:ext cx="65900" cy="37550"/>
            </a:xfrm>
            <a:custGeom>
              <a:avLst/>
              <a:gdLst/>
              <a:ahLst/>
              <a:cxnLst/>
              <a:rect l="l" t="t" r="r" b="b"/>
              <a:pathLst>
                <a:path w="2636" h="1502" fill="none" stroke="1" extrusionOk="0">
                  <a:moveTo>
                    <a:pt x="1" y="1502"/>
                  </a:moveTo>
                  <a:cubicBezTo>
                    <a:pt x="1" y="1502"/>
                    <a:pt x="1435" y="1"/>
                    <a:pt x="2636" y="1035"/>
                  </a:cubicBez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96" name="Google Shape;1396;p41" hidden="0"/>
            <p:cNvSpPr/>
            <p:nvPr isPhoto="0" userDrawn="0"/>
          </p:nvSpPr>
          <p:spPr bwMode="auto">
            <a:xfrm>
              <a:off x="3082375" y="2063425"/>
              <a:ext cx="629650" cy="1040100"/>
            </a:xfrm>
            <a:custGeom>
              <a:avLst/>
              <a:gdLst/>
              <a:ahLst/>
              <a:cxnLst/>
              <a:rect l="l" t="t" r="r" b="b"/>
              <a:pathLst>
                <a:path w="25186" h="41604" fill="norm" stroke="1" extrusionOk="0">
                  <a:moveTo>
                    <a:pt x="20376" y="0"/>
                  </a:moveTo>
                  <a:cubicBezTo>
                    <a:pt x="19693" y="0"/>
                    <a:pt x="18927" y="40"/>
                    <a:pt x="18080" y="140"/>
                  </a:cubicBezTo>
                  <a:cubicBezTo>
                    <a:pt x="13877" y="674"/>
                    <a:pt x="11509" y="2676"/>
                    <a:pt x="9707" y="5444"/>
                  </a:cubicBezTo>
                  <a:cubicBezTo>
                    <a:pt x="7873" y="8213"/>
                    <a:pt x="0" y="15451"/>
                    <a:pt x="0" y="15451"/>
                  </a:cubicBezTo>
                  <a:lnTo>
                    <a:pt x="14044" y="16519"/>
                  </a:lnTo>
                  <a:cubicBezTo>
                    <a:pt x="14044" y="16519"/>
                    <a:pt x="13410" y="24124"/>
                    <a:pt x="12109" y="27326"/>
                  </a:cubicBezTo>
                  <a:cubicBezTo>
                    <a:pt x="10841" y="30529"/>
                    <a:pt x="2435" y="41603"/>
                    <a:pt x="2435" y="41603"/>
                  </a:cubicBezTo>
                  <a:cubicBezTo>
                    <a:pt x="2435" y="41603"/>
                    <a:pt x="11675" y="40636"/>
                    <a:pt x="15145" y="39602"/>
                  </a:cubicBezTo>
                  <a:cubicBezTo>
                    <a:pt x="18614" y="38568"/>
                    <a:pt x="19214" y="37267"/>
                    <a:pt x="20515" y="35532"/>
                  </a:cubicBezTo>
                  <a:cubicBezTo>
                    <a:pt x="21816" y="33798"/>
                    <a:pt x="24518" y="25859"/>
                    <a:pt x="24751" y="22290"/>
                  </a:cubicBezTo>
                  <a:cubicBezTo>
                    <a:pt x="24985" y="18754"/>
                    <a:pt x="25185" y="6812"/>
                    <a:pt x="25185" y="6812"/>
                  </a:cubicBezTo>
                  <a:lnTo>
                    <a:pt x="24518" y="641"/>
                  </a:lnTo>
                  <a:cubicBezTo>
                    <a:pt x="24518" y="641"/>
                    <a:pt x="23109" y="0"/>
                    <a:pt x="20376" y="0"/>
                  </a:cubicBezTo>
                  <a:close/>
                </a:path>
              </a:pathLst>
            </a:custGeom>
            <a:solidFill>
              <a:srgbClr val="6453C2"/>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97" name="Google Shape;1397;p41" hidden="0"/>
            <p:cNvSpPr/>
            <p:nvPr isPhoto="0" userDrawn="0"/>
          </p:nvSpPr>
          <p:spPr bwMode="auto">
            <a:xfrm>
              <a:off x="3569375" y="2023125"/>
              <a:ext cx="166825" cy="252300"/>
            </a:xfrm>
            <a:custGeom>
              <a:avLst/>
              <a:gdLst/>
              <a:ahLst/>
              <a:cxnLst/>
              <a:rect l="l" t="t" r="r" b="b"/>
              <a:pathLst>
                <a:path w="6673" h="10092" fill="norm" stroke="1" extrusionOk="0">
                  <a:moveTo>
                    <a:pt x="4526" y="1"/>
                  </a:moveTo>
                  <a:cubicBezTo>
                    <a:pt x="4028" y="1"/>
                    <a:pt x="3475" y="137"/>
                    <a:pt x="2903" y="518"/>
                  </a:cubicBezTo>
                  <a:cubicBezTo>
                    <a:pt x="902" y="1852"/>
                    <a:pt x="1" y="10092"/>
                    <a:pt x="1" y="10092"/>
                  </a:cubicBezTo>
                  <a:cubicBezTo>
                    <a:pt x="1" y="10092"/>
                    <a:pt x="2436" y="9658"/>
                    <a:pt x="3103" y="9425"/>
                  </a:cubicBezTo>
                  <a:cubicBezTo>
                    <a:pt x="3326" y="9347"/>
                    <a:pt x="3674" y="9321"/>
                    <a:pt x="4040" y="9321"/>
                  </a:cubicBezTo>
                  <a:cubicBezTo>
                    <a:pt x="4771" y="9321"/>
                    <a:pt x="5572" y="9425"/>
                    <a:pt x="5572" y="9425"/>
                  </a:cubicBezTo>
                  <a:cubicBezTo>
                    <a:pt x="5738" y="8390"/>
                    <a:pt x="5805" y="7356"/>
                    <a:pt x="5772" y="6322"/>
                  </a:cubicBezTo>
                  <a:cubicBezTo>
                    <a:pt x="5772" y="4187"/>
                    <a:pt x="6672" y="852"/>
                    <a:pt x="6672" y="852"/>
                  </a:cubicBezTo>
                  <a:cubicBezTo>
                    <a:pt x="6672" y="852"/>
                    <a:pt x="5770" y="1"/>
                    <a:pt x="4526"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98" name="Google Shape;1398;p41" hidden="0"/>
            <p:cNvSpPr/>
            <p:nvPr isPhoto="0" userDrawn="0"/>
          </p:nvSpPr>
          <p:spPr bwMode="auto">
            <a:xfrm>
              <a:off x="4069750" y="2234225"/>
              <a:ext cx="106750" cy="445650"/>
            </a:xfrm>
            <a:custGeom>
              <a:avLst/>
              <a:gdLst/>
              <a:ahLst/>
              <a:cxnLst/>
              <a:rect l="l" t="t" r="r" b="b"/>
              <a:pathLst>
                <a:path w="4270" h="17826" fill="norm" stroke="1" extrusionOk="0">
                  <a:moveTo>
                    <a:pt x="1451" y="1"/>
                  </a:moveTo>
                  <a:cubicBezTo>
                    <a:pt x="834" y="1"/>
                    <a:pt x="179" y="645"/>
                    <a:pt x="0" y="2215"/>
                  </a:cubicBezTo>
                  <a:cubicBezTo>
                    <a:pt x="0" y="2215"/>
                    <a:pt x="1234" y="14790"/>
                    <a:pt x="2135" y="17826"/>
                  </a:cubicBezTo>
                  <a:cubicBezTo>
                    <a:pt x="2802" y="15891"/>
                    <a:pt x="3336" y="13923"/>
                    <a:pt x="3770" y="11922"/>
                  </a:cubicBezTo>
                  <a:cubicBezTo>
                    <a:pt x="4270" y="9286"/>
                    <a:pt x="2969" y="3015"/>
                    <a:pt x="2635" y="1281"/>
                  </a:cubicBezTo>
                  <a:cubicBezTo>
                    <a:pt x="2496" y="489"/>
                    <a:pt x="1988" y="1"/>
                    <a:pt x="1451" y="1"/>
                  </a:cubicBezTo>
                  <a:close/>
                </a:path>
              </a:pathLst>
            </a:custGeom>
            <a:solidFill>
              <a:srgbClr val="6453C2"/>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399" name="Google Shape;1399;p41" hidden="0"/>
            <p:cNvSpPr/>
            <p:nvPr isPhoto="0" userDrawn="0"/>
          </p:nvSpPr>
          <p:spPr bwMode="auto">
            <a:xfrm>
              <a:off x="4022200" y="2065075"/>
              <a:ext cx="141800" cy="249550"/>
            </a:xfrm>
            <a:custGeom>
              <a:avLst/>
              <a:gdLst/>
              <a:ahLst/>
              <a:cxnLst/>
              <a:rect l="l" t="t" r="r" b="b"/>
              <a:pathLst>
                <a:path w="5672" h="9982" fill="norm" stroke="1" extrusionOk="0">
                  <a:moveTo>
                    <a:pt x="600" y="1"/>
                  </a:moveTo>
                  <a:cubicBezTo>
                    <a:pt x="340" y="1"/>
                    <a:pt x="132" y="89"/>
                    <a:pt x="1" y="275"/>
                  </a:cubicBezTo>
                  <a:lnTo>
                    <a:pt x="1235" y="5311"/>
                  </a:lnTo>
                  <a:lnTo>
                    <a:pt x="1902" y="8981"/>
                  </a:lnTo>
                  <a:lnTo>
                    <a:pt x="5371" y="9981"/>
                  </a:lnTo>
                  <a:cubicBezTo>
                    <a:pt x="5371" y="9981"/>
                    <a:pt x="5672" y="4911"/>
                    <a:pt x="4104" y="2676"/>
                  </a:cubicBezTo>
                  <a:cubicBezTo>
                    <a:pt x="2924" y="983"/>
                    <a:pt x="1468" y="1"/>
                    <a:pt x="600"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00" name="Google Shape;1400;p41" hidden="0"/>
            <p:cNvSpPr/>
            <p:nvPr isPhoto="0" userDrawn="0"/>
          </p:nvSpPr>
          <p:spPr bwMode="auto">
            <a:xfrm>
              <a:off x="3419275" y="2689875"/>
              <a:ext cx="268550" cy="326925"/>
            </a:xfrm>
            <a:custGeom>
              <a:avLst/>
              <a:gdLst/>
              <a:ahLst/>
              <a:cxnLst/>
              <a:rect l="l" t="t" r="r" b="b"/>
              <a:pathLst>
                <a:path w="10742" h="13077" fill="norm" stroke="1" extrusionOk="0">
                  <a:moveTo>
                    <a:pt x="10742" y="0"/>
                  </a:moveTo>
                  <a:cubicBezTo>
                    <a:pt x="10741" y="1"/>
                    <a:pt x="8240" y="3569"/>
                    <a:pt x="6505" y="4603"/>
                  </a:cubicBezTo>
                  <a:cubicBezTo>
                    <a:pt x="4771" y="5638"/>
                    <a:pt x="1" y="9974"/>
                    <a:pt x="1" y="9974"/>
                  </a:cubicBezTo>
                  <a:cubicBezTo>
                    <a:pt x="1" y="9974"/>
                    <a:pt x="3136" y="10474"/>
                    <a:pt x="4070" y="11508"/>
                  </a:cubicBezTo>
                  <a:cubicBezTo>
                    <a:pt x="5038" y="12576"/>
                    <a:pt x="4871" y="13076"/>
                    <a:pt x="4871" y="13076"/>
                  </a:cubicBezTo>
                  <a:cubicBezTo>
                    <a:pt x="4871" y="13076"/>
                    <a:pt x="6939" y="11875"/>
                    <a:pt x="8573" y="8239"/>
                  </a:cubicBezTo>
                  <a:cubicBezTo>
                    <a:pt x="10208" y="4604"/>
                    <a:pt x="10742" y="1"/>
                    <a:pt x="10742" y="0"/>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01" name="Google Shape;1401;p41" hidden="0"/>
            <p:cNvSpPr/>
            <p:nvPr isPhoto="0" userDrawn="0"/>
          </p:nvSpPr>
          <p:spPr bwMode="auto">
            <a:xfrm>
              <a:off x="3030800" y="2382075"/>
              <a:ext cx="282600" cy="130200"/>
            </a:xfrm>
            <a:custGeom>
              <a:avLst/>
              <a:gdLst/>
              <a:ahLst/>
              <a:cxnLst/>
              <a:rect l="l" t="t" r="r" b="b"/>
              <a:pathLst>
                <a:path w="11304" h="5208" fill="norm" stroke="1" extrusionOk="0">
                  <a:moveTo>
                    <a:pt x="4036" y="1"/>
                  </a:moveTo>
                  <a:cubicBezTo>
                    <a:pt x="3510" y="1"/>
                    <a:pt x="3172" y="129"/>
                    <a:pt x="2931" y="370"/>
                  </a:cubicBezTo>
                  <a:cubicBezTo>
                    <a:pt x="2931" y="370"/>
                    <a:pt x="329" y="3839"/>
                    <a:pt x="162" y="4206"/>
                  </a:cubicBezTo>
                  <a:cubicBezTo>
                    <a:pt x="1" y="4475"/>
                    <a:pt x="489" y="4636"/>
                    <a:pt x="946" y="4636"/>
                  </a:cubicBezTo>
                  <a:cubicBezTo>
                    <a:pt x="1057" y="4636"/>
                    <a:pt x="1165" y="4626"/>
                    <a:pt x="1263" y="4607"/>
                  </a:cubicBezTo>
                  <a:cubicBezTo>
                    <a:pt x="1298" y="4600"/>
                    <a:pt x="1352" y="4597"/>
                    <a:pt x="1421" y="4597"/>
                  </a:cubicBezTo>
                  <a:cubicBezTo>
                    <a:pt x="2386" y="4597"/>
                    <a:pt x="6366" y="5207"/>
                    <a:pt x="6366" y="5207"/>
                  </a:cubicBezTo>
                  <a:lnTo>
                    <a:pt x="11303" y="3072"/>
                  </a:lnTo>
                  <a:cubicBezTo>
                    <a:pt x="11303" y="3072"/>
                    <a:pt x="11137" y="1938"/>
                    <a:pt x="7934" y="904"/>
                  </a:cubicBezTo>
                  <a:cubicBezTo>
                    <a:pt x="6018" y="285"/>
                    <a:pt x="4819" y="1"/>
                    <a:pt x="4036"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02" name="Google Shape;1402;p41" hidden="0"/>
            <p:cNvSpPr/>
            <p:nvPr isPhoto="0" userDrawn="0"/>
          </p:nvSpPr>
          <p:spPr bwMode="auto">
            <a:xfrm>
              <a:off x="2968250" y="2212025"/>
              <a:ext cx="966425" cy="471750"/>
            </a:xfrm>
            <a:custGeom>
              <a:avLst/>
              <a:gdLst/>
              <a:ahLst/>
              <a:cxnLst/>
              <a:rect l="l" t="t" r="r" b="b"/>
              <a:pathLst>
                <a:path w="38657" h="18870" fill="norm" stroke="1" extrusionOk="0">
                  <a:moveTo>
                    <a:pt x="37622" y="1"/>
                  </a:moveTo>
                  <a:cubicBezTo>
                    <a:pt x="36588" y="1"/>
                    <a:pt x="31284" y="1201"/>
                    <a:pt x="30184" y="1969"/>
                  </a:cubicBezTo>
                  <a:cubicBezTo>
                    <a:pt x="29050" y="2769"/>
                    <a:pt x="24013" y="7773"/>
                    <a:pt x="24013" y="7773"/>
                  </a:cubicBezTo>
                  <a:cubicBezTo>
                    <a:pt x="24013" y="7773"/>
                    <a:pt x="6800" y="10808"/>
                    <a:pt x="3765" y="11409"/>
                  </a:cubicBezTo>
                  <a:cubicBezTo>
                    <a:pt x="763" y="12009"/>
                    <a:pt x="329" y="15378"/>
                    <a:pt x="129" y="16512"/>
                  </a:cubicBezTo>
                  <a:cubicBezTo>
                    <a:pt x="1" y="17385"/>
                    <a:pt x="2380" y="18870"/>
                    <a:pt x="6053" y="18870"/>
                  </a:cubicBezTo>
                  <a:cubicBezTo>
                    <a:pt x="7153" y="18870"/>
                    <a:pt x="8369" y="18737"/>
                    <a:pt x="9669" y="18414"/>
                  </a:cubicBezTo>
                  <a:cubicBezTo>
                    <a:pt x="15273" y="17046"/>
                    <a:pt x="23846" y="11575"/>
                    <a:pt x="24713" y="11142"/>
                  </a:cubicBezTo>
                  <a:cubicBezTo>
                    <a:pt x="25614" y="10708"/>
                    <a:pt x="27915" y="10275"/>
                    <a:pt x="29316" y="9941"/>
                  </a:cubicBezTo>
                  <a:cubicBezTo>
                    <a:pt x="30684" y="9607"/>
                    <a:pt x="31985" y="8206"/>
                    <a:pt x="32519" y="7940"/>
                  </a:cubicBezTo>
                  <a:cubicBezTo>
                    <a:pt x="33019" y="7706"/>
                    <a:pt x="35721" y="6572"/>
                    <a:pt x="37089" y="5605"/>
                  </a:cubicBezTo>
                  <a:cubicBezTo>
                    <a:pt x="38396" y="4702"/>
                    <a:pt x="38396" y="4060"/>
                    <a:pt x="37468" y="4060"/>
                  </a:cubicBezTo>
                  <a:cubicBezTo>
                    <a:pt x="37402" y="4060"/>
                    <a:pt x="37331" y="4063"/>
                    <a:pt x="37255" y="4070"/>
                  </a:cubicBezTo>
                  <a:cubicBezTo>
                    <a:pt x="36155" y="4137"/>
                    <a:pt x="34153" y="5104"/>
                    <a:pt x="33553" y="5171"/>
                  </a:cubicBezTo>
                  <a:lnTo>
                    <a:pt x="32952" y="5271"/>
                  </a:lnTo>
                  <a:lnTo>
                    <a:pt x="37022" y="1902"/>
                  </a:lnTo>
                  <a:cubicBezTo>
                    <a:pt x="37022" y="1902"/>
                    <a:pt x="38656" y="1"/>
                    <a:pt x="37622" y="1"/>
                  </a:cubicBezTo>
                  <a:close/>
                </a:path>
              </a:pathLst>
            </a:custGeom>
            <a:solidFill>
              <a:srgbClr val="FFFFFF"/>
            </a:solid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03" name="Google Shape;1403;p41" hidden="0"/>
            <p:cNvSpPr/>
            <p:nvPr isPhoto="0" userDrawn="0"/>
          </p:nvSpPr>
          <p:spPr bwMode="auto">
            <a:xfrm>
              <a:off x="3782050" y="2216200"/>
              <a:ext cx="127600" cy="121775"/>
            </a:xfrm>
            <a:custGeom>
              <a:avLst/>
              <a:gdLst/>
              <a:ahLst/>
              <a:cxnLst/>
              <a:rect l="l" t="t" r="r" b="b"/>
              <a:pathLst>
                <a:path w="5104" h="4871" fill="norm" stroke="1" extrusionOk="0">
                  <a:moveTo>
                    <a:pt x="4336" y="0"/>
                  </a:moveTo>
                  <a:lnTo>
                    <a:pt x="0" y="4870"/>
                  </a:lnTo>
                  <a:cubicBezTo>
                    <a:pt x="0" y="4870"/>
                    <a:pt x="4003" y="1735"/>
                    <a:pt x="4537" y="968"/>
                  </a:cubicBezTo>
                  <a:cubicBezTo>
                    <a:pt x="5104" y="200"/>
                    <a:pt x="4336" y="0"/>
                    <a:pt x="43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04" name="Google Shape;1404;p41" hidden="0"/>
            <p:cNvSpPr/>
            <p:nvPr isPhoto="0" userDrawn="0"/>
          </p:nvSpPr>
          <p:spPr bwMode="auto">
            <a:xfrm>
              <a:off x="3782050" y="2216200"/>
              <a:ext cx="127600" cy="121775"/>
            </a:xfrm>
            <a:custGeom>
              <a:avLst/>
              <a:gdLst/>
              <a:ahLst/>
              <a:cxnLst/>
              <a:rect l="l" t="t" r="r" b="b"/>
              <a:pathLst>
                <a:path w="5104" h="4871" fill="none" stroke="1" extrusionOk="0">
                  <a:moveTo>
                    <a:pt x="4336" y="0"/>
                  </a:moveTo>
                  <a:cubicBezTo>
                    <a:pt x="4336" y="0"/>
                    <a:pt x="5104" y="200"/>
                    <a:pt x="4537" y="968"/>
                  </a:cubicBezTo>
                  <a:cubicBezTo>
                    <a:pt x="4003" y="1735"/>
                    <a:pt x="0" y="4870"/>
                    <a:pt x="0" y="4870"/>
                  </a:cubicBez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05" name="Google Shape;1405;p41" hidden="0"/>
            <p:cNvSpPr/>
            <p:nvPr isPhoto="0" userDrawn="0"/>
          </p:nvSpPr>
          <p:spPr bwMode="auto">
            <a:xfrm>
              <a:off x="3691150" y="2232200"/>
              <a:ext cx="192800" cy="74925"/>
            </a:xfrm>
            <a:custGeom>
              <a:avLst/>
              <a:gdLst/>
              <a:ahLst/>
              <a:cxnLst/>
              <a:rect l="l" t="t" r="r" b="b"/>
              <a:pathLst>
                <a:path w="7712" h="2997" fill="norm" stroke="1" extrusionOk="0">
                  <a:moveTo>
                    <a:pt x="7275" y="1"/>
                  </a:moveTo>
                  <a:cubicBezTo>
                    <a:pt x="6380" y="1"/>
                    <a:pt x="4170" y="649"/>
                    <a:pt x="3436" y="1028"/>
                  </a:cubicBezTo>
                  <a:cubicBezTo>
                    <a:pt x="2469" y="1529"/>
                    <a:pt x="0" y="2996"/>
                    <a:pt x="0" y="2996"/>
                  </a:cubicBezTo>
                  <a:lnTo>
                    <a:pt x="5604" y="2162"/>
                  </a:lnTo>
                  <a:cubicBezTo>
                    <a:pt x="5604" y="2162"/>
                    <a:pt x="7305" y="895"/>
                    <a:pt x="7639" y="228"/>
                  </a:cubicBezTo>
                  <a:cubicBezTo>
                    <a:pt x="7711" y="66"/>
                    <a:pt x="7560" y="1"/>
                    <a:pt x="72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06" name="Google Shape;1406;p41" hidden="0"/>
            <p:cNvSpPr/>
            <p:nvPr isPhoto="0" userDrawn="0"/>
          </p:nvSpPr>
          <p:spPr bwMode="auto">
            <a:xfrm>
              <a:off x="3691150" y="2221200"/>
              <a:ext cx="198500" cy="85925"/>
            </a:xfrm>
            <a:custGeom>
              <a:avLst/>
              <a:gdLst/>
              <a:ahLst/>
              <a:cxnLst/>
              <a:rect l="l" t="t" r="r" b="b"/>
              <a:pathLst>
                <a:path w="7940" h="3437" fill="none" stroke="1" extrusionOk="0">
                  <a:moveTo>
                    <a:pt x="0" y="3436"/>
                  </a:moveTo>
                  <a:cubicBezTo>
                    <a:pt x="0" y="3436"/>
                    <a:pt x="2469" y="1969"/>
                    <a:pt x="3436" y="1468"/>
                  </a:cubicBezTo>
                  <a:cubicBezTo>
                    <a:pt x="4403" y="968"/>
                    <a:pt x="7939" y="0"/>
                    <a:pt x="7639" y="668"/>
                  </a:cubicBezTo>
                  <a:cubicBezTo>
                    <a:pt x="7305" y="1335"/>
                    <a:pt x="5604" y="2602"/>
                    <a:pt x="5604" y="2602"/>
                  </a:cubicBez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07" name="Google Shape;1407;p41" hidden="0"/>
            <p:cNvSpPr/>
            <p:nvPr isPhoto="0" userDrawn="0"/>
          </p:nvSpPr>
          <p:spPr bwMode="auto">
            <a:xfrm>
              <a:off x="3640275" y="2252750"/>
              <a:ext cx="211900" cy="195300"/>
            </a:xfrm>
            <a:custGeom>
              <a:avLst/>
              <a:gdLst/>
              <a:ahLst/>
              <a:cxnLst/>
              <a:rect l="l" t="t" r="r" b="b"/>
              <a:pathLst>
                <a:path w="8476" h="7812" fill="norm" stroke="1" extrusionOk="0">
                  <a:moveTo>
                    <a:pt x="8276" y="1"/>
                  </a:moveTo>
                  <a:cubicBezTo>
                    <a:pt x="7726" y="1"/>
                    <a:pt x="5903" y="1163"/>
                    <a:pt x="5004" y="1507"/>
                  </a:cubicBezTo>
                  <a:cubicBezTo>
                    <a:pt x="3903" y="1907"/>
                    <a:pt x="601" y="4876"/>
                    <a:pt x="601" y="4876"/>
                  </a:cubicBezTo>
                  <a:lnTo>
                    <a:pt x="0" y="7812"/>
                  </a:lnTo>
                  <a:cubicBezTo>
                    <a:pt x="334" y="7712"/>
                    <a:pt x="2169" y="6844"/>
                    <a:pt x="2936" y="5977"/>
                  </a:cubicBezTo>
                  <a:cubicBezTo>
                    <a:pt x="3503" y="5343"/>
                    <a:pt x="3970" y="4609"/>
                    <a:pt x="4337" y="3842"/>
                  </a:cubicBezTo>
                  <a:cubicBezTo>
                    <a:pt x="4337" y="3842"/>
                    <a:pt x="8039" y="1240"/>
                    <a:pt x="8406" y="273"/>
                  </a:cubicBezTo>
                  <a:cubicBezTo>
                    <a:pt x="8475" y="80"/>
                    <a:pt x="8419" y="1"/>
                    <a:pt x="8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08" name="Google Shape;1408;p41" hidden="0"/>
            <p:cNvSpPr/>
            <p:nvPr isPhoto="0" userDrawn="0"/>
          </p:nvSpPr>
          <p:spPr bwMode="auto">
            <a:xfrm>
              <a:off x="3640275" y="2236200"/>
              <a:ext cx="218500" cy="211850"/>
            </a:xfrm>
            <a:custGeom>
              <a:avLst/>
              <a:gdLst/>
              <a:ahLst/>
              <a:cxnLst/>
              <a:rect l="l" t="t" r="r" b="b"/>
              <a:pathLst>
                <a:path w="8740" h="8474" fill="none" stroke="1" extrusionOk="0">
                  <a:moveTo>
                    <a:pt x="601" y="5538"/>
                  </a:moveTo>
                  <a:cubicBezTo>
                    <a:pt x="601" y="5538"/>
                    <a:pt x="3903" y="2569"/>
                    <a:pt x="5004" y="2169"/>
                  </a:cubicBezTo>
                  <a:cubicBezTo>
                    <a:pt x="6138" y="1735"/>
                    <a:pt x="8740" y="1"/>
                    <a:pt x="8406" y="935"/>
                  </a:cubicBezTo>
                  <a:cubicBezTo>
                    <a:pt x="8039" y="1902"/>
                    <a:pt x="4337" y="4504"/>
                    <a:pt x="4337" y="4504"/>
                  </a:cubicBezTo>
                  <a:cubicBezTo>
                    <a:pt x="3970" y="5271"/>
                    <a:pt x="3503" y="6005"/>
                    <a:pt x="2936" y="6639"/>
                  </a:cubicBezTo>
                  <a:cubicBezTo>
                    <a:pt x="2169" y="7506"/>
                    <a:pt x="334" y="8374"/>
                    <a:pt x="0" y="8474"/>
                  </a:cubicBez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grpSp>
        <p:nvGrpSpPr>
          <p:cNvPr id="1413" name="Google Shape;1413;p42" hidden="0"/>
          <p:cNvGrpSpPr/>
          <p:nvPr isPhoto="0" userDrawn="0"/>
        </p:nvGrpSpPr>
        <p:grpSpPr bwMode="auto">
          <a:xfrm>
            <a:off x="713101" y="3137500"/>
            <a:ext cx="1839300" cy="468300"/>
            <a:chOff x="713101" y="3172775"/>
            <a:chExt cx="1839300" cy="468300"/>
          </a:xfrm>
        </p:grpSpPr>
        <p:sp>
          <p:nvSpPr>
            <p:cNvPr id="1414" name="Google Shape;1414;p42" hidden="0"/>
            <p:cNvSpPr/>
            <p:nvPr isPhoto="0" userDrawn="0"/>
          </p:nvSpPr>
          <p:spPr bwMode="auto">
            <a:xfrm>
              <a:off x="713101" y="3172775"/>
              <a:ext cx="18393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15" name="Google Shape;1415;p42" hidden="0"/>
            <p:cNvSpPr/>
            <p:nvPr isPhoto="0" userDrawn="0"/>
          </p:nvSpPr>
          <p:spPr bwMode="auto">
            <a:xfrm>
              <a:off x="745595" y="3227675"/>
              <a:ext cx="17745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16" name="Google Shape;1416;p42" hidden="0"/>
          <p:cNvGrpSpPr/>
          <p:nvPr isPhoto="0" userDrawn="0"/>
        </p:nvGrpSpPr>
        <p:grpSpPr bwMode="auto">
          <a:xfrm>
            <a:off x="2672580" y="3137500"/>
            <a:ext cx="1839300" cy="468300"/>
            <a:chOff x="2661826" y="3172775"/>
            <a:chExt cx="1839300" cy="468300"/>
          </a:xfrm>
        </p:grpSpPr>
        <p:sp>
          <p:nvSpPr>
            <p:cNvPr id="1417" name="Google Shape;1417;p42" hidden="0"/>
            <p:cNvSpPr/>
            <p:nvPr isPhoto="0" userDrawn="0"/>
          </p:nvSpPr>
          <p:spPr bwMode="auto">
            <a:xfrm>
              <a:off x="2661826" y="3172775"/>
              <a:ext cx="18393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18" name="Google Shape;1418;p42" hidden="0"/>
            <p:cNvSpPr/>
            <p:nvPr isPhoto="0" userDrawn="0"/>
          </p:nvSpPr>
          <p:spPr bwMode="auto">
            <a:xfrm>
              <a:off x="2694320" y="3227675"/>
              <a:ext cx="17745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19" name="Google Shape;1419;p42" hidden="0"/>
          <p:cNvGrpSpPr/>
          <p:nvPr isPhoto="0" userDrawn="0"/>
        </p:nvGrpSpPr>
        <p:grpSpPr bwMode="auto">
          <a:xfrm>
            <a:off x="4632059" y="3137500"/>
            <a:ext cx="1839300" cy="468300"/>
            <a:chOff x="4642888" y="3172775"/>
            <a:chExt cx="1839300" cy="468300"/>
          </a:xfrm>
        </p:grpSpPr>
        <p:sp>
          <p:nvSpPr>
            <p:cNvPr id="1420" name="Google Shape;1420;p42" hidden="0"/>
            <p:cNvSpPr/>
            <p:nvPr isPhoto="0" userDrawn="0"/>
          </p:nvSpPr>
          <p:spPr bwMode="auto">
            <a:xfrm>
              <a:off x="4642888" y="3172775"/>
              <a:ext cx="18393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21" name="Google Shape;1421;p42" hidden="0"/>
            <p:cNvSpPr/>
            <p:nvPr isPhoto="0" userDrawn="0"/>
          </p:nvSpPr>
          <p:spPr bwMode="auto">
            <a:xfrm>
              <a:off x="4675383" y="3227675"/>
              <a:ext cx="17745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22" name="Google Shape;1422;p42" hidden="0"/>
          <p:cNvGrpSpPr/>
          <p:nvPr isPhoto="0" userDrawn="0"/>
        </p:nvGrpSpPr>
        <p:grpSpPr bwMode="auto">
          <a:xfrm>
            <a:off x="6591538" y="3137500"/>
            <a:ext cx="1839300" cy="468300"/>
            <a:chOff x="6591538" y="3172775"/>
            <a:chExt cx="1839300" cy="468300"/>
          </a:xfrm>
        </p:grpSpPr>
        <p:sp>
          <p:nvSpPr>
            <p:cNvPr id="1423" name="Google Shape;1423;p42" hidden="0"/>
            <p:cNvSpPr/>
            <p:nvPr isPhoto="0" userDrawn="0"/>
          </p:nvSpPr>
          <p:spPr bwMode="auto">
            <a:xfrm>
              <a:off x="6591538" y="3172775"/>
              <a:ext cx="18393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24" name="Google Shape;1424;p42" hidden="0"/>
            <p:cNvSpPr/>
            <p:nvPr isPhoto="0" userDrawn="0"/>
          </p:nvSpPr>
          <p:spPr bwMode="auto">
            <a:xfrm>
              <a:off x="6624033" y="3227675"/>
              <a:ext cx="17745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1425" name="Google Shape;1425;p42"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Projektzeitplan</a:t>
            </a:r>
            <a:endParaRPr/>
          </a:p>
        </p:txBody>
      </p:sp>
      <p:cxnSp>
        <p:nvCxnSpPr>
          <p:cNvPr id="1426" name="Google Shape;1426;p42" hidden="0"/>
          <p:cNvCxnSpPr>
            <a:cxnSpLocks/>
            <a:stCxn id="1427" idx="6"/>
            <a:endCxn id="1428" idx="2"/>
          </p:cNvCxnSpPr>
          <p:nvPr isPhoto="0" userDrawn="0"/>
        </p:nvCxnSpPr>
        <p:spPr bwMode="auto">
          <a:xfrm>
            <a:off x="2124475" y="2289525"/>
            <a:ext cx="976200" cy="0"/>
          </a:xfrm>
          <a:prstGeom prst="straightConnector1">
            <a:avLst/>
          </a:prstGeom>
          <a:noFill/>
          <a:ln w="9525" cap="flat" cmpd="sng">
            <a:solidFill>
              <a:schemeClr val="accent1"/>
            </a:solidFill>
            <a:prstDash val="dash"/>
            <a:round/>
            <a:headEnd type="none" w="med" len="med"/>
            <a:tailEnd type="none" w="med" len="med"/>
          </a:ln>
        </p:spPr>
      </p:cxnSp>
      <p:sp>
        <p:nvSpPr>
          <p:cNvPr id="1429" name="Google Shape;1429;p42" hidden="0"/>
          <p:cNvSpPr txBox="1"/>
          <p:nvPr isPhoto="0" userDrawn="0"/>
        </p:nvSpPr>
        <p:spPr bwMode="auto">
          <a:xfrm>
            <a:off x="804287" y="3565896"/>
            <a:ext cx="1656900" cy="7320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chemeClr val="dk1"/>
                </a:solidFill>
                <a:latin typeface="Archivo"/>
                <a:ea typeface="Archivo"/>
                <a:cs typeface="Archivo"/>
              </a:rPr>
              <a:t>Die Venus ist fast so groß wie</a:t>
            </a:r>
            <a:endParaRPr>
              <a:solidFill>
                <a:schemeClr val="dk1"/>
              </a:solidFill>
              <a:latin typeface="Archivo"/>
              <a:ea typeface="Archivo"/>
              <a:cs typeface="Archivo"/>
            </a:endParaRPr>
          </a:p>
          <a:p>
            <a:pPr marL="0" lvl="0" indent="0" algn="ctr">
              <a:spcBef>
                <a:spcPts val="0"/>
              </a:spcBef>
              <a:spcAft>
                <a:spcPts val="0"/>
              </a:spcAft>
              <a:buNone/>
              <a:defRPr/>
            </a:pPr>
            <a:r>
              <a:rPr lang="de">
                <a:solidFill>
                  <a:schemeClr val="dk1"/>
                </a:solidFill>
                <a:latin typeface="Archivo"/>
                <a:ea typeface="Archivo"/>
                <a:cs typeface="Archivo"/>
              </a:rPr>
              <a:t>die Erde</a:t>
            </a:r>
            <a:endParaRPr>
              <a:solidFill>
                <a:schemeClr val="dk1"/>
              </a:solidFill>
              <a:latin typeface="Archivo"/>
              <a:ea typeface="Archivo"/>
              <a:cs typeface="Archivo"/>
            </a:endParaRPr>
          </a:p>
        </p:txBody>
      </p:sp>
      <p:sp>
        <p:nvSpPr>
          <p:cNvPr id="1430" name="Google Shape;1430;p42" hidden="0"/>
          <p:cNvSpPr txBox="1"/>
          <p:nvPr isPhoto="0" userDrawn="0"/>
        </p:nvSpPr>
        <p:spPr bwMode="auto">
          <a:xfrm>
            <a:off x="804325" y="3178300"/>
            <a:ext cx="1656900" cy="3867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2000" b="1">
                <a:solidFill>
                  <a:schemeClr val="lt1"/>
                </a:solidFill>
                <a:latin typeface="Space Grotesk"/>
                <a:ea typeface="Space Grotesk"/>
                <a:cs typeface="Space Grotesk"/>
              </a:rPr>
              <a:t>Venus</a:t>
            </a:r>
            <a:endParaRPr sz="2000" b="1">
              <a:solidFill>
                <a:schemeClr val="lt1"/>
              </a:solidFill>
              <a:latin typeface="Space Grotesk"/>
              <a:ea typeface="Space Grotesk"/>
              <a:cs typeface="Space Grotesk"/>
            </a:endParaRPr>
          </a:p>
        </p:txBody>
      </p:sp>
      <p:sp>
        <p:nvSpPr>
          <p:cNvPr id="1431" name="Google Shape;1431;p42" hidden="0"/>
          <p:cNvSpPr txBox="1"/>
          <p:nvPr isPhoto="0" userDrawn="0"/>
        </p:nvSpPr>
        <p:spPr bwMode="auto">
          <a:xfrm>
            <a:off x="2763769" y="3565896"/>
            <a:ext cx="1656900" cy="7320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chemeClr val="dk1"/>
                </a:solidFill>
                <a:latin typeface="Archivo"/>
                <a:ea typeface="Archivo"/>
                <a:cs typeface="Archivo"/>
              </a:rPr>
              <a:t>Obwohl er rot ist, ist der Mars eigentlich kalt</a:t>
            </a:r>
            <a:endParaRPr>
              <a:solidFill>
                <a:schemeClr val="dk1"/>
              </a:solidFill>
              <a:latin typeface="Archivo"/>
              <a:ea typeface="Archivo"/>
              <a:cs typeface="Archivo"/>
            </a:endParaRPr>
          </a:p>
        </p:txBody>
      </p:sp>
      <p:sp>
        <p:nvSpPr>
          <p:cNvPr id="1432" name="Google Shape;1432;p42" hidden="0"/>
          <p:cNvSpPr txBox="1"/>
          <p:nvPr isPhoto="0" userDrawn="0"/>
        </p:nvSpPr>
        <p:spPr bwMode="auto">
          <a:xfrm>
            <a:off x="2763780" y="3178300"/>
            <a:ext cx="1656900" cy="3867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2000" b="1">
                <a:solidFill>
                  <a:schemeClr val="lt1"/>
                </a:solidFill>
                <a:latin typeface="Space Grotesk"/>
                <a:ea typeface="Space Grotesk"/>
                <a:cs typeface="Space Grotesk"/>
              </a:rPr>
              <a:t>Mars</a:t>
            </a:r>
            <a:endParaRPr sz="2000" b="1">
              <a:solidFill>
                <a:schemeClr val="lt1"/>
              </a:solidFill>
              <a:latin typeface="Space Grotesk"/>
              <a:ea typeface="Space Grotesk"/>
              <a:cs typeface="Space Grotesk"/>
            </a:endParaRPr>
          </a:p>
        </p:txBody>
      </p:sp>
      <p:sp>
        <p:nvSpPr>
          <p:cNvPr id="1433" name="Google Shape;1433;p42" hidden="0"/>
          <p:cNvSpPr txBox="1"/>
          <p:nvPr isPhoto="0" userDrawn="0"/>
        </p:nvSpPr>
        <p:spPr bwMode="auto">
          <a:xfrm>
            <a:off x="4723252" y="3565896"/>
            <a:ext cx="1656900" cy="7320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chemeClr val="dk1"/>
                </a:solidFill>
                <a:latin typeface="Archivo"/>
                <a:ea typeface="Archivo"/>
                <a:cs typeface="Archivo"/>
              </a:rPr>
              <a:t>Merkur ist der sonnennächste Planet</a:t>
            </a:r>
            <a:endParaRPr>
              <a:solidFill>
                <a:schemeClr val="dk1"/>
              </a:solidFill>
              <a:latin typeface="Archivo"/>
              <a:ea typeface="Archivo"/>
              <a:cs typeface="Archivo"/>
            </a:endParaRPr>
          </a:p>
        </p:txBody>
      </p:sp>
      <p:sp>
        <p:nvSpPr>
          <p:cNvPr id="1434" name="Google Shape;1434;p42" hidden="0"/>
          <p:cNvSpPr txBox="1"/>
          <p:nvPr isPhoto="0" userDrawn="0"/>
        </p:nvSpPr>
        <p:spPr bwMode="auto">
          <a:xfrm>
            <a:off x="4723259" y="3178300"/>
            <a:ext cx="1656900" cy="3867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2000" b="1">
                <a:solidFill>
                  <a:schemeClr val="lt1"/>
                </a:solidFill>
                <a:latin typeface="Space Grotesk"/>
                <a:ea typeface="Space Grotesk"/>
                <a:cs typeface="Space Grotesk"/>
              </a:rPr>
              <a:t>Merkur</a:t>
            </a:r>
            <a:endParaRPr sz="2000" b="1">
              <a:solidFill>
                <a:schemeClr val="lt1"/>
              </a:solidFill>
              <a:latin typeface="Space Grotesk"/>
              <a:ea typeface="Space Grotesk"/>
              <a:cs typeface="Space Grotesk"/>
            </a:endParaRPr>
          </a:p>
        </p:txBody>
      </p:sp>
      <p:sp>
        <p:nvSpPr>
          <p:cNvPr id="1435" name="Google Shape;1435;p42" hidden="0"/>
          <p:cNvSpPr txBox="1"/>
          <p:nvPr isPhoto="0" userDrawn="0"/>
        </p:nvSpPr>
        <p:spPr bwMode="auto">
          <a:xfrm>
            <a:off x="6682734" y="3565896"/>
            <a:ext cx="1656900" cy="7320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chemeClr val="dk1"/>
                </a:solidFill>
                <a:latin typeface="Archivo"/>
                <a:ea typeface="Archivo"/>
                <a:cs typeface="Archivo"/>
              </a:rPr>
              <a:t>Jupiter ist der größte aller Planeten</a:t>
            </a:r>
            <a:endParaRPr>
              <a:solidFill>
                <a:schemeClr val="dk1"/>
              </a:solidFill>
              <a:latin typeface="Archivo"/>
              <a:ea typeface="Archivo"/>
              <a:cs typeface="Archivo"/>
            </a:endParaRPr>
          </a:p>
        </p:txBody>
      </p:sp>
      <p:sp>
        <p:nvSpPr>
          <p:cNvPr id="1436" name="Google Shape;1436;p42" hidden="0"/>
          <p:cNvSpPr txBox="1"/>
          <p:nvPr isPhoto="0" userDrawn="0"/>
        </p:nvSpPr>
        <p:spPr bwMode="auto">
          <a:xfrm>
            <a:off x="6682734" y="3178300"/>
            <a:ext cx="1656900" cy="3867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2000" b="1">
                <a:solidFill>
                  <a:schemeClr val="lt1"/>
                </a:solidFill>
                <a:latin typeface="Space Grotesk"/>
                <a:ea typeface="Space Grotesk"/>
                <a:cs typeface="Space Grotesk"/>
              </a:rPr>
              <a:t>Jupiter</a:t>
            </a:r>
            <a:endParaRPr sz="2000" b="1">
              <a:solidFill>
                <a:schemeClr val="lt1"/>
              </a:solidFill>
              <a:latin typeface="Space Grotesk"/>
              <a:ea typeface="Space Grotesk"/>
              <a:cs typeface="Space Grotesk"/>
            </a:endParaRPr>
          </a:p>
        </p:txBody>
      </p:sp>
      <p:sp>
        <p:nvSpPr>
          <p:cNvPr id="1427" name="Google Shape;1427;p42" hidden="0"/>
          <p:cNvSpPr/>
          <p:nvPr isPhoto="0" userDrawn="0"/>
        </p:nvSpPr>
        <p:spPr bwMode="auto">
          <a:xfrm>
            <a:off x="1141075" y="1797825"/>
            <a:ext cx="983400" cy="983400"/>
          </a:xfrm>
          <a:prstGeom prst="ellipse">
            <a:avLst/>
          </a:prstGeom>
          <a:solidFill>
            <a:srgbClr val="D0CB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37" name="Google Shape;1437;p42" hidden="0"/>
          <p:cNvSpPr/>
          <p:nvPr isPhoto="0" userDrawn="0"/>
        </p:nvSpPr>
        <p:spPr bwMode="auto">
          <a:xfrm>
            <a:off x="1164111" y="1820861"/>
            <a:ext cx="937328" cy="93732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rgbClr val="6453C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38" name="Google Shape;1438;p42" hidden="0"/>
          <p:cNvSpPr txBox="1"/>
          <p:nvPr isPhoto="0" userDrawn="0"/>
        </p:nvSpPr>
        <p:spPr bwMode="auto">
          <a:xfrm>
            <a:off x="1240975" y="2052974"/>
            <a:ext cx="783600" cy="473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3500" b="1">
                <a:solidFill>
                  <a:srgbClr val="50429B"/>
                </a:solidFill>
                <a:latin typeface="Space Grotesk"/>
                <a:ea typeface="Space Grotesk"/>
                <a:cs typeface="Space Grotesk"/>
              </a:rPr>
              <a:t>01</a:t>
            </a:r>
            <a:endParaRPr sz="3500" b="1">
              <a:solidFill>
                <a:srgbClr val="50429B"/>
              </a:solidFill>
              <a:latin typeface="Space Grotesk"/>
              <a:ea typeface="Space Grotesk"/>
              <a:cs typeface="Space Grotesk"/>
            </a:endParaRPr>
          </a:p>
        </p:txBody>
      </p:sp>
      <p:sp>
        <p:nvSpPr>
          <p:cNvPr id="1428" name="Google Shape;1428;p42" hidden="0"/>
          <p:cNvSpPr/>
          <p:nvPr isPhoto="0" userDrawn="0"/>
        </p:nvSpPr>
        <p:spPr bwMode="auto">
          <a:xfrm>
            <a:off x="3100525" y="1797825"/>
            <a:ext cx="983400" cy="983400"/>
          </a:xfrm>
          <a:prstGeom prst="ellipse">
            <a:avLst/>
          </a:prstGeom>
          <a:solidFill>
            <a:srgbClr val="D0CB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39" name="Google Shape;1439;p42" hidden="0"/>
          <p:cNvSpPr/>
          <p:nvPr isPhoto="0" userDrawn="0"/>
        </p:nvSpPr>
        <p:spPr bwMode="auto">
          <a:xfrm>
            <a:off x="3123561" y="1820861"/>
            <a:ext cx="937328" cy="93732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rgbClr val="6453C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40" name="Google Shape;1440;p42" hidden="0"/>
          <p:cNvSpPr txBox="1"/>
          <p:nvPr isPhoto="0" userDrawn="0"/>
        </p:nvSpPr>
        <p:spPr bwMode="auto">
          <a:xfrm>
            <a:off x="3200425" y="2052974"/>
            <a:ext cx="783600" cy="473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3500" b="1">
                <a:solidFill>
                  <a:srgbClr val="50429B"/>
                </a:solidFill>
                <a:latin typeface="Space Grotesk"/>
                <a:ea typeface="Space Grotesk"/>
                <a:cs typeface="Space Grotesk"/>
              </a:rPr>
              <a:t>02</a:t>
            </a:r>
            <a:endParaRPr sz="3500" b="1">
              <a:solidFill>
                <a:srgbClr val="50429B"/>
              </a:solidFill>
              <a:latin typeface="Space Grotesk"/>
              <a:ea typeface="Space Grotesk"/>
              <a:cs typeface="Space Grotesk"/>
            </a:endParaRPr>
          </a:p>
        </p:txBody>
      </p:sp>
      <p:sp>
        <p:nvSpPr>
          <p:cNvPr id="1441" name="Google Shape;1441;p42" hidden="0"/>
          <p:cNvSpPr/>
          <p:nvPr isPhoto="0" userDrawn="0"/>
        </p:nvSpPr>
        <p:spPr bwMode="auto">
          <a:xfrm>
            <a:off x="5059975" y="1797825"/>
            <a:ext cx="983400" cy="983400"/>
          </a:xfrm>
          <a:prstGeom prst="ellipse">
            <a:avLst/>
          </a:prstGeom>
          <a:solidFill>
            <a:srgbClr val="D0CB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42" name="Google Shape;1442;p42" hidden="0"/>
          <p:cNvSpPr/>
          <p:nvPr isPhoto="0" userDrawn="0"/>
        </p:nvSpPr>
        <p:spPr bwMode="auto">
          <a:xfrm>
            <a:off x="5083011" y="1820861"/>
            <a:ext cx="937328" cy="93732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rgbClr val="6453C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43" name="Google Shape;1443;p42" hidden="0"/>
          <p:cNvSpPr txBox="1"/>
          <p:nvPr isPhoto="0" userDrawn="0"/>
        </p:nvSpPr>
        <p:spPr bwMode="auto">
          <a:xfrm>
            <a:off x="5159875" y="2052974"/>
            <a:ext cx="783600" cy="473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3500" b="1">
                <a:solidFill>
                  <a:srgbClr val="50429B"/>
                </a:solidFill>
                <a:latin typeface="Space Grotesk"/>
                <a:ea typeface="Space Grotesk"/>
                <a:cs typeface="Space Grotesk"/>
              </a:rPr>
              <a:t>03</a:t>
            </a:r>
            <a:endParaRPr sz="3500" b="1">
              <a:solidFill>
                <a:srgbClr val="50429B"/>
              </a:solidFill>
              <a:latin typeface="Space Grotesk"/>
              <a:ea typeface="Space Grotesk"/>
              <a:cs typeface="Space Grotesk"/>
            </a:endParaRPr>
          </a:p>
        </p:txBody>
      </p:sp>
      <p:sp>
        <p:nvSpPr>
          <p:cNvPr id="1444" name="Google Shape;1444;p42" hidden="0"/>
          <p:cNvSpPr/>
          <p:nvPr isPhoto="0" userDrawn="0"/>
        </p:nvSpPr>
        <p:spPr bwMode="auto">
          <a:xfrm>
            <a:off x="7019425" y="1797825"/>
            <a:ext cx="983400" cy="983400"/>
          </a:xfrm>
          <a:prstGeom prst="ellipse">
            <a:avLst/>
          </a:prstGeom>
          <a:solidFill>
            <a:srgbClr val="D0CB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45" name="Google Shape;1445;p42" hidden="0"/>
          <p:cNvSpPr/>
          <p:nvPr isPhoto="0" userDrawn="0"/>
        </p:nvSpPr>
        <p:spPr bwMode="auto">
          <a:xfrm>
            <a:off x="7042461" y="1820861"/>
            <a:ext cx="937328" cy="93732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rgbClr val="6453C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46" name="Google Shape;1446;p42" hidden="0"/>
          <p:cNvSpPr txBox="1"/>
          <p:nvPr isPhoto="0" userDrawn="0"/>
        </p:nvSpPr>
        <p:spPr bwMode="auto">
          <a:xfrm>
            <a:off x="7119325" y="2052974"/>
            <a:ext cx="783600" cy="473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3500" b="1">
                <a:solidFill>
                  <a:srgbClr val="50429B"/>
                </a:solidFill>
                <a:latin typeface="Space Grotesk"/>
                <a:ea typeface="Space Grotesk"/>
                <a:cs typeface="Space Grotesk"/>
              </a:rPr>
              <a:t>04</a:t>
            </a:r>
            <a:endParaRPr sz="3500" b="1">
              <a:solidFill>
                <a:srgbClr val="50429B"/>
              </a:solidFill>
              <a:latin typeface="Space Grotesk"/>
              <a:ea typeface="Space Grotesk"/>
              <a:cs typeface="Space Grotesk"/>
            </a:endParaRPr>
          </a:p>
        </p:txBody>
      </p:sp>
      <p:cxnSp>
        <p:nvCxnSpPr>
          <p:cNvPr id="1447" name="Google Shape;1447;p42" hidden="0"/>
          <p:cNvCxnSpPr>
            <a:cxnSpLocks/>
            <a:stCxn id="1428" idx="6"/>
            <a:endCxn id="1441" idx="2"/>
          </p:cNvCxnSpPr>
          <p:nvPr isPhoto="0" userDrawn="0"/>
        </p:nvCxnSpPr>
        <p:spPr bwMode="auto">
          <a:xfrm>
            <a:off x="4083925" y="2289525"/>
            <a:ext cx="976200" cy="0"/>
          </a:xfrm>
          <a:prstGeom prst="straightConnector1">
            <a:avLst/>
          </a:prstGeom>
          <a:noFill/>
          <a:ln w="9525" cap="flat" cmpd="sng">
            <a:solidFill>
              <a:schemeClr val="accent1"/>
            </a:solidFill>
            <a:prstDash val="dash"/>
            <a:round/>
            <a:headEnd type="none" w="med" len="med"/>
            <a:tailEnd type="none" w="med" len="med"/>
          </a:ln>
        </p:spPr>
      </p:cxnSp>
      <p:cxnSp>
        <p:nvCxnSpPr>
          <p:cNvPr id="1448" name="Google Shape;1448;p42" hidden="0"/>
          <p:cNvCxnSpPr>
            <a:cxnSpLocks/>
            <a:stCxn id="1441" idx="6"/>
            <a:endCxn id="1444" idx="2"/>
          </p:cNvCxnSpPr>
          <p:nvPr isPhoto="0" userDrawn="0"/>
        </p:nvCxnSpPr>
        <p:spPr bwMode="auto">
          <a:xfrm>
            <a:off x="6043375" y="2289525"/>
            <a:ext cx="976200" cy="0"/>
          </a:xfrm>
          <a:prstGeom prst="straightConnector1">
            <a:avLst/>
          </a:prstGeom>
          <a:noFill/>
          <a:ln w="9525" cap="flat" cmpd="sng">
            <a:solidFill>
              <a:schemeClr val="accent1"/>
            </a:solidFill>
            <a:prstDash val="dash"/>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453" name="Google Shape;1453;p43"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Clr>
                <a:schemeClr val="dk1"/>
              </a:buClr>
              <a:buSzPts val="1100"/>
              <a:buFont typeface="Arial"/>
              <a:buNone/>
              <a:defRPr/>
            </a:pPr>
            <a:r>
              <a:rPr lang="de"/>
              <a:t>Unser Checklist</a:t>
            </a:r>
            <a:endParaRPr/>
          </a:p>
          <a:p>
            <a:pPr marL="0" lvl="0" indent="0" algn="ctr">
              <a:spcBef>
                <a:spcPts val="0"/>
              </a:spcBef>
              <a:spcAft>
                <a:spcPts val="0"/>
              </a:spcAft>
              <a:buClr>
                <a:schemeClr val="dk1"/>
              </a:buClr>
              <a:buSzPts val="1100"/>
              <a:buFont typeface="Arial"/>
              <a:buNone/>
              <a:defRPr/>
            </a:pPr>
            <a:endParaRPr/>
          </a:p>
          <a:p>
            <a:pPr marL="0" lvl="0" indent="0" algn="ctr">
              <a:spcBef>
                <a:spcPts val="0"/>
              </a:spcBef>
              <a:spcAft>
                <a:spcPts val="0"/>
              </a:spcAft>
              <a:buNone/>
              <a:defRPr/>
            </a:pPr>
            <a:endParaRPr/>
          </a:p>
        </p:txBody>
      </p:sp>
      <p:sp>
        <p:nvSpPr>
          <p:cNvPr id="1454" name="Google Shape;1454;p43" hidden="0"/>
          <p:cNvSpPr/>
          <p:nvPr isPhoto="0" userDrawn="0"/>
        </p:nvSpPr>
        <p:spPr bwMode="auto">
          <a:xfrm>
            <a:off x="713100" y="1256100"/>
            <a:ext cx="7717800" cy="3346200"/>
          </a:xfrm>
          <a:prstGeom prst="roundRect">
            <a:avLst>
              <a:gd name="adj" fmla="val 8417"/>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aphicFrame>
        <p:nvGraphicFramePr>
          <p:cNvPr id="1455" name="Google Shape;1455;p43" hidden="0"/>
          <p:cNvGraphicFramePr>
            <a:graphicFrameLocks xmlns:a="http://schemas.openxmlformats.org/drawingml/2006/main"/>
          </p:cNvGraphicFramePr>
          <p:nvPr isPhoto="0" userDrawn="0"/>
        </p:nvGraphicFramePr>
        <p:xfrm>
          <a:off x="713125" y="1405300"/>
          <a:ext cx="3000000" cy="3000000"/>
        </p:xfrm>
        <a:graphic>
          <a:graphicData uri="http://schemas.openxmlformats.org/drawingml/2006/table">
            <a:tbl>
              <a:tblPr firstRow="0" firstCol="0" lastRow="0" lastCol="0" bandRow="0" bandCol="0">
                <a:tableStyleId>{8EE56050-223D-3B0C-F0B7-4AE49440A1B2}</a:tableStyleId>
                <a:noFill/>
              </a:tblPr>
              <a:tblGrid>
                <a:gridCol w="2198825"/>
                <a:gridCol w="1839625"/>
                <a:gridCol w="1839625"/>
                <a:gridCol w="1839625"/>
              </a:tblGrid>
              <a:tr h="469175">
                <a:tc>
                  <a:txBody>
                    <a:bodyPr/>
                    <a:p>
                      <a:pPr marL="0" lvl="0" indent="0" algn="ctr">
                        <a:spcBef>
                          <a:spcPts val="0"/>
                        </a:spcBef>
                        <a:spcAft>
                          <a:spcPts val="0"/>
                        </a:spcAft>
                        <a:buNone/>
                        <a:defRPr/>
                      </a:pPr>
                      <a:endParaRPr b="1">
                        <a:latin typeface="Space Grotesk"/>
                        <a:ea typeface="Space Grotesk"/>
                        <a:cs typeface="Space Grotesk"/>
                      </a:endParaRPr>
                    </a:p>
                  </a:txBody>
                  <a:tcPr marL="91425" marR="91425" marT="91425" marB="91425">
                    <a:lnL w="9525" algn="ctr">
                      <a:solidFill>
                        <a:srgbClr val="9E9E9E">
                          <a:alpha val="0"/>
                        </a:srgbClr>
                      </a:solidFill>
                    </a:lnL>
                    <a:lnR w="9525" algn="ctr">
                      <a:solidFill>
                        <a:srgbClr val="9E9E9E">
                          <a:alpha val="0"/>
                        </a:srgbClr>
                      </a:solidFill>
                    </a:lnR>
                    <a:lnT w="9525" algn="ctr">
                      <a:solidFill>
                        <a:srgbClr val="9E9E9E">
                          <a:alpha val="0"/>
                        </a:srgbClr>
                      </a:solidFill>
                    </a:lnT>
                    <a:lnB w="9525" algn="ctr">
                      <a:solidFill>
                        <a:schemeClr val="accent1"/>
                      </a:solidFill>
                    </a:lnB>
                  </a:tcPr>
                </a:tc>
                <a:tc>
                  <a:txBody>
                    <a:bodyPr/>
                    <a:p>
                      <a:pPr marL="0" lvl="0" indent="0" algn="ctr">
                        <a:spcBef>
                          <a:spcPts val="0"/>
                        </a:spcBef>
                        <a:spcAft>
                          <a:spcPts val="0"/>
                        </a:spcAft>
                        <a:buNone/>
                        <a:defRPr/>
                      </a:pPr>
                      <a:r>
                        <a:rPr lang="de" sz="2000" b="1">
                          <a:solidFill>
                            <a:schemeClr val="accent1"/>
                          </a:solidFill>
                          <a:latin typeface="Space Grotesk"/>
                          <a:ea typeface="Space Grotesk"/>
                          <a:cs typeface="Space Grotesk"/>
                        </a:rPr>
                        <a:t>Strategie 1</a:t>
                      </a:r>
                      <a:endParaRPr sz="2000" b="1">
                        <a:solidFill>
                          <a:schemeClr val="accent1"/>
                        </a:solidFill>
                        <a:latin typeface="Space Grotesk"/>
                        <a:ea typeface="Space Grotesk"/>
                        <a:cs typeface="Space Grotesk"/>
                      </a:endParaRPr>
                    </a:p>
                  </a:txBody>
                  <a:tcPr marL="91425" marR="91425" marT="91425" marB="91425">
                    <a:lnL w="9525" algn="ctr">
                      <a:solidFill>
                        <a:srgbClr val="9E9E9E">
                          <a:alpha val="0"/>
                        </a:srgbClr>
                      </a:solidFill>
                    </a:lnL>
                    <a:lnR w="9525" algn="ctr">
                      <a:solidFill>
                        <a:srgbClr val="9E9E9E">
                          <a:alpha val="0"/>
                        </a:srgbClr>
                      </a:solidFill>
                    </a:lnR>
                    <a:lnT w="9525" algn="ctr">
                      <a:solidFill>
                        <a:srgbClr val="9E9E9E">
                          <a:alpha val="0"/>
                        </a:srgbClr>
                      </a:solidFill>
                    </a:lnT>
                    <a:lnB w="9525" algn="ctr">
                      <a:solidFill>
                        <a:schemeClr val="accent1"/>
                      </a:solidFill>
                    </a:lnB>
                  </a:tcPr>
                </a:tc>
                <a:tc>
                  <a:txBody>
                    <a:bodyPr/>
                    <a:p>
                      <a:pPr marL="0" lvl="0" indent="0" algn="ctr">
                        <a:spcBef>
                          <a:spcPts val="0"/>
                        </a:spcBef>
                        <a:spcAft>
                          <a:spcPts val="0"/>
                        </a:spcAft>
                        <a:buNone/>
                        <a:defRPr/>
                      </a:pPr>
                      <a:r>
                        <a:rPr lang="de" sz="2000" b="1">
                          <a:solidFill>
                            <a:schemeClr val="accent1"/>
                          </a:solidFill>
                          <a:latin typeface="Space Grotesk"/>
                          <a:ea typeface="Space Grotesk"/>
                          <a:cs typeface="Space Grotesk"/>
                        </a:rPr>
                        <a:t>Strategie 2</a:t>
                      </a:r>
                      <a:endParaRPr sz="2000" b="1">
                        <a:solidFill>
                          <a:schemeClr val="accent1"/>
                        </a:solidFill>
                        <a:latin typeface="Space Grotesk"/>
                        <a:ea typeface="Space Grotesk"/>
                        <a:cs typeface="Space Grotesk"/>
                      </a:endParaRPr>
                    </a:p>
                  </a:txBody>
                  <a:tcPr marL="91425" marR="91425" marT="91425" marB="91425">
                    <a:lnL w="9525" algn="ctr">
                      <a:solidFill>
                        <a:srgbClr val="9E9E9E">
                          <a:alpha val="0"/>
                        </a:srgbClr>
                      </a:solidFill>
                    </a:lnL>
                    <a:lnR w="9525" algn="ctr">
                      <a:solidFill>
                        <a:srgbClr val="9E9E9E">
                          <a:alpha val="0"/>
                        </a:srgbClr>
                      </a:solidFill>
                    </a:lnR>
                    <a:lnT w="9525" algn="ctr">
                      <a:solidFill>
                        <a:srgbClr val="9E9E9E">
                          <a:alpha val="0"/>
                        </a:srgbClr>
                      </a:solidFill>
                    </a:lnT>
                    <a:lnB w="9525" algn="ctr">
                      <a:solidFill>
                        <a:schemeClr val="accent1"/>
                      </a:solidFill>
                    </a:lnB>
                  </a:tcPr>
                </a:tc>
                <a:tc>
                  <a:txBody>
                    <a:bodyPr/>
                    <a:p>
                      <a:pPr marL="0" lvl="0" indent="0" algn="ctr">
                        <a:spcBef>
                          <a:spcPts val="0"/>
                        </a:spcBef>
                        <a:spcAft>
                          <a:spcPts val="0"/>
                        </a:spcAft>
                        <a:buNone/>
                        <a:defRPr/>
                      </a:pPr>
                      <a:r>
                        <a:rPr lang="de" sz="2000" b="1">
                          <a:solidFill>
                            <a:schemeClr val="accent1"/>
                          </a:solidFill>
                          <a:latin typeface="Space Grotesk"/>
                          <a:ea typeface="Space Grotesk"/>
                          <a:cs typeface="Space Grotesk"/>
                        </a:rPr>
                        <a:t>Strategie 3</a:t>
                      </a:r>
                      <a:endParaRPr sz="2000" b="1">
                        <a:solidFill>
                          <a:schemeClr val="accent1"/>
                        </a:solidFill>
                        <a:latin typeface="Space Grotesk"/>
                        <a:ea typeface="Space Grotesk"/>
                        <a:cs typeface="Space Grotesk"/>
                      </a:endParaRPr>
                    </a:p>
                  </a:txBody>
                  <a:tcPr marL="91425" marR="91425" marT="91425" marB="91425">
                    <a:lnL w="9525" algn="ctr">
                      <a:solidFill>
                        <a:srgbClr val="9E9E9E">
                          <a:alpha val="0"/>
                        </a:srgbClr>
                      </a:solidFill>
                    </a:lnL>
                    <a:lnR w="9525" algn="ctr">
                      <a:solidFill>
                        <a:srgbClr val="9E9E9E">
                          <a:alpha val="0"/>
                        </a:srgbClr>
                      </a:solidFill>
                    </a:lnR>
                    <a:lnT w="9525" algn="ctr">
                      <a:solidFill>
                        <a:srgbClr val="9E9E9E">
                          <a:alpha val="0"/>
                        </a:srgbClr>
                      </a:solidFill>
                    </a:lnT>
                    <a:lnB w="9525" algn="ctr">
                      <a:solidFill>
                        <a:schemeClr val="accent1"/>
                      </a:solidFill>
                    </a:lnB>
                  </a:tcPr>
                </a:tc>
              </a:tr>
              <a:tr h="469175">
                <a:tc>
                  <a:txBody>
                    <a:bodyPr/>
                    <a:p>
                      <a:pPr marL="0" lvl="0" indent="0" algn="r">
                        <a:spcBef>
                          <a:spcPts val="0"/>
                        </a:spcBef>
                        <a:spcAft>
                          <a:spcPts val="0"/>
                        </a:spcAft>
                        <a:buNone/>
                        <a:defRPr/>
                      </a:pPr>
                      <a:r>
                        <a:rPr lang="de">
                          <a:solidFill>
                            <a:schemeClr val="dk1"/>
                          </a:solidFill>
                          <a:latin typeface="Archivo"/>
                          <a:ea typeface="Archivo"/>
                          <a:cs typeface="Archivo"/>
                        </a:rPr>
                        <a:t>Der Merkur ist der sonnennächste Planet</a:t>
                      </a:r>
                      <a:endParaRPr>
                        <a:solidFill>
                          <a:schemeClr val="dk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r>
              <a:tr h="396200">
                <a:tc>
                  <a:txBody>
                    <a:bodyPr/>
                    <a:p>
                      <a:pPr marL="0" lvl="0" indent="0" algn="r">
                        <a:spcBef>
                          <a:spcPts val="0"/>
                        </a:spcBef>
                        <a:spcAft>
                          <a:spcPts val="0"/>
                        </a:spcAft>
                        <a:buNone/>
                        <a:defRPr/>
                      </a:pPr>
                      <a:r>
                        <a:rPr lang="de">
                          <a:solidFill>
                            <a:schemeClr val="dk1"/>
                          </a:solidFill>
                          <a:latin typeface="Archivo"/>
                          <a:ea typeface="Archivo"/>
                          <a:cs typeface="Archivo"/>
                        </a:rPr>
                        <a:t>Neptun ist der</a:t>
                      </a:r>
                      <a:endParaRPr>
                        <a:solidFill>
                          <a:schemeClr val="dk1"/>
                        </a:solidFill>
                        <a:latin typeface="Archivo"/>
                        <a:ea typeface="Archivo"/>
                        <a:cs typeface="Archivo"/>
                      </a:endParaRPr>
                    </a:p>
                    <a:p>
                      <a:pPr marL="0" lvl="0" indent="0" algn="r">
                        <a:spcBef>
                          <a:spcPts val="0"/>
                        </a:spcBef>
                        <a:spcAft>
                          <a:spcPts val="0"/>
                        </a:spcAft>
                        <a:buNone/>
                        <a:defRPr/>
                      </a:pPr>
                      <a:r>
                        <a:rPr lang="de">
                          <a:solidFill>
                            <a:schemeClr val="dk1"/>
                          </a:solidFill>
                          <a:latin typeface="Archivo"/>
                          <a:ea typeface="Archivo"/>
                          <a:cs typeface="Archivo"/>
                        </a:rPr>
                        <a:t>äußerste Planet </a:t>
                      </a:r>
                      <a:endParaRPr>
                        <a:solidFill>
                          <a:schemeClr val="dk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r>
              <a:tr h="396200">
                <a:tc>
                  <a:txBody>
                    <a:bodyPr/>
                    <a:p>
                      <a:pPr marL="0" lvl="0" indent="0" algn="r">
                        <a:spcBef>
                          <a:spcPts val="0"/>
                        </a:spcBef>
                        <a:spcAft>
                          <a:spcPts val="0"/>
                        </a:spcAft>
                        <a:buNone/>
                        <a:defRPr/>
                      </a:pPr>
                      <a:r>
                        <a:rPr lang="de">
                          <a:solidFill>
                            <a:schemeClr val="dk1"/>
                          </a:solidFill>
                          <a:latin typeface="Archivo"/>
                          <a:ea typeface="Archivo"/>
                          <a:cs typeface="Archivo"/>
                        </a:rPr>
                        <a:t>Saturn besteht aus Wasserstoff und Helium</a:t>
                      </a:r>
                      <a:endParaRPr>
                        <a:solidFill>
                          <a:schemeClr val="dk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r>
              <a:tr h="469175">
                <a:tc>
                  <a:txBody>
                    <a:bodyPr/>
                    <a:p>
                      <a:pPr marL="0" lvl="0" indent="0" algn="r">
                        <a:spcBef>
                          <a:spcPts val="0"/>
                        </a:spcBef>
                        <a:spcAft>
                          <a:spcPts val="0"/>
                        </a:spcAft>
                        <a:buNone/>
                        <a:defRPr/>
                      </a:pPr>
                      <a:r>
                        <a:rPr lang="de">
                          <a:solidFill>
                            <a:schemeClr val="dk1"/>
                          </a:solidFill>
                          <a:latin typeface="Archivo"/>
                          <a:ea typeface="Archivo"/>
                          <a:cs typeface="Archivo"/>
                        </a:rPr>
                        <a:t>Jupiter ist der größte</a:t>
                      </a:r>
                      <a:endParaRPr>
                        <a:solidFill>
                          <a:schemeClr val="dk1"/>
                        </a:solidFill>
                        <a:latin typeface="Archivo"/>
                        <a:ea typeface="Archivo"/>
                        <a:cs typeface="Archivo"/>
                      </a:endParaRPr>
                    </a:p>
                    <a:p>
                      <a:pPr marL="0" lvl="0" indent="0" algn="r">
                        <a:spcBef>
                          <a:spcPts val="0"/>
                        </a:spcBef>
                        <a:spcAft>
                          <a:spcPts val="0"/>
                        </a:spcAft>
                        <a:buNone/>
                        <a:defRPr/>
                      </a:pPr>
                      <a:r>
                        <a:rPr lang="de">
                          <a:solidFill>
                            <a:schemeClr val="dk1"/>
                          </a:solidFill>
                          <a:latin typeface="Archivo"/>
                          <a:ea typeface="Archivo"/>
                          <a:cs typeface="Archivo"/>
                        </a:rPr>
                        <a:t>aller Planeten!</a:t>
                      </a:r>
                      <a:endParaRPr>
                        <a:solidFill>
                          <a:schemeClr val="dk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r>
            </a:tbl>
          </a:graphicData>
        </a:graphic>
      </p:graphicFrame>
      <p:grpSp>
        <p:nvGrpSpPr>
          <p:cNvPr id="1456" name="Google Shape;1456;p43" hidden="0"/>
          <p:cNvGrpSpPr/>
          <p:nvPr isPhoto="0" userDrawn="0"/>
        </p:nvGrpSpPr>
        <p:grpSpPr bwMode="auto">
          <a:xfrm>
            <a:off x="3603450" y="1968300"/>
            <a:ext cx="453600" cy="453600"/>
            <a:chOff x="3603450" y="1968300"/>
            <a:chExt cx="453600" cy="453600"/>
          </a:xfrm>
        </p:grpSpPr>
        <p:sp>
          <p:nvSpPr>
            <p:cNvPr id="1457" name="Google Shape;1457;p43" hidden="0"/>
            <p:cNvSpPr/>
            <p:nvPr isPhoto="0" userDrawn="0"/>
          </p:nvSpPr>
          <p:spPr bwMode="auto">
            <a:xfrm>
              <a:off x="3603450" y="1968300"/>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58" name="Google Shape;1458;p43" hidden="0"/>
            <p:cNvSpPr/>
            <p:nvPr isPhoto="0" userDrawn="0"/>
          </p:nvSpPr>
          <p:spPr bwMode="auto">
            <a:xfrm>
              <a:off x="3614080" y="1978931"/>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59" name="Google Shape;1459;p43" hidden="0"/>
          <p:cNvGrpSpPr/>
          <p:nvPr isPhoto="0" userDrawn="0"/>
        </p:nvGrpSpPr>
        <p:grpSpPr bwMode="auto">
          <a:xfrm>
            <a:off x="5443075" y="1968300"/>
            <a:ext cx="453600" cy="453600"/>
            <a:chOff x="5443075" y="1968300"/>
            <a:chExt cx="453600" cy="453600"/>
          </a:xfrm>
        </p:grpSpPr>
        <p:sp>
          <p:nvSpPr>
            <p:cNvPr id="1460" name="Google Shape;1460;p43" hidden="0"/>
            <p:cNvSpPr/>
            <p:nvPr isPhoto="0" userDrawn="0"/>
          </p:nvSpPr>
          <p:spPr bwMode="auto">
            <a:xfrm>
              <a:off x="5443075" y="1968300"/>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61" name="Google Shape;1461;p43" hidden="0"/>
            <p:cNvSpPr/>
            <p:nvPr isPhoto="0" userDrawn="0"/>
          </p:nvSpPr>
          <p:spPr bwMode="auto">
            <a:xfrm>
              <a:off x="5453705" y="1978931"/>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62" name="Google Shape;1462;p43" hidden="0"/>
          <p:cNvGrpSpPr/>
          <p:nvPr isPhoto="0" userDrawn="0"/>
        </p:nvGrpSpPr>
        <p:grpSpPr bwMode="auto">
          <a:xfrm>
            <a:off x="7282700" y="1968300"/>
            <a:ext cx="453600" cy="453600"/>
            <a:chOff x="7282700" y="1968300"/>
            <a:chExt cx="453600" cy="453600"/>
          </a:xfrm>
        </p:grpSpPr>
        <p:sp>
          <p:nvSpPr>
            <p:cNvPr id="1463" name="Google Shape;1463;p43" hidden="0"/>
            <p:cNvSpPr/>
            <p:nvPr isPhoto="0" userDrawn="0"/>
          </p:nvSpPr>
          <p:spPr bwMode="auto">
            <a:xfrm>
              <a:off x="7282700" y="1968300"/>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64" name="Google Shape;1464;p43" hidden="0"/>
            <p:cNvSpPr/>
            <p:nvPr isPhoto="0" userDrawn="0"/>
          </p:nvSpPr>
          <p:spPr bwMode="auto">
            <a:xfrm>
              <a:off x="7293330" y="1978931"/>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65" name="Google Shape;1465;p43" hidden="0"/>
          <p:cNvGrpSpPr/>
          <p:nvPr isPhoto="0" userDrawn="0"/>
        </p:nvGrpSpPr>
        <p:grpSpPr bwMode="auto">
          <a:xfrm>
            <a:off x="3603450" y="3809775"/>
            <a:ext cx="453600" cy="453600"/>
            <a:chOff x="3603450" y="3809775"/>
            <a:chExt cx="453600" cy="453600"/>
          </a:xfrm>
        </p:grpSpPr>
        <p:sp>
          <p:nvSpPr>
            <p:cNvPr id="1466" name="Google Shape;1466;p43" hidden="0"/>
            <p:cNvSpPr/>
            <p:nvPr isPhoto="0" userDrawn="0"/>
          </p:nvSpPr>
          <p:spPr bwMode="auto">
            <a:xfrm>
              <a:off x="3603450" y="3809775"/>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67" name="Google Shape;1467;p43" hidden="0"/>
            <p:cNvSpPr/>
            <p:nvPr isPhoto="0" userDrawn="0"/>
          </p:nvSpPr>
          <p:spPr bwMode="auto">
            <a:xfrm>
              <a:off x="3614080" y="3820406"/>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68" name="Google Shape;1468;p43" hidden="0"/>
          <p:cNvGrpSpPr/>
          <p:nvPr isPhoto="0" userDrawn="0"/>
        </p:nvGrpSpPr>
        <p:grpSpPr bwMode="auto">
          <a:xfrm>
            <a:off x="5443075" y="3809775"/>
            <a:ext cx="453600" cy="453600"/>
            <a:chOff x="5443075" y="3809775"/>
            <a:chExt cx="453600" cy="453600"/>
          </a:xfrm>
        </p:grpSpPr>
        <p:sp>
          <p:nvSpPr>
            <p:cNvPr id="1469" name="Google Shape;1469;p43" hidden="0"/>
            <p:cNvSpPr/>
            <p:nvPr isPhoto="0" userDrawn="0"/>
          </p:nvSpPr>
          <p:spPr bwMode="auto">
            <a:xfrm>
              <a:off x="5443075" y="3809775"/>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70" name="Google Shape;1470;p43" hidden="0"/>
            <p:cNvSpPr/>
            <p:nvPr isPhoto="0" userDrawn="0"/>
          </p:nvSpPr>
          <p:spPr bwMode="auto">
            <a:xfrm>
              <a:off x="5453705" y="3820406"/>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71" name="Google Shape;1471;p43" hidden="0"/>
          <p:cNvGrpSpPr/>
          <p:nvPr isPhoto="0" userDrawn="0"/>
        </p:nvGrpSpPr>
        <p:grpSpPr bwMode="auto">
          <a:xfrm>
            <a:off x="7282700" y="3809775"/>
            <a:ext cx="453600" cy="453600"/>
            <a:chOff x="7282700" y="3809775"/>
            <a:chExt cx="453600" cy="453600"/>
          </a:xfrm>
        </p:grpSpPr>
        <p:sp>
          <p:nvSpPr>
            <p:cNvPr id="1472" name="Google Shape;1472;p43" hidden="0"/>
            <p:cNvSpPr/>
            <p:nvPr isPhoto="0" userDrawn="0"/>
          </p:nvSpPr>
          <p:spPr bwMode="auto">
            <a:xfrm>
              <a:off x="7282700" y="3809775"/>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73" name="Google Shape;1473;p43" hidden="0"/>
            <p:cNvSpPr/>
            <p:nvPr isPhoto="0" userDrawn="0"/>
          </p:nvSpPr>
          <p:spPr bwMode="auto">
            <a:xfrm>
              <a:off x="7293330" y="3820406"/>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74" name="Google Shape;1474;p43" hidden="0"/>
          <p:cNvGrpSpPr/>
          <p:nvPr isPhoto="0" userDrawn="0"/>
        </p:nvGrpSpPr>
        <p:grpSpPr bwMode="auto">
          <a:xfrm>
            <a:off x="3603450" y="3195925"/>
            <a:ext cx="453600" cy="453600"/>
            <a:chOff x="3603450" y="3195925"/>
            <a:chExt cx="453600" cy="453600"/>
          </a:xfrm>
        </p:grpSpPr>
        <p:sp>
          <p:nvSpPr>
            <p:cNvPr id="1475" name="Google Shape;1475;p43" hidden="0"/>
            <p:cNvSpPr/>
            <p:nvPr isPhoto="0" userDrawn="0"/>
          </p:nvSpPr>
          <p:spPr bwMode="auto">
            <a:xfrm>
              <a:off x="3603450" y="3195925"/>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76" name="Google Shape;1476;p43" hidden="0"/>
            <p:cNvSpPr/>
            <p:nvPr isPhoto="0" userDrawn="0"/>
          </p:nvSpPr>
          <p:spPr bwMode="auto">
            <a:xfrm>
              <a:off x="3614080" y="3206556"/>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77" name="Google Shape;1477;p43" hidden="0"/>
          <p:cNvGrpSpPr/>
          <p:nvPr isPhoto="0" userDrawn="0"/>
        </p:nvGrpSpPr>
        <p:grpSpPr bwMode="auto">
          <a:xfrm>
            <a:off x="5443075" y="3195925"/>
            <a:ext cx="453600" cy="453600"/>
            <a:chOff x="5443075" y="3195925"/>
            <a:chExt cx="453600" cy="453600"/>
          </a:xfrm>
        </p:grpSpPr>
        <p:sp>
          <p:nvSpPr>
            <p:cNvPr id="1478" name="Google Shape;1478;p43" hidden="0"/>
            <p:cNvSpPr/>
            <p:nvPr isPhoto="0" userDrawn="0"/>
          </p:nvSpPr>
          <p:spPr bwMode="auto">
            <a:xfrm>
              <a:off x="5443075" y="3195925"/>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79" name="Google Shape;1479;p43" hidden="0"/>
            <p:cNvSpPr/>
            <p:nvPr isPhoto="0" userDrawn="0"/>
          </p:nvSpPr>
          <p:spPr bwMode="auto">
            <a:xfrm>
              <a:off x="5453705" y="3206556"/>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80" name="Google Shape;1480;p43" hidden="0"/>
          <p:cNvGrpSpPr/>
          <p:nvPr isPhoto="0" userDrawn="0"/>
        </p:nvGrpSpPr>
        <p:grpSpPr bwMode="auto">
          <a:xfrm>
            <a:off x="7282700" y="3195925"/>
            <a:ext cx="453600" cy="453600"/>
            <a:chOff x="7282700" y="3195925"/>
            <a:chExt cx="453600" cy="453600"/>
          </a:xfrm>
        </p:grpSpPr>
        <p:sp>
          <p:nvSpPr>
            <p:cNvPr id="1481" name="Google Shape;1481;p43" hidden="0"/>
            <p:cNvSpPr/>
            <p:nvPr isPhoto="0" userDrawn="0"/>
          </p:nvSpPr>
          <p:spPr bwMode="auto">
            <a:xfrm>
              <a:off x="7282700" y="3195925"/>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82" name="Google Shape;1482;p43" hidden="0"/>
            <p:cNvSpPr/>
            <p:nvPr isPhoto="0" userDrawn="0"/>
          </p:nvSpPr>
          <p:spPr bwMode="auto">
            <a:xfrm>
              <a:off x="7293330" y="3206556"/>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83" name="Google Shape;1483;p43" hidden="0"/>
          <p:cNvGrpSpPr/>
          <p:nvPr isPhoto="0" userDrawn="0"/>
        </p:nvGrpSpPr>
        <p:grpSpPr bwMode="auto">
          <a:xfrm>
            <a:off x="3603450" y="2617375"/>
            <a:ext cx="453600" cy="453600"/>
            <a:chOff x="3603450" y="2617375"/>
            <a:chExt cx="453600" cy="453600"/>
          </a:xfrm>
        </p:grpSpPr>
        <p:sp>
          <p:nvSpPr>
            <p:cNvPr id="1484" name="Google Shape;1484;p43" hidden="0"/>
            <p:cNvSpPr/>
            <p:nvPr isPhoto="0" userDrawn="0"/>
          </p:nvSpPr>
          <p:spPr bwMode="auto">
            <a:xfrm>
              <a:off x="3603450" y="2617375"/>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85" name="Google Shape;1485;p43" hidden="0"/>
            <p:cNvSpPr/>
            <p:nvPr isPhoto="0" userDrawn="0"/>
          </p:nvSpPr>
          <p:spPr bwMode="auto">
            <a:xfrm>
              <a:off x="3614080" y="2628006"/>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86" name="Google Shape;1486;p43" hidden="0"/>
          <p:cNvGrpSpPr/>
          <p:nvPr isPhoto="0" userDrawn="0"/>
        </p:nvGrpSpPr>
        <p:grpSpPr bwMode="auto">
          <a:xfrm>
            <a:off x="5443075" y="2617375"/>
            <a:ext cx="453600" cy="453600"/>
            <a:chOff x="5443075" y="2617375"/>
            <a:chExt cx="453600" cy="453600"/>
          </a:xfrm>
        </p:grpSpPr>
        <p:sp>
          <p:nvSpPr>
            <p:cNvPr id="1487" name="Google Shape;1487;p43" hidden="0"/>
            <p:cNvSpPr/>
            <p:nvPr isPhoto="0" userDrawn="0"/>
          </p:nvSpPr>
          <p:spPr bwMode="auto">
            <a:xfrm>
              <a:off x="5443075" y="2617375"/>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88" name="Google Shape;1488;p43" hidden="0"/>
            <p:cNvSpPr/>
            <p:nvPr isPhoto="0" userDrawn="0"/>
          </p:nvSpPr>
          <p:spPr bwMode="auto">
            <a:xfrm>
              <a:off x="5453705" y="2628006"/>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489" name="Google Shape;1489;p43" hidden="0"/>
          <p:cNvGrpSpPr/>
          <p:nvPr isPhoto="0" userDrawn="0"/>
        </p:nvGrpSpPr>
        <p:grpSpPr bwMode="auto">
          <a:xfrm>
            <a:off x="7282700" y="2617375"/>
            <a:ext cx="453600" cy="453600"/>
            <a:chOff x="7282700" y="2617375"/>
            <a:chExt cx="453600" cy="453600"/>
          </a:xfrm>
        </p:grpSpPr>
        <p:sp>
          <p:nvSpPr>
            <p:cNvPr id="1490" name="Google Shape;1490;p43" hidden="0"/>
            <p:cNvSpPr/>
            <p:nvPr isPhoto="0" userDrawn="0"/>
          </p:nvSpPr>
          <p:spPr bwMode="auto">
            <a:xfrm>
              <a:off x="7282700" y="2617375"/>
              <a:ext cx="453600" cy="45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491" name="Google Shape;1491;p43" hidden="0"/>
            <p:cNvSpPr/>
            <p:nvPr isPhoto="0" userDrawn="0"/>
          </p:nvSpPr>
          <p:spPr bwMode="auto">
            <a:xfrm>
              <a:off x="7293330" y="2628006"/>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1492" name="Google Shape;1492;p43" hidden="0"/>
          <p:cNvSpPr/>
          <p:nvPr isPhoto="0" userDrawn="0"/>
        </p:nvSpPr>
        <p:spPr bwMode="auto">
          <a:xfrm>
            <a:off x="3764236" y="2131467"/>
            <a:ext cx="132031" cy="127267"/>
          </a:xfrm>
          <a:custGeom>
            <a:avLst/>
            <a:gdLst/>
            <a:ahLst/>
            <a:cxnLst/>
            <a:rect l="l" t="t" r="r" b="b"/>
            <a:pathLst>
              <a:path w="9104" h="8774" fill="norm" stroke="1"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493" name="Google Shape;1493;p43" hidden="0"/>
          <p:cNvSpPr/>
          <p:nvPr isPhoto="0" userDrawn="0"/>
        </p:nvSpPr>
        <p:spPr bwMode="auto">
          <a:xfrm>
            <a:off x="5593332" y="2139232"/>
            <a:ext cx="153089" cy="111736"/>
          </a:xfrm>
          <a:custGeom>
            <a:avLst/>
            <a:gdLst/>
            <a:ahLst/>
            <a:cxnLst/>
            <a:rect l="l" t="t" r="r" b="b"/>
            <a:pathLst>
              <a:path w="10014" h="7309" fill="norm" stroke="1"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494" name="Google Shape;1494;p43" hidden="0"/>
          <p:cNvSpPr/>
          <p:nvPr isPhoto="0" userDrawn="0"/>
        </p:nvSpPr>
        <p:spPr bwMode="auto">
          <a:xfrm>
            <a:off x="7443482" y="2139232"/>
            <a:ext cx="153089" cy="111736"/>
          </a:xfrm>
          <a:custGeom>
            <a:avLst/>
            <a:gdLst/>
            <a:ahLst/>
            <a:cxnLst/>
            <a:rect l="l" t="t" r="r" b="b"/>
            <a:pathLst>
              <a:path w="10014" h="7309" fill="norm" stroke="1"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495" name="Google Shape;1495;p43" hidden="0"/>
          <p:cNvSpPr/>
          <p:nvPr isPhoto="0" userDrawn="0"/>
        </p:nvSpPr>
        <p:spPr bwMode="auto">
          <a:xfrm>
            <a:off x="3764236" y="2780542"/>
            <a:ext cx="132031" cy="127267"/>
          </a:xfrm>
          <a:custGeom>
            <a:avLst/>
            <a:gdLst/>
            <a:ahLst/>
            <a:cxnLst/>
            <a:rect l="l" t="t" r="r" b="b"/>
            <a:pathLst>
              <a:path w="9104" h="8774" fill="norm" stroke="1"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496" name="Google Shape;1496;p43" hidden="0"/>
          <p:cNvSpPr/>
          <p:nvPr isPhoto="0" userDrawn="0"/>
        </p:nvSpPr>
        <p:spPr bwMode="auto">
          <a:xfrm>
            <a:off x="5593332" y="2788307"/>
            <a:ext cx="153089" cy="111736"/>
          </a:xfrm>
          <a:custGeom>
            <a:avLst/>
            <a:gdLst/>
            <a:ahLst/>
            <a:cxnLst/>
            <a:rect l="l" t="t" r="r" b="b"/>
            <a:pathLst>
              <a:path w="10014" h="7309" fill="norm" stroke="1"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497" name="Google Shape;1497;p43" hidden="0"/>
          <p:cNvSpPr/>
          <p:nvPr isPhoto="0" userDrawn="0"/>
        </p:nvSpPr>
        <p:spPr bwMode="auto">
          <a:xfrm>
            <a:off x="5593332" y="3384507"/>
            <a:ext cx="153089" cy="111736"/>
          </a:xfrm>
          <a:custGeom>
            <a:avLst/>
            <a:gdLst/>
            <a:ahLst/>
            <a:cxnLst/>
            <a:rect l="l" t="t" r="r" b="b"/>
            <a:pathLst>
              <a:path w="10014" h="7309" fill="norm" stroke="1"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498" name="Google Shape;1498;p43" hidden="0"/>
          <p:cNvSpPr/>
          <p:nvPr isPhoto="0" userDrawn="0"/>
        </p:nvSpPr>
        <p:spPr bwMode="auto">
          <a:xfrm>
            <a:off x="7443482" y="3384507"/>
            <a:ext cx="153089" cy="111736"/>
          </a:xfrm>
          <a:custGeom>
            <a:avLst/>
            <a:gdLst/>
            <a:ahLst/>
            <a:cxnLst/>
            <a:rect l="l" t="t" r="r" b="b"/>
            <a:pathLst>
              <a:path w="10014" h="7309" fill="norm" stroke="1"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499" name="Google Shape;1499;p43" hidden="0"/>
          <p:cNvSpPr/>
          <p:nvPr isPhoto="0" userDrawn="0"/>
        </p:nvSpPr>
        <p:spPr bwMode="auto">
          <a:xfrm>
            <a:off x="3764236" y="3972942"/>
            <a:ext cx="132031" cy="127267"/>
          </a:xfrm>
          <a:custGeom>
            <a:avLst/>
            <a:gdLst/>
            <a:ahLst/>
            <a:cxnLst/>
            <a:rect l="l" t="t" r="r" b="b"/>
            <a:pathLst>
              <a:path w="9104" h="8774" fill="norm" stroke="1"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500" name="Google Shape;1500;p43" hidden="0"/>
          <p:cNvSpPr/>
          <p:nvPr isPhoto="0" userDrawn="0"/>
        </p:nvSpPr>
        <p:spPr bwMode="auto">
          <a:xfrm>
            <a:off x="5603861" y="3972942"/>
            <a:ext cx="132031" cy="127267"/>
          </a:xfrm>
          <a:custGeom>
            <a:avLst/>
            <a:gdLst/>
            <a:ahLst/>
            <a:cxnLst/>
            <a:rect l="l" t="t" r="r" b="b"/>
            <a:pathLst>
              <a:path w="9104" h="8774" fill="norm" stroke="1"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501" name="Google Shape;1501;p43" hidden="0"/>
          <p:cNvSpPr/>
          <p:nvPr isPhoto="0" userDrawn="0"/>
        </p:nvSpPr>
        <p:spPr bwMode="auto">
          <a:xfrm>
            <a:off x="7443486" y="3972942"/>
            <a:ext cx="132031" cy="127267"/>
          </a:xfrm>
          <a:custGeom>
            <a:avLst/>
            <a:gdLst/>
            <a:ahLst/>
            <a:cxnLst/>
            <a:rect l="l" t="t" r="r" b="b"/>
            <a:pathLst>
              <a:path w="9104" h="8774" fill="norm" stroke="1"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502" name="Google Shape;1502;p43" hidden="0"/>
          <p:cNvSpPr/>
          <p:nvPr isPhoto="0" userDrawn="0"/>
        </p:nvSpPr>
        <p:spPr bwMode="auto">
          <a:xfrm>
            <a:off x="3743182" y="3384507"/>
            <a:ext cx="153089" cy="111736"/>
          </a:xfrm>
          <a:custGeom>
            <a:avLst/>
            <a:gdLst/>
            <a:ahLst/>
            <a:cxnLst/>
            <a:rect l="l" t="t" r="r" b="b"/>
            <a:pathLst>
              <a:path w="10014" h="7309" fill="norm" stroke="1"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503" name="Google Shape;1503;p43" hidden="0"/>
          <p:cNvSpPr/>
          <p:nvPr isPhoto="0" userDrawn="0"/>
        </p:nvSpPr>
        <p:spPr bwMode="auto">
          <a:xfrm>
            <a:off x="7443486" y="2780542"/>
            <a:ext cx="132031" cy="127267"/>
          </a:xfrm>
          <a:custGeom>
            <a:avLst/>
            <a:gdLst/>
            <a:ahLst/>
            <a:cxnLst/>
            <a:rect l="l" t="t" r="r" b="b"/>
            <a:pathLst>
              <a:path w="9104" h="8774" fill="norm" stroke="1"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508" name="Google Shape;1508;p44" hidden="0"/>
          <p:cNvSpPr txBox="1"/>
          <p:nvPr isPhoto="0" userDrawn="0">
            <p:ph type="title" hasCustomPrompt="0"/>
          </p:nvPr>
        </p:nvSpPr>
        <p:spPr bwMode="auto">
          <a:xfrm>
            <a:off x="713100" y="798325"/>
            <a:ext cx="5079600" cy="21216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defRPr/>
            </a:pPr>
            <a:r>
              <a:rPr lang="de"/>
              <a:t>Geniale worte</a:t>
            </a:r>
            <a:endParaRPr/>
          </a:p>
        </p:txBody>
      </p:sp>
      <p:sp>
        <p:nvSpPr>
          <p:cNvPr id="1509" name="Google Shape;1509;p44" hidden="0"/>
          <p:cNvSpPr/>
          <p:nvPr isPhoto="0" userDrawn="0"/>
        </p:nvSpPr>
        <p:spPr bwMode="auto">
          <a:xfrm>
            <a:off x="5940479" y="3575842"/>
            <a:ext cx="82388" cy="229741"/>
          </a:xfrm>
          <a:custGeom>
            <a:avLst/>
            <a:gdLst/>
            <a:ahLst/>
            <a:cxnLst/>
            <a:rect l="l" t="t" r="r" b="b"/>
            <a:pathLst>
              <a:path w="1168" h="3257" fill="norm" stroke="1" extrusionOk="0">
                <a:moveTo>
                  <a:pt x="599" y="0"/>
                </a:moveTo>
                <a:cubicBezTo>
                  <a:pt x="534" y="0"/>
                  <a:pt x="468" y="14"/>
                  <a:pt x="405" y="42"/>
                </a:cubicBezTo>
                <a:cubicBezTo>
                  <a:pt x="394" y="54"/>
                  <a:pt x="382" y="54"/>
                  <a:pt x="370" y="66"/>
                </a:cubicBezTo>
                <a:cubicBezTo>
                  <a:pt x="36" y="268"/>
                  <a:pt x="1" y="994"/>
                  <a:pt x="96" y="1340"/>
                </a:cubicBezTo>
                <a:cubicBezTo>
                  <a:pt x="96" y="1364"/>
                  <a:pt x="274" y="1816"/>
                  <a:pt x="286" y="1816"/>
                </a:cubicBezTo>
                <a:cubicBezTo>
                  <a:pt x="286" y="1923"/>
                  <a:pt x="274" y="2042"/>
                  <a:pt x="274" y="2185"/>
                </a:cubicBezTo>
                <a:cubicBezTo>
                  <a:pt x="274" y="2423"/>
                  <a:pt x="274" y="2697"/>
                  <a:pt x="298" y="3007"/>
                </a:cubicBezTo>
                <a:cubicBezTo>
                  <a:pt x="298" y="3054"/>
                  <a:pt x="310" y="3114"/>
                  <a:pt x="310" y="3161"/>
                </a:cubicBezTo>
                <a:cubicBezTo>
                  <a:pt x="346" y="3221"/>
                  <a:pt x="370" y="3257"/>
                  <a:pt x="370" y="3257"/>
                </a:cubicBezTo>
                <a:cubicBezTo>
                  <a:pt x="358" y="3173"/>
                  <a:pt x="358" y="3078"/>
                  <a:pt x="346" y="3007"/>
                </a:cubicBezTo>
                <a:cubicBezTo>
                  <a:pt x="310" y="2697"/>
                  <a:pt x="310" y="2423"/>
                  <a:pt x="310" y="2185"/>
                </a:cubicBezTo>
                <a:lnTo>
                  <a:pt x="310" y="1792"/>
                </a:lnTo>
                <a:cubicBezTo>
                  <a:pt x="405" y="1709"/>
                  <a:pt x="846" y="1352"/>
                  <a:pt x="965" y="1102"/>
                </a:cubicBezTo>
                <a:cubicBezTo>
                  <a:pt x="1084" y="863"/>
                  <a:pt x="1167" y="530"/>
                  <a:pt x="1036" y="280"/>
                </a:cubicBezTo>
                <a:cubicBezTo>
                  <a:pt x="958" y="105"/>
                  <a:pt x="782" y="0"/>
                  <a:pt x="599" y="0"/>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10" name="Google Shape;1510;p44" hidden="0"/>
          <p:cNvSpPr/>
          <p:nvPr isPhoto="0" userDrawn="0"/>
        </p:nvSpPr>
        <p:spPr bwMode="auto">
          <a:xfrm>
            <a:off x="5852305" y="3733778"/>
            <a:ext cx="110955" cy="71807"/>
          </a:xfrm>
          <a:custGeom>
            <a:avLst/>
            <a:gdLst/>
            <a:ahLst/>
            <a:cxnLst/>
            <a:rect l="l" t="t" r="r" b="b"/>
            <a:pathLst>
              <a:path w="1573" h="1018" fill="norm" stroke="1" extrusionOk="0">
                <a:moveTo>
                  <a:pt x="565" y="1"/>
                </a:moveTo>
                <a:cubicBezTo>
                  <a:pt x="547" y="1"/>
                  <a:pt x="530" y="2"/>
                  <a:pt x="512" y="6"/>
                </a:cubicBezTo>
                <a:cubicBezTo>
                  <a:pt x="60" y="77"/>
                  <a:pt x="0" y="494"/>
                  <a:pt x="417" y="768"/>
                </a:cubicBezTo>
                <a:cubicBezTo>
                  <a:pt x="774" y="994"/>
                  <a:pt x="1394" y="1018"/>
                  <a:pt x="1572" y="1018"/>
                </a:cubicBezTo>
                <a:cubicBezTo>
                  <a:pt x="1572" y="982"/>
                  <a:pt x="1572" y="946"/>
                  <a:pt x="1560" y="922"/>
                </a:cubicBezTo>
                <a:cubicBezTo>
                  <a:pt x="1401" y="673"/>
                  <a:pt x="928" y="1"/>
                  <a:pt x="565" y="1"/>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11" name="Google Shape;1511;p44" hidden="0"/>
          <p:cNvSpPr/>
          <p:nvPr isPhoto="0" userDrawn="0"/>
        </p:nvSpPr>
        <p:spPr bwMode="auto">
          <a:xfrm>
            <a:off x="5859006" y="3709795"/>
            <a:ext cx="368770" cy="504978"/>
          </a:xfrm>
          <a:custGeom>
            <a:avLst/>
            <a:gdLst/>
            <a:ahLst/>
            <a:cxnLst/>
            <a:rect l="l" t="t" r="r" b="b"/>
            <a:pathLst>
              <a:path w="5228" h="7159" fill="norm" stroke="1" extrusionOk="0">
                <a:moveTo>
                  <a:pt x="2394" y="0"/>
                </a:moveTo>
                <a:cubicBezTo>
                  <a:pt x="2001" y="36"/>
                  <a:pt x="1644" y="655"/>
                  <a:pt x="1560" y="1000"/>
                </a:cubicBezTo>
                <a:cubicBezTo>
                  <a:pt x="1560" y="1024"/>
                  <a:pt x="1537" y="1215"/>
                  <a:pt x="1525" y="1358"/>
                </a:cubicBezTo>
                <a:lnTo>
                  <a:pt x="1477" y="1358"/>
                </a:lnTo>
                <a:cubicBezTo>
                  <a:pt x="1489" y="1584"/>
                  <a:pt x="1525" y="1834"/>
                  <a:pt x="1560" y="2084"/>
                </a:cubicBezTo>
                <a:cubicBezTo>
                  <a:pt x="1632" y="2453"/>
                  <a:pt x="1715" y="2810"/>
                  <a:pt x="1846" y="3155"/>
                </a:cubicBezTo>
                <a:cubicBezTo>
                  <a:pt x="1846" y="3155"/>
                  <a:pt x="1846" y="3155"/>
                  <a:pt x="1846" y="3167"/>
                </a:cubicBezTo>
                <a:cubicBezTo>
                  <a:pt x="1775" y="3072"/>
                  <a:pt x="1572" y="2810"/>
                  <a:pt x="1549" y="2798"/>
                </a:cubicBezTo>
                <a:cubicBezTo>
                  <a:pt x="1349" y="2599"/>
                  <a:pt x="899" y="2338"/>
                  <a:pt x="544" y="2338"/>
                </a:cubicBezTo>
                <a:cubicBezTo>
                  <a:pt x="454" y="2338"/>
                  <a:pt x="370" y="2355"/>
                  <a:pt x="298" y="2393"/>
                </a:cubicBezTo>
                <a:cubicBezTo>
                  <a:pt x="72" y="2524"/>
                  <a:pt x="1" y="2810"/>
                  <a:pt x="120" y="3024"/>
                </a:cubicBezTo>
                <a:cubicBezTo>
                  <a:pt x="132" y="3048"/>
                  <a:pt x="144" y="3060"/>
                  <a:pt x="156" y="3072"/>
                </a:cubicBezTo>
                <a:cubicBezTo>
                  <a:pt x="310" y="3310"/>
                  <a:pt x="644" y="3405"/>
                  <a:pt x="918" y="3429"/>
                </a:cubicBezTo>
                <a:cubicBezTo>
                  <a:pt x="932" y="3430"/>
                  <a:pt x="947" y="3431"/>
                  <a:pt x="962" y="3431"/>
                </a:cubicBezTo>
                <a:cubicBezTo>
                  <a:pt x="1272" y="3431"/>
                  <a:pt x="1825" y="3214"/>
                  <a:pt x="1870" y="3203"/>
                </a:cubicBezTo>
                <a:cubicBezTo>
                  <a:pt x="2001" y="3548"/>
                  <a:pt x="2156" y="3894"/>
                  <a:pt x="2334" y="4215"/>
                </a:cubicBezTo>
                <a:cubicBezTo>
                  <a:pt x="2442" y="4418"/>
                  <a:pt x="2549" y="4608"/>
                  <a:pt x="2668" y="4799"/>
                </a:cubicBezTo>
                <a:cubicBezTo>
                  <a:pt x="2608" y="4715"/>
                  <a:pt x="2549" y="4644"/>
                  <a:pt x="2537" y="4632"/>
                </a:cubicBezTo>
                <a:cubicBezTo>
                  <a:pt x="2326" y="4431"/>
                  <a:pt x="1870" y="4177"/>
                  <a:pt x="1520" y="4177"/>
                </a:cubicBezTo>
                <a:cubicBezTo>
                  <a:pt x="1434" y="4177"/>
                  <a:pt x="1355" y="4192"/>
                  <a:pt x="1287" y="4227"/>
                </a:cubicBezTo>
                <a:cubicBezTo>
                  <a:pt x="1060" y="4358"/>
                  <a:pt x="977" y="4644"/>
                  <a:pt x="1108" y="4870"/>
                </a:cubicBezTo>
                <a:cubicBezTo>
                  <a:pt x="1120" y="4882"/>
                  <a:pt x="1132" y="4894"/>
                  <a:pt x="1132" y="4918"/>
                </a:cubicBezTo>
                <a:cubicBezTo>
                  <a:pt x="1299" y="5156"/>
                  <a:pt x="1632" y="5251"/>
                  <a:pt x="1894" y="5263"/>
                </a:cubicBezTo>
                <a:cubicBezTo>
                  <a:pt x="1909" y="5264"/>
                  <a:pt x="1925" y="5265"/>
                  <a:pt x="1942" y="5265"/>
                </a:cubicBezTo>
                <a:cubicBezTo>
                  <a:pt x="2216" y="5265"/>
                  <a:pt x="2688" y="5093"/>
                  <a:pt x="2823" y="5049"/>
                </a:cubicBezTo>
                <a:cubicBezTo>
                  <a:pt x="2870" y="5120"/>
                  <a:pt x="2906" y="5191"/>
                  <a:pt x="2953" y="5263"/>
                </a:cubicBezTo>
                <a:cubicBezTo>
                  <a:pt x="3168" y="5608"/>
                  <a:pt x="3382" y="5953"/>
                  <a:pt x="3585" y="6299"/>
                </a:cubicBezTo>
                <a:cubicBezTo>
                  <a:pt x="3656" y="6418"/>
                  <a:pt x="3715" y="6537"/>
                  <a:pt x="3775" y="6668"/>
                </a:cubicBezTo>
                <a:cubicBezTo>
                  <a:pt x="3727" y="6596"/>
                  <a:pt x="3680" y="6537"/>
                  <a:pt x="3668" y="6525"/>
                </a:cubicBezTo>
                <a:cubicBezTo>
                  <a:pt x="3458" y="6324"/>
                  <a:pt x="3001" y="6070"/>
                  <a:pt x="2651" y="6070"/>
                </a:cubicBezTo>
                <a:cubicBezTo>
                  <a:pt x="2565" y="6070"/>
                  <a:pt x="2486" y="6085"/>
                  <a:pt x="2418" y="6120"/>
                </a:cubicBezTo>
                <a:cubicBezTo>
                  <a:pt x="2191" y="6251"/>
                  <a:pt x="2108" y="6537"/>
                  <a:pt x="2239" y="6763"/>
                </a:cubicBezTo>
                <a:cubicBezTo>
                  <a:pt x="2251" y="6775"/>
                  <a:pt x="2263" y="6799"/>
                  <a:pt x="2275" y="6811"/>
                </a:cubicBezTo>
                <a:cubicBezTo>
                  <a:pt x="2430" y="7049"/>
                  <a:pt x="2763" y="7144"/>
                  <a:pt x="3025" y="7156"/>
                </a:cubicBezTo>
                <a:cubicBezTo>
                  <a:pt x="3042" y="7158"/>
                  <a:pt x="3060" y="7158"/>
                  <a:pt x="3079" y="7158"/>
                </a:cubicBezTo>
                <a:cubicBezTo>
                  <a:pt x="3350" y="7158"/>
                  <a:pt x="3785" y="7009"/>
                  <a:pt x="3930" y="6954"/>
                </a:cubicBezTo>
                <a:cubicBezTo>
                  <a:pt x="3954" y="7001"/>
                  <a:pt x="3989" y="7049"/>
                  <a:pt x="4013" y="7108"/>
                </a:cubicBezTo>
                <a:lnTo>
                  <a:pt x="4192" y="7049"/>
                </a:lnTo>
                <a:cubicBezTo>
                  <a:pt x="4120" y="6918"/>
                  <a:pt x="4049" y="6787"/>
                  <a:pt x="3977" y="6656"/>
                </a:cubicBezTo>
                <a:cubicBezTo>
                  <a:pt x="4120" y="6608"/>
                  <a:pt x="4644" y="6430"/>
                  <a:pt x="4835" y="6251"/>
                </a:cubicBezTo>
                <a:cubicBezTo>
                  <a:pt x="5025" y="6072"/>
                  <a:pt x="5228" y="5799"/>
                  <a:pt x="5204" y="5513"/>
                </a:cubicBezTo>
                <a:cubicBezTo>
                  <a:pt x="5181" y="5258"/>
                  <a:pt x="4966" y="5060"/>
                  <a:pt x="4714" y="5060"/>
                </a:cubicBezTo>
                <a:cubicBezTo>
                  <a:pt x="4706" y="5060"/>
                  <a:pt x="4699" y="5060"/>
                  <a:pt x="4692" y="5060"/>
                </a:cubicBezTo>
                <a:cubicBezTo>
                  <a:pt x="4680" y="5060"/>
                  <a:pt x="4668" y="5072"/>
                  <a:pt x="4656" y="5072"/>
                </a:cubicBezTo>
                <a:cubicBezTo>
                  <a:pt x="4263" y="5144"/>
                  <a:pt x="3977" y="5799"/>
                  <a:pt x="3930" y="6156"/>
                </a:cubicBezTo>
                <a:lnTo>
                  <a:pt x="3930" y="6573"/>
                </a:lnTo>
                <a:cubicBezTo>
                  <a:pt x="3870" y="6453"/>
                  <a:pt x="3799" y="6334"/>
                  <a:pt x="3727" y="6215"/>
                </a:cubicBezTo>
                <a:cubicBezTo>
                  <a:pt x="3513" y="5870"/>
                  <a:pt x="3299" y="5525"/>
                  <a:pt x="3073" y="5191"/>
                </a:cubicBezTo>
                <a:lnTo>
                  <a:pt x="2870" y="4870"/>
                </a:lnTo>
                <a:cubicBezTo>
                  <a:pt x="2930" y="4858"/>
                  <a:pt x="3537" y="4668"/>
                  <a:pt x="3763" y="4465"/>
                </a:cubicBezTo>
                <a:cubicBezTo>
                  <a:pt x="3954" y="4287"/>
                  <a:pt x="4156" y="4001"/>
                  <a:pt x="4132" y="3727"/>
                </a:cubicBezTo>
                <a:cubicBezTo>
                  <a:pt x="4109" y="3472"/>
                  <a:pt x="3895" y="3274"/>
                  <a:pt x="3642" y="3274"/>
                </a:cubicBezTo>
                <a:cubicBezTo>
                  <a:pt x="3635" y="3274"/>
                  <a:pt x="3628" y="3274"/>
                  <a:pt x="3620" y="3275"/>
                </a:cubicBezTo>
                <a:lnTo>
                  <a:pt x="3585" y="3275"/>
                </a:lnTo>
                <a:cubicBezTo>
                  <a:pt x="3192" y="3358"/>
                  <a:pt x="2906" y="4013"/>
                  <a:pt x="2858" y="4358"/>
                </a:cubicBezTo>
                <a:lnTo>
                  <a:pt x="2858" y="4858"/>
                </a:lnTo>
                <a:cubicBezTo>
                  <a:pt x="2715" y="4620"/>
                  <a:pt x="2572" y="4394"/>
                  <a:pt x="2442" y="4156"/>
                </a:cubicBezTo>
                <a:cubicBezTo>
                  <a:pt x="2263" y="3846"/>
                  <a:pt x="2096" y="3525"/>
                  <a:pt x="1965" y="3191"/>
                </a:cubicBezTo>
                <a:cubicBezTo>
                  <a:pt x="1989" y="3179"/>
                  <a:pt x="2632" y="2977"/>
                  <a:pt x="2858" y="2774"/>
                </a:cubicBezTo>
                <a:cubicBezTo>
                  <a:pt x="3049" y="2596"/>
                  <a:pt x="3251" y="2310"/>
                  <a:pt x="3215" y="2036"/>
                </a:cubicBezTo>
                <a:cubicBezTo>
                  <a:pt x="3204" y="1782"/>
                  <a:pt x="2990" y="1583"/>
                  <a:pt x="2726" y="1583"/>
                </a:cubicBezTo>
                <a:cubicBezTo>
                  <a:pt x="2719" y="1583"/>
                  <a:pt x="2711" y="1584"/>
                  <a:pt x="2703" y="1584"/>
                </a:cubicBezTo>
                <a:cubicBezTo>
                  <a:pt x="2692" y="1584"/>
                  <a:pt x="2680" y="1584"/>
                  <a:pt x="2668" y="1596"/>
                </a:cubicBezTo>
                <a:cubicBezTo>
                  <a:pt x="2275" y="1667"/>
                  <a:pt x="1989" y="2322"/>
                  <a:pt x="1953" y="2667"/>
                </a:cubicBezTo>
                <a:lnTo>
                  <a:pt x="1953" y="3167"/>
                </a:lnTo>
                <a:cubicBezTo>
                  <a:pt x="1941" y="3155"/>
                  <a:pt x="1930" y="3132"/>
                  <a:pt x="1930" y="3108"/>
                </a:cubicBezTo>
                <a:cubicBezTo>
                  <a:pt x="1799" y="2774"/>
                  <a:pt x="1703" y="2429"/>
                  <a:pt x="1632" y="2072"/>
                </a:cubicBezTo>
                <a:cubicBezTo>
                  <a:pt x="1584" y="1870"/>
                  <a:pt x="1560" y="1691"/>
                  <a:pt x="1537" y="1500"/>
                </a:cubicBezTo>
                <a:cubicBezTo>
                  <a:pt x="1668" y="1477"/>
                  <a:pt x="2227" y="1358"/>
                  <a:pt x="2453" y="1203"/>
                </a:cubicBezTo>
                <a:cubicBezTo>
                  <a:pt x="2680" y="1036"/>
                  <a:pt x="2894" y="786"/>
                  <a:pt x="2894" y="500"/>
                </a:cubicBezTo>
                <a:cubicBezTo>
                  <a:pt x="2906" y="238"/>
                  <a:pt x="2703" y="12"/>
                  <a:pt x="2442" y="0"/>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12" name="Google Shape;1512;p44" hidden="0"/>
          <p:cNvSpPr/>
          <p:nvPr isPhoto="0" userDrawn="0"/>
        </p:nvSpPr>
        <p:spPr bwMode="auto">
          <a:xfrm>
            <a:off x="8004865" y="4836860"/>
            <a:ext cx="111731" cy="105030"/>
          </a:xfrm>
          <a:custGeom>
            <a:avLst/>
            <a:gdLst/>
            <a:ahLst/>
            <a:cxnLst/>
            <a:rect l="l" t="t" r="r" b="b"/>
            <a:pathLst>
              <a:path w="1584" h="1489" fill="norm" stroke="1" extrusionOk="0">
                <a:moveTo>
                  <a:pt x="1024" y="0"/>
                </a:moveTo>
                <a:cubicBezTo>
                  <a:pt x="584" y="12"/>
                  <a:pt x="167" y="679"/>
                  <a:pt x="60" y="1060"/>
                </a:cubicBezTo>
                <a:cubicBezTo>
                  <a:pt x="48" y="1084"/>
                  <a:pt x="12" y="1286"/>
                  <a:pt x="0" y="1441"/>
                </a:cubicBezTo>
                <a:cubicBezTo>
                  <a:pt x="203" y="1465"/>
                  <a:pt x="417" y="1477"/>
                  <a:pt x="619" y="1489"/>
                </a:cubicBezTo>
                <a:cubicBezTo>
                  <a:pt x="762" y="1453"/>
                  <a:pt x="893" y="1393"/>
                  <a:pt x="1024" y="1322"/>
                </a:cubicBezTo>
                <a:cubicBezTo>
                  <a:pt x="1274" y="1167"/>
                  <a:pt x="1536" y="893"/>
                  <a:pt x="1560" y="584"/>
                </a:cubicBezTo>
                <a:cubicBezTo>
                  <a:pt x="1584" y="286"/>
                  <a:pt x="1369" y="36"/>
                  <a:pt x="1084" y="0"/>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13" name="Google Shape;1513;p44" hidden="0"/>
          <p:cNvSpPr/>
          <p:nvPr isPhoto="0" userDrawn="0"/>
        </p:nvSpPr>
        <p:spPr bwMode="auto">
          <a:xfrm>
            <a:off x="7869642" y="4888706"/>
            <a:ext cx="114271" cy="48177"/>
          </a:xfrm>
          <a:custGeom>
            <a:avLst/>
            <a:gdLst/>
            <a:ahLst/>
            <a:cxnLst/>
            <a:rect l="l" t="t" r="r" b="b"/>
            <a:pathLst>
              <a:path w="1620" h="683" fill="norm" stroke="1" extrusionOk="0">
                <a:moveTo>
                  <a:pt x="499" y="1"/>
                </a:moveTo>
                <a:cubicBezTo>
                  <a:pt x="441" y="1"/>
                  <a:pt x="385" y="9"/>
                  <a:pt x="334" y="27"/>
                </a:cubicBezTo>
                <a:cubicBezTo>
                  <a:pt x="155" y="87"/>
                  <a:pt x="24" y="242"/>
                  <a:pt x="0" y="432"/>
                </a:cubicBezTo>
                <a:cubicBezTo>
                  <a:pt x="548" y="539"/>
                  <a:pt x="1084" y="623"/>
                  <a:pt x="1620" y="682"/>
                </a:cubicBezTo>
                <a:cubicBezTo>
                  <a:pt x="1412" y="391"/>
                  <a:pt x="896" y="1"/>
                  <a:pt x="499" y="1"/>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14" name="Google Shape;1514;p44" hidden="0"/>
          <p:cNvSpPr/>
          <p:nvPr isPhoto="0" userDrawn="0"/>
        </p:nvSpPr>
        <p:spPr bwMode="auto">
          <a:xfrm>
            <a:off x="8114059" y="4876009"/>
            <a:ext cx="91558" cy="66728"/>
          </a:xfrm>
          <a:custGeom>
            <a:avLst/>
            <a:gdLst/>
            <a:ahLst/>
            <a:cxnLst/>
            <a:rect l="l" t="t" r="r" b="b"/>
            <a:pathLst>
              <a:path w="1298" h="946" fill="norm" stroke="1" extrusionOk="0">
                <a:moveTo>
                  <a:pt x="515" y="0"/>
                </a:moveTo>
                <a:cubicBezTo>
                  <a:pt x="288" y="0"/>
                  <a:pt x="84" y="155"/>
                  <a:pt x="24" y="386"/>
                </a:cubicBezTo>
                <a:cubicBezTo>
                  <a:pt x="24" y="410"/>
                  <a:pt x="24" y="434"/>
                  <a:pt x="12" y="457"/>
                </a:cubicBezTo>
                <a:cubicBezTo>
                  <a:pt x="0" y="624"/>
                  <a:pt x="36" y="803"/>
                  <a:pt x="119" y="946"/>
                </a:cubicBezTo>
                <a:cubicBezTo>
                  <a:pt x="512" y="934"/>
                  <a:pt x="905" y="910"/>
                  <a:pt x="1298" y="874"/>
                </a:cubicBezTo>
                <a:cubicBezTo>
                  <a:pt x="1179" y="505"/>
                  <a:pt x="953" y="100"/>
                  <a:pt x="643" y="17"/>
                </a:cubicBezTo>
                <a:cubicBezTo>
                  <a:pt x="600" y="6"/>
                  <a:pt x="557" y="0"/>
                  <a:pt x="515" y="0"/>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15" name="Google Shape;1515;p44" hidden="0"/>
          <p:cNvSpPr/>
          <p:nvPr isPhoto="0" userDrawn="0"/>
        </p:nvSpPr>
        <p:spPr bwMode="auto">
          <a:xfrm>
            <a:off x="6201684" y="4414404"/>
            <a:ext cx="45426" cy="44650"/>
          </a:xfrm>
          <a:custGeom>
            <a:avLst/>
            <a:gdLst/>
            <a:ahLst/>
            <a:cxnLst/>
            <a:rect l="l" t="t" r="r" b="b"/>
            <a:pathLst>
              <a:path w="644" h="633" fill="norm" stroke="1" extrusionOk="0">
                <a:moveTo>
                  <a:pt x="310" y="1"/>
                </a:moveTo>
                <a:cubicBezTo>
                  <a:pt x="131" y="1"/>
                  <a:pt x="0" y="144"/>
                  <a:pt x="0" y="322"/>
                </a:cubicBezTo>
                <a:cubicBezTo>
                  <a:pt x="0" y="494"/>
                  <a:pt x="132" y="632"/>
                  <a:pt x="301" y="632"/>
                </a:cubicBezTo>
                <a:cubicBezTo>
                  <a:pt x="308" y="632"/>
                  <a:pt x="315" y="632"/>
                  <a:pt x="322" y="632"/>
                </a:cubicBezTo>
                <a:cubicBezTo>
                  <a:pt x="501" y="632"/>
                  <a:pt x="643" y="489"/>
                  <a:pt x="632" y="310"/>
                </a:cubicBezTo>
                <a:cubicBezTo>
                  <a:pt x="632" y="144"/>
                  <a:pt x="489" y="1"/>
                  <a:pt x="3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1516" name="Google Shape;1516;p44" hidden="0"/>
          <p:cNvGrpSpPr/>
          <p:nvPr isPhoto="0" userDrawn="0"/>
        </p:nvGrpSpPr>
        <p:grpSpPr bwMode="auto">
          <a:xfrm>
            <a:off x="4828288" y="987792"/>
            <a:ext cx="4149452" cy="4209164"/>
            <a:chOff x="5792700" y="1554700"/>
            <a:chExt cx="3340137" cy="3388203"/>
          </a:xfrm>
        </p:grpSpPr>
        <p:sp>
          <p:nvSpPr>
            <p:cNvPr id="1517" name="Google Shape;1517;p44" hidden="0"/>
            <p:cNvSpPr/>
            <p:nvPr isPhoto="0" userDrawn="0"/>
          </p:nvSpPr>
          <p:spPr bwMode="auto">
            <a:xfrm>
              <a:off x="5827123" y="1837278"/>
              <a:ext cx="3225045" cy="3105625"/>
            </a:xfrm>
            <a:custGeom>
              <a:avLst/>
              <a:gdLst/>
              <a:ahLst/>
              <a:cxnLst/>
              <a:rect l="l" t="t" r="r" b="b"/>
              <a:pathLst>
                <a:path w="45721" h="44028" fill="norm" stroke="1" extrusionOk="0">
                  <a:moveTo>
                    <a:pt x="22493" y="0"/>
                  </a:moveTo>
                  <a:cubicBezTo>
                    <a:pt x="21088" y="0"/>
                    <a:pt x="19696" y="207"/>
                    <a:pt x="18384" y="686"/>
                  </a:cubicBezTo>
                  <a:cubicBezTo>
                    <a:pt x="16538" y="1365"/>
                    <a:pt x="14788" y="2674"/>
                    <a:pt x="13800" y="4401"/>
                  </a:cubicBezTo>
                  <a:cubicBezTo>
                    <a:pt x="12502" y="6663"/>
                    <a:pt x="12633" y="9461"/>
                    <a:pt x="11597" y="11842"/>
                  </a:cubicBezTo>
                  <a:cubicBezTo>
                    <a:pt x="10764" y="13771"/>
                    <a:pt x="8704" y="14926"/>
                    <a:pt x="7073" y="16116"/>
                  </a:cubicBezTo>
                  <a:cubicBezTo>
                    <a:pt x="4548" y="17962"/>
                    <a:pt x="2048" y="20141"/>
                    <a:pt x="1179" y="23260"/>
                  </a:cubicBezTo>
                  <a:cubicBezTo>
                    <a:pt x="0" y="27415"/>
                    <a:pt x="346" y="32368"/>
                    <a:pt x="2715" y="36071"/>
                  </a:cubicBezTo>
                  <a:cubicBezTo>
                    <a:pt x="4489" y="38834"/>
                    <a:pt x="7513" y="39655"/>
                    <a:pt x="10644" y="39715"/>
                  </a:cubicBezTo>
                  <a:cubicBezTo>
                    <a:pt x="10740" y="39716"/>
                    <a:pt x="10835" y="39717"/>
                    <a:pt x="10932" y="39717"/>
                  </a:cubicBezTo>
                  <a:cubicBezTo>
                    <a:pt x="12378" y="39717"/>
                    <a:pt x="13967" y="39555"/>
                    <a:pt x="15526" y="39555"/>
                  </a:cubicBezTo>
                  <a:cubicBezTo>
                    <a:pt x="17089" y="39555"/>
                    <a:pt x="18623" y="39718"/>
                    <a:pt x="19955" y="40369"/>
                  </a:cubicBezTo>
                  <a:cubicBezTo>
                    <a:pt x="23538" y="42115"/>
                    <a:pt x="27996" y="44028"/>
                    <a:pt x="32241" y="44028"/>
                  </a:cubicBezTo>
                  <a:cubicBezTo>
                    <a:pt x="33555" y="44028"/>
                    <a:pt x="34848" y="43845"/>
                    <a:pt x="36088" y="43417"/>
                  </a:cubicBezTo>
                  <a:cubicBezTo>
                    <a:pt x="41505" y="41548"/>
                    <a:pt x="44149" y="37905"/>
                    <a:pt x="44934" y="33178"/>
                  </a:cubicBezTo>
                  <a:cubicBezTo>
                    <a:pt x="45720" y="28463"/>
                    <a:pt x="43565" y="24534"/>
                    <a:pt x="42875" y="20796"/>
                  </a:cubicBezTo>
                  <a:cubicBezTo>
                    <a:pt x="42446" y="18438"/>
                    <a:pt x="42160" y="15819"/>
                    <a:pt x="41422" y="13473"/>
                  </a:cubicBezTo>
                  <a:cubicBezTo>
                    <a:pt x="41148" y="12580"/>
                    <a:pt x="40779" y="11711"/>
                    <a:pt x="40339" y="10890"/>
                  </a:cubicBezTo>
                  <a:cubicBezTo>
                    <a:pt x="38076" y="6675"/>
                    <a:pt x="34100" y="3496"/>
                    <a:pt x="29766" y="1615"/>
                  </a:cubicBezTo>
                  <a:cubicBezTo>
                    <a:pt x="27553" y="661"/>
                    <a:pt x="25002" y="0"/>
                    <a:pt x="224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18" name="Google Shape;1518;p44" hidden="0"/>
            <p:cNvSpPr/>
            <p:nvPr isPhoto="0" userDrawn="0"/>
          </p:nvSpPr>
          <p:spPr bwMode="auto">
            <a:xfrm>
              <a:off x="6230252" y="3593053"/>
              <a:ext cx="326730" cy="628278"/>
            </a:xfrm>
            <a:custGeom>
              <a:avLst/>
              <a:gdLst/>
              <a:ahLst/>
              <a:cxnLst/>
              <a:rect l="l" t="t" r="r" b="b"/>
              <a:pathLst>
                <a:path w="4632" h="8907" fill="norm" stroke="1" extrusionOk="0">
                  <a:moveTo>
                    <a:pt x="4144" y="0"/>
                  </a:moveTo>
                  <a:lnTo>
                    <a:pt x="4144" y="12"/>
                  </a:lnTo>
                  <a:cubicBezTo>
                    <a:pt x="4139" y="12"/>
                    <a:pt x="4135" y="12"/>
                    <a:pt x="4131" y="12"/>
                  </a:cubicBezTo>
                  <a:cubicBezTo>
                    <a:pt x="3730" y="12"/>
                    <a:pt x="3321" y="575"/>
                    <a:pt x="3203" y="905"/>
                  </a:cubicBezTo>
                  <a:cubicBezTo>
                    <a:pt x="3191" y="941"/>
                    <a:pt x="3096" y="1405"/>
                    <a:pt x="3096" y="1405"/>
                  </a:cubicBezTo>
                  <a:lnTo>
                    <a:pt x="3108" y="1405"/>
                  </a:lnTo>
                  <a:cubicBezTo>
                    <a:pt x="3036" y="1501"/>
                    <a:pt x="2965" y="1596"/>
                    <a:pt x="2894" y="1703"/>
                  </a:cubicBezTo>
                  <a:cubicBezTo>
                    <a:pt x="2763" y="1905"/>
                    <a:pt x="2608" y="2132"/>
                    <a:pt x="2465" y="2393"/>
                  </a:cubicBezTo>
                  <a:lnTo>
                    <a:pt x="2405" y="2489"/>
                  </a:lnTo>
                  <a:cubicBezTo>
                    <a:pt x="2405" y="2548"/>
                    <a:pt x="2397" y="2583"/>
                    <a:pt x="2394" y="2593"/>
                  </a:cubicBezTo>
                  <a:lnTo>
                    <a:pt x="2394" y="2593"/>
                  </a:lnTo>
                  <a:cubicBezTo>
                    <a:pt x="2430" y="2534"/>
                    <a:pt x="2459" y="2476"/>
                    <a:pt x="2489" y="2417"/>
                  </a:cubicBezTo>
                  <a:cubicBezTo>
                    <a:pt x="2632" y="2155"/>
                    <a:pt x="2786" y="1917"/>
                    <a:pt x="2917" y="1715"/>
                  </a:cubicBezTo>
                  <a:cubicBezTo>
                    <a:pt x="2989" y="1596"/>
                    <a:pt x="3060" y="1501"/>
                    <a:pt x="3132" y="1405"/>
                  </a:cubicBezTo>
                  <a:cubicBezTo>
                    <a:pt x="3263" y="1393"/>
                    <a:pt x="3834" y="1334"/>
                    <a:pt x="4072" y="1191"/>
                  </a:cubicBezTo>
                  <a:cubicBezTo>
                    <a:pt x="4298" y="1060"/>
                    <a:pt x="4548" y="834"/>
                    <a:pt x="4584" y="560"/>
                  </a:cubicBezTo>
                  <a:cubicBezTo>
                    <a:pt x="4632" y="298"/>
                    <a:pt x="4441" y="48"/>
                    <a:pt x="4179" y="12"/>
                  </a:cubicBezTo>
                  <a:lnTo>
                    <a:pt x="4144" y="0"/>
                  </a:lnTo>
                  <a:close/>
                  <a:moveTo>
                    <a:pt x="3586" y="1937"/>
                  </a:moveTo>
                  <a:cubicBezTo>
                    <a:pt x="3235" y="1937"/>
                    <a:pt x="2802" y="2172"/>
                    <a:pt x="2608" y="2358"/>
                  </a:cubicBezTo>
                  <a:cubicBezTo>
                    <a:pt x="2596" y="2370"/>
                    <a:pt x="2465" y="2524"/>
                    <a:pt x="2370" y="2632"/>
                  </a:cubicBezTo>
                  <a:cubicBezTo>
                    <a:pt x="2378" y="2620"/>
                    <a:pt x="2385" y="2608"/>
                    <a:pt x="2393" y="2595"/>
                  </a:cubicBezTo>
                  <a:lnTo>
                    <a:pt x="2393" y="2595"/>
                  </a:lnTo>
                  <a:lnTo>
                    <a:pt x="2393" y="2596"/>
                  </a:lnTo>
                  <a:cubicBezTo>
                    <a:pt x="2393" y="2596"/>
                    <a:pt x="2394" y="2595"/>
                    <a:pt x="2394" y="2593"/>
                  </a:cubicBezTo>
                  <a:lnTo>
                    <a:pt x="2394" y="2593"/>
                  </a:lnTo>
                  <a:cubicBezTo>
                    <a:pt x="2394" y="2594"/>
                    <a:pt x="2393" y="2595"/>
                    <a:pt x="2393" y="2595"/>
                  </a:cubicBezTo>
                  <a:lnTo>
                    <a:pt x="2393" y="2595"/>
                  </a:lnTo>
                  <a:lnTo>
                    <a:pt x="2358" y="2572"/>
                  </a:lnTo>
                  <a:cubicBezTo>
                    <a:pt x="2239" y="2798"/>
                    <a:pt x="2120" y="3025"/>
                    <a:pt x="2012" y="3263"/>
                  </a:cubicBezTo>
                  <a:cubicBezTo>
                    <a:pt x="1870" y="3596"/>
                    <a:pt x="1751" y="3929"/>
                    <a:pt x="1667" y="4287"/>
                  </a:cubicBezTo>
                  <a:lnTo>
                    <a:pt x="1667" y="4298"/>
                  </a:lnTo>
                  <a:cubicBezTo>
                    <a:pt x="1655" y="4191"/>
                    <a:pt x="1620" y="3858"/>
                    <a:pt x="1620" y="3834"/>
                  </a:cubicBezTo>
                  <a:cubicBezTo>
                    <a:pt x="1536" y="3489"/>
                    <a:pt x="1179" y="2858"/>
                    <a:pt x="786" y="2810"/>
                  </a:cubicBezTo>
                  <a:cubicBezTo>
                    <a:pt x="771" y="2809"/>
                    <a:pt x="757" y="2808"/>
                    <a:pt x="742" y="2808"/>
                  </a:cubicBezTo>
                  <a:cubicBezTo>
                    <a:pt x="499" y="2808"/>
                    <a:pt x="297" y="2992"/>
                    <a:pt x="286" y="3239"/>
                  </a:cubicBezTo>
                  <a:cubicBezTo>
                    <a:pt x="274" y="3251"/>
                    <a:pt x="274" y="3275"/>
                    <a:pt x="286" y="3298"/>
                  </a:cubicBezTo>
                  <a:cubicBezTo>
                    <a:pt x="286" y="3572"/>
                    <a:pt x="512" y="3846"/>
                    <a:pt x="727" y="4001"/>
                  </a:cubicBezTo>
                  <a:cubicBezTo>
                    <a:pt x="965" y="4191"/>
                    <a:pt x="1608" y="4334"/>
                    <a:pt x="1655" y="4346"/>
                  </a:cubicBezTo>
                  <a:cubicBezTo>
                    <a:pt x="1572" y="4703"/>
                    <a:pt x="1524" y="5072"/>
                    <a:pt x="1489" y="5441"/>
                  </a:cubicBezTo>
                  <a:cubicBezTo>
                    <a:pt x="1477" y="5656"/>
                    <a:pt x="1465" y="5882"/>
                    <a:pt x="1453" y="6096"/>
                  </a:cubicBezTo>
                  <a:cubicBezTo>
                    <a:pt x="1441" y="5989"/>
                    <a:pt x="1429" y="5906"/>
                    <a:pt x="1429" y="5894"/>
                  </a:cubicBezTo>
                  <a:cubicBezTo>
                    <a:pt x="1346" y="5537"/>
                    <a:pt x="1000" y="4906"/>
                    <a:pt x="596" y="4870"/>
                  </a:cubicBezTo>
                  <a:cubicBezTo>
                    <a:pt x="581" y="4869"/>
                    <a:pt x="566" y="4868"/>
                    <a:pt x="552" y="4868"/>
                  </a:cubicBezTo>
                  <a:cubicBezTo>
                    <a:pt x="310" y="4868"/>
                    <a:pt x="118" y="5051"/>
                    <a:pt x="96" y="5287"/>
                  </a:cubicBezTo>
                  <a:cubicBezTo>
                    <a:pt x="96" y="5311"/>
                    <a:pt x="96" y="5322"/>
                    <a:pt x="96" y="5346"/>
                  </a:cubicBezTo>
                  <a:cubicBezTo>
                    <a:pt x="96" y="5632"/>
                    <a:pt x="322" y="5894"/>
                    <a:pt x="536" y="6061"/>
                  </a:cubicBezTo>
                  <a:cubicBezTo>
                    <a:pt x="750" y="6215"/>
                    <a:pt x="1298" y="6358"/>
                    <a:pt x="1441" y="6394"/>
                  </a:cubicBezTo>
                  <a:cubicBezTo>
                    <a:pt x="1441" y="6477"/>
                    <a:pt x="1429" y="6561"/>
                    <a:pt x="1429" y="6644"/>
                  </a:cubicBezTo>
                  <a:cubicBezTo>
                    <a:pt x="1417" y="7049"/>
                    <a:pt x="1405" y="7454"/>
                    <a:pt x="1381" y="7847"/>
                  </a:cubicBezTo>
                  <a:cubicBezTo>
                    <a:pt x="1381" y="7978"/>
                    <a:pt x="1370" y="8120"/>
                    <a:pt x="1358" y="8251"/>
                  </a:cubicBezTo>
                  <a:cubicBezTo>
                    <a:pt x="1346" y="8168"/>
                    <a:pt x="1334" y="8085"/>
                    <a:pt x="1334" y="8073"/>
                  </a:cubicBezTo>
                  <a:cubicBezTo>
                    <a:pt x="1250" y="7727"/>
                    <a:pt x="905" y="7096"/>
                    <a:pt x="500" y="7061"/>
                  </a:cubicBezTo>
                  <a:cubicBezTo>
                    <a:pt x="486" y="7059"/>
                    <a:pt x="472" y="7059"/>
                    <a:pt x="458" y="7059"/>
                  </a:cubicBezTo>
                  <a:cubicBezTo>
                    <a:pt x="225" y="7059"/>
                    <a:pt x="23" y="7242"/>
                    <a:pt x="0" y="7477"/>
                  </a:cubicBezTo>
                  <a:cubicBezTo>
                    <a:pt x="0" y="7501"/>
                    <a:pt x="0" y="7513"/>
                    <a:pt x="0" y="7537"/>
                  </a:cubicBezTo>
                  <a:cubicBezTo>
                    <a:pt x="0" y="7823"/>
                    <a:pt x="227" y="8085"/>
                    <a:pt x="441" y="8251"/>
                  </a:cubicBezTo>
                  <a:cubicBezTo>
                    <a:pt x="655" y="8406"/>
                    <a:pt x="1143" y="8525"/>
                    <a:pt x="1322" y="8573"/>
                  </a:cubicBezTo>
                  <a:cubicBezTo>
                    <a:pt x="1310" y="8668"/>
                    <a:pt x="1298" y="8763"/>
                    <a:pt x="1286" y="8859"/>
                  </a:cubicBezTo>
                  <a:cubicBezTo>
                    <a:pt x="1346" y="8882"/>
                    <a:pt x="1405" y="8894"/>
                    <a:pt x="1465" y="8906"/>
                  </a:cubicBezTo>
                  <a:cubicBezTo>
                    <a:pt x="1489" y="8716"/>
                    <a:pt x="1512" y="8537"/>
                    <a:pt x="1524" y="8347"/>
                  </a:cubicBezTo>
                  <a:cubicBezTo>
                    <a:pt x="1647" y="8388"/>
                    <a:pt x="2061" y="8499"/>
                    <a:pt x="2341" y="8499"/>
                  </a:cubicBezTo>
                  <a:cubicBezTo>
                    <a:pt x="2386" y="8499"/>
                    <a:pt x="2428" y="8496"/>
                    <a:pt x="2465" y="8489"/>
                  </a:cubicBezTo>
                  <a:cubicBezTo>
                    <a:pt x="2727" y="8454"/>
                    <a:pt x="3048" y="8335"/>
                    <a:pt x="3179" y="8085"/>
                  </a:cubicBezTo>
                  <a:cubicBezTo>
                    <a:pt x="3310" y="7858"/>
                    <a:pt x="3227" y="7561"/>
                    <a:pt x="3001" y="7442"/>
                  </a:cubicBezTo>
                  <a:cubicBezTo>
                    <a:pt x="2989" y="7430"/>
                    <a:pt x="2977" y="7418"/>
                    <a:pt x="2953" y="7418"/>
                  </a:cubicBezTo>
                  <a:cubicBezTo>
                    <a:pt x="2894" y="7393"/>
                    <a:pt x="2829" y="7382"/>
                    <a:pt x="2761" y="7382"/>
                  </a:cubicBezTo>
                  <a:cubicBezTo>
                    <a:pt x="2403" y="7382"/>
                    <a:pt x="1952" y="7688"/>
                    <a:pt x="1762" y="7918"/>
                  </a:cubicBezTo>
                  <a:cubicBezTo>
                    <a:pt x="1739" y="7930"/>
                    <a:pt x="1596" y="8144"/>
                    <a:pt x="1524" y="8263"/>
                  </a:cubicBezTo>
                  <a:cubicBezTo>
                    <a:pt x="1536" y="8120"/>
                    <a:pt x="1548" y="7989"/>
                    <a:pt x="1548" y="7858"/>
                  </a:cubicBezTo>
                  <a:cubicBezTo>
                    <a:pt x="1560" y="7454"/>
                    <a:pt x="1560" y="7049"/>
                    <a:pt x="1560" y="6644"/>
                  </a:cubicBezTo>
                  <a:lnTo>
                    <a:pt x="1560" y="6275"/>
                  </a:lnTo>
                  <a:cubicBezTo>
                    <a:pt x="1613" y="6296"/>
                    <a:pt x="2102" y="6438"/>
                    <a:pt x="2420" y="6438"/>
                  </a:cubicBezTo>
                  <a:cubicBezTo>
                    <a:pt x="2462" y="6438"/>
                    <a:pt x="2502" y="6435"/>
                    <a:pt x="2536" y="6430"/>
                  </a:cubicBezTo>
                  <a:cubicBezTo>
                    <a:pt x="2798" y="6394"/>
                    <a:pt x="3120" y="6275"/>
                    <a:pt x="3251" y="6025"/>
                  </a:cubicBezTo>
                  <a:cubicBezTo>
                    <a:pt x="3382" y="5799"/>
                    <a:pt x="3298" y="5501"/>
                    <a:pt x="3072" y="5370"/>
                  </a:cubicBezTo>
                  <a:cubicBezTo>
                    <a:pt x="3060" y="5370"/>
                    <a:pt x="3048" y="5358"/>
                    <a:pt x="3036" y="5346"/>
                  </a:cubicBezTo>
                  <a:cubicBezTo>
                    <a:pt x="2977" y="5322"/>
                    <a:pt x="2912" y="5310"/>
                    <a:pt x="2844" y="5310"/>
                  </a:cubicBezTo>
                  <a:cubicBezTo>
                    <a:pt x="2483" y="5310"/>
                    <a:pt x="2024" y="5616"/>
                    <a:pt x="1834" y="5846"/>
                  </a:cubicBezTo>
                  <a:cubicBezTo>
                    <a:pt x="1822" y="5870"/>
                    <a:pt x="1608" y="6180"/>
                    <a:pt x="1560" y="6251"/>
                  </a:cubicBezTo>
                  <a:cubicBezTo>
                    <a:pt x="1560" y="5989"/>
                    <a:pt x="1572" y="5715"/>
                    <a:pt x="1596" y="5453"/>
                  </a:cubicBezTo>
                  <a:cubicBezTo>
                    <a:pt x="1608" y="5096"/>
                    <a:pt x="1655" y="4739"/>
                    <a:pt x="1727" y="4382"/>
                  </a:cubicBezTo>
                  <a:cubicBezTo>
                    <a:pt x="1748" y="4392"/>
                    <a:pt x="2268" y="4544"/>
                    <a:pt x="2592" y="4544"/>
                  </a:cubicBezTo>
                  <a:cubicBezTo>
                    <a:pt x="2633" y="4544"/>
                    <a:pt x="2670" y="4542"/>
                    <a:pt x="2703" y="4537"/>
                  </a:cubicBezTo>
                  <a:cubicBezTo>
                    <a:pt x="2965" y="4501"/>
                    <a:pt x="3286" y="4382"/>
                    <a:pt x="3417" y="4132"/>
                  </a:cubicBezTo>
                  <a:cubicBezTo>
                    <a:pt x="3548" y="3906"/>
                    <a:pt x="3477" y="3608"/>
                    <a:pt x="3239" y="3477"/>
                  </a:cubicBezTo>
                  <a:cubicBezTo>
                    <a:pt x="3227" y="3477"/>
                    <a:pt x="3215" y="3465"/>
                    <a:pt x="3203" y="3465"/>
                  </a:cubicBezTo>
                  <a:cubicBezTo>
                    <a:pt x="3142" y="3437"/>
                    <a:pt x="3074" y="3425"/>
                    <a:pt x="3003" y="3425"/>
                  </a:cubicBezTo>
                  <a:cubicBezTo>
                    <a:pt x="2643" y="3425"/>
                    <a:pt x="2189" y="3735"/>
                    <a:pt x="2001" y="3953"/>
                  </a:cubicBezTo>
                  <a:cubicBezTo>
                    <a:pt x="1989" y="3977"/>
                    <a:pt x="1762" y="4310"/>
                    <a:pt x="1727" y="4370"/>
                  </a:cubicBezTo>
                  <a:cubicBezTo>
                    <a:pt x="1727" y="4358"/>
                    <a:pt x="1739" y="4334"/>
                    <a:pt x="1739" y="4310"/>
                  </a:cubicBezTo>
                  <a:cubicBezTo>
                    <a:pt x="1822" y="3965"/>
                    <a:pt x="1929" y="3620"/>
                    <a:pt x="2060" y="3286"/>
                  </a:cubicBezTo>
                  <a:cubicBezTo>
                    <a:pt x="2143" y="3096"/>
                    <a:pt x="2215" y="2929"/>
                    <a:pt x="2298" y="2763"/>
                  </a:cubicBezTo>
                  <a:cubicBezTo>
                    <a:pt x="2414" y="2809"/>
                    <a:pt x="2936" y="3013"/>
                    <a:pt x="3216" y="3013"/>
                  </a:cubicBezTo>
                  <a:cubicBezTo>
                    <a:pt x="3224" y="3013"/>
                    <a:pt x="3231" y="3013"/>
                    <a:pt x="3239" y="3013"/>
                  </a:cubicBezTo>
                  <a:cubicBezTo>
                    <a:pt x="3525" y="3001"/>
                    <a:pt x="3846" y="2917"/>
                    <a:pt x="4001" y="2691"/>
                  </a:cubicBezTo>
                  <a:cubicBezTo>
                    <a:pt x="4156" y="2477"/>
                    <a:pt x="4108" y="2179"/>
                    <a:pt x="3894" y="2024"/>
                  </a:cubicBezTo>
                  <a:lnTo>
                    <a:pt x="3858" y="2001"/>
                  </a:lnTo>
                  <a:cubicBezTo>
                    <a:pt x="3779" y="1956"/>
                    <a:pt x="3686" y="1937"/>
                    <a:pt x="3586" y="1937"/>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19" name="Google Shape;1519;p44" hidden="0"/>
            <p:cNvSpPr/>
            <p:nvPr isPhoto="0" userDrawn="0"/>
          </p:nvSpPr>
          <p:spPr bwMode="auto">
            <a:xfrm>
              <a:off x="6336130" y="3666413"/>
              <a:ext cx="70538" cy="108134"/>
            </a:xfrm>
            <a:custGeom>
              <a:avLst/>
              <a:gdLst/>
              <a:ahLst/>
              <a:cxnLst/>
              <a:rect l="l" t="t" r="r" b="b"/>
              <a:pathLst>
                <a:path w="1000" h="1533" fill="norm" stroke="1" extrusionOk="0">
                  <a:moveTo>
                    <a:pt x="404" y="1"/>
                  </a:moveTo>
                  <a:cubicBezTo>
                    <a:pt x="152" y="1"/>
                    <a:pt x="1" y="253"/>
                    <a:pt x="119" y="615"/>
                  </a:cubicBezTo>
                  <a:cubicBezTo>
                    <a:pt x="250" y="1020"/>
                    <a:pt x="726" y="1425"/>
                    <a:pt x="857" y="1532"/>
                  </a:cubicBezTo>
                  <a:lnTo>
                    <a:pt x="904" y="1449"/>
                  </a:lnTo>
                  <a:cubicBezTo>
                    <a:pt x="940" y="1127"/>
                    <a:pt x="1000" y="258"/>
                    <a:pt x="666" y="80"/>
                  </a:cubicBezTo>
                  <a:cubicBezTo>
                    <a:pt x="572" y="25"/>
                    <a:pt x="483" y="1"/>
                    <a:pt x="404" y="1"/>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20" name="Google Shape;1520;p44" hidden="0"/>
            <p:cNvSpPr/>
            <p:nvPr isPhoto="0" userDrawn="0"/>
          </p:nvSpPr>
          <p:spPr bwMode="auto">
            <a:xfrm>
              <a:off x="7764681" y="4421952"/>
              <a:ext cx="114271" cy="90782"/>
            </a:xfrm>
            <a:custGeom>
              <a:avLst/>
              <a:gdLst/>
              <a:ahLst/>
              <a:cxnLst/>
              <a:rect l="l" t="t" r="r" b="b"/>
              <a:pathLst>
                <a:path w="1620" h="1287" fill="norm" stroke="1" extrusionOk="0">
                  <a:moveTo>
                    <a:pt x="651" y="1"/>
                  </a:moveTo>
                  <a:cubicBezTo>
                    <a:pt x="649" y="1"/>
                    <a:pt x="646" y="1"/>
                    <a:pt x="643" y="1"/>
                  </a:cubicBezTo>
                  <a:cubicBezTo>
                    <a:pt x="131" y="1"/>
                    <a:pt x="0" y="453"/>
                    <a:pt x="405" y="822"/>
                  </a:cubicBezTo>
                  <a:cubicBezTo>
                    <a:pt x="762" y="1132"/>
                    <a:pt x="1417" y="1251"/>
                    <a:pt x="1619" y="1287"/>
                  </a:cubicBezTo>
                  <a:lnTo>
                    <a:pt x="1619" y="1180"/>
                  </a:lnTo>
                  <a:cubicBezTo>
                    <a:pt x="1489" y="872"/>
                    <a:pt x="1065" y="1"/>
                    <a:pt x="651" y="1"/>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21" name="Google Shape;1521;p44" hidden="0"/>
            <p:cNvSpPr/>
            <p:nvPr isPhoto="0" userDrawn="0"/>
          </p:nvSpPr>
          <p:spPr bwMode="auto">
            <a:xfrm>
              <a:off x="8145943" y="4378571"/>
              <a:ext cx="414126" cy="556611"/>
            </a:xfrm>
            <a:custGeom>
              <a:avLst/>
              <a:gdLst/>
              <a:ahLst/>
              <a:cxnLst/>
              <a:rect l="l" t="t" r="r" b="b"/>
              <a:pathLst>
                <a:path w="5871" h="7891" fill="norm" stroke="1" extrusionOk="0">
                  <a:moveTo>
                    <a:pt x="5305" y="0"/>
                  </a:moveTo>
                  <a:cubicBezTo>
                    <a:pt x="4891" y="0"/>
                    <a:pt x="4393" y="508"/>
                    <a:pt x="4215" y="830"/>
                  </a:cubicBezTo>
                  <a:cubicBezTo>
                    <a:pt x="4203" y="854"/>
                    <a:pt x="4013" y="1354"/>
                    <a:pt x="4013" y="1354"/>
                  </a:cubicBezTo>
                  <a:lnTo>
                    <a:pt x="4025" y="1354"/>
                  </a:lnTo>
                  <a:cubicBezTo>
                    <a:pt x="3930" y="1437"/>
                    <a:pt x="3834" y="1533"/>
                    <a:pt x="3739" y="1640"/>
                  </a:cubicBezTo>
                  <a:cubicBezTo>
                    <a:pt x="3549" y="1842"/>
                    <a:pt x="3346" y="2056"/>
                    <a:pt x="3132" y="2318"/>
                  </a:cubicBezTo>
                  <a:lnTo>
                    <a:pt x="3060" y="2414"/>
                  </a:lnTo>
                  <a:cubicBezTo>
                    <a:pt x="3048" y="2485"/>
                    <a:pt x="3037" y="2533"/>
                    <a:pt x="3037" y="2533"/>
                  </a:cubicBezTo>
                  <a:cubicBezTo>
                    <a:pt x="3037" y="2533"/>
                    <a:pt x="3013" y="2521"/>
                    <a:pt x="3001" y="2497"/>
                  </a:cubicBezTo>
                  <a:cubicBezTo>
                    <a:pt x="2834" y="2699"/>
                    <a:pt x="2667" y="2938"/>
                    <a:pt x="2501" y="3188"/>
                  </a:cubicBezTo>
                  <a:cubicBezTo>
                    <a:pt x="2287" y="3520"/>
                    <a:pt x="2097" y="3876"/>
                    <a:pt x="1942" y="4244"/>
                  </a:cubicBezTo>
                  <a:lnTo>
                    <a:pt x="1942" y="4244"/>
                  </a:lnTo>
                  <a:cubicBezTo>
                    <a:pt x="1954" y="4103"/>
                    <a:pt x="1965" y="3770"/>
                    <a:pt x="1965" y="3747"/>
                  </a:cubicBezTo>
                  <a:cubicBezTo>
                    <a:pt x="1941" y="3342"/>
                    <a:pt x="1667" y="2592"/>
                    <a:pt x="1239" y="2485"/>
                  </a:cubicBezTo>
                  <a:cubicBezTo>
                    <a:pt x="1196" y="2474"/>
                    <a:pt x="1153" y="2469"/>
                    <a:pt x="1111" y="2469"/>
                  </a:cubicBezTo>
                  <a:cubicBezTo>
                    <a:pt x="884" y="2469"/>
                    <a:pt x="680" y="2623"/>
                    <a:pt x="620" y="2854"/>
                  </a:cubicBezTo>
                  <a:cubicBezTo>
                    <a:pt x="620" y="2878"/>
                    <a:pt x="608" y="2902"/>
                    <a:pt x="608" y="2926"/>
                  </a:cubicBezTo>
                  <a:cubicBezTo>
                    <a:pt x="560" y="3235"/>
                    <a:pt x="762" y="3557"/>
                    <a:pt x="965" y="3771"/>
                  </a:cubicBezTo>
                  <a:cubicBezTo>
                    <a:pt x="1203" y="4009"/>
                    <a:pt x="1870" y="4283"/>
                    <a:pt x="1917" y="4307"/>
                  </a:cubicBezTo>
                  <a:cubicBezTo>
                    <a:pt x="1774" y="4688"/>
                    <a:pt x="1644" y="5081"/>
                    <a:pt x="1548" y="5474"/>
                  </a:cubicBezTo>
                  <a:cubicBezTo>
                    <a:pt x="1501" y="5712"/>
                    <a:pt x="1453" y="5950"/>
                    <a:pt x="1393" y="6188"/>
                  </a:cubicBezTo>
                  <a:cubicBezTo>
                    <a:pt x="1405" y="6069"/>
                    <a:pt x="1405" y="5974"/>
                    <a:pt x="1405" y="5962"/>
                  </a:cubicBezTo>
                  <a:cubicBezTo>
                    <a:pt x="1382" y="5569"/>
                    <a:pt x="1108" y="4819"/>
                    <a:pt x="679" y="4700"/>
                  </a:cubicBezTo>
                  <a:cubicBezTo>
                    <a:pt x="636" y="4688"/>
                    <a:pt x="593" y="4683"/>
                    <a:pt x="550" y="4683"/>
                  </a:cubicBezTo>
                  <a:cubicBezTo>
                    <a:pt x="321" y="4683"/>
                    <a:pt x="110" y="4838"/>
                    <a:pt x="60" y="5069"/>
                  </a:cubicBezTo>
                  <a:cubicBezTo>
                    <a:pt x="48" y="5093"/>
                    <a:pt x="48" y="5116"/>
                    <a:pt x="48" y="5140"/>
                  </a:cubicBezTo>
                  <a:cubicBezTo>
                    <a:pt x="0" y="5450"/>
                    <a:pt x="203" y="5771"/>
                    <a:pt x="405" y="5985"/>
                  </a:cubicBezTo>
                  <a:cubicBezTo>
                    <a:pt x="608" y="6200"/>
                    <a:pt x="1179" y="6450"/>
                    <a:pt x="1322" y="6509"/>
                  </a:cubicBezTo>
                  <a:lnTo>
                    <a:pt x="1274" y="6783"/>
                  </a:lnTo>
                  <a:cubicBezTo>
                    <a:pt x="1203" y="7152"/>
                    <a:pt x="1132" y="7521"/>
                    <a:pt x="1060" y="7890"/>
                  </a:cubicBezTo>
                  <a:lnTo>
                    <a:pt x="1239" y="7867"/>
                  </a:lnTo>
                  <a:cubicBezTo>
                    <a:pt x="1310" y="7521"/>
                    <a:pt x="1370" y="7164"/>
                    <a:pt x="1429" y="6807"/>
                  </a:cubicBezTo>
                  <a:cubicBezTo>
                    <a:pt x="1453" y="6676"/>
                    <a:pt x="1477" y="6545"/>
                    <a:pt x="1501" y="6402"/>
                  </a:cubicBezTo>
                  <a:cubicBezTo>
                    <a:pt x="1548" y="6438"/>
                    <a:pt x="2203" y="6736"/>
                    <a:pt x="2525" y="6747"/>
                  </a:cubicBezTo>
                  <a:cubicBezTo>
                    <a:pt x="2822" y="6747"/>
                    <a:pt x="3191" y="6676"/>
                    <a:pt x="3382" y="6426"/>
                  </a:cubicBezTo>
                  <a:cubicBezTo>
                    <a:pt x="3560" y="6200"/>
                    <a:pt x="3525" y="5866"/>
                    <a:pt x="3298" y="5688"/>
                  </a:cubicBezTo>
                  <a:cubicBezTo>
                    <a:pt x="3287" y="5676"/>
                    <a:pt x="3275" y="5664"/>
                    <a:pt x="3263" y="5652"/>
                  </a:cubicBezTo>
                  <a:cubicBezTo>
                    <a:pt x="3170" y="5597"/>
                    <a:pt x="3056" y="5574"/>
                    <a:pt x="2933" y="5574"/>
                  </a:cubicBezTo>
                  <a:cubicBezTo>
                    <a:pt x="2553" y="5574"/>
                    <a:pt x="2086" y="5797"/>
                    <a:pt x="1870" y="5985"/>
                  </a:cubicBezTo>
                  <a:cubicBezTo>
                    <a:pt x="1846" y="6009"/>
                    <a:pt x="1572" y="6307"/>
                    <a:pt x="1501" y="6390"/>
                  </a:cubicBezTo>
                  <a:cubicBezTo>
                    <a:pt x="1548" y="6093"/>
                    <a:pt x="1608" y="5795"/>
                    <a:pt x="1667" y="5509"/>
                  </a:cubicBezTo>
                  <a:cubicBezTo>
                    <a:pt x="1751" y="5128"/>
                    <a:pt x="1870" y="4735"/>
                    <a:pt x="2001" y="4366"/>
                  </a:cubicBezTo>
                  <a:cubicBezTo>
                    <a:pt x="2025" y="4378"/>
                    <a:pt x="2703" y="4700"/>
                    <a:pt x="3048" y="4712"/>
                  </a:cubicBezTo>
                  <a:cubicBezTo>
                    <a:pt x="3334" y="4712"/>
                    <a:pt x="3715" y="4628"/>
                    <a:pt x="3894" y="4390"/>
                  </a:cubicBezTo>
                  <a:cubicBezTo>
                    <a:pt x="4072" y="4164"/>
                    <a:pt x="4037" y="3830"/>
                    <a:pt x="3810" y="3640"/>
                  </a:cubicBezTo>
                  <a:cubicBezTo>
                    <a:pt x="3799" y="3640"/>
                    <a:pt x="3787" y="3628"/>
                    <a:pt x="3775" y="3616"/>
                  </a:cubicBezTo>
                  <a:cubicBezTo>
                    <a:pt x="3681" y="3557"/>
                    <a:pt x="3565" y="3533"/>
                    <a:pt x="3441" y="3533"/>
                  </a:cubicBezTo>
                  <a:cubicBezTo>
                    <a:pt x="3062" y="3533"/>
                    <a:pt x="2597" y="3761"/>
                    <a:pt x="2382" y="3950"/>
                  </a:cubicBezTo>
                  <a:cubicBezTo>
                    <a:pt x="2358" y="3973"/>
                    <a:pt x="2060" y="4295"/>
                    <a:pt x="2013" y="4354"/>
                  </a:cubicBezTo>
                  <a:cubicBezTo>
                    <a:pt x="2013" y="4331"/>
                    <a:pt x="2025" y="4307"/>
                    <a:pt x="2025" y="4283"/>
                  </a:cubicBezTo>
                  <a:cubicBezTo>
                    <a:pt x="2179" y="3914"/>
                    <a:pt x="2358" y="3557"/>
                    <a:pt x="2560" y="3223"/>
                  </a:cubicBezTo>
                  <a:cubicBezTo>
                    <a:pt x="2679" y="3033"/>
                    <a:pt x="2798" y="2866"/>
                    <a:pt x="2917" y="2699"/>
                  </a:cubicBezTo>
                  <a:cubicBezTo>
                    <a:pt x="3037" y="2771"/>
                    <a:pt x="3584" y="3104"/>
                    <a:pt x="3894" y="3140"/>
                  </a:cubicBezTo>
                  <a:cubicBezTo>
                    <a:pt x="3957" y="3147"/>
                    <a:pt x="4023" y="3152"/>
                    <a:pt x="4091" y="3152"/>
                  </a:cubicBezTo>
                  <a:cubicBezTo>
                    <a:pt x="4341" y="3152"/>
                    <a:pt x="4606" y="3092"/>
                    <a:pt x="4775" y="2914"/>
                  </a:cubicBezTo>
                  <a:cubicBezTo>
                    <a:pt x="4977" y="2711"/>
                    <a:pt x="4977" y="2378"/>
                    <a:pt x="4775" y="2176"/>
                  </a:cubicBezTo>
                  <a:cubicBezTo>
                    <a:pt x="4763" y="2164"/>
                    <a:pt x="4751" y="2152"/>
                    <a:pt x="4739" y="2140"/>
                  </a:cubicBezTo>
                  <a:cubicBezTo>
                    <a:pt x="4626" y="2050"/>
                    <a:pt x="4468" y="2014"/>
                    <a:pt x="4296" y="2014"/>
                  </a:cubicBezTo>
                  <a:cubicBezTo>
                    <a:pt x="3942" y="2014"/>
                    <a:pt x="3527" y="2166"/>
                    <a:pt x="3310" y="2318"/>
                  </a:cubicBezTo>
                  <a:cubicBezTo>
                    <a:pt x="3298" y="2330"/>
                    <a:pt x="3132" y="2473"/>
                    <a:pt x="3013" y="2568"/>
                  </a:cubicBezTo>
                  <a:cubicBezTo>
                    <a:pt x="3072" y="2497"/>
                    <a:pt x="3120" y="2426"/>
                    <a:pt x="3179" y="2354"/>
                  </a:cubicBezTo>
                  <a:cubicBezTo>
                    <a:pt x="3382" y="2092"/>
                    <a:pt x="3584" y="1866"/>
                    <a:pt x="3763" y="1664"/>
                  </a:cubicBezTo>
                  <a:cubicBezTo>
                    <a:pt x="3870" y="1544"/>
                    <a:pt x="3965" y="1449"/>
                    <a:pt x="4049" y="1354"/>
                  </a:cubicBezTo>
                  <a:cubicBezTo>
                    <a:pt x="4118" y="1359"/>
                    <a:pt x="4279" y="1369"/>
                    <a:pt x="4462" y="1369"/>
                  </a:cubicBezTo>
                  <a:cubicBezTo>
                    <a:pt x="4689" y="1369"/>
                    <a:pt x="4950" y="1354"/>
                    <a:pt x="5108" y="1294"/>
                  </a:cubicBezTo>
                  <a:cubicBezTo>
                    <a:pt x="5382" y="1187"/>
                    <a:pt x="5692" y="985"/>
                    <a:pt x="5787" y="687"/>
                  </a:cubicBezTo>
                  <a:cubicBezTo>
                    <a:pt x="5870" y="413"/>
                    <a:pt x="5715" y="116"/>
                    <a:pt x="5430" y="20"/>
                  </a:cubicBezTo>
                  <a:cubicBezTo>
                    <a:pt x="5418" y="20"/>
                    <a:pt x="5406" y="9"/>
                    <a:pt x="5394" y="9"/>
                  </a:cubicBezTo>
                  <a:cubicBezTo>
                    <a:pt x="5365" y="3"/>
                    <a:pt x="5335" y="0"/>
                    <a:pt x="5305" y="0"/>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22" name="Google Shape;1522;p44" hidden="0"/>
            <p:cNvSpPr/>
            <p:nvPr isPhoto="0" userDrawn="0"/>
          </p:nvSpPr>
          <p:spPr bwMode="auto">
            <a:xfrm>
              <a:off x="8307265" y="4430558"/>
              <a:ext cx="76392" cy="124146"/>
            </a:xfrm>
            <a:custGeom>
              <a:avLst/>
              <a:gdLst/>
              <a:ahLst/>
              <a:cxnLst/>
              <a:rect l="l" t="t" r="r" b="b"/>
              <a:pathLst>
                <a:path w="1083" h="1760" fill="norm" stroke="1" extrusionOk="0">
                  <a:moveTo>
                    <a:pt x="423" y="1"/>
                  </a:moveTo>
                  <a:cubicBezTo>
                    <a:pt x="177" y="1"/>
                    <a:pt x="0" y="245"/>
                    <a:pt x="59" y="629"/>
                  </a:cubicBezTo>
                  <a:cubicBezTo>
                    <a:pt x="142" y="1093"/>
                    <a:pt x="583" y="1617"/>
                    <a:pt x="714" y="1760"/>
                  </a:cubicBezTo>
                  <a:lnTo>
                    <a:pt x="773" y="1677"/>
                  </a:lnTo>
                  <a:cubicBezTo>
                    <a:pt x="869" y="1331"/>
                    <a:pt x="1083" y="391"/>
                    <a:pt x="761" y="141"/>
                  </a:cubicBezTo>
                  <a:cubicBezTo>
                    <a:pt x="644" y="45"/>
                    <a:pt x="527" y="1"/>
                    <a:pt x="423" y="1"/>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23" name="Google Shape;1523;p44" hidden="0"/>
            <p:cNvSpPr/>
            <p:nvPr isPhoto="0" userDrawn="0"/>
          </p:nvSpPr>
          <p:spPr bwMode="auto">
            <a:xfrm>
              <a:off x="7879729" y="4265074"/>
              <a:ext cx="98329" cy="248504"/>
            </a:xfrm>
            <a:custGeom>
              <a:avLst/>
              <a:gdLst/>
              <a:ahLst/>
              <a:cxnLst/>
              <a:rect l="l" t="t" r="r" b="b"/>
              <a:pathLst>
                <a:path w="1394" h="3523" fill="norm" stroke="1" extrusionOk="0">
                  <a:moveTo>
                    <a:pt x="799" y="1"/>
                  </a:moveTo>
                  <a:cubicBezTo>
                    <a:pt x="751" y="1"/>
                    <a:pt x="703" y="8"/>
                    <a:pt x="655" y="22"/>
                  </a:cubicBezTo>
                  <a:cubicBezTo>
                    <a:pt x="643" y="22"/>
                    <a:pt x="619" y="34"/>
                    <a:pt x="607" y="34"/>
                  </a:cubicBezTo>
                  <a:cubicBezTo>
                    <a:pt x="203" y="201"/>
                    <a:pt x="48" y="987"/>
                    <a:pt x="84" y="1379"/>
                  </a:cubicBezTo>
                  <a:cubicBezTo>
                    <a:pt x="84" y="1414"/>
                    <a:pt x="194" y="1901"/>
                    <a:pt x="213" y="1937"/>
                  </a:cubicBezTo>
                  <a:lnTo>
                    <a:pt x="213" y="1937"/>
                  </a:lnTo>
                  <a:cubicBezTo>
                    <a:pt x="189" y="2065"/>
                    <a:pt x="166" y="2193"/>
                    <a:pt x="143" y="2332"/>
                  </a:cubicBezTo>
                  <a:cubicBezTo>
                    <a:pt x="95" y="2594"/>
                    <a:pt x="48" y="2903"/>
                    <a:pt x="12" y="3237"/>
                  </a:cubicBezTo>
                  <a:cubicBezTo>
                    <a:pt x="12" y="3284"/>
                    <a:pt x="12" y="3344"/>
                    <a:pt x="0" y="3404"/>
                  </a:cubicBezTo>
                  <a:cubicBezTo>
                    <a:pt x="36" y="3475"/>
                    <a:pt x="48" y="3523"/>
                    <a:pt x="48" y="3523"/>
                  </a:cubicBezTo>
                  <a:cubicBezTo>
                    <a:pt x="48" y="3427"/>
                    <a:pt x="48" y="3332"/>
                    <a:pt x="60" y="3237"/>
                  </a:cubicBezTo>
                  <a:cubicBezTo>
                    <a:pt x="84" y="2903"/>
                    <a:pt x="131" y="2606"/>
                    <a:pt x="167" y="2332"/>
                  </a:cubicBezTo>
                  <a:cubicBezTo>
                    <a:pt x="191" y="2177"/>
                    <a:pt x="214" y="2046"/>
                    <a:pt x="238" y="1915"/>
                  </a:cubicBezTo>
                  <a:cubicBezTo>
                    <a:pt x="369" y="1844"/>
                    <a:pt x="905" y="1522"/>
                    <a:pt x="1072" y="1284"/>
                  </a:cubicBezTo>
                  <a:cubicBezTo>
                    <a:pt x="1250" y="1034"/>
                    <a:pt x="1393" y="689"/>
                    <a:pt x="1298" y="391"/>
                  </a:cubicBezTo>
                  <a:cubicBezTo>
                    <a:pt x="1239" y="155"/>
                    <a:pt x="1026" y="1"/>
                    <a:pt x="799" y="1"/>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24" name="Google Shape;1524;p44" hidden="0"/>
            <p:cNvSpPr/>
            <p:nvPr isPhoto="0" userDrawn="0"/>
          </p:nvSpPr>
          <p:spPr bwMode="auto">
            <a:xfrm>
              <a:off x="7747822" y="4419342"/>
              <a:ext cx="308319" cy="519227"/>
            </a:xfrm>
            <a:custGeom>
              <a:avLst/>
              <a:gdLst/>
              <a:ahLst/>
              <a:cxnLst/>
              <a:rect l="l" t="t" r="r" b="b"/>
              <a:pathLst>
                <a:path w="4371" h="7361" fill="norm" stroke="1" extrusionOk="0">
                  <a:moveTo>
                    <a:pt x="3071" y="1"/>
                  </a:moveTo>
                  <a:cubicBezTo>
                    <a:pt x="2640" y="1"/>
                    <a:pt x="2164" y="584"/>
                    <a:pt x="2025" y="943"/>
                  </a:cubicBezTo>
                  <a:cubicBezTo>
                    <a:pt x="2013" y="955"/>
                    <a:pt x="1954" y="1169"/>
                    <a:pt x="1918" y="1324"/>
                  </a:cubicBezTo>
                  <a:lnTo>
                    <a:pt x="1858" y="1312"/>
                  </a:lnTo>
                  <a:cubicBezTo>
                    <a:pt x="1846" y="1574"/>
                    <a:pt x="1834" y="1836"/>
                    <a:pt x="1834" y="2121"/>
                  </a:cubicBezTo>
                  <a:cubicBezTo>
                    <a:pt x="1846" y="2526"/>
                    <a:pt x="1882" y="2931"/>
                    <a:pt x="1954" y="3336"/>
                  </a:cubicBezTo>
                  <a:lnTo>
                    <a:pt x="1954" y="3348"/>
                  </a:lnTo>
                  <a:cubicBezTo>
                    <a:pt x="1894" y="3229"/>
                    <a:pt x="1715" y="2919"/>
                    <a:pt x="1692" y="2895"/>
                  </a:cubicBezTo>
                  <a:cubicBezTo>
                    <a:pt x="1481" y="2611"/>
                    <a:pt x="964" y="2206"/>
                    <a:pt x="559" y="2206"/>
                  </a:cubicBezTo>
                  <a:cubicBezTo>
                    <a:pt x="506" y="2206"/>
                    <a:pt x="454" y="2213"/>
                    <a:pt x="406" y="2229"/>
                  </a:cubicBezTo>
                  <a:cubicBezTo>
                    <a:pt x="132" y="2336"/>
                    <a:pt x="1" y="2633"/>
                    <a:pt x="96" y="2907"/>
                  </a:cubicBezTo>
                  <a:cubicBezTo>
                    <a:pt x="108" y="2919"/>
                    <a:pt x="108" y="2943"/>
                    <a:pt x="120" y="2955"/>
                  </a:cubicBezTo>
                  <a:cubicBezTo>
                    <a:pt x="251" y="3241"/>
                    <a:pt x="596" y="3407"/>
                    <a:pt x="882" y="3479"/>
                  </a:cubicBezTo>
                  <a:cubicBezTo>
                    <a:pt x="948" y="3493"/>
                    <a:pt x="1028" y="3499"/>
                    <a:pt x="1115" y="3499"/>
                  </a:cubicBezTo>
                  <a:cubicBezTo>
                    <a:pt x="1464" y="3499"/>
                    <a:pt x="1918" y="3405"/>
                    <a:pt x="1965" y="3395"/>
                  </a:cubicBezTo>
                  <a:cubicBezTo>
                    <a:pt x="2049" y="3800"/>
                    <a:pt x="2168" y="4193"/>
                    <a:pt x="2299" y="4586"/>
                  </a:cubicBezTo>
                  <a:cubicBezTo>
                    <a:pt x="2382" y="4812"/>
                    <a:pt x="2477" y="5038"/>
                    <a:pt x="2561" y="5265"/>
                  </a:cubicBezTo>
                  <a:cubicBezTo>
                    <a:pt x="2501" y="5169"/>
                    <a:pt x="2454" y="5086"/>
                    <a:pt x="2442" y="5074"/>
                  </a:cubicBezTo>
                  <a:cubicBezTo>
                    <a:pt x="2231" y="4790"/>
                    <a:pt x="1714" y="4385"/>
                    <a:pt x="1309" y="4385"/>
                  </a:cubicBezTo>
                  <a:cubicBezTo>
                    <a:pt x="1256" y="4385"/>
                    <a:pt x="1204" y="4392"/>
                    <a:pt x="1156" y="4407"/>
                  </a:cubicBezTo>
                  <a:cubicBezTo>
                    <a:pt x="882" y="4515"/>
                    <a:pt x="751" y="4812"/>
                    <a:pt x="846" y="5086"/>
                  </a:cubicBezTo>
                  <a:cubicBezTo>
                    <a:pt x="858" y="5098"/>
                    <a:pt x="870" y="5122"/>
                    <a:pt x="870" y="5134"/>
                  </a:cubicBezTo>
                  <a:cubicBezTo>
                    <a:pt x="1001" y="5419"/>
                    <a:pt x="1346" y="5586"/>
                    <a:pt x="1632" y="5658"/>
                  </a:cubicBezTo>
                  <a:cubicBezTo>
                    <a:pt x="1699" y="5673"/>
                    <a:pt x="1780" y="5680"/>
                    <a:pt x="1868" y="5680"/>
                  </a:cubicBezTo>
                  <a:cubicBezTo>
                    <a:pt x="2174" y="5680"/>
                    <a:pt x="2560" y="5602"/>
                    <a:pt x="2680" y="5574"/>
                  </a:cubicBezTo>
                  <a:cubicBezTo>
                    <a:pt x="2716" y="5669"/>
                    <a:pt x="2751" y="5753"/>
                    <a:pt x="2787" y="5836"/>
                  </a:cubicBezTo>
                  <a:cubicBezTo>
                    <a:pt x="2966" y="6253"/>
                    <a:pt x="3132" y="6670"/>
                    <a:pt x="3287" y="7074"/>
                  </a:cubicBezTo>
                  <a:cubicBezTo>
                    <a:pt x="3323" y="7170"/>
                    <a:pt x="3358" y="7253"/>
                    <a:pt x="3382" y="7336"/>
                  </a:cubicBezTo>
                  <a:lnTo>
                    <a:pt x="3597" y="7360"/>
                  </a:lnTo>
                  <a:cubicBezTo>
                    <a:pt x="3549" y="7241"/>
                    <a:pt x="3513" y="7122"/>
                    <a:pt x="3466" y="7003"/>
                  </a:cubicBezTo>
                  <a:lnTo>
                    <a:pt x="3466" y="7015"/>
                  </a:lnTo>
                  <a:cubicBezTo>
                    <a:pt x="3299" y="6598"/>
                    <a:pt x="3108" y="6193"/>
                    <a:pt x="2930" y="5777"/>
                  </a:cubicBezTo>
                  <a:cubicBezTo>
                    <a:pt x="2882" y="5658"/>
                    <a:pt x="2823" y="5527"/>
                    <a:pt x="2763" y="5396"/>
                  </a:cubicBezTo>
                  <a:cubicBezTo>
                    <a:pt x="2823" y="5396"/>
                    <a:pt x="3537" y="5288"/>
                    <a:pt x="3811" y="5110"/>
                  </a:cubicBezTo>
                  <a:cubicBezTo>
                    <a:pt x="4049" y="4955"/>
                    <a:pt x="4323" y="4681"/>
                    <a:pt x="4335" y="4372"/>
                  </a:cubicBezTo>
                  <a:cubicBezTo>
                    <a:pt x="4370" y="4074"/>
                    <a:pt x="4156" y="3812"/>
                    <a:pt x="3859" y="3788"/>
                  </a:cubicBezTo>
                  <a:lnTo>
                    <a:pt x="3823" y="3788"/>
                  </a:lnTo>
                  <a:cubicBezTo>
                    <a:pt x="3382" y="3800"/>
                    <a:pt x="2954" y="4467"/>
                    <a:pt x="2846" y="4836"/>
                  </a:cubicBezTo>
                  <a:cubicBezTo>
                    <a:pt x="2835" y="4872"/>
                    <a:pt x="2775" y="5277"/>
                    <a:pt x="2763" y="5372"/>
                  </a:cubicBezTo>
                  <a:cubicBezTo>
                    <a:pt x="2644" y="5098"/>
                    <a:pt x="2525" y="4824"/>
                    <a:pt x="2430" y="4538"/>
                  </a:cubicBezTo>
                  <a:cubicBezTo>
                    <a:pt x="2287" y="4169"/>
                    <a:pt x="2168" y="3788"/>
                    <a:pt x="2073" y="3395"/>
                  </a:cubicBezTo>
                  <a:cubicBezTo>
                    <a:pt x="2096" y="3395"/>
                    <a:pt x="2835" y="3288"/>
                    <a:pt x="3120" y="3110"/>
                  </a:cubicBezTo>
                  <a:cubicBezTo>
                    <a:pt x="3358" y="2943"/>
                    <a:pt x="3620" y="2669"/>
                    <a:pt x="3644" y="2360"/>
                  </a:cubicBezTo>
                  <a:cubicBezTo>
                    <a:pt x="3668" y="2074"/>
                    <a:pt x="3454" y="1812"/>
                    <a:pt x="3168" y="1788"/>
                  </a:cubicBezTo>
                  <a:cubicBezTo>
                    <a:pt x="3144" y="1788"/>
                    <a:pt x="3132" y="1788"/>
                    <a:pt x="3120" y="1776"/>
                  </a:cubicBezTo>
                  <a:cubicBezTo>
                    <a:pt x="2680" y="1800"/>
                    <a:pt x="2263" y="2455"/>
                    <a:pt x="2156" y="2836"/>
                  </a:cubicBezTo>
                  <a:cubicBezTo>
                    <a:pt x="2144" y="2871"/>
                    <a:pt x="2073" y="3300"/>
                    <a:pt x="2073" y="3383"/>
                  </a:cubicBezTo>
                  <a:cubicBezTo>
                    <a:pt x="2061" y="3360"/>
                    <a:pt x="2061" y="3336"/>
                    <a:pt x="2049" y="3312"/>
                  </a:cubicBezTo>
                  <a:cubicBezTo>
                    <a:pt x="1965" y="2919"/>
                    <a:pt x="1918" y="2526"/>
                    <a:pt x="1906" y="2121"/>
                  </a:cubicBezTo>
                  <a:cubicBezTo>
                    <a:pt x="1894" y="1907"/>
                    <a:pt x="1906" y="1693"/>
                    <a:pt x="1906" y="1490"/>
                  </a:cubicBezTo>
                  <a:cubicBezTo>
                    <a:pt x="2049" y="1478"/>
                    <a:pt x="2680" y="1443"/>
                    <a:pt x="2954" y="1312"/>
                  </a:cubicBezTo>
                  <a:cubicBezTo>
                    <a:pt x="3227" y="1181"/>
                    <a:pt x="3513" y="943"/>
                    <a:pt x="3561" y="633"/>
                  </a:cubicBezTo>
                  <a:cubicBezTo>
                    <a:pt x="3620" y="347"/>
                    <a:pt x="3430" y="62"/>
                    <a:pt x="3144" y="14"/>
                  </a:cubicBezTo>
                  <a:cubicBezTo>
                    <a:pt x="3132" y="2"/>
                    <a:pt x="3120" y="2"/>
                    <a:pt x="3108" y="2"/>
                  </a:cubicBezTo>
                  <a:cubicBezTo>
                    <a:pt x="3096" y="1"/>
                    <a:pt x="3083" y="1"/>
                    <a:pt x="3071" y="1"/>
                  </a:cubicBezTo>
                  <a:close/>
                </a:path>
              </a:pathLst>
            </a:custGeom>
            <a:solidFill>
              <a:srgbClr val="BABAB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25" name="Google Shape;1525;p44" hidden="0"/>
            <p:cNvSpPr/>
            <p:nvPr isPhoto="0" userDrawn="0"/>
          </p:nvSpPr>
          <p:spPr bwMode="auto">
            <a:xfrm>
              <a:off x="7852854" y="2324840"/>
              <a:ext cx="310787" cy="311705"/>
            </a:xfrm>
            <a:custGeom>
              <a:avLst/>
              <a:gdLst/>
              <a:ahLst/>
              <a:cxnLst/>
              <a:rect l="l" t="t" r="r" b="b"/>
              <a:pathLst>
                <a:path w="4406" h="4419" fill="none" stroke="1" extrusionOk="0">
                  <a:moveTo>
                    <a:pt x="1703" y="3978"/>
                  </a:moveTo>
                  <a:lnTo>
                    <a:pt x="1774" y="4382"/>
                  </a:lnTo>
                  <a:lnTo>
                    <a:pt x="2239" y="4418"/>
                  </a:lnTo>
                  <a:lnTo>
                    <a:pt x="2370" y="4037"/>
                  </a:lnTo>
                  <a:cubicBezTo>
                    <a:pt x="2524" y="4013"/>
                    <a:pt x="2667" y="3990"/>
                    <a:pt x="2810" y="3942"/>
                  </a:cubicBezTo>
                  <a:lnTo>
                    <a:pt x="3096" y="4228"/>
                  </a:lnTo>
                  <a:lnTo>
                    <a:pt x="3501" y="4001"/>
                  </a:lnTo>
                  <a:lnTo>
                    <a:pt x="3393" y="3609"/>
                  </a:lnTo>
                  <a:cubicBezTo>
                    <a:pt x="3501" y="3501"/>
                    <a:pt x="3608" y="3394"/>
                    <a:pt x="3691" y="3275"/>
                  </a:cubicBezTo>
                  <a:lnTo>
                    <a:pt x="4096" y="3347"/>
                  </a:lnTo>
                  <a:lnTo>
                    <a:pt x="4298" y="2930"/>
                  </a:lnTo>
                  <a:lnTo>
                    <a:pt x="3977" y="2668"/>
                  </a:lnTo>
                  <a:cubicBezTo>
                    <a:pt x="4013" y="2525"/>
                    <a:pt x="4036" y="2370"/>
                    <a:pt x="4036" y="2216"/>
                  </a:cubicBezTo>
                  <a:lnTo>
                    <a:pt x="4405" y="2049"/>
                  </a:lnTo>
                  <a:lnTo>
                    <a:pt x="4334" y="1596"/>
                  </a:lnTo>
                  <a:lnTo>
                    <a:pt x="3917" y="1561"/>
                  </a:lnTo>
                  <a:cubicBezTo>
                    <a:pt x="3858" y="1418"/>
                    <a:pt x="3786" y="1287"/>
                    <a:pt x="3703" y="1168"/>
                  </a:cubicBezTo>
                  <a:lnTo>
                    <a:pt x="3917" y="811"/>
                  </a:lnTo>
                  <a:lnTo>
                    <a:pt x="3596" y="489"/>
                  </a:lnTo>
                  <a:lnTo>
                    <a:pt x="3227" y="703"/>
                  </a:lnTo>
                  <a:cubicBezTo>
                    <a:pt x="3024" y="561"/>
                    <a:pt x="2786" y="465"/>
                    <a:pt x="2536" y="418"/>
                  </a:cubicBezTo>
                  <a:lnTo>
                    <a:pt x="2429" y="1"/>
                  </a:lnTo>
                  <a:lnTo>
                    <a:pt x="1965" y="1"/>
                  </a:lnTo>
                  <a:lnTo>
                    <a:pt x="1869" y="418"/>
                  </a:lnTo>
                  <a:cubicBezTo>
                    <a:pt x="1715" y="441"/>
                    <a:pt x="1584" y="489"/>
                    <a:pt x="1453" y="549"/>
                  </a:cubicBezTo>
                  <a:lnTo>
                    <a:pt x="1119" y="263"/>
                  </a:lnTo>
                  <a:lnTo>
                    <a:pt x="738" y="525"/>
                  </a:lnTo>
                  <a:lnTo>
                    <a:pt x="893" y="930"/>
                  </a:lnTo>
                  <a:cubicBezTo>
                    <a:pt x="798" y="1037"/>
                    <a:pt x="715" y="1156"/>
                    <a:pt x="631" y="1275"/>
                  </a:cubicBezTo>
                  <a:lnTo>
                    <a:pt x="203" y="1227"/>
                  </a:lnTo>
                  <a:lnTo>
                    <a:pt x="48" y="1668"/>
                  </a:lnTo>
                  <a:lnTo>
                    <a:pt x="405" y="1906"/>
                  </a:lnTo>
                  <a:cubicBezTo>
                    <a:pt x="381" y="2001"/>
                    <a:pt x="381" y="2108"/>
                    <a:pt x="381" y="2216"/>
                  </a:cubicBezTo>
                  <a:lnTo>
                    <a:pt x="381" y="2335"/>
                  </a:lnTo>
                  <a:lnTo>
                    <a:pt x="0" y="2549"/>
                  </a:lnTo>
                  <a:lnTo>
                    <a:pt x="119" y="2989"/>
                  </a:lnTo>
                  <a:lnTo>
                    <a:pt x="548" y="2989"/>
                  </a:lnTo>
                  <a:cubicBezTo>
                    <a:pt x="607" y="3120"/>
                    <a:pt x="691" y="3239"/>
                    <a:pt x="774" y="3358"/>
                  </a:cubicBezTo>
                  <a:lnTo>
                    <a:pt x="595" y="3739"/>
                  </a:lnTo>
                  <a:lnTo>
                    <a:pt x="941" y="4037"/>
                  </a:lnTo>
                  <a:lnTo>
                    <a:pt x="1298" y="3799"/>
                  </a:lnTo>
                  <a:moveTo>
                    <a:pt x="3203" y="1656"/>
                  </a:moveTo>
                  <a:cubicBezTo>
                    <a:pt x="3513" y="2204"/>
                    <a:pt x="3322" y="2906"/>
                    <a:pt x="2762" y="3216"/>
                  </a:cubicBezTo>
                  <a:cubicBezTo>
                    <a:pt x="2215" y="3525"/>
                    <a:pt x="1512" y="3335"/>
                    <a:pt x="1203" y="2775"/>
                  </a:cubicBezTo>
                  <a:cubicBezTo>
                    <a:pt x="893" y="2227"/>
                    <a:pt x="1096" y="1525"/>
                    <a:pt x="1643" y="1215"/>
                  </a:cubicBezTo>
                  <a:cubicBezTo>
                    <a:pt x="1810" y="1120"/>
                    <a:pt x="2012" y="1073"/>
                    <a:pt x="2203" y="1073"/>
                  </a:cubicBezTo>
                  <a:cubicBezTo>
                    <a:pt x="2262" y="1073"/>
                    <a:pt x="2310" y="1073"/>
                    <a:pt x="2370" y="1084"/>
                  </a:cubicBezTo>
                  <a:moveTo>
                    <a:pt x="2762" y="1215"/>
                  </a:moveTo>
                  <a:cubicBezTo>
                    <a:pt x="2846" y="1263"/>
                    <a:pt x="2929" y="1323"/>
                    <a:pt x="3001" y="1394"/>
                  </a:cubicBezTo>
                </a:path>
              </a:pathLst>
            </a:custGeom>
            <a:noFill/>
            <a:ln w="3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26" name="Google Shape;1526;p44" hidden="0"/>
            <p:cNvSpPr/>
            <p:nvPr isPhoto="0" userDrawn="0"/>
          </p:nvSpPr>
          <p:spPr bwMode="auto">
            <a:xfrm>
              <a:off x="7930094" y="3978547"/>
              <a:ext cx="310787" cy="312481"/>
            </a:xfrm>
            <a:custGeom>
              <a:avLst/>
              <a:gdLst/>
              <a:ahLst/>
              <a:cxnLst/>
              <a:rect l="l" t="t" r="r" b="b"/>
              <a:pathLst>
                <a:path w="4406" h="4430" fill="none" stroke="1" extrusionOk="0">
                  <a:moveTo>
                    <a:pt x="1703" y="3977"/>
                  </a:moveTo>
                  <a:lnTo>
                    <a:pt x="1763" y="4394"/>
                  </a:lnTo>
                  <a:lnTo>
                    <a:pt x="2227" y="4429"/>
                  </a:lnTo>
                  <a:lnTo>
                    <a:pt x="2358" y="4037"/>
                  </a:lnTo>
                  <a:cubicBezTo>
                    <a:pt x="2513" y="4025"/>
                    <a:pt x="2656" y="3989"/>
                    <a:pt x="2799" y="3941"/>
                  </a:cubicBezTo>
                  <a:lnTo>
                    <a:pt x="3096" y="4239"/>
                  </a:lnTo>
                  <a:lnTo>
                    <a:pt x="3489" y="4001"/>
                  </a:lnTo>
                  <a:lnTo>
                    <a:pt x="3382" y="3608"/>
                  </a:lnTo>
                  <a:cubicBezTo>
                    <a:pt x="3501" y="3513"/>
                    <a:pt x="3596" y="3405"/>
                    <a:pt x="3691" y="3275"/>
                  </a:cubicBezTo>
                  <a:lnTo>
                    <a:pt x="4096" y="3346"/>
                  </a:lnTo>
                  <a:lnTo>
                    <a:pt x="4287" y="2929"/>
                  </a:lnTo>
                  <a:lnTo>
                    <a:pt x="3977" y="2667"/>
                  </a:lnTo>
                  <a:cubicBezTo>
                    <a:pt x="4013" y="2524"/>
                    <a:pt x="4037" y="2382"/>
                    <a:pt x="4037" y="2227"/>
                  </a:cubicBezTo>
                  <a:lnTo>
                    <a:pt x="4406" y="2048"/>
                  </a:lnTo>
                  <a:lnTo>
                    <a:pt x="4323" y="1596"/>
                  </a:lnTo>
                  <a:lnTo>
                    <a:pt x="3906" y="1572"/>
                  </a:lnTo>
                  <a:cubicBezTo>
                    <a:pt x="3858" y="1429"/>
                    <a:pt x="3787" y="1298"/>
                    <a:pt x="3703" y="1179"/>
                  </a:cubicBezTo>
                  <a:lnTo>
                    <a:pt x="3918" y="810"/>
                  </a:lnTo>
                  <a:lnTo>
                    <a:pt x="3596" y="488"/>
                  </a:lnTo>
                  <a:lnTo>
                    <a:pt x="3227" y="703"/>
                  </a:lnTo>
                  <a:cubicBezTo>
                    <a:pt x="3013" y="560"/>
                    <a:pt x="2787" y="465"/>
                    <a:pt x="2537" y="417"/>
                  </a:cubicBezTo>
                  <a:lnTo>
                    <a:pt x="2429" y="0"/>
                  </a:lnTo>
                  <a:lnTo>
                    <a:pt x="1965" y="0"/>
                  </a:lnTo>
                  <a:lnTo>
                    <a:pt x="1858" y="417"/>
                  </a:lnTo>
                  <a:cubicBezTo>
                    <a:pt x="1715" y="453"/>
                    <a:pt x="1584" y="488"/>
                    <a:pt x="1441" y="548"/>
                  </a:cubicBezTo>
                  <a:lnTo>
                    <a:pt x="1120" y="274"/>
                  </a:lnTo>
                  <a:lnTo>
                    <a:pt x="739" y="536"/>
                  </a:lnTo>
                  <a:lnTo>
                    <a:pt x="894" y="941"/>
                  </a:lnTo>
                  <a:cubicBezTo>
                    <a:pt x="798" y="1048"/>
                    <a:pt x="703" y="1155"/>
                    <a:pt x="632" y="1286"/>
                  </a:cubicBezTo>
                  <a:lnTo>
                    <a:pt x="203" y="1239"/>
                  </a:lnTo>
                  <a:lnTo>
                    <a:pt x="36" y="1667"/>
                  </a:lnTo>
                  <a:lnTo>
                    <a:pt x="393" y="1917"/>
                  </a:lnTo>
                  <a:cubicBezTo>
                    <a:pt x="382" y="2012"/>
                    <a:pt x="370" y="2120"/>
                    <a:pt x="370" y="2215"/>
                  </a:cubicBezTo>
                  <a:lnTo>
                    <a:pt x="370" y="2346"/>
                  </a:lnTo>
                  <a:lnTo>
                    <a:pt x="1" y="2560"/>
                  </a:lnTo>
                  <a:lnTo>
                    <a:pt x="120" y="3001"/>
                  </a:lnTo>
                  <a:lnTo>
                    <a:pt x="536" y="3001"/>
                  </a:lnTo>
                  <a:cubicBezTo>
                    <a:pt x="608" y="3132"/>
                    <a:pt x="679" y="3251"/>
                    <a:pt x="774" y="3370"/>
                  </a:cubicBezTo>
                  <a:lnTo>
                    <a:pt x="596" y="3751"/>
                  </a:lnTo>
                  <a:lnTo>
                    <a:pt x="941" y="4048"/>
                  </a:lnTo>
                  <a:lnTo>
                    <a:pt x="1286" y="3798"/>
                  </a:lnTo>
                  <a:moveTo>
                    <a:pt x="3191" y="1655"/>
                  </a:moveTo>
                  <a:cubicBezTo>
                    <a:pt x="3501" y="2203"/>
                    <a:pt x="3310" y="2905"/>
                    <a:pt x="2763" y="3215"/>
                  </a:cubicBezTo>
                  <a:cubicBezTo>
                    <a:pt x="2203" y="3525"/>
                    <a:pt x="1513" y="3334"/>
                    <a:pt x="1203" y="2774"/>
                  </a:cubicBezTo>
                  <a:cubicBezTo>
                    <a:pt x="894" y="2227"/>
                    <a:pt x="1084" y="1524"/>
                    <a:pt x="1632" y="1215"/>
                  </a:cubicBezTo>
                  <a:cubicBezTo>
                    <a:pt x="1810" y="1119"/>
                    <a:pt x="2001" y="1072"/>
                    <a:pt x="2191" y="1072"/>
                  </a:cubicBezTo>
                  <a:cubicBezTo>
                    <a:pt x="2251" y="1072"/>
                    <a:pt x="2310" y="1072"/>
                    <a:pt x="2358" y="1084"/>
                  </a:cubicBezTo>
                  <a:moveTo>
                    <a:pt x="2751" y="1215"/>
                  </a:moveTo>
                  <a:cubicBezTo>
                    <a:pt x="2834" y="1262"/>
                    <a:pt x="2918" y="1322"/>
                    <a:pt x="2989" y="1393"/>
                  </a:cubicBezTo>
                </a:path>
              </a:pathLst>
            </a:custGeom>
            <a:noFill/>
            <a:ln w="3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27" name="Google Shape;1527;p44" hidden="0"/>
            <p:cNvSpPr/>
            <p:nvPr isPhoto="0" userDrawn="0"/>
          </p:nvSpPr>
          <p:spPr bwMode="auto">
            <a:xfrm>
              <a:off x="8148482" y="2202244"/>
              <a:ext cx="310787" cy="312481"/>
            </a:xfrm>
            <a:custGeom>
              <a:avLst/>
              <a:gdLst/>
              <a:ahLst/>
              <a:cxnLst/>
              <a:rect l="l" t="t" r="r" b="b"/>
              <a:pathLst>
                <a:path w="4406" h="4430" fill="none" stroke="1" extrusionOk="0">
                  <a:moveTo>
                    <a:pt x="834" y="775"/>
                  </a:moveTo>
                  <a:lnTo>
                    <a:pt x="893" y="929"/>
                  </a:lnTo>
                  <a:cubicBezTo>
                    <a:pt x="869" y="965"/>
                    <a:pt x="834" y="1001"/>
                    <a:pt x="810" y="1025"/>
                  </a:cubicBezTo>
                  <a:moveTo>
                    <a:pt x="655" y="1239"/>
                  </a:moveTo>
                  <a:cubicBezTo>
                    <a:pt x="643" y="1251"/>
                    <a:pt x="643" y="1263"/>
                    <a:pt x="631" y="1275"/>
                  </a:cubicBezTo>
                  <a:lnTo>
                    <a:pt x="203" y="1227"/>
                  </a:lnTo>
                  <a:lnTo>
                    <a:pt x="36" y="1668"/>
                  </a:lnTo>
                  <a:lnTo>
                    <a:pt x="405" y="1906"/>
                  </a:lnTo>
                  <a:cubicBezTo>
                    <a:pt x="381" y="2013"/>
                    <a:pt x="369" y="2108"/>
                    <a:pt x="369" y="2215"/>
                  </a:cubicBezTo>
                  <a:lnTo>
                    <a:pt x="369" y="2346"/>
                  </a:lnTo>
                  <a:lnTo>
                    <a:pt x="0" y="2549"/>
                  </a:lnTo>
                  <a:lnTo>
                    <a:pt x="119" y="2989"/>
                  </a:lnTo>
                  <a:lnTo>
                    <a:pt x="548" y="2989"/>
                  </a:lnTo>
                  <a:cubicBezTo>
                    <a:pt x="607" y="3132"/>
                    <a:pt x="679" y="3251"/>
                    <a:pt x="774" y="3370"/>
                  </a:cubicBezTo>
                  <a:lnTo>
                    <a:pt x="595" y="3751"/>
                  </a:lnTo>
                  <a:lnTo>
                    <a:pt x="941" y="4049"/>
                  </a:lnTo>
                  <a:lnTo>
                    <a:pt x="1286" y="3799"/>
                  </a:lnTo>
                  <a:cubicBezTo>
                    <a:pt x="1417" y="3870"/>
                    <a:pt x="1548" y="3930"/>
                    <a:pt x="1691" y="3977"/>
                  </a:cubicBezTo>
                  <a:lnTo>
                    <a:pt x="1762" y="4382"/>
                  </a:lnTo>
                  <a:lnTo>
                    <a:pt x="2215" y="4430"/>
                  </a:lnTo>
                  <a:lnTo>
                    <a:pt x="2358" y="4037"/>
                  </a:lnTo>
                  <a:cubicBezTo>
                    <a:pt x="2512" y="4025"/>
                    <a:pt x="2655" y="3989"/>
                    <a:pt x="2798" y="3942"/>
                  </a:cubicBezTo>
                  <a:lnTo>
                    <a:pt x="3084" y="4227"/>
                  </a:lnTo>
                  <a:lnTo>
                    <a:pt x="3489" y="4001"/>
                  </a:lnTo>
                  <a:lnTo>
                    <a:pt x="3382" y="3608"/>
                  </a:lnTo>
                  <a:cubicBezTo>
                    <a:pt x="3501" y="3513"/>
                    <a:pt x="3596" y="3394"/>
                    <a:pt x="3691" y="3275"/>
                  </a:cubicBezTo>
                  <a:lnTo>
                    <a:pt x="4084" y="3346"/>
                  </a:lnTo>
                  <a:lnTo>
                    <a:pt x="4286" y="2930"/>
                  </a:lnTo>
                  <a:lnTo>
                    <a:pt x="3965" y="2668"/>
                  </a:lnTo>
                  <a:cubicBezTo>
                    <a:pt x="4001" y="2525"/>
                    <a:pt x="4024" y="2370"/>
                    <a:pt x="4024" y="2227"/>
                  </a:cubicBezTo>
                  <a:lnTo>
                    <a:pt x="4405" y="2049"/>
                  </a:lnTo>
                  <a:lnTo>
                    <a:pt x="4322" y="1596"/>
                  </a:lnTo>
                  <a:lnTo>
                    <a:pt x="3905" y="1572"/>
                  </a:lnTo>
                  <a:cubicBezTo>
                    <a:pt x="3846" y="1429"/>
                    <a:pt x="3774" y="1298"/>
                    <a:pt x="3691" y="1179"/>
                  </a:cubicBezTo>
                  <a:lnTo>
                    <a:pt x="3905" y="810"/>
                  </a:lnTo>
                  <a:lnTo>
                    <a:pt x="3584" y="489"/>
                  </a:lnTo>
                  <a:lnTo>
                    <a:pt x="3215" y="703"/>
                  </a:lnTo>
                  <a:cubicBezTo>
                    <a:pt x="3012" y="560"/>
                    <a:pt x="2774" y="465"/>
                    <a:pt x="2524" y="417"/>
                  </a:cubicBezTo>
                  <a:lnTo>
                    <a:pt x="2417" y="1"/>
                  </a:lnTo>
                  <a:lnTo>
                    <a:pt x="1965" y="1"/>
                  </a:lnTo>
                  <a:lnTo>
                    <a:pt x="1858" y="417"/>
                  </a:lnTo>
                  <a:cubicBezTo>
                    <a:pt x="1715" y="453"/>
                    <a:pt x="1572" y="489"/>
                    <a:pt x="1441" y="548"/>
                  </a:cubicBezTo>
                  <a:lnTo>
                    <a:pt x="1107" y="263"/>
                  </a:lnTo>
                  <a:lnTo>
                    <a:pt x="738" y="536"/>
                  </a:lnTo>
                  <a:lnTo>
                    <a:pt x="786" y="655"/>
                  </a:lnTo>
                  <a:moveTo>
                    <a:pt x="3322" y="2453"/>
                  </a:moveTo>
                  <a:cubicBezTo>
                    <a:pt x="3298" y="2525"/>
                    <a:pt x="3274" y="2596"/>
                    <a:pt x="3251" y="2668"/>
                  </a:cubicBezTo>
                  <a:moveTo>
                    <a:pt x="3155" y="2834"/>
                  </a:moveTo>
                  <a:cubicBezTo>
                    <a:pt x="2822" y="3370"/>
                    <a:pt x="2108" y="3525"/>
                    <a:pt x="1584" y="3180"/>
                  </a:cubicBezTo>
                  <a:cubicBezTo>
                    <a:pt x="1048" y="2846"/>
                    <a:pt x="893" y="2132"/>
                    <a:pt x="1227" y="1608"/>
                  </a:cubicBezTo>
                  <a:cubicBezTo>
                    <a:pt x="1572" y="1072"/>
                    <a:pt x="2274" y="917"/>
                    <a:pt x="2810" y="1251"/>
                  </a:cubicBezTo>
                  <a:cubicBezTo>
                    <a:pt x="3143" y="1465"/>
                    <a:pt x="3334" y="1822"/>
                    <a:pt x="3334" y="2215"/>
                  </a:cubicBezTo>
                  <a:lnTo>
                    <a:pt x="3334" y="2299"/>
                  </a:lnTo>
                </a:path>
              </a:pathLst>
            </a:custGeom>
            <a:noFill/>
            <a:ln w="3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28" name="Google Shape;1528;p44" hidden="0"/>
            <p:cNvSpPr/>
            <p:nvPr isPhoto="0" userDrawn="0"/>
          </p:nvSpPr>
          <p:spPr bwMode="auto">
            <a:xfrm>
              <a:off x="6166414" y="2812826"/>
              <a:ext cx="580383" cy="582922"/>
            </a:xfrm>
            <a:custGeom>
              <a:avLst/>
              <a:gdLst/>
              <a:ahLst/>
              <a:cxnLst/>
              <a:rect l="l" t="t" r="r" b="b"/>
              <a:pathLst>
                <a:path w="8228" h="8264" fill="none" stroke="1" extrusionOk="0">
                  <a:moveTo>
                    <a:pt x="1477" y="6287"/>
                  </a:moveTo>
                  <a:lnTo>
                    <a:pt x="1132" y="7001"/>
                  </a:lnTo>
                  <a:lnTo>
                    <a:pt x="1786" y="7549"/>
                  </a:lnTo>
                  <a:lnTo>
                    <a:pt x="2417" y="7097"/>
                  </a:lnTo>
                  <a:cubicBezTo>
                    <a:pt x="2667" y="7239"/>
                    <a:pt x="2917" y="7347"/>
                    <a:pt x="3191" y="7418"/>
                  </a:cubicBezTo>
                  <a:lnTo>
                    <a:pt x="3310" y="8192"/>
                  </a:lnTo>
                  <a:lnTo>
                    <a:pt x="4168" y="8263"/>
                  </a:lnTo>
                  <a:lnTo>
                    <a:pt x="4430" y="7537"/>
                  </a:lnTo>
                  <a:cubicBezTo>
                    <a:pt x="4715" y="7513"/>
                    <a:pt x="4989" y="7454"/>
                    <a:pt x="5251" y="7359"/>
                  </a:cubicBezTo>
                  <a:lnTo>
                    <a:pt x="5787" y="7906"/>
                  </a:lnTo>
                  <a:lnTo>
                    <a:pt x="6537" y="7478"/>
                  </a:lnTo>
                  <a:lnTo>
                    <a:pt x="6323" y="6739"/>
                  </a:lnTo>
                  <a:cubicBezTo>
                    <a:pt x="6537" y="6549"/>
                    <a:pt x="6727" y="6346"/>
                    <a:pt x="6894" y="6108"/>
                  </a:cubicBezTo>
                  <a:lnTo>
                    <a:pt x="7656" y="6251"/>
                  </a:lnTo>
                  <a:lnTo>
                    <a:pt x="8013" y="5465"/>
                  </a:lnTo>
                  <a:lnTo>
                    <a:pt x="7418" y="4977"/>
                  </a:lnTo>
                  <a:cubicBezTo>
                    <a:pt x="7489" y="4703"/>
                    <a:pt x="7525" y="4430"/>
                    <a:pt x="7525" y="4144"/>
                  </a:cubicBezTo>
                  <a:lnTo>
                    <a:pt x="8228" y="3822"/>
                  </a:lnTo>
                  <a:lnTo>
                    <a:pt x="8085" y="2977"/>
                  </a:lnTo>
                  <a:lnTo>
                    <a:pt x="7299" y="2917"/>
                  </a:lnTo>
                  <a:cubicBezTo>
                    <a:pt x="7204" y="2656"/>
                    <a:pt x="7073" y="2417"/>
                    <a:pt x="6918" y="2179"/>
                  </a:cubicBezTo>
                  <a:lnTo>
                    <a:pt x="7311" y="1513"/>
                  </a:lnTo>
                  <a:lnTo>
                    <a:pt x="6704" y="905"/>
                  </a:lnTo>
                  <a:lnTo>
                    <a:pt x="6025" y="1310"/>
                  </a:lnTo>
                  <a:cubicBezTo>
                    <a:pt x="5632" y="1036"/>
                    <a:pt x="5192" y="858"/>
                    <a:pt x="4727" y="774"/>
                  </a:cubicBezTo>
                  <a:lnTo>
                    <a:pt x="4525" y="0"/>
                  </a:lnTo>
                  <a:lnTo>
                    <a:pt x="3668" y="0"/>
                  </a:lnTo>
                  <a:lnTo>
                    <a:pt x="3477" y="774"/>
                  </a:lnTo>
                  <a:cubicBezTo>
                    <a:pt x="3203" y="834"/>
                    <a:pt x="2953" y="917"/>
                    <a:pt x="2703" y="1024"/>
                  </a:cubicBezTo>
                  <a:lnTo>
                    <a:pt x="2084" y="489"/>
                  </a:lnTo>
                  <a:lnTo>
                    <a:pt x="1382" y="989"/>
                  </a:lnTo>
                  <a:lnTo>
                    <a:pt x="1679" y="1739"/>
                  </a:lnTo>
                  <a:cubicBezTo>
                    <a:pt x="1489" y="1941"/>
                    <a:pt x="1322" y="2155"/>
                    <a:pt x="1179" y="2382"/>
                  </a:cubicBezTo>
                  <a:lnTo>
                    <a:pt x="370" y="2298"/>
                  </a:lnTo>
                  <a:lnTo>
                    <a:pt x="84" y="3108"/>
                  </a:lnTo>
                  <a:lnTo>
                    <a:pt x="751" y="3560"/>
                  </a:lnTo>
                  <a:cubicBezTo>
                    <a:pt x="715" y="3751"/>
                    <a:pt x="703" y="3941"/>
                    <a:pt x="703" y="4132"/>
                  </a:cubicBezTo>
                  <a:cubicBezTo>
                    <a:pt x="703" y="4215"/>
                    <a:pt x="703" y="4287"/>
                    <a:pt x="715" y="4370"/>
                  </a:cubicBezTo>
                  <a:lnTo>
                    <a:pt x="0" y="4763"/>
                  </a:lnTo>
                  <a:lnTo>
                    <a:pt x="227" y="5596"/>
                  </a:lnTo>
                  <a:lnTo>
                    <a:pt x="1024" y="5584"/>
                  </a:lnTo>
                  <a:cubicBezTo>
                    <a:pt x="1108" y="5775"/>
                    <a:pt x="1215" y="5954"/>
                    <a:pt x="1334" y="6120"/>
                  </a:cubicBezTo>
                  <a:moveTo>
                    <a:pt x="3394" y="2120"/>
                  </a:moveTo>
                  <a:cubicBezTo>
                    <a:pt x="3489" y="2084"/>
                    <a:pt x="3584" y="2060"/>
                    <a:pt x="3679" y="2036"/>
                  </a:cubicBezTo>
                  <a:moveTo>
                    <a:pt x="4203" y="1989"/>
                  </a:moveTo>
                  <a:cubicBezTo>
                    <a:pt x="5382" y="2048"/>
                    <a:pt x="6299" y="3048"/>
                    <a:pt x="6251" y="4227"/>
                  </a:cubicBezTo>
                  <a:cubicBezTo>
                    <a:pt x="6192" y="5418"/>
                    <a:pt x="5192" y="6323"/>
                    <a:pt x="4013" y="6275"/>
                  </a:cubicBezTo>
                  <a:cubicBezTo>
                    <a:pt x="2822" y="6216"/>
                    <a:pt x="1917" y="5215"/>
                    <a:pt x="1965" y="4037"/>
                  </a:cubicBezTo>
                  <a:cubicBezTo>
                    <a:pt x="2001" y="3227"/>
                    <a:pt x="2501" y="2501"/>
                    <a:pt x="3239" y="2179"/>
                  </a:cubicBezTo>
                </a:path>
              </a:pathLst>
            </a:custGeom>
            <a:noFill/>
            <a:ln w="3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29" name="Google Shape;1529;p44" hidden="0"/>
            <p:cNvSpPr/>
            <p:nvPr isPhoto="0" userDrawn="0"/>
          </p:nvSpPr>
          <p:spPr bwMode="auto">
            <a:xfrm>
              <a:off x="6986074" y="3053856"/>
              <a:ext cx="59745" cy="39572"/>
            </a:xfrm>
            <a:custGeom>
              <a:avLst/>
              <a:gdLst/>
              <a:ahLst/>
              <a:cxnLst/>
              <a:rect l="l" t="t" r="r" b="b"/>
              <a:pathLst>
                <a:path w="847" h="561" fill="none" stroke="1" extrusionOk="0">
                  <a:moveTo>
                    <a:pt x="846" y="560"/>
                  </a:moveTo>
                  <a:lnTo>
                    <a:pt x="1" y="1"/>
                  </a:lnTo>
                </a:path>
              </a:pathLst>
            </a:custGeom>
            <a:noFill/>
            <a:ln w="113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30" name="Google Shape;1530;p44" hidden="0"/>
            <p:cNvSpPr/>
            <p:nvPr isPhoto="0" userDrawn="0"/>
          </p:nvSpPr>
          <p:spPr bwMode="auto">
            <a:xfrm>
              <a:off x="7134770" y="2963144"/>
              <a:ext cx="16012" cy="13543"/>
            </a:xfrm>
            <a:custGeom>
              <a:avLst/>
              <a:gdLst/>
              <a:ahLst/>
              <a:cxnLst/>
              <a:rect l="l" t="t" r="r" b="b"/>
              <a:pathLst>
                <a:path w="227" h="192" fill="none" stroke="1" extrusionOk="0">
                  <a:moveTo>
                    <a:pt x="227" y="191"/>
                  </a:moveTo>
                  <a:lnTo>
                    <a:pt x="0" y="1"/>
                  </a:lnTo>
                </a:path>
              </a:pathLst>
            </a:custGeom>
            <a:noFill/>
            <a:ln w="113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31" name="Google Shape;1531;p44" hidden="0"/>
            <p:cNvSpPr/>
            <p:nvPr isPhoto="0" userDrawn="0"/>
          </p:nvSpPr>
          <p:spPr bwMode="auto">
            <a:xfrm>
              <a:off x="6850922" y="3287339"/>
              <a:ext cx="124358" cy="31107"/>
            </a:xfrm>
            <a:custGeom>
              <a:avLst/>
              <a:gdLst/>
              <a:ahLst/>
              <a:cxnLst/>
              <a:rect l="l" t="t" r="r" b="b"/>
              <a:pathLst>
                <a:path w="1763" h="441" fill="none" stroke="1" extrusionOk="0">
                  <a:moveTo>
                    <a:pt x="1762" y="441"/>
                  </a:moveTo>
                  <a:lnTo>
                    <a:pt x="0" y="0"/>
                  </a:lnTo>
                </a:path>
              </a:pathLst>
            </a:custGeom>
            <a:noFill/>
            <a:ln w="113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32" name="Google Shape;1532;p44" hidden="0"/>
            <p:cNvSpPr/>
            <p:nvPr isPhoto="0" userDrawn="0"/>
          </p:nvSpPr>
          <p:spPr bwMode="auto">
            <a:xfrm>
              <a:off x="7007941" y="2890983"/>
              <a:ext cx="949082" cy="1192578"/>
            </a:xfrm>
            <a:custGeom>
              <a:avLst/>
              <a:gdLst/>
              <a:ahLst/>
              <a:cxnLst/>
              <a:rect l="l" t="t" r="r" b="b"/>
              <a:pathLst>
                <a:path w="13455" h="16907" fill="norm" stroke="1" extrusionOk="0">
                  <a:moveTo>
                    <a:pt x="10895" y="3274"/>
                  </a:moveTo>
                  <a:cubicBezTo>
                    <a:pt x="10002" y="3953"/>
                    <a:pt x="6954" y="5834"/>
                    <a:pt x="4846" y="7132"/>
                  </a:cubicBezTo>
                  <a:lnTo>
                    <a:pt x="4275" y="7489"/>
                  </a:lnTo>
                  <a:cubicBezTo>
                    <a:pt x="4834" y="7120"/>
                    <a:pt x="5489" y="6691"/>
                    <a:pt x="6216" y="6191"/>
                  </a:cubicBezTo>
                  <a:cubicBezTo>
                    <a:pt x="6585" y="5953"/>
                    <a:pt x="6978" y="5679"/>
                    <a:pt x="7370" y="5417"/>
                  </a:cubicBezTo>
                  <a:cubicBezTo>
                    <a:pt x="7787" y="5167"/>
                    <a:pt x="8180" y="4929"/>
                    <a:pt x="8549" y="4691"/>
                  </a:cubicBezTo>
                  <a:cubicBezTo>
                    <a:pt x="9121" y="4322"/>
                    <a:pt x="9585" y="4024"/>
                    <a:pt x="9930" y="3786"/>
                  </a:cubicBezTo>
                  <a:cubicBezTo>
                    <a:pt x="10240" y="3595"/>
                    <a:pt x="10561" y="3417"/>
                    <a:pt x="10895" y="3274"/>
                  </a:cubicBezTo>
                  <a:close/>
                  <a:moveTo>
                    <a:pt x="4930" y="8167"/>
                  </a:moveTo>
                  <a:lnTo>
                    <a:pt x="4930" y="8167"/>
                  </a:lnTo>
                  <a:cubicBezTo>
                    <a:pt x="4430" y="8489"/>
                    <a:pt x="3965" y="8787"/>
                    <a:pt x="3549" y="9072"/>
                  </a:cubicBezTo>
                  <a:cubicBezTo>
                    <a:pt x="3120" y="9322"/>
                    <a:pt x="2751" y="9537"/>
                    <a:pt x="2429" y="9703"/>
                  </a:cubicBezTo>
                  <a:cubicBezTo>
                    <a:pt x="3048" y="9310"/>
                    <a:pt x="3977" y="8751"/>
                    <a:pt x="4930" y="8167"/>
                  </a:cubicBezTo>
                  <a:close/>
                  <a:moveTo>
                    <a:pt x="11835" y="8858"/>
                  </a:moveTo>
                  <a:cubicBezTo>
                    <a:pt x="11240" y="9275"/>
                    <a:pt x="10418" y="9787"/>
                    <a:pt x="9549" y="10311"/>
                  </a:cubicBezTo>
                  <a:cubicBezTo>
                    <a:pt x="10192" y="9894"/>
                    <a:pt x="10883" y="9465"/>
                    <a:pt x="11621" y="9001"/>
                  </a:cubicBezTo>
                  <a:lnTo>
                    <a:pt x="11835" y="8858"/>
                  </a:lnTo>
                  <a:close/>
                  <a:moveTo>
                    <a:pt x="12812" y="5810"/>
                  </a:moveTo>
                  <a:lnTo>
                    <a:pt x="12812" y="5810"/>
                  </a:lnTo>
                  <a:cubicBezTo>
                    <a:pt x="12133" y="6310"/>
                    <a:pt x="9990" y="7584"/>
                    <a:pt x="8073" y="8715"/>
                  </a:cubicBezTo>
                  <a:cubicBezTo>
                    <a:pt x="6501" y="9644"/>
                    <a:pt x="5323" y="10358"/>
                    <a:pt x="4442" y="10894"/>
                  </a:cubicBezTo>
                  <a:cubicBezTo>
                    <a:pt x="4894" y="10608"/>
                    <a:pt x="5430" y="10263"/>
                    <a:pt x="6073" y="9846"/>
                  </a:cubicBezTo>
                  <a:cubicBezTo>
                    <a:pt x="7525" y="8894"/>
                    <a:pt x="9168" y="7822"/>
                    <a:pt x="10514" y="7013"/>
                  </a:cubicBezTo>
                  <a:cubicBezTo>
                    <a:pt x="11871" y="6203"/>
                    <a:pt x="12514" y="5905"/>
                    <a:pt x="12812" y="5810"/>
                  </a:cubicBezTo>
                  <a:close/>
                  <a:moveTo>
                    <a:pt x="5406" y="9906"/>
                  </a:moveTo>
                  <a:cubicBezTo>
                    <a:pt x="4751" y="10322"/>
                    <a:pt x="4108" y="10739"/>
                    <a:pt x="3572" y="11084"/>
                  </a:cubicBezTo>
                  <a:cubicBezTo>
                    <a:pt x="4096" y="10739"/>
                    <a:pt x="4715" y="10334"/>
                    <a:pt x="5406" y="9906"/>
                  </a:cubicBezTo>
                  <a:close/>
                  <a:moveTo>
                    <a:pt x="10526" y="12239"/>
                  </a:moveTo>
                  <a:cubicBezTo>
                    <a:pt x="9990" y="12585"/>
                    <a:pt x="9156" y="13085"/>
                    <a:pt x="8394" y="13549"/>
                  </a:cubicBezTo>
                  <a:lnTo>
                    <a:pt x="8299" y="13609"/>
                  </a:lnTo>
                  <a:cubicBezTo>
                    <a:pt x="9121" y="13073"/>
                    <a:pt x="9966" y="12537"/>
                    <a:pt x="10526" y="12239"/>
                  </a:cubicBezTo>
                  <a:close/>
                  <a:moveTo>
                    <a:pt x="10585" y="11513"/>
                  </a:moveTo>
                  <a:cubicBezTo>
                    <a:pt x="9966" y="11918"/>
                    <a:pt x="9073" y="12454"/>
                    <a:pt x="8252" y="12966"/>
                  </a:cubicBezTo>
                  <a:cubicBezTo>
                    <a:pt x="7644" y="13335"/>
                    <a:pt x="7120" y="13656"/>
                    <a:pt x="6656" y="13954"/>
                  </a:cubicBezTo>
                  <a:cubicBezTo>
                    <a:pt x="7918" y="13132"/>
                    <a:pt x="9573" y="12073"/>
                    <a:pt x="10585" y="11513"/>
                  </a:cubicBezTo>
                  <a:close/>
                  <a:moveTo>
                    <a:pt x="6716" y="14275"/>
                  </a:moveTo>
                  <a:cubicBezTo>
                    <a:pt x="5894" y="14835"/>
                    <a:pt x="4989" y="15430"/>
                    <a:pt x="4358" y="15799"/>
                  </a:cubicBezTo>
                  <a:cubicBezTo>
                    <a:pt x="4930" y="15406"/>
                    <a:pt x="5823" y="14847"/>
                    <a:pt x="6716" y="14275"/>
                  </a:cubicBezTo>
                  <a:close/>
                  <a:moveTo>
                    <a:pt x="10561" y="15871"/>
                  </a:moveTo>
                  <a:lnTo>
                    <a:pt x="10561" y="15871"/>
                  </a:lnTo>
                  <a:cubicBezTo>
                    <a:pt x="10585" y="15895"/>
                    <a:pt x="10609" y="15918"/>
                    <a:pt x="10633" y="15930"/>
                  </a:cubicBezTo>
                  <a:cubicBezTo>
                    <a:pt x="10609" y="15918"/>
                    <a:pt x="10573" y="15895"/>
                    <a:pt x="10561" y="15871"/>
                  </a:cubicBezTo>
                  <a:close/>
                  <a:moveTo>
                    <a:pt x="6426" y="1"/>
                  </a:moveTo>
                  <a:cubicBezTo>
                    <a:pt x="6271" y="1"/>
                    <a:pt x="5821" y="166"/>
                    <a:pt x="3787" y="1405"/>
                  </a:cubicBezTo>
                  <a:cubicBezTo>
                    <a:pt x="3537" y="1559"/>
                    <a:pt x="3299" y="1714"/>
                    <a:pt x="3060" y="1857"/>
                  </a:cubicBezTo>
                  <a:cubicBezTo>
                    <a:pt x="3906" y="1202"/>
                    <a:pt x="3977" y="1107"/>
                    <a:pt x="3894" y="952"/>
                  </a:cubicBezTo>
                  <a:cubicBezTo>
                    <a:pt x="3870" y="905"/>
                    <a:pt x="3822" y="869"/>
                    <a:pt x="3775" y="857"/>
                  </a:cubicBezTo>
                  <a:cubicBezTo>
                    <a:pt x="3763" y="855"/>
                    <a:pt x="3750" y="853"/>
                    <a:pt x="3737" y="853"/>
                  </a:cubicBezTo>
                  <a:cubicBezTo>
                    <a:pt x="3622" y="853"/>
                    <a:pt x="3460" y="953"/>
                    <a:pt x="3001" y="1274"/>
                  </a:cubicBezTo>
                  <a:cubicBezTo>
                    <a:pt x="2846" y="1393"/>
                    <a:pt x="2691" y="1500"/>
                    <a:pt x="2525" y="1595"/>
                  </a:cubicBezTo>
                  <a:cubicBezTo>
                    <a:pt x="2514" y="1592"/>
                    <a:pt x="2504" y="1590"/>
                    <a:pt x="2494" y="1590"/>
                  </a:cubicBezTo>
                  <a:cubicBezTo>
                    <a:pt x="2469" y="1590"/>
                    <a:pt x="2446" y="1599"/>
                    <a:pt x="2429" y="1607"/>
                  </a:cubicBezTo>
                  <a:cubicBezTo>
                    <a:pt x="2358" y="1655"/>
                    <a:pt x="2322" y="1750"/>
                    <a:pt x="2370" y="1821"/>
                  </a:cubicBezTo>
                  <a:cubicBezTo>
                    <a:pt x="2394" y="1857"/>
                    <a:pt x="2429" y="1893"/>
                    <a:pt x="2477" y="1905"/>
                  </a:cubicBezTo>
                  <a:cubicBezTo>
                    <a:pt x="1215" y="2869"/>
                    <a:pt x="1048" y="3036"/>
                    <a:pt x="1167" y="3226"/>
                  </a:cubicBezTo>
                  <a:cubicBezTo>
                    <a:pt x="1179" y="3274"/>
                    <a:pt x="1215" y="3298"/>
                    <a:pt x="1263" y="3310"/>
                  </a:cubicBezTo>
                  <a:cubicBezTo>
                    <a:pt x="1274" y="3313"/>
                    <a:pt x="1286" y="3314"/>
                    <a:pt x="1298" y="3314"/>
                  </a:cubicBezTo>
                  <a:cubicBezTo>
                    <a:pt x="1334" y="3314"/>
                    <a:pt x="1370" y="3301"/>
                    <a:pt x="1405" y="3274"/>
                  </a:cubicBezTo>
                  <a:cubicBezTo>
                    <a:pt x="1632" y="3119"/>
                    <a:pt x="1858" y="2976"/>
                    <a:pt x="2084" y="2833"/>
                  </a:cubicBezTo>
                  <a:lnTo>
                    <a:pt x="2084" y="2833"/>
                  </a:lnTo>
                  <a:cubicBezTo>
                    <a:pt x="286" y="4072"/>
                    <a:pt x="358" y="4203"/>
                    <a:pt x="441" y="4346"/>
                  </a:cubicBezTo>
                  <a:cubicBezTo>
                    <a:pt x="465" y="4381"/>
                    <a:pt x="501" y="4405"/>
                    <a:pt x="536" y="4417"/>
                  </a:cubicBezTo>
                  <a:cubicBezTo>
                    <a:pt x="552" y="4422"/>
                    <a:pt x="566" y="4425"/>
                    <a:pt x="584" y="4425"/>
                  </a:cubicBezTo>
                  <a:cubicBezTo>
                    <a:pt x="703" y="4425"/>
                    <a:pt x="963" y="4267"/>
                    <a:pt x="2572" y="3250"/>
                  </a:cubicBezTo>
                  <a:cubicBezTo>
                    <a:pt x="3703" y="2524"/>
                    <a:pt x="5620" y="1286"/>
                    <a:pt x="6501" y="857"/>
                  </a:cubicBezTo>
                  <a:lnTo>
                    <a:pt x="6501" y="857"/>
                  </a:lnTo>
                  <a:cubicBezTo>
                    <a:pt x="5489" y="1643"/>
                    <a:pt x="2572" y="3536"/>
                    <a:pt x="655" y="4738"/>
                  </a:cubicBezTo>
                  <a:cubicBezTo>
                    <a:pt x="584" y="4786"/>
                    <a:pt x="560" y="4881"/>
                    <a:pt x="596" y="4953"/>
                  </a:cubicBezTo>
                  <a:cubicBezTo>
                    <a:pt x="632" y="5000"/>
                    <a:pt x="691" y="5048"/>
                    <a:pt x="751" y="5060"/>
                  </a:cubicBezTo>
                  <a:cubicBezTo>
                    <a:pt x="766" y="5064"/>
                    <a:pt x="785" y="5066"/>
                    <a:pt x="806" y="5066"/>
                  </a:cubicBezTo>
                  <a:cubicBezTo>
                    <a:pt x="911" y="5066"/>
                    <a:pt x="1080" y="5016"/>
                    <a:pt x="1298" y="4917"/>
                  </a:cubicBezTo>
                  <a:lnTo>
                    <a:pt x="1298" y="4917"/>
                  </a:lnTo>
                  <a:cubicBezTo>
                    <a:pt x="322" y="5619"/>
                    <a:pt x="370" y="5703"/>
                    <a:pt x="429" y="5822"/>
                  </a:cubicBezTo>
                  <a:cubicBezTo>
                    <a:pt x="453" y="5858"/>
                    <a:pt x="501" y="5893"/>
                    <a:pt x="548" y="5905"/>
                  </a:cubicBezTo>
                  <a:cubicBezTo>
                    <a:pt x="563" y="5909"/>
                    <a:pt x="579" y="5911"/>
                    <a:pt x="598" y="5911"/>
                  </a:cubicBezTo>
                  <a:cubicBezTo>
                    <a:pt x="916" y="5911"/>
                    <a:pt x="1868" y="5324"/>
                    <a:pt x="4644" y="3560"/>
                  </a:cubicBezTo>
                  <a:cubicBezTo>
                    <a:pt x="5692" y="2881"/>
                    <a:pt x="7001" y="2060"/>
                    <a:pt x="7871" y="1548"/>
                  </a:cubicBezTo>
                  <a:lnTo>
                    <a:pt x="7871" y="1548"/>
                  </a:lnTo>
                  <a:cubicBezTo>
                    <a:pt x="6227" y="2691"/>
                    <a:pt x="2572" y="5000"/>
                    <a:pt x="96" y="6524"/>
                  </a:cubicBezTo>
                  <a:cubicBezTo>
                    <a:pt x="60" y="6548"/>
                    <a:pt x="36" y="6584"/>
                    <a:pt x="24" y="6620"/>
                  </a:cubicBezTo>
                  <a:cubicBezTo>
                    <a:pt x="0" y="6703"/>
                    <a:pt x="48" y="6786"/>
                    <a:pt x="131" y="6810"/>
                  </a:cubicBezTo>
                  <a:cubicBezTo>
                    <a:pt x="145" y="6814"/>
                    <a:pt x="154" y="6817"/>
                    <a:pt x="165" y="6817"/>
                  </a:cubicBezTo>
                  <a:cubicBezTo>
                    <a:pt x="184" y="6817"/>
                    <a:pt x="205" y="6809"/>
                    <a:pt x="251" y="6786"/>
                  </a:cubicBezTo>
                  <a:lnTo>
                    <a:pt x="274" y="6774"/>
                  </a:lnTo>
                  <a:cubicBezTo>
                    <a:pt x="381" y="6727"/>
                    <a:pt x="572" y="6608"/>
                    <a:pt x="977" y="6381"/>
                  </a:cubicBezTo>
                  <a:lnTo>
                    <a:pt x="2763" y="5334"/>
                  </a:lnTo>
                  <a:cubicBezTo>
                    <a:pt x="4370" y="4393"/>
                    <a:pt x="6656" y="3048"/>
                    <a:pt x="8228" y="2143"/>
                  </a:cubicBezTo>
                  <a:lnTo>
                    <a:pt x="8228" y="2143"/>
                  </a:lnTo>
                  <a:cubicBezTo>
                    <a:pt x="6287" y="3464"/>
                    <a:pt x="2965" y="5548"/>
                    <a:pt x="620" y="7001"/>
                  </a:cubicBezTo>
                  <a:cubicBezTo>
                    <a:pt x="548" y="7048"/>
                    <a:pt x="524" y="7132"/>
                    <a:pt x="572" y="7203"/>
                  </a:cubicBezTo>
                  <a:cubicBezTo>
                    <a:pt x="596" y="7251"/>
                    <a:pt x="632" y="7286"/>
                    <a:pt x="679" y="7298"/>
                  </a:cubicBezTo>
                  <a:cubicBezTo>
                    <a:pt x="694" y="7302"/>
                    <a:pt x="711" y="7306"/>
                    <a:pt x="735" y="7306"/>
                  </a:cubicBezTo>
                  <a:cubicBezTo>
                    <a:pt x="863" y="7306"/>
                    <a:pt x="1208" y="7193"/>
                    <a:pt x="2727" y="6334"/>
                  </a:cubicBezTo>
                  <a:lnTo>
                    <a:pt x="2727" y="6334"/>
                  </a:lnTo>
                  <a:lnTo>
                    <a:pt x="512" y="7751"/>
                  </a:lnTo>
                  <a:cubicBezTo>
                    <a:pt x="441" y="7798"/>
                    <a:pt x="417" y="7894"/>
                    <a:pt x="465" y="7965"/>
                  </a:cubicBezTo>
                  <a:cubicBezTo>
                    <a:pt x="489" y="8013"/>
                    <a:pt x="548" y="8048"/>
                    <a:pt x="596" y="8060"/>
                  </a:cubicBezTo>
                  <a:cubicBezTo>
                    <a:pt x="614" y="8065"/>
                    <a:pt x="637" y="8068"/>
                    <a:pt x="664" y="8068"/>
                  </a:cubicBezTo>
                  <a:cubicBezTo>
                    <a:pt x="826" y="8068"/>
                    <a:pt x="1155" y="7963"/>
                    <a:pt x="1870" y="7596"/>
                  </a:cubicBezTo>
                  <a:lnTo>
                    <a:pt x="1870" y="7596"/>
                  </a:lnTo>
                  <a:lnTo>
                    <a:pt x="870" y="8239"/>
                  </a:lnTo>
                  <a:cubicBezTo>
                    <a:pt x="798" y="8286"/>
                    <a:pt x="774" y="8382"/>
                    <a:pt x="822" y="8453"/>
                  </a:cubicBezTo>
                  <a:cubicBezTo>
                    <a:pt x="853" y="8499"/>
                    <a:pt x="903" y="8526"/>
                    <a:pt x="955" y="8526"/>
                  </a:cubicBezTo>
                  <a:cubicBezTo>
                    <a:pt x="983" y="8526"/>
                    <a:pt x="1011" y="8518"/>
                    <a:pt x="1036" y="8501"/>
                  </a:cubicBezTo>
                  <a:cubicBezTo>
                    <a:pt x="4287" y="6477"/>
                    <a:pt x="9418" y="3381"/>
                    <a:pt x="10716" y="2798"/>
                  </a:cubicBezTo>
                  <a:lnTo>
                    <a:pt x="10716" y="2798"/>
                  </a:lnTo>
                  <a:cubicBezTo>
                    <a:pt x="10418" y="3060"/>
                    <a:pt x="10109" y="3310"/>
                    <a:pt x="9776" y="3536"/>
                  </a:cubicBezTo>
                  <a:cubicBezTo>
                    <a:pt x="9144" y="3905"/>
                    <a:pt x="8299" y="4441"/>
                    <a:pt x="7239" y="5155"/>
                  </a:cubicBezTo>
                  <a:cubicBezTo>
                    <a:pt x="5966" y="5929"/>
                    <a:pt x="4584" y="6727"/>
                    <a:pt x="3418" y="7405"/>
                  </a:cubicBezTo>
                  <a:cubicBezTo>
                    <a:pt x="1751" y="8370"/>
                    <a:pt x="953" y="8918"/>
                    <a:pt x="1024" y="9037"/>
                  </a:cubicBezTo>
                  <a:cubicBezTo>
                    <a:pt x="1060" y="9096"/>
                    <a:pt x="1108" y="9132"/>
                    <a:pt x="1179" y="9156"/>
                  </a:cubicBezTo>
                  <a:cubicBezTo>
                    <a:pt x="1198" y="9159"/>
                    <a:pt x="1219" y="9161"/>
                    <a:pt x="1242" y="9161"/>
                  </a:cubicBezTo>
                  <a:cubicBezTo>
                    <a:pt x="1432" y="9161"/>
                    <a:pt x="1750" y="9028"/>
                    <a:pt x="2239" y="8763"/>
                  </a:cubicBezTo>
                  <a:lnTo>
                    <a:pt x="2239" y="8763"/>
                  </a:lnTo>
                  <a:cubicBezTo>
                    <a:pt x="858" y="9632"/>
                    <a:pt x="882" y="9668"/>
                    <a:pt x="965" y="9810"/>
                  </a:cubicBezTo>
                  <a:cubicBezTo>
                    <a:pt x="977" y="9846"/>
                    <a:pt x="1013" y="9870"/>
                    <a:pt x="1060" y="9882"/>
                  </a:cubicBezTo>
                  <a:cubicBezTo>
                    <a:pt x="1075" y="9887"/>
                    <a:pt x="1090" y="9890"/>
                    <a:pt x="1105" y="9890"/>
                  </a:cubicBezTo>
                  <a:cubicBezTo>
                    <a:pt x="1127" y="9890"/>
                    <a:pt x="1151" y="9884"/>
                    <a:pt x="1179" y="9870"/>
                  </a:cubicBezTo>
                  <a:cubicBezTo>
                    <a:pt x="3096" y="8751"/>
                    <a:pt x="7085" y="6417"/>
                    <a:pt x="9621" y="4953"/>
                  </a:cubicBezTo>
                  <a:lnTo>
                    <a:pt x="9621" y="4953"/>
                  </a:lnTo>
                  <a:cubicBezTo>
                    <a:pt x="8442" y="5703"/>
                    <a:pt x="6942" y="6608"/>
                    <a:pt x="5692" y="7358"/>
                  </a:cubicBezTo>
                  <a:cubicBezTo>
                    <a:pt x="4572" y="8036"/>
                    <a:pt x="3513" y="8667"/>
                    <a:pt x="2751" y="9156"/>
                  </a:cubicBezTo>
                  <a:cubicBezTo>
                    <a:pt x="2334" y="9406"/>
                    <a:pt x="2036" y="9608"/>
                    <a:pt x="1834" y="9751"/>
                  </a:cubicBezTo>
                  <a:cubicBezTo>
                    <a:pt x="1560" y="9941"/>
                    <a:pt x="1382" y="10060"/>
                    <a:pt x="1477" y="10215"/>
                  </a:cubicBezTo>
                  <a:cubicBezTo>
                    <a:pt x="1501" y="10275"/>
                    <a:pt x="1548" y="10311"/>
                    <a:pt x="1608" y="10322"/>
                  </a:cubicBezTo>
                  <a:cubicBezTo>
                    <a:pt x="1627" y="10327"/>
                    <a:pt x="1649" y="10330"/>
                    <a:pt x="1674" y="10330"/>
                  </a:cubicBezTo>
                  <a:cubicBezTo>
                    <a:pt x="1773" y="10330"/>
                    <a:pt x="1917" y="10291"/>
                    <a:pt x="2108" y="10215"/>
                  </a:cubicBezTo>
                  <a:lnTo>
                    <a:pt x="2108" y="10215"/>
                  </a:lnTo>
                  <a:cubicBezTo>
                    <a:pt x="2001" y="10311"/>
                    <a:pt x="1905" y="10418"/>
                    <a:pt x="1858" y="10549"/>
                  </a:cubicBezTo>
                  <a:cubicBezTo>
                    <a:pt x="1834" y="10620"/>
                    <a:pt x="1834" y="10680"/>
                    <a:pt x="1870" y="10739"/>
                  </a:cubicBezTo>
                  <a:cubicBezTo>
                    <a:pt x="1901" y="10794"/>
                    <a:pt x="1953" y="10823"/>
                    <a:pt x="2005" y="10823"/>
                  </a:cubicBezTo>
                  <a:cubicBezTo>
                    <a:pt x="2032" y="10823"/>
                    <a:pt x="2060" y="10815"/>
                    <a:pt x="2084" y="10799"/>
                  </a:cubicBezTo>
                  <a:cubicBezTo>
                    <a:pt x="5370" y="8846"/>
                    <a:pt x="10085" y="6084"/>
                    <a:pt x="11788" y="5143"/>
                  </a:cubicBezTo>
                  <a:lnTo>
                    <a:pt x="11788" y="5143"/>
                  </a:lnTo>
                  <a:cubicBezTo>
                    <a:pt x="10240" y="6370"/>
                    <a:pt x="5120" y="9406"/>
                    <a:pt x="1739" y="11334"/>
                  </a:cubicBezTo>
                  <a:cubicBezTo>
                    <a:pt x="1703" y="11358"/>
                    <a:pt x="1679" y="11382"/>
                    <a:pt x="1667" y="11430"/>
                  </a:cubicBezTo>
                  <a:cubicBezTo>
                    <a:pt x="1655" y="11465"/>
                    <a:pt x="1667" y="11513"/>
                    <a:pt x="1679" y="11549"/>
                  </a:cubicBezTo>
                  <a:cubicBezTo>
                    <a:pt x="1715" y="11596"/>
                    <a:pt x="1763" y="11632"/>
                    <a:pt x="1822" y="11644"/>
                  </a:cubicBezTo>
                  <a:cubicBezTo>
                    <a:pt x="1839" y="11649"/>
                    <a:pt x="1858" y="11651"/>
                    <a:pt x="1880" y="11651"/>
                  </a:cubicBezTo>
                  <a:cubicBezTo>
                    <a:pt x="2016" y="11651"/>
                    <a:pt x="2259" y="11557"/>
                    <a:pt x="2608" y="11382"/>
                  </a:cubicBezTo>
                  <a:lnTo>
                    <a:pt x="2608" y="11382"/>
                  </a:lnTo>
                  <a:cubicBezTo>
                    <a:pt x="1846" y="11930"/>
                    <a:pt x="1905" y="12025"/>
                    <a:pt x="1965" y="12144"/>
                  </a:cubicBezTo>
                  <a:cubicBezTo>
                    <a:pt x="1989" y="12180"/>
                    <a:pt x="2036" y="12216"/>
                    <a:pt x="2084" y="12227"/>
                  </a:cubicBezTo>
                  <a:cubicBezTo>
                    <a:pt x="2093" y="12229"/>
                    <a:pt x="2103" y="12230"/>
                    <a:pt x="2114" y="12230"/>
                  </a:cubicBezTo>
                  <a:cubicBezTo>
                    <a:pt x="2250" y="12230"/>
                    <a:pt x="2555" y="12087"/>
                    <a:pt x="3239" y="11668"/>
                  </a:cubicBezTo>
                  <a:lnTo>
                    <a:pt x="3239" y="11668"/>
                  </a:lnTo>
                  <a:cubicBezTo>
                    <a:pt x="2096" y="12418"/>
                    <a:pt x="1953" y="12632"/>
                    <a:pt x="2048" y="12799"/>
                  </a:cubicBezTo>
                  <a:cubicBezTo>
                    <a:pt x="2084" y="12847"/>
                    <a:pt x="2144" y="12894"/>
                    <a:pt x="2203" y="12906"/>
                  </a:cubicBezTo>
                  <a:cubicBezTo>
                    <a:pt x="2220" y="12910"/>
                    <a:pt x="2239" y="12912"/>
                    <a:pt x="2261" y="12912"/>
                  </a:cubicBezTo>
                  <a:cubicBezTo>
                    <a:pt x="2582" y="12912"/>
                    <a:pt x="3461" y="12502"/>
                    <a:pt x="4977" y="11632"/>
                  </a:cubicBezTo>
                  <a:lnTo>
                    <a:pt x="4977" y="11632"/>
                  </a:lnTo>
                  <a:lnTo>
                    <a:pt x="4572" y="11894"/>
                  </a:lnTo>
                  <a:cubicBezTo>
                    <a:pt x="3799" y="12358"/>
                    <a:pt x="3048" y="12811"/>
                    <a:pt x="2370" y="13204"/>
                  </a:cubicBezTo>
                  <a:cubicBezTo>
                    <a:pt x="2298" y="13251"/>
                    <a:pt x="2275" y="13347"/>
                    <a:pt x="2322" y="13418"/>
                  </a:cubicBezTo>
                  <a:cubicBezTo>
                    <a:pt x="2346" y="13454"/>
                    <a:pt x="2382" y="13478"/>
                    <a:pt x="2417" y="13489"/>
                  </a:cubicBezTo>
                  <a:cubicBezTo>
                    <a:pt x="2432" y="13492"/>
                    <a:pt x="2445" y="13495"/>
                    <a:pt x="2461" y="13495"/>
                  </a:cubicBezTo>
                  <a:cubicBezTo>
                    <a:pt x="2575" y="13495"/>
                    <a:pt x="2832" y="13353"/>
                    <a:pt x="4799" y="12108"/>
                  </a:cubicBezTo>
                  <a:cubicBezTo>
                    <a:pt x="5727" y="11549"/>
                    <a:pt x="6847" y="10870"/>
                    <a:pt x="7942" y="10180"/>
                  </a:cubicBezTo>
                  <a:cubicBezTo>
                    <a:pt x="8775" y="9656"/>
                    <a:pt x="9478" y="9215"/>
                    <a:pt x="10073" y="8834"/>
                  </a:cubicBezTo>
                  <a:cubicBezTo>
                    <a:pt x="10811" y="8394"/>
                    <a:pt x="11478" y="8025"/>
                    <a:pt x="11966" y="7775"/>
                  </a:cubicBezTo>
                  <a:lnTo>
                    <a:pt x="11966" y="7775"/>
                  </a:lnTo>
                  <a:cubicBezTo>
                    <a:pt x="10192" y="8941"/>
                    <a:pt x="5858" y="11727"/>
                    <a:pt x="2775" y="13692"/>
                  </a:cubicBezTo>
                  <a:cubicBezTo>
                    <a:pt x="2703" y="13740"/>
                    <a:pt x="2679" y="13823"/>
                    <a:pt x="2727" y="13894"/>
                  </a:cubicBezTo>
                  <a:cubicBezTo>
                    <a:pt x="2751" y="13954"/>
                    <a:pt x="2798" y="13990"/>
                    <a:pt x="2858" y="14001"/>
                  </a:cubicBezTo>
                  <a:cubicBezTo>
                    <a:pt x="2878" y="14006"/>
                    <a:pt x="2900" y="14009"/>
                    <a:pt x="2926" y="14009"/>
                  </a:cubicBezTo>
                  <a:cubicBezTo>
                    <a:pt x="3085" y="14009"/>
                    <a:pt x="3361" y="13913"/>
                    <a:pt x="3751" y="13728"/>
                  </a:cubicBezTo>
                  <a:lnTo>
                    <a:pt x="3751" y="13728"/>
                  </a:lnTo>
                  <a:cubicBezTo>
                    <a:pt x="2763" y="14335"/>
                    <a:pt x="2751" y="14430"/>
                    <a:pt x="2846" y="14573"/>
                  </a:cubicBezTo>
                  <a:cubicBezTo>
                    <a:pt x="2870" y="14621"/>
                    <a:pt x="2906" y="14644"/>
                    <a:pt x="2941" y="14656"/>
                  </a:cubicBezTo>
                  <a:cubicBezTo>
                    <a:pt x="2953" y="14659"/>
                    <a:pt x="2964" y="14661"/>
                    <a:pt x="2977" y="14661"/>
                  </a:cubicBezTo>
                  <a:cubicBezTo>
                    <a:pt x="3081" y="14661"/>
                    <a:pt x="3335" y="14509"/>
                    <a:pt x="5549" y="13132"/>
                  </a:cubicBezTo>
                  <a:cubicBezTo>
                    <a:pt x="7478" y="11930"/>
                    <a:pt x="10871" y="9822"/>
                    <a:pt x="12002" y="9310"/>
                  </a:cubicBezTo>
                  <a:lnTo>
                    <a:pt x="12002" y="9310"/>
                  </a:lnTo>
                  <a:cubicBezTo>
                    <a:pt x="10871" y="10275"/>
                    <a:pt x="6144" y="13180"/>
                    <a:pt x="3096" y="14990"/>
                  </a:cubicBezTo>
                  <a:cubicBezTo>
                    <a:pt x="3025" y="15037"/>
                    <a:pt x="3001" y="15121"/>
                    <a:pt x="3037" y="15204"/>
                  </a:cubicBezTo>
                  <a:cubicBezTo>
                    <a:pt x="3060" y="15252"/>
                    <a:pt x="3108" y="15287"/>
                    <a:pt x="3168" y="15299"/>
                  </a:cubicBezTo>
                  <a:cubicBezTo>
                    <a:pt x="3184" y="15302"/>
                    <a:pt x="3202" y="15305"/>
                    <a:pt x="3229" y="15305"/>
                  </a:cubicBezTo>
                  <a:cubicBezTo>
                    <a:pt x="3338" y="15305"/>
                    <a:pt x="3584" y="15250"/>
                    <a:pt x="4370" y="14847"/>
                  </a:cubicBezTo>
                  <a:lnTo>
                    <a:pt x="4370" y="14847"/>
                  </a:lnTo>
                  <a:lnTo>
                    <a:pt x="3489" y="15418"/>
                  </a:lnTo>
                  <a:lnTo>
                    <a:pt x="2906" y="15787"/>
                  </a:lnTo>
                  <a:cubicBezTo>
                    <a:pt x="2644" y="15966"/>
                    <a:pt x="2572" y="16014"/>
                    <a:pt x="2656" y="16145"/>
                  </a:cubicBezTo>
                  <a:cubicBezTo>
                    <a:pt x="2679" y="16180"/>
                    <a:pt x="2715" y="16216"/>
                    <a:pt x="2763" y="16228"/>
                  </a:cubicBezTo>
                  <a:cubicBezTo>
                    <a:pt x="2775" y="16230"/>
                    <a:pt x="2788" y="16232"/>
                    <a:pt x="2803" y="16232"/>
                  </a:cubicBezTo>
                  <a:cubicBezTo>
                    <a:pt x="2993" y="16232"/>
                    <a:pt x="3428" y="16010"/>
                    <a:pt x="4489" y="15347"/>
                  </a:cubicBezTo>
                  <a:lnTo>
                    <a:pt x="4489" y="15347"/>
                  </a:lnTo>
                  <a:cubicBezTo>
                    <a:pt x="3382" y="16085"/>
                    <a:pt x="3358" y="16228"/>
                    <a:pt x="3441" y="16371"/>
                  </a:cubicBezTo>
                  <a:cubicBezTo>
                    <a:pt x="3465" y="16418"/>
                    <a:pt x="3513" y="16454"/>
                    <a:pt x="3572" y="16466"/>
                  </a:cubicBezTo>
                  <a:cubicBezTo>
                    <a:pt x="3589" y="16470"/>
                    <a:pt x="3607" y="16473"/>
                    <a:pt x="3627" y="16473"/>
                  </a:cubicBezTo>
                  <a:cubicBezTo>
                    <a:pt x="3771" y="16473"/>
                    <a:pt x="4022" y="16362"/>
                    <a:pt x="4418" y="16133"/>
                  </a:cubicBezTo>
                  <a:lnTo>
                    <a:pt x="4418" y="16133"/>
                  </a:lnTo>
                  <a:cubicBezTo>
                    <a:pt x="4132" y="16383"/>
                    <a:pt x="4084" y="16537"/>
                    <a:pt x="4156" y="16657"/>
                  </a:cubicBezTo>
                  <a:cubicBezTo>
                    <a:pt x="4179" y="16703"/>
                    <a:pt x="4227" y="16729"/>
                    <a:pt x="4277" y="16729"/>
                  </a:cubicBezTo>
                  <a:cubicBezTo>
                    <a:pt x="4305" y="16729"/>
                    <a:pt x="4333" y="16721"/>
                    <a:pt x="4358" y="16704"/>
                  </a:cubicBezTo>
                  <a:lnTo>
                    <a:pt x="8323" y="14418"/>
                  </a:lnTo>
                  <a:lnTo>
                    <a:pt x="8323" y="14418"/>
                  </a:lnTo>
                  <a:cubicBezTo>
                    <a:pt x="5311" y="16466"/>
                    <a:pt x="5334" y="16502"/>
                    <a:pt x="5430" y="16680"/>
                  </a:cubicBezTo>
                  <a:cubicBezTo>
                    <a:pt x="5465" y="16740"/>
                    <a:pt x="5513" y="16776"/>
                    <a:pt x="5573" y="16788"/>
                  </a:cubicBezTo>
                  <a:cubicBezTo>
                    <a:pt x="5588" y="16791"/>
                    <a:pt x="5604" y="16792"/>
                    <a:pt x="5622" y="16792"/>
                  </a:cubicBezTo>
                  <a:cubicBezTo>
                    <a:pt x="5931" y="16792"/>
                    <a:pt x="6675" y="16310"/>
                    <a:pt x="8216" y="15264"/>
                  </a:cubicBezTo>
                  <a:cubicBezTo>
                    <a:pt x="8442" y="15109"/>
                    <a:pt x="8680" y="14954"/>
                    <a:pt x="8918" y="14787"/>
                  </a:cubicBezTo>
                  <a:lnTo>
                    <a:pt x="8918" y="14787"/>
                  </a:lnTo>
                  <a:lnTo>
                    <a:pt x="8502" y="15085"/>
                  </a:lnTo>
                  <a:cubicBezTo>
                    <a:pt x="7120" y="16085"/>
                    <a:pt x="6466" y="16633"/>
                    <a:pt x="6525" y="16752"/>
                  </a:cubicBezTo>
                  <a:cubicBezTo>
                    <a:pt x="6561" y="16788"/>
                    <a:pt x="6597" y="16823"/>
                    <a:pt x="6656" y="16835"/>
                  </a:cubicBezTo>
                  <a:cubicBezTo>
                    <a:pt x="6671" y="16838"/>
                    <a:pt x="6687" y="16840"/>
                    <a:pt x="6704" y="16840"/>
                  </a:cubicBezTo>
                  <a:cubicBezTo>
                    <a:pt x="6941" y="16840"/>
                    <a:pt x="7452" y="16526"/>
                    <a:pt x="8883" y="15561"/>
                  </a:cubicBezTo>
                  <a:cubicBezTo>
                    <a:pt x="9144" y="15394"/>
                    <a:pt x="9442" y="15192"/>
                    <a:pt x="9716" y="15013"/>
                  </a:cubicBezTo>
                  <a:lnTo>
                    <a:pt x="9716" y="15013"/>
                  </a:lnTo>
                  <a:cubicBezTo>
                    <a:pt x="7966" y="16442"/>
                    <a:pt x="7978" y="16478"/>
                    <a:pt x="8073" y="16633"/>
                  </a:cubicBezTo>
                  <a:cubicBezTo>
                    <a:pt x="8097" y="16668"/>
                    <a:pt x="8132" y="16692"/>
                    <a:pt x="8180" y="16704"/>
                  </a:cubicBezTo>
                  <a:cubicBezTo>
                    <a:pt x="8189" y="16709"/>
                    <a:pt x="8201" y="16714"/>
                    <a:pt x="8221" y="16714"/>
                  </a:cubicBezTo>
                  <a:cubicBezTo>
                    <a:pt x="8303" y="16714"/>
                    <a:pt x="8521" y="16636"/>
                    <a:pt x="9275" y="16168"/>
                  </a:cubicBezTo>
                  <a:lnTo>
                    <a:pt x="9275" y="16168"/>
                  </a:lnTo>
                  <a:cubicBezTo>
                    <a:pt x="8847" y="16668"/>
                    <a:pt x="8871" y="16716"/>
                    <a:pt x="8930" y="16811"/>
                  </a:cubicBezTo>
                  <a:cubicBezTo>
                    <a:pt x="8942" y="16847"/>
                    <a:pt x="8978" y="16883"/>
                    <a:pt x="9025" y="16895"/>
                  </a:cubicBezTo>
                  <a:lnTo>
                    <a:pt x="9061" y="16895"/>
                  </a:lnTo>
                  <a:lnTo>
                    <a:pt x="9061" y="16907"/>
                  </a:lnTo>
                  <a:cubicBezTo>
                    <a:pt x="9085" y="16907"/>
                    <a:pt x="9109" y="16907"/>
                    <a:pt x="9133" y="16895"/>
                  </a:cubicBezTo>
                  <a:cubicBezTo>
                    <a:pt x="9811" y="16478"/>
                    <a:pt x="10585" y="16026"/>
                    <a:pt x="10716" y="15966"/>
                  </a:cubicBezTo>
                  <a:cubicBezTo>
                    <a:pt x="10740" y="15966"/>
                    <a:pt x="10752" y="15954"/>
                    <a:pt x="10764" y="15942"/>
                  </a:cubicBezTo>
                  <a:lnTo>
                    <a:pt x="10776" y="15942"/>
                  </a:lnTo>
                  <a:cubicBezTo>
                    <a:pt x="10847" y="15906"/>
                    <a:pt x="10871" y="15811"/>
                    <a:pt x="10823" y="15728"/>
                  </a:cubicBezTo>
                  <a:cubicBezTo>
                    <a:pt x="10799" y="15692"/>
                    <a:pt x="10764" y="15668"/>
                    <a:pt x="10728" y="15656"/>
                  </a:cubicBezTo>
                  <a:cubicBezTo>
                    <a:pt x="10718" y="15655"/>
                    <a:pt x="10708" y="15653"/>
                    <a:pt x="10697" y="15653"/>
                  </a:cubicBezTo>
                  <a:cubicBezTo>
                    <a:pt x="10630" y="15653"/>
                    <a:pt x="10495" y="15713"/>
                    <a:pt x="9680" y="16192"/>
                  </a:cubicBezTo>
                  <a:cubicBezTo>
                    <a:pt x="9811" y="16061"/>
                    <a:pt x="9954" y="15895"/>
                    <a:pt x="10133" y="15704"/>
                  </a:cubicBezTo>
                  <a:cubicBezTo>
                    <a:pt x="10347" y="15478"/>
                    <a:pt x="10371" y="15454"/>
                    <a:pt x="10311" y="15347"/>
                  </a:cubicBezTo>
                  <a:lnTo>
                    <a:pt x="10299" y="15347"/>
                  </a:lnTo>
                  <a:cubicBezTo>
                    <a:pt x="10269" y="15301"/>
                    <a:pt x="10218" y="15274"/>
                    <a:pt x="10167" y="15274"/>
                  </a:cubicBezTo>
                  <a:cubicBezTo>
                    <a:pt x="10139" y="15274"/>
                    <a:pt x="10110" y="15282"/>
                    <a:pt x="10085" y="15299"/>
                  </a:cubicBezTo>
                  <a:cubicBezTo>
                    <a:pt x="9787" y="15490"/>
                    <a:pt x="9478" y="15692"/>
                    <a:pt x="9192" y="15871"/>
                  </a:cubicBezTo>
                  <a:cubicBezTo>
                    <a:pt x="9537" y="15573"/>
                    <a:pt x="9930" y="15252"/>
                    <a:pt x="10216" y="15025"/>
                  </a:cubicBezTo>
                  <a:cubicBezTo>
                    <a:pt x="10835" y="14513"/>
                    <a:pt x="11121" y="14228"/>
                    <a:pt x="11073" y="14132"/>
                  </a:cubicBezTo>
                  <a:cubicBezTo>
                    <a:pt x="11049" y="14097"/>
                    <a:pt x="11002" y="14061"/>
                    <a:pt x="10942" y="14049"/>
                  </a:cubicBezTo>
                  <a:cubicBezTo>
                    <a:pt x="10928" y="14045"/>
                    <a:pt x="10912" y="14044"/>
                    <a:pt x="10894" y="14044"/>
                  </a:cubicBezTo>
                  <a:cubicBezTo>
                    <a:pt x="10679" y="14044"/>
                    <a:pt x="10208" y="14320"/>
                    <a:pt x="8966" y="15144"/>
                  </a:cubicBezTo>
                  <a:cubicBezTo>
                    <a:pt x="10811" y="13811"/>
                    <a:pt x="10811" y="13799"/>
                    <a:pt x="10716" y="13644"/>
                  </a:cubicBezTo>
                  <a:cubicBezTo>
                    <a:pt x="10692" y="13597"/>
                    <a:pt x="10645" y="13561"/>
                    <a:pt x="10585" y="13549"/>
                  </a:cubicBezTo>
                  <a:cubicBezTo>
                    <a:pt x="10570" y="13546"/>
                    <a:pt x="10553" y="13544"/>
                    <a:pt x="10534" y="13544"/>
                  </a:cubicBezTo>
                  <a:cubicBezTo>
                    <a:pt x="10240" y="13544"/>
                    <a:pt x="9550" y="13995"/>
                    <a:pt x="8037" y="15025"/>
                  </a:cubicBezTo>
                  <a:cubicBezTo>
                    <a:pt x="7728" y="15228"/>
                    <a:pt x="7370" y="15466"/>
                    <a:pt x="7037" y="15692"/>
                  </a:cubicBezTo>
                  <a:cubicBezTo>
                    <a:pt x="7763" y="15180"/>
                    <a:pt x="8656" y="14585"/>
                    <a:pt x="9359" y="14109"/>
                  </a:cubicBezTo>
                  <a:cubicBezTo>
                    <a:pt x="9966" y="13692"/>
                    <a:pt x="10538" y="13311"/>
                    <a:pt x="10942" y="13025"/>
                  </a:cubicBezTo>
                  <a:cubicBezTo>
                    <a:pt x="11169" y="12870"/>
                    <a:pt x="11323" y="12763"/>
                    <a:pt x="11442" y="12680"/>
                  </a:cubicBezTo>
                  <a:cubicBezTo>
                    <a:pt x="11621" y="12549"/>
                    <a:pt x="11728" y="12466"/>
                    <a:pt x="11645" y="12335"/>
                  </a:cubicBezTo>
                  <a:cubicBezTo>
                    <a:pt x="11633" y="12299"/>
                    <a:pt x="11597" y="12275"/>
                    <a:pt x="11550" y="12263"/>
                  </a:cubicBezTo>
                  <a:cubicBezTo>
                    <a:pt x="11535" y="12258"/>
                    <a:pt x="11518" y="12255"/>
                    <a:pt x="11501" y="12255"/>
                  </a:cubicBezTo>
                  <a:cubicBezTo>
                    <a:pt x="11476" y="12255"/>
                    <a:pt x="11451" y="12261"/>
                    <a:pt x="11430" y="12275"/>
                  </a:cubicBezTo>
                  <a:lnTo>
                    <a:pt x="5894" y="15466"/>
                  </a:lnTo>
                  <a:cubicBezTo>
                    <a:pt x="6716" y="14942"/>
                    <a:pt x="7740" y="14323"/>
                    <a:pt x="8549" y="13835"/>
                  </a:cubicBezTo>
                  <a:cubicBezTo>
                    <a:pt x="11371" y="12132"/>
                    <a:pt x="11454" y="12025"/>
                    <a:pt x="11335" y="11823"/>
                  </a:cubicBezTo>
                  <a:cubicBezTo>
                    <a:pt x="11300" y="11763"/>
                    <a:pt x="11252" y="11727"/>
                    <a:pt x="11180" y="11715"/>
                  </a:cubicBezTo>
                  <a:cubicBezTo>
                    <a:pt x="11158" y="11710"/>
                    <a:pt x="11132" y="11707"/>
                    <a:pt x="11103" y="11707"/>
                  </a:cubicBezTo>
                  <a:cubicBezTo>
                    <a:pt x="11008" y="11707"/>
                    <a:pt x="10877" y="11738"/>
                    <a:pt x="10704" y="11811"/>
                  </a:cubicBezTo>
                  <a:cubicBezTo>
                    <a:pt x="11764" y="11132"/>
                    <a:pt x="11776" y="11073"/>
                    <a:pt x="11692" y="10930"/>
                  </a:cubicBezTo>
                  <a:cubicBezTo>
                    <a:pt x="11657" y="10870"/>
                    <a:pt x="11609" y="10834"/>
                    <a:pt x="11550" y="10822"/>
                  </a:cubicBezTo>
                  <a:cubicBezTo>
                    <a:pt x="11532" y="10818"/>
                    <a:pt x="11511" y="10815"/>
                    <a:pt x="11488" y="10815"/>
                  </a:cubicBezTo>
                  <a:cubicBezTo>
                    <a:pt x="11340" y="10815"/>
                    <a:pt x="11086" y="10911"/>
                    <a:pt x="10716" y="11096"/>
                  </a:cubicBezTo>
                  <a:cubicBezTo>
                    <a:pt x="11026" y="10894"/>
                    <a:pt x="11288" y="10727"/>
                    <a:pt x="11490" y="10584"/>
                  </a:cubicBezTo>
                  <a:cubicBezTo>
                    <a:pt x="11692" y="10441"/>
                    <a:pt x="11847" y="10334"/>
                    <a:pt x="11954" y="10263"/>
                  </a:cubicBezTo>
                  <a:cubicBezTo>
                    <a:pt x="12133" y="10144"/>
                    <a:pt x="12240" y="10060"/>
                    <a:pt x="12169" y="9930"/>
                  </a:cubicBezTo>
                  <a:lnTo>
                    <a:pt x="12157" y="9930"/>
                  </a:lnTo>
                  <a:cubicBezTo>
                    <a:pt x="12127" y="9878"/>
                    <a:pt x="12080" y="9854"/>
                    <a:pt x="12032" y="9854"/>
                  </a:cubicBezTo>
                  <a:cubicBezTo>
                    <a:pt x="12001" y="9854"/>
                    <a:pt x="11970" y="9864"/>
                    <a:pt x="11942" y="9882"/>
                  </a:cubicBezTo>
                  <a:cubicBezTo>
                    <a:pt x="10835" y="10596"/>
                    <a:pt x="9454" y="11465"/>
                    <a:pt x="8121" y="12287"/>
                  </a:cubicBezTo>
                  <a:cubicBezTo>
                    <a:pt x="12740" y="9394"/>
                    <a:pt x="12621" y="9179"/>
                    <a:pt x="12514" y="8989"/>
                  </a:cubicBezTo>
                  <a:cubicBezTo>
                    <a:pt x="12478" y="8941"/>
                    <a:pt x="12443" y="8918"/>
                    <a:pt x="12383" y="8906"/>
                  </a:cubicBezTo>
                  <a:cubicBezTo>
                    <a:pt x="12377" y="8900"/>
                    <a:pt x="12368" y="8897"/>
                    <a:pt x="12358" y="8897"/>
                  </a:cubicBezTo>
                  <a:cubicBezTo>
                    <a:pt x="12347" y="8897"/>
                    <a:pt x="12335" y="8900"/>
                    <a:pt x="12323" y="8906"/>
                  </a:cubicBezTo>
                  <a:cubicBezTo>
                    <a:pt x="13014" y="8394"/>
                    <a:pt x="13193" y="8120"/>
                    <a:pt x="13074" y="7917"/>
                  </a:cubicBezTo>
                  <a:cubicBezTo>
                    <a:pt x="13050" y="7882"/>
                    <a:pt x="13026" y="7858"/>
                    <a:pt x="12978" y="7846"/>
                  </a:cubicBezTo>
                  <a:cubicBezTo>
                    <a:pt x="12977" y="7846"/>
                    <a:pt x="12976" y="7846"/>
                    <a:pt x="12975" y="7846"/>
                  </a:cubicBezTo>
                  <a:cubicBezTo>
                    <a:pt x="12910" y="7846"/>
                    <a:pt x="12388" y="8144"/>
                    <a:pt x="11442" y="8751"/>
                  </a:cubicBezTo>
                  <a:cubicBezTo>
                    <a:pt x="9799" y="9787"/>
                    <a:pt x="6120" y="12120"/>
                    <a:pt x="4156" y="13180"/>
                  </a:cubicBezTo>
                  <a:cubicBezTo>
                    <a:pt x="5120" y="12561"/>
                    <a:pt x="6537" y="11656"/>
                    <a:pt x="7942" y="10751"/>
                  </a:cubicBezTo>
                  <a:cubicBezTo>
                    <a:pt x="9406" y="9810"/>
                    <a:pt x="10561" y="9060"/>
                    <a:pt x="11395" y="8513"/>
                  </a:cubicBezTo>
                  <a:cubicBezTo>
                    <a:pt x="12514" y="7786"/>
                    <a:pt x="13050" y="7358"/>
                    <a:pt x="12978" y="7251"/>
                  </a:cubicBezTo>
                  <a:cubicBezTo>
                    <a:pt x="12954" y="7203"/>
                    <a:pt x="12907" y="7167"/>
                    <a:pt x="12847" y="7155"/>
                  </a:cubicBezTo>
                  <a:cubicBezTo>
                    <a:pt x="12825" y="7153"/>
                    <a:pt x="12802" y="7152"/>
                    <a:pt x="12779" y="7152"/>
                  </a:cubicBezTo>
                  <a:cubicBezTo>
                    <a:pt x="12668" y="7152"/>
                    <a:pt x="12553" y="7175"/>
                    <a:pt x="12454" y="7215"/>
                  </a:cubicBezTo>
                  <a:cubicBezTo>
                    <a:pt x="13312" y="6584"/>
                    <a:pt x="13252" y="6465"/>
                    <a:pt x="13181" y="6358"/>
                  </a:cubicBezTo>
                  <a:cubicBezTo>
                    <a:pt x="13169" y="6322"/>
                    <a:pt x="13133" y="6298"/>
                    <a:pt x="13085" y="6286"/>
                  </a:cubicBezTo>
                  <a:cubicBezTo>
                    <a:pt x="13084" y="6286"/>
                    <a:pt x="13082" y="6286"/>
                    <a:pt x="13079" y="6286"/>
                  </a:cubicBezTo>
                  <a:cubicBezTo>
                    <a:pt x="13017" y="6286"/>
                    <a:pt x="12734" y="6441"/>
                    <a:pt x="12240" y="6762"/>
                  </a:cubicBezTo>
                  <a:cubicBezTo>
                    <a:pt x="11109" y="7489"/>
                    <a:pt x="8752" y="9001"/>
                    <a:pt x="6608" y="10299"/>
                  </a:cubicBezTo>
                  <a:cubicBezTo>
                    <a:pt x="3989" y="11882"/>
                    <a:pt x="2929" y="12394"/>
                    <a:pt x="2513" y="12549"/>
                  </a:cubicBezTo>
                  <a:cubicBezTo>
                    <a:pt x="3275" y="11918"/>
                    <a:pt x="6096" y="10251"/>
                    <a:pt x="8228" y="8989"/>
                  </a:cubicBezTo>
                  <a:cubicBezTo>
                    <a:pt x="13312" y="5977"/>
                    <a:pt x="13455" y="5822"/>
                    <a:pt x="13312" y="5572"/>
                  </a:cubicBezTo>
                  <a:cubicBezTo>
                    <a:pt x="13276" y="5512"/>
                    <a:pt x="13216" y="5465"/>
                    <a:pt x="13145" y="5453"/>
                  </a:cubicBezTo>
                  <a:cubicBezTo>
                    <a:pt x="13122" y="5448"/>
                    <a:pt x="13097" y="5446"/>
                    <a:pt x="13070" y="5446"/>
                  </a:cubicBezTo>
                  <a:cubicBezTo>
                    <a:pt x="12880" y="5446"/>
                    <a:pt x="12571" y="5553"/>
                    <a:pt x="12145" y="5750"/>
                  </a:cubicBezTo>
                  <a:lnTo>
                    <a:pt x="12204" y="5715"/>
                  </a:lnTo>
                  <a:cubicBezTo>
                    <a:pt x="12526" y="5512"/>
                    <a:pt x="12752" y="5369"/>
                    <a:pt x="12907" y="5262"/>
                  </a:cubicBezTo>
                  <a:cubicBezTo>
                    <a:pt x="13169" y="5096"/>
                    <a:pt x="13276" y="5024"/>
                    <a:pt x="13193" y="4869"/>
                  </a:cubicBezTo>
                  <a:cubicBezTo>
                    <a:pt x="13169" y="4822"/>
                    <a:pt x="13121" y="4786"/>
                    <a:pt x="13074" y="4774"/>
                  </a:cubicBezTo>
                  <a:cubicBezTo>
                    <a:pt x="13059" y="4771"/>
                    <a:pt x="13043" y="4770"/>
                    <a:pt x="13025" y="4770"/>
                  </a:cubicBezTo>
                  <a:cubicBezTo>
                    <a:pt x="12899" y="4770"/>
                    <a:pt x="12696" y="4844"/>
                    <a:pt x="12383" y="5000"/>
                  </a:cubicBezTo>
                  <a:cubicBezTo>
                    <a:pt x="12454" y="4941"/>
                    <a:pt x="12514" y="4846"/>
                    <a:pt x="12550" y="4750"/>
                  </a:cubicBezTo>
                  <a:cubicBezTo>
                    <a:pt x="12562" y="4691"/>
                    <a:pt x="12562" y="4619"/>
                    <a:pt x="12526" y="4572"/>
                  </a:cubicBezTo>
                  <a:cubicBezTo>
                    <a:pt x="12502" y="4536"/>
                    <a:pt x="12466" y="4500"/>
                    <a:pt x="12431" y="4488"/>
                  </a:cubicBezTo>
                  <a:cubicBezTo>
                    <a:pt x="12422" y="4486"/>
                    <a:pt x="12414" y="4484"/>
                    <a:pt x="12402" y="4484"/>
                  </a:cubicBezTo>
                  <a:cubicBezTo>
                    <a:pt x="12281" y="4484"/>
                    <a:pt x="11794" y="4709"/>
                    <a:pt x="7049" y="7489"/>
                  </a:cubicBezTo>
                  <a:cubicBezTo>
                    <a:pt x="5394" y="8453"/>
                    <a:pt x="3751" y="9429"/>
                    <a:pt x="2775" y="10001"/>
                  </a:cubicBezTo>
                  <a:cubicBezTo>
                    <a:pt x="3013" y="9822"/>
                    <a:pt x="3310" y="9608"/>
                    <a:pt x="3656" y="9382"/>
                  </a:cubicBezTo>
                  <a:cubicBezTo>
                    <a:pt x="4739" y="8739"/>
                    <a:pt x="6287" y="7775"/>
                    <a:pt x="8418" y="6429"/>
                  </a:cubicBezTo>
                  <a:lnTo>
                    <a:pt x="9502" y="5750"/>
                  </a:lnTo>
                  <a:cubicBezTo>
                    <a:pt x="10538" y="5131"/>
                    <a:pt x="11621" y="4512"/>
                    <a:pt x="12681" y="3905"/>
                  </a:cubicBezTo>
                  <a:cubicBezTo>
                    <a:pt x="12716" y="3893"/>
                    <a:pt x="12740" y="3857"/>
                    <a:pt x="12752" y="3810"/>
                  </a:cubicBezTo>
                  <a:cubicBezTo>
                    <a:pt x="12764" y="3774"/>
                    <a:pt x="12764" y="3726"/>
                    <a:pt x="12740" y="3691"/>
                  </a:cubicBezTo>
                  <a:cubicBezTo>
                    <a:pt x="12716" y="3655"/>
                    <a:pt x="12681" y="3631"/>
                    <a:pt x="12633" y="3619"/>
                  </a:cubicBezTo>
                  <a:cubicBezTo>
                    <a:pt x="12620" y="3616"/>
                    <a:pt x="12606" y="3614"/>
                    <a:pt x="12589" y="3614"/>
                  </a:cubicBezTo>
                  <a:cubicBezTo>
                    <a:pt x="12388" y="3614"/>
                    <a:pt x="11874" y="3897"/>
                    <a:pt x="10192" y="4941"/>
                  </a:cubicBezTo>
                  <a:cubicBezTo>
                    <a:pt x="10740" y="4596"/>
                    <a:pt x="11145" y="4322"/>
                    <a:pt x="11430" y="4107"/>
                  </a:cubicBezTo>
                  <a:cubicBezTo>
                    <a:pt x="11883" y="3786"/>
                    <a:pt x="12073" y="3607"/>
                    <a:pt x="11966" y="3441"/>
                  </a:cubicBezTo>
                  <a:cubicBezTo>
                    <a:pt x="11942" y="3405"/>
                    <a:pt x="11907" y="3381"/>
                    <a:pt x="11871" y="3369"/>
                  </a:cubicBezTo>
                  <a:cubicBezTo>
                    <a:pt x="11862" y="3367"/>
                    <a:pt x="11854" y="3364"/>
                    <a:pt x="11843" y="3364"/>
                  </a:cubicBezTo>
                  <a:cubicBezTo>
                    <a:pt x="11746" y="3364"/>
                    <a:pt x="11418" y="3535"/>
                    <a:pt x="8490" y="5238"/>
                  </a:cubicBezTo>
                  <a:cubicBezTo>
                    <a:pt x="11573" y="3286"/>
                    <a:pt x="11526" y="3191"/>
                    <a:pt x="11419" y="3012"/>
                  </a:cubicBezTo>
                  <a:cubicBezTo>
                    <a:pt x="11383" y="2952"/>
                    <a:pt x="11323" y="2905"/>
                    <a:pt x="11252" y="2893"/>
                  </a:cubicBezTo>
                  <a:cubicBezTo>
                    <a:pt x="11230" y="2890"/>
                    <a:pt x="11207" y="2888"/>
                    <a:pt x="11185" y="2888"/>
                  </a:cubicBezTo>
                  <a:cubicBezTo>
                    <a:pt x="11124" y="2888"/>
                    <a:pt x="11063" y="2899"/>
                    <a:pt x="11002" y="2917"/>
                  </a:cubicBezTo>
                  <a:cubicBezTo>
                    <a:pt x="11216" y="2679"/>
                    <a:pt x="11192" y="2560"/>
                    <a:pt x="11145" y="2464"/>
                  </a:cubicBezTo>
                  <a:cubicBezTo>
                    <a:pt x="11121" y="2429"/>
                    <a:pt x="11073" y="2393"/>
                    <a:pt x="11026" y="2381"/>
                  </a:cubicBezTo>
                  <a:cubicBezTo>
                    <a:pt x="11011" y="2377"/>
                    <a:pt x="10995" y="2373"/>
                    <a:pt x="10972" y="2373"/>
                  </a:cubicBezTo>
                  <a:cubicBezTo>
                    <a:pt x="10862" y="2373"/>
                    <a:pt x="10585" y="2464"/>
                    <a:pt x="9478" y="3072"/>
                  </a:cubicBezTo>
                  <a:cubicBezTo>
                    <a:pt x="10430" y="2452"/>
                    <a:pt x="10847" y="2179"/>
                    <a:pt x="11014" y="2036"/>
                  </a:cubicBezTo>
                  <a:cubicBezTo>
                    <a:pt x="11133" y="1929"/>
                    <a:pt x="11109" y="1881"/>
                    <a:pt x="11073" y="1821"/>
                  </a:cubicBezTo>
                  <a:cubicBezTo>
                    <a:pt x="11049" y="1786"/>
                    <a:pt x="11014" y="1750"/>
                    <a:pt x="10978" y="1750"/>
                  </a:cubicBezTo>
                  <a:cubicBezTo>
                    <a:pt x="10976" y="1749"/>
                    <a:pt x="10974" y="1749"/>
                    <a:pt x="10971" y="1749"/>
                  </a:cubicBezTo>
                  <a:cubicBezTo>
                    <a:pt x="10909" y="1749"/>
                    <a:pt x="10662" y="1881"/>
                    <a:pt x="10228" y="2167"/>
                  </a:cubicBezTo>
                  <a:cubicBezTo>
                    <a:pt x="5549" y="5155"/>
                    <a:pt x="3120" y="6584"/>
                    <a:pt x="1870" y="7239"/>
                  </a:cubicBezTo>
                  <a:cubicBezTo>
                    <a:pt x="2810" y="6632"/>
                    <a:pt x="4191" y="5750"/>
                    <a:pt x="5561" y="4869"/>
                  </a:cubicBezTo>
                  <a:cubicBezTo>
                    <a:pt x="6989" y="3953"/>
                    <a:pt x="8121" y="3214"/>
                    <a:pt x="8930" y="2691"/>
                  </a:cubicBezTo>
                  <a:cubicBezTo>
                    <a:pt x="9406" y="2381"/>
                    <a:pt x="9776" y="2131"/>
                    <a:pt x="10037" y="1964"/>
                  </a:cubicBezTo>
                  <a:cubicBezTo>
                    <a:pt x="10168" y="1869"/>
                    <a:pt x="10276" y="1809"/>
                    <a:pt x="10347" y="1750"/>
                  </a:cubicBezTo>
                  <a:cubicBezTo>
                    <a:pt x="10454" y="1679"/>
                    <a:pt x="10573" y="1595"/>
                    <a:pt x="10490" y="1464"/>
                  </a:cubicBezTo>
                  <a:cubicBezTo>
                    <a:pt x="10478" y="1428"/>
                    <a:pt x="10442" y="1405"/>
                    <a:pt x="10395" y="1393"/>
                  </a:cubicBezTo>
                  <a:cubicBezTo>
                    <a:pt x="10385" y="1390"/>
                    <a:pt x="10375" y="1388"/>
                    <a:pt x="10364" y="1388"/>
                  </a:cubicBezTo>
                  <a:cubicBezTo>
                    <a:pt x="10334" y="1388"/>
                    <a:pt x="10302" y="1399"/>
                    <a:pt x="10276" y="1417"/>
                  </a:cubicBezTo>
                  <a:cubicBezTo>
                    <a:pt x="8561" y="2488"/>
                    <a:pt x="6311" y="3857"/>
                    <a:pt x="4418" y="4977"/>
                  </a:cubicBezTo>
                  <a:cubicBezTo>
                    <a:pt x="4763" y="4762"/>
                    <a:pt x="5108" y="4548"/>
                    <a:pt x="5454" y="4322"/>
                  </a:cubicBezTo>
                  <a:cubicBezTo>
                    <a:pt x="10240" y="1262"/>
                    <a:pt x="10168" y="1131"/>
                    <a:pt x="10061" y="952"/>
                  </a:cubicBezTo>
                  <a:cubicBezTo>
                    <a:pt x="10037" y="917"/>
                    <a:pt x="10002" y="881"/>
                    <a:pt x="9966" y="881"/>
                  </a:cubicBezTo>
                  <a:cubicBezTo>
                    <a:pt x="9956" y="878"/>
                    <a:pt x="9947" y="875"/>
                    <a:pt x="9933" y="875"/>
                  </a:cubicBezTo>
                  <a:cubicBezTo>
                    <a:pt x="9836" y="875"/>
                    <a:pt x="9532" y="1020"/>
                    <a:pt x="7299" y="2310"/>
                  </a:cubicBezTo>
                  <a:cubicBezTo>
                    <a:pt x="9109" y="1107"/>
                    <a:pt x="9049" y="1012"/>
                    <a:pt x="8978" y="881"/>
                  </a:cubicBezTo>
                  <a:cubicBezTo>
                    <a:pt x="8954" y="833"/>
                    <a:pt x="8906" y="797"/>
                    <a:pt x="8859" y="786"/>
                  </a:cubicBezTo>
                  <a:cubicBezTo>
                    <a:pt x="8846" y="783"/>
                    <a:pt x="8832" y="782"/>
                    <a:pt x="8816" y="782"/>
                  </a:cubicBezTo>
                  <a:cubicBezTo>
                    <a:pt x="8479" y="782"/>
                    <a:pt x="7424" y="1409"/>
                    <a:pt x="4465" y="3298"/>
                  </a:cubicBezTo>
                  <a:cubicBezTo>
                    <a:pt x="3489" y="3917"/>
                    <a:pt x="2370" y="4631"/>
                    <a:pt x="1572" y="5096"/>
                  </a:cubicBezTo>
                  <a:cubicBezTo>
                    <a:pt x="3048" y="4060"/>
                    <a:pt x="6025" y="2119"/>
                    <a:pt x="8061" y="821"/>
                  </a:cubicBezTo>
                  <a:cubicBezTo>
                    <a:pt x="8132" y="774"/>
                    <a:pt x="8156" y="678"/>
                    <a:pt x="8109" y="607"/>
                  </a:cubicBezTo>
                  <a:cubicBezTo>
                    <a:pt x="8097" y="571"/>
                    <a:pt x="8049" y="547"/>
                    <a:pt x="8013" y="536"/>
                  </a:cubicBezTo>
                  <a:cubicBezTo>
                    <a:pt x="8002" y="533"/>
                    <a:pt x="7990" y="532"/>
                    <a:pt x="7976" y="532"/>
                  </a:cubicBezTo>
                  <a:cubicBezTo>
                    <a:pt x="7792" y="532"/>
                    <a:pt x="7368" y="785"/>
                    <a:pt x="5406" y="2060"/>
                  </a:cubicBezTo>
                  <a:cubicBezTo>
                    <a:pt x="4858" y="2417"/>
                    <a:pt x="4191" y="2857"/>
                    <a:pt x="3525" y="3274"/>
                  </a:cubicBezTo>
                  <a:lnTo>
                    <a:pt x="4001" y="2952"/>
                  </a:lnTo>
                  <a:cubicBezTo>
                    <a:pt x="7287" y="797"/>
                    <a:pt x="7216" y="666"/>
                    <a:pt x="7120" y="500"/>
                  </a:cubicBezTo>
                  <a:cubicBezTo>
                    <a:pt x="7085" y="452"/>
                    <a:pt x="7037" y="416"/>
                    <a:pt x="6978" y="405"/>
                  </a:cubicBezTo>
                  <a:cubicBezTo>
                    <a:pt x="6960" y="400"/>
                    <a:pt x="6939" y="398"/>
                    <a:pt x="6917" y="398"/>
                  </a:cubicBezTo>
                  <a:cubicBezTo>
                    <a:pt x="6526" y="398"/>
                    <a:pt x="5382" y="1072"/>
                    <a:pt x="3144" y="2500"/>
                  </a:cubicBezTo>
                  <a:cubicBezTo>
                    <a:pt x="4168" y="1821"/>
                    <a:pt x="5382" y="1036"/>
                    <a:pt x="6561" y="309"/>
                  </a:cubicBezTo>
                  <a:cubicBezTo>
                    <a:pt x="6632" y="262"/>
                    <a:pt x="6656" y="166"/>
                    <a:pt x="6608" y="95"/>
                  </a:cubicBezTo>
                  <a:cubicBezTo>
                    <a:pt x="6585" y="47"/>
                    <a:pt x="6549" y="24"/>
                    <a:pt x="6489" y="12"/>
                  </a:cubicBezTo>
                  <a:cubicBezTo>
                    <a:pt x="6473" y="6"/>
                    <a:pt x="6454" y="1"/>
                    <a:pt x="6426"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33" name="Google Shape;1533;p44" hidden="0"/>
            <p:cNvSpPr/>
            <p:nvPr isPhoto="0" userDrawn="0"/>
          </p:nvSpPr>
          <p:spPr bwMode="auto">
            <a:xfrm>
              <a:off x="7007941" y="2890983"/>
              <a:ext cx="949082" cy="1192578"/>
            </a:xfrm>
            <a:custGeom>
              <a:avLst/>
              <a:gdLst/>
              <a:ahLst/>
              <a:cxnLst/>
              <a:rect l="l" t="t" r="r" b="b"/>
              <a:pathLst>
                <a:path w="13455" h="16907" fill="norm" stroke="1" extrusionOk="0">
                  <a:moveTo>
                    <a:pt x="10895" y="3274"/>
                  </a:moveTo>
                  <a:cubicBezTo>
                    <a:pt x="10002" y="3953"/>
                    <a:pt x="6954" y="5834"/>
                    <a:pt x="4846" y="7132"/>
                  </a:cubicBezTo>
                  <a:lnTo>
                    <a:pt x="4275" y="7489"/>
                  </a:lnTo>
                  <a:cubicBezTo>
                    <a:pt x="4834" y="7120"/>
                    <a:pt x="5489" y="6691"/>
                    <a:pt x="6216" y="6191"/>
                  </a:cubicBezTo>
                  <a:cubicBezTo>
                    <a:pt x="6585" y="5953"/>
                    <a:pt x="6978" y="5679"/>
                    <a:pt x="7370" y="5417"/>
                  </a:cubicBezTo>
                  <a:cubicBezTo>
                    <a:pt x="7787" y="5167"/>
                    <a:pt x="8180" y="4929"/>
                    <a:pt x="8549" y="4691"/>
                  </a:cubicBezTo>
                  <a:cubicBezTo>
                    <a:pt x="9121" y="4322"/>
                    <a:pt x="9585" y="4024"/>
                    <a:pt x="9930" y="3786"/>
                  </a:cubicBezTo>
                  <a:cubicBezTo>
                    <a:pt x="10240" y="3595"/>
                    <a:pt x="10561" y="3417"/>
                    <a:pt x="10895" y="3274"/>
                  </a:cubicBezTo>
                  <a:close/>
                  <a:moveTo>
                    <a:pt x="4930" y="8167"/>
                  </a:moveTo>
                  <a:lnTo>
                    <a:pt x="4930" y="8167"/>
                  </a:lnTo>
                  <a:cubicBezTo>
                    <a:pt x="4430" y="8489"/>
                    <a:pt x="3965" y="8787"/>
                    <a:pt x="3549" y="9072"/>
                  </a:cubicBezTo>
                  <a:cubicBezTo>
                    <a:pt x="3120" y="9322"/>
                    <a:pt x="2751" y="9537"/>
                    <a:pt x="2429" y="9703"/>
                  </a:cubicBezTo>
                  <a:cubicBezTo>
                    <a:pt x="3048" y="9310"/>
                    <a:pt x="3977" y="8751"/>
                    <a:pt x="4930" y="8167"/>
                  </a:cubicBezTo>
                  <a:close/>
                  <a:moveTo>
                    <a:pt x="11835" y="8858"/>
                  </a:moveTo>
                  <a:cubicBezTo>
                    <a:pt x="11240" y="9275"/>
                    <a:pt x="10418" y="9787"/>
                    <a:pt x="9549" y="10311"/>
                  </a:cubicBezTo>
                  <a:cubicBezTo>
                    <a:pt x="10192" y="9894"/>
                    <a:pt x="10883" y="9465"/>
                    <a:pt x="11621" y="9001"/>
                  </a:cubicBezTo>
                  <a:lnTo>
                    <a:pt x="11835" y="8858"/>
                  </a:lnTo>
                  <a:close/>
                  <a:moveTo>
                    <a:pt x="12812" y="5810"/>
                  </a:moveTo>
                  <a:lnTo>
                    <a:pt x="12812" y="5810"/>
                  </a:lnTo>
                  <a:cubicBezTo>
                    <a:pt x="12133" y="6310"/>
                    <a:pt x="9990" y="7584"/>
                    <a:pt x="8073" y="8715"/>
                  </a:cubicBezTo>
                  <a:cubicBezTo>
                    <a:pt x="6501" y="9644"/>
                    <a:pt x="5323" y="10358"/>
                    <a:pt x="4442" y="10894"/>
                  </a:cubicBezTo>
                  <a:cubicBezTo>
                    <a:pt x="4894" y="10608"/>
                    <a:pt x="5430" y="10263"/>
                    <a:pt x="6073" y="9846"/>
                  </a:cubicBezTo>
                  <a:cubicBezTo>
                    <a:pt x="7525" y="8894"/>
                    <a:pt x="9168" y="7822"/>
                    <a:pt x="10514" y="7013"/>
                  </a:cubicBezTo>
                  <a:cubicBezTo>
                    <a:pt x="11871" y="6203"/>
                    <a:pt x="12514" y="5905"/>
                    <a:pt x="12812" y="5810"/>
                  </a:cubicBezTo>
                  <a:close/>
                  <a:moveTo>
                    <a:pt x="5406" y="9906"/>
                  </a:moveTo>
                  <a:cubicBezTo>
                    <a:pt x="4751" y="10322"/>
                    <a:pt x="4108" y="10739"/>
                    <a:pt x="3572" y="11084"/>
                  </a:cubicBezTo>
                  <a:cubicBezTo>
                    <a:pt x="4096" y="10739"/>
                    <a:pt x="4715" y="10334"/>
                    <a:pt x="5406" y="9906"/>
                  </a:cubicBezTo>
                  <a:close/>
                  <a:moveTo>
                    <a:pt x="10526" y="12239"/>
                  </a:moveTo>
                  <a:cubicBezTo>
                    <a:pt x="9990" y="12585"/>
                    <a:pt x="9156" y="13085"/>
                    <a:pt x="8394" y="13549"/>
                  </a:cubicBezTo>
                  <a:lnTo>
                    <a:pt x="8299" y="13609"/>
                  </a:lnTo>
                  <a:cubicBezTo>
                    <a:pt x="9121" y="13073"/>
                    <a:pt x="9966" y="12537"/>
                    <a:pt x="10526" y="12239"/>
                  </a:cubicBezTo>
                  <a:close/>
                  <a:moveTo>
                    <a:pt x="10585" y="11513"/>
                  </a:moveTo>
                  <a:cubicBezTo>
                    <a:pt x="9966" y="11918"/>
                    <a:pt x="9073" y="12454"/>
                    <a:pt x="8252" y="12966"/>
                  </a:cubicBezTo>
                  <a:cubicBezTo>
                    <a:pt x="7644" y="13335"/>
                    <a:pt x="7120" y="13656"/>
                    <a:pt x="6656" y="13954"/>
                  </a:cubicBezTo>
                  <a:cubicBezTo>
                    <a:pt x="7918" y="13132"/>
                    <a:pt x="9573" y="12073"/>
                    <a:pt x="10585" y="11513"/>
                  </a:cubicBezTo>
                  <a:close/>
                  <a:moveTo>
                    <a:pt x="6716" y="14275"/>
                  </a:moveTo>
                  <a:cubicBezTo>
                    <a:pt x="5894" y="14835"/>
                    <a:pt x="4989" y="15430"/>
                    <a:pt x="4358" y="15799"/>
                  </a:cubicBezTo>
                  <a:cubicBezTo>
                    <a:pt x="4930" y="15406"/>
                    <a:pt x="5823" y="14847"/>
                    <a:pt x="6716" y="14275"/>
                  </a:cubicBezTo>
                  <a:close/>
                  <a:moveTo>
                    <a:pt x="10561" y="15871"/>
                  </a:moveTo>
                  <a:lnTo>
                    <a:pt x="10561" y="15871"/>
                  </a:lnTo>
                  <a:cubicBezTo>
                    <a:pt x="10585" y="15895"/>
                    <a:pt x="10609" y="15918"/>
                    <a:pt x="10633" y="15930"/>
                  </a:cubicBezTo>
                  <a:cubicBezTo>
                    <a:pt x="10609" y="15918"/>
                    <a:pt x="10573" y="15895"/>
                    <a:pt x="10561" y="15871"/>
                  </a:cubicBezTo>
                  <a:close/>
                  <a:moveTo>
                    <a:pt x="6426" y="1"/>
                  </a:moveTo>
                  <a:cubicBezTo>
                    <a:pt x="6271" y="1"/>
                    <a:pt x="5821" y="166"/>
                    <a:pt x="3787" y="1405"/>
                  </a:cubicBezTo>
                  <a:cubicBezTo>
                    <a:pt x="3537" y="1559"/>
                    <a:pt x="3299" y="1714"/>
                    <a:pt x="3060" y="1857"/>
                  </a:cubicBezTo>
                  <a:cubicBezTo>
                    <a:pt x="3906" y="1202"/>
                    <a:pt x="3977" y="1107"/>
                    <a:pt x="3894" y="952"/>
                  </a:cubicBezTo>
                  <a:cubicBezTo>
                    <a:pt x="3870" y="905"/>
                    <a:pt x="3822" y="869"/>
                    <a:pt x="3775" y="857"/>
                  </a:cubicBezTo>
                  <a:cubicBezTo>
                    <a:pt x="3763" y="855"/>
                    <a:pt x="3750" y="853"/>
                    <a:pt x="3737" y="853"/>
                  </a:cubicBezTo>
                  <a:cubicBezTo>
                    <a:pt x="3622" y="853"/>
                    <a:pt x="3460" y="953"/>
                    <a:pt x="3001" y="1274"/>
                  </a:cubicBezTo>
                  <a:cubicBezTo>
                    <a:pt x="2846" y="1393"/>
                    <a:pt x="2691" y="1500"/>
                    <a:pt x="2525" y="1595"/>
                  </a:cubicBezTo>
                  <a:cubicBezTo>
                    <a:pt x="2514" y="1592"/>
                    <a:pt x="2504" y="1590"/>
                    <a:pt x="2494" y="1590"/>
                  </a:cubicBezTo>
                  <a:cubicBezTo>
                    <a:pt x="2469" y="1590"/>
                    <a:pt x="2446" y="1599"/>
                    <a:pt x="2429" y="1607"/>
                  </a:cubicBezTo>
                  <a:cubicBezTo>
                    <a:pt x="2358" y="1655"/>
                    <a:pt x="2322" y="1750"/>
                    <a:pt x="2370" y="1821"/>
                  </a:cubicBezTo>
                  <a:cubicBezTo>
                    <a:pt x="2394" y="1857"/>
                    <a:pt x="2429" y="1893"/>
                    <a:pt x="2477" y="1905"/>
                  </a:cubicBezTo>
                  <a:cubicBezTo>
                    <a:pt x="1215" y="2869"/>
                    <a:pt x="1048" y="3036"/>
                    <a:pt x="1167" y="3226"/>
                  </a:cubicBezTo>
                  <a:cubicBezTo>
                    <a:pt x="1179" y="3274"/>
                    <a:pt x="1215" y="3298"/>
                    <a:pt x="1263" y="3310"/>
                  </a:cubicBezTo>
                  <a:cubicBezTo>
                    <a:pt x="1274" y="3313"/>
                    <a:pt x="1286" y="3314"/>
                    <a:pt x="1298" y="3314"/>
                  </a:cubicBezTo>
                  <a:cubicBezTo>
                    <a:pt x="1334" y="3314"/>
                    <a:pt x="1370" y="3301"/>
                    <a:pt x="1405" y="3274"/>
                  </a:cubicBezTo>
                  <a:cubicBezTo>
                    <a:pt x="1632" y="3119"/>
                    <a:pt x="1858" y="2976"/>
                    <a:pt x="2084" y="2833"/>
                  </a:cubicBezTo>
                  <a:lnTo>
                    <a:pt x="2084" y="2833"/>
                  </a:lnTo>
                  <a:cubicBezTo>
                    <a:pt x="286" y="4072"/>
                    <a:pt x="358" y="4203"/>
                    <a:pt x="441" y="4346"/>
                  </a:cubicBezTo>
                  <a:cubicBezTo>
                    <a:pt x="465" y="4381"/>
                    <a:pt x="501" y="4405"/>
                    <a:pt x="536" y="4417"/>
                  </a:cubicBezTo>
                  <a:cubicBezTo>
                    <a:pt x="552" y="4422"/>
                    <a:pt x="566" y="4425"/>
                    <a:pt x="584" y="4425"/>
                  </a:cubicBezTo>
                  <a:cubicBezTo>
                    <a:pt x="703" y="4425"/>
                    <a:pt x="963" y="4267"/>
                    <a:pt x="2572" y="3250"/>
                  </a:cubicBezTo>
                  <a:cubicBezTo>
                    <a:pt x="3703" y="2524"/>
                    <a:pt x="5620" y="1286"/>
                    <a:pt x="6501" y="857"/>
                  </a:cubicBezTo>
                  <a:lnTo>
                    <a:pt x="6501" y="857"/>
                  </a:lnTo>
                  <a:cubicBezTo>
                    <a:pt x="5489" y="1643"/>
                    <a:pt x="2572" y="3536"/>
                    <a:pt x="655" y="4738"/>
                  </a:cubicBezTo>
                  <a:cubicBezTo>
                    <a:pt x="584" y="4786"/>
                    <a:pt x="560" y="4881"/>
                    <a:pt x="596" y="4953"/>
                  </a:cubicBezTo>
                  <a:cubicBezTo>
                    <a:pt x="632" y="5000"/>
                    <a:pt x="691" y="5048"/>
                    <a:pt x="751" y="5060"/>
                  </a:cubicBezTo>
                  <a:cubicBezTo>
                    <a:pt x="766" y="5064"/>
                    <a:pt x="785" y="5066"/>
                    <a:pt x="806" y="5066"/>
                  </a:cubicBezTo>
                  <a:cubicBezTo>
                    <a:pt x="911" y="5066"/>
                    <a:pt x="1080" y="5016"/>
                    <a:pt x="1298" y="4917"/>
                  </a:cubicBezTo>
                  <a:lnTo>
                    <a:pt x="1298" y="4917"/>
                  </a:lnTo>
                  <a:cubicBezTo>
                    <a:pt x="322" y="5619"/>
                    <a:pt x="370" y="5703"/>
                    <a:pt x="429" y="5822"/>
                  </a:cubicBezTo>
                  <a:cubicBezTo>
                    <a:pt x="453" y="5858"/>
                    <a:pt x="501" y="5893"/>
                    <a:pt x="548" y="5905"/>
                  </a:cubicBezTo>
                  <a:cubicBezTo>
                    <a:pt x="563" y="5909"/>
                    <a:pt x="579" y="5911"/>
                    <a:pt x="598" y="5911"/>
                  </a:cubicBezTo>
                  <a:cubicBezTo>
                    <a:pt x="916" y="5911"/>
                    <a:pt x="1868" y="5324"/>
                    <a:pt x="4644" y="3560"/>
                  </a:cubicBezTo>
                  <a:cubicBezTo>
                    <a:pt x="5692" y="2881"/>
                    <a:pt x="7001" y="2060"/>
                    <a:pt x="7871" y="1548"/>
                  </a:cubicBezTo>
                  <a:lnTo>
                    <a:pt x="7871" y="1548"/>
                  </a:lnTo>
                  <a:cubicBezTo>
                    <a:pt x="6227" y="2691"/>
                    <a:pt x="2572" y="5000"/>
                    <a:pt x="96" y="6524"/>
                  </a:cubicBezTo>
                  <a:cubicBezTo>
                    <a:pt x="60" y="6548"/>
                    <a:pt x="36" y="6584"/>
                    <a:pt x="24" y="6620"/>
                  </a:cubicBezTo>
                  <a:cubicBezTo>
                    <a:pt x="0" y="6703"/>
                    <a:pt x="48" y="6786"/>
                    <a:pt x="131" y="6810"/>
                  </a:cubicBezTo>
                  <a:cubicBezTo>
                    <a:pt x="145" y="6814"/>
                    <a:pt x="154" y="6817"/>
                    <a:pt x="165" y="6817"/>
                  </a:cubicBezTo>
                  <a:cubicBezTo>
                    <a:pt x="184" y="6817"/>
                    <a:pt x="205" y="6809"/>
                    <a:pt x="251" y="6786"/>
                  </a:cubicBezTo>
                  <a:lnTo>
                    <a:pt x="274" y="6774"/>
                  </a:lnTo>
                  <a:cubicBezTo>
                    <a:pt x="381" y="6727"/>
                    <a:pt x="572" y="6608"/>
                    <a:pt x="977" y="6381"/>
                  </a:cubicBezTo>
                  <a:lnTo>
                    <a:pt x="2763" y="5334"/>
                  </a:lnTo>
                  <a:cubicBezTo>
                    <a:pt x="4370" y="4393"/>
                    <a:pt x="6656" y="3048"/>
                    <a:pt x="8228" y="2143"/>
                  </a:cubicBezTo>
                  <a:lnTo>
                    <a:pt x="8228" y="2143"/>
                  </a:lnTo>
                  <a:cubicBezTo>
                    <a:pt x="6287" y="3464"/>
                    <a:pt x="2965" y="5548"/>
                    <a:pt x="620" y="7001"/>
                  </a:cubicBezTo>
                  <a:cubicBezTo>
                    <a:pt x="548" y="7048"/>
                    <a:pt x="524" y="7132"/>
                    <a:pt x="572" y="7203"/>
                  </a:cubicBezTo>
                  <a:cubicBezTo>
                    <a:pt x="596" y="7251"/>
                    <a:pt x="632" y="7286"/>
                    <a:pt x="679" y="7298"/>
                  </a:cubicBezTo>
                  <a:cubicBezTo>
                    <a:pt x="694" y="7302"/>
                    <a:pt x="711" y="7306"/>
                    <a:pt x="735" y="7306"/>
                  </a:cubicBezTo>
                  <a:cubicBezTo>
                    <a:pt x="863" y="7306"/>
                    <a:pt x="1208" y="7193"/>
                    <a:pt x="2727" y="6334"/>
                  </a:cubicBezTo>
                  <a:lnTo>
                    <a:pt x="2727" y="6334"/>
                  </a:lnTo>
                  <a:lnTo>
                    <a:pt x="512" y="7751"/>
                  </a:lnTo>
                  <a:cubicBezTo>
                    <a:pt x="441" y="7798"/>
                    <a:pt x="417" y="7894"/>
                    <a:pt x="465" y="7965"/>
                  </a:cubicBezTo>
                  <a:cubicBezTo>
                    <a:pt x="489" y="8013"/>
                    <a:pt x="548" y="8048"/>
                    <a:pt x="596" y="8060"/>
                  </a:cubicBezTo>
                  <a:cubicBezTo>
                    <a:pt x="614" y="8065"/>
                    <a:pt x="637" y="8068"/>
                    <a:pt x="664" y="8068"/>
                  </a:cubicBezTo>
                  <a:cubicBezTo>
                    <a:pt x="826" y="8068"/>
                    <a:pt x="1155" y="7963"/>
                    <a:pt x="1870" y="7596"/>
                  </a:cubicBezTo>
                  <a:lnTo>
                    <a:pt x="1870" y="7596"/>
                  </a:lnTo>
                  <a:lnTo>
                    <a:pt x="870" y="8239"/>
                  </a:lnTo>
                  <a:cubicBezTo>
                    <a:pt x="798" y="8286"/>
                    <a:pt x="774" y="8382"/>
                    <a:pt x="822" y="8453"/>
                  </a:cubicBezTo>
                  <a:cubicBezTo>
                    <a:pt x="853" y="8499"/>
                    <a:pt x="903" y="8526"/>
                    <a:pt x="955" y="8526"/>
                  </a:cubicBezTo>
                  <a:cubicBezTo>
                    <a:pt x="983" y="8526"/>
                    <a:pt x="1011" y="8518"/>
                    <a:pt x="1036" y="8501"/>
                  </a:cubicBezTo>
                  <a:cubicBezTo>
                    <a:pt x="4287" y="6477"/>
                    <a:pt x="9418" y="3381"/>
                    <a:pt x="10716" y="2798"/>
                  </a:cubicBezTo>
                  <a:lnTo>
                    <a:pt x="10716" y="2798"/>
                  </a:lnTo>
                  <a:cubicBezTo>
                    <a:pt x="10418" y="3060"/>
                    <a:pt x="10109" y="3310"/>
                    <a:pt x="9776" y="3536"/>
                  </a:cubicBezTo>
                  <a:cubicBezTo>
                    <a:pt x="9144" y="3905"/>
                    <a:pt x="8299" y="4441"/>
                    <a:pt x="7239" y="5155"/>
                  </a:cubicBezTo>
                  <a:cubicBezTo>
                    <a:pt x="5966" y="5929"/>
                    <a:pt x="4584" y="6727"/>
                    <a:pt x="3418" y="7405"/>
                  </a:cubicBezTo>
                  <a:cubicBezTo>
                    <a:pt x="1751" y="8370"/>
                    <a:pt x="953" y="8918"/>
                    <a:pt x="1024" y="9037"/>
                  </a:cubicBezTo>
                  <a:cubicBezTo>
                    <a:pt x="1060" y="9096"/>
                    <a:pt x="1108" y="9132"/>
                    <a:pt x="1179" y="9156"/>
                  </a:cubicBezTo>
                  <a:cubicBezTo>
                    <a:pt x="1198" y="9159"/>
                    <a:pt x="1219" y="9161"/>
                    <a:pt x="1242" y="9161"/>
                  </a:cubicBezTo>
                  <a:cubicBezTo>
                    <a:pt x="1432" y="9161"/>
                    <a:pt x="1750" y="9028"/>
                    <a:pt x="2239" y="8763"/>
                  </a:cubicBezTo>
                  <a:lnTo>
                    <a:pt x="2239" y="8763"/>
                  </a:lnTo>
                  <a:cubicBezTo>
                    <a:pt x="858" y="9632"/>
                    <a:pt x="882" y="9668"/>
                    <a:pt x="965" y="9810"/>
                  </a:cubicBezTo>
                  <a:cubicBezTo>
                    <a:pt x="977" y="9846"/>
                    <a:pt x="1013" y="9870"/>
                    <a:pt x="1060" y="9882"/>
                  </a:cubicBezTo>
                  <a:cubicBezTo>
                    <a:pt x="1075" y="9887"/>
                    <a:pt x="1090" y="9890"/>
                    <a:pt x="1105" y="9890"/>
                  </a:cubicBezTo>
                  <a:cubicBezTo>
                    <a:pt x="1127" y="9890"/>
                    <a:pt x="1151" y="9884"/>
                    <a:pt x="1179" y="9870"/>
                  </a:cubicBezTo>
                  <a:cubicBezTo>
                    <a:pt x="3096" y="8751"/>
                    <a:pt x="7085" y="6417"/>
                    <a:pt x="9621" y="4953"/>
                  </a:cubicBezTo>
                  <a:lnTo>
                    <a:pt x="9621" y="4953"/>
                  </a:lnTo>
                  <a:cubicBezTo>
                    <a:pt x="8442" y="5703"/>
                    <a:pt x="6942" y="6608"/>
                    <a:pt x="5692" y="7358"/>
                  </a:cubicBezTo>
                  <a:cubicBezTo>
                    <a:pt x="4572" y="8036"/>
                    <a:pt x="3513" y="8667"/>
                    <a:pt x="2751" y="9156"/>
                  </a:cubicBezTo>
                  <a:cubicBezTo>
                    <a:pt x="2334" y="9406"/>
                    <a:pt x="2036" y="9608"/>
                    <a:pt x="1834" y="9751"/>
                  </a:cubicBezTo>
                  <a:cubicBezTo>
                    <a:pt x="1560" y="9941"/>
                    <a:pt x="1382" y="10060"/>
                    <a:pt x="1477" y="10215"/>
                  </a:cubicBezTo>
                  <a:cubicBezTo>
                    <a:pt x="1501" y="10275"/>
                    <a:pt x="1548" y="10311"/>
                    <a:pt x="1608" y="10322"/>
                  </a:cubicBezTo>
                  <a:cubicBezTo>
                    <a:pt x="1627" y="10327"/>
                    <a:pt x="1649" y="10330"/>
                    <a:pt x="1674" y="10330"/>
                  </a:cubicBezTo>
                  <a:cubicBezTo>
                    <a:pt x="1773" y="10330"/>
                    <a:pt x="1917" y="10291"/>
                    <a:pt x="2108" y="10215"/>
                  </a:cubicBezTo>
                  <a:lnTo>
                    <a:pt x="2108" y="10215"/>
                  </a:lnTo>
                  <a:cubicBezTo>
                    <a:pt x="2001" y="10311"/>
                    <a:pt x="1905" y="10418"/>
                    <a:pt x="1858" y="10549"/>
                  </a:cubicBezTo>
                  <a:cubicBezTo>
                    <a:pt x="1834" y="10620"/>
                    <a:pt x="1834" y="10680"/>
                    <a:pt x="1870" y="10739"/>
                  </a:cubicBezTo>
                  <a:cubicBezTo>
                    <a:pt x="1901" y="10794"/>
                    <a:pt x="1953" y="10823"/>
                    <a:pt x="2005" y="10823"/>
                  </a:cubicBezTo>
                  <a:cubicBezTo>
                    <a:pt x="2032" y="10823"/>
                    <a:pt x="2060" y="10815"/>
                    <a:pt x="2084" y="10799"/>
                  </a:cubicBezTo>
                  <a:cubicBezTo>
                    <a:pt x="5370" y="8846"/>
                    <a:pt x="10085" y="6084"/>
                    <a:pt x="11788" y="5143"/>
                  </a:cubicBezTo>
                  <a:lnTo>
                    <a:pt x="11788" y="5143"/>
                  </a:lnTo>
                  <a:cubicBezTo>
                    <a:pt x="10240" y="6370"/>
                    <a:pt x="5120" y="9406"/>
                    <a:pt x="1739" y="11334"/>
                  </a:cubicBezTo>
                  <a:cubicBezTo>
                    <a:pt x="1703" y="11358"/>
                    <a:pt x="1679" y="11382"/>
                    <a:pt x="1667" y="11430"/>
                  </a:cubicBezTo>
                  <a:cubicBezTo>
                    <a:pt x="1655" y="11465"/>
                    <a:pt x="1667" y="11513"/>
                    <a:pt x="1679" y="11549"/>
                  </a:cubicBezTo>
                  <a:cubicBezTo>
                    <a:pt x="1715" y="11596"/>
                    <a:pt x="1763" y="11632"/>
                    <a:pt x="1822" y="11644"/>
                  </a:cubicBezTo>
                  <a:cubicBezTo>
                    <a:pt x="1839" y="11649"/>
                    <a:pt x="1858" y="11651"/>
                    <a:pt x="1880" y="11651"/>
                  </a:cubicBezTo>
                  <a:cubicBezTo>
                    <a:pt x="2016" y="11651"/>
                    <a:pt x="2259" y="11557"/>
                    <a:pt x="2608" y="11382"/>
                  </a:cubicBezTo>
                  <a:lnTo>
                    <a:pt x="2608" y="11382"/>
                  </a:lnTo>
                  <a:cubicBezTo>
                    <a:pt x="1846" y="11930"/>
                    <a:pt x="1905" y="12025"/>
                    <a:pt x="1965" y="12144"/>
                  </a:cubicBezTo>
                  <a:cubicBezTo>
                    <a:pt x="1989" y="12180"/>
                    <a:pt x="2036" y="12216"/>
                    <a:pt x="2084" y="12227"/>
                  </a:cubicBezTo>
                  <a:cubicBezTo>
                    <a:pt x="2093" y="12229"/>
                    <a:pt x="2103" y="12230"/>
                    <a:pt x="2114" y="12230"/>
                  </a:cubicBezTo>
                  <a:cubicBezTo>
                    <a:pt x="2250" y="12230"/>
                    <a:pt x="2555" y="12087"/>
                    <a:pt x="3239" y="11668"/>
                  </a:cubicBezTo>
                  <a:lnTo>
                    <a:pt x="3239" y="11668"/>
                  </a:lnTo>
                  <a:cubicBezTo>
                    <a:pt x="2096" y="12418"/>
                    <a:pt x="1953" y="12632"/>
                    <a:pt x="2048" y="12799"/>
                  </a:cubicBezTo>
                  <a:cubicBezTo>
                    <a:pt x="2084" y="12847"/>
                    <a:pt x="2144" y="12894"/>
                    <a:pt x="2203" y="12906"/>
                  </a:cubicBezTo>
                  <a:cubicBezTo>
                    <a:pt x="2220" y="12910"/>
                    <a:pt x="2239" y="12912"/>
                    <a:pt x="2261" y="12912"/>
                  </a:cubicBezTo>
                  <a:cubicBezTo>
                    <a:pt x="2582" y="12912"/>
                    <a:pt x="3461" y="12502"/>
                    <a:pt x="4977" y="11632"/>
                  </a:cubicBezTo>
                  <a:lnTo>
                    <a:pt x="4977" y="11632"/>
                  </a:lnTo>
                  <a:lnTo>
                    <a:pt x="4572" y="11894"/>
                  </a:lnTo>
                  <a:cubicBezTo>
                    <a:pt x="3799" y="12358"/>
                    <a:pt x="3048" y="12811"/>
                    <a:pt x="2370" y="13204"/>
                  </a:cubicBezTo>
                  <a:cubicBezTo>
                    <a:pt x="2298" y="13251"/>
                    <a:pt x="2275" y="13347"/>
                    <a:pt x="2322" y="13418"/>
                  </a:cubicBezTo>
                  <a:cubicBezTo>
                    <a:pt x="2346" y="13454"/>
                    <a:pt x="2382" y="13478"/>
                    <a:pt x="2417" y="13489"/>
                  </a:cubicBezTo>
                  <a:cubicBezTo>
                    <a:pt x="2432" y="13492"/>
                    <a:pt x="2445" y="13495"/>
                    <a:pt x="2461" y="13495"/>
                  </a:cubicBezTo>
                  <a:cubicBezTo>
                    <a:pt x="2575" y="13495"/>
                    <a:pt x="2832" y="13353"/>
                    <a:pt x="4799" y="12108"/>
                  </a:cubicBezTo>
                  <a:cubicBezTo>
                    <a:pt x="5727" y="11549"/>
                    <a:pt x="6847" y="10870"/>
                    <a:pt x="7942" y="10180"/>
                  </a:cubicBezTo>
                  <a:cubicBezTo>
                    <a:pt x="8775" y="9656"/>
                    <a:pt x="9478" y="9215"/>
                    <a:pt x="10073" y="8834"/>
                  </a:cubicBezTo>
                  <a:cubicBezTo>
                    <a:pt x="10811" y="8394"/>
                    <a:pt x="11478" y="8025"/>
                    <a:pt x="11966" y="7775"/>
                  </a:cubicBezTo>
                  <a:lnTo>
                    <a:pt x="11966" y="7775"/>
                  </a:lnTo>
                  <a:cubicBezTo>
                    <a:pt x="10192" y="8941"/>
                    <a:pt x="5858" y="11727"/>
                    <a:pt x="2775" y="13692"/>
                  </a:cubicBezTo>
                  <a:cubicBezTo>
                    <a:pt x="2703" y="13740"/>
                    <a:pt x="2679" y="13823"/>
                    <a:pt x="2727" y="13894"/>
                  </a:cubicBezTo>
                  <a:cubicBezTo>
                    <a:pt x="2751" y="13954"/>
                    <a:pt x="2798" y="13990"/>
                    <a:pt x="2858" y="14001"/>
                  </a:cubicBezTo>
                  <a:cubicBezTo>
                    <a:pt x="2878" y="14006"/>
                    <a:pt x="2900" y="14009"/>
                    <a:pt x="2926" y="14009"/>
                  </a:cubicBezTo>
                  <a:cubicBezTo>
                    <a:pt x="3085" y="14009"/>
                    <a:pt x="3361" y="13913"/>
                    <a:pt x="3751" y="13728"/>
                  </a:cubicBezTo>
                  <a:lnTo>
                    <a:pt x="3751" y="13728"/>
                  </a:lnTo>
                  <a:cubicBezTo>
                    <a:pt x="2763" y="14335"/>
                    <a:pt x="2751" y="14430"/>
                    <a:pt x="2846" y="14573"/>
                  </a:cubicBezTo>
                  <a:cubicBezTo>
                    <a:pt x="2870" y="14621"/>
                    <a:pt x="2906" y="14644"/>
                    <a:pt x="2941" y="14656"/>
                  </a:cubicBezTo>
                  <a:cubicBezTo>
                    <a:pt x="2953" y="14659"/>
                    <a:pt x="2964" y="14661"/>
                    <a:pt x="2977" y="14661"/>
                  </a:cubicBezTo>
                  <a:cubicBezTo>
                    <a:pt x="3081" y="14661"/>
                    <a:pt x="3335" y="14509"/>
                    <a:pt x="5549" y="13132"/>
                  </a:cubicBezTo>
                  <a:cubicBezTo>
                    <a:pt x="7478" y="11930"/>
                    <a:pt x="10871" y="9822"/>
                    <a:pt x="12002" y="9310"/>
                  </a:cubicBezTo>
                  <a:lnTo>
                    <a:pt x="12002" y="9310"/>
                  </a:lnTo>
                  <a:cubicBezTo>
                    <a:pt x="10871" y="10275"/>
                    <a:pt x="6144" y="13180"/>
                    <a:pt x="3096" y="14990"/>
                  </a:cubicBezTo>
                  <a:cubicBezTo>
                    <a:pt x="3025" y="15037"/>
                    <a:pt x="3001" y="15121"/>
                    <a:pt x="3037" y="15204"/>
                  </a:cubicBezTo>
                  <a:cubicBezTo>
                    <a:pt x="3060" y="15252"/>
                    <a:pt x="3108" y="15287"/>
                    <a:pt x="3168" y="15299"/>
                  </a:cubicBezTo>
                  <a:cubicBezTo>
                    <a:pt x="3184" y="15302"/>
                    <a:pt x="3202" y="15305"/>
                    <a:pt x="3229" y="15305"/>
                  </a:cubicBezTo>
                  <a:cubicBezTo>
                    <a:pt x="3338" y="15305"/>
                    <a:pt x="3584" y="15250"/>
                    <a:pt x="4370" y="14847"/>
                  </a:cubicBezTo>
                  <a:lnTo>
                    <a:pt x="4370" y="14847"/>
                  </a:lnTo>
                  <a:lnTo>
                    <a:pt x="3489" y="15418"/>
                  </a:lnTo>
                  <a:lnTo>
                    <a:pt x="2906" y="15787"/>
                  </a:lnTo>
                  <a:cubicBezTo>
                    <a:pt x="2644" y="15966"/>
                    <a:pt x="2572" y="16014"/>
                    <a:pt x="2656" y="16145"/>
                  </a:cubicBezTo>
                  <a:cubicBezTo>
                    <a:pt x="2679" y="16180"/>
                    <a:pt x="2715" y="16216"/>
                    <a:pt x="2763" y="16228"/>
                  </a:cubicBezTo>
                  <a:cubicBezTo>
                    <a:pt x="2775" y="16230"/>
                    <a:pt x="2788" y="16232"/>
                    <a:pt x="2803" y="16232"/>
                  </a:cubicBezTo>
                  <a:cubicBezTo>
                    <a:pt x="2993" y="16232"/>
                    <a:pt x="3428" y="16010"/>
                    <a:pt x="4489" y="15347"/>
                  </a:cubicBezTo>
                  <a:lnTo>
                    <a:pt x="4489" y="15347"/>
                  </a:lnTo>
                  <a:cubicBezTo>
                    <a:pt x="3382" y="16085"/>
                    <a:pt x="3358" y="16228"/>
                    <a:pt x="3441" y="16371"/>
                  </a:cubicBezTo>
                  <a:cubicBezTo>
                    <a:pt x="3465" y="16418"/>
                    <a:pt x="3513" y="16454"/>
                    <a:pt x="3572" y="16466"/>
                  </a:cubicBezTo>
                  <a:cubicBezTo>
                    <a:pt x="3589" y="16470"/>
                    <a:pt x="3607" y="16473"/>
                    <a:pt x="3627" y="16473"/>
                  </a:cubicBezTo>
                  <a:cubicBezTo>
                    <a:pt x="3771" y="16473"/>
                    <a:pt x="4022" y="16362"/>
                    <a:pt x="4418" y="16133"/>
                  </a:cubicBezTo>
                  <a:lnTo>
                    <a:pt x="4418" y="16133"/>
                  </a:lnTo>
                  <a:cubicBezTo>
                    <a:pt x="4132" y="16383"/>
                    <a:pt x="4084" y="16537"/>
                    <a:pt x="4156" y="16657"/>
                  </a:cubicBezTo>
                  <a:cubicBezTo>
                    <a:pt x="4179" y="16703"/>
                    <a:pt x="4227" y="16729"/>
                    <a:pt x="4277" y="16729"/>
                  </a:cubicBezTo>
                  <a:cubicBezTo>
                    <a:pt x="4305" y="16729"/>
                    <a:pt x="4333" y="16721"/>
                    <a:pt x="4358" y="16704"/>
                  </a:cubicBezTo>
                  <a:lnTo>
                    <a:pt x="8323" y="14418"/>
                  </a:lnTo>
                  <a:lnTo>
                    <a:pt x="8323" y="14418"/>
                  </a:lnTo>
                  <a:cubicBezTo>
                    <a:pt x="5311" y="16466"/>
                    <a:pt x="5334" y="16502"/>
                    <a:pt x="5430" y="16680"/>
                  </a:cubicBezTo>
                  <a:cubicBezTo>
                    <a:pt x="5465" y="16740"/>
                    <a:pt x="5513" y="16776"/>
                    <a:pt x="5573" y="16788"/>
                  </a:cubicBezTo>
                  <a:cubicBezTo>
                    <a:pt x="5588" y="16791"/>
                    <a:pt x="5604" y="16792"/>
                    <a:pt x="5622" y="16792"/>
                  </a:cubicBezTo>
                  <a:cubicBezTo>
                    <a:pt x="5931" y="16792"/>
                    <a:pt x="6675" y="16310"/>
                    <a:pt x="8216" y="15264"/>
                  </a:cubicBezTo>
                  <a:cubicBezTo>
                    <a:pt x="8442" y="15109"/>
                    <a:pt x="8680" y="14954"/>
                    <a:pt x="8918" y="14787"/>
                  </a:cubicBezTo>
                  <a:lnTo>
                    <a:pt x="8918" y="14787"/>
                  </a:lnTo>
                  <a:lnTo>
                    <a:pt x="8502" y="15085"/>
                  </a:lnTo>
                  <a:cubicBezTo>
                    <a:pt x="7120" y="16085"/>
                    <a:pt x="6466" y="16633"/>
                    <a:pt x="6525" y="16752"/>
                  </a:cubicBezTo>
                  <a:cubicBezTo>
                    <a:pt x="6561" y="16788"/>
                    <a:pt x="6597" y="16823"/>
                    <a:pt x="6656" y="16835"/>
                  </a:cubicBezTo>
                  <a:cubicBezTo>
                    <a:pt x="6671" y="16838"/>
                    <a:pt x="6687" y="16840"/>
                    <a:pt x="6704" y="16840"/>
                  </a:cubicBezTo>
                  <a:cubicBezTo>
                    <a:pt x="6941" y="16840"/>
                    <a:pt x="7452" y="16526"/>
                    <a:pt x="8883" y="15561"/>
                  </a:cubicBezTo>
                  <a:cubicBezTo>
                    <a:pt x="9144" y="15394"/>
                    <a:pt x="9442" y="15192"/>
                    <a:pt x="9716" y="15013"/>
                  </a:cubicBezTo>
                  <a:lnTo>
                    <a:pt x="9716" y="15013"/>
                  </a:lnTo>
                  <a:cubicBezTo>
                    <a:pt x="7966" y="16442"/>
                    <a:pt x="7978" y="16478"/>
                    <a:pt x="8073" y="16633"/>
                  </a:cubicBezTo>
                  <a:cubicBezTo>
                    <a:pt x="8097" y="16668"/>
                    <a:pt x="8132" y="16692"/>
                    <a:pt x="8180" y="16704"/>
                  </a:cubicBezTo>
                  <a:cubicBezTo>
                    <a:pt x="8189" y="16709"/>
                    <a:pt x="8201" y="16714"/>
                    <a:pt x="8221" y="16714"/>
                  </a:cubicBezTo>
                  <a:cubicBezTo>
                    <a:pt x="8303" y="16714"/>
                    <a:pt x="8521" y="16636"/>
                    <a:pt x="9275" y="16168"/>
                  </a:cubicBezTo>
                  <a:lnTo>
                    <a:pt x="9275" y="16168"/>
                  </a:lnTo>
                  <a:cubicBezTo>
                    <a:pt x="8847" y="16668"/>
                    <a:pt x="8871" y="16716"/>
                    <a:pt x="8930" y="16811"/>
                  </a:cubicBezTo>
                  <a:cubicBezTo>
                    <a:pt x="8942" y="16847"/>
                    <a:pt x="8978" y="16883"/>
                    <a:pt x="9025" y="16895"/>
                  </a:cubicBezTo>
                  <a:lnTo>
                    <a:pt x="9061" y="16895"/>
                  </a:lnTo>
                  <a:lnTo>
                    <a:pt x="9061" y="16907"/>
                  </a:lnTo>
                  <a:cubicBezTo>
                    <a:pt x="9085" y="16907"/>
                    <a:pt x="9109" y="16907"/>
                    <a:pt x="9133" y="16895"/>
                  </a:cubicBezTo>
                  <a:cubicBezTo>
                    <a:pt x="9811" y="16478"/>
                    <a:pt x="10585" y="16026"/>
                    <a:pt x="10716" y="15966"/>
                  </a:cubicBezTo>
                  <a:cubicBezTo>
                    <a:pt x="10740" y="15966"/>
                    <a:pt x="10752" y="15954"/>
                    <a:pt x="10764" y="15942"/>
                  </a:cubicBezTo>
                  <a:lnTo>
                    <a:pt x="10776" y="15942"/>
                  </a:lnTo>
                  <a:cubicBezTo>
                    <a:pt x="10847" y="15906"/>
                    <a:pt x="10871" y="15811"/>
                    <a:pt x="10823" y="15728"/>
                  </a:cubicBezTo>
                  <a:cubicBezTo>
                    <a:pt x="10799" y="15692"/>
                    <a:pt x="10764" y="15668"/>
                    <a:pt x="10728" y="15656"/>
                  </a:cubicBezTo>
                  <a:cubicBezTo>
                    <a:pt x="10718" y="15655"/>
                    <a:pt x="10708" y="15653"/>
                    <a:pt x="10697" y="15653"/>
                  </a:cubicBezTo>
                  <a:cubicBezTo>
                    <a:pt x="10630" y="15653"/>
                    <a:pt x="10495" y="15713"/>
                    <a:pt x="9680" y="16192"/>
                  </a:cubicBezTo>
                  <a:cubicBezTo>
                    <a:pt x="9811" y="16061"/>
                    <a:pt x="9954" y="15895"/>
                    <a:pt x="10133" y="15704"/>
                  </a:cubicBezTo>
                  <a:cubicBezTo>
                    <a:pt x="10347" y="15478"/>
                    <a:pt x="10371" y="15454"/>
                    <a:pt x="10311" y="15347"/>
                  </a:cubicBezTo>
                  <a:lnTo>
                    <a:pt x="10299" y="15347"/>
                  </a:lnTo>
                  <a:cubicBezTo>
                    <a:pt x="10269" y="15301"/>
                    <a:pt x="10218" y="15274"/>
                    <a:pt x="10167" y="15274"/>
                  </a:cubicBezTo>
                  <a:cubicBezTo>
                    <a:pt x="10139" y="15274"/>
                    <a:pt x="10110" y="15282"/>
                    <a:pt x="10085" y="15299"/>
                  </a:cubicBezTo>
                  <a:cubicBezTo>
                    <a:pt x="9787" y="15490"/>
                    <a:pt x="9478" y="15692"/>
                    <a:pt x="9192" y="15871"/>
                  </a:cubicBezTo>
                  <a:cubicBezTo>
                    <a:pt x="9537" y="15573"/>
                    <a:pt x="9930" y="15252"/>
                    <a:pt x="10216" y="15025"/>
                  </a:cubicBezTo>
                  <a:cubicBezTo>
                    <a:pt x="10835" y="14513"/>
                    <a:pt x="11121" y="14228"/>
                    <a:pt x="11073" y="14132"/>
                  </a:cubicBezTo>
                  <a:cubicBezTo>
                    <a:pt x="11049" y="14097"/>
                    <a:pt x="11002" y="14061"/>
                    <a:pt x="10942" y="14049"/>
                  </a:cubicBezTo>
                  <a:cubicBezTo>
                    <a:pt x="10928" y="14045"/>
                    <a:pt x="10912" y="14044"/>
                    <a:pt x="10894" y="14044"/>
                  </a:cubicBezTo>
                  <a:cubicBezTo>
                    <a:pt x="10679" y="14044"/>
                    <a:pt x="10208" y="14320"/>
                    <a:pt x="8966" y="15144"/>
                  </a:cubicBezTo>
                  <a:cubicBezTo>
                    <a:pt x="10811" y="13811"/>
                    <a:pt x="10811" y="13799"/>
                    <a:pt x="10716" y="13644"/>
                  </a:cubicBezTo>
                  <a:cubicBezTo>
                    <a:pt x="10692" y="13597"/>
                    <a:pt x="10645" y="13561"/>
                    <a:pt x="10585" y="13549"/>
                  </a:cubicBezTo>
                  <a:cubicBezTo>
                    <a:pt x="10570" y="13546"/>
                    <a:pt x="10553" y="13544"/>
                    <a:pt x="10534" y="13544"/>
                  </a:cubicBezTo>
                  <a:cubicBezTo>
                    <a:pt x="10240" y="13544"/>
                    <a:pt x="9550" y="13995"/>
                    <a:pt x="8037" y="15025"/>
                  </a:cubicBezTo>
                  <a:cubicBezTo>
                    <a:pt x="7728" y="15228"/>
                    <a:pt x="7370" y="15466"/>
                    <a:pt x="7037" y="15692"/>
                  </a:cubicBezTo>
                  <a:cubicBezTo>
                    <a:pt x="7763" y="15180"/>
                    <a:pt x="8656" y="14585"/>
                    <a:pt x="9359" y="14109"/>
                  </a:cubicBezTo>
                  <a:cubicBezTo>
                    <a:pt x="9966" y="13692"/>
                    <a:pt x="10538" y="13311"/>
                    <a:pt x="10942" y="13025"/>
                  </a:cubicBezTo>
                  <a:cubicBezTo>
                    <a:pt x="11169" y="12870"/>
                    <a:pt x="11323" y="12763"/>
                    <a:pt x="11442" y="12680"/>
                  </a:cubicBezTo>
                  <a:cubicBezTo>
                    <a:pt x="11621" y="12549"/>
                    <a:pt x="11728" y="12466"/>
                    <a:pt x="11645" y="12335"/>
                  </a:cubicBezTo>
                  <a:cubicBezTo>
                    <a:pt x="11633" y="12299"/>
                    <a:pt x="11597" y="12275"/>
                    <a:pt x="11550" y="12263"/>
                  </a:cubicBezTo>
                  <a:cubicBezTo>
                    <a:pt x="11535" y="12258"/>
                    <a:pt x="11518" y="12255"/>
                    <a:pt x="11501" y="12255"/>
                  </a:cubicBezTo>
                  <a:cubicBezTo>
                    <a:pt x="11476" y="12255"/>
                    <a:pt x="11451" y="12261"/>
                    <a:pt x="11430" y="12275"/>
                  </a:cubicBezTo>
                  <a:lnTo>
                    <a:pt x="5894" y="15466"/>
                  </a:lnTo>
                  <a:cubicBezTo>
                    <a:pt x="6716" y="14942"/>
                    <a:pt x="7740" y="14323"/>
                    <a:pt x="8549" y="13835"/>
                  </a:cubicBezTo>
                  <a:cubicBezTo>
                    <a:pt x="11371" y="12132"/>
                    <a:pt x="11454" y="12025"/>
                    <a:pt x="11335" y="11823"/>
                  </a:cubicBezTo>
                  <a:cubicBezTo>
                    <a:pt x="11300" y="11763"/>
                    <a:pt x="11252" y="11727"/>
                    <a:pt x="11180" y="11715"/>
                  </a:cubicBezTo>
                  <a:cubicBezTo>
                    <a:pt x="11158" y="11710"/>
                    <a:pt x="11132" y="11707"/>
                    <a:pt x="11103" y="11707"/>
                  </a:cubicBezTo>
                  <a:cubicBezTo>
                    <a:pt x="11008" y="11707"/>
                    <a:pt x="10877" y="11738"/>
                    <a:pt x="10704" y="11811"/>
                  </a:cubicBezTo>
                  <a:cubicBezTo>
                    <a:pt x="11764" y="11132"/>
                    <a:pt x="11776" y="11073"/>
                    <a:pt x="11692" y="10930"/>
                  </a:cubicBezTo>
                  <a:cubicBezTo>
                    <a:pt x="11657" y="10870"/>
                    <a:pt x="11609" y="10834"/>
                    <a:pt x="11550" y="10822"/>
                  </a:cubicBezTo>
                  <a:cubicBezTo>
                    <a:pt x="11532" y="10818"/>
                    <a:pt x="11511" y="10815"/>
                    <a:pt x="11488" y="10815"/>
                  </a:cubicBezTo>
                  <a:cubicBezTo>
                    <a:pt x="11340" y="10815"/>
                    <a:pt x="11086" y="10911"/>
                    <a:pt x="10716" y="11096"/>
                  </a:cubicBezTo>
                  <a:cubicBezTo>
                    <a:pt x="11026" y="10894"/>
                    <a:pt x="11288" y="10727"/>
                    <a:pt x="11490" y="10584"/>
                  </a:cubicBezTo>
                  <a:cubicBezTo>
                    <a:pt x="11692" y="10441"/>
                    <a:pt x="11847" y="10334"/>
                    <a:pt x="11954" y="10263"/>
                  </a:cubicBezTo>
                  <a:cubicBezTo>
                    <a:pt x="12133" y="10144"/>
                    <a:pt x="12240" y="10060"/>
                    <a:pt x="12169" y="9930"/>
                  </a:cubicBezTo>
                  <a:lnTo>
                    <a:pt x="12157" y="9930"/>
                  </a:lnTo>
                  <a:cubicBezTo>
                    <a:pt x="12127" y="9878"/>
                    <a:pt x="12080" y="9854"/>
                    <a:pt x="12032" y="9854"/>
                  </a:cubicBezTo>
                  <a:cubicBezTo>
                    <a:pt x="12001" y="9854"/>
                    <a:pt x="11970" y="9864"/>
                    <a:pt x="11942" y="9882"/>
                  </a:cubicBezTo>
                  <a:cubicBezTo>
                    <a:pt x="10835" y="10596"/>
                    <a:pt x="9454" y="11465"/>
                    <a:pt x="8121" y="12287"/>
                  </a:cubicBezTo>
                  <a:cubicBezTo>
                    <a:pt x="12740" y="9394"/>
                    <a:pt x="12621" y="9179"/>
                    <a:pt x="12514" y="8989"/>
                  </a:cubicBezTo>
                  <a:cubicBezTo>
                    <a:pt x="12478" y="8941"/>
                    <a:pt x="12443" y="8918"/>
                    <a:pt x="12383" y="8906"/>
                  </a:cubicBezTo>
                  <a:cubicBezTo>
                    <a:pt x="12377" y="8900"/>
                    <a:pt x="12368" y="8897"/>
                    <a:pt x="12358" y="8897"/>
                  </a:cubicBezTo>
                  <a:cubicBezTo>
                    <a:pt x="12347" y="8897"/>
                    <a:pt x="12335" y="8900"/>
                    <a:pt x="12323" y="8906"/>
                  </a:cubicBezTo>
                  <a:cubicBezTo>
                    <a:pt x="13014" y="8394"/>
                    <a:pt x="13193" y="8120"/>
                    <a:pt x="13074" y="7917"/>
                  </a:cubicBezTo>
                  <a:cubicBezTo>
                    <a:pt x="13050" y="7882"/>
                    <a:pt x="13026" y="7858"/>
                    <a:pt x="12978" y="7846"/>
                  </a:cubicBezTo>
                  <a:cubicBezTo>
                    <a:pt x="12977" y="7846"/>
                    <a:pt x="12976" y="7846"/>
                    <a:pt x="12975" y="7846"/>
                  </a:cubicBezTo>
                  <a:cubicBezTo>
                    <a:pt x="12910" y="7846"/>
                    <a:pt x="12388" y="8144"/>
                    <a:pt x="11442" y="8751"/>
                  </a:cubicBezTo>
                  <a:cubicBezTo>
                    <a:pt x="9799" y="9787"/>
                    <a:pt x="6120" y="12120"/>
                    <a:pt x="4156" y="13180"/>
                  </a:cubicBezTo>
                  <a:cubicBezTo>
                    <a:pt x="5120" y="12561"/>
                    <a:pt x="6537" y="11656"/>
                    <a:pt x="7942" y="10751"/>
                  </a:cubicBezTo>
                  <a:cubicBezTo>
                    <a:pt x="9406" y="9810"/>
                    <a:pt x="10561" y="9060"/>
                    <a:pt x="11395" y="8513"/>
                  </a:cubicBezTo>
                  <a:cubicBezTo>
                    <a:pt x="12514" y="7786"/>
                    <a:pt x="13050" y="7358"/>
                    <a:pt x="12978" y="7251"/>
                  </a:cubicBezTo>
                  <a:cubicBezTo>
                    <a:pt x="12954" y="7203"/>
                    <a:pt x="12907" y="7167"/>
                    <a:pt x="12847" y="7155"/>
                  </a:cubicBezTo>
                  <a:cubicBezTo>
                    <a:pt x="12825" y="7153"/>
                    <a:pt x="12802" y="7152"/>
                    <a:pt x="12779" y="7152"/>
                  </a:cubicBezTo>
                  <a:cubicBezTo>
                    <a:pt x="12668" y="7152"/>
                    <a:pt x="12553" y="7175"/>
                    <a:pt x="12454" y="7215"/>
                  </a:cubicBezTo>
                  <a:cubicBezTo>
                    <a:pt x="13312" y="6584"/>
                    <a:pt x="13252" y="6465"/>
                    <a:pt x="13181" y="6358"/>
                  </a:cubicBezTo>
                  <a:cubicBezTo>
                    <a:pt x="13169" y="6322"/>
                    <a:pt x="13133" y="6298"/>
                    <a:pt x="13085" y="6286"/>
                  </a:cubicBezTo>
                  <a:cubicBezTo>
                    <a:pt x="13084" y="6286"/>
                    <a:pt x="13082" y="6286"/>
                    <a:pt x="13079" y="6286"/>
                  </a:cubicBezTo>
                  <a:cubicBezTo>
                    <a:pt x="13017" y="6286"/>
                    <a:pt x="12734" y="6441"/>
                    <a:pt x="12240" y="6762"/>
                  </a:cubicBezTo>
                  <a:cubicBezTo>
                    <a:pt x="11109" y="7489"/>
                    <a:pt x="8752" y="9001"/>
                    <a:pt x="6608" y="10299"/>
                  </a:cubicBezTo>
                  <a:cubicBezTo>
                    <a:pt x="3989" y="11882"/>
                    <a:pt x="2929" y="12394"/>
                    <a:pt x="2513" y="12549"/>
                  </a:cubicBezTo>
                  <a:cubicBezTo>
                    <a:pt x="3275" y="11918"/>
                    <a:pt x="6096" y="10251"/>
                    <a:pt x="8228" y="8989"/>
                  </a:cubicBezTo>
                  <a:cubicBezTo>
                    <a:pt x="13312" y="5977"/>
                    <a:pt x="13455" y="5822"/>
                    <a:pt x="13312" y="5572"/>
                  </a:cubicBezTo>
                  <a:cubicBezTo>
                    <a:pt x="13276" y="5512"/>
                    <a:pt x="13216" y="5465"/>
                    <a:pt x="13145" y="5453"/>
                  </a:cubicBezTo>
                  <a:cubicBezTo>
                    <a:pt x="13122" y="5448"/>
                    <a:pt x="13097" y="5446"/>
                    <a:pt x="13070" y="5446"/>
                  </a:cubicBezTo>
                  <a:cubicBezTo>
                    <a:pt x="12880" y="5446"/>
                    <a:pt x="12571" y="5553"/>
                    <a:pt x="12145" y="5750"/>
                  </a:cubicBezTo>
                  <a:lnTo>
                    <a:pt x="12204" y="5715"/>
                  </a:lnTo>
                  <a:cubicBezTo>
                    <a:pt x="12526" y="5512"/>
                    <a:pt x="12752" y="5369"/>
                    <a:pt x="12907" y="5262"/>
                  </a:cubicBezTo>
                  <a:cubicBezTo>
                    <a:pt x="13169" y="5096"/>
                    <a:pt x="13276" y="5024"/>
                    <a:pt x="13193" y="4869"/>
                  </a:cubicBezTo>
                  <a:cubicBezTo>
                    <a:pt x="13169" y="4822"/>
                    <a:pt x="13121" y="4786"/>
                    <a:pt x="13074" y="4774"/>
                  </a:cubicBezTo>
                  <a:cubicBezTo>
                    <a:pt x="13059" y="4771"/>
                    <a:pt x="13043" y="4770"/>
                    <a:pt x="13025" y="4770"/>
                  </a:cubicBezTo>
                  <a:cubicBezTo>
                    <a:pt x="12899" y="4770"/>
                    <a:pt x="12696" y="4844"/>
                    <a:pt x="12383" y="5000"/>
                  </a:cubicBezTo>
                  <a:cubicBezTo>
                    <a:pt x="12454" y="4941"/>
                    <a:pt x="12514" y="4846"/>
                    <a:pt x="12550" y="4750"/>
                  </a:cubicBezTo>
                  <a:cubicBezTo>
                    <a:pt x="12562" y="4691"/>
                    <a:pt x="12562" y="4619"/>
                    <a:pt x="12526" y="4572"/>
                  </a:cubicBezTo>
                  <a:cubicBezTo>
                    <a:pt x="12502" y="4536"/>
                    <a:pt x="12466" y="4500"/>
                    <a:pt x="12431" y="4488"/>
                  </a:cubicBezTo>
                  <a:cubicBezTo>
                    <a:pt x="12422" y="4486"/>
                    <a:pt x="12414" y="4484"/>
                    <a:pt x="12402" y="4484"/>
                  </a:cubicBezTo>
                  <a:cubicBezTo>
                    <a:pt x="12281" y="4484"/>
                    <a:pt x="11794" y="4709"/>
                    <a:pt x="7049" y="7489"/>
                  </a:cubicBezTo>
                  <a:cubicBezTo>
                    <a:pt x="5394" y="8453"/>
                    <a:pt x="3751" y="9429"/>
                    <a:pt x="2775" y="10001"/>
                  </a:cubicBezTo>
                  <a:cubicBezTo>
                    <a:pt x="3013" y="9822"/>
                    <a:pt x="3310" y="9608"/>
                    <a:pt x="3656" y="9382"/>
                  </a:cubicBezTo>
                  <a:cubicBezTo>
                    <a:pt x="4739" y="8739"/>
                    <a:pt x="6287" y="7775"/>
                    <a:pt x="8418" y="6429"/>
                  </a:cubicBezTo>
                  <a:lnTo>
                    <a:pt x="9502" y="5750"/>
                  </a:lnTo>
                  <a:cubicBezTo>
                    <a:pt x="10538" y="5131"/>
                    <a:pt x="11621" y="4512"/>
                    <a:pt x="12681" y="3905"/>
                  </a:cubicBezTo>
                  <a:cubicBezTo>
                    <a:pt x="12716" y="3893"/>
                    <a:pt x="12740" y="3857"/>
                    <a:pt x="12752" y="3810"/>
                  </a:cubicBezTo>
                  <a:cubicBezTo>
                    <a:pt x="12764" y="3774"/>
                    <a:pt x="12764" y="3726"/>
                    <a:pt x="12740" y="3691"/>
                  </a:cubicBezTo>
                  <a:cubicBezTo>
                    <a:pt x="12716" y="3655"/>
                    <a:pt x="12681" y="3631"/>
                    <a:pt x="12633" y="3619"/>
                  </a:cubicBezTo>
                  <a:cubicBezTo>
                    <a:pt x="12620" y="3616"/>
                    <a:pt x="12606" y="3614"/>
                    <a:pt x="12589" y="3614"/>
                  </a:cubicBezTo>
                  <a:cubicBezTo>
                    <a:pt x="12388" y="3614"/>
                    <a:pt x="11874" y="3897"/>
                    <a:pt x="10192" y="4941"/>
                  </a:cubicBezTo>
                  <a:cubicBezTo>
                    <a:pt x="10740" y="4596"/>
                    <a:pt x="11145" y="4322"/>
                    <a:pt x="11430" y="4107"/>
                  </a:cubicBezTo>
                  <a:cubicBezTo>
                    <a:pt x="11883" y="3786"/>
                    <a:pt x="12073" y="3607"/>
                    <a:pt x="11966" y="3441"/>
                  </a:cubicBezTo>
                  <a:cubicBezTo>
                    <a:pt x="11942" y="3405"/>
                    <a:pt x="11907" y="3381"/>
                    <a:pt x="11871" y="3369"/>
                  </a:cubicBezTo>
                  <a:cubicBezTo>
                    <a:pt x="11862" y="3367"/>
                    <a:pt x="11854" y="3364"/>
                    <a:pt x="11843" y="3364"/>
                  </a:cubicBezTo>
                  <a:cubicBezTo>
                    <a:pt x="11746" y="3364"/>
                    <a:pt x="11418" y="3535"/>
                    <a:pt x="8490" y="5238"/>
                  </a:cubicBezTo>
                  <a:cubicBezTo>
                    <a:pt x="11573" y="3286"/>
                    <a:pt x="11526" y="3191"/>
                    <a:pt x="11419" y="3012"/>
                  </a:cubicBezTo>
                  <a:cubicBezTo>
                    <a:pt x="11383" y="2952"/>
                    <a:pt x="11323" y="2905"/>
                    <a:pt x="11252" y="2893"/>
                  </a:cubicBezTo>
                  <a:cubicBezTo>
                    <a:pt x="11230" y="2890"/>
                    <a:pt x="11207" y="2888"/>
                    <a:pt x="11185" y="2888"/>
                  </a:cubicBezTo>
                  <a:cubicBezTo>
                    <a:pt x="11124" y="2888"/>
                    <a:pt x="11063" y="2899"/>
                    <a:pt x="11002" y="2917"/>
                  </a:cubicBezTo>
                  <a:cubicBezTo>
                    <a:pt x="11216" y="2679"/>
                    <a:pt x="11192" y="2560"/>
                    <a:pt x="11145" y="2464"/>
                  </a:cubicBezTo>
                  <a:cubicBezTo>
                    <a:pt x="11121" y="2429"/>
                    <a:pt x="11073" y="2393"/>
                    <a:pt x="11026" y="2381"/>
                  </a:cubicBezTo>
                  <a:cubicBezTo>
                    <a:pt x="11011" y="2377"/>
                    <a:pt x="10995" y="2373"/>
                    <a:pt x="10972" y="2373"/>
                  </a:cubicBezTo>
                  <a:cubicBezTo>
                    <a:pt x="10862" y="2373"/>
                    <a:pt x="10585" y="2464"/>
                    <a:pt x="9478" y="3072"/>
                  </a:cubicBezTo>
                  <a:cubicBezTo>
                    <a:pt x="10430" y="2452"/>
                    <a:pt x="10847" y="2179"/>
                    <a:pt x="11014" y="2036"/>
                  </a:cubicBezTo>
                  <a:cubicBezTo>
                    <a:pt x="11133" y="1929"/>
                    <a:pt x="11109" y="1881"/>
                    <a:pt x="11073" y="1821"/>
                  </a:cubicBezTo>
                  <a:cubicBezTo>
                    <a:pt x="11049" y="1786"/>
                    <a:pt x="11014" y="1750"/>
                    <a:pt x="10978" y="1750"/>
                  </a:cubicBezTo>
                  <a:cubicBezTo>
                    <a:pt x="10976" y="1749"/>
                    <a:pt x="10974" y="1749"/>
                    <a:pt x="10971" y="1749"/>
                  </a:cubicBezTo>
                  <a:cubicBezTo>
                    <a:pt x="10909" y="1749"/>
                    <a:pt x="10662" y="1881"/>
                    <a:pt x="10228" y="2167"/>
                  </a:cubicBezTo>
                  <a:cubicBezTo>
                    <a:pt x="5549" y="5155"/>
                    <a:pt x="3120" y="6584"/>
                    <a:pt x="1870" y="7239"/>
                  </a:cubicBezTo>
                  <a:cubicBezTo>
                    <a:pt x="2810" y="6632"/>
                    <a:pt x="4191" y="5750"/>
                    <a:pt x="5561" y="4869"/>
                  </a:cubicBezTo>
                  <a:cubicBezTo>
                    <a:pt x="6989" y="3953"/>
                    <a:pt x="8121" y="3214"/>
                    <a:pt x="8930" y="2691"/>
                  </a:cubicBezTo>
                  <a:cubicBezTo>
                    <a:pt x="9406" y="2381"/>
                    <a:pt x="9776" y="2131"/>
                    <a:pt x="10037" y="1964"/>
                  </a:cubicBezTo>
                  <a:cubicBezTo>
                    <a:pt x="10168" y="1869"/>
                    <a:pt x="10276" y="1809"/>
                    <a:pt x="10347" y="1750"/>
                  </a:cubicBezTo>
                  <a:cubicBezTo>
                    <a:pt x="10454" y="1679"/>
                    <a:pt x="10573" y="1595"/>
                    <a:pt x="10490" y="1464"/>
                  </a:cubicBezTo>
                  <a:cubicBezTo>
                    <a:pt x="10478" y="1428"/>
                    <a:pt x="10442" y="1405"/>
                    <a:pt x="10395" y="1393"/>
                  </a:cubicBezTo>
                  <a:cubicBezTo>
                    <a:pt x="10385" y="1390"/>
                    <a:pt x="10375" y="1388"/>
                    <a:pt x="10364" y="1388"/>
                  </a:cubicBezTo>
                  <a:cubicBezTo>
                    <a:pt x="10334" y="1388"/>
                    <a:pt x="10302" y="1399"/>
                    <a:pt x="10276" y="1417"/>
                  </a:cubicBezTo>
                  <a:cubicBezTo>
                    <a:pt x="8561" y="2488"/>
                    <a:pt x="6311" y="3857"/>
                    <a:pt x="4418" y="4977"/>
                  </a:cubicBezTo>
                  <a:cubicBezTo>
                    <a:pt x="4763" y="4762"/>
                    <a:pt x="5108" y="4548"/>
                    <a:pt x="5454" y="4322"/>
                  </a:cubicBezTo>
                  <a:cubicBezTo>
                    <a:pt x="10240" y="1262"/>
                    <a:pt x="10168" y="1131"/>
                    <a:pt x="10061" y="952"/>
                  </a:cubicBezTo>
                  <a:cubicBezTo>
                    <a:pt x="10037" y="917"/>
                    <a:pt x="10002" y="881"/>
                    <a:pt x="9966" y="881"/>
                  </a:cubicBezTo>
                  <a:cubicBezTo>
                    <a:pt x="9956" y="878"/>
                    <a:pt x="9947" y="875"/>
                    <a:pt x="9933" y="875"/>
                  </a:cubicBezTo>
                  <a:cubicBezTo>
                    <a:pt x="9836" y="875"/>
                    <a:pt x="9532" y="1020"/>
                    <a:pt x="7299" y="2310"/>
                  </a:cubicBezTo>
                  <a:cubicBezTo>
                    <a:pt x="9109" y="1107"/>
                    <a:pt x="9049" y="1012"/>
                    <a:pt x="8978" y="881"/>
                  </a:cubicBezTo>
                  <a:cubicBezTo>
                    <a:pt x="8954" y="833"/>
                    <a:pt x="8906" y="797"/>
                    <a:pt x="8859" y="786"/>
                  </a:cubicBezTo>
                  <a:cubicBezTo>
                    <a:pt x="8846" y="783"/>
                    <a:pt x="8832" y="782"/>
                    <a:pt x="8816" y="782"/>
                  </a:cubicBezTo>
                  <a:cubicBezTo>
                    <a:pt x="8479" y="782"/>
                    <a:pt x="7424" y="1409"/>
                    <a:pt x="4465" y="3298"/>
                  </a:cubicBezTo>
                  <a:cubicBezTo>
                    <a:pt x="3489" y="3917"/>
                    <a:pt x="2370" y="4631"/>
                    <a:pt x="1572" y="5096"/>
                  </a:cubicBezTo>
                  <a:cubicBezTo>
                    <a:pt x="3048" y="4060"/>
                    <a:pt x="6025" y="2119"/>
                    <a:pt x="8061" y="821"/>
                  </a:cubicBezTo>
                  <a:cubicBezTo>
                    <a:pt x="8132" y="774"/>
                    <a:pt x="8156" y="678"/>
                    <a:pt x="8109" y="607"/>
                  </a:cubicBezTo>
                  <a:cubicBezTo>
                    <a:pt x="8097" y="571"/>
                    <a:pt x="8049" y="547"/>
                    <a:pt x="8013" y="536"/>
                  </a:cubicBezTo>
                  <a:cubicBezTo>
                    <a:pt x="8002" y="533"/>
                    <a:pt x="7990" y="532"/>
                    <a:pt x="7976" y="532"/>
                  </a:cubicBezTo>
                  <a:cubicBezTo>
                    <a:pt x="7792" y="532"/>
                    <a:pt x="7368" y="785"/>
                    <a:pt x="5406" y="2060"/>
                  </a:cubicBezTo>
                  <a:cubicBezTo>
                    <a:pt x="4858" y="2417"/>
                    <a:pt x="4191" y="2857"/>
                    <a:pt x="3525" y="3274"/>
                  </a:cubicBezTo>
                  <a:lnTo>
                    <a:pt x="4001" y="2952"/>
                  </a:lnTo>
                  <a:cubicBezTo>
                    <a:pt x="7287" y="797"/>
                    <a:pt x="7216" y="666"/>
                    <a:pt x="7120" y="500"/>
                  </a:cubicBezTo>
                  <a:cubicBezTo>
                    <a:pt x="7085" y="452"/>
                    <a:pt x="7037" y="416"/>
                    <a:pt x="6978" y="405"/>
                  </a:cubicBezTo>
                  <a:cubicBezTo>
                    <a:pt x="6960" y="400"/>
                    <a:pt x="6939" y="398"/>
                    <a:pt x="6917" y="398"/>
                  </a:cubicBezTo>
                  <a:cubicBezTo>
                    <a:pt x="6526" y="398"/>
                    <a:pt x="5382" y="1072"/>
                    <a:pt x="3144" y="2500"/>
                  </a:cubicBezTo>
                  <a:cubicBezTo>
                    <a:pt x="4168" y="1821"/>
                    <a:pt x="5382" y="1036"/>
                    <a:pt x="6561" y="309"/>
                  </a:cubicBezTo>
                  <a:cubicBezTo>
                    <a:pt x="6632" y="262"/>
                    <a:pt x="6656" y="166"/>
                    <a:pt x="6608" y="95"/>
                  </a:cubicBezTo>
                  <a:cubicBezTo>
                    <a:pt x="6585" y="47"/>
                    <a:pt x="6549" y="24"/>
                    <a:pt x="6489" y="12"/>
                  </a:cubicBezTo>
                  <a:cubicBezTo>
                    <a:pt x="6473" y="6"/>
                    <a:pt x="6454" y="1"/>
                    <a:pt x="6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34" name="Google Shape;1534;p44" hidden="0"/>
            <p:cNvSpPr/>
            <p:nvPr isPhoto="0" userDrawn="0"/>
          </p:nvSpPr>
          <p:spPr bwMode="auto">
            <a:xfrm>
              <a:off x="7018875" y="2905232"/>
              <a:ext cx="987666" cy="1165703"/>
            </a:xfrm>
            <a:custGeom>
              <a:avLst/>
              <a:gdLst/>
              <a:ahLst/>
              <a:cxnLst/>
              <a:rect l="l" t="t" r="r" b="b"/>
              <a:pathLst>
                <a:path w="14002" h="16526" fill="none" stroke="1" extrusionOk="0">
                  <a:moveTo>
                    <a:pt x="6692" y="0"/>
                  </a:moveTo>
                  <a:lnTo>
                    <a:pt x="6620" y="0"/>
                  </a:lnTo>
                  <a:cubicBezTo>
                    <a:pt x="2846" y="72"/>
                    <a:pt x="0" y="2965"/>
                    <a:pt x="0" y="6513"/>
                  </a:cubicBezTo>
                  <a:cubicBezTo>
                    <a:pt x="0" y="7573"/>
                    <a:pt x="262" y="8620"/>
                    <a:pt x="750" y="9561"/>
                  </a:cubicBezTo>
                  <a:cubicBezTo>
                    <a:pt x="965" y="10049"/>
                    <a:pt x="1465" y="11263"/>
                    <a:pt x="1965" y="12835"/>
                  </a:cubicBezTo>
                  <a:cubicBezTo>
                    <a:pt x="2429" y="14276"/>
                    <a:pt x="2667" y="15728"/>
                    <a:pt x="2667" y="15954"/>
                  </a:cubicBezTo>
                  <a:lnTo>
                    <a:pt x="2667" y="16026"/>
                  </a:lnTo>
                  <a:cubicBezTo>
                    <a:pt x="2667" y="16288"/>
                    <a:pt x="2870" y="16514"/>
                    <a:pt x="3144" y="16526"/>
                  </a:cubicBezTo>
                  <a:lnTo>
                    <a:pt x="3155" y="16526"/>
                  </a:lnTo>
                  <a:lnTo>
                    <a:pt x="9918" y="16526"/>
                  </a:lnTo>
                  <a:cubicBezTo>
                    <a:pt x="10192" y="16526"/>
                    <a:pt x="10406" y="16312"/>
                    <a:pt x="10406" y="16038"/>
                  </a:cubicBezTo>
                  <a:lnTo>
                    <a:pt x="10406" y="16026"/>
                  </a:lnTo>
                  <a:lnTo>
                    <a:pt x="10406" y="15954"/>
                  </a:lnTo>
                  <a:cubicBezTo>
                    <a:pt x="10406" y="15728"/>
                    <a:pt x="10644" y="14276"/>
                    <a:pt x="11109" y="12835"/>
                  </a:cubicBezTo>
                  <a:cubicBezTo>
                    <a:pt x="11609" y="11263"/>
                    <a:pt x="12109" y="10049"/>
                    <a:pt x="12323" y="9561"/>
                  </a:cubicBezTo>
                  <a:cubicBezTo>
                    <a:pt x="14002" y="6382"/>
                    <a:pt x="12788" y="2441"/>
                    <a:pt x="9609" y="762"/>
                  </a:cubicBezTo>
                  <a:cubicBezTo>
                    <a:pt x="8704" y="286"/>
                    <a:pt x="7716" y="24"/>
                    <a:pt x="6703" y="0"/>
                  </a:cubicBezTo>
                  <a:lnTo>
                    <a:pt x="6692" y="0"/>
                  </a:lnTo>
                  <a:close/>
                </a:path>
              </a:pathLst>
            </a:custGeom>
            <a:noFill/>
            <a:ln w="74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35" name="Google Shape;1535;p44" hidden="0"/>
            <p:cNvSpPr/>
            <p:nvPr isPhoto="0" userDrawn="0"/>
          </p:nvSpPr>
          <p:spPr bwMode="auto">
            <a:xfrm>
              <a:off x="7610977" y="2963990"/>
              <a:ext cx="41194" cy="15165"/>
            </a:xfrm>
            <a:custGeom>
              <a:avLst/>
              <a:gdLst/>
              <a:ahLst/>
              <a:cxnLst/>
              <a:rect l="l" t="t" r="r" b="b"/>
              <a:pathLst>
                <a:path w="584" h="215" fill="none" stroke="1" extrusionOk="0">
                  <a:moveTo>
                    <a:pt x="584" y="215"/>
                  </a:moveTo>
                  <a:cubicBezTo>
                    <a:pt x="393" y="132"/>
                    <a:pt x="203" y="60"/>
                    <a:pt x="0" y="1"/>
                  </a:cubicBezTo>
                </a:path>
              </a:pathLst>
            </a:custGeom>
            <a:noFill/>
            <a:ln w="113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36" name="Google Shape;1536;p44" hidden="0"/>
            <p:cNvSpPr/>
            <p:nvPr isPhoto="0" userDrawn="0"/>
          </p:nvSpPr>
          <p:spPr bwMode="auto">
            <a:xfrm>
              <a:off x="7684831" y="2995944"/>
              <a:ext cx="120196" cy="99952"/>
            </a:xfrm>
            <a:custGeom>
              <a:avLst/>
              <a:gdLst/>
              <a:ahLst/>
              <a:cxnLst/>
              <a:rect l="l" t="t" r="r" b="b"/>
              <a:pathLst>
                <a:path w="1704" h="1417" fill="none" stroke="1" extrusionOk="0">
                  <a:moveTo>
                    <a:pt x="1704" y="1417"/>
                  </a:moveTo>
                  <a:cubicBezTo>
                    <a:pt x="1704" y="1417"/>
                    <a:pt x="1168" y="572"/>
                    <a:pt x="1" y="0"/>
                  </a:cubicBezTo>
                </a:path>
              </a:pathLst>
            </a:custGeom>
            <a:noFill/>
            <a:ln w="113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37" name="Google Shape;1537;p44" hidden="0"/>
            <p:cNvSpPr/>
            <p:nvPr isPhoto="0" userDrawn="0"/>
          </p:nvSpPr>
          <p:spPr bwMode="auto">
            <a:xfrm>
              <a:off x="7348078" y="3511581"/>
              <a:ext cx="276366" cy="556047"/>
            </a:xfrm>
            <a:custGeom>
              <a:avLst/>
              <a:gdLst/>
              <a:ahLst/>
              <a:cxnLst/>
              <a:rect l="l" t="t" r="r" b="b"/>
              <a:pathLst>
                <a:path w="3918" h="7883" fill="none" stroke="1" extrusionOk="0">
                  <a:moveTo>
                    <a:pt x="1441" y="4977"/>
                  </a:moveTo>
                  <a:lnTo>
                    <a:pt x="1441" y="1632"/>
                  </a:lnTo>
                  <a:cubicBezTo>
                    <a:pt x="1441" y="1632"/>
                    <a:pt x="1703" y="0"/>
                    <a:pt x="846" y="0"/>
                  </a:cubicBezTo>
                  <a:cubicBezTo>
                    <a:pt x="1" y="0"/>
                    <a:pt x="72" y="846"/>
                    <a:pt x="1048" y="1763"/>
                  </a:cubicBezTo>
                  <a:cubicBezTo>
                    <a:pt x="2025" y="2679"/>
                    <a:pt x="3525" y="1834"/>
                    <a:pt x="3715" y="1108"/>
                  </a:cubicBezTo>
                  <a:cubicBezTo>
                    <a:pt x="3918" y="393"/>
                    <a:pt x="3394" y="72"/>
                    <a:pt x="3060" y="655"/>
                  </a:cubicBezTo>
                  <a:cubicBezTo>
                    <a:pt x="2739" y="1239"/>
                    <a:pt x="3060" y="7882"/>
                    <a:pt x="3060" y="7882"/>
                  </a:cubicBezTo>
                </a:path>
              </a:pathLst>
            </a:custGeom>
            <a:noFill/>
            <a:ln w="113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38" name="Google Shape;1538;p44" hidden="0"/>
            <p:cNvSpPr/>
            <p:nvPr isPhoto="0" userDrawn="0"/>
          </p:nvSpPr>
          <p:spPr bwMode="auto">
            <a:xfrm>
              <a:off x="7322050" y="2785951"/>
              <a:ext cx="25252" cy="80695"/>
            </a:xfrm>
            <a:custGeom>
              <a:avLst/>
              <a:gdLst/>
              <a:ahLst/>
              <a:cxnLst/>
              <a:rect l="l" t="t" r="r" b="b"/>
              <a:pathLst>
                <a:path w="358" h="1144" fill="none" stroke="1" extrusionOk="0">
                  <a:moveTo>
                    <a:pt x="0" y="0"/>
                  </a:moveTo>
                  <a:lnTo>
                    <a:pt x="358" y="1143"/>
                  </a:lnTo>
                </a:path>
              </a:pathLst>
            </a:custGeom>
            <a:noFill/>
            <a:ln w="113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39" name="Google Shape;1539;p44" hidden="0"/>
            <p:cNvSpPr/>
            <p:nvPr isPhoto="0" userDrawn="0"/>
          </p:nvSpPr>
          <p:spPr bwMode="auto">
            <a:xfrm>
              <a:off x="7861248" y="2960604"/>
              <a:ext cx="83164" cy="65600"/>
            </a:xfrm>
            <a:custGeom>
              <a:avLst/>
              <a:gdLst/>
              <a:ahLst/>
              <a:cxnLst/>
              <a:rect l="l" t="t" r="r" b="b"/>
              <a:pathLst>
                <a:path w="1179" h="930" fill="none" stroke="1" extrusionOk="0">
                  <a:moveTo>
                    <a:pt x="1179" y="1"/>
                  </a:moveTo>
                  <a:lnTo>
                    <a:pt x="0" y="930"/>
                  </a:lnTo>
                </a:path>
              </a:pathLst>
            </a:custGeom>
            <a:noFill/>
            <a:ln w="113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40" name="Google Shape;1540;p44" hidden="0"/>
            <p:cNvSpPr/>
            <p:nvPr isPhoto="0" userDrawn="0"/>
          </p:nvSpPr>
          <p:spPr bwMode="auto">
            <a:xfrm>
              <a:off x="7602583" y="2727968"/>
              <a:ext cx="31952" cy="138677"/>
            </a:xfrm>
            <a:custGeom>
              <a:avLst/>
              <a:gdLst/>
              <a:ahLst/>
              <a:cxnLst/>
              <a:rect l="l" t="t" r="r" b="b"/>
              <a:pathLst>
                <a:path w="453" h="1966" fill="none" stroke="1" extrusionOk="0">
                  <a:moveTo>
                    <a:pt x="453" y="1"/>
                  </a:moveTo>
                  <a:lnTo>
                    <a:pt x="0" y="1965"/>
                  </a:lnTo>
                </a:path>
              </a:pathLst>
            </a:custGeom>
            <a:noFill/>
            <a:ln w="113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41" name="Google Shape;1541;p44" hidden="0"/>
            <p:cNvSpPr/>
            <p:nvPr isPhoto="0" userDrawn="0"/>
          </p:nvSpPr>
          <p:spPr bwMode="auto">
            <a:xfrm>
              <a:off x="7216242" y="4105375"/>
              <a:ext cx="527479" cy="29414"/>
            </a:xfrm>
            <a:custGeom>
              <a:avLst/>
              <a:gdLst/>
              <a:ahLst/>
              <a:cxnLst/>
              <a:rect l="l" t="t" r="r" b="b"/>
              <a:pathLst>
                <a:path w="7478" h="417" fill="norm" stroke="1" extrusionOk="0">
                  <a:moveTo>
                    <a:pt x="167" y="0"/>
                  </a:moveTo>
                  <a:cubicBezTo>
                    <a:pt x="72" y="0"/>
                    <a:pt x="0" y="72"/>
                    <a:pt x="0" y="167"/>
                  </a:cubicBezTo>
                  <a:lnTo>
                    <a:pt x="0" y="250"/>
                  </a:lnTo>
                  <a:cubicBezTo>
                    <a:pt x="0" y="334"/>
                    <a:pt x="72" y="417"/>
                    <a:pt x="167" y="417"/>
                  </a:cubicBezTo>
                  <a:lnTo>
                    <a:pt x="7311" y="417"/>
                  </a:lnTo>
                  <a:cubicBezTo>
                    <a:pt x="7406" y="417"/>
                    <a:pt x="7477" y="334"/>
                    <a:pt x="7477" y="250"/>
                  </a:cubicBezTo>
                  <a:lnTo>
                    <a:pt x="7477" y="167"/>
                  </a:lnTo>
                  <a:cubicBezTo>
                    <a:pt x="7477" y="72"/>
                    <a:pt x="7406" y="0"/>
                    <a:pt x="7311"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42" name="Google Shape;1542;p44" hidden="0"/>
            <p:cNvSpPr/>
            <p:nvPr isPhoto="0" userDrawn="0"/>
          </p:nvSpPr>
          <p:spPr bwMode="auto">
            <a:xfrm>
              <a:off x="7216242" y="4170834"/>
              <a:ext cx="527479" cy="29485"/>
            </a:xfrm>
            <a:custGeom>
              <a:avLst/>
              <a:gdLst/>
              <a:ahLst/>
              <a:cxnLst/>
              <a:rect l="l" t="t" r="r" b="b"/>
              <a:pathLst>
                <a:path w="7478" h="418" fill="norm" stroke="1" extrusionOk="0">
                  <a:moveTo>
                    <a:pt x="167" y="1"/>
                  </a:moveTo>
                  <a:cubicBezTo>
                    <a:pt x="72" y="1"/>
                    <a:pt x="0" y="72"/>
                    <a:pt x="0" y="168"/>
                  </a:cubicBezTo>
                  <a:lnTo>
                    <a:pt x="0" y="251"/>
                  </a:lnTo>
                  <a:cubicBezTo>
                    <a:pt x="0" y="346"/>
                    <a:pt x="72" y="418"/>
                    <a:pt x="167" y="418"/>
                  </a:cubicBezTo>
                  <a:lnTo>
                    <a:pt x="7311" y="418"/>
                  </a:lnTo>
                  <a:cubicBezTo>
                    <a:pt x="7406" y="418"/>
                    <a:pt x="7477" y="346"/>
                    <a:pt x="7477" y="251"/>
                  </a:cubicBezTo>
                  <a:lnTo>
                    <a:pt x="7477" y="168"/>
                  </a:lnTo>
                  <a:cubicBezTo>
                    <a:pt x="7477" y="72"/>
                    <a:pt x="7406" y="1"/>
                    <a:pt x="7311"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43" name="Google Shape;1543;p44" hidden="0"/>
            <p:cNvSpPr/>
            <p:nvPr isPhoto="0" userDrawn="0"/>
          </p:nvSpPr>
          <p:spPr bwMode="auto">
            <a:xfrm>
              <a:off x="7216242" y="4236365"/>
              <a:ext cx="527479" cy="29485"/>
            </a:xfrm>
            <a:custGeom>
              <a:avLst/>
              <a:gdLst/>
              <a:ahLst/>
              <a:cxnLst/>
              <a:rect l="l" t="t" r="r" b="b"/>
              <a:pathLst>
                <a:path w="7478" h="418" fill="norm" stroke="1" extrusionOk="0">
                  <a:moveTo>
                    <a:pt x="167" y="1"/>
                  </a:moveTo>
                  <a:cubicBezTo>
                    <a:pt x="72" y="1"/>
                    <a:pt x="0" y="72"/>
                    <a:pt x="0" y="167"/>
                  </a:cubicBezTo>
                  <a:lnTo>
                    <a:pt x="0" y="251"/>
                  </a:lnTo>
                  <a:cubicBezTo>
                    <a:pt x="0" y="346"/>
                    <a:pt x="72" y="417"/>
                    <a:pt x="167" y="417"/>
                  </a:cubicBezTo>
                  <a:lnTo>
                    <a:pt x="7311" y="417"/>
                  </a:lnTo>
                  <a:cubicBezTo>
                    <a:pt x="7406" y="417"/>
                    <a:pt x="7477" y="346"/>
                    <a:pt x="7477" y="251"/>
                  </a:cubicBezTo>
                  <a:lnTo>
                    <a:pt x="7477" y="167"/>
                  </a:lnTo>
                  <a:cubicBezTo>
                    <a:pt x="7477" y="72"/>
                    <a:pt x="7406" y="1"/>
                    <a:pt x="7311"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44" name="Google Shape;1544;p44" hidden="0"/>
            <p:cNvSpPr/>
            <p:nvPr isPhoto="0" userDrawn="0"/>
          </p:nvSpPr>
          <p:spPr bwMode="auto">
            <a:xfrm>
              <a:off x="7237192" y="4301049"/>
              <a:ext cx="487203" cy="131059"/>
            </a:xfrm>
            <a:custGeom>
              <a:avLst/>
              <a:gdLst/>
              <a:ahLst/>
              <a:cxnLst/>
              <a:rect l="l" t="t" r="r" b="b"/>
              <a:pathLst>
                <a:path w="6907" h="1858" fill="norm" stroke="1" extrusionOk="0">
                  <a:moveTo>
                    <a:pt x="1" y="0"/>
                  </a:moveTo>
                  <a:lnTo>
                    <a:pt x="1049" y="1453"/>
                  </a:lnTo>
                  <a:cubicBezTo>
                    <a:pt x="1239" y="1703"/>
                    <a:pt x="1525" y="1858"/>
                    <a:pt x="1846" y="1858"/>
                  </a:cubicBezTo>
                  <a:lnTo>
                    <a:pt x="5073" y="1858"/>
                  </a:lnTo>
                  <a:cubicBezTo>
                    <a:pt x="5383" y="1858"/>
                    <a:pt x="5680" y="1703"/>
                    <a:pt x="5859" y="1453"/>
                  </a:cubicBezTo>
                  <a:lnTo>
                    <a:pt x="6907"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45" name="Google Shape;1545;p44" hidden="0"/>
            <p:cNvSpPr/>
            <p:nvPr isPhoto="0" userDrawn="0"/>
          </p:nvSpPr>
          <p:spPr bwMode="auto">
            <a:xfrm>
              <a:off x="7899833" y="3151129"/>
              <a:ext cx="472107" cy="404885"/>
            </a:xfrm>
            <a:custGeom>
              <a:avLst/>
              <a:gdLst/>
              <a:ahLst/>
              <a:cxnLst/>
              <a:rect l="l" t="t" r="r" b="b"/>
              <a:pathLst>
                <a:path w="6693" h="5740" fill="norm" stroke="1" extrusionOk="0">
                  <a:moveTo>
                    <a:pt x="4841" y="1"/>
                  </a:moveTo>
                  <a:cubicBezTo>
                    <a:pt x="3809" y="1"/>
                    <a:pt x="2144" y="729"/>
                    <a:pt x="2144" y="729"/>
                  </a:cubicBezTo>
                  <a:cubicBezTo>
                    <a:pt x="2144" y="729"/>
                    <a:pt x="1477" y="1455"/>
                    <a:pt x="930" y="1824"/>
                  </a:cubicBezTo>
                  <a:cubicBezTo>
                    <a:pt x="382" y="2182"/>
                    <a:pt x="1" y="2670"/>
                    <a:pt x="501" y="2908"/>
                  </a:cubicBezTo>
                  <a:cubicBezTo>
                    <a:pt x="583" y="2949"/>
                    <a:pt x="674" y="2964"/>
                    <a:pt x="762" y="2964"/>
                  </a:cubicBezTo>
                  <a:cubicBezTo>
                    <a:pt x="882" y="2964"/>
                    <a:pt x="999" y="2936"/>
                    <a:pt x="1087" y="2908"/>
                  </a:cubicBezTo>
                  <a:lnTo>
                    <a:pt x="1087" y="2908"/>
                  </a:lnTo>
                  <a:cubicBezTo>
                    <a:pt x="882" y="3004"/>
                    <a:pt x="532" y="3224"/>
                    <a:pt x="441" y="3646"/>
                  </a:cubicBezTo>
                  <a:cubicBezTo>
                    <a:pt x="376" y="3979"/>
                    <a:pt x="748" y="4054"/>
                    <a:pt x="1097" y="4054"/>
                  </a:cubicBezTo>
                  <a:cubicBezTo>
                    <a:pt x="1384" y="4054"/>
                    <a:pt x="1656" y="4003"/>
                    <a:pt x="1656" y="4003"/>
                  </a:cubicBezTo>
                  <a:lnTo>
                    <a:pt x="1656" y="4003"/>
                  </a:lnTo>
                  <a:cubicBezTo>
                    <a:pt x="1656" y="4003"/>
                    <a:pt x="680" y="4670"/>
                    <a:pt x="989" y="4908"/>
                  </a:cubicBezTo>
                  <a:cubicBezTo>
                    <a:pt x="1107" y="5007"/>
                    <a:pt x="1274" y="5037"/>
                    <a:pt x="1450" y="5037"/>
                  </a:cubicBezTo>
                  <a:cubicBezTo>
                    <a:pt x="1719" y="5037"/>
                    <a:pt x="2012" y="4968"/>
                    <a:pt x="2192" y="4968"/>
                  </a:cubicBezTo>
                  <a:cubicBezTo>
                    <a:pt x="2501" y="4968"/>
                    <a:pt x="4013" y="4003"/>
                    <a:pt x="4382" y="4003"/>
                  </a:cubicBezTo>
                  <a:cubicBezTo>
                    <a:pt x="4752" y="4003"/>
                    <a:pt x="5478" y="4789"/>
                    <a:pt x="5478" y="5396"/>
                  </a:cubicBezTo>
                  <a:cubicBezTo>
                    <a:pt x="5478" y="5608"/>
                    <a:pt x="5596" y="5739"/>
                    <a:pt x="5754" y="5739"/>
                  </a:cubicBezTo>
                  <a:cubicBezTo>
                    <a:pt x="6049" y="5739"/>
                    <a:pt x="6484" y="5286"/>
                    <a:pt x="6561" y="4063"/>
                  </a:cubicBezTo>
                  <a:cubicBezTo>
                    <a:pt x="6692" y="2182"/>
                    <a:pt x="6204" y="610"/>
                    <a:pt x="5406" y="122"/>
                  </a:cubicBezTo>
                  <a:cubicBezTo>
                    <a:pt x="5265" y="36"/>
                    <a:pt x="5068" y="1"/>
                    <a:pt x="4841" y="1"/>
                  </a:cubicBezTo>
                  <a:close/>
                </a:path>
              </a:pathLst>
            </a:custGeom>
            <a:solidFill>
              <a:srgbClr val="FFFFFF"/>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46" name="Google Shape;1546;p44" hidden="0"/>
            <p:cNvSpPr/>
            <p:nvPr isPhoto="0" userDrawn="0"/>
          </p:nvSpPr>
          <p:spPr bwMode="auto">
            <a:xfrm>
              <a:off x="8024969" y="3268011"/>
              <a:ext cx="299925" cy="88242"/>
            </a:xfrm>
            <a:custGeom>
              <a:avLst/>
              <a:gdLst/>
              <a:ahLst/>
              <a:cxnLst/>
              <a:rect l="l" t="t" r="r" b="b"/>
              <a:pathLst>
                <a:path w="4252" h="1251" fill="none" stroke="1" extrusionOk="0">
                  <a:moveTo>
                    <a:pt x="1" y="1132"/>
                  </a:moveTo>
                  <a:lnTo>
                    <a:pt x="2418" y="227"/>
                  </a:lnTo>
                  <a:cubicBezTo>
                    <a:pt x="2418" y="227"/>
                    <a:pt x="3489" y="1"/>
                    <a:pt x="4251" y="1251"/>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47" name="Google Shape;1547;p44" hidden="0"/>
            <p:cNvSpPr/>
            <p:nvPr isPhoto="0" userDrawn="0"/>
          </p:nvSpPr>
          <p:spPr bwMode="auto">
            <a:xfrm>
              <a:off x="8055230" y="3369658"/>
              <a:ext cx="265433" cy="80695"/>
            </a:xfrm>
            <a:custGeom>
              <a:avLst/>
              <a:gdLst/>
              <a:ahLst/>
              <a:cxnLst/>
              <a:rect l="l" t="t" r="r" b="b"/>
              <a:pathLst>
                <a:path w="3763" h="1144" fill="none" stroke="1" extrusionOk="0">
                  <a:moveTo>
                    <a:pt x="1" y="417"/>
                  </a:moveTo>
                  <a:lnTo>
                    <a:pt x="2179" y="60"/>
                  </a:lnTo>
                  <a:cubicBezTo>
                    <a:pt x="2179" y="60"/>
                    <a:pt x="3156" y="0"/>
                    <a:pt x="3763" y="1143"/>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48" name="Google Shape;1548;p44" hidden="0"/>
            <p:cNvSpPr/>
            <p:nvPr isPhoto="0" userDrawn="0"/>
          </p:nvSpPr>
          <p:spPr bwMode="auto">
            <a:xfrm>
              <a:off x="7977990" y="3095545"/>
              <a:ext cx="692890" cy="1098904"/>
            </a:xfrm>
            <a:custGeom>
              <a:avLst/>
              <a:gdLst/>
              <a:ahLst/>
              <a:cxnLst/>
              <a:rect l="l" t="t" r="r" b="b"/>
              <a:pathLst>
                <a:path w="9823" h="15579" fill="norm" stroke="1" extrusionOk="0">
                  <a:moveTo>
                    <a:pt x="4317" y="0"/>
                  </a:moveTo>
                  <a:cubicBezTo>
                    <a:pt x="4282" y="0"/>
                    <a:pt x="4248" y="2"/>
                    <a:pt x="4215" y="5"/>
                  </a:cubicBezTo>
                  <a:cubicBezTo>
                    <a:pt x="3596" y="64"/>
                    <a:pt x="1941" y="243"/>
                    <a:pt x="1274" y="731"/>
                  </a:cubicBezTo>
                  <a:cubicBezTo>
                    <a:pt x="607" y="1219"/>
                    <a:pt x="0" y="1815"/>
                    <a:pt x="607" y="2005"/>
                  </a:cubicBezTo>
                  <a:cubicBezTo>
                    <a:pt x="712" y="2036"/>
                    <a:pt x="823" y="2049"/>
                    <a:pt x="940" y="2049"/>
                  </a:cubicBezTo>
                  <a:cubicBezTo>
                    <a:pt x="1652" y="2049"/>
                    <a:pt x="2556" y="1554"/>
                    <a:pt x="3277" y="1554"/>
                  </a:cubicBezTo>
                  <a:cubicBezTo>
                    <a:pt x="3579" y="1554"/>
                    <a:pt x="3849" y="1641"/>
                    <a:pt x="4060" y="1886"/>
                  </a:cubicBezTo>
                  <a:cubicBezTo>
                    <a:pt x="4417" y="2315"/>
                    <a:pt x="4846" y="4184"/>
                    <a:pt x="4906" y="4422"/>
                  </a:cubicBezTo>
                  <a:cubicBezTo>
                    <a:pt x="4906" y="4422"/>
                    <a:pt x="4608" y="5577"/>
                    <a:pt x="3763" y="5756"/>
                  </a:cubicBezTo>
                  <a:lnTo>
                    <a:pt x="2120" y="6125"/>
                  </a:lnTo>
                  <a:lnTo>
                    <a:pt x="3096" y="10006"/>
                  </a:lnTo>
                  <a:cubicBezTo>
                    <a:pt x="3096" y="10006"/>
                    <a:pt x="3941" y="11697"/>
                    <a:pt x="4179" y="12423"/>
                  </a:cubicBezTo>
                  <a:cubicBezTo>
                    <a:pt x="4429" y="13149"/>
                    <a:pt x="6906" y="15578"/>
                    <a:pt x="6906" y="15578"/>
                  </a:cubicBezTo>
                  <a:lnTo>
                    <a:pt x="9823" y="12792"/>
                  </a:lnTo>
                  <a:cubicBezTo>
                    <a:pt x="9823" y="12792"/>
                    <a:pt x="8489" y="11209"/>
                    <a:pt x="8430" y="10851"/>
                  </a:cubicBezTo>
                  <a:cubicBezTo>
                    <a:pt x="8370" y="10482"/>
                    <a:pt x="8120" y="6244"/>
                    <a:pt x="8120" y="5637"/>
                  </a:cubicBezTo>
                  <a:cubicBezTo>
                    <a:pt x="8120" y="5029"/>
                    <a:pt x="6906" y="3577"/>
                    <a:pt x="6906" y="3577"/>
                  </a:cubicBezTo>
                  <a:cubicBezTo>
                    <a:pt x="6906" y="3577"/>
                    <a:pt x="6418" y="2862"/>
                    <a:pt x="6168" y="1648"/>
                  </a:cubicBezTo>
                  <a:cubicBezTo>
                    <a:pt x="5942" y="499"/>
                    <a:pt x="493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49" name="Google Shape;1549;p44" hidden="0"/>
            <p:cNvSpPr/>
            <p:nvPr isPhoto="0" userDrawn="0"/>
          </p:nvSpPr>
          <p:spPr bwMode="auto">
            <a:xfrm>
              <a:off x="7977990" y="3091665"/>
              <a:ext cx="692890" cy="1102783"/>
            </a:xfrm>
            <a:custGeom>
              <a:avLst/>
              <a:gdLst/>
              <a:ahLst/>
              <a:cxnLst/>
              <a:rect l="l" t="t" r="r" b="b"/>
              <a:pathLst>
                <a:path w="9823" h="15634" fill="none" stroke="1" extrusionOk="0">
                  <a:moveTo>
                    <a:pt x="3763" y="5811"/>
                  </a:moveTo>
                  <a:lnTo>
                    <a:pt x="2120" y="6180"/>
                  </a:lnTo>
                  <a:lnTo>
                    <a:pt x="3096" y="10061"/>
                  </a:lnTo>
                  <a:cubicBezTo>
                    <a:pt x="3096" y="10061"/>
                    <a:pt x="3941" y="11752"/>
                    <a:pt x="4179" y="12478"/>
                  </a:cubicBezTo>
                  <a:cubicBezTo>
                    <a:pt x="4429" y="13204"/>
                    <a:pt x="6906" y="15633"/>
                    <a:pt x="6906" y="15633"/>
                  </a:cubicBezTo>
                  <a:lnTo>
                    <a:pt x="9823" y="12847"/>
                  </a:lnTo>
                  <a:cubicBezTo>
                    <a:pt x="9823" y="12847"/>
                    <a:pt x="8489" y="11264"/>
                    <a:pt x="8430" y="10906"/>
                  </a:cubicBezTo>
                  <a:cubicBezTo>
                    <a:pt x="8370" y="10537"/>
                    <a:pt x="8120" y="6299"/>
                    <a:pt x="8120" y="5692"/>
                  </a:cubicBezTo>
                  <a:cubicBezTo>
                    <a:pt x="8120" y="5084"/>
                    <a:pt x="6906" y="3632"/>
                    <a:pt x="6906" y="3632"/>
                  </a:cubicBezTo>
                  <a:cubicBezTo>
                    <a:pt x="6906" y="3632"/>
                    <a:pt x="6418" y="2917"/>
                    <a:pt x="6168" y="1703"/>
                  </a:cubicBezTo>
                  <a:cubicBezTo>
                    <a:pt x="5930" y="488"/>
                    <a:pt x="4822" y="0"/>
                    <a:pt x="4215" y="60"/>
                  </a:cubicBezTo>
                  <a:cubicBezTo>
                    <a:pt x="3596" y="119"/>
                    <a:pt x="1941" y="298"/>
                    <a:pt x="1274" y="786"/>
                  </a:cubicBezTo>
                  <a:cubicBezTo>
                    <a:pt x="607" y="1274"/>
                    <a:pt x="0" y="1870"/>
                    <a:pt x="607" y="2060"/>
                  </a:cubicBezTo>
                  <a:cubicBezTo>
                    <a:pt x="1619" y="2358"/>
                    <a:pt x="3263" y="1012"/>
                    <a:pt x="4060" y="1941"/>
                  </a:cubicBezTo>
                  <a:cubicBezTo>
                    <a:pt x="4417" y="2370"/>
                    <a:pt x="4846" y="4239"/>
                    <a:pt x="4906" y="4477"/>
                  </a:cubicBezTo>
                  <a:cubicBezTo>
                    <a:pt x="4906" y="4477"/>
                    <a:pt x="4608" y="5632"/>
                    <a:pt x="3763" y="5811"/>
                  </a:cubicBezTo>
                  <a:lnTo>
                    <a:pt x="3763" y="5811"/>
                  </a:ln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50" name="Google Shape;1550;p44" hidden="0"/>
            <p:cNvSpPr/>
            <p:nvPr isPhoto="0" userDrawn="0"/>
          </p:nvSpPr>
          <p:spPr bwMode="auto">
            <a:xfrm>
              <a:off x="7809191" y="3101893"/>
              <a:ext cx="35339" cy="28214"/>
            </a:xfrm>
            <a:custGeom>
              <a:avLst/>
              <a:gdLst/>
              <a:ahLst/>
              <a:cxnLst/>
              <a:rect l="l" t="t" r="r" b="b"/>
              <a:pathLst>
                <a:path w="501" h="400" fill="norm" stroke="1" extrusionOk="0">
                  <a:moveTo>
                    <a:pt x="127" y="0"/>
                  </a:moveTo>
                  <a:cubicBezTo>
                    <a:pt x="97" y="0"/>
                    <a:pt x="68" y="13"/>
                    <a:pt x="48" y="34"/>
                  </a:cubicBezTo>
                  <a:cubicBezTo>
                    <a:pt x="48" y="46"/>
                    <a:pt x="48" y="46"/>
                    <a:pt x="36" y="46"/>
                  </a:cubicBezTo>
                  <a:cubicBezTo>
                    <a:pt x="0" y="105"/>
                    <a:pt x="12" y="165"/>
                    <a:pt x="71" y="201"/>
                  </a:cubicBezTo>
                  <a:lnTo>
                    <a:pt x="310" y="379"/>
                  </a:lnTo>
                  <a:cubicBezTo>
                    <a:pt x="332" y="393"/>
                    <a:pt x="356" y="399"/>
                    <a:pt x="379" y="399"/>
                  </a:cubicBezTo>
                  <a:cubicBezTo>
                    <a:pt x="418" y="399"/>
                    <a:pt x="454" y="381"/>
                    <a:pt x="476" y="343"/>
                  </a:cubicBezTo>
                  <a:cubicBezTo>
                    <a:pt x="500" y="296"/>
                    <a:pt x="488" y="224"/>
                    <a:pt x="441" y="189"/>
                  </a:cubicBezTo>
                  <a:lnTo>
                    <a:pt x="191" y="22"/>
                  </a:lnTo>
                  <a:cubicBezTo>
                    <a:pt x="171" y="7"/>
                    <a:pt x="149" y="0"/>
                    <a:pt x="127" y="0"/>
                  </a:cubicBezTo>
                  <a:close/>
                </a:path>
              </a:pathLst>
            </a:custGeom>
            <a:solidFill>
              <a:srgbClr val="263238"/>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51" name="Google Shape;1551;p44" hidden="0"/>
            <p:cNvSpPr/>
            <p:nvPr isPhoto="0" userDrawn="0"/>
          </p:nvSpPr>
          <p:spPr bwMode="auto">
            <a:xfrm>
              <a:off x="7825132" y="3112756"/>
              <a:ext cx="647534" cy="462726"/>
            </a:xfrm>
            <a:custGeom>
              <a:avLst/>
              <a:gdLst/>
              <a:ahLst/>
              <a:cxnLst/>
              <a:rect l="l" t="t" r="r" b="b"/>
              <a:pathLst>
                <a:path w="9180" h="6560" fill="norm" stroke="1" extrusionOk="0">
                  <a:moveTo>
                    <a:pt x="291" y="1"/>
                  </a:moveTo>
                  <a:cubicBezTo>
                    <a:pt x="222" y="1"/>
                    <a:pt x="155" y="28"/>
                    <a:pt x="107" y="82"/>
                  </a:cubicBezTo>
                  <a:cubicBezTo>
                    <a:pt x="96" y="94"/>
                    <a:pt x="96" y="106"/>
                    <a:pt x="84" y="118"/>
                  </a:cubicBezTo>
                  <a:cubicBezTo>
                    <a:pt x="0" y="237"/>
                    <a:pt x="36" y="392"/>
                    <a:pt x="155" y="475"/>
                  </a:cubicBezTo>
                  <a:lnTo>
                    <a:pt x="750" y="999"/>
                  </a:lnTo>
                  <a:lnTo>
                    <a:pt x="8156" y="6452"/>
                  </a:lnTo>
                  <a:cubicBezTo>
                    <a:pt x="8260" y="6525"/>
                    <a:pt x="8378" y="6559"/>
                    <a:pt x="8494" y="6559"/>
                  </a:cubicBezTo>
                  <a:cubicBezTo>
                    <a:pt x="8685" y="6559"/>
                    <a:pt x="8871" y="6467"/>
                    <a:pt x="8989" y="6297"/>
                  </a:cubicBezTo>
                  <a:cubicBezTo>
                    <a:pt x="9180" y="6024"/>
                    <a:pt x="9120" y="5654"/>
                    <a:pt x="8847" y="5464"/>
                  </a:cubicBezTo>
                  <a:lnTo>
                    <a:pt x="1215" y="451"/>
                  </a:lnTo>
                  <a:lnTo>
                    <a:pt x="441" y="47"/>
                  </a:lnTo>
                  <a:cubicBezTo>
                    <a:pt x="395" y="16"/>
                    <a:pt x="342" y="1"/>
                    <a:pt x="291" y="1"/>
                  </a:cubicBezTo>
                  <a:close/>
                </a:path>
              </a:pathLst>
            </a:custGeom>
            <a:solidFill>
              <a:srgbClr val="6453C2"/>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52" name="Google Shape;1552;p44" hidden="0"/>
            <p:cNvSpPr/>
            <p:nvPr isPhoto="0" userDrawn="0"/>
          </p:nvSpPr>
          <p:spPr bwMode="auto">
            <a:xfrm>
              <a:off x="8250904" y="3395686"/>
              <a:ext cx="221770" cy="179800"/>
            </a:xfrm>
            <a:custGeom>
              <a:avLst/>
              <a:gdLst/>
              <a:ahLst/>
              <a:cxnLst/>
              <a:rect l="l" t="t" r="r" b="b"/>
              <a:pathLst>
                <a:path w="3144" h="2549" fill="norm" stroke="1" extrusionOk="0">
                  <a:moveTo>
                    <a:pt x="608" y="0"/>
                  </a:moveTo>
                  <a:cubicBezTo>
                    <a:pt x="263" y="108"/>
                    <a:pt x="13" y="417"/>
                    <a:pt x="1" y="786"/>
                  </a:cubicBezTo>
                  <a:cubicBezTo>
                    <a:pt x="1" y="822"/>
                    <a:pt x="13" y="858"/>
                    <a:pt x="13" y="893"/>
                  </a:cubicBezTo>
                  <a:lnTo>
                    <a:pt x="2120" y="2441"/>
                  </a:lnTo>
                  <a:cubicBezTo>
                    <a:pt x="2224" y="2514"/>
                    <a:pt x="2342" y="2548"/>
                    <a:pt x="2458" y="2548"/>
                  </a:cubicBezTo>
                  <a:cubicBezTo>
                    <a:pt x="2649" y="2548"/>
                    <a:pt x="2835" y="2456"/>
                    <a:pt x="2953" y="2286"/>
                  </a:cubicBezTo>
                  <a:cubicBezTo>
                    <a:pt x="3144" y="2013"/>
                    <a:pt x="3084" y="1643"/>
                    <a:pt x="2811" y="1453"/>
                  </a:cubicBezTo>
                  <a:lnTo>
                    <a:pt x="608" y="0"/>
                  </a:lnTo>
                  <a:close/>
                </a:path>
              </a:pathLst>
            </a:custGeom>
            <a:solidFill>
              <a:srgbClr val="263238"/>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53" name="Google Shape;1553;p44" hidden="0"/>
            <p:cNvSpPr/>
            <p:nvPr isPhoto="0" userDrawn="0"/>
          </p:nvSpPr>
          <p:spPr bwMode="auto">
            <a:xfrm>
              <a:off x="7978836" y="3251929"/>
              <a:ext cx="294847" cy="719976"/>
            </a:xfrm>
            <a:custGeom>
              <a:avLst/>
              <a:gdLst/>
              <a:ahLst/>
              <a:cxnLst/>
              <a:rect l="l" t="t" r="r" b="b"/>
              <a:pathLst>
                <a:path w="4180" h="10207" fill="norm" stroke="1" extrusionOk="0">
                  <a:moveTo>
                    <a:pt x="518" y="1"/>
                  </a:moveTo>
                  <a:cubicBezTo>
                    <a:pt x="220" y="1"/>
                    <a:pt x="0" y="270"/>
                    <a:pt x="0" y="753"/>
                  </a:cubicBezTo>
                  <a:cubicBezTo>
                    <a:pt x="0" y="1669"/>
                    <a:pt x="238" y="2538"/>
                    <a:pt x="595" y="3622"/>
                  </a:cubicBezTo>
                  <a:cubicBezTo>
                    <a:pt x="965" y="4705"/>
                    <a:pt x="1941" y="5789"/>
                    <a:pt x="2298" y="6265"/>
                  </a:cubicBezTo>
                  <a:cubicBezTo>
                    <a:pt x="2655" y="6753"/>
                    <a:pt x="3512" y="9242"/>
                    <a:pt x="4179" y="10206"/>
                  </a:cubicBezTo>
                  <a:lnTo>
                    <a:pt x="4179" y="3539"/>
                  </a:lnTo>
                  <a:cubicBezTo>
                    <a:pt x="4047" y="3564"/>
                    <a:pt x="3923" y="3576"/>
                    <a:pt x="3809" y="3576"/>
                  </a:cubicBezTo>
                  <a:cubicBezTo>
                    <a:pt x="3079" y="3576"/>
                    <a:pt x="2715" y="3122"/>
                    <a:pt x="2715" y="3122"/>
                  </a:cubicBezTo>
                  <a:cubicBezTo>
                    <a:pt x="2715" y="3122"/>
                    <a:pt x="1988" y="1634"/>
                    <a:pt x="1381" y="657"/>
                  </a:cubicBezTo>
                  <a:cubicBezTo>
                    <a:pt x="1098" y="207"/>
                    <a:pt x="778" y="1"/>
                    <a:pt x="5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54" name="Google Shape;1554;p44" hidden="0"/>
            <p:cNvSpPr/>
            <p:nvPr isPhoto="0" userDrawn="0"/>
          </p:nvSpPr>
          <p:spPr bwMode="auto">
            <a:xfrm>
              <a:off x="7978836" y="3230203"/>
              <a:ext cx="294847" cy="741702"/>
            </a:xfrm>
            <a:custGeom>
              <a:avLst/>
              <a:gdLst/>
              <a:ahLst/>
              <a:cxnLst/>
              <a:rect l="l" t="t" r="r" b="b"/>
              <a:pathLst>
                <a:path w="4180" h="10515" fill="none" stroke="1" extrusionOk="0">
                  <a:moveTo>
                    <a:pt x="4179" y="10514"/>
                  </a:moveTo>
                  <a:cubicBezTo>
                    <a:pt x="3512" y="9550"/>
                    <a:pt x="2655" y="7061"/>
                    <a:pt x="2298" y="6573"/>
                  </a:cubicBezTo>
                  <a:cubicBezTo>
                    <a:pt x="1941" y="6097"/>
                    <a:pt x="965" y="5013"/>
                    <a:pt x="595" y="3930"/>
                  </a:cubicBezTo>
                  <a:cubicBezTo>
                    <a:pt x="238" y="2846"/>
                    <a:pt x="0" y="1977"/>
                    <a:pt x="0" y="1061"/>
                  </a:cubicBezTo>
                  <a:cubicBezTo>
                    <a:pt x="0" y="156"/>
                    <a:pt x="774" y="1"/>
                    <a:pt x="1381" y="965"/>
                  </a:cubicBezTo>
                  <a:cubicBezTo>
                    <a:pt x="1988" y="1942"/>
                    <a:pt x="2715" y="3430"/>
                    <a:pt x="2715" y="3430"/>
                  </a:cubicBezTo>
                  <a:cubicBezTo>
                    <a:pt x="2715" y="3430"/>
                    <a:pt x="3203" y="4037"/>
                    <a:pt x="4179" y="3847"/>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55" name="Google Shape;1555;p44" hidden="0"/>
            <p:cNvSpPr/>
            <p:nvPr isPhoto="0" userDrawn="0"/>
          </p:nvSpPr>
          <p:spPr bwMode="auto">
            <a:xfrm>
              <a:off x="7965363" y="3261875"/>
              <a:ext cx="80695" cy="90217"/>
            </a:xfrm>
            <a:custGeom>
              <a:avLst/>
              <a:gdLst/>
              <a:ahLst/>
              <a:cxnLst/>
              <a:rect l="l" t="t" r="r" b="b"/>
              <a:pathLst>
                <a:path w="1144" h="1279" fill="norm" stroke="1" extrusionOk="0">
                  <a:moveTo>
                    <a:pt x="579" y="1"/>
                  </a:moveTo>
                  <a:cubicBezTo>
                    <a:pt x="561" y="1"/>
                    <a:pt x="543" y="2"/>
                    <a:pt x="524" y="4"/>
                  </a:cubicBezTo>
                  <a:cubicBezTo>
                    <a:pt x="429" y="16"/>
                    <a:pt x="334" y="64"/>
                    <a:pt x="274" y="135"/>
                  </a:cubicBezTo>
                  <a:cubicBezTo>
                    <a:pt x="1" y="409"/>
                    <a:pt x="310" y="1278"/>
                    <a:pt x="310" y="1278"/>
                  </a:cubicBezTo>
                  <a:cubicBezTo>
                    <a:pt x="429" y="1088"/>
                    <a:pt x="584" y="933"/>
                    <a:pt x="775" y="826"/>
                  </a:cubicBezTo>
                  <a:cubicBezTo>
                    <a:pt x="1108" y="635"/>
                    <a:pt x="1144" y="635"/>
                    <a:pt x="1144" y="635"/>
                  </a:cubicBezTo>
                  <a:lnTo>
                    <a:pt x="941" y="231"/>
                  </a:lnTo>
                  <a:cubicBezTo>
                    <a:pt x="877" y="92"/>
                    <a:pt x="736" y="1"/>
                    <a:pt x="579" y="1"/>
                  </a:cubicBezTo>
                  <a:close/>
                </a:path>
              </a:pathLst>
            </a:custGeom>
            <a:solidFill>
              <a:srgbClr val="FFFFFF"/>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56" name="Google Shape;1556;p44" hidden="0"/>
            <p:cNvSpPr/>
            <p:nvPr isPhoto="0" userDrawn="0"/>
          </p:nvSpPr>
          <p:spPr bwMode="auto">
            <a:xfrm>
              <a:off x="8345003" y="3910477"/>
              <a:ext cx="377164" cy="339356"/>
            </a:xfrm>
            <a:custGeom>
              <a:avLst/>
              <a:gdLst/>
              <a:ahLst/>
              <a:cxnLst/>
              <a:rect l="l" t="t" r="r" b="b"/>
              <a:pathLst>
                <a:path w="5347" h="4811" fill="norm" stroke="1" extrusionOk="0">
                  <a:moveTo>
                    <a:pt x="3977" y="1"/>
                  </a:moveTo>
                  <a:cubicBezTo>
                    <a:pt x="3977" y="1"/>
                    <a:pt x="2381" y="477"/>
                    <a:pt x="1548" y="1311"/>
                  </a:cubicBezTo>
                  <a:cubicBezTo>
                    <a:pt x="988" y="1870"/>
                    <a:pt x="476" y="2465"/>
                    <a:pt x="0" y="3085"/>
                  </a:cubicBezTo>
                  <a:lnTo>
                    <a:pt x="1489" y="4811"/>
                  </a:lnTo>
                  <a:cubicBezTo>
                    <a:pt x="1489" y="4811"/>
                    <a:pt x="2739" y="3382"/>
                    <a:pt x="3572" y="2727"/>
                  </a:cubicBezTo>
                  <a:cubicBezTo>
                    <a:pt x="4132" y="2299"/>
                    <a:pt x="4727" y="1894"/>
                    <a:pt x="5346" y="1537"/>
                  </a:cubicBezTo>
                  <a:lnTo>
                    <a:pt x="3977" y="1"/>
                  </a:lnTo>
                  <a:close/>
                </a:path>
              </a:pathLst>
            </a:custGeom>
            <a:solidFill>
              <a:srgbClr val="FFFFFF"/>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57" name="Google Shape;1557;p44" hidden="0"/>
            <p:cNvSpPr/>
            <p:nvPr isPhoto="0" userDrawn="0"/>
          </p:nvSpPr>
          <p:spPr bwMode="auto">
            <a:xfrm>
              <a:off x="8399600" y="3994488"/>
              <a:ext cx="733237" cy="800460"/>
            </a:xfrm>
            <a:custGeom>
              <a:avLst/>
              <a:gdLst/>
              <a:ahLst/>
              <a:cxnLst/>
              <a:rect l="l" t="t" r="r" b="b"/>
              <a:pathLst>
                <a:path w="10395" h="11348" fill="norm" stroke="1" extrusionOk="0">
                  <a:moveTo>
                    <a:pt x="4525" y="1"/>
                  </a:moveTo>
                  <a:cubicBezTo>
                    <a:pt x="4525" y="1"/>
                    <a:pt x="3215" y="239"/>
                    <a:pt x="2203" y="1120"/>
                  </a:cubicBezTo>
                  <a:cubicBezTo>
                    <a:pt x="1191" y="2013"/>
                    <a:pt x="0" y="3799"/>
                    <a:pt x="0" y="3799"/>
                  </a:cubicBezTo>
                  <a:lnTo>
                    <a:pt x="4703" y="11347"/>
                  </a:lnTo>
                  <a:lnTo>
                    <a:pt x="10394" y="5632"/>
                  </a:lnTo>
                  <a:lnTo>
                    <a:pt x="4525"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58" name="Google Shape;1558;p44" hidden="0"/>
            <p:cNvSpPr/>
            <p:nvPr isPhoto="0" userDrawn="0"/>
          </p:nvSpPr>
          <p:spPr bwMode="auto">
            <a:xfrm>
              <a:off x="8399600" y="3994488"/>
              <a:ext cx="733237" cy="800460"/>
            </a:xfrm>
            <a:custGeom>
              <a:avLst/>
              <a:gdLst/>
              <a:ahLst/>
              <a:cxnLst/>
              <a:rect l="l" t="t" r="r" b="b"/>
              <a:pathLst>
                <a:path w="10395" h="11348" fill="none" stroke="1" extrusionOk="0">
                  <a:moveTo>
                    <a:pt x="4703" y="11347"/>
                  </a:moveTo>
                  <a:lnTo>
                    <a:pt x="0" y="3799"/>
                  </a:lnTo>
                  <a:cubicBezTo>
                    <a:pt x="0" y="3799"/>
                    <a:pt x="1191" y="2013"/>
                    <a:pt x="2203" y="1120"/>
                  </a:cubicBezTo>
                  <a:cubicBezTo>
                    <a:pt x="3215" y="239"/>
                    <a:pt x="4525" y="1"/>
                    <a:pt x="4525" y="1"/>
                  </a:cubicBezTo>
                  <a:lnTo>
                    <a:pt x="10394" y="5632"/>
                  </a:ln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59" name="Google Shape;1559;p44" hidden="0"/>
            <p:cNvSpPr/>
            <p:nvPr isPhoto="0" userDrawn="0"/>
          </p:nvSpPr>
          <p:spPr bwMode="auto">
            <a:xfrm>
              <a:off x="8093039" y="3433495"/>
              <a:ext cx="6772" cy="917"/>
            </a:xfrm>
            <a:custGeom>
              <a:avLst/>
              <a:gdLst/>
              <a:ahLst/>
              <a:cxnLst/>
              <a:rect l="l" t="t" r="r" b="b"/>
              <a:pathLst>
                <a:path w="96" h="13" fill="none" stroke="1" extrusionOk="0">
                  <a:moveTo>
                    <a:pt x="0" y="12"/>
                  </a:moveTo>
                  <a:lnTo>
                    <a:pt x="96" y="0"/>
                  </a:ln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60" name="Google Shape;1560;p44" hidden="0"/>
            <p:cNvSpPr/>
            <p:nvPr isPhoto="0" userDrawn="0"/>
          </p:nvSpPr>
          <p:spPr bwMode="auto">
            <a:xfrm>
              <a:off x="8028355" y="3435964"/>
              <a:ext cx="51281" cy="33717"/>
            </a:xfrm>
            <a:custGeom>
              <a:avLst/>
              <a:gdLst/>
              <a:ahLst/>
              <a:cxnLst/>
              <a:rect l="l" t="t" r="r" b="b"/>
              <a:pathLst>
                <a:path w="727" h="478" fill="none" stroke="1" extrusionOk="0">
                  <a:moveTo>
                    <a:pt x="1" y="477"/>
                  </a:moveTo>
                  <a:cubicBezTo>
                    <a:pt x="1" y="477"/>
                    <a:pt x="60" y="144"/>
                    <a:pt x="727" y="1"/>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61" name="Google Shape;1561;p44" hidden="0"/>
            <p:cNvSpPr/>
            <p:nvPr isPhoto="0" userDrawn="0"/>
          </p:nvSpPr>
          <p:spPr bwMode="auto">
            <a:xfrm>
              <a:off x="8043450" y="3452823"/>
              <a:ext cx="36186" cy="23560"/>
            </a:xfrm>
            <a:custGeom>
              <a:avLst/>
              <a:gdLst/>
              <a:ahLst/>
              <a:cxnLst/>
              <a:rect l="l" t="t" r="r" b="b"/>
              <a:pathLst>
                <a:path w="513" h="334" fill="none" stroke="1" extrusionOk="0">
                  <a:moveTo>
                    <a:pt x="513" y="0"/>
                  </a:moveTo>
                  <a:cubicBezTo>
                    <a:pt x="513" y="0"/>
                    <a:pt x="465" y="143"/>
                    <a:pt x="1" y="333"/>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62" name="Google Shape;1562;p44" hidden="0"/>
            <p:cNvSpPr/>
            <p:nvPr isPhoto="0" userDrawn="0"/>
          </p:nvSpPr>
          <p:spPr bwMode="auto">
            <a:xfrm>
              <a:off x="8032587" y="3421715"/>
              <a:ext cx="46202" cy="18551"/>
            </a:xfrm>
            <a:custGeom>
              <a:avLst/>
              <a:gdLst/>
              <a:ahLst/>
              <a:cxnLst/>
              <a:rect l="l" t="t" r="r" b="b"/>
              <a:pathLst>
                <a:path w="655" h="263" fill="none" stroke="1" extrusionOk="0">
                  <a:moveTo>
                    <a:pt x="655" y="0"/>
                  </a:moveTo>
                  <a:cubicBezTo>
                    <a:pt x="417" y="36"/>
                    <a:pt x="191" y="120"/>
                    <a:pt x="0" y="262"/>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63" name="Google Shape;1563;p44" hidden="0"/>
            <p:cNvSpPr/>
            <p:nvPr isPhoto="0" userDrawn="0"/>
          </p:nvSpPr>
          <p:spPr bwMode="auto">
            <a:xfrm>
              <a:off x="6863478" y="2261567"/>
              <a:ext cx="464489" cy="459058"/>
            </a:xfrm>
            <a:custGeom>
              <a:avLst/>
              <a:gdLst/>
              <a:ahLst/>
              <a:cxnLst/>
              <a:rect l="l" t="t" r="r" b="b"/>
              <a:pathLst>
                <a:path w="6585" h="6508" fill="norm" stroke="1" extrusionOk="0">
                  <a:moveTo>
                    <a:pt x="3877" y="1"/>
                  </a:moveTo>
                  <a:cubicBezTo>
                    <a:pt x="3561" y="1"/>
                    <a:pt x="3099" y="144"/>
                    <a:pt x="2501" y="553"/>
                  </a:cubicBezTo>
                  <a:cubicBezTo>
                    <a:pt x="941" y="1600"/>
                    <a:pt x="1" y="2958"/>
                    <a:pt x="96" y="3886"/>
                  </a:cubicBezTo>
                  <a:cubicBezTo>
                    <a:pt x="191" y="4803"/>
                    <a:pt x="2572" y="6089"/>
                    <a:pt x="2572" y="6089"/>
                  </a:cubicBezTo>
                  <a:cubicBezTo>
                    <a:pt x="2572" y="6089"/>
                    <a:pt x="3561" y="6172"/>
                    <a:pt x="4180" y="6375"/>
                  </a:cubicBezTo>
                  <a:cubicBezTo>
                    <a:pt x="4418" y="6457"/>
                    <a:pt x="4656" y="6508"/>
                    <a:pt x="4852" y="6508"/>
                  </a:cubicBezTo>
                  <a:cubicBezTo>
                    <a:pt x="5166" y="6508"/>
                    <a:pt x="5372" y="6378"/>
                    <a:pt x="5299" y="6041"/>
                  </a:cubicBezTo>
                  <a:cubicBezTo>
                    <a:pt x="5262" y="5843"/>
                    <a:pt x="5084" y="5685"/>
                    <a:pt x="4954" y="5593"/>
                  </a:cubicBezTo>
                  <a:lnTo>
                    <a:pt x="4954" y="5593"/>
                  </a:lnTo>
                  <a:cubicBezTo>
                    <a:pt x="5081" y="5660"/>
                    <a:pt x="5283" y="5742"/>
                    <a:pt x="5513" y="5742"/>
                  </a:cubicBezTo>
                  <a:cubicBezTo>
                    <a:pt x="5642" y="5742"/>
                    <a:pt x="5780" y="5716"/>
                    <a:pt x="5918" y="5649"/>
                  </a:cubicBezTo>
                  <a:cubicBezTo>
                    <a:pt x="6466" y="5363"/>
                    <a:pt x="5454" y="4458"/>
                    <a:pt x="5454" y="4458"/>
                  </a:cubicBezTo>
                  <a:lnTo>
                    <a:pt x="5454" y="4458"/>
                  </a:lnTo>
                  <a:cubicBezTo>
                    <a:pt x="5454" y="4458"/>
                    <a:pt x="5930" y="4610"/>
                    <a:pt x="6264" y="4610"/>
                  </a:cubicBezTo>
                  <a:cubicBezTo>
                    <a:pt x="6443" y="4610"/>
                    <a:pt x="6581" y="4567"/>
                    <a:pt x="6585" y="4434"/>
                  </a:cubicBezTo>
                  <a:cubicBezTo>
                    <a:pt x="6585" y="4041"/>
                    <a:pt x="6073" y="3672"/>
                    <a:pt x="5882" y="3434"/>
                  </a:cubicBezTo>
                  <a:cubicBezTo>
                    <a:pt x="5704" y="3196"/>
                    <a:pt x="4001" y="2601"/>
                    <a:pt x="3787" y="2315"/>
                  </a:cubicBezTo>
                  <a:cubicBezTo>
                    <a:pt x="3561" y="2029"/>
                    <a:pt x="3739" y="969"/>
                    <a:pt x="4215" y="588"/>
                  </a:cubicBezTo>
                  <a:cubicBezTo>
                    <a:pt x="4508" y="362"/>
                    <a:pt x="4378" y="1"/>
                    <a:pt x="3877" y="1"/>
                  </a:cubicBezTo>
                  <a:close/>
                </a:path>
              </a:pathLst>
            </a:custGeom>
            <a:solidFill>
              <a:srgbClr val="FFFFFF"/>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64" name="Google Shape;1564;p44" hidden="0"/>
            <p:cNvSpPr/>
            <p:nvPr isPhoto="0" userDrawn="0"/>
          </p:nvSpPr>
          <p:spPr bwMode="auto">
            <a:xfrm>
              <a:off x="6961738" y="2381130"/>
              <a:ext cx="214222" cy="241097"/>
            </a:xfrm>
            <a:custGeom>
              <a:avLst/>
              <a:gdLst/>
              <a:ahLst/>
              <a:cxnLst/>
              <a:rect l="l" t="t" r="r" b="b"/>
              <a:pathLst>
                <a:path w="3037" h="3418" fill="none" stroke="1" extrusionOk="0">
                  <a:moveTo>
                    <a:pt x="3037" y="3418"/>
                  </a:moveTo>
                  <a:lnTo>
                    <a:pt x="834" y="2072"/>
                  </a:lnTo>
                  <a:cubicBezTo>
                    <a:pt x="834" y="2072"/>
                    <a:pt x="1" y="1370"/>
                    <a:pt x="525" y="1"/>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65" name="Google Shape;1565;p44" hidden="0"/>
            <p:cNvSpPr/>
            <p:nvPr isPhoto="0" userDrawn="0"/>
          </p:nvSpPr>
          <p:spPr bwMode="auto">
            <a:xfrm>
              <a:off x="7037356" y="2326533"/>
              <a:ext cx="160473" cy="240251"/>
            </a:xfrm>
            <a:custGeom>
              <a:avLst/>
              <a:gdLst/>
              <a:ahLst/>
              <a:cxnLst/>
              <a:rect l="l" t="t" r="r" b="b"/>
              <a:pathLst>
                <a:path w="2275" h="3406" fill="none" stroke="1" extrusionOk="0">
                  <a:moveTo>
                    <a:pt x="2274" y="3406"/>
                  </a:moveTo>
                  <a:lnTo>
                    <a:pt x="643" y="1906"/>
                  </a:lnTo>
                  <a:cubicBezTo>
                    <a:pt x="643" y="1906"/>
                    <a:pt x="0" y="1179"/>
                    <a:pt x="548" y="1"/>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66" name="Google Shape;1566;p44" hidden="0"/>
            <p:cNvSpPr/>
            <p:nvPr isPhoto="0" userDrawn="0"/>
          </p:nvSpPr>
          <p:spPr bwMode="auto">
            <a:xfrm>
              <a:off x="6782006" y="1784867"/>
              <a:ext cx="843276" cy="943157"/>
            </a:xfrm>
            <a:custGeom>
              <a:avLst/>
              <a:gdLst/>
              <a:ahLst/>
              <a:cxnLst/>
              <a:rect l="l" t="t" r="r" b="b"/>
              <a:pathLst>
                <a:path w="11955" h="13371" fill="norm" stroke="1" extrusionOk="0">
                  <a:moveTo>
                    <a:pt x="7966" y="0"/>
                  </a:moveTo>
                  <a:cubicBezTo>
                    <a:pt x="7966" y="0"/>
                    <a:pt x="7549" y="2036"/>
                    <a:pt x="7311" y="2310"/>
                  </a:cubicBezTo>
                  <a:cubicBezTo>
                    <a:pt x="7061" y="2584"/>
                    <a:pt x="3108" y="4346"/>
                    <a:pt x="2632" y="4727"/>
                  </a:cubicBezTo>
                  <a:cubicBezTo>
                    <a:pt x="2156" y="5096"/>
                    <a:pt x="1751" y="6942"/>
                    <a:pt x="1751" y="6942"/>
                  </a:cubicBezTo>
                  <a:cubicBezTo>
                    <a:pt x="1537" y="7692"/>
                    <a:pt x="1263" y="8430"/>
                    <a:pt x="917" y="9132"/>
                  </a:cubicBezTo>
                  <a:cubicBezTo>
                    <a:pt x="1" y="10978"/>
                    <a:pt x="167" y="10835"/>
                    <a:pt x="584" y="11275"/>
                  </a:cubicBezTo>
                  <a:cubicBezTo>
                    <a:pt x="1001" y="11716"/>
                    <a:pt x="2025" y="12609"/>
                    <a:pt x="2822" y="12835"/>
                  </a:cubicBezTo>
                  <a:cubicBezTo>
                    <a:pt x="3323" y="12987"/>
                    <a:pt x="3906" y="13370"/>
                    <a:pt x="4204" y="13370"/>
                  </a:cubicBezTo>
                  <a:cubicBezTo>
                    <a:pt x="4374" y="13370"/>
                    <a:pt x="4452" y="13246"/>
                    <a:pt x="4370" y="12883"/>
                  </a:cubicBezTo>
                  <a:cubicBezTo>
                    <a:pt x="4144" y="11859"/>
                    <a:pt x="1930" y="11430"/>
                    <a:pt x="2168" y="10240"/>
                  </a:cubicBezTo>
                  <a:cubicBezTo>
                    <a:pt x="2287" y="9692"/>
                    <a:pt x="3489" y="8204"/>
                    <a:pt x="3644" y="8001"/>
                  </a:cubicBezTo>
                  <a:cubicBezTo>
                    <a:pt x="3644" y="8001"/>
                    <a:pt x="4071" y="7820"/>
                    <a:pt x="4553" y="7820"/>
                  </a:cubicBezTo>
                  <a:cubicBezTo>
                    <a:pt x="4844" y="7820"/>
                    <a:pt x="5155" y="7886"/>
                    <a:pt x="5406" y="8096"/>
                  </a:cubicBezTo>
                  <a:lnTo>
                    <a:pt x="6692" y="9156"/>
                  </a:lnTo>
                  <a:lnTo>
                    <a:pt x="9169" y="6013"/>
                  </a:lnTo>
                  <a:cubicBezTo>
                    <a:pt x="9169" y="6013"/>
                    <a:pt x="10764" y="5299"/>
                    <a:pt x="11181" y="4656"/>
                  </a:cubicBezTo>
                  <a:cubicBezTo>
                    <a:pt x="11597" y="4025"/>
                    <a:pt x="11955" y="560"/>
                    <a:pt x="11955" y="560"/>
                  </a:cubicBezTo>
                  <a:lnTo>
                    <a:pt x="7966"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67" name="Google Shape;1567;p44" hidden="0"/>
            <p:cNvSpPr/>
            <p:nvPr isPhoto="0" userDrawn="0"/>
          </p:nvSpPr>
          <p:spPr bwMode="auto">
            <a:xfrm>
              <a:off x="6782006" y="1784867"/>
              <a:ext cx="843276" cy="979272"/>
            </a:xfrm>
            <a:custGeom>
              <a:avLst/>
              <a:gdLst/>
              <a:ahLst/>
              <a:cxnLst/>
              <a:rect l="l" t="t" r="r" b="b"/>
              <a:pathLst>
                <a:path w="11955" h="13883" fill="none" stroke="1" extrusionOk="0">
                  <a:moveTo>
                    <a:pt x="5406" y="8096"/>
                  </a:moveTo>
                  <a:lnTo>
                    <a:pt x="6692" y="9156"/>
                  </a:lnTo>
                  <a:lnTo>
                    <a:pt x="9169" y="6013"/>
                  </a:lnTo>
                  <a:cubicBezTo>
                    <a:pt x="9169" y="6013"/>
                    <a:pt x="10764" y="5299"/>
                    <a:pt x="11181" y="4656"/>
                  </a:cubicBezTo>
                  <a:cubicBezTo>
                    <a:pt x="11597" y="4025"/>
                    <a:pt x="11955" y="560"/>
                    <a:pt x="11955" y="560"/>
                  </a:cubicBezTo>
                  <a:lnTo>
                    <a:pt x="7966" y="0"/>
                  </a:lnTo>
                  <a:cubicBezTo>
                    <a:pt x="7966" y="0"/>
                    <a:pt x="7549" y="2036"/>
                    <a:pt x="7311" y="2310"/>
                  </a:cubicBezTo>
                  <a:cubicBezTo>
                    <a:pt x="7061" y="2584"/>
                    <a:pt x="3108" y="4346"/>
                    <a:pt x="2632" y="4727"/>
                  </a:cubicBezTo>
                  <a:cubicBezTo>
                    <a:pt x="2156" y="5096"/>
                    <a:pt x="1751" y="6942"/>
                    <a:pt x="1751" y="6942"/>
                  </a:cubicBezTo>
                  <a:cubicBezTo>
                    <a:pt x="1537" y="7692"/>
                    <a:pt x="1263" y="8430"/>
                    <a:pt x="917" y="9132"/>
                  </a:cubicBezTo>
                  <a:cubicBezTo>
                    <a:pt x="1" y="10978"/>
                    <a:pt x="167" y="10835"/>
                    <a:pt x="584" y="11275"/>
                  </a:cubicBezTo>
                  <a:cubicBezTo>
                    <a:pt x="1001" y="11716"/>
                    <a:pt x="2025" y="12609"/>
                    <a:pt x="2822" y="12835"/>
                  </a:cubicBezTo>
                  <a:cubicBezTo>
                    <a:pt x="3608" y="13073"/>
                    <a:pt x="4597" y="13883"/>
                    <a:pt x="4370" y="12883"/>
                  </a:cubicBezTo>
                  <a:cubicBezTo>
                    <a:pt x="4144" y="11859"/>
                    <a:pt x="1930" y="11430"/>
                    <a:pt x="2168" y="10240"/>
                  </a:cubicBezTo>
                  <a:cubicBezTo>
                    <a:pt x="2287" y="9692"/>
                    <a:pt x="3489" y="8204"/>
                    <a:pt x="3644" y="8001"/>
                  </a:cubicBezTo>
                  <a:cubicBezTo>
                    <a:pt x="3644" y="8001"/>
                    <a:pt x="4739" y="7537"/>
                    <a:pt x="5406" y="8096"/>
                  </a:cubicBezTo>
                  <a:lnTo>
                    <a:pt x="5406" y="8096"/>
                  </a:ln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68" name="Google Shape;1568;p44" hidden="0"/>
            <p:cNvSpPr/>
            <p:nvPr isPhoto="0" userDrawn="0"/>
          </p:nvSpPr>
          <p:spPr bwMode="auto">
            <a:xfrm>
              <a:off x="7104509" y="2901705"/>
              <a:ext cx="17705" cy="38019"/>
            </a:xfrm>
            <a:custGeom>
              <a:avLst/>
              <a:gdLst/>
              <a:ahLst/>
              <a:cxnLst/>
              <a:rect l="l" t="t" r="r" b="b"/>
              <a:pathLst>
                <a:path w="251" h="539" fill="norm" stroke="1" extrusionOk="0">
                  <a:moveTo>
                    <a:pt x="126" y="1"/>
                  </a:moveTo>
                  <a:cubicBezTo>
                    <a:pt x="120" y="1"/>
                    <a:pt x="114" y="1"/>
                    <a:pt x="108" y="3"/>
                  </a:cubicBezTo>
                  <a:cubicBezTo>
                    <a:pt x="48" y="14"/>
                    <a:pt x="1" y="62"/>
                    <a:pt x="13" y="133"/>
                  </a:cubicBezTo>
                  <a:lnTo>
                    <a:pt x="25" y="431"/>
                  </a:lnTo>
                  <a:cubicBezTo>
                    <a:pt x="36" y="491"/>
                    <a:pt x="84" y="526"/>
                    <a:pt x="132" y="538"/>
                  </a:cubicBezTo>
                  <a:lnTo>
                    <a:pt x="144" y="538"/>
                  </a:lnTo>
                  <a:cubicBezTo>
                    <a:pt x="215" y="526"/>
                    <a:pt x="251" y="479"/>
                    <a:pt x="251" y="419"/>
                  </a:cubicBezTo>
                  <a:lnTo>
                    <a:pt x="239" y="110"/>
                  </a:lnTo>
                  <a:lnTo>
                    <a:pt x="239" y="98"/>
                  </a:lnTo>
                  <a:cubicBezTo>
                    <a:pt x="228" y="44"/>
                    <a:pt x="179" y="1"/>
                    <a:pt x="126" y="1"/>
                  </a:cubicBezTo>
                  <a:close/>
                </a:path>
              </a:pathLst>
            </a:custGeom>
            <a:solidFill>
              <a:srgbClr val="263238"/>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69" name="Google Shape;1569;p44" hidden="0"/>
            <p:cNvSpPr/>
            <p:nvPr isPhoto="0" userDrawn="0"/>
          </p:nvSpPr>
          <p:spPr bwMode="auto">
            <a:xfrm>
              <a:off x="7033124" y="2150892"/>
              <a:ext cx="102562" cy="764485"/>
            </a:xfrm>
            <a:custGeom>
              <a:avLst/>
              <a:gdLst/>
              <a:ahLst/>
              <a:cxnLst/>
              <a:rect l="l" t="t" r="r" b="b"/>
              <a:pathLst>
                <a:path w="1454" h="10838" fill="norm" stroke="1" extrusionOk="0">
                  <a:moveTo>
                    <a:pt x="626" y="1"/>
                  </a:moveTo>
                  <a:cubicBezTo>
                    <a:pt x="612" y="1"/>
                    <a:pt x="598" y="1"/>
                    <a:pt x="584" y="2"/>
                  </a:cubicBezTo>
                  <a:cubicBezTo>
                    <a:pt x="251" y="14"/>
                    <a:pt x="1" y="300"/>
                    <a:pt x="13" y="633"/>
                  </a:cubicBezTo>
                  <a:lnTo>
                    <a:pt x="739" y="9730"/>
                  </a:lnTo>
                  <a:lnTo>
                    <a:pt x="906" y="10587"/>
                  </a:lnTo>
                  <a:cubicBezTo>
                    <a:pt x="906" y="10718"/>
                    <a:pt x="1001" y="10813"/>
                    <a:pt x="1132" y="10825"/>
                  </a:cubicBezTo>
                  <a:lnTo>
                    <a:pt x="1132" y="10837"/>
                  </a:lnTo>
                  <a:lnTo>
                    <a:pt x="1167" y="10837"/>
                  </a:lnTo>
                  <a:cubicBezTo>
                    <a:pt x="1310" y="10825"/>
                    <a:pt x="1418" y="10706"/>
                    <a:pt x="1418" y="10563"/>
                  </a:cubicBezTo>
                  <a:lnTo>
                    <a:pt x="1453" y="9765"/>
                  </a:lnTo>
                  <a:lnTo>
                    <a:pt x="1227" y="574"/>
                  </a:lnTo>
                  <a:cubicBezTo>
                    <a:pt x="1204" y="255"/>
                    <a:pt x="941" y="1"/>
                    <a:pt x="626" y="1"/>
                  </a:cubicBezTo>
                  <a:close/>
                </a:path>
              </a:pathLst>
            </a:custGeom>
            <a:solidFill>
              <a:srgbClr val="6453C2"/>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70" name="Google Shape;1570;p44" hidden="0"/>
            <p:cNvSpPr/>
            <p:nvPr isPhoto="0" userDrawn="0"/>
          </p:nvSpPr>
          <p:spPr bwMode="auto">
            <a:xfrm>
              <a:off x="7033124" y="2150892"/>
              <a:ext cx="90782" cy="240815"/>
            </a:xfrm>
            <a:custGeom>
              <a:avLst/>
              <a:gdLst/>
              <a:ahLst/>
              <a:cxnLst/>
              <a:rect l="l" t="t" r="r" b="b"/>
              <a:pathLst>
                <a:path w="1287" h="3414" fill="norm" stroke="1" extrusionOk="0">
                  <a:moveTo>
                    <a:pt x="626" y="1"/>
                  </a:moveTo>
                  <a:cubicBezTo>
                    <a:pt x="612" y="1"/>
                    <a:pt x="598" y="1"/>
                    <a:pt x="584" y="2"/>
                  </a:cubicBezTo>
                  <a:cubicBezTo>
                    <a:pt x="251" y="14"/>
                    <a:pt x="1" y="300"/>
                    <a:pt x="13" y="633"/>
                  </a:cubicBezTo>
                  <a:lnTo>
                    <a:pt x="227" y="3253"/>
                  </a:lnTo>
                  <a:cubicBezTo>
                    <a:pt x="370" y="3360"/>
                    <a:pt x="542" y="3413"/>
                    <a:pt x="715" y="3413"/>
                  </a:cubicBezTo>
                  <a:cubicBezTo>
                    <a:pt x="888" y="3413"/>
                    <a:pt x="1060" y="3360"/>
                    <a:pt x="1203" y="3253"/>
                  </a:cubicBezTo>
                  <a:cubicBezTo>
                    <a:pt x="1239" y="3229"/>
                    <a:pt x="1263" y="3217"/>
                    <a:pt x="1287" y="3181"/>
                  </a:cubicBezTo>
                  <a:lnTo>
                    <a:pt x="1215" y="574"/>
                  </a:lnTo>
                  <a:cubicBezTo>
                    <a:pt x="1204" y="255"/>
                    <a:pt x="941" y="1"/>
                    <a:pt x="626" y="1"/>
                  </a:cubicBezTo>
                  <a:close/>
                </a:path>
              </a:pathLst>
            </a:custGeom>
            <a:solidFill>
              <a:srgbClr val="263238"/>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71" name="Google Shape;1571;p44" hidden="0"/>
            <p:cNvSpPr/>
            <p:nvPr isPhoto="0" userDrawn="0"/>
          </p:nvSpPr>
          <p:spPr bwMode="auto">
            <a:xfrm>
              <a:off x="7085393" y="2113224"/>
              <a:ext cx="485298" cy="588142"/>
            </a:xfrm>
            <a:custGeom>
              <a:avLst/>
              <a:gdLst/>
              <a:ahLst/>
              <a:cxnLst/>
              <a:rect l="l" t="t" r="r" b="b"/>
              <a:pathLst>
                <a:path w="6880" h="8338" fill="norm" stroke="1" extrusionOk="0">
                  <a:moveTo>
                    <a:pt x="6880" y="1"/>
                  </a:moveTo>
                  <a:lnTo>
                    <a:pt x="843" y="3108"/>
                  </a:lnTo>
                  <a:cubicBezTo>
                    <a:pt x="1581" y="3763"/>
                    <a:pt x="1403" y="4513"/>
                    <a:pt x="1403" y="4513"/>
                  </a:cubicBezTo>
                  <a:cubicBezTo>
                    <a:pt x="1403" y="4513"/>
                    <a:pt x="677" y="6001"/>
                    <a:pt x="284" y="7073"/>
                  </a:cubicBezTo>
                  <a:cubicBezTo>
                    <a:pt x="0" y="7854"/>
                    <a:pt x="237" y="8338"/>
                    <a:pt x="658" y="8338"/>
                  </a:cubicBezTo>
                  <a:cubicBezTo>
                    <a:pt x="822" y="8338"/>
                    <a:pt x="1013" y="8265"/>
                    <a:pt x="1212" y="8109"/>
                  </a:cubicBezTo>
                  <a:cubicBezTo>
                    <a:pt x="1641" y="7787"/>
                    <a:pt x="1772" y="7573"/>
                    <a:pt x="2022" y="7359"/>
                  </a:cubicBezTo>
                  <a:cubicBezTo>
                    <a:pt x="2189" y="7216"/>
                    <a:pt x="2474" y="7168"/>
                    <a:pt x="2724" y="6775"/>
                  </a:cubicBezTo>
                  <a:cubicBezTo>
                    <a:pt x="3498" y="5644"/>
                    <a:pt x="4177" y="4454"/>
                    <a:pt x="4760" y="3215"/>
                  </a:cubicBezTo>
                  <a:cubicBezTo>
                    <a:pt x="5022" y="2668"/>
                    <a:pt x="6534" y="1120"/>
                    <a:pt x="6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72" name="Google Shape;1572;p44" hidden="0"/>
            <p:cNvSpPr/>
            <p:nvPr isPhoto="0" userDrawn="0"/>
          </p:nvSpPr>
          <p:spPr bwMode="auto">
            <a:xfrm>
              <a:off x="7077634" y="2113224"/>
              <a:ext cx="493057" cy="611490"/>
            </a:xfrm>
            <a:custGeom>
              <a:avLst/>
              <a:gdLst/>
              <a:ahLst/>
              <a:cxnLst/>
              <a:rect l="l" t="t" r="r" b="b"/>
              <a:pathLst>
                <a:path w="6990" h="8669" fill="none" stroke="1" extrusionOk="0">
                  <a:moveTo>
                    <a:pt x="6990" y="1"/>
                  </a:moveTo>
                  <a:cubicBezTo>
                    <a:pt x="6644" y="1120"/>
                    <a:pt x="5132" y="2668"/>
                    <a:pt x="4870" y="3215"/>
                  </a:cubicBezTo>
                  <a:cubicBezTo>
                    <a:pt x="4287" y="4454"/>
                    <a:pt x="3608" y="5644"/>
                    <a:pt x="2834" y="6775"/>
                  </a:cubicBezTo>
                  <a:cubicBezTo>
                    <a:pt x="2584" y="7168"/>
                    <a:pt x="2299" y="7216"/>
                    <a:pt x="2132" y="7359"/>
                  </a:cubicBezTo>
                  <a:cubicBezTo>
                    <a:pt x="1882" y="7573"/>
                    <a:pt x="1751" y="7787"/>
                    <a:pt x="1322" y="8109"/>
                  </a:cubicBezTo>
                  <a:cubicBezTo>
                    <a:pt x="608" y="8668"/>
                    <a:pt x="1" y="8156"/>
                    <a:pt x="394" y="7073"/>
                  </a:cubicBezTo>
                  <a:cubicBezTo>
                    <a:pt x="787" y="6001"/>
                    <a:pt x="1513" y="4513"/>
                    <a:pt x="1513" y="4513"/>
                  </a:cubicBezTo>
                  <a:cubicBezTo>
                    <a:pt x="1513" y="4513"/>
                    <a:pt x="1691" y="3763"/>
                    <a:pt x="953" y="3108"/>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73" name="Google Shape;1573;p44" hidden="0"/>
            <p:cNvSpPr/>
            <p:nvPr isPhoto="0" userDrawn="0"/>
          </p:nvSpPr>
          <p:spPr bwMode="auto">
            <a:xfrm>
              <a:off x="7111210" y="2630554"/>
              <a:ext cx="91628" cy="71596"/>
            </a:xfrm>
            <a:custGeom>
              <a:avLst/>
              <a:gdLst/>
              <a:ahLst/>
              <a:cxnLst/>
              <a:rect l="l" t="t" r="r" b="b"/>
              <a:pathLst>
                <a:path w="1299" h="1015" fill="norm" stroke="1" extrusionOk="0">
                  <a:moveTo>
                    <a:pt x="275" y="1"/>
                  </a:moveTo>
                  <a:lnTo>
                    <a:pt x="84" y="418"/>
                  </a:lnTo>
                  <a:cubicBezTo>
                    <a:pt x="1" y="572"/>
                    <a:pt x="25" y="763"/>
                    <a:pt x="156" y="894"/>
                  </a:cubicBezTo>
                  <a:cubicBezTo>
                    <a:pt x="227" y="953"/>
                    <a:pt x="311" y="1001"/>
                    <a:pt x="418" y="1013"/>
                  </a:cubicBezTo>
                  <a:cubicBezTo>
                    <a:pt x="429" y="1014"/>
                    <a:pt x="440" y="1015"/>
                    <a:pt x="452" y="1015"/>
                  </a:cubicBezTo>
                  <a:cubicBezTo>
                    <a:pt x="828" y="1015"/>
                    <a:pt x="1299" y="275"/>
                    <a:pt x="1299" y="275"/>
                  </a:cubicBezTo>
                  <a:lnTo>
                    <a:pt x="1299" y="275"/>
                  </a:lnTo>
                  <a:cubicBezTo>
                    <a:pt x="1253" y="280"/>
                    <a:pt x="1207" y="282"/>
                    <a:pt x="1162" y="282"/>
                  </a:cubicBezTo>
                  <a:cubicBezTo>
                    <a:pt x="985" y="282"/>
                    <a:pt x="814" y="246"/>
                    <a:pt x="644" y="179"/>
                  </a:cubicBezTo>
                  <a:cubicBezTo>
                    <a:pt x="299" y="37"/>
                    <a:pt x="275" y="1"/>
                    <a:pt x="275" y="1"/>
                  </a:cubicBezTo>
                  <a:close/>
                </a:path>
              </a:pathLst>
            </a:custGeom>
            <a:solidFill>
              <a:srgbClr val="FFFFFF"/>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74" name="Google Shape;1574;p44" hidden="0"/>
            <p:cNvSpPr/>
            <p:nvPr isPhoto="0" userDrawn="0"/>
          </p:nvSpPr>
          <p:spPr bwMode="auto">
            <a:xfrm>
              <a:off x="7261599" y="1554700"/>
              <a:ext cx="577843" cy="499829"/>
            </a:xfrm>
            <a:custGeom>
              <a:avLst/>
              <a:gdLst/>
              <a:ahLst/>
              <a:cxnLst/>
              <a:rect l="l" t="t" r="r" b="b"/>
              <a:pathLst>
                <a:path w="8192" h="7086" fill="norm" stroke="1" extrusionOk="0">
                  <a:moveTo>
                    <a:pt x="8192" y="1"/>
                  </a:moveTo>
                  <a:lnTo>
                    <a:pt x="822" y="13"/>
                  </a:lnTo>
                  <a:lnTo>
                    <a:pt x="0" y="5383"/>
                  </a:lnTo>
                  <a:cubicBezTo>
                    <a:pt x="0" y="5383"/>
                    <a:pt x="1000" y="6264"/>
                    <a:pt x="2322" y="6502"/>
                  </a:cubicBezTo>
                  <a:cubicBezTo>
                    <a:pt x="3643" y="6728"/>
                    <a:pt x="6072" y="7085"/>
                    <a:pt x="6072" y="7085"/>
                  </a:cubicBezTo>
                  <a:lnTo>
                    <a:pt x="8192"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75" name="Google Shape;1575;p44" hidden="0"/>
            <p:cNvSpPr/>
            <p:nvPr isPhoto="0" userDrawn="0"/>
          </p:nvSpPr>
          <p:spPr bwMode="auto">
            <a:xfrm>
              <a:off x="7261599" y="1554700"/>
              <a:ext cx="577843" cy="499829"/>
            </a:xfrm>
            <a:custGeom>
              <a:avLst/>
              <a:gdLst/>
              <a:ahLst/>
              <a:cxnLst/>
              <a:rect l="l" t="t" r="r" b="b"/>
              <a:pathLst>
                <a:path w="8192" h="7086" fill="none" stroke="1" extrusionOk="0">
                  <a:moveTo>
                    <a:pt x="822" y="13"/>
                  </a:moveTo>
                  <a:lnTo>
                    <a:pt x="0" y="5383"/>
                  </a:lnTo>
                  <a:cubicBezTo>
                    <a:pt x="0" y="5383"/>
                    <a:pt x="1000" y="6264"/>
                    <a:pt x="2322" y="6502"/>
                  </a:cubicBezTo>
                  <a:cubicBezTo>
                    <a:pt x="3643" y="6728"/>
                    <a:pt x="6072" y="7085"/>
                    <a:pt x="6072" y="7085"/>
                  </a:cubicBezTo>
                  <a:lnTo>
                    <a:pt x="8192" y="1"/>
                  </a:ln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76" name="Google Shape;1576;p44" hidden="0"/>
            <p:cNvSpPr/>
            <p:nvPr isPhoto="0" userDrawn="0"/>
          </p:nvSpPr>
          <p:spPr bwMode="auto">
            <a:xfrm>
              <a:off x="7601736" y="1941040"/>
              <a:ext cx="57982" cy="58052"/>
            </a:xfrm>
            <a:custGeom>
              <a:avLst/>
              <a:gdLst/>
              <a:ahLst/>
              <a:cxnLst/>
              <a:rect l="l" t="t" r="r" b="b"/>
              <a:pathLst>
                <a:path w="822" h="823" fill="norm" stroke="1" extrusionOk="0">
                  <a:moveTo>
                    <a:pt x="417" y="1"/>
                  </a:moveTo>
                  <a:cubicBezTo>
                    <a:pt x="191" y="1"/>
                    <a:pt x="0" y="191"/>
                    <a:pt x="0" y="418"/>
                  </a:cubicBezTo>
                  <a:cubicBezTo>
                    <a:pt x="0" y="644"/>
                    <a:pt x="191" y="822"/>
                    <a:pt x="417" y="822"/>
                  </a:cubicBezTo>
                  <a:cubicBezTo>
                    <a:pt x="643" y="822"/>
                    <a:pt x="822" y="644"/>
                    <a:pt x="822" y="418"/>
                  </a:cubicBezTo>
                  <a:cubicBezTo>
                    <a:pt x="822" y="191"/>
                    <a:pt x="643" y="1"/>
                    <a:pt x="417" y="1"/>
                  </a:cubicBezTo>
                  <a:close/>
                </a:path>
              </a:pathLst>
            </a:custGeom>
            <a:solidFill>
              <a:srgbClr val="FFFFFF"/>
            </a:solidFill>
            <a:ln w="74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77" name="Google Shape;1577;p44" hidden="0"/>
            <p:cNvSpPr/>
            <p:nvPr isPhoto="0" userDrawn="0"/>
          </p:nvSpPr>
          <p:spPr bwMode="auto">
            <a:xfrm>
              <a:off x="7175894" y="2560862"/>
              <a:ext cx="5149" cy="5149"/>
            </a:xfrm>
            <a:custGeom>
              <a:avLst/>
              <a:gdLst/>
              <a:ahLst/>
              <a:cxnLst/>
              <a:rect l="l" t="t" r="r" b="b"/>
              <a:pathLst>
                <a:path w="73" h="73" fill="none" stroke="1" extrusionOk="0">
                  <a:moveTo>
                    <a:pt x="72" y="72"/>
                  </a:moveTo>
                  <a:lnTo>
                    <a:pt x="1" y="1"/>
                  </a:ln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78" name="Google Shape;1578;p44" hidden="0"/>
            <p:cNvSpPr/>
            <p:nvPr isPhoto="0" userDrawn="0"/>
          </p:nvSpPr>
          <p:spPr bwMode="auto">
            <a:xfrm>
              <a:off x="7190213" y="2575111"/>
              <a:ext cx="57982" cy="31178"/>
            </a:xfrm>
            <a:custGeom>
              <a:avLst/>
              <a:gdLst/>
              <a:ahLst/>
              <a:cxnLst/>
              <a:rect l="l" t="t" r="r" b="b"/>
              <a:pathLst>
                <a:path w="822" h="442" fill="none" stroke="1" extrusionOk="0">
                  <a:moveTo>
                    <a:pt x="822" y="275"/>
                  </a:moveTo>
                  <a:cubicBezTo>
                    <a:pt x="822" y="275"/>
                    <a:pt x="524" y="442"/>
                    <a:pt x="0" y="1"/>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79" name="Google Shape;1579;p44" hidden="0"/>
            <p:cNvSpPr/>
            <p:nvPr isPhoto="0" userDrawn="0"/>
          </p:nvSpPr>
          <p:spPr bwMode="auto">
            <a:xfrm>
              <a:off x="7203616" y="2560862"/>
              <a:ext cx="40418" cy="18551"/>
            </a:xfrm>
            <a:custGeom>
              <a:avLst/>
              <a:gdLst/>
              <a:ahLst/>
              <a:cxnLst/>
              <a:rect l="l" t="t" r="r" b="b"/>
              <a:pathLst>
                <a:path w="573" h="263" fill="none" stroke="1" extrusionOk="0">
                  <a:moveTo>
                    <a:pt x="1" y="48"/>
                  </a:moveTo>
                  <a:cubicBezTo>
                    <a:pt x="1" y="48"/>
                    <a:pt x="144" y="1"/>
                    <a:pt x="572" y="263"/>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80" name="Google Shape;1580;p44" hidden="0"/>
            <p:cNvSpPr/>
            <p:nvPr isPhoto="0" userDrawn="0"/>
          </p:nvSpPr>
          <p:spPr bwMode="auto">
            <a:xfrm>
              <a:off x="7179280" y="2585198"/>
              <a:ext cx="42887" cy="24476"/>
            </a:xfrm>
            <a:custGeom>
              <a:avLst/>
              <a:gdLst/>
              <a:ahLst/>
              <a:cxnLst/>
              <a:rect l="l" t="t" r="r" b="b"/>
              <a:pathLst>
                <a:path w="608" h="347" fill="none" stroke="1" extrusionOk="0">
                  <a:moveTo>
                    <a:pt x="0" y="1"/>
                  </a:moveTo>
                  <a:cubicBezTo>
                    <a:pt x="179" y="156"/>
                    <a:pt x="381" y="275"/>
                    <a:pt x="608" y="346"/>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81" name="Google Shape;1581;p44" hidden="0"/>
            <p:cNvSpPr/>
            <p:nvPr isPhoto="0" userDrawn="0"/>
          </p:nvSpPr>
          <p:spPr bwMode="auto">
            <a:xfrm>
              <a:off x="6752662" y="3647297"/>
              <a:ext cx="486074" cy="458141"/>
            </a:xfrm>
            <a:custGeom>
              <a:avLst/>
              <a:gdLst/>
              <a:ahLst/>
              <a:cxnLst/>
              <a:rect l="l" t="t" r="r" b="b"/>
              <a:pathLst>
                <a:path w="6891" h="6495" fill="norm" stroke="1" extrusionOk="0">
                  <a:moveTo>
                    <a:pt x="3994" y="0"/>
                  </a:moveTo>
                  <a:cubicBezTo>
                    <a:pt x="3072" y="0"/>
                    <a:pt x="1804" y="949"/>
                    <a:pt x="810" y="2458"/>
                  </a:cubicBezTo>
                  <a:cubicBezTo>
                    <a:pt x="0" y="3686"/>
                    <a:pt x="274" y="4340"/>
                    <a:pt x="608" y="4340"/>
                  </a:cubicBezTo>
                  <a:cubicBezTo>
                    <a:pt x="702" y="4340"/>
                    <a:pt x="800" y="4288"/>
                    <a:pt x="881" y="4184"/>
                  </a:cubicBezTo>
                  <a:cubicBezTo>
                    <a:pt x="1149" y="3830"/>
                    <a:pt x="1773" y="3633"/>
                    <a:pt x="2210" y="3633"/>
                  </a:cubicBezTo>
                  <a:cubicBezTo>
                    <a:pt x="2375" y="3633"/>
                    <a:pt x="2514" y="3661"/>
                    <a:pt x="2596" y="3720"/>
                  </a:cubicBezTo>
                  <a:cubicBezTo>
                    <a:pt x="2881" y="3934"/>
                    <a:pt x="3512" y="5637"/>
                    <a:pt x="3750" y="5815"/>
                  </a:cubicBezTo>
                  <a:cubicBezTo>
                    <a:pt x="3986" y="5992"/>
                    <a:pt x="4361" y="6494"/>
                    <a:pt x="4737" y="6494"/>
                  </a:cubicBezTo>
                  <a:cubicBezTo>
                    <a:pt x="4742" y="6494"/>
                    <a:pt x="4746" y="6494"/>
                    <a:pt x="4751" y="6494"/>
                  </a:cubicBezTo>
                  <a:cubicBezTo>
                    <a:pt x="5143" y="6482"/>
                    <a:pt x="4774" y="5363"/>
                    <a:pt x="4774" y="5363"/>
                  </a:cubicBezTo>
                  <a:lnTo>
                    <a:pt x="4774" y="5363"/>
                  </a:lnTo>
                  <a:cubicBezTo>
                    <a:pt x="4774" y="5363"/>
                    <a:pt x="5334" y="5974"/>
                    <a:pt x="5704" y="5974"/>
                  </a:cubicBezTo>
                  <a:cubicBezTo>
                    <a:pt x="5807" y="5974"/>
                    <a:pt x="5896" y="5926"/>
                    <a:pt x="5953" y="5804"/>
                  </a:cubicBezTo>
                  <a:cubicBezTo>
                    <a:pt x="6138" y="5425"/>
                    <a:pt x="6002" y="5053"/>
                    <a:pt x="5895" y="4851"/>
                  </a:cubicBezTo>
                  <a:lnTo>
                    <a:pt x="5895" y="4851"/>
                  </a:lnTo>
                  <a:cubicBezTo>
                    <a:pt x="5989" y="4980"/>
                    <a:pt x="6146" y="5149"/>
                    <a:pt x="6346" y="5184"/>
                  </a:cubicBezTo>
                  <a:cubicBezTo>
                    <a:pt x="6389" y="5193"/>
                    <a:pt x="6428" y="5197"/>
                    <a:pt x="6464" y="5197"/>
                  </a:cubicBezTo>
                  <a:cubicBezTo>
                    <a:pt x="6891" y="5197"/>
                    <a:pt x="6865" y="4636"/>
                    <a:pt x="6667" y="4065"/>
                  </a:cubicBezTo>
                  <a:cubicBezTo>
                    <a:pt x="6453" y="3446"/>
                    <a:pt x="6358" y="2458"/>
                    <a:pt x="6358" y="2458"/>
                  </a:cubicBezTo>
                  <a:lnTo>
                    <a:pt x="6346" y="2458"/>
                  </a:lnTo>
                  <a:cubicBezTo>
                    <a:pt x="6346" y="2458"/>
                    <a:pt x="5024" y="100"/>
                    <a:pt x="4108" y="5"/>
                  </a:cubicBezTo>
                  <a:cubicBezTo>
                    <a:pt x="4070" y="2"/>
                    <a:pt x="4032" y="0"/>
                    <a:pt x="3994" y="0"/>
                  </a:cubicBezTo>
                  <a:close/>
                </a:path>
              </a:pathLst>
            </a:custGeom>
            <a:solidFill>
              <a:srgbClr val="FFFFFF"/>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82" name="Google Shape;1582;p44" hidden="0"/>
            <p:cNvSpPr/>
            <p:nvPr isPhoto="0" userDrawn="0"/>
          </p:nvSpPr>
          <p:spPr bwMode="auto">
            <a:xfrm>
              <a:off x="6889507" y="3740832"/>
              <a:ext cx="244483" cy="211754"/>
            </a:xfrm>
            <a:custGeom>
              <a:avLst/>
              <a:gdLst/>
              <a:ahLst/>
              <a:cxnLst/>
              <a:rect l="l" t="t" r="r" b="b"/>
              <a:pathLst>
                <a:path w="3466" h="3002" fill="none" stroke="1" extrusionOk="0">
                  <a:moveTo>
                    <a:pt x="3465" y="3001"/>
                  </a:moveTo>
                  <a:lnTo>
                    <a:pt x="2072" y="822"/>
                  </a:lnTo>
                  <a:cubicBezTo>
                    <a:pt x="2072" y="822"/>
                    <a:pt x="1370" y="1"/>
                    <a:pt x="1" y="537"/>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83" name="Google Shape;1583;p44" hidden="0"/>
            <p:cNvSpPr/>
            <p:nvPr isPhoto="0" userDrawn="0"/>
          </p:nvSpPr>
          <p:spPr bwMode="auto">
            <a:xfrm>
              <a:off x="6836603" y="3817295"/>
              <a:ext cx="241944" cy="157933"/>
            </a:xfrm>
            <a:custGeom>
              <a:avLst/>
              <a:gdLst/>
              <a:ahLst/>
              <a:cxnLst/>
              <a:rect l="l" t="t" r="r" b="b"/>
              <a:pathLst>
                <a:path w="3430" h="2239" fill="none" stroke="1" extrusionOk="0">
                  <a:moveTo>
                    <a:pt x="3430" y="2239"/>
                  </a:moveTo>
                  <a:lnTo>
                    <a:pt x="1906" y="631"/>
                  </a:lnTo>
                  <a:cubicBezTo>
                    <a:pt x="1906" y="631"/>
                    <a:pt x="1167" y="0"/>
                    <a:pt x="1" y="560"/>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84" name="Google Shape;1584;p44" hidden="0"/>
            <p:cNvSpPr/>
            <p:nvPr isPhoto="0" userDrawn="0"/>
          </p:nvSpPr>
          <p:spPr bwMode="auto">
            <a:xfrm>
              <a:off x="6226866" y="3572385"/>
              <a:ext cx="1016869" cy="790866"/>
            </a:xfrm>
            <a:custGeom>
              <a:avLst/>
              <a:gdLst/>
              <a:ahLst/>
              <a:cxnLst/>
              <a:rect l="l" t="t" r="r" b="b"/>
              <a:pathLst>
                <a:path w="14416" h="11212" fill="norm" stroke="1" extrusionOk="0">
                  <a:moveTo>
                    <a:pt x="10995" y="0"/>
                  </a:moveTo>
                  <a:cubicBezTo>
                    <a:pt x="10547" y="0"/>
                    <a:pt x="10053" y="144"/>
                    <a:pt x="9621" y="531"/>
                  </a:cubicBezTo>
                  <a:cubicBezTo>
                    <a:pt x="8692" y="1353"/>
                    <a:pt x="7871" y="1627"/>
                    <a:pt x="7871" y="1627"/>
                  </a:cubicBezTo>
                  <a:cubicBezTo>
                    <a:pt x="7871" y="1627"/>
                    <a:pt x="6025" y="2055"/>
                    <a:pt x="5656" y="2544"/>
                  </a:cubicBezTo>
                  <a:cubicBezTo>
                    <a:pt x="5299" y="3032"/>
                    <a:pt x="2549" y="6270"/>
                    <a:pt x="2287" y="6520"/>
                  </a:cubicBezTo>
                  <a:cubicBezTo>
                    <a:pt x="2013" y="6782"/>
                    <a:pt x="1" y="7235"/>
                    <a:pt x="1" y="7235"/>
                  </a:cubicBezTo>
                  <a:lnTo>
                    <a:pt x="644" y="11211"/>
                  </a:lnTo>
                  <a:cubicBezTo>
                    <a:pt x="644" y="11211"/>
                    <a:pt x="4085" y="10771"/>
                    <a:pt x="4716" y="10330"/>
                  </a:cubicBezTo>
                  <a:cubicBezTo>
                    <a:pt x="5347" y="9902"/>
                    <a:pt x="7049" y="9056"/>
                    <a:pt x="7049" y="9056"/>
                  </a:cubicBezTo>
                  <a:lnTo>
                    <a:pt x="10157" y="6544"/>
                  </a:lnTo>
                  <a:lnTo>
                    <a:pt x="9073" y="5270"/>
                  </a:lnTo>
                  <a:cubicBezTo>
                    <a:pt x="8502" y="4615"/>
                    <a:pt x="8954" y="3508"/>
                    <a:pt x="8954" y="3508"/>
                  </a:cubicBezTo>
                  <a:cubicBezTo>
                    <a:pt x="9145" y="3353"/>
                    <a:pt x="10621" y="2115"/>
                    <a:pt x="11169" y="1996"/>
                  </a:cubicBezTo>
                  <a:cubicBezTo>
                    <a:pt x="11240" y="1980"/>
                    <a:pt x="11308" y="1973"/>
                    <a:pt x="11374" y="1973"/>
                  </a:cubicBezTo>
                  <a:cubicBezTo>
                    <a:pt x="12422" y="1973"/>
                    <a:pt x="12929" y="3816"/>
                    <a:pt x="13848" y="4163"/>
                  </a:cubicBezTo>
                  <a:cubicBezTo>
                    <a:pt x="13914" y="4188"/>
                    <a:pt x="13971" y="4200"/>
                    <a:pt x="14020" y="4200"/>
                  </a:cubicBezTo>
                  <a:cubicBezTo>
                    <a:pt x="14415" y="4200"/>
                    <a:pt x="14297" y="3445"/>
                    <a:pt x="14086" y="2746"/>
                  </a:cubicBezTo>
                  <a:cubicBezTo>
                    <a:pt x="13848" y="1960"/>
                    <a:pt x="12621" y="817"/>
                    <a:pt x="12181" y="400"/>
                  </a:cubicBezTo>
                  <a:cubicBezTo>
                    <a:pt x="11942" y="180"/>
                    <a:pt x="11497" y="0"/>
                    <a:pt x="10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85" name="Google Shape;1585;p44" hidden="0"/>
            <p:cNvSpPr/>
            <p:nvPr isPhoto="0" userDrawn="0"/>
          </p:nvSpPr>
          <p:spPr bwMode="auto">
            <a:xfrm>
              <a:off x="6226866" y="3551859"/>
              <a:ext cx="1018773" cy="811393"/>
            </a:xfrm>
            <a:custGeom>
              <a:avLst/>
              <a:gdLst/>
              <a:ahLst/>
              <a:cxnLst/>
              <a:rect l="l" t="t" r="r" b="b"/>
              <a:pathLst>
                <a:path w="14443" h="11503" fill="none" stroke="1" extrusionOk="0">
                  <a:moveTo>
                    <a:pt x="9073" y="5561"/>
                  </a:moveTo>
                  <a:lnTo>
                    <a:pt x="10157" y="6835"/>
                  </a:lnTo>
                  <a:lnTo>
                    <a:pt x="7049" y="9347"/>
                  </a:lnTo>
                  <a:cubicBezTo>
                    <a:pt x="7049" y="9347"/>
                    <a:pt x="5347" y="10193"/>
                    <a:pt x="4716" y="10621"/>
                  </a:cubicBezTo>
                  <a:cubicBezTo>
                    <a:pt x="4085" y="11062"/>
                    <a:pt x="644" y="11502"/>
                    <a:pt x="644" y="11502"/>
                  </a:cubicBezTo>
                  <a:lnTo>
                    <a:pt x="1" y="7526"/>
                  </a:lnTo>
                  <a:cubicBezTo>
                    <a:pt x="1" y="7526"/>
                    <a:pt x="2013" y="7073"/>
                    <a:pt x="2287" y="6811"/>
                  </a:cubicBezTo>
                  <a:cubicBezTo>
                    <a:pt x="2549" y="6561"/>
                    <a:pt x="5299" y="3323"/>
                    <a:pt x="5656" y="2835"/>
                  </a:cubicBezTo>
                  <a:cubicBezTo>
                    <a:pt x="6025" y="2346"/>
                    <a:pt x="7871" y="1918"/>
                    <a:pt x="7871" y="1918"/>
                  </a:cubicBezTo>
                  <a:cubicBezTo>
                    <a:pt x="7871" y="1918"/>
                    <a:pt x="8692" y="1644"/>
                    <a:pt x="9621" y="822"/>
                  </a:cubicBezTo>
                  <a:cubicBezTo>
                    <a:pt x="10538" y="1"/>
                    <a:pt x="11728" y="275"/>
                    <a:pt x="12181" y="691"/>
                  </a:cubicBezTo>
                  <a:cubicBezTo>
                    <a:pt x="12621" y="1108"/>
                    <a:pt x="13848" y="2251"/>
                    <a:pt x="14086" y="3037"/>
                  </a:cubicBezTo>
                  <a:cubicBezTo>
                    <a:pt x="14324" y="3823"/>
                    <a:pt x="14443" y="4680"/>
                    <a:pt x="13848" y="4454"/>
                  </a:cubicBezTo>
                  <a:cubicBezTo>
                    <a:pt x="12871" y="4085"/>
                    <a:pt x="12359" y="2025"/>
                    <a:pt x="11169" y="2287"/>
                  </a:cubicBezTo>
                  <a:cubicBezTo>
                    <a:pt x="10621" y="2406"/>
                    <a:pt x="9145" y="3644"/>
                    <a:pt x="8954" y="3799"/>
                  </a:cubicBezTo>
                  <a:cubicBezTo>
                    <a:pt x="8954" y="3799"/>
                    <a:pt x="8502" y="4906"/>
                    <a:pt x="9073" y="5561"/>
                  </a:cubicBezTo>
                  <a:lnTo>
                    <a:pt x="9073" y="5561"/>
                  </a:ln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86" name="Google Shape;1586;p44" hidden="0"/>
            <p:cNvSpPr/>
            <p:nvPr isPhoto="0" userDrawn="0"/>
          </p:nvSpPr>
          <p:spPr bwMode="auto">
            <a:xfrm>
              <a:off x="7412763" y="3876900"/>
              <a:ext cx="37879" cy="16858"/>
            </a:xfrm>
            <a:custGeom>
              <a:avLst/>
              <a:gdLst/>
              <a:ahLst/>
              <a:cxnLst/>
              <a:rect l="l" t="t" r="r" b="b"/>
              <a:pathLst>
                <a:path w="537" h="239" fill="norm" stroke="1" extrusionOk="0">
                  <a:moveTo>
                    <a:pt x="119" y="1"/>
                  </a:moveTo>
                  <a:cubicBezTo>
                    <a:pt x="60" y="1"/>
                    <a:pt x="0" y="48"/>
                    <a:pt x="0" y="120"/>
                  </a:cubicBezTo>
                  <a:cubicBezTo>
                    <a:pt x="0" y="179"/>
                    <a:pt x="48" y="227"/>
                    <a:pt x="107" y="227"/>
                  </a:cubicBezTo>
                  <a:lnTo>
                    <a:pt x="417" y="239"/>
                  </a:lnTo>
                  <a:cubicBezTo>
                    <a:pt x="477" y="239"/>
                    <a:pt x="524" y="203"/>
                    <a:pt x="536" y="144"/>
                  </a:cubicBezTo>
                  <a:cubicBezTo>
                    <a:pt x="536" y="132"/>
                    <a:pt x="524" y="132"/>
                    <a:pt x="524" y="120"/>
                  </a:cubicBezTo>
                  <a:cubicBezTo>
                    <a:pt x="524" y="72"/>
                    <a:pt x="477" y="24"/>
                    <a:pt x="417" y="13"/>
                  </a:cubicBezTo>
                  <a:lnTo>
                    <a:pt x="119" y="1"/>
                  </a:lnTo>
                  <a:close/>
                </a:path>
              </a:pathLst>
            </a:custGeom>
            <a:solidFill>
              <a:srgbClr val="263238"/>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87" name="Google Shape;1587;p44" hidden="0"/>
            <p:cNvSpPr/>
            <p:nvPr isPhoto="0" userDrawn="0"/>
          </p:nvSpPr>
          <p:spPr bwMode="auto">
            <a:xfrm>
              <a:off x="6659409" y="3817225"/>
              <a:ext cx="765967" cy="91699"/>
            </a:xfrm>
            <a:custGeom>
              <a:avLst/>
              <a:gdLst/>
              <a:ahLst/>
              <a:cxnLst/>
              <a:rect l="l" t="t" r="r" b="b"/>
              <a:pathLst>
                <a:path w="10859" h="1300" fill="norm" stroke="1" extrusionOk="0">
                  <a:moveTo>
                    <a:pt x="621" y="1"/>
                  </a:moveTo>
                  <a:cubicBezTo>
                    <a:pt x="298" y="1"/>
                    <a:pt x="36" y="247"/>
                    <a:pt x="12" y="573"/>
                  </a:cubicBezTo>
                  <a:cubicBezTo>
                    <a:pt x="0" y="906"/>
                    <a:pt x="262" y="1192"/>
                    <a:pt x="596" y="1204"/>
                  </a:cubicBezTo>
                  <a:lnTo>
                    <a:pt x="9787" y="1299"/>
                  </a:lnTo>
                  <a:lnTo>
                    <a:pt x="10597" y="1240"/>
                  </a:lnTo>
                  <a:cubicBezTo>
                    <a:pt x="10604" y="1240"/>
                    <a:pt x="10610" y="1240"/>
                    <a:pt x="10617" y="1240"/>
                  </a:cubicBezTo>
                  <a:cubicBezTo>
                    <a:pt x="10740" y="1240"/>
                    <a:pt x="10848" y="1137"/>
                    <a:pt x="10859" y="1001"/>
                  </a:cubicBezTo>
                  <a:lnTo>
                    <a:pt x="10859" y="966"/>
                  </a:lnTo>
                  <a:cubicBezTo>
                    <a:pt x="10847" y="835"/>
                    <a:pt x="10740" y="739"/>
                    <a:pt x="10609" y="728"/>
                  </a:cubicBezTo>
                  <a:lnTo>
                    <a:pt x="9752" y="585"/>
                  </a:lnTo>
                  <a:lnTo>
                    <a:pt x="643" y="1"/>
                  </a:lnTo>
                  <a:cubicBezTo>
                    <a:pt x="636" y="1"/>
                    <a:pt x="628" y="1"/>
                    <a:pt x="621" y="1"/>
                  </a:cubicBezTo>
                  <a:close/>
                </a:path>
              </a:pathLst>
            </a:custGeom>
            <a:solidFill>
              <a:srgbClr val="6453C2"/>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88" name="Google Shape;1588;p44" hidden="0"/>
            <p:cNvSpPr/>
            <p:nvPr isPhoto="0" userDrawn="0"/>
          </p:nvSpPr>
          <p:spPr bwMode="auto">
            <a:xfrm>
              <a:off x="6660256" y="3817225"/>
              <a:ext cx="245259" cy="86620"/>
            </a:xfrm>
            <a:custGeom>
              <a:avLst/>
              <a:gdLst/>
              <a:ahLst/>
              <a:cxnLst/>
              <a:rect l="l" t="t" r="r" b="b"/>
              <a:pathLst>
                <a:path w="3477" h="1228" fill="norm" stroke="1" extrusionOk="0">
                  <a:moveTo>
                    <a:pt x="620" y="1"/>
                  </a:moveTo>
                  <a:cubicBezTo>
                    <a:pt x="297" y="1"/>
                    <a:pt x="24" y="247"/>
                    <a:pt x="12" y="573"/>
                  </a:cubicBezTo>
                  <a:cubicBezTo>
                    <a:pt x="0" y="906"/>
                    <a:pt x="262" y="1192"/>
                    <a:pt x="596" y="1204"/>
                  </a:cubicBezTo>
                  <a:lnTo>
                    <a:pt x="3203" y="1228"/>
                  </a:lnTo>
                  <a:cubicBezTo>
                    <a:pt x="3227" y="1204"/>
                    <a:pt x="3251" y="1180"/>
                    <a:pt x="3275" y="1156"/>
                  </a:cubicBezTo>
                  <a:cubicBezTo>
                    <a:pt x="3477" y="859"/>
                    <a:pt x="3477" y="454"/>
                    <a:pt x="3263" y="168"/>
                  </a:cubicBezTo>
                  <a:lnTo>
                    <a:pt x="631" y="1"/>
                  </a:lnTo>
                  <a:lnTo>
                    <a:pt x="643" y="1"/>
                  </a:lnTo>
                  <a:cubicBezTo>
                    <a:pt x="636" y="1"/>
                    <a:pt x="628" y="1"/>
                    <a:pt x="620" y="1"/>
                  </a:cubicBezTo>
                  <a:close/>
                </a:path>
              </a:pathLst>
            </a:custGeom>
            <a:solidFill>
              <a:srgbClr val="263238"/>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89" name="Google Shape;1589;p44" hidden="0"/>
            <p:cNvSpPr/>
            <p:nvPr isPhoto="0" userDrawn="0"/>
          </p:nvSpPr>
          <p:spPr bwMode="auto">
            <a:xfrm>
              <a:off x="6560302" y="3872598"/>
              <a:ext cx="666579" cy="428515"/>
            </a:xfrm>
            <a:custGeom>
              <a:avLst/>
              <a:gdLst/>
              <a:ahLst/>
              <a:cxnLst/>
              <a:rect l="l" t="t" r="r" b="b"/>
              <a:pathLst>
                <a:path w="9450" h="6075" fill="norm" stroke="1" extrusionOk="0">
                  <a:moveTo>
                    <a:pt x="8615" y="0"/>
                  </a:moveTo>
                  <a:cubicBezTo>
                    <a:pt x="8435" y="0"/>
                    <a:pt x="8220" y="41"/>
                    <a:pt x="7978" y="133"/>
                  </a:cubicBezTo>
                  <a:cubicBezTo>
                    <a:pt x="6906" y="538"/>
                    <a:pt x="5430" y="1288"/>
                    <a:pt x="5430" y="1288"/>
                  </a:cubicBezTo>
                  <a:cubicBezTo>
                    <a:pt x="5430" y="1288"/>
                    <a:pt x="5341" y="1311"/>
                    <a:pt x="5197" y="1311"/>
                  </a:cubicBezTo>
                  <a:cubicBezTo>
                    <a:pt x="4923" y="1311"/>
                    <a:pt x="4450" y="1229"/>
                    <a:pt x="4013" y="752"/>
                  </a:cubicBezTo>
                  <a:lnTo>
                    <a:pt x="0" y="6074"/>
                  </a:lnTo>
                  <a:cubicBezTo>
                    <a:pt x="1108" y="5705"/>
                    <a:pt x="3287" y="4229"/>
                    <a:pt x="3870" y="4062"/>
                  </a:cubicBezTo>
                  <a:cubicBezTo>
                    <a:pt x="4453" y="3895"/>
                    <a:pt x="5870" y="3622"/>
                    <a:pt x="6823" y="2979"/>
                  </a:cubicBezTo>
                  <a:cubicBezTo>
                    <a:pt x="7775" y="2324"/>
                    <a:pt x="8478" y="1776"/>
                    <a:pt x="9025" y="1050"/>
                  </a:cubicBezTo>
                  <a:cubicBezTo>
                    <a:pt x="9449" y="479"/>
                    <a:pt x="9232" y="0"/>
                    <a:pt x="8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90" name="Google Shape;1590;p44" hidden="0"/>
            <p:cNvSpPr/>
            <p:nvPr isPhoto="0" userDrawn="0"/>
          </p:nvSpPr>
          <p:spPr bwMode="auto">
            <a:xfrm>
              <a:off x="6560302" y="3853411"/>
              <a:ext cx="675326" cy="447702"/>
            </a:xfrm>
            <a:custGeom>
              <a:avLst/>
              <a:gdLst/>
              <a:ahLst/>
              <a:cxnLst/>
              <a:rect l="l" t="t" r="r" b="b"/>
              <a:pathLst>
                <a:path w="9574" h="6347" fill="none" stroke="1" extrusionOk="0">
                  <a:moveTo>
                    <a:pt x="0" y="6346"/>
                  </a:moveTo>
                  <a:cubicBezTo>
                    <a:pt x="1108" y="5977"/>
                    <a:pt x="3287" y="4501"/>
                    <a:pt x="3870" y="4334"/>
                  </a:cubicBezTo>
                  <a:cubicBezTo>
                    <a:pt x="4453" y="4167"/>
                    <a:pt x="5870" y="3894"/>
                    <a:pt x="6823" y="3251"/>
                  </a:cubicBezTo>
                  <a:cubicBezTo>
                    <a:pt x="7775" y="2596"/>
                    <a:pt x="8478" y="2048"/>
                    <a:pt x="9025" y="1322"/>
                  </a:cubicBezTo>
                  <a:cubicBezTo>
                    <a:pt x="9573" y="584"/>
                    <a:pt x="9049" y="0"/>
                    <a:pt x="7978" y="405"/>
                  </a:cubicBezTo>
                  <a:cubicBezTo>
                    <a:pt x="6906" y="810"/>
                    <a:pt x="5430" y="1560"/>
                    <a:pt x="5430" y="1560"/>
                  </a:cubicBezTo>
                  <a:cubicBezTo>
                    <a:pt x="5430" y="1560"/>
                    <a:pt x="4680" y="1750"/>
                    <a:pt x="4013" y="1024"/>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91" name="Google Shape;1591;p44" hidden="0"/>
            <p:cNvSpPr/>
            <p:nvPr isPhoto="0" userDrawn="0"/>
          </p:nvSpPr>
          <p:spPr bwMode="auto">
            <a:xfrm>
              <a:off x="7141471" y="3889456"/>
              <a:ext cx="75687" cy="90006"/>
            </a:xfrm>
            <a:custGeom>
              <a:avLst/>
              <a:gdLst/>
              <a:ahLst/>
              <a:cxnLst/>
              <a:rect l="l" t="t" r="r" b="b"/>
              <a:pathLst>
                <a:path w="1073" h="1276" fill="norm" stroke="1" extrusionOk="0">
                  <a:moveTo>
                    <a:pt x="606" y="0"/>
                  </a:moveTo>
                  <a:cubicBezTo>
                    <a:pt x="539" y="0"/>
                    <a:pt x="470" y="16"/>
                    <a:pt x="405" y="49"/>
                  </a:cubicBezTo>
                  <a:lnTo>
                    <a:pt x="1" y="251"/>
                  </a:lnTo>
                  <a:cubicBezTo>
                    <a:pt x="1" y="251"/>
                    <a:pt x="36" y="275"/>
                    <a:pt x="191" y="620"/>
                  </a:cubicBezTo>
                  <a:cubicBezTo>
                    <a:pt x="274" y="823"/>
                    <a:pt x="310" y="1049"/>
                    <a:pt x="286" y="1275"/>
                  </a:cubicBezTo>
                  <a:cubicBezTo>
                    <a:pt x="286" y="1275"/>
                    <a:pt x="1072" y="763"/>
                    <a:pt x="1013" y="370"/>
                  </a:cubicBezTo>
                  <a:cubicBezTo>
                    <a:pt x="1001" y="275"/>
                    <a:pt x="953" y="192"/>
                    <a:pt x="894" y="120"/>
                  </a:cubicBezTo>
                  <a:cubicBezTo>
                    <a:pt x="813" y="40"/>
                    <a:pt x="711" y="0"/>
                    <a:pt x="606" y="0"/>
                  </a:cubicBezTo>
                  <a:close/>
                </a:path>
              </a:pathLst>
            </a:custGeom>
            <a:solidFill>
              <a:srgbClr val="FFFFFF"/>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92" name="Google Shape;1592;p44" hidden="0"/>
            <p:cNvSpPr/>
            <p:nvPr isPhoto="0" userDrawn="0"/>
          </p:nvSpPr>
          <p:spPr bwMode="auto">
            <a:xfrm>
              <a:off x="6172269" y="4022210"/>
              <a:ext cx="293224" cy="394798"/>
            </a:xfrm>
            <a:custGeom>
              <a:avLst/>
              <a:gdLst/>
              <a:ahLst/>
              <a:cxnLst/>
              <a:rect l="l" t="t" r="r" b="b"/>
              <a:pathLst>
                <a:path w="4157" h="5597" fill="norm" stroke="1" extrusionOk="0">
                  <a:moveTo>
                    <a:pt x="2846" y="0"/>
                  </a:moveTo>
                  <a:lnTo>
                    <a:pt x="1" y="655"/>
                  </a:lnTo>
                  <a:cubicBezTo>
                    <a:pt x="287" y="1310"/>
                    <a:pt x="525" y="1989"/>
                    <a:pt x="715" y="2679"/>
                  </a:cubicBezTo>
                  <a:cubicBezTo>
                    <a:pt x="989" y="3703"/>
                    <a:pt x="1120" y="5596"/>
                    <a:pt x="1120" y="5596"/>
                  </a:cubicBezTo>
                  <a:lnTo>
                    <a:pt x="4156" y="4858"/>
                  </a:lnTo>
                  <a:cubicBezTo>
                    <a:pt x="4156" y="4072"/>
                    <a:pt x="4108" y="3287"/>
                    <a:pt x="4001" y="2513"/>
                  </a:cubicBezTo>
                  <a:cubicBezTo>
                    <a:pt x="3835" y="1346"/>
                    <a:pt x="2846" y="0"/>
                    <a:pt x="2846" y="0"/>
                  </a:cubicBezTo>
                  <a:close/>
                </a:path>
              </a:pathLst>
            </a:custGeom>
            <a:solidFill>
              <a:srgbClr val="FFFFFF"/>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93" name="Google Shape;1593;p44" hidden="0"/>
            <p:cNvSpPr/>
            <p:nvPr isPhoto="0" userDrawn="0"/>
          </p:nvSpPr>
          <p:spPr bwMode="auto">
            <a:xfrm>
              <a:off x="5792700" y="4025596"/>
              <a:ext cx="608950" cy="653459"/>
            </a:xfrm>
            <a:custGeom>
              <a:avLst/>
              <a:gdLst/>
              <a:ahLst/>
              <a:cxnLst/>
              <a:rect l="l" t="t" r="r" b="b"/>
              <a:pathLst>
                <a:path w="8633" h="9264" fill="norm" stroke="1" extrusionOk="0">
                  <a:moveTo>
                    <a:pt x="7192" y="0"/>
                  </a:moveTo>
                  <a:lnTo>
                    <a:pt x="0" y="1143"/>
                  </a:lnTo>
                  <a:lnTo>
                    <a:pt x="0" y="9263"/>
                  </a:lnTo>
                  <a:lnTo>
                    <a:pt x="8501" y="5751"/>
                  </a:lnTo>
                  <a:cubicBezTo>
                    <a:pt x="8501" y="5751"/>
                    <a:pt x="8632" y="3620"/>
                    <a:pt x="8358" y="2298"/>
                  </a:cubicBezTo>
                  <a:cubicBezTo>
                    <a:pt x="8084" y="976"/>
                    <a:pt x="7192" y="0"/>
                    <a:pt x="7192" y="0"/>
                  </a:cubicBezTo>
                  <a:close/>
                </a:path>
              </a:pathLst>
            </a:custGeom>
            <a:solidFill>
              <a:srgbClr val="263238"/>
            </a:solid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94" name="Google Shape;1594;p44" hidden="0"/>
            <p:cNvSpPr/>
            <p:nvPr isPhoto="0" userDrawn="0"/>
          </p:nvSpPr>
          <p:spPr bwMode="auto">
            <a:xfrm>
              <a:off x="6264675" y="4386683"/>
              <a:ext cx="44580" cy="45426"/>
            </a:xfrm>
            <a:custGeom>
              <a:avLst/>
              <a:gdLst/>
              <a:ahLst/>
              <a:cxnLst/>
              <a:rect l="l" t="t" r="r" b="b"/>
              <a:pathLst>
                <a:path w="632" h="644" fill="norm" stroke="1" extrusionOk="0">
                  <a:moveTo>
                    <a:pt x="322" y="1"/>
                  </a:moveTo>
                  <a:cubicBezTo>
                    <a:pt x="143" y="1"/>
                    <a:pt x="0" y="144"/>
                    <a:pt x="0" y="322"/>
                  </a:cubicBezTo>
                  <a:cubicBezTo>
                    <a:pt x="0" y="501"/>
                    <a:pt x="143" y="644"/>
                    <a:pt x="310" y="644"/>
                  </a:cubicBezTo>
                  <a:cubicBezTo>
                    <a:pt x="489" y="644"/>
                    <a:pt x="631" y="501"/>
                    <a:pt x="631" y="322"/>
                  </a:cubicBezTo>
                  <a:cubicBezTo>
                    <a:pt x="631" y="144"/>
                    <a:pt x="489" y="1"/>
                    <a:pt x="3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95" name="Google Shape;1595;p44" hidden="0"/>
            <p:cNvSpPr/>
            <p:nvPr isPhoto="0" userDrawn="0"/>
          </p:nvSpPr>
          <p:spPr bwMode="auto">
            <a:xfrm>
              <a:off x="7023037" y="3975161"/>
              <a:ext cx="5149" cy="5149"/>
            </a:xfrm>
            <a:custGeom>
              <a:avLst/>
              <a:gdLst/>
              <a:ahLst/>
              <a:cxnLst/>
              <a:rect l="l" t="t" r="r" b="b"/>
              <a:pathLst>
                <a:path w="73" h="73" fill="none" stroke="1" extrusionOk="0">
                  <a:moveTo>
                    <a:pt x="72" y="72"/>
                  </a:moveTo>
                  <a:lnTo>
                    <a:pt x="1" y="1"/>
                  </a:ln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96" name="Google Shape;1596;p44" hidden="0"/>
            <p:cNvSpPr/>
            <p:nvPr isPhoto="0" userDrawn="0"/>
          </p:nvSpPr>
          <p:spPr bwMode="auto">
            <a:xfrm>
              <a:off x="7036509" y="3989480"/>
              <a:ext cx="31952" cy="57982"/>
            </a:xfrm>
            <a:custGeom>
              <a:avLst/>
              <a:gdLst/>
              <a:ahLst/>
              <a:cxnLst/>
              <a:rect l="l" t="t" r="r" b="b"/>
              <a:pathLst>
                <a:path w="453" h="822" fill="none" stroke="1" extrusionOk="0">
                  <a:moveTo>
                    <a:pt x="298" y="822"/>
                  </a:moveTo>
                  <a:cubicBezTo>
                    <a:pt x="298" y="822"/>
                    <a:pt x="453" y="524"/>
                    <a:pt x="0" y="0"/>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97" name="Google Shape;1597;p44" hidden="0"/>
            <p:cNvSpPr/>
            <p:nvPr isPhoto="0" userDrawn="0"/>
          </p:nvSpPr>
          <p:spPr bwMode="auto">
            <a:xfrm>
              <a:off x="7023037" y="4002882"/>
              <a:ext cx="18551" cy="40418"/>
            </a:xfrm>
            <a:custGeom>
              <a:avLst/>
              <a:gdLst/>
              <a:ahLst/>
              <a:cxnLst/>
              <a:rect l="l" t="t" r="r" b="b"/>
              <a:pathLst>
                <a:path w="263" h="573" fill="none" stroke="1" extrusionOk="0">
                  <a:moveTo>
                    <a:pt x="48" y="1"/>
                  </a:moveTo>
                  <a:cubicBezTo>
                    <a:pt x="48" y="1"/>
                    <a:pt x="1" y="143"/>
                    <a:pt x="263" y="572"/>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598" name="Google Shape;1598;p44" hidden="0"/>
            <p:cNvSpPr/>
            <p:nvPr isPhoto="0" userDrawn="0"/>
          </p:nvSpPr>
          <p:spPr bwMode="auto">
            <a:xfrm>
              <a:off x="7046596" y="3979393"/>
              <a:ext cx="26099" cy="42040"/>
            </a:xfrm>
            <a:custGeom>
              <a:avLst/>
              <a:gdLst/>
              <a:ahLst/>
              <a:cxnLst/>
              <a:rect l="l" t="t" r="r" b="b"/>
              <a:pathLst>
                <a:path w="370" h="596" fill="none" stroke="1" extrusionOk="0">
                  <a:moveTo>
                    <a:pt x="0" y="0"/>
                  </a:moveTo>
                  <a:cubicBezTo>
                    <a:pt x="167" y="167"/>
                    <a:pt x="286" y="369"/>
                    <a:pt x="369" y="596"/>
                  </a:cubicBezTo>
                </a:path>
              </a:pathLst>
            </a:custGeom>
            <a:noFill/>
            <a:ln w="3875" cap="rnd"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grpSp>
        <p:nvGrpSpPr>
          <p:cNvPr id="1603" name="Google Shape;1603;p45" hidden="0"/>
          <p:cNvGrpSpPr/>
          <p:nvPr isPhoto="0" userDrawn="0"/>
        </p:nvGrpSpPr>
        <p:grpSpPr bwMode="auto">
          <a:xfrm>
            <a:off x="4677206" y="2769185"/>
            <a:ext cx="3611098" cy="468300"/>
            <a:chOff x="713101" y="3172775"/>
            <a:chExt cx="1839300" cy="468300"/>
          </a:xfrm>
        </p:grpSpPr>
        <p:sp>
          <p:nvSpPr>
            <p:cNvPr id="1604" name="Google Shape;1604;p45" hidden="0"/>
            <p:cNvSpPr/>
            <p:nvPr isPhoto="0" userDrawn="0"/>
          </p:nvSpPr>
          <p:spPr bwMode="auto">
            <a:xfrm>
              <a:off x="713101" y="3172775"/>
              <a:ext cx="18393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05" name="Google Shape;1605;p45" hidden="0"/>
            <p:cNvSpPr/>
            <p:nvPr isPhoto="0" userDrawn="0"/>
          </p:nvSpPr>
          <p:spPr bwMode="auto">
            <a:xfrm>
              <a:off x="745595" y="3227675"/>
              <a:ext cx="17745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606" name="Google Shape;1606;p45" hidden="0"/>
          <p:cNvGrpSpPr/>
          <p:nvPr isPhoto="0" userDrawn="0"/>
        </p:nvGrpSpPr>
        <p:grpSpPr bwMode="auto">
          <a:xfrm>
            <a:off x="4677206" y="653961"/>
            <a:ext cx="3611098" cy="468300"/>
            <a:chOff x="713101" y="3172775"/>
            <a:chExt cx="1839300" cy="468300"/>
          </a:xfrm>
        </p:grpSpPr>
        <p:sp>
          <p:nvSpPr>
            <p:cNvPr id="1607" name="Google Shape;1607;p45" hidden="0"/>
            <p:cNvSpPr/>
            <p:nvPr isPhoto="0" userDrawn="0"/>
          </p:nvSpPr>
          <p:spPr bwMode="auto">
            <a:xfrm>
              <a:off x="713101" y="3172775"/>
              <a:ext cx="18393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08" name="Google Shape;1608;p45" hidden="0"/>
            <p:cNvSpPr/>
            <p:nvPr isPhoto="0" userDrawn="0"/>
          </p:nvSpPr>
          <p:spPr bwMode="auto">
            <a:xfrm>
              <a:off x="745595" y="3227675"/>
              <a:ext cx="17745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1609" name="Google Shape;1609;p45" hidden="0"/>
          <p:cNvSpPr txBox="1"/>
          <p:nvPr isPhoto="0" userDrawn="0">
            <p:ph type="title" hasCustomPrompt="0"/>
          </p:nvPr>
        </p:nvSpPr>
        <p:spPr bwMode="auto">
          <a:xfrm>
            <a:off x="4677383" y="763760"/>
            <a:ext cx="3611100" cy="3585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defRPr/>
            </a:pPr>
            <a:r>
              <a:rPr lang="de">
                <a:solidFill>
                  <a:schemeClr val="lt1"/>
                </a:solidFill>
              </a:rPr>
              <a:t>Wir sind Hier</a:t>
            </a:r>
            <a:endParaRPr>
              <a:solidFill>
                <a:schemeClr val="lt1"/>
              </a:solidFill>
            </a:endParaRPr>
          </a:p>
        </p:txBody>
      </p:sp>
      <p:sp>
        <p:nvSpPr>
          <p:cNvPr id="1610" name="Google Shape;1610;p45" hidden="0"/>
          <p:cNvSpPr txBox="1"/>
          <p:nvPr isPhoto="0" userDrawn="0">
            <p:ph type="subTitle" idx="1" hasCustomPrompt="0"/>
          </p:nvPr>
        </p:nvSpPr>
        <p:spPr bwMode="auto">
          <a:xfrm>
            <a:off x="4677375" y="1309613"/>
            <a:ext cx="3611100" cy="1064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Der Merkur ist der sonnennächste Planet und der kleinste im Sonnensystem. Der Name dieses Planeten hat nichts mit dem flüssigen Metall zu tun</a:t>
            </a:r>
            <a:endParaRPr/>
          </a:p>
        </p:txBody>
      </p:sp>
      <p:sp>
        <p:nvSpPr>
          <p:cNvPr id="1611" name="Google Shape;1611;p45" hidden="0"/>
          <p:cNvSpPr txBox="1"/>
          <p:nvPr isPhoto="0" userDrawn="0">
            <p:ph type="title" idx="2" hasCustomPrompt="0"/>
          </p:nvPr>
        </p:nvSpPr>
        <p:spPr bwMode="auto">
          <a:xfrm>
            <a:off x="4677245" y="2878984"/>
            <a:ext cx="3611100" cy="3585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defRPr/>
            </a:pPr>
            <a:r>
              <a:rPr lang="de">
                <a:solidFill>
                  <a:schemeClr val="lt1"/>
                </a:solidFill>
              </a:rPr>
              <a:t>Wir wollen aber hier sein</a:t>
            </a:r>
            <a:endParaRPr>
              <a:solidFill>
                <a:schemeClr val="lt1"/>
              </a:solidFill>
            </a:endParaRPr>
          </a:p>
        </p:txBody>
      </p:sp>
      <p:sp>
        <p:nvSpPr>
          <p:cNvPr id="1612" name="Google Shape;1612;p45" hidden="0"/>
          <p:cNvSpPr txBox="1"/>
          <p:nvPr isPhoto="0" userDrawn="0">
            <p:ph type="subTitle" idx="3" hasCustomPrompt="0"/>
          </p:nvPr>
        </p:nvSpPr>
        <p:spPr bwMode="auto">
          <a:xfrm>
            <a:off x="4677250" y="3424836"/>
            <a:ext cx="3611100" cy="1064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Die Venus hat einen schönen Namen und ist der zweite Planet von der Sonne. Sie ist fast so groß wie die Erde. Die Venus ist das zweithellste Objekt des Sonnensystems</a:t>
            </a:r>
            <a:endParaRPr/>
          </a:p>
        </p:txBody>
      </p:sp>
      <p:grpSp>
        <p:nvGrpSpPr>
          <p:cNvPr id="1613" name="Google Shape;1613;p45" hidden="0"/>
          <p:cNvGrpSpPr/>
          <p:nvPr isPhoto="0" userDrawn="0"/>
        </p:nvGrpSpPr>
        <p:grpSpPr bwMode="auto">
          <a:xfrm>
            <a:off x="273546" y="730628"/>
            <a:ext cx="3959871" cy="3682068"/>
            <a:chOff x="1170175" y="498925"/>
            <a:chExt cx="5001100" cy="4650250"/>
          </a:xfrm>
        </p:grpSpPr>
        <p:sp>
          <p:nvSpPr>
            <p:cNvPr id="1614" name="Google Shape;1614;p45" hidden="0"/>
            <p:cNvSpPr/>
            <p:nvPr isPhoto="0" userDrawn="0"/>
          </p:nvSpPr>
          <p:spPr bwMode="auto">
            <a:xfrm>
              <a:off x="1170175" y="498925"/>
              <a:ext cx="5001100" cy="4650250"/>
            </a:xfrm>
            <a:custGeom>
              <a:avLst/>
              <a:gdLst/>
              <a:ahLst/>
              <a:cxnLst/>
              <a:rect l="l" t="t" r="r" b="b"/>
              <a:pathLst>
                <a:path w="200044" h="186010" fill="norm" stroke="1" extrusionOk="0">
                  <a:moveTo>
                    <a:pt x="84841" y="1"/>
                  </a:moveTo>
                  <a:cubicBezTo>
                    <a:pt x="82845" y="1"/>
                    <a:pt x="80997" y="174"/>
                    <a:pt x="79324" y="543"/>
                  </a:cubicBezTo>
                  <a:cubicBezTo>
                    <a:pt x="52104" y="6513"/>
                    <a:pt x="0" y="100848"/>
                    <a:pt x="16712" y="126566"/>
                  </a:cubicBezTo>
                  <a:cubicBezTo>
                    <a:pt x="31865" y="149885"/>
                    <a:pt x="97008" y="186009"/>
                    <a:pt x="123330" y="186009"/>
                  </a:cubicBezTo>
                  <a:cubicBezTo>
                    <a:pt x="126039" y="186009"/>
                    <a:pt x="128337" y="185626"/>
                    <a:pt x="130127" y="184808"/>
                  </a:cubicBezTo>
                  <a:cubicBezTo>
                    <a:pt x="149307" y="176001"/>
                    <a:pt x="196441" y="90607"/>
                    <a:pt x="198375" y="70326"/>
                  </a:cubicBezTo>
                  <a:cubicBezTo>
                    <a:pt x="200043" y="53013"/>
                    <a:pt x="185366" y="43340"/>
                    <a:pt x="181063" y="40871"/>
                  </a:cubicBezTo>
                  <a:cubicBezTo>
                    <a:pt x="179829" y="40171"/>
                    <a:pt x="178595" y="39470"/>
                    <a:pt x="177394" y="38737"/>
                  </a:cubicBezTo>
                  <a:cubicBezTo>
                    <a:pt x="165283" y="31408"/>
                    <a:pt x="111721" y="1"/>
                    <a:pt x="848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15" name="Google Shape;1615;p45" hidden="0"/>
            <p:cNvSpPr/>
            <p:nvPr isPhoto="0" userDrawn="0"/>
          </p:nvSpPr>
          <p:spPr bwMode="auto">
            <a:xfrm>
              <a:off x="1921550" y="4513675"/>
              <a:ext cx="3449975" cy="632150"/>
            </a:xfrm>
            <a:custGeom>
              <a:avLst/>
              <a:gdLst/>
              <a:ahLst/>
              <a:cxnLst/>
              <a:rect l="l" t="t" r="r" b="b"/>
              <a:pathLst>
                <a:path w="137999" h="25286" fill="norm" stroke="1" extrusionOk="0">
                  <a:moveTo>
                    <a:pt x="68983" y="0"/>
                  </a:moveTo>
                  <a:cubicBezTo>
                    <a:pt x="30889" y="0"/>
                    <a:pt x="0" y="5638"/>
                    <a:pt x="0" y="12643"/>
                  </a:cubicBezTo>
                  <a:cubicBezTo>
                    <a:pt x="0" y="19614"/>
                    <a:pt x="30889" y="25285"/>
                    <a:pt x="68983" y="25285"/>
                  </a:cubicBezTo>
                  <a:cubicBezTo>
                    <a:pt x="107110" y="25285"/>
                    <a:pt x="137999" y="19614"/>
                    <a:pt x="137999" y="12643"/>
                  </a:cubicBezTo>
                  <a:cubicBezTo>
                    <a:pt x="137999" y="5638"/>
                    <a:pt x="107110" y="0"/>
                    <a:pt x="68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16" name="Google Shape;1616;p45" hidden="0"/>
            <p:cNvSpPr/>
            <p:nvPr isPhoto="0" userDrawn="0"/>
          </p:nvSpPr>
          <p:spPr bwMode="auto">
            <a:xfrm>
              <a:off x="2145875" y="2795775"/>
              <a:ext cx="1488575" cy="176825"/>
            </a:xfrm>
            <a:custGeom>
              <a:avLst/>
              <a:gdLst/>
              <a:ahLst/>
              <a:cxnLst/>
              <a:rect l="l" t="t" r="r" b="b"/>
              <a:pathLst>
                <a:path w="59543" h="7073" fill="none" stroke="1" extrusionOk="0">
                  <a:moveTo>
                    <a:pt x="0" y="7072"/>
                  </a:moveTo>
                  <a:lnTo>
                    <a:pt x="59543" y="1"/>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17" name="Google Shape;1617;p45" hidden="0"/>
            <p:cNvSpPr/>
            <p:nvPr isPhoto="0" userDrawn="0"/>
          </p:nvSpPr>
          <p:spPr bwMode="auto">
            <a:xfrm>
              <a:off x="2188400" y="2314600"/>
              <a:ext cx="1490250" cy="342775"/>
            </a:xfrm>
            <a:custGeom>
              <a:avLst/>
              <a:gdLst/>
              <a:ahLst/>
              <a:cxnLst/>
              <a:rect l="l" t="t" r="r" b="b"/>
              <a:pathLst>
                <a:path w="59610" h="13711" fill="none" stroke="1" extrusionOk="0">
                  <a:moveTo>
                    <a:pt x="1" y="0"/>
                  </a:moveTo>
                  <a:lnTo>
                    <a:pt x="59610" y="13710"/>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18" name="Google Shape;1618;p45" hidden="0"/>
            <p:cNvSpPr/>
            <p:nvPr isPhoto="0" userDrawn="0"/>
          </p:nvSpPr>
          <p:spPr bwMode="auto">
            <a:xfrm>
              <a:off x="2426075" y="1761700"/>
              <a:ext cx="1189200" cy="728050"/>
            </a:xfrm>
            <a:custGeom>
              <a:avLst/>
              <a:gdLst/>
              <a:ahLst/>
              <a:cxnLst/>
              <a:rect l="l" t="t" r="r" b="b"/>
              <a:pathLst>
                <a:path w="47568" h="29122" fill="none" stroke="1" extrusionOk="0">
                  <a:moveTo>
                    <a:pt x="0" y="1"/>
                  </a:moveTo>
                  <a:lnTo>
                    <a:pt x="47568" y="29121"/>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19" name="Google Shape;1619;p45" hidden="0"/>
            <p:cNvSpPr/>
            <p:nvPr isPhoto="0" userDrawn="0"/>
          </p:nvSpPr>
          <p:spPr bwMode="auto">
            <a:xfrm>
              <a:off x="3090700" y="1713325"/>
              <a:ext cx="664675" cy="755575"/>
            </a:xfrm>
            <a:custGeom>
              <a:avLst/>
              <a:gdLst/>
              <a:ahLst/>
              <a:cxnLst/>
              <a:rect l="l" t="t" r="r" b="b"/>
              <a:pathLst>
                <a:path w="26587" h="30223" fill="none" stroke="1" extrusionOk="0">
                  <a:moveTo>
                    <a:pt x="1" y="1"/>
                  </a:moveTo>
                  <a:lnTo>
                    <a:pt x="26587" y="30223"/>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20" name="Google Shape;1620;p45" hidden="0"/>
            <p:cNvSpPr/>
            <p:nvPr isPhoto="0" userDrawn="0"/>
          </p:nvSpPr>
          <p:spPr bwMode="auto">
            <a:xfrm>
              <a:off x="3804550" y="1209650"/>
              <a:ext cx="25" cy="1230900"/>
            </a:xfrm>
            <a:custGeom>
              <a:avLst/>
              <a:gdLst/>
              <a:ahLst/>
              <a:cxnLst/>
              <a:rect l="l" t="t" r="r" b="b"/>
              <a:pathLst>
                <a:path w="1" h="49236" fill="none" stroke="1" extrusionOk="0">
                  <a:moveTo>
                    <a:pt x="1" y="0"/>
                  </a:moveTo>
                  <a:lnTo>
                    <a:pt x="1" y="49235"/>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21" name="Google Shape;1621;p45" hidden="0"/>
            <p:cNvSpPr/>
            <p:nvPr isPhoto="0" userDrawn="0"/>
          </p:nvSpPr>
          <p:spPr bwMode="auto">
            <a:xfrm>
              <a:off x="3958000" y="1167100"/>
              <a:ext cx="916500" cy="1308475"/>
            </a:xfrm>
            <a:custGeom>
              <a:avLst/>
              <a:gdLst/>
              <a:ahLst/>
              <a:cxnLst/>
              <a:rect l="l" t="t" r="r" b="b"/>
              <a:pathLst>
                <a:path w="36660" h="52339" fill="none" stroke="1" extrusionOk="0">
                  <a:moveTo>
                    <a:pt x="36660" y="1"/>
                  </a:moveTo>
                  <a:lnTo>
                    <a:pt x="0" y="52338"/>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22" name="Google Shape;1622;p45" hidden="0"/>
            <p:cNvSpPr/>
            <p:nvPr isPhoto="0" userDrawn="0"/>
          </p:nvSpPr>
          <p:spPr bwMode="auto">
            <a:xfrm>
              <a:off x="4007200" y="1649950"/>
              <a:ext cx="1357650" cy="916525"/>
            </a:xfrm>
            <a:custGeom>
              <a:avLst/>
              <a:gdLst/>
              <a:ahLst/>
              <a:cxnLst/>
              <a:rect l="l" t="t" r="r" b="b"/>
              <a:pathLst>
                <a:path w="54306" h="36661" fill="none" stroke="1" extrusionOk="0">
                  <a:moveTo>
                    <a:pt x="54306" y="1"/>
                  </a:moveTo>
                  <a:lnTo>
                    <a:pt x="0" y="36660"/>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23" name="Google Shape;1623;p45" hidden="0"/>
            <p:cNvSpPr/>
            <p:nvPr isPhoto="0" userDrawn="0"/>
          </p:nvSpPr>
          <p:spPr bwMode="auto">
            <a:xfrm>
              <a:off x="4034725" y="2363800"/>
              <a:ext cx="1294275" cy="314425"/>
            </a:xfrm>
            <a:custGeom>
              <a:avLst/>
              <a:gdLst/>
              <a:ahLst/>
              <a:cxnLst/>
              <a:rect l="l" t="t" r="r" b="b"/>
              <a:pathLst>
                <a:path w="51771" h="12577" fill="none" stroke="1" extrusionOk="0">
                  <a:moveTo>
                    <a:pt x="51771" y="1"/>
                  </a:moveTo>
                  <a:lnTo>
                    <a:pt x="0" y="12576"/>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24" name="Google Shape;1624;p45" hidden="0"/>
            <p:cNvSpPr/>
            <p:nvPr isPhoto="0" userDrawn="0"/>
          </p:nvSpPr>
          <p:spPr bwMode="auto">
            <a:xfrm>
              <a:off x="4090600" y="2839150"/>
              <a:ext cx="1210875" cy="385300"/>
            </a:xfrm>
            <a:custGeom>
              <a:avLst/>
              <a:gdLst/>
              <a:ahLst/>
              <a:cxnLst/>
              <a:rect l="l" t="t" r="r" b="b"/>
              <a:pathLst>
                <a:path w="48435" h="15412" fill="none" stroke="1" extrusionOk="0">
                  <a:moveTo>
                    <a:pt x="48435" y="15411"/>
                  </a:moveTo>
                  <a:lnTo>
                    <a:pt x="0" y="0"/>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25" name="Google Shape;1625;p45" hidden="0"/>
            <p:cNvSpPr/>
            <p:nvPr isPhoto="0" userDrawn="0"/>
          </p:nvSpPr>
          <p:spPr bwMode="auto">
            <a:xfrm>
              <a:off x="5354000" y="3045125"/>
              <a:ext cx="419475" cy="379450"/>
            </a:xfrm>
            <a:custGeom>
              <a:avLst/>
              <a:gdLst/>
              <a:ahLst/>
              <a:cxnLst/>
              <a:rect l="l" t="t" r="r" b="b"/>
              <a:pathLst>
                <a:path w="16779" h="15178" fill="norm" stroke="1" extrusionOk="0">
                  <a:moveTo>
                    <a:pt x="3436" y="0"/>
                  </a:moveTo>
                  <a:cubicBezTo>
                    <a:pt x="1535" y="0"/>
                    <a:pt x="0" y="1535"/>
                    <a:pt x="0" y="3470"/>
                  </a:cubicBezTo>
                  <a:lnTo>
                    <a:pt x="0" y="11742"/>
                  </a:lnTo>
                  <a:cubicBezTo>
                    <a:pt x="0" y="13643"/>
                    <a:pt x="1535" y="15178"/>
                    <a:pt x="3436" y="15178"/>
                  </a:cubicBezTo>
                  <a:lnTo>
                    <a:pt x="13310" y="15178"/>
                  </a:lnTo>
                  <a:cubicBezTo>
                    <a:pt x="15211" y="15178"/>
                    <a:pt x="16779" y="13643"/>
                    <a:pt x="16779" y="11742"/>
                  </a:cubicBezTo>
                  <a:lnTo>
                    <a:pt x="16779" y="3470"/>
                  </a:lnTo>
                  <a:cubicBezTo>
                    <a:pt x="16779" y="1535"/>
                    <a:pt x="15211" y="0"/>
                    <a:pt x="13310"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26" name="Google Shape;1626;p45" hidden="0"/>
            <p:cNvSpPr/>
            <p:nvPr isPhoto="0" userDrawn="0"/>
          </p:nvSpPr>
          <p:spPr bwMode="auto">
            <a:xfrm>
              <a:off x="5575825" y="3142700"/>
              <a:ext cx="124275" cy="23375"/>
            </a:xfrm>
            <a:custGeom>
              <a:avLst/>
              <a:gdLst/>
              <a:ahLst/>
              <a:cxnLst/>
              <a:rect l="l" t="t" r="r" b="b"/>
              <a:pathLst>
                <a:path w="4971" h="935" fill="norm" stroke="1" extrusionOk="0">
                  <a:moveTo>
                    <a:pt x="0" y="0"/>
                  </a:moveTo>
                  <a:lnTo>
                    <a:pt x="0" y="934"/>
                  </a:lnTo>
                  <a:lnTo>
                    <a:pt x="4970" y="934"/>
                  </a:lnTo>
                  <a:lnTo>
                    <a:pt x="4970"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27" name="Google Shape;1627;p45" hidden="0"/>
            <p:cNvSpPr/>
            <p:nvPr isPhoto="0" userDrawn="0"/>
          </p:nvSpPr>
          <p:spPr bwMode="auto">
            <a:xfrm>
              <a:off x="5575825" y="3281125"/>
              <a:ext cx="124275" cy="24200"/>
            </a:xfrm>
            <a:custGeom>
              <a:avLst/>
              <a:gdLst/>
              <a:ahLst/>
              <a:cxnLst/>
              <a:rect l="l" t="t" r="r" b="b"/>
              <a:pathLst>
                <a:path w="4971" h="968" fill="norm" stroke="1" extrusionOk="0">
                  <a:moveTo>
                    <a:pt x="0" y="0"/>
                  </a:moveTo>
                  <a:lnTo>
                    <a:pt x="0" y="968"/>
                  </a:lnTo>
                  <a:lnTo>
                    <a:pt x="4970" y="968"/>
                  </a:lnTo>
                  <a:lnTo>
                    <a:pt x="4970"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28" name="Google Shape;1628;p45" hidden="0"/>
            <p:cNvSpPr/>
            <p:nvPr isPhoto="0" userDrawn="0"/>
          </p:nvSpPr>
          <p:spPr bwMode="auto">
            <a:xfrm>
              <a:off x="5407375" y="3091825"/>
              <a:ext cx="124275" cy="125100"/>
            </a:xfrm>
            <a:custGeom>
              <a:avLst/>
              <a:gdLst/>
              <a:ahLst/>
              <a:cxnLst/>
              <a:rect l="l" t="t" r="r" b="b"/>
              <a:pathLst>
                <a:path w="4971" h="5004" fill="norm" stroke="1" extrusionOk="0">
                  <a:moveTo>
                    <a:pt x="2002" y="0"/>
                  </a:moveTo>
                  <a:lnTo>
                    <a:pt x="2002" y="2035"/>
                  </a:lnTo>
                  <a:lnTo>
                    <a:pt x="0" y="2035"/>
                  </a:lnTo>
                  <a:lnTo>
                    <a:pt x="0" y="2969"/>
                  </a:lnTo>
                  <a:lnTo>
                    <a:pt x="2002" y="2969"/>
                  </a:lnTo>
                  <a:lnTo>
                    <a:pt x="2002" y="5004"/>
                  </a:lnTo>
                  <a:lnTo>
                    <a:pt x="2969" y="5004"/>
                  </a:lnTo>
                  <a:lnTo>
                    <a:pt x="2969" y="2969"/>
                  </a:lnTo>
                  <a:lnTo>
                    <a:pt x="4970" y="2969"/>
                  </a:lnTo>
                  <a:lnTo>
                    <a:pt x="4970" y="2035"/>
                  </a:lnTo>
                  <a:lnTo>
                    <a:pt x="2969" y="2035"/>
                  </a:lnTo>
                  <a:lnTo>
                    <a:pt x="2969"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29" name="Google Shape;1629;p45" hidden="0"/>
            <p:cNvSpPr/>
            <p:nvPr isPhoto="0" userDrawn="0"/>
          </p:nvSpPr>
          <p:spPr bwMode="auto">
            <a:xfrm>
              <a:off x="5416550" y="3252775"/>
              <a:ext cx="105100" cy="105100"/>
            </a:xfrm>
            <a:custGeom>
              <a:avLst/>
              <a:gdLst/>
              <a:ahLst/>
              <a:cxnLst/>
              <a:rect l="l" t="t" r="r" b="b"/>
              <a:pathLst>
                <a:path w="4204" h="4204" fill="norm" stroke="1" extrusionOk="0">
                  <a:moveTo>
                    <a:pt x="701" y="0"/>
                  </a:moveTo>
                  <a:lnTo>
                    <a:pt x="0" y="667"/>
                  </a:lnTo>
                  <a:lnTo>
                    <a:pt x="1434" y="2102"/>
                  </a:lnTo>
                  <a:lnTo>
                    <a:pt x="0" y="3503"/>
                  </a:lnTo>
                  <a:lnTo>
                    <a:pt x="701" y="4203"/>
                  </a:lnTo>
                  <a:lnTo>
                    <a:pt x="2102" y="2769"/>
                  </a:lnTo>
                  <a:lnTo>
                    <a:pt x="3536" y="4203"/>
                  </a:lnTo>
                  <a:lnTo>
                    <a:pt x="4203" y="3503"/>
                  </a:lnTo>
                  <a:lnTo>
                    <a:pt x="2802" y="2102"/>
                  </a:lnTo>
                  <a:lnTo>
                    <a:pt x="4203" y="667"/>
                  </a:lnTo>
                  <a:lnTo>
                    <a:pt x="3536" y="0"/>
                  </a:lnTo>
                  <a:lnTo>
                    <a:pt x="2102" y="1401"/>
                  </a:lnTo>
                  <a:lnTo>
                    <a:pt x="701"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30" name="Google Shape;1630;p45" hidden="0"/>
            <p:cNvSpPr/>
            <p:nvPr isPhoto="0" userDrawn="0"/>
          </p:nvSpPr>
          <p:spPr bwMode="auto">
            <a:xfrm>
              <a:off x="5625025" y="3239425"/>
              <a:ext cx="32550" cy="32550"/>
            </a:xfrm>
            <a:custGeom>
              <a:avLst/>
              <a:gdLst/>
              <a:ahLst/>
              <a:cxnLst/>
              <a:rect l="l" t="t" r="r" b="b"/>
              <a:pathLst>
                <a:path w="1302" h="1302" fill="norm" stroke="1" extrusionOk="0">
                  <a:moveTo>
                    <a:pt x="667" y="1"/>
                  </a:moveTo>
                  <a:cubicBezTo>
                    <a:pt x="301" y="1"/>
                    <a:pt x="0" y="301"/>
                    <a:pt x="0" y="668"/>
                  </a:cubicBezTo>
                  <a:cubicBezTo>
                    <a:pt x="0" y="1001"/>
                    <a:pt x="301" y="1302"/>
                    <a:pt x="667" y="1302"/>
                  </a:cubicBezTo>
                  <a:cubicBezTo>
                    <a:pt x="1001" y="1302"/>
                    <a:pt x="1301" y="1001"/>
                    <a:pt x="1301" y="668"/>
                  </a:cubicBezTo>
                  <a:cubicBezTo>
                    <a:pt x="1301" y="301"/>
                    <a:pt x="1001" y="1"/>
                    <a:pt x="6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31" name="Google Shape;1631;p45" hidden="0"/>
            <p:cNvSpPr/>
            <p:nvPr isPhoto="0" userDrawn="0"/>
          </p:nvSpPr>
          <p:spPr bwMode="auto">
            <a:xfrm>
              <a:off x="5625025" y="3318650"/>
              <a:ext cx="32550" cy="32550"/>
            </a:xfrm>
            <a:custGeom>
              <a:avLst/>
              <a:gdLst/>
              <a:ahLst/>
              <a:cxnLst/>
              <a:rect l="l" t="t" r="r" b="b"/>
              <a:pathLst>
                <a:path w="1302" h="1302" fill="norm" stroke="1" extrusionOk="0">
                  <a:moveTo>
                    <a:pt x="667" y="1"/>
                  </a:moveTo>
                  <a:cubicBezTo>
                    <a:pt x="301" y="1"/>
                    <a:pt x="0" y="267"/>
                    <a:pt x="0" y="634"/>
                  </a:cubicBezTo>
                  <a:cubicBezTo>
                    <a:pt x="0" y="1001"/>
                    <a:pt x="301" y="1301"/>
                    <a:pt x="667" y="1301"/>
                  </a:cubicBezTo>
                  <a:cubicBezTo>
                    <a:pt x="1001" y="1301"/>
                    <a:pt x="1301" y="1001"/>
                    <a:pt x="1301" y="634"/>
                  </a:cubicBezTo>
                  <a:cubicBezTo>
                    <a:pt x="1301" y="267"/>
                    <a:pt x="1001" y="1"/>
                    <a:pt x="6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32" name="Google Shape;1632;p45" hidden="0"/>
            <p:cNvSpPr/>
            <p:nvPr isPhoto="0" userDrawn="0"/>
          </p:nvSpPr>
          <p:spPr bwMode="auto">
            <a:xfrm>
              <a:off x="5386525" y="2084000"/>
              <a:ext cx="486200" cy="452675"/>
            </a:xfrm>
            <a:custGeom>
              <a:avLst/>
              <a:gdLst/>
              <a:ahLst/>
              <a:cxnLst/>
              <a:rect l="l" t="t" r="r" b="b"/>
              <a:pathLst>
                <a:path w="19448" h="18107" fill="norm" stroke="1" extrusionOk="0">
                  <a:moveTo>
                    <a:pt x="9794" y="0"/>
                  </a:moveTo>
                  <a:cubicBezTo>
                    <a:pt x="9315" y="0"/>
                    <a:pt x="8829" y="39"/>
                    <a:pt x="8339" y="118"/>
                  </a:cubicBezTo>
                  <a:cubicBezTo>
                    <a:pt x="3403" y="885"/>
                    <a:pt x="0" y="5522"/>
                    <a:pt x="801" y="10459"/>
                  </a:cubicBezTo>
                  <a:cubicBezTo>
                    <a:pt x="1495" y="14924"/>
                    <a:pt x="5354" y="18106"/>
                    <a:pt x="9737" y="18106"/>
                  </a:cubicBezTo>
                  <a:cubicBezTo>
                    <a:pt x="10201" y="18106"/>
                    <a:pt x="10670" y="18071"/>
                    <a:pt x="11141" y="17997"/>
                  </a:cubicBezTo>
                  <a:cubicBezTo>
                    <a:pt x="16078" y="17197"/>
                    <a:pt x="19447" y="12594"/>
                    <a:pt x="18680" y="7623"/>
                  </a:cubicBezTo>
                  <a:cubicBezTo>
                    <a:pt x="17989" y="3176"/>
                    <a:pt x="14157" y="0"/>
                    <a:pt x="9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33" name="Google Shape;1633;p45" hidden="0"/>
            <p:cNvSpPr/>
            <p:nvPr isPhoto="0" userDrawn="0"/>
          </p:nvSpPr>
          <p:spPr bwMode="auto">
            <a:xfrm>
              <a:off x="5301450" y="2063550"/>
              <a:ext cx="574600" cy="492075"/>
            </a:xfrm>
            <a:custGeom>
              <a:avLst/>
              <a:gdLst/>
              <a:ahLst/>
              <a:cxnLst/>
              <a:rect l="l" t="t" r="r" b="b"/>
              <a:pathLst>
                <a:path w="22984" h="19683" fill="norm" stroke="1" extrusionOk="0">
                  <a:moveTo>
                    <a:pt x="13143" y="1570"/>
                  </a:moveTo>
                  <a:cubicBezTo>
                    <a:pt x="17713" y="1603"/>
                    <a:pt x="21416" y="5272"/>
                    <a:pt x="21416" y="9842"/>
                  </a:cubicBezTo>
                  <a:cubicBezTo>
                    <a:pt x="21416" y="14852"/>
                    <a:pt x="17340" y="18152"/>
                    <a:pt x="13082" y="18152"/>
                  </a:cubicBezTo>
                  <a:cubicBezTo>
                    <a:pt x="11045" y="18152"/>
                    <a:pt x="8967" y="17397"/>
                    <a:pt x="7273" y="15713"/>
                  </a:cubicBezTo>
                  <a:cubicBezTo>
                    <a:pt x="2069" y="10509"/>
                    <a:pt x="5772" y="1570"/>
                    <a:pt x="13143" y="1570"/>
                  </a:cubicBezTo>
                  <a:close/>
                  <a:moveTo>
                    <a:pt x="13075" y="1"/>
                  </a:moveTo>
                  <a:cubicBezTo>
                    <a:pt x="10660" y="1"/>
                    <a:pt x="8201" y="898"/>
                    <a:pt x="6205" y="2904"/>
                  </a:cubicBezTo>
                  <a:cubicBezTo>
                    <a:pt x="1" y="9108"/>
                    <a:pt x="4371" y="19683"/>
                    <a:pt x="13143" y="19683"/>
                  </a:cubicBezTo>
                  <a:cubicBezTo>
                    <a:pt x="18581" y="19683"/>
                    <a:pt x="22984" y="15280"/>
                    <a:pt x="22984" y="9842"/>
                  </a:cubicBezTo>
                  <a:cubicBezTo>
                    <a:pt x="22984" y="3929"/>
                    <a:pt x="18127" y="1"/>
                    <a:pt x="13075"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34" name="Google Shape;1634;p45" hidden="0"/>
            <p:cNvSpPr/>
            <p:nvPr isPhoto="0" userDrawn="0"/>
          </p:nvSpPr>
          <p:spPr bwMode="auto">
            <a:xfrm>
              <a:off x="5523275" y="2155325"/>
              <a:ext cx="231875" cy="293350"/>
            </a:xfrm>
            <a:custGeom>
              <a:avLst/>
              <a:gdLst/>
              <a:ahLst/>
              <a:cxnLst/>
              <a:rect l="l" t="t" r="r" b="b"/>
              <a:pathLst>
                <a:path w="9275" h="11734" fill="norm" stroke="1" extrusionOk="0">
                  <a:moveTo>
                    <a:pt x="4537" y="0"/>
                  </a:moveTo>
                  <a:cubicBezTo>
                    <a:pt x="3937" y="0"/>
                    <a:pt x="3437" y="467"/>
                    <a:pt x="3437" y="1068"/>
                  </a:cubicBezTo>
                  <a:cubicBezTo>
                    <a:pt x="3437" y="1134"/>
                    <a:pt x="3437" y="1201"/>
                    <a:pt x="3470" y="1268"/>
                  </a:cubicBezTo>
                  <a:cubicBezTo>
                    <a:pt x="2102" y="1768"/>
                    <a:pt x="1202" y="3069"/>
                    <a:pt x="1202" y="4503"/>
                  </a:cubicBezTo>
                  <a:lnTo>
                    <a:pt x="1202" y="8807"/>
                  </a:lnTo>
                  <a:cubicBezTo>
                    <a:pt x="1068" y="9107"/>
                    <a:pt x="701" y="9340"/>
                    <a:pt x="1" y="9340"/>
                  </a:cubicBezTo>
                  <a:lnTo>
                    <a:pt x="1" y="10541"/>
                  </a:lnTo>
                  <a:lnTo>
                    <a:pt x="3503" y="10541"/>
                  </a:lnTo>
                  <a:lnTo>
                    <a:pt x="3503" y="10608"/>
                  </a:lnTo>
                  <a:cubicBezTo>
                    <a:pt x="3503" y="11358"/>
                    <a:pt x="4070" y="11734"/>
                    <a:pt x="4637" y="11734"/>
                  </a:cubicBezTo>
                  <a:cubicBezTo>
                    <a:pt x="5204" y="11734"/>
                    <a:pt x="5772" y="11358"/>
                    <a:pt x="5772" y="10608"/>
                  </a:cubicBezTo>
                  <a:lnTo>
                    <a:pt x="5772" y="10541"/>
                  </a:lnTo>
                  <a:lnTo>
                    <a:pt x="9274" y="10541"/>
                  </a:lnTo>
                  <a:lnTo>
                    <a:pt x="9274" y="9340"/>
                  </a:lnTo>
                  <a:cubicBezTo>
                    <a:pt x="8540" y="9340"/>
                    <a:pt x="8207" y="9073"/>
                    <a:pt x="8073" y="8773"/>
                  </a:cubicBezTo>
                  <a:lnTo>
                    <a:pt x="8073" y="4503"/>
                  </a:lnTo>
                  <a:cubicBezTo>
                    <a:pt x="8073" y="3069"/>
                    <a:pt x="7206" y="1802"/>
                    <a:pt x="5872" y="1301"/>
                  </a:cubicBezTo>
                  <a:cubicBezTo>
                    <a:pt x="5905" y="1234"/>
                    <a:pt x="5905" y="1134"/>
                    <a:pt x="5905" y="1068"/>
                  </a:cubicBezTo>
                  <a:cubicBezTo>
                    <a:pt x="5905" y="467"/>
                    <a:pt x="5405" y="0"/>
                    <a:pt x="48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35" name="Google Shape;1635;p45" hidden="0"/>
            <p:cNvSpPr/>
            <p:nvPr isPhoto="0" userDrawn="0"/>
          </p:nvSpPr>
          <p:spPr bwMode="auto">
            <a:xfrm>
              <a:off x="5402350" y="1378100"/>
              <a:ext cx="287750" cy="358600"/>
            </a:xfrm>
            <a:custGeom>
              <a:avLst/>
              <a:gdLst/>
              <a:ahLst/>
              <a:cxnLst/>
              <a:rect l="l" t="t" r="r" b="b"/>
              <a:pathLst>
                <a:path w="11510" h="14344" fill="norm" stroke="1" extrusionOk="0">
                  <a:moveTo>
                    <a:pt x="5733" y="3711"/>
                  </a:moveTo>
                  <a:cubicBezTo>
                    <a:pt x="6779" y="3711"/>
                    <a:pt x="7773" y="4518"/>
                    <a:pt x="7773" y="5738"/>
                  </a:cubicBezTo>
                  <a:cubicBezTo>
                    <a:pt x="7773" y="6872"/>
                    <a:pt x="6873" y="7773"/>
                    <a:pt x="5738" y="7773"/>
                  </a:cubicBezTo>
                  <a:cubicBezTo>
                    <a:pt x="3937" y="7773"/>
                    <a:pt x="3036" y="5571"/>
                    <a:pt x="4304" y="4303"/>
                  </a:cubicBezTo>
                  <a:cubicBezTo>
                    <a:pt x="4724" y="3894"/>
                    <a:pt x="5234" y="3711"/>
                    <a:pt x="5733" y="3711"/>
                  </a:cubicBezTo>
                  <a:close/>
                  <a:moveTo>
                    <a:pt x="5738" y="0"/>
                  </a:moveTo>
                  <a:cubicBezTo>
                    <a:pt x="2569" y="0"/>
                    <a:pt x="1" y="2569"/>
                    <a:pt x="1" y="5738"/>
                  </a:cubicBezTo>
                  <a:cubicBezTo>
                    <a:pt x="1" y="8940"/>
                    <a:pt x="5738" y="14344"/>
                    <a:pt x="5738" y="14344"/>
                  </a:cubicBezTo>
                  <a:cubicBezTo>
                    <a:pt x="5738" y="14344"/>
                    <a:pt x="11509" y="8907"/>
                    <a:pt x="11509" y="5738"/>
                  </a:cubicBezTo>
                  <a:cubicBezTo>
                    <a:pt x="11509" y="2569"/>
                    <a:pt x="8941" y="0"/>
                    <a:pt x="57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36" name="Google Shape;1636;p45" hidden="0"/>
            <p:cNvSpPr/>
            <p:nvPr isPhoto="0" userDrawn="0"/>
          </p:nvSpPr>
          <p:spPr bwMode="auto">
            <a:xfrm>
              <a:off x="4741900" y="799350"/>
              <a:ext cx="421975" cy="278550"/>
            </a:xfrm>
            <a:custGeom>
              <a:avLst/>
              <a:gdLst/>
              <a:ahLst/>
              <a:cxnLst/>
              <a:rect l="l" t="t" r="r" b="b"/>
              <a:pathLst>
                <a:path w="16879" h="11142" fill="norm" stroke="1" extrusionOk="0">
                  <a:moveTo>
                    <a:pt x="1401" y="0"/>
                  </a:moveTo>
                  <a:cubicBezTo>
                    <a:pt x="634" y="0"/>
                    <a:pt x="0" y="634"/>
                    <a:pt x="0" y="1401"/>
                  </a:cubicBezTo>
                  <a:lnTo>
                    <a:pt x="0" y="9741"/>
                  </a:lnTo>
                  <a:cubicBezTo>
                    <a:pt x="0" y="10508"/>
                    <a:pt x="634" y="11142"/>
                    <a:pt x="1401" y="11142"/>
                  </a:cubicBezTo>
                  <a:lnTo>
                    <a:pt x="15478" y="11142"/>
                  </a:lnTo>
                  <a:cubicBezTo>
                    <a:pt x="16278" y="11142"/>
                    <a:pt x="16879" y="10508"/>
                    <a:pt x="16879" y="9741"/>
                  </a:cubicBezTo>
                  <a:lnTo>
                    <a:pt x="16879" y="1401"/>
                  </a:lnTo>
                  <a:cubicBezTo>
                    <a:pt x="16879" y="634"/>
                    <a:pt x="16278" y="0"/>
                    <a:pt x="15478"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37" name="Google Shape;1637;p45" hidden="0"/>
            <p:cNvSpPr/>
            <p:nvPr isPhoto="0" userDrawn="0"/>
          </p:nvSpPr>
          <p:spPr bwMode="auto">
            <a:xfrm>
              <a:off x="4861975" y="855850"/>
              <a:ext cx="181825" cy="166399"/>
            </a:xfrm>
            <a:custGeom>
              <a:avLst/>
              <a:gdLst/>
              <a:ahLst/>
              <a:cxnLst/>
              <a:rect l="l" t="t" r="r" b="b"/>
              <a:pathLst>
                <a:path w="7273" h="6656" fill="norm" stroke="1" extrusionOk="0">
                  <a:moveTo>
                    <a:pt x="3624" y="0"/>
                  </a:moveTo>
                  <a:cubicBezTo>
                    <a:pt x="2778" y="0"/>
                    <a:pt x="1935" y="326"/>
                    <a:pt x="1301" y="976"/>
                  </a:cubicBezTo>
                  <a:cubicBezTo>
                    <a:pt x="1" y="2277"/>
                    <a:pt x="1" y="4378"/>
                    <a:pt x="1301" y="5679"/>
                  </a:cubicBezTo>
                  <a:cubicBezTo>
                    <a:pt x="1935" y="6330"/>
                    <a:pt x="2778" y="6655"/>
                    <a:pt x="3624" y="6655"/>
                  </a:cubicBezTo>
                  <a:cubicBezTo>
                    <a:pt x="4470" y="6655"/>
                    <a:pt x="5321" y="6330"/>
                    <a:pt x="5971" y="5679"/>
                  </a:cubicBezTo>
                  <a:cubicBezTo>
                    <a:pt x="7272" y="4378"/>
                    <a:pt x="7272" y="2277"/>
                    <a:pt x="5971" y="976"/>
                  </a:cubicBezTo>
                  <a:cubicBezTo>
                    <a:pt x="5321" y="326"/>
                    <a:pt x="4470" y="0"/>
                    <a:pt x="36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38" name="Google Shape;1638;p45" hidden="0"/>
            <p:cNvSpPr/>
            <p:nvPr isPhoto="0" userDrawn="0"/>
          </p:nvSpPr>
          <p:spPr bwMode="auto">
            <a:xfrm>
              <a:off x="5064625" y="832700"/>
              <a:ext cx="56725" cy="56725"/>
            </a:xfrm>
            <a:custGeom>
              <a:avLst/>
              <a:gdLst/>
              <a:ahLst/>
              <a:cxnLst/>
              <a:rect l="l" t="t" r="r" b="b"/>
              <a:pathLst>
                <a:path w="2269" h="2269" fill="norm" stroke="1" extrusionOk="0">
                  <a:moveTo>
                    <a:pt x="1134" y="1"/>
                  </a:moveTo>
                  <a:cubicBezTo>
                    <a:pt x="501" y="1"/>
                    <a:pt x="0" y="501"/>
                    <a:pt x="0" y="1135"/>
                  </a:cubicBezTo>
                  <a:cubicBezTo>
                    <a:pt x="0" y="1769"/>
                    <a:pt x="501" y="2269"/>
                    <a:pt x="1134" y="2269"/>
                  </a:cubicBezTo>
                  <a:cubicBezTo>
                    <a:pt x="1735" y="2269"/>
                    <a:pt x="2269" y="1769"/>
                    <a:pt x="2269" y="1135"/>
                  </a:cubicBezTo>
                  <a:cubicBezTo>
                    <a:pt x="2269" y="501"/>
                    <a:pt x="1735" y="1"/>
                    <a:pt x="1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39" name="Google Shape;1639;p45" hidden="0"/>
            <p:cNvSpPr/>
            <p:nvPr isPhoto="0" userDrawn="0"/>
          </p:nvSpPr>
          <p:spPr bwMode="auto">
            <a:xfrm>
              <a:off x="3462650" y="714275"/>
              <a:ext cx="395300" cy="391150"/>
            </a:xfrm>
            <a:custGeom>
              <a:avLst/>
              <a:gdLst/>
              <a:ahLst/>
              <a:cxnLst/>
              <a:rect l="l" t="t" r="r" b="b"/>
              <a:pathLst>
                <a:path w="15812" h="15646" fill="norm" stroke="1" extrusionOk="0">
                  <a:moveTo>
                    <a:pt x="2168" y="1"/>
                  </a:moveTo>
                  <a:cubicBezTo>
                    <a:pt x="968" y="1"/>
                    <a:pt x="0" y="968"/>
                    <a:pt x="0" y="2169"/>
                  </a:cubicBezTo>
                  <a:lnTo>
                    <a:pt x="0" y="8841"/>
                  </a:lnTo>
                  <a:cubicBezTo>
                    <a:pt x="0" y="10041"/>
                    <a:pt x="968" y="11009"/>
                    <a:pt x="2168" y="11009"/>
                  </a:cubicBezTo>
                  <a:lnTo>
                    <a:pt x="4737" y="11009"/>
                  </a:lnTo>
                  <a:lnTo>
                    <a:pt x="6972" y="15646"/>
                  </a:lnTo>
                  <a:lnTo>
                    <a:pt x="8239" y="11009"/>
                  </a:lnTo>
                  <a:lnTo>
                    <a:pt x="11609" y="11009"/>
                  </a:lnTo>
                  <a:lnTo>
                    <a:pt x="11609" y="10242"/>
                  </a:lnTo>
                  <a:cubicBezTo>
                    <a:pt x="11609" y="9074"/>
                    <a:pt x="12543" y="8140"/>
                    <a:pt x="13710" y="8140"/>
                  </a:cubicBezTo>
                  <a:lnTo>
                    <a:pt x="15812" y="8140"/>
                  </a:lnTo>
                  <a:lnTo>
                    <a:pt x="15812" y="2169"/>
                  </a:lnTo>
                  <a:cubicBezTo>
                    <a:pt x="15812" y="968"/>
                    <a:pt x="14844" y="1"/>
                    <a:pt x="136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40" name="Google Shape;1640;p45" hidden="0"/>
            <p:cNvSpPr/>
            <p:nvPr isPhoto="0" userDrawn="0"/>
          </p:nvSpPr>
          <p:spPr bwMode="auto">
            <a:xfrm>
              <a:off x="3768700" y="932775"/>
              <a:ext cx="269375" cy="266875"/>
            </a:xfrm>
            <a:custGeom>
              <a:avLst/>
              <a:gdLst/>
              <a:ahLst/>
              <a:cxnLst/>
              <a:rect l="l" t="t" r="r" b="b"/>
              <a:pathLst>
                <a:path w="10775" h="10675" fill="norm" stroke="1" extrusionOk="0">
                  <a:moveTo>
                    <a:pt x="1468" y="1"/>
                  </a:moveTo>
                  <a:cubicBezTo>
                    <a:pt x="667" y="34"/>
                    <a:pt x="0" y="668"/>
                    <a:pt x="0" y="1502"/>
                  </a:cubicBezTo>
                  <a:lnTo>
                    <a:pt x="0" y="6038"/>
                  </a:lnTo>
                  <a:cubicBezTo>
                    <a:pt x="0" y="6839"/>
                    <a:pt x="667" y="7506"/>
                    <a:pt x="1468" y="7506"/>
                  </a:cubicBezTo>
                  <a:lnTo>
                    <a:pt x="5171" y="7506"/>
                  </a:lnTo>
                  <a:lnTo>
                    <a:pt x="6005" y="10675"/>
                  </a:lnTo>
                  <a:lnTo>
                    <a:pt x="7539" y="7506"/>
                  </a:lnTo>
                  <a:lnTo>
                    <a:pt x="9307" y="7506"/>
                  </a:lnTo>
                  <a:cubicBezTo>
                    <a:pt x="10108" y="7506"/>
                    <a:pt x="10775" y="6839"/>
                    <a:pt x="10775" y="6038"/>
                  </a:cubicBezTo>
                  <a:lnTo>
                    <a:pt x="10775" y="1502"/>
                  </a:lnTo>
                  <a:cubicBezTo>
                    <a:pt x="10775" y="668"/>
                    <a:pt x="10108" y="1"/>
                    <a:pt x="9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41" name="Google Shape;1641;p45" hidden="0"/>
            <p:cNvSpPr/>
            <p:nvPr isPhoto="0" userDrawn="0"/>
          </p:nvSpPr>
          <p:spPr bwMode="auto">
            <a:xfrm>
              <a:off x="3541024" y="790175"/>
              <a:ext cx="237700" cy="25"/>
            </a:xfrm>
            <a:custGeom>
              <a:avLst/>
              <a:gdLst/>
              <a:ahLst/>
              <a:cxnLst/>
              <a:rect l="l" t="t" r="r" b="b"/>
              <a:pathLst>
                <a:path w="9508" h="1" fill="none" stroke="1" extrusionOk="0">
                  <a:moveTo>
                    <a:pt x="1" y="0"/>
                  </a:moveTo>
                  <a:lnTo>
                    <a:pt x="9508" y="0"/>
                  </a:lnTo>
                </a:path>
              </a:pathLst>
            </a:custGeom>
            <a:noFill/>
            <a:ln w="10850"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42" name="Google Shape;1642;p45" hidden="0"/>
            <p:cNvSpPr/>
            <p:nvPr isPhoto="0" userDrawn="0"/>
          </p:nvSpPr>
          <p:spPr bwMode="auto">
            <a:xfrm>
              <a:off x="3541024" y="848550"/>
              <a:ext cx="237700" cy="25"/>
            </a:xfrm>
            <a:custGeom>
              <a:avLst/>
              <a:gdLst/>
              <a:ahLst/>
              <a:cxnLst/>
              <a:rect l="l" t="t" r="r" b="b"/>
              <a:pathLst>
                <a:path w="9508" h="1" fill="none" stroke="1" extrusionOk="0">
                  <a:moveTo>
                    <a:pt x="1" y="0"/>
                  </a:moveTo>
                  <a:lnTo>
                    <a:pt x="9508" y="0"/>
                  </a:lnTo>
                </a:path>
              </a:pathLst>
            </a:custGeom>
            <a:noFill/>
            <a:ln w="10850"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43" name="Google Shape;1643;p45" hidden="0"/>
            <p:cNvSpPr/>
            <p:nvPr isPhoto="0" userDrawn="0"/>
          </p:nvSpPr>
          <p:spPr bwMode="auto">
            <a:xfrm>
              <a:off x="3541024" y="906925"/>
              <a:ext cx="237700" cy="25"/>
            </a:xfrm>
            <a:custGeom>
              <a:avLst/>
              <a:gdLst/>
              <a:ahLst/>
              <a:cxnLst/>
              <a:rect l="l" t="t" r="r" b="b"/>
              <a:pathLst>
                <a:path w="9508" h="1" fill="none" stroke="1" extrusionOk="0">
                  <a:moveTo>
                    <a:pt x="1" y="0"/>
                  </a:moveTo>
                  <a:lnTo>
                    <a:pt x="9508" y="0"/>
                  </a:lnTo>
                </a:path>
              </a:pathLst>
            </a:custGeom>
            <a:noFill/>
            <a:ln w="10850"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44" name="Google Shape;1644;p45" hidden="0"/>
            <p:cNvSpPr/>
            <p:nvPr isPhoto="0" userDrawn="0"/>
          </p:nvSpPr>
          <p:spPr bwMode="auto">
            <a:xfrm>
              <a:off x="2321000" y="834375"/>
              <a:ext cx="385300" cy="375300"/>
            </a:xfrm>
            <a:custGeom>
              <a:avLst/>
              <a:gdLst/>
              <a:ahLst/>
              <a:cxnLst/>
              <a:rect l="l" t="t" r="r" b="b"/>
              <a:pathLst>
                <a:path w="15412" h="15012" fill="norm" stroke="1" extrusionOk="0">
                  <a:moveTo>
                    <a:pt x="7736" y="4923"/>
                  </a:moveTo>
                  <a:cubicBezTo>
                    <a:pt x="8368" y="4923"/>
                    <a:pt x="9013" y="5155"/>
                    <a:pt x="9540" y="5671"/>
                  </a:cubicBezTo>
                  <a:cubicBezTo>
                    <a:pt x="11142" y="7306"/>
                    <a:pt x="10007" y="10074"/>
                    <a:pt x="7739" y="10074"/>
                  </a:cubicBezTo>
                  <a:cubicBezTo>
                    <a:pt x="6305" y="10074"/>
                    <a:pt x="5137" y="8940"/>
                    <a:pt x="5137" y="7506"/>
                  </a:cubicBezTo>
                  <a:cubicBezTo>
                    <a:pt x="5137" y="5946"/>
                    <a:pt x="6408" y="4923"/>
                    <a:pt x="7736" y="4923"/>
                  </a:cubicBezTo>
                  <a:close/>
                  <a:moveTo>
                    <a:pt x="6372" y="0"/>
                  </a:moveTo>
                  <a:lnTo>
                    <a:pt x="6205" y="2135"/>
                  </a:lnTo>
                  <a:cubicBezTo>
                    <a:pt x="5538" y="2302"/>
                    <a:pt x="4971" y="2602"/>
                    <a:pt x="4437" y="3003"/>
                  </a:cubicBezTo>
                  <a:lnTo>
                    <a:pt x="2636" y="1802"/>
                  </a:lnTo>
                  <a:lnTo>
                    <a:pt x="934" y="3903"/>
                  </a:lnTo>
                  <a:lnTo>
                    <a:pt x="2535" y="5404"/>
                  </a:lnTo>
                  <a:cubicBezTo>
                    <a:pt x="2269" y="6005"/>
                    <a:pt x="2135" y="6638"/>
                    <a:pt x="2102" y="7272"/>
                  </a:cubicBezTo>
                  <a:lnTo>
                    <a:pt x="0" y="7939"/>
                  </a:lnTo>
                  <a:lnTo>
                    <a:pt x="634" y="10575"/>
                  </a:lnTo>
                  <a:lnTo>
                    <a:pt x="2869" y="10274"/>
                  </a:lnTo>
                  <a:cubicBezTo>
                    <a:pt x="3169" y="10808"/>
                    <a:pt x="3570" y="11275"/>
                    <a:pt x="4037" y="11709"/>
                  </a:cubicBezTo>
                  <a:lnTo>
                    <a:pt x="3203" y="13810"/>
                  </a:lnTo>
                  <a:lnTo>
                    <a:pt x="5638" y="15011"/>
                  </a:lnTo>
                  <a:lnTo>
                    <a:pt x="6805" y="13010"/>
                  </a:lnTo>
                  <a:cubicBezTo>
                    <a:pt x="7105" y="13076"/>
                    <a:pt x="7406" y="13110"/>
                    <a:pt x="7706" y="13110"/>
                  </a:cubicBezTo>
                  <a:cubicBezTo>
                    <a:pt x="8006" y="13110"/>
                    <a:pt x="8306" y="13076"/>
                    <a:pt x="8606" y="13010"/>
                  </a:cubicBezTo>
                  <a:lnTo>
                    <a:pt x="9774" y="15011"/>
                  </a:lnTo>
                  <a:lnTo>
                    <a:pt x="12209" y="13844"/>
                  </a:lnTo>
                  <a:lnTo>
                    <a:pt x="11375" y="11709"/>
                  </a:lnTo>
                  <a:cubicBezTo>
                    <a:pt x="11842" y="11309"/>
                    <a:pt x="12242" y="10808"/>
                    <a:pt x="12576" y="10274"/>
                  </a:cubicBezTo>
                  <a:lnTo>
                    <a:pt x="14811" y="10608"/>
                  </a:lnTo>
                  <a:lnTo>
                    <a:pt x="15411" y="7973"/>
                  </a:lnTo>
                  <a:lnTo>
                    <a:pt x="13310" y="7306"/>
                  </a:lnTo>
                  <a:cubicBezTo>
                    <a:pt x="13276" y="6638"/>
                    <a:pt x="13143" y="6005"/>
                    <a:pt x="12910" y="5438"/>
                  </a:cubicBezTo>
                  <a:lnTo>
                    <a:pt x="14511" y="3937"/>
                  </a:lnTo>
                  <a:lnTo>
                    <a:pt x="12809" y="1802"/>
                  </a:lnTo>
                  <a:lnTo>
                    <a:pt x="11008" y="3003"/>
                  </a:lnTo>
                  <a:cubicBezTo>
                    <a:pt x="10474" y="2602"/>
                    <a:pt x="9874" y="2302"/>
                    <a:pt x="9274" y="2135"/>
                  </a:cubicBezTo>
                  <a:lnTo>
                    <a:pt x="9073" y="0"/>
                  </a:lnTo>
                  <a:close/>
                </a:path>
              </a:pathLst>
            </a:custGeom>
            <a:solidFill>
              <a:srgbClr val="6453C2"/>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45" name="Google Shape;1645;p45" hidden="0"/>
            <p:cNvSpPr/>
            <p:nvPr isPhoto="0" userDrawn="0"/>
          </p:nvSpPr>
          <p:spPr bwMode="auto">
            <a:xfrm>
              <a:off x="2647900" y="684275"/>
              <a:ext cx="261050" cy="254375"/>
            </a:xfrm>
            <a:custGeom>
              <a:avLst/>
              <a:gdLst/>
              <a:ahLst/>
              <a:cxnLst/>
              <a:rect l="l" t="t" r="r" b="b"/>
              <a:pathLst>
                <a:path w="10442" h="10175" fill="norm" stroke="1" extrusionOk="0">
                  <a:moveTo>
                    <a:pt x="5213" y="3318"/>
                  </a:moveTo>
                  <a:cubicBezTo>
                    <a:pt x="5642" y="3318"/>
                    <a:pt x="6081" y="3479"/>
                    <a:pt x="6438" y="3836"/>
                  </a:cubicBezTo>
                  <a:cubicBezTo>
                    <a:pt x="7539" y="4937"/>
                    <a:pt x="6772" y="6805"/>
                    <a:pt x="5204" y="6805"/>
                  </a:cubicBezTo>
                  <a:cubicBezTo>
                    <a:pt x="4270" y="6805"/>
                    <a:pt x="3469" y="6038"/>
                    <a:pt x="3469" y="5070"/>
                  </a:cubicBezTo>
                  <a:cubicBezTo>
                    <a:pt x="3469" y="4012"/>
                    <a:pt x="4321" y="3318"/>
                    <a:pt x="5213" y="3318"/>
                  </a:cubicBezTo>
                  <a:close/>
                  <a:moveTo>
                    <a:pt x="4303" y="0"/>
                  </a:moveTo>
                  <a:lnTo>
                    <a:pt x="4203" y="1434"/>
                  </a:lnTo>
                  <a:cubicBezTo>
                    <a:pt x="3770" y="1568"/>
                    <a:pt x="3336" y="1768"/>
                    <a:pt x="3002" y="2035"/>
                  </a:cubicBezTo>
                  <a:lnTo>
                    <a:pt x="1768" y="1201"/>
                  </a:lnTo>
                  <a:lnTo>
                    <a:pt x="634" y="2635"/>
                  </a:lnTo>
                  <a:lnTo>
                    <a:pt x="1702" y="3636"/>
                  </a:lnTo>
                  <a:cubicBezTo>
                    <a:pt x="1535" y="4036"/>
                    <a:pt x="1435" y="4470"/>
                    <a:pt x="1435" y="4904"/>
                  </a:cubicBezTo>
                  <a:lnTo>
                    <a:pt x="0" y="5337"/>
                  </a:lnTo>
                  <a:lnTo>
                    <a:pt x="401" y="7139"/>
                  </a:lnTo>
                  <a:lnTo>
                    <a:pt x="1935" y="6938"/>
                  </a:lnTo>
                  <a:cubicBezTo>
                    <a:pt x="2135" y="7305"/>
                    <a:pt x="2402" y="7639"/>
                    <a:pt x="2702" y="7906"/>
                  </a:cubicBezTo>
                  <a:lnTo>
                    <a:pt x="2169" y="9340"/>
                  </a:lnTo>
                  <a:lnTo>
                    <a:pt x="3836" y="10141"/>
                  </a:lnTo>
                  <a:lnTo>
                    <a:pt x="4604" y="8806"/>
                  </a:lnTo>
                  <a:cubicBezTo>
                    <a:pt x="4804" y="8840"/>
                    <a:pt x="5037" y="8873"/>
                    <a:pt x="5237" y="8873"/>
                  </a:cubicBezTo>
                  <a:cubicBezTo>
                    <a:pt x="5438" y="8873"/>
                    <a:pt x="5638" y="8840"/>
                    <a:pt x="5838" y="8806"/>
                  </a:cubicBezTo>
                  <a:lnTo>
                    <a:pt x="6638" y="10174"/>
                  </a:lnTo>
                  <a:lnTo>
                    <a:pt x="8306" y="9373"/>
                  </a:lnTo>
                  <a:lnTo>
                    <a:pt x="7739" y="7906"/>
                  </a:lnTo>
                  <a:cubicBezTo>
                    <a:pt x="8039" y="7639"/>
                    <a:pt x="8306" y="7305"/>
                    <a:pt x="8506" y="6938"/>
                  </a:cubicBezTo>
                  <a:lnTo>
                    <a:pt x="10041" y="7172"/>
                  </a:lnTo>
                  <a:lnTo>
                    <a:pt x="10441" y="5371"/>
                  </a:lnTo>
                  <a:lnTo>
                    <a:pt x="9007" y="4904"/>
                  </a:lnTo>
                  <a:cubicBezTo>
                    <a:pt x="9007" y="4470"/>
                    <a:pt x="8907" y="4070"/>
                    <a:pt x="8740" y="3669"/>
                  </a:cubicBezTo>
                  <a:lnTo>
                    <a:pt x="9841" y="2635"/>
                  </a:lnTo>
                  <a:lnTo>
                    <a:pt x="8673" y="1201"/>
                  </a:lnTo>
                  <a:lnTo>
                    <a:pt x="7472" y="2035"/>
                  </a:lnTo>
                  <a:cubicBezTo>
                    <a:pt x="7105" y="1768"/>
                    <a:pt x="6705" y="1568"/>
                    <a:pt x="6271" y="1434"/>
                  </a:cubicBezTo>
                  <a:lnTo>
                    <a:pt x="6138"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46" name="Google Shape;1646;p45" hidden="0"/>
            <p:cNvSpPr/>
            <p:nvPr isPhoto="0" userDrawn="0"/>
          </p:nvSpPr>
          <p:spPr bwMode="auto">
            <a:xfrm>
              <a:off x="2721275" y="1332225"/>
              <a:ext cx="442025" cy="303575"/>
            </a:xfrm>
            <a:custGeom>
              <a:avLst/>
              <a:gdLst/>
              <a:ahLst/>
              <a:cxnLst/>
              <a:rect l="l" t="t" r="r" b="b"/>
              <a:pathLst>
                <a:path w="17681" h="12143" fill="norm" stroke="1" extrusionOk="0">
                  <a:moveTo>
                    <a:pt x="1" y="1"/>
                  </a:moveTo>
                  <a:lnTo>
                    <a:pt x="1" y="12143"/>
                  </a:lnTo>
                  <a:lnTo>
                    <a:pt x="17680" y="12143"/>
                  </a:lnTo>
                  <a:lnTo>
                    <a:pt x="17680" y="1"/>
                  </a:ln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47" name="Google Shape;1647;p45" hidden="0"/>
            <p:cNvSpPr/>
            <p:nvPr isPhoto="0" userDrawn="0"/>
          </p:nvSpPr>
          <p:spPr bwMode="auto">
            <a:xfrm>
              <a:off x="2721275" y="1332225"/>
              <a:ext cx="442025" cy="151800"/>
            </a:xfrm>
            <a:custGeom>
              <a:avLst/>
              <a:gdLst/>
              <a:ahLst/>
              <a:cxnLst/>
              <a:rect l="l" t="t" r="r" b="b"/>
              <a:pathLst>
                <a:path w="17681" h="6072" fill="norm" stroke="1" extrusionOk="0">
                  <a:moveTo>
                    <a:pt x="1" y="1"/>
                  </a:moveTo>
                  <a:lnTo>
                    <a:pt x="8840" y="6072"/>
                  </a:lnTo>
                  <a:lnTo>
                    <a:pt x="17680" y="1"/>
                  </a:ln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48" name="Google Shape;1648;p45" hidden="0"/>
            <p:cNvSpPr/>
            <p:nvPr isPhoto="0" userDrawn="0"/>
          </p:nvSpPr>
          <p:spPr bwMode="auto">
            <a:xfrm>
              <a:off x="1872350" y="1418125"/>
              <a:ext cx="423650" cy="424500"/>
            </a:xfrm>
            <a:custGeom>
              <a:avLst/>
              <a:gdLst/>
              <a:ahLst/>
              <a:cxnLst/>
              <a:rect l="l" t="t" r="r" b="b"/>
              <a:pathLst>
                <a:path w="16946" h="16980" fill="norm" stroke="1" extrusionOk="0">
                  <a:moveTo>
                    <a:pt x="8473" y="0"/>
                  </a:moveTo>
                  <a:cubicBezTo>
                    <a:pt x="3803" y="0"/>
                    <a:pt x="0" y="3803"/>
                    <a:pt x="0" y="8473"/>
                  </a:cubicBezTo>
                  <a:cubicBezTo>
                    <a:pt x="0" y="13177"/>
                    <a:pt x="3803" y="16979"/>
                    <a:pt x="8473" y="16979"/>
                  </a:cubicBezTo>
                  <a:cubicBezTo>
                    <a:pt x="13143" y="16979"/>
                    <a:pt x="16946" y="13177"/>
                    <a:pt x="16946" y="8473"/>
                  </a:cubicBezTo>
                  <a:cubicBezTo>
                    <a:pt x="16946" y="3803"/>
                    <a:pt x="13143" y="0"/>
                    <a:pt x="8473" y="0"/>
                  </a:cubicBezTo>
                  <a:close/>
                </a:path>
              </a:pathLst>
            </a:custGeom>
            <a:solidFill>
              <a:srgbClr val="FFFFFF"/>
            </a:solidFill>
            <a:ln w="2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49" name="Google Shape;1649;p45" hidden="0"/>
            <p:cNvSpPr/>
            <p:nvPr isPhoto="0" userDrawn="0"/>
          </p:nvSpPr>
          <p:spPr bwMode="auto">
            <a:xfrm>
              <a:off x="1990750" y="1630775"/>
              <a:ext cx="93425" cy="116775"/>
            </a:xfrm>
            <a:custGeom>
              <a:avLst/>
              <a:gdLst/>
              <a:ahLst/>
              <a:cxnLst/>
              <a:rect l="l" t="t" r="r" b="b"/>
              <a:pathLst>
                <a:path w="3737" h="4671" fill="none" stroke="1" extrusionOk="0">
                  <a:moveTo>
                    <a:pt x="3737" y="4671"/>
                  </a:moveTo>
                  <a:lnTo>
                    <a:pt x="3737" y="1"/>
                  </a:lnTo>
                  <a:lnTo>
                    <a:pt x="1" y="1"/>
                  </a:ln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50" name="Google Shape;1650;p45" hidden="0"/>
            <p:cNvSpPr/>
            <p:nvPr isPhoto="0" userDrawn="0"/>
          </p:nvSpPr>
          <p:spPr bwMode="auto">
            <a:xfrm>
              <a:off x="1648850" y="2094450"/>
              <a:ext cx="366950" cy="396125"/>
            </a:xfrm>
            <a:custGeom>
              <a:avLst/>
              <a:gdLst/>
              <a:ahLst/>
              <a:cxnLst/>
              <a:rect l="l" t="t" r="r" b="b"/>
              <a:pathLst>
                <a:path w="14678" h="15845" fill="norm" stroke="1" extrusionOk="0">
                  <a:moveTo>
                    <a:pt x="0" y="0"/>
                  </a:moveTo>
                  <a:lnTo>
                    <a:pt x="0" y="15845"/>
                  </a:lnTo>
                  <a:lnTo>
                    <a:pt x="14678" y="15845"/>
                  </a:lnTo>
                  <a:lnTo>
                    <a:pt x="14678" y="0"/>
                  </a:lnTo>
                  <a:lnTo>
                    <a:pt x="12243" y="0"/>
                  </a:lnTo>
                  <a:lnTo>
                    <a:pt x="12243" y="534"/>
                  </a:lnTo>
                  <a:cubicBezTo>
                    <a:pt x="12243" y="1668"/>
                    <a:pt x="11400" y="2235"/>
                    <a:pt x="10558" y="2235"/>
                  </a:cubicBezTo>
                  <a:cubicBezTo>
                    <a:pt x="9716" y="2235"/>
                    <a:pt x="8873" y="1668"/>
                    <a:pt x="8873" y="534"/>
                  </a:cubicBezTo>
                  <a:lnTo>
                    <a:pt x="8873" y="0"/>
                  </a:lnTo>
                  <a:lnTo>
                    <a:pt x="5604" y="0"/>
                  </a:lnTo>
                  <a:lnTo>
                    <a:pt x="5604" y="534"/>
                  </a:lnTo>
                  <a:cubicBezTo>
                    <a:pt x="5604" y="1468"/>
                    <a:pt x="4837" y="2235"/>
                    <a:pt x="3903" y="2235"/>
                  </a:cubicBezTo>
                  <a:cubicBezTo>
                    <a:pt x="2969" y="2235"/>
                    <a:pt x="2202" y="1468"/>
                    <a:pt x="2202" y="534"/>
                  </a:cubicBezTo>
                  <a:lnTo>
                    <a:pt x="2202" y="0"/>
                  </a:lnTo>
                  <a:close/>
                </a:path>
              </a:pathLst>
            </a:custGeom>
            <a:solidFill>
              <a:srgbClr val="6453C2"/>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51" name="Google Shape;1651;p45" hidden="0"/>
            <p:cNvSpPr/>
            <p:nvPr isPhoto="0" userDrawn="0"/>
          </p:nvSpPr>
          <p:spPr bwMode="auto">
            <a:xfrm>
              <a:off x="1708900" y="2192725"/>
              <a:ext cx="111775" cy="226150"/>
            </a:xfrm>
            <a:custGeom>
              <a:avLst/>
              <a:gdLst/>
              <a:ahLst/>
              <a:cxnLst/>
              <a:rect l="l" t="t" r="r" b="b"/>
              <a:pathLst>
                <a:path w="4471" h="9046" fill="norm" stroke="1" extrusionOk="0">
                  <a:moveTo>
                    <a:pt x="2160" y="0"/>
                  </a:moveTo>
                  <a:cubicBezTo>
                    <a:pt x="1747" y="0"/>
                    <a:pt x="1360" y="129"/>
                    <a:pt x="1001" y="339"/>
                  </a:cubicBezTo>
                  <a:cubicBezTo>
                    <a:pt x="701" y="539"/>
                    <a:pt x="434" y="873"/>
                    <a:pt x="334" y="1240"/>
                  </a:cubicBezTo>
                  <a:cubicBezTo>
                    <a:pt x="167" y="1673"/>
                    <a:pt x="100" y="2140"/>
                    <a:pt x="100" y="2607"/>
                  </a:cubicBezTo>
                  <a:lnTo>
                    <a:pt x="100" y="2941"/>
                  </a:lnTo>
                  <a:lnTo>
                    <a:pt x="1301" y="2941"/>
                  </a:lnTo>
                  <a:lnTo>
                    <a:pt x="1301" y="2641"/>
                  </a:lnTo>
                  <a:cubicBezTo>
                    <a:pt x="1301" y="2340"/>
                    <a:pt x="1334" y="2073"/>
                    <a:pt x="1368" y="1807"/>
                  </a:cubicBezTo>
                  <a:cubicBezTo>
                    <a:pt x="1435" y="1606"/>
                    <a:pt x="1535" y="1373"/>
                    <a:pt x="1701" y="1206"/>
                  </a:cubicBezTo>
                  <a:cubicBezTo>
                    <a:pt x="1868" y="1039"/>
                    <a:pt x="2102" y="973"/>
                    <a:pt x="2369" y="973"/>
                  </a:cubicBezTo>
                  <a:cubicBezTo>
                    <a:pt x="2391" y="970"/>
                    <a:pt x="2414" y="968"/>
                    <a:pt x="2437" y="968"/>
                  </a:cubicBezTo>
                  <a:cubicBezTo>
                    <a:pt x="2680" y="968"/>
                    <a:pt x="2914" y="1126"/>
                    <a:pt x="3036" y="1340"/>
                  </a:cubicBezTo>
                  <a:cubicBezTo>
                    <a:pt x="3202" y="1640"/>
                    <a:pt x="3269" y="1973"/>
                    <a:pt x="3236" y="2307"/>
                  </a:cubicBezTo>
                  <a:cubicBezTo>
                    <a:pt x="3269" y="2607"/>
                    <a:pt x="3202" y="2907"/>
                    <a:pt x="3102" y="3174"/>
                  </a:cubicBezTo>
                  <a:cubicBezTo>
                    <a:pt x="3002" y="3441"/>
                    <a:pt x="2902" y="3675"/>
                    <a:pt x="2769" y="3908"/>
                  </a:cubicBezTo>
                  <a:cubicBezTo>
                    <a:pt x="2602" y="4142"/>
                    <a:pt x="2469" y="4375"/>
                    <a:pt x="2302" y="4642"/>
                  </a:cubicBezTo>
                  <a:lnTo>
                    <a:pt x="0" y="8211"/>
                  </a:lnTo>
                  <a:lnTo>
                    <a:pt x="0" y="9045"/>
                  </a:lnTo>
                  <a:lnTo>
                    <a:pt x="4237" y="9045"/>
                  </a:lnTo>
                  <a:lnTo>
                    <a:pt x="4237" y="8044"/>
                  </a:lnTo>
                  <a:lnTo>
                    <a:pt x="1401" y="8044"/>
                  </a:lnTo>
                  <a:lnTo>
                    <a:pt x="3469" y="4909"/>
                  </a:lnTo>
                  <a:cubicBezTo>
                    <a:pt x="3636" y="4642"/>
                    <a:pt x="3803" y="4375"/>
                    <a:pt x="3936" y="4142"/>
                  </a:cubicBezTo>
                  <a:cubicBezTo>
                    <a:pt x="4103" y="3875"/>
                    <a:pt x="4203" y="3608"/>
                    <a:pt x="4303" y="3341"/>
                  </a:cubicBezTo>
                  <a:cubicBezTo>
                    <a:pt x="4403" y="3007"/>
                    <a:pt x="4437" y="2674"/>
                    <a:pt x="4437" y="2307"/>
                  </a:cubicBezTo>
                  <a:cubicBezTo>
                    <a:pt x="4470" y="1707"/>
                    <a:pt x="4303" y="1106"/>
                    <a:pt x="3903" y="639"/>
                  </a:cubicBezTo>
                  <a:cubicBezTo>
                    <a:pt x="3531" y="205"/>
                    <a:pt x="2987" y="2"/>
                    <a:pt x="2430" y="2"/>
                  </a:cubicBezTo>
                  <a:cubicBezTo>
                    <a:pt x="2387" y="2"/>
                    <a:pt x="2344" y="3"/>
                    <a:pt x="2302" y="5"/>
                  </a:cubicBezTo>
                  <a:cubicBezTo>
                    <a:pt x="2254" y="2"/>
                    <a:pt x="2207" y="0"/>
                    <a:pt x="21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52" name="Google Shape;1652;p45" hidden="0"/>
            <p:cNvSpPr/>
            <p:nvPr isPhoto="0" userDrawn="0"/>
          </p:nvSpPr>
          <p:spPr bwMode="auto">
            <a:xfrm>
              <a:off x="1842325" y="2194525"/>
              <a:ext cx="110099" cy="226175"/>
            </a:xfrm>
            <a:custGeom>
              <a:avLst/>
              <a:gdLst/>
              <a:ahLst/>
              <a:cxnLst/>
              <a:rect l="l" t="t" r="r" b="b"/>
              <a:pathLst>
                <a:path w="4404" h="9047" fill="norm" stroke="1" extrusionOk="0">
                  <a:moveTo>
                    <a:pt x="234" y="0"/>
                  </a:moveTo>
                  <a:lnTo>
                    <a:pt x="234" y="4803"/>
                  </a:lnTo>
                  <a:lnTo>
                    <a:pt x="1235" y="4803"/>
                  </a:lnTo>
                  <a:cubicBezTo>
                    <a:pt x="1301" y="4603"/>
                    <a:pt x="1435" y="4437"/>
                    <a:pt x="1601" y="4303"/>
                  </a:cubicBezTo>
                  <a:cubicBezTo>
                    <a:pt x="1747" y="4158"/>
                    <a:pt x="1943" y="4063"/>
                    <a:pt x="2145" y="4063"/>
                  </a:cubicBezTo>
                  <a:cubicBezTo>
                    <a:pt x="2175" y="4063"/>
                    <a:pt x="2205" y="4065"/>
                    <a:pt x="2235" y="4070"/>
                  </a:cubicBezTo>
                  <a:cubicBezTo>
                    <a:pt x="2273" y="4064"/>
                    <a:pt x="2311" y="4061"/>
                    <a:pt x="2349" y="4061"/>
                  </a:cubicBezTo>
                  <a:cubicBezTo>
                    <a:pt x="2543" y="4061"/>
                    <a:pt x="2729" y="4135"/>
                    <a:pt x="2869" y="4303"/>
                  </a:cubicBezTo>
                  <a:cubicBezTo>
                    <a:pt x="3036" y="4470"/>
                    <a:pt x="3136" y="4703"/>
                    <a:pt x="3169" y="4937"/>
                  </a:cubicBezTo>
                  <a:cubicBezTo>
                    <a:pt x="3203" y="5270"/>
                    <a:pt x="3236" y="5637"/>
                    <a:pt x="3236" y="5971"/>
                  </a:cubicBezTo>
                  <a:cubicBezTo>
                    <a:pt x="3236" y="6338"/>
                    <a:pt x="3203" y="6705"/>
                    <a:pt x="3169" y="7072"/>
                  </a:cubicBezTo>
                  <a:cubicBezTo>
                    <a:pt x="3136" y="7339"/>
                    <a:pt x="3069" y="7605"/>
                    <a:pt x="2902" y="7839"/>
                  </a:cubicBezTo>
                  <a:cubicBezTo>
                    <a:pt x="2757" y="8014"/>
                    <a:pt x="2535" y="8112"/>
                    <a:pt x="2303" y="8112"/>
                  </a:cubicBezTo>
                  <a:cubicBezTo>
                    <a:pt x="2270" y="8112"/>
                    <a:pt x="2236" y="8110"/>
                    <a:pt x="2202" y="8106"/>
                  </a:cubicBezTo>
                  <a:cubicBezTo>
                    <a:pt x="1968" y="8106"/>
                    <a:pt x="1735" y="8039"/>
                    <a:pt x="1568" y="7872"/>
                  </a:cubicBezTo>
                  <a:cubicBezTo>
                    <a:pt x="1401" y="7672"/>
                    <a:pt x="1301" y="7439"/>
                    <a:pt x="1268" y="7239"/>
                  </a:cubicBezTo>
                  <a:cubicBezTo>
                    <a:pt x="1235" y="6972"/>
                    <a:pt x="1201" y="6705"/>
                    <a:pt x="1201" y="6438"/>
                  </a:cubicBezTo>
                  <a:lnTo>
                    <a:pt x="34" y="6438"/>
                  </a:lnTo>
                  <a:cubicBezTo>
                    <a:pt x="0" y="6938"/>
                    <a:pt x="67" y="7405"/>
                    <a:pt x="234" y="7839"/>
                  </a:cubicBezTo>
                  <a:cubicBezTo>
                    <a:pt x="334" y="8206"/>
                    <a:pt x="567" y="8539"/>
                    <a:pt x="901" y="8740"/>
                  </a:cubicBezTo>
                  <a:cubicBezTo>
                    <a:pt x="1251" y="8944"/>
                    <a:pt x="1627" y="9046"/>
                    <a:pt x="2028" y="9046"/>
                  </a:cubicBezTo>
                  <a:cubicBezTo>
                    <a:pt x="2086" y="9046"/>
                    <a:pt x="2143" y="9044"/>
                    <a:pt x="2202" y="9040"/>
                  </a:cubicBezTo>
                  <a:cubicBezTo>
                    <a:pt x="2249" y="9044"/>
                    <a:pt x="2297" y="9046"/>
                    <a:pt x="2344" y="9046"/>
                  </a:cubicBezTo>
                  <a:cubicBezTo>
                    <a:pt x="2663" y="9046"/>
                    <a:pt x="2979" y="8952"/>
                    <a:pt x="3269" y="8806"/>
                  </a:cubicBezTo>
                  <a:cubicBezTo>
                    <a:pt x="3570" y="8640"/>
                    <a:pt x="3803" y="8406"/>
                    <a:pt x="3970" y="8139"/>
                  </a:cubicBezTo>
                  <a:cubicBezTo>
                    <a:pt x="4137" y="7806"/>
                    <a:pt x="4237" y="7472"/>
                    <a:pt x="4303" y="7105"/>
                  </a:cubicBezTo>
                  <a:cubicBezTo>
                    <a:pt x="4370" y="6671"/>
                    <a:pt x="4403" y="6238"/>
                    <a:pt x="4403" y="5838"/>
                  </a:cubicBezTo>
                  <a:cubicBezTo>
                    <a:pt x="4403" y="5371"/>
                    <a:pt x="4370" y="4904"/>
                    <a:pt x="4237" y="4437"/>
                  </a:cubicBezTo>
                  <a:cubicBezTo>
                    <a:pt x="4137" y="4070"/>
                    <a:pt x="3936" y="3769"/>
                    <a:pt x="3636" y="3503"/>
                  </a:cubicBezTo>
                  <a:cubicBezTo>
                    <a:pt x="3367" y="3293"/>
                    <a:pt x="2990" y="3164"/>
                    <a:pt x="2626" y="3164"/>
                  </a:cubicBezTo>
                  <a:cubicBezTo>
                    <a:pt x="2584" y="3164"/>
                    <a:pt x="2543" y="3166"/>
                    <a:pt x="2502" y="3169"/>
                  </a:cubicBezTo>
                  <a:cubicBezTo>
                    <a:pt x="2235" y="3169"/>
                    <a:pt x="2002" y="3202"/>
                    <a:pt x="1768" y="3302"/>
                  </a:cubicBezTo>
                  <a:cubicBezTo>
                    <a:pt x="1568" y="3369"/>
                    <a:pt x="1368" y="3503"/>
                    <a:pt x="1201" y="3669"/>
                  </a:cubicBezTo>
                  <a:lnTo>
                    <a:pt x="1301" y="1201"/>
                  </a:lnTo>
                  <a:lnTo>
                    <a:pt x="4070" y="1201"/>
                  </a:lnTo>
                  <a:lnTo>
                    <a:pt x="4070"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53" name="Google Shape;1653;p45" hidden="0"/>
            <p:cNvSpPr/>
            <p:nvPr isPhoto="0" userDrawn="0"/>
          </p:nvSpPr>
          <p:spPr bwMode="auto">
            <a:xfrm>
              <a:off x="1641350" y="2787425"/>
              <a:ext cx="307750" cy="515400"/>
            </a:xfrm>
            <a:custGeom>
              <a:avLst/>
              <a:gdLst/>
              <a:ahLst/>
              <a:cxnLst/>
              <a:rect l="l" t="t" r="r" b="b"/>
              <a:pathLst>
                <a:path w="12310" h="20616" fill="norm" stroke="1" extrusionOk="0">
                  <a:moveTo>
                    <a:pt x="6171" y="1035"/>
                  </a:moveTo>
                  <a:cubicBezTo>
                    <a:pt x="8540" y="1035"/>
                    <a:pt x="10441" y="2970"/>
                    <a:pt x="10441" y="5338"/>
                  </a:cubicBezTo>
                  <a:lnTo>
                    <a:pt x="10441" y="8841"/>
                  </a:lnTo>
                  <a:lnTo>
                    <a:pt x="1868" y="8841"/>
                  </a:lnTo>
                  <a:lnTo>
                    <a:pt x="1868" y="5338"/>
                  </a:lnTo>
                  <a:cubicBezTo>
                    <a:pt x="1868" y="2970"/>
                    <a:pt x="3803" y="1035"/>
                    <a:pt x="6171" y="1035"/>
                  </a:cubicBezTo>
                  <a:close/>
                  <a:moveTo>
                    <a:pt x="6171" y="1"/>
                  </a:moveTo>
                  <a:cubicBezTo>
                    <a:pt x="3136" y="1"/>
                    <a:pt x="601" y="2303"/>
                    <a:pt x="334" y="5338"/>
                  </a:cubicBezTo>
                  <a:lnTo>
                    <a:pt x="334" y="8841"/>
                  </a:lnTo>
                  <a:lnTo>
                    <a:pt x="0" y="8841"/>
                  </a:lnTo>
                  <a:lnTo>
                    <a:pt x="0" y="20616"/>
                  </a:lnTo>
                  <a:lnTo>
                    <a:pt x="12309" y="20616"/>
                  </a:lnTo>
                  <a:lnTo>
                    <a:pt x="12309" y="8841"/>
                  </a:lnTo>
                  <a:lnTo>
                    <a:pt x="11975" y="8841"/>
                  </a:lnTo>
                  <a:lnTo>
                    <a:pt x="11975" y="5338"/>
                  </a:lnTo>
                  <a:cubicBezTo>
                    <a:pt x="11709" y="2303"/>
                    <a:pt x="9207" y="1"/>
                    <a:pt x="61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54" name="Google Shape;1654;p45" hidden="0"/>
            <p:cNvSpPr/>
            <p:nvPr isPhoto="0" userDrawn="0"/>
          </p:nvSpPr>
          <p:spPr bwMode="auto">
            <a:xfrm>
              <a:off x="1747250" y="3087175"/>
              <a:ext cx="89250" cy="140600"/>
            </a:xfrm>
            <a:custGeom>
              <a:avLst/>
              <a:gdLst/>
              <a:ahLst/>
              <a:cxnLst/>
              <a:rect l="l" t="t" r="r" b="b"/>
              <a:pathLst>
                <a:path w="3570" h="5624" fill="norm" stroke="1" extrusionOk="0">
                  <a:moveTo>
                    <a:pt x="1952" y="1"/>
                  </a:moveTo>
                  <a:cubicBezTo>
                    <a:pt x="1704" y="1"/>
                    <a:pt x="1449" y="59"/>
                    <a:pt x="1201" y="186"/>
                  </a:cubicBezTo>
                  <a:cubicBezTo>
                    <a:pt x="134" y="753"/>
                    <a:pt x="1" y="2255"/>
                    <a:pt x="1001" y="2955"/>
                  </a:cubicBezTo>
                  <a:lnTo>
                    <a:pt x="1001" y="5624"/>
                  </a:lnTo>
                  <a:lnTo>
                    <a:pt x="2903" y="5624"/>
                  </a:lnTo>
                  <a:lnTo>
                    <a:pt x="2903" y="2955"/>
                  </a:lnTo>
                  <a:cubicBezTo>
                    <a:pt x="3303" y="2655"/>
                    <a:pt x="3570" y="2154"/>
                    <a:pt x="3570" y="1654"/>
                  </a:cubicBezTo>
                  <a:cubicBezTo>
                    <a:pt x="3570" y="697"/>
                    <a:pt x="2808" y="1"/>
                    <a:pt x="19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55" name="Google Shape;1655;p45" hidden="0"/>
            <p:cNvSpPr/>
            <p:nvPr isPhoto="0" userDrawn="0"/>
          </p:nvSpPr>
          <p:spPr bwMode="auto">
            <a:xfrm>
              <a:off x="3305875" y="3766475"/>
              <a:ext cx="1135825" cy="1081700"/>
            </a:xfrm>
            <a:custGeom>
              <a:avLst/>
              <a:gdLst/>
              <a:ahLst/>
              <a:cxnLst/>
              <a:rect l="l" t="t" r="r" b="b"/>
              <a:pathLst>
                <a:path w="45433" h="43268" fill="norm" stroke="1" extrusionOk="0">
                  <a:moveTo>
                    <a:pt x="16745" y="0"/>
                  </a:moveTo>
                  <a:lnTo>
                    <a:pt x="16745" y="13677"/>
                  </a:lnTo>
                  <a:lnTo>
                    <a:pt x="19848" y="13677"/>
                  </a:lnTo>
                  <a:lnTo>
                    <a:pt x="19848" y="26719"/>
                  </a:lnTo>
                  <a:cubicBezTo>
                    <a:pt x="14677" y="26820"/>
                    <a:pt x="2035" y="27120"/>
                    <a:pt x="1134" y="27687"/>
                  </a:cubicBezTo>
                  <a:cubicBezTo>
                    <a:pt x="33" y="28387"/>
                    <a:pt x="134" y="29888"/>
                    <a:pt x="534" y="30189"/>
                  </a:cubicBezTo>
                  <a:cubicBezTo>
                    <a:pt x="767" y="30355"/>
                    <a:pt x="1001" y="30422"/>
                    <a:pt x="1301" y="30422"/>
                  </a:cubicBezTo>
                  <a:cubicBezTo>
                    <a:pt x="1134" y="30689"/>
                    <a:pt x="1034" y="31023"/>
                    <a:pt x="1034" y="31323"/>
                  </a:cubicBezTo>
                  <a:cubicBezTo>
                    <a:pt x="1034" y="32445"/>
                    <a:pt x="1945" y="33229"/>
                    <a:pt x="2930" y="33229"/>
                  </a:cubicBezTo>
                  <a:cubicBezTo>
                    <a:pt x="3291" y="33229"/>
                    <a:pt x="3663" y="33123"/>
                    <a:pt x="4003" y="32891"/>
                  </a:cubicBezTo>
                  <a:cubicBezTo>
                    <a:pt x="5237" y="31990"/>
                    <a:pt x="4970" y="30089"/>
                    <a:pt x="3536" y="29555"/>
                  </a:cubicBezTo>
                  <a:lnTo>
                    <a:pt x="15878" y="29555"/>
                  </a:lnTo>
                  <a:cubicBezTo>
                    <a:pt x="11608" y="31690"/>
                    <a:pt x="400" y="37394"/>
                    <a:pt x="167" y="38128"/>
                  </a:cubicBezTo>
                  <a:cubicBezTo>
                    <a:pt x="0" y="38761"/>
                    <a:pt x="33" y="39429"/>
                    <a:pt x="234" y="40029"/>
                  </a:cubicBezTo>
                  <a:cubicBezTo>
                    <a:pt x="200" y="40263"/>
                    <a:pt x="167" y="40463"/>
                    <a:pt x="167" y="40696"/>
                  </a:cubicBezTo>
                  <a:cubicBezTo>
                    <a:pt x="167" y="42194"/>
                    <a:pt x="1385" y="43267"/>
                    <a:pt x="2717" y="43267"/>
                  </a:cubicBezTo>
                  <a:cubicBezTo>
                    <a:pt x="3135" y="43267"/>
                    <a:pt x="3564" y="43162"/>
                    <a:pt x="3970" y="42931"/>
                  </a:cubicBezTo>
                  <a:cubicBezTo>
                    <a:pt x="5704" y="41997"/>
                    <a:pt x="5738" y="39529"/>
                    <a:pt x="4070" y="38495"/>
                  </a:cubicBezTo>
                  <a:cubicBezTo>
                    <a:pt x="8473" y="36560"/>
                    <a:pt x="22016" y="31756"/>
                    <a:pt x="22716" y="31690"/>
                  </a:cubicBezTo>
                  <a:cubicBezTo>
                    <a:pt x="23383" y="31756"/>
                    <a:pt x="36493" y="36426"/>
                    <a:pt x="41129" y="38395"/>
                  </a:cubicBezTo>
                  <a:cubicBezTo>
                    <a:pt x="39328" y="39295"/>
                    <a:pt x="39228" y="41830"/>
                    <a:pt x="40929" y="42864"/>
                  </a:cubicBezTo>
                  <a:cubicBezTo>
                    <a:pt x="41366" y="43138"/>
                    <a:pt x="41835" y="43263"/>
                    <a:pt x="42293" y="43263"/>
                  </a:cubicBezTo>
                  <a:cubicBezTo>
                    <a:pt x="43618" y="43263"/>
                    <a:pt x="44841" y="42217"/>
                    <a:pt x="44865" y="40730"/>
                  </a:cubicBezTo>
                  <a:cubicBezTo>
                    <a:pt x="45299" y="39962"/>
                    <a:pt x="45433" y="39028"/>
                    <a:pt x="45232" y="38161"/>
                  </a:cubicBezTo>
                  <a:cubicBezTo>
                    <a:pt x="44999" y="37427"/>
                    <a:pt x="33791" y="31723"/>
                    <a:pt x="29521" y="29588"/>
                  </a:cubicBezTo>
                  <a:lnTo>
                    <a:pt x="41663" y="29588"/>
                  </a:lnTo>
                  <a:cubicBezTo>
                    <a:pt x="39995" y="30189"/>
                    <a:pt x="39962" y="32557"/>
                    <a:pt x="41630" y="33124"/>
                  </a:cubicBezTo>
                  <a:cubicBezTo>
                    <a:pt x="41855" y="33205"/>
                    <a:pt x="42078" y="33243"/>
                    <a:pt x="42291" y="33243"/>
                  </a:cubicBezTo>
                  <a:cubicBezTo>
                    <a:pt x="43659" y="33243"/>
                    <a:pt x="44673" y="31716"/>
                    <a:pt x="43865" y="30389"/>
                  </a:cubicBezTo>
                  <a:lnTo>
                    <a:pt x="43865" y="30389"/>
                  </a:lnTo>
                  <a:cubicBezTo>
                    <a:pt x="43969" y="30431"/>
                    <a:pt x="44077" y="30450"/>
                    <a:pt x="44185" y="30450"/>
                  </a:cubicBezTo>
                  <a:cubicBezTo>
                    <a:pt x="44419" y="30450"/>
                    <a:pt x="44649" y="30359"/>
                    <a:pt x="44832" y="30222"/>
                  </a:cubicBezTo>
                  <a:cubicBezTo>
                    <a:pt x="45266" y="29922"/>
                    <a:pt x="45332" y="28387"/>
                    <a:pt x="44232" y="27720"/>
                  </a:cubicBezTo>
                  <a:cubicBezTo>
                    <a:pt x="43264" y="27086"/>
                    <a:pt x="28287" y="26786"/>
                    <a:pt x="24351" y="26719"/>
                  </a:cubicBezTo>
                  <a:lnTo>
                    <a:pt x="24351" y="13677"/>
                  </a:lnTo>
                  <a:lnTo>
                    <a:pt x="27420" y="13677"/>
                  </a:lnTo>
                  <a:lnTo>
                    <a:pt x="27420" y="0"/>
                  </a:lnTo>
                  <a:close/>
                </a:path>
              </a:pathLst>
            </a:custGeom>
            <a:solidFill>
              <a:srgbClr val="263238"/>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56" name="Google Shape;1656;p45" hidden="0"/>
            <p:cNvSpPr/>
            <p:nvPr isPhoto="0" userDrawn="0"/>
          </p:nvSpPr>
          <p:spPr bwMode="auto">
            <a:xfrm>
              <a:off x="2973950" y="2508850"/>
              <a:ext cx="1710750" cy="1223450"/>
            </a:xfrm>
            <a:custGeom>
              <a:avLst/>
              <a:gdLst/>
              <a:ahLst/>
              <a:cxnLst/>
              <a:rect l="l" t="t" r="r" b="b"/>
              <a:pathLst>
                <a:path w="68430" h="48938" fill="norm" stroke="1" extrusionOk="0">
                  <a:moveTo>
                    <a:pt x="41908" y="0"/>
                  </a:moveTo>
                  <a:cubicBezTo>
                    <a:pt x="36299" y="0"/>
                    <a:pt x="31663" y="583"/>
                    <a:pt x="30456" y="1137"/>
                  </a:cubicBezTo>
                  <a:cubicBezTo>
                    <a:pt x="26853" y="2805"/>
                    <a:pt x="18914" y="9543"/>
                    <a:pt x="18914" y="9543"/>
                  </a:cubicBezTo>
                  <a:cubicBezTo>
                    <a:pt x="17847" y="10577"/>
                    <a:pt x="16513" y="11311"/>
                    <a:pt x="15078" y="11711"/>
                  </a:cubicBezTo>
                  <a:cubicBezTo>
                    <a:pt x="13740" y="12052"/>
                    <a:pt x="12496" y="12118"/>
                    <a:pt x="11340" y="12118"/>
                  </a:cubicBezTo>
                  <a:cubicBezTo>
                    <a:pt x="10607" y="12118"/>
                    <a:pt x="9909" y="12091"/>
                    <a:pt x="9246" y="12091"/>
                  </a:cubicBezTo>
                  <a:cubicBezTo>
                    <a:pt x="6547" y="12091"/>
                    <a:pt x="4411" y="12530"/>
                    <a:pt x="2736" y="16982"/>
                  </a:cubicBezTo>
                  <a:cubicBezTo>
                    <a:pt x="1" y="24253"/>
                    <a:pt x="5105" y="38797"/>
                    <a:pt x="11442" y="43500"/>
                  </a:cubicBezTo>
                  <a:cubicBezTo>
                    <a:pt x="15500" y="46517"/>
                    <a:pt x="21099" y="48938"/>
                    <a:pt x="28007" y="48938"/>
                  </a:cubicBezTo>
                  <a:cubicBezTo>
                    <a:pt x="31948" y="48938"/>
                    <a:pt x="36314" y="48150"/>
                    <a:pt x="41064" y="46236"/>
                  </a:cubicBezTo>
                  <a:cubicBezTo>
                    <a:pt x="54140" y="40965"/>
                    <a:pt x="66315" y="26622"/>
                    <a:pt x="67583" y="12078"/>
                  </a:cubicBezTo>
                  <a:cubicBezTo>
                    <a:pt x="68429" y="2362"/>
                    <a:pt x="53198" y="0"/>
                    <a:pt x="41908"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57" name="Google Shape;1657;p45" hidden="0"/>
            <p:cNvSpPr/>
            <p:nvPr isPhoto="0" userDrawn="0"/>
          </p:nvSpPr>
          <p:spPr bwMode="auto">
            <a:xfrm>
              <a:off x="3235325" y="1516425"/>
              <a:ext cx="612050" cy="1345824"/>
            </a:xfrm>
            <a:custGeom>
              <a:avLst/>
              <a:gdLst/>
              <a:ahLst/>
              <a:cxnLst/>
              <a:rect l="l" t="t" r="r" b="b"/>
              <a:pathLst>
                <a:path w="24482" h="53833" fill="norm" stroke="1" extrusionOk="0">
                  <a:moveTo>
                    <a:pt x="709" y="1"/>
                  </a:moveTo>
                  <a:cubicBezTo>
                    <a:pt x="1" y="1"/>
                    <a:pt x="132" y="726"/>
                    <a:pt x="1054" y="1306"/>
                  </a:cubicBezTo>
                  <a:cubicBezTo>
                    <a:pt x="2222" y="2073"/>
                    <a:pt x="4023" y="4608"/>
                    <a:pt x="4023" y="4608"/>
                  </a:cubicBezTo>
                  <a:lnTo>
                    <a:pt x="4957" y="6509"/>
                  </a:lnTo>
                  <a:cubicBezTo>
                    <a:pt x="4957" y="6509"/>
                    <a:pt x="1788" y="10412"/>
                    <a:pt x="1788" y="12447"/>
                  </a:cubicBezTo>
                  <a:cubicBezTo>
                    <a:pt x="1788" y="14448"/>
                    <a:pt x="5924" y="16783"/>
                    <a:pt x="5924" y="16783"/>
                  </a:cubicBezTo>
                  <a:cubicBezTo>
                    <a:pt x="5924" y="16783"/>
                    <a:pt x="2422" y="40400"/>
                    <a:pt x="3389" y="44703"/>
                  </a:cubicBezTo>
                  <a:cubicBezTo>
                    <a:pt x="4323" y="49040"/>
                    <a:pt x="6758" y="53376"/>
                    <a:pt x="8459" y="53810"/>
                  </a:cubicBezTo>
                  <a:cubicBezTo>
                    <a:pt x="8519" y="53825"/>
                    <a:pt x="8588" y="53832"/>
                    <a:pt x="8663" y="53832"/>
                  </a:cubicBezTo>
                  <a:cubicBezTo>
                    <a:pt x="10738" y="53832"/>
                    <a:pt x="18500" y="48306"/>
                    <a:pt x="18500" y="48306"/>
                  </a:cubicBezTo>
                  <a:cubicBezTo>
                    <a:pt x="18500" y="48306"/>
                    <a:pt x="23704" y="32128"/>
                    <a:pt x="24104" y="29059"/>
                  </a:cubicBezTo>
                  <a:cubicBezTo>
                    <a:pt x="24482" y="26384"/>
                    <a:pt x="24454" y="24495"/>
                    <a:pt x="23249" y="24495"/>
                  </a:cubicBezTo>
                  <a:cubicBezTo>
                    <a:pt x="23071" y="24495"/>
                    <a:pt x="22868" y="24536"/>
                    <a:pt x="22636" y="24622"/>
                  </a:cubicBezTo>
                  <a:cubicBezTo>
                    <a:pt x="22636" y="24622"/>
                    <a:pt x="20635" y="25656"/>
                    <a:pt x="20101" y="27157"/>
                  </a:cubicBezTo>
                  <a:cubicBezTo>
                    <a:pt x="19567" y="28625"/>
                    <a:pt x="13096" y="40200"/>
                    <a:pt x="13096" y="40200"/>
                  </a:cubicBezTo>
                  <a:cubicBezTo>
                    <a:pt x="13096" y="40200"/>
                    <a:pt x="12462" y="29292"/>
                    <a:pt x="11528" y="23021"/>
                  </a:cubicBezTo>
                  <a:cubicBezTo>
                    <a:pt x="10561" y="16783"/>
                    <a:pt x="9527" y="9578"/>
                    <a:pt x="8026" y="6409"/>
                  </a:cubicBezTo>
                  <a:cubicBezTo>
                    <a:pt x="6525" y="3240"/>
                    <a:pt x="2956" y="705"/>
                    <a:pt x="1454" y="171"/>
                  </a:cubicBezTo>
                  <a:cubicBezTo>
                    <a:pt x="1146" y="52"/>
                    <a:pt x="898" y="1"/>
                    <a:pt x="709"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58" name="Google Shape;1658;p45" hidden="0"/>
            <p:cNvSpPr/>
            <p:nvPr isPhoto="0" userDrawn="0"/>
          </p:nvSpPr>
          <p:spPr bwMode="auto">
            <a:xfrm>
              <a:off x="3311699" y="2128800"/>
              <a:ext cx="535675" cy="734275"/>
            </a:xfrm>
            <a:custGeom>
              <a:avLst/>
              <a:gdLst/>
              <a:ahLst/>
              <a:cxnLst/>
              <a:rect l="l" t="t" r="r" b="b"/>
              <a:pathLst>
                <a:path w="21427" h="29371" fill="norm" stroke="1" extrusionOk="0">
                  <a:moveTo>
                    <a:pt x="20194" y="0"/>
                  </a:moveTo>
                  <a:cubicBezTo>
                    <a:pt x="20016" y="0"/>
                    <a:pt x="19813" y="41"/>
                    <a:pt x="19581" y="127"/>
                  </a:cubicBezTo>
                  <a:cubicBezTo>
                    <a:pt x="19581" y="127"/>
                    <a:pt x="17580" y="1161"/>
                    <a:pt x="17046" y="2662"/>
                  </a:cubicBezTo>
                  <a:cubicBezTo>
                    <a:pt x="16512" y="4130"/>
                    <a:pt x="10041" y="15705"/>
                    <a:pt x="10041" y="15705"/>
                  </a:cubicBezTo>
                  <a:cubicBezTo>
                    <a:pt x="10041" y="15705"/>
                    <a:pt x="9908" y="13437"/>
                    <a:pt x="9674" y="10435"/>
                  </a:cubicBezTo>
                  <a:cubicBezTo>
                    <a:pt x="7913" y="11671"/>
                    <a:pt x="6117" y="12082"/>
                    <a:pt x="4500" y="12082"/>
                  </a:cubicBezTo>
                  <a:cubicBezTo>
                    <a:pt x="2933" y="12082"/>
                    <a:pt x="1535" y="11696"/>
                    <a:pt x="501" y="11302"/>
                  </a:cubicBezTo>
                  <a:cubicBezTo>
                    <a:pt x="167" y="15338"/>
                    <a:pt x="1" y="18807"/>
                    <a:pt x="301" y="20242"/>
                  </a:cubicBezTo>
                  <a:cubicBezTo>
                    <a:pt x="1268" y="24578"/>
                    <a:pt x="3703" y="28915"/>
                    <a:pt x="5371" y="29348"/>
                  </a:cubicBezTo>
                  <a:cubicBezTo>
                    <a:pt x="5431" y="29363"/>
                    <a:pt x="5499" y="29371"/>
                    <a:pt x="5575" y="29371"/>
                  </a:cubicBezTo>
                  <a:cubicBezTo>
                    <a:pt x="7652" y="29371"/>
                    <a:pt x="15445" y="23844"/>
                    <a:pt x="15445" y="23844"/>
                  </a:cubicBezTo>
                  <a:cubicBezTo>
                    <a:pt x="15445" y="23844"/>
                    <a:pt x="20649" y="7633"/>
                    <a:pt x="21049" y="4564"/>
                  </a:cubicBezTo>
                  <a:cubicBezTo>
                    <a:pt x="21427" y="1889"/>
                    <a:pt x="21399" y="0"/>
                    <a:pt x="20194" y="0"/>
                  </a:cubicBezTo>
                  <a:close/>
                </a:path>
              </a:pathLst>
            </a:custGeom>
            <a:solidFill>
              <a:srgbClr val="6453C2"/>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59" name="Google Shape;1659;p45" hidden="0"/>
            <p:cNvSpPr/>
            <p:nvPr isPhoto="0" userDrawn="0"/>
          </p:nvSpPr>
          <p:spPr bwMode="auto">
            <a:xfrm>
              <a:off x="3562725" y="2521425"/>
              <a:ext cx="8350" cy="134275"/>
            </a:xfrm>
            <a:custGeom>
              <a:avLst/>
              <a:gdLst/>
              <a:ahLst/>
              <a:cxnLst/>
              <a:rect l="l" t="t" r="r" b="b"/>
              <a:pathLst>
                <a:path w="334" h="5371" fill="none" stroke="1" extrusionOk="0">
                  <a:moveTo>
                    <a:pt x="0" y="0"/>
                  </a:moveTo>
                  <a:cubicBezTo>
                    <a:pt x="0" y="0"/>
                    <a:pt x="234" y="3169"/>
                    <a:pt x="334" y="5371"/>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60" name="Google Shape;1660;p45" hidden="0"/>
            <p:cNvSpPr/>
            <p:nvPr isPhoto="0" userDrawn="0"/>
          </p:nvSpPr>
          <p:spPr bwMode="auto">
            <a:xfrm>
              <a:off x="3217475" y="1716675"/>
              <a:ext cx="139275" cy="151400"/>
            </a:xfrm>
            <a:custGeom>
              <a:avLst/>
              <a:gdLst/>
              <a:ahLst/>
              <a:cxnLst/>
              <a:rect l="l" t="t" r="r" b="b"/>
              <a:pathLst>
                <a:path w="5571" h="6056" fill="norm" stroke="1" extrusionOk="0">
                  <a:moveTo>
                    <a:pt x="1768" y="0"/>
                  </a:moveTo>
                  <a:cubicBezTo>
                    <a:pt x="1768" y="0"/>
                    <a:pt x="0" y="1468"/>
                    <a:pt x="167" y="2469"/>
                  </a:cubicBezTo>
                  <a:cubicBezTo>
                    <a:pt x="295" y="3425"/>
                    <a:pt x="3041" y="6056"/>
                    <a:pt x="4071" y="6056"/>
                  </a:cubicBezTo>
                  <a:cubicBezTo>
                    <a:pt x="4119" y="6056"/>
                    <a:pt x="4163" y="6050"/>
                    <a:pt x="4203" y="6038"/>
                  </a:cubicBezTo>
                  <a:cubicBezTo>
                    <a:pt x="5137" y="5738"/>
                    <a:pt x="5571" y="5671"/>
                    <a:pt x="4637" y="4437"/>
                  </a:cubicBezTo>
                  <a:cubicBezTo>
                    <a:pt x="3703" y="3169"/>
                    <a:pt x="2435" y="1635"/>
                    <a:pt x="2202" y="1101"/>
                  </a:cubicBezTo>
                  <a:cubicBezTo>
                    <a:pt x="2002" y="534"/>
                    <a:pt x="1768" y="0"/>
                    <a:pt x="1768"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61" name="Google Shape;1661;p45" hidden="0"/>
            <p:cNvSpPr/>
            <p:nvPr isPhoto="0" userDrawn="0"/>
          </p:nvSpPr>
          <p:spPr bwMode="auto">
            <a:xfrm>
              <a:off x="3256675" y="1679150"/>
              <a:ext cx="102575" cy="158300"/>
            </a:xfrm>
            <a:custGeom>
              <a:avLst/>
              <a:gdLst/>
              <a:ahLst/>
              <a:cxnLst/>
              <a:rect l="l" t="t" r="r" b="b"/>
              <a:pathLst>
                <a:path w="4103" h="6332" fill="norm" stroke="1" extrusionOk="0">
                  <a:moveTo>
                    <a:pt x="4103" y="0"/>
                  </a:moveTo>
                  <a:cubicBezTo>
                    <a:pt x="4103" y="0"/>
                    <a:pt x="1268" y="134"/>
                    <a:pt x="701" y="667"/>
                  </a:cubicBezTo>
                  <a:cubicBezTo>
                    <a:pt x="100" y="1201"/>
                    <a:pt x="0" y="2469"/>
                    <a:pt x="1201" y="4070"/>
                  </a:cubicBezTo>
                  <a:cubicBezTo>
                    <a:pt x="2167" y="5395"/>
                    <a:pt x="2882" y="6332"/>
                    <a:pt x="3364" y="6332"/>
                  </a:cubicBezTo>
                  <a:cubicBezTo>
                    <a:pt x="3465" y="6332"/>
                    <a:pt x="3555" y="6291"/>
                    <a:pt x="3636" y="6205"/>
                  </a:cubicBezTo>
                  <a:cubicBezTo>
                    <a:pt x="4103" y="5704"/>
                    <a:pt x="4003" y="5037"/>
                    <a:pt x="3569" y="4337"/>
                  </a:cubicBezTo>
                  <a:cubicBezTo>
                    <a:pt x="3202" y="3703"/>
                    <a:pt x="2902" y="3036"/>
                    <a:pt x="2602" y="2369"/>
                  </a:cubicBezTo>
                  <a:lnTo>
                    <a:pt x="4070" y="667"/>
                  </a:lnTo>
                  <a:lnTo>
                    <a:pt x="4103" y="0"/>
                  </a:ln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62" name="Google Shape;1662;p45" hidden="0"/>
            <p:cNvSpPr/>
            <p:nvPr isPhoto="0" userDrawn="0"/>
          </p:nvSpPr>
          <p:spPr bwMode="auto">
            <a:xfrm>
              <a:off x="3194950" y="1778375"/>
              <a:ext cx="138450" cy="122700"/>
            </a:xfrm>
            <a:custGeom>
              <a:avLst/>
              <a:gdLst/>
              <a:ahLst/>
              <a:cxnLst/>
              <a:rect l="l" t="t" r="r" b="b"/>
              <a:pathLst>
                <a:path w="5538" h="4908" fill="norm" stroke="1" extrusionOk="0">
                  <a:moveTo>
                    <a:pt x="1068" y="1"/>
                  </a:moveTo>
                  <a:cubicBezTo>
                    <a:pt x="1068" y="1"/>
                    <a:pt x="1" y="1769"/>
                    <a:pt x="734" y="2803"/>
                  </a:cubicBezTo>
                  <a:cubicBezTo>
                    <a:pt x="1410" y="3713"/>
                    <a:pt x="3352" y="4908"/>
                    <a:pt x="4376" y="4908"/>
                  </a:cubicBezTo>
                  <a:cubicBezTo>
                    <a:pt x="4515" y="4908"/>
                    <a:pt x="4637" y="4885"/>
                    <a:pt x="4737" y="4838"/>
                  </a:cubicBezTo>
                  <a:cubicBezTo>
                    <a:pt x="5538" y="4437"/>
                    <a:pt x="5104" y="3570"/>
                    <a:pt x="5104" y="3570"/>
                  </a:cubicBezTo>
                  <a:cubicBezTo>
                    <a:pt x="4404" y="3203"/>
                    <a:pt x="3703" y="2769"/>
                    <a:pt x="3069" y="2269"/>
                  </a:cubicBezTo>
                  <a:cubicBezTo>
                    <a:pt x="2336" y="1602"/>
                    <a:pt x="1635" y="835"/>
                    <a:pt x="1068"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63" name="Google Shape;1663;p45" hidden="0"/>
            <p:cNvSpPr/>
            <p:nvPr isPhoto="0" userDrawn="0"/>
          </p:nvSpPr>
          <p:spPr bwMode="auto">
            <a:xfrm>
              <a:off x="3268800" y="1677900"/>
              <a:ext cx="198875" cy="202250"/>
            </a:xfrm>
            <a:custGeom>
              <a:avLst/>
              <a:gdLst/>
              <a:ahLst/>
              <a:cxnLst/>
              <a:rect l="l" t="t" r="r" b="b"/>
              <a:pathLst>
                <a:path w="7955" h="8090" fill="norm" stroke="1" extrusionOk="0">
                  <a:moveTo>
                    <a:pt x="3826" y="0"/>
                  </a:moveTo>
                  <a:cubicBezTo>
                    <a:pt x="3754" y="0"/>
                    <a:pt x="3685" y="5"/>
                    <a:pt x="3618" y="17"/>
                  </a:cubicBezTo>
                  <a:cubicBezTo>
                    <a:pt x="3018" y="150"/>
                    <a:pt x="749" y="2052"/>
                    <a:pt x="349" y="2886"/>
                  </a:cubicBezTo>
                  <a:cubicBezTo>
                    <a:pt x="1" y="3582"/>
                    <a:pt x="340" y="3913"/>
                    <a:pt x="816" y="3913"/>
                  </a:cubicBezTo>
                  <a:cubicBezTo>
                    <a:pt x="933" y="3913"/>
                    <a:pt x="1058" y="3892"/>
                    <a:pt x="1183" y="3853"/>
                  </a:cubicBezTo>
                  <a:cubicBezTo>
                    <a:pt x="1783" y="3619"/>
                    <a:pt x="4452" y="2686"/>
                    <a:pt x="4452" y="2685"/>
                  </a:cubicBezTo>
                  <a:lnTo>
                    <a:pt x="4452" y="2685"/>
                  </a:lnTo>
                  <a:cubicBezTo>
                    <a:pt x="4452" y="2686"/>
                    <a:pt x="3618" y="6155"/>
                    <a:pt x="4452" y="7122"/>
                  </a:cubicBezTo>
                  <a:cubicBezTo>
                    <a:pt x="5286" y="8056"/>
                    <a:pt x="7954" y="8089"/>
                    <a:pt x="7954" y="8089"/>
                  </a:cubicBezTo>
                  <a:lnTo>
                    <a:pt x="7421" y="2052"/>
                  </a:lnTo>
                  <a:cubicBezTo>
                    <a:pt x="7421" y="2052"/>
                    <a:pt x="5218" y="0"/>
                    <a:pt x="3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64" name="Google Shape;1664;p45" hidden="0"/>
            <p:cNvSpPr/>
            <p:nvPr isPhoto="0" userDrawn="0"/>
          </p:nvSpPr>
          <p:spPr bwMode="auto">
            <a:xfrm>
              <a:off x="3266675" y="1672475"/>
              <a:ext cx="201000" cy="207675"/>
            </a:xfrm>
            <a:custGeom>
              <a:avLst/>
              <a:gdLst/>
              <a:ahLst/>
              <a:cxnLst/>
              <a:rect l="l" t="t" r="r" b="b"/>
              <a:pathLst>
                <a:path w="8040" h="8307" fill="none" stroke="1" extrusionOk="0">
                  <a:moveTo>
                    <a:pt x="7506" y="2269"/>
                  </a:moveTo>
                  <a:cubicBezTo>
                    <a:pt x="7506" y="2269"/>
                    <a:pt x="5071" y="0"/>
                    <a:pt x="3703" y="234"/>
                  </a:cubicBezTo>
                  <a:cubicBezTo>
                    <a:pt x="3103" y="367"/>
                    <a:pt x="834" y="2269"/>
                    <a:pt x="434" y="3103"/>
                  </a:cubicBezTo>
                  <a:cubicBezTo>
                    <a:pt x="0" y="3970"/>
                    <a:pt x="634" y="4270"/>
                    <a:pt x="1268" y="4070"/>
                  </a:cubicBezTo>
                  <a:cubicBezTo>
                    <a:pt x="1868" y="3836"/>
                    <a:pt x="4537" y="2902"/>
                    <a:pt x="4537" y="2902"/>
                  </a:cubicBezTo>
                  <a:cubicBezTo>
                    <a:pt x="4537" y="2902"/>
                    <a:pt x="3703" y="6372"/>
                    <a:pt x="4537" y="7339"/>
                  </a:cubicBezTo>
                  <a:cubicBezTo>
                    <a:pt x="5371" y="8273"/>
                    <a:pt x="8039" y="8306"/>
                    <a:pt x="8039" y="8306"/>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65" name="Google Shape;1665;p45" hidden="0"/>
            <p:cNvSpPr/>
            <p:nvPr isPhoto="0" userDrawn="0"/>
          </p:nvSpPr>
          <p:spPr bwMode="auto">
            <a:xfrm>
              <a:off x="3444300" y="2091950"/>
              <a:ext cx="1278425" cy="1330125"/>
            </a:xfrm>
            <a:custGeom>
              <a:avLst/>
              <a:gdLst/>
              <a:ahLst/>
              <a:cxnLst/>
              <a:rect l="l" t="t" r="r" b="b"/>
              <a:pathLst>
                <a:path w="51137" h="53205" fill="norm" stroke="1" extrusionOk="0">
                  <a:moveTo>
                    <a:pt x="28888" y="0"/>
                  </a:moveTo>
                  <a:cubicBezTo>
                    <a:pt x="28888" y="0"/>
                    <a:pt x="15345" y="734"/>
                    <a:pt x="14277" y="1601"/>
                  </a:cubicBezTo>
                  <a:cubicBezTo>
                    <a:pt x="13243" y="2435"/>
                    <a:pt x="12476" y="4770"/>
                    <a:pt x="12376" y="5404"/>
                  </a:cubicBezTo>
                  <a:cubicBezTo>
                    <a:pt x="12276" y="6038"/>
                    <a:pt x="8373" y="24885"/>
                    <a:pt x="7606" y="28154"/>
                  </a:cubicBezTo>
                  <a:cubicBezTo>
                    <a:pt x="6872" y="31456"/>
                    <a:pt x="0" y="39595"/>
                    <a:pt x="0" y="39595"/>
                  </a:cubicBezTo>
                  <a:cubicBezTo>
                    <a:pt x="0" y="39595"/>
                    <a:pt x="12376" y="46300"/>
                    <a:pt x="18213" y="49302"/>
                  </a:cubicBezTo>
                  <a:cubicBezTo>
                    <a:pt x="22049" y="51203"/>
                    <a:pt x="26152" y="52538"/>
                    <a:pt x="30389" y="53205"/>
                  </a:cubicBezTo>
                  <a:lnTo>
                    <a:pt x="44132" y="24117"/>
                  </a:lnTo>
                  <a:cubicBezTo>
                    <a:pt x="44132" y="24117"/>
                    <a:pt x="50703" y="7939"/>
                    <a:pt x="50903" y="6338"/>
                  </a:cubicBezTo>
                  <a:cubicBezTo>
                    <a:pt x="51137" y="4770"/>
                    <a:pt x="50703" y="5404"/>
                    <a:pt x="46467" y="3369"/>
                  </a:cubicBezTo>
                  <a:cubicBezTo>
                    <a:pt x="43732" y="2068"/>
                    <a:pt x="40863" y="1168"/>
                    <a:pt x="37894" y="634"/>
                  </a:cubicBezTo>
                  <a:cubicBezTo>
                    <a:pt x="36827" y="434"/>
                    <a:pt x="28888" y="0"/>
                    <a:pt x="28888" y="0"/>
                  </a:cubicBezTo>
                  <a:close/>
                </a:path>
              </a:pathLst>
            </a:custGeom>
            <a:solidFill>
              <a:srgbClr val="6453C2"/>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66" name="Google Shape;1666;p45" hidden="0"/>
            <p:cNvSpPr/>
            <p:nvPr isPhoto="0" userDrawn="0"/>
          </p:nvSpPr>
          <p:spPr bwMode="auto">
            <a:xfrm>
              <a:off x="1778100" y="3638275"/>
              <a:ext cx="635475" cy="522524"/>
            </a:xfrm>
            <a:custGeom>
              <a:avLst/>
              <a:gdLst/>
              <a:ahLst/>
              <a:cxnLst/>
              <a:rect l="l" t="t" r="r" b="b"/>
              <a:pathLst>
                <a:path w="25419" h="20901" fill="norm" stroke="1" extrusionOk="0">
                  <a:moveTo>
                    <a:pt x="1118" y="1"/>
                  </a:moveTo>
                  <a:cubicBezTo>
                    <a:pt x="1055" y="1"/>
                    <a:pt x="1005" y="8"/>
                    <a:pt x="968" y="25"/>
                  </a:cubicBezTo>
                  <a:cubicBezTo>
                    <a:pt x="1" y="425"/>
                    <a:pt x="2169" y="6896"/>
                    <a:pt x="5004" y="10532"/>
                  </a:cubicBezTo>
                  <a:cubicBezTo>
                    <a:pt x="7840" y="14202"/>
                    <a:pt x="15679" y="19205"/>
                    <a:pt x="17180" y="20006"/>
                  </a:cubicBezTo>
                  <a:cubicBezTo>
                    <a:pt x="18116" y="20505"/>
                    <a:pt x="18780" y="20901"/>
                    <a:pt x="19471" y="20901"/>
                  </a:cubicBezTo>
                  <a:cubicBezTo>
                    <a:pt x="19888" y="20901"/>
                    <a:pt x="20314" y="20757"/>
                    <a:pt x="20816" y="20406"/>
                  </a:cubicBezTo>
                  <a:cubicBezTo>
                    <a:pt x="22150" y="19472"/>
                    <a:pt x="25419" y="13134"/>
                    <a:pt x="25419" y="13134"/>
                  </a:cubicBezTo>
                  <a:lnTo>
                    <a:pt x="21216" y="5429"/>
                  </a:lnTo>
                  <a:lnTo>
                    <a:pt x="12576" y="5128"/>
                  </a:lnTo>
                  <a:cubicBezTo>
                    <a:pt x="12576" y="5128"/>
                    <a:pt x="2722" y="1"/>
                    <a:pt x="1118" y="1"/>
                  </a:cubicBezTo>
                  <a:close/>
                </a:path>
              </a:pathLst>
            </a:custGeom>
            <a:solidFill>
              <a:srgbClr val="6453C2"/>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67" name="Google Shape;1667;p45" hidden="0"/>
            <p:cNvSpPr/>
            <p:nvPr isPhoto="0" userDrawn="0"/>
          </p:nvSpPr>
          <p:spPr bwMode="auto">
            <a:xfrm>
              <a:off x="1778949" y="3638550"/>
              <a:ext cx="543750" cy="522250"/>
            </a:xfrm>
            <a:custGeom>
              <a:avLst/>
              <a:gdLst/>
              <a:ahLst/>
              <a:cxnLst/>
              <a:rect l="l" t="t" r="r" b="b"/>
              <a:pathLst>
                <a:path w="21750" h="20890" fill="norm" stroke="1" extrusionOk="0">
                  <a:moveTo>
                    <a:pt x="1142" y="1"/>
                  </a:moveTo>
                  <a:cubicBezTo>
                    <a:pt x="1075" y="1"/>
                    <a:pt x="1006" y="5"/>
                    <a:pt x="934" y="14"/>
                  </a:cubicBezTo>
                  <a:cubicBezTo>
                    <a:pt x="0" y="414"/>
                    <a:pt x="2168" y="6885"/>
                    <a:pt x="5004" y="10521"/>
                  </a:cubicBezTo>
                  <a:cubicBezTo>
                    <a:pt x="7839" y="14191"/>
                    <a:pt x="15645" y="19194"/>
                    <a:pt x="17146" y="19995"/>
                  </a:cubicBezTo>
                  <a:cubicBezTo>
                    <a:pt x="18082" y="20494"/>
                    <a:pt x="18746" y="20890"/>
                    <a:pt x="19437" y="20890"/>
                  </a:cubicBezTo>
                  <a:cubicBezTo>
                    <a:pt x="19854" y="20890"/>
                    <a:pt x="20280" y="20746"/>
                    <a:pt x="20782" y="20395"/>
                  </a:cubicBezTo>
                  <a:cubicBezTo>
                    <a:pt x="21149" y="20095"/>
                    <a:pt x="21482" y="19728"/>
                    <a:pt x="21749" y="19328"/>
                  </a:cubicBezTo>
                  <a:cubicBezTo>
                    <a:pt x="18714" y="17760"/>
                    <a:pt x="9974" y="13090"/>
                    <a:pt x="6905" y="9320"/>
                  </a:cubicBezTo>
                  <a:cubicBezTo>
                    <a:pt x="4270" y="6151"/>
                    <a:pt x="2502" y="2249"/>
                    <a:pt x="1668" y="80"/>
                  </a:cubicBezTo>
                  <a:cubicBezTo>
                    <a:pt x="1497" y="32"/>
                    <a:pt x="1326" y="1"/>
                    <a:pt x="1142"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68" name="Google Shape;1668;p45" hidden="0"/>
            <p:cNvSpPr/>
            <p:nvPr isPhoto="0" userDrawn="0"/>
          </p:nvSpPr>
          <p:spPr bwMode="auto">
            <a:xfrm>
              <a:off x="2713775" y="4502825"/>
              <a:ext cx="567100" cy="390625"/>
            </a:xfrm>
            <a:custGeom>
              <a:avLst/>
              <a:gdLst/>
              <a:ahLst/>
              <a:cxnLst/>
              <a:rect l="l" t="t" r="r" b="b"/>
              <a:pathLst>
                <a:path w="22684" h="15625" fill="norm" stroke="1" extrusionOk="0">
                  <a:moveTo>
                    <a:pt x="11609" y="1"/>
                  </a:moveTo>
                  <a:cubicBezTo>
                    <a:pt x="11609" y="1"/>
                    <a:pt x="8507" y="5805"/>
                    <a:pt x="7039" y="7973"/>
                  </a:cubicBezTo>
                  <a:cubicBezTo>
                    <a:pt x="5538" y="10141"/>
                    <a:pt x="1" y="12977"/>
                    <a:pt x="134" y="14211"/>
                  </a:cubicBezTo>
                  <a:cubicBezTo>
                    <a:pt x="241" y="15176"/>
                    <a:pt x="4638" y="15624"/>
                    <a:pt x="8247" y="15624"/>
                  </a:cubicBezTo>
                  <a:cubicBezTo>
                    <a:pt x="9128" y="15624"/>
                    <a:pt x="9962" y="15598"/>
                    <a:pt x="10675" y="15545"/>
                  </a:cubicBezTo>
                  <a:cubicBezTo>
                    <a:pt x="14344" y="15278"/>
                    <a:pt x="17580" y="10809"/>
                    <a:pt x="19448" y="9741"/>
                  </a:cubicBezTo>
                  <a:cubicBezTo>
                    <a:pt x="21316" y="8640"/>
                    <a:pt x="22683" y="8240"/>
                    <a:pt x="21616" y="5672"/>
                  </a:cubicBezTo>
                  <a:cubicBezTo>
                    <a:pt x="20515" y="3103"/>
                    <a:pt x="19181" y="535"/>
                    <a:pt x="19181" y="535"/>
                  </a:cubicBezTo>
                  <a:lnTo>
                    <a:pt x="11609" y="1"/>
                  </a:lnTo>
                  <a:close/>
                </a:path>
              </a:pathLst>
            </a:custGeom>
            <a:solidFill>
              <a:srgbClr val="6453C2"/>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69" name="Google Shape;1669;p45" hidden="0"/>
            <p:cNvSpPr/>
            <p:nvPr isPhoto="0" userDrawn="0"/>
          </p:nvSpPr>
          <p:spPr bwMode="auto">
            <a:xfrm>
              <a:off x="2716275" y="4644600"/>
              <a:ext cx="564600" cy="248850"/>
            </a:xfrm>
            <a:custGeom>
              <a:avLst/>
              <a:gdLst/>
              <a:ahLst/>
              <a:cxnLst/>
              <a:rect l="l" t="t" r="r" b="b"/>
              <a:pathLst>
                <a:path w="22584" h="9954" fill="norm" stroke="1" extrusionOk="0">
                  <a:moveTo>
                    <a:pt x="21516" y="1"/>
                  </a:moveTo>
                  <a:lnTo>
                    <a:pt x="21516" y="1"/>
                  </a:lnTo>
                  <a:cubicBezTo>
                    <a:pt x="14644" y="2436"/>
                    <a:pt x="14778" y="7039"/>
                    <a:pt x="10975" y="8240"/>
                  </a:cubicBezTo>
                  <a:cubicBezTo>
                    <a:pt x="10215" y="8480"/>
                    <a:pt x="9264" y="8576"/>
                    <a:pt x="8229" y="8576"/>
                  </a:cubicBezTo>
                  <a:cubicBezTo>
                    <a:pt x="5673" y="8576"/>
                    <a:pt x="2605" y="7990"/>
                    <a:pt x="634" y="7539"/>
                  </a:cubicBezTo>
                  <a:cubicBezTo>
                    <a:pt x="234" y="7940"/>
                    <a:pt x="1" y="8273"/>
                    <a:pt x="34" y="8540"/>
                  </a:cubicBezTo>
                  <a:cubicBezTo>
                    <a:pt x="141" y="9505"/>
                    <a:pt x="4538" y="9953"/>
                    <a:pt x="8147" y="9953"/>
                  </a:cubicBezTo>
                  <a:cubicBezTo>
                    <a:pt x="9028" y="9953"/>
                    <a:pt x="9862" y="9927"/>
                    <a:pt x="10575" y="9874"/>
                  </a:cubicBezTo>
                  <a:cubicBezTo>
                    <a:pt x="14244" y="9607"/>
                    <a:pt x="17480" y="5138"/>
                    <a:pt x="19348" y="4070"/>
                  </a:cubicBezTo>
                  <a:cubicBezTo>
                    <a:pt x="21216" y="2969"/>
                    <a:pt x="22583" y="2569"/>
                    <a:pt x="21516"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70" name="Google Shape;1670;p45" hidden="0"/>
            <p:cNvSpPr/>
            <p:nvPr isPhoto="0" userDrawn="0"/>
          </p:nvSpPr>
          <p:spPr bwMode="auto">
            <a:xfrm>
              <a:off x="2703775" y="3037275"/>
              <a:ext cx="1209224" cy="1546950"/>
            </a:xfrm>
            <a:custGeom>
              <a:avLst/>
              <a:gdLst/>
              <a:ahLst/>
              <a:cxnLst/>
              <a:rect l="l" t="t" r="r" b="b"/>
              <a:pathLst>
                <a:path w="48369" h="61878" fill="norm" stroke="1" extrusionOk="0">
                  <a:moveTo>
                    <a:pt x="9734" y="0"/>
                  </a:moveTo>
                  <a:cubicBezTo>
                    <a:pt x="5875" y="0"/>
                    <a:pt x="2786" y="1081"/>
                    <a:pt x="1768" y="3650"/>
                  </a:cubicBezTo>
                  <a:cubicBezTo>
                    <a:pt x="134" y="7620"/>
                    <a:pt x="0" y="12023"/>
                    <a:pt x="1368" y="16092"/>
                  </a:cubicBezTo>
                  <a:lnTo>
                    <a:pt x="11609" y="53619"/>
                  </a:lnTo>
                  <a:lnTo>
                    <a:pt x="10141" y="54853"/>
                  </a:lnTo>
                  <a:lnTo>
                    <a:pt x="11742" y="60257"/>
                  </a:lnTo>
                  <a:cubicBezTo>
                    <a:pt x="13143" y="60791"/>
                    <a:pt x="14611" y="61191"/>
                    <a:pt x="16078" y="61492"/>
                  </a:cubicBezTo>
                  <a:cubicBezTo>
                    <a:pt x="17488" y="61795"/>
                    <a:pt x="18623" y="61877"/>
                    <a:pt x="19441" y="61877"/>
                  </a:cubicBezTo>
                  <a:cubicBezTo>
                    <a:pt x="20423" y="61877"/>
                    <a:pt x="20949" y="61758"/>
                    <a:pt x="20949" y="61758"/>
                  </a:cubicBezTo>
                  <a:cubicBezTo>
                    <a:pt x="20949" y="61758"/>
                    <a:pt x="21082" y="57989"/>
                    <a:pt x="20682" y="56755"/>
                  </a:cubicBezTo>
                  <a:cubicBezTo>
                    <a:pt x="20281" y="55521"/>
                    <a:pt x="19581" y="53386"/>
                    <a:pt x="19581" y="53386"/>
                  </a:cubicBezTo>
                  <a:lnTo>
                    <a:pt x="17713" y="20562"/>
                  </a:lnTo>
                  <a:lnTo>
                    <a:pt x="17713" y="20562"/>
                  </a:lnTo>
                  <a:cubicBezTo>
                    <a:pt x="17713" y="20562"/>
                    <a:pt x="33845" y="26651"/>
                    <a:pt x="40963" y="26651"/>
                  </a:cubicBezTo>
                  <a:cubicBezTo>
                    <a:pt x="41183" y="26651"/>
                    <a:pt x="41394" y="26645"/>
                    <a:pt x="41597" y="26633"/>
                  </a:cubicBezTo>
                  <a:cubicBezTo>
                    <a:pt x="48368" y="26233"/>
                    <a:pt x="36760" y="13124"/>
                    <a:pt x="29054" y="6786"/>
                  </a:cubicBezTo>
                  <a:cubicBezTo>
                    <a:pt x="24287" y="2844"/>
                    <a:pt x="15996" y="0"/>
                    <a:pt x="9734" y="0"/>
                  </a:cubicBezTo>
                  <a:close/>
                </a:path>
              </a:pathLst>
            </a:custGeom>
            <a:solidFill>
              <a:srgbClr val="858585"/>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71" name="Google Shape;1671;p45" hidden="0"/>
            <p:cNvSpPr/>
            <p:nvPr isPhoto="0" userDrawn="0"/>
          </p:nvSpPr>
          <p:spPr bwMode="auto">
            <a:xfrm>
              <a:off x="2878050" y="3037400"/>
              <a:ext cx="1034100" cy="666150"/>
            </a:xfrm>
            <a:custGeom>
              <a:avLst/>
              <a:gdLst/>
              <a:ahLst/>
              <a:cxnLst/>
              <a:rect l="l" t="t" r="r" b="b"/>
              <a:pathLst>
                <a:path w="41364" h="26646" fill="norm" stroke="1" extrusionOk="0">
                  <a:moveTo>
                    <a:pt x="2781" y="0"/>
                  </a:moveTo>
                  <a:cubicBezTo>
                    <a:pt x="1799" y="0"/>
                    <a:pt x="865" y="67"/>
                    <a:pt x="1" y="209"/>
                  </a:cubicBezTo>
                  <a:lnTo>
                    <a:pt x="5838" y="5947"/>
                  </a:lnTo>
                  <a:lnTo>
                    <a:pt x="10709" y="20524"/>
                  </a:lnTo>
                  <a:cubicBezTo>
                    <a:pt x="10709" y="20524"/>
                    <a:pt x="26846" y="26646"/>
                    <a:pt x="33992" y="26646"/>
                  </a:cubicBezTo>
                  <a:cubicBezTo>
                    <a:pt x="34212" y="26646"/>
                    <a:pt x="34423" y="26640"/>
                    <a:pt x="34626" y="26628"/>
                  </a:cubicBezTo>
                  <a:cubicBezTo>
                    <a:pt x="41364" y="26228"/>
                    <a:pt x="29789" y="13119"/>
                    <a:pt x="22083" y="6747"/>
                  </a:cubicBezTo>
                  <a:cubicBezTo>
                    <a:pt x="20415" y="5446"/>
                    <a:pt x="18648" y="4312"/>
                    <a:pt x="16746" y="3445"/>
                  </a:cubicBezTo>
                  <a:lnTo>
                    <a:pt x="7740" y="476"/>
                  </a:lnTo>
                  <a:cubicBezTo>
                    <a:pt x="6021" y="169"/>
                    <a:pt x="4340" y="0"/>
                    <a:pt x="2781" y="0"/>
                  </a:cubicBezTo>
                  <a:close/>
                </a:path>
              </a:pathLst>
            </a:custGeom>
            <a:solidFill>
              <a:srgbClr val="263238"/>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72" name="Google Shape;1672;p45" hidden="0"/>
            <p:cNvSpPr/>
            <p:nvPr isPhoto="0" userDrawn="0"/>
          </p:nvSpPr>
          <p:spPr bwMode="auto">
            <a:xfrm>
              <a:off x="2250950" y="2738750"/>
              <a:ext cx="1965600" cy="1294600"/>
            </a:xfrm>
            <a:custGeom>
              <a:avLst/>
              <a:gdLst/>
              <a:ahLst/>
              <a:cxnLst/>
              <a:rect l="l" t="t" r="r" b="b"/>
              <a:pathLst>
                <a:path w="78624" h="51784" fill="norm" stroke="1" extrusionOk="0">
                  <a:moveTo>
                    <a:pt x="26782" y="0"/>
                  </a:moveTo>
                  <a:cubicBezTo>
                    <a:pt x="25500" y="0"/>
                    <a:pt x="24352" y="968"/>
                    <a:pt x="22550" y="3716"/>
                  </a:cubicBezTo>
                  <a:cubicBezTo>
                    <a:pt x="20515" y="6818"/>
                    <a:pt x="3369" y="38441"/>
                    <a:pt x="3369" y="38441"/>
                  </a:cubicBezTo>
                  <a:cubicBezTo>
                    <a:pt x="3369" y="38441"/>
                    <a:pt x="1068" y="39108"/>
                    <a:pt x="534" y="40576"/>
                  </a:cubicBezTo>
                  <a:cubicBezTo>
                    <a:pt x="0" y="42077"/>
                    <a:pt x="534" y="42877"/>
                    <a:pt x="267" y="43978"/>
                  </a:cubicBezTo>
                  <a:cubicBezTo>
                    <a:pt x="0" y="45046"/>
                    <a:pt x="801" y="46413"/>
                    <a:pt x="1601" y="48014"/>
                  </a:cubicBezTo>
                  <a:cubicBezTo>
                    <a:pt x="2435" y="49649"/>
                    <a:pt x="5004" y="51784"/>
                    <a:pt x="5004" y="51784"/>
                  </a:cubicBezTo>
                  <a:cubicBezTo>
                    <a:pt x="5004" y="51784"/>
                    <a:pt x="10541" y="48415"/>
                    <a:pt x="10408" y="47347"/>
                  </a:cubicBezTo>
                  <a:cubicBezTo>
                    <a:pt x="10274" y="46246"/>
                    <a:pt x="11375" y="45179"/>
                    <a:pt x="11375" y="45179"/>
                  </a:cubicBezTo>
                  <a:lnTo>
                    <a:pt x="30956" y="17893"/>
                  </a:lnTo>
                  <a:cubicBezTo>
                    <a:pt x="30956" y="17893"/>
                    <a:pt x="32824" y="19227"/>
                    <a:pt x="38528" y="24097"/>
                  </a:cubicBezTo>
                  <a:cubicBezTo>
                    <a:pt x="44199" y="28967"/>
                    <a:pt x="54172" y="37207"/>
                    <a:pt x="57842" y="38541"/>
                  </a:cubicBezTo>
                  <a:cubicBezTo>
                    <a:pt x="58838" y="38916"/>
                    <a:pt x="60220" y="39105"/>
                    <a:pt x="61765" y="39105"/>
                  </a:cubicBezTo>
                  <a:cubicBezTo>
                    <a:pt x="65859" y="39105"/>
                    <a:pt x="71100" y="37775"/>
                    <a:pt x="73353" y="35038"/>
                  </a:cubicBezTo>
                  <a:cubicBezTo>
                    <a:pt x="76455" y="31269"/>
                    <a:pt x="78623" y="25865"/>
                    <a:pt x="78623" y="25865"/>
                  </a:cubicBezTo>
                  <a:cubicBezTo>
                    <a:pt x="78623" y="25865"/>
                    <a:pt x="55140" y="14123"/>
                    <a:pt x="51871" y="12222"/>
                  </a:cubicBezTo>
                  <a:cubicBezTo>
                    <a:pt x="48635" y="10321"/>
                    <a:pt x="28754" y="313"/>
                    <a:pt x="27286" y="47"/>
                  </a:cubicBezTo>
                  <a:cubicBezTo>
                    <a:pt x="27115" y="16"/>
                    <a:pt x="26947" y="0"/>
                    <a:pt x="26782" y="0"/>
                  </a:cubicBezTo>
                  <a:close/>
                </a:path>
              </a:pathLst>
            </a:custGeom>
            <a:solidFill>
              <a:srgbClr val="858585"/>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73" name="Google Shape;1673;p45" hidden="0"/>
            <p:cNvSpPr/>
            <p:nvPr isPhoto="0" userDrawn="0"/>
          </p:nvSpPr>
          <p:spPr bwMode="auto">
            <a:xfrm>
              <a:off x="3666950" y="3497950"/>
              <a:ext cx="69250" cy="47550"/>
            </a:xfrm>
            <a:custGeom>
              <a:avLst/>
              <a:gdLst/>
              <a:ahLst/>
              <a:cxnLst/>
              <a:rect l="l" t="t" r="r" b="b"/>
              <a:pathLst>
                <a:path w="2770" h="1902" fill="none" stroke="1" extrusionOk="0">
                  <a:moveTo>
                    <a:pt x="1" y="0"/>
                  </a:moveTo>
                  <a:cubicBezTo>
                    <a:pt x="901" y="667"/>
                    <a:pt x="1835" y="1335"/>
                    <a:pt x="2769" y="1902"/>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74" name="Google Shape;1674;p45" hidden="0"/>
            <p:cNvSpPr/>
            <p:nvPr isPhoto="0" userDrawn="0"/>
          </p:nvSpPr>
          <p:spPr bwMode="auto">
            <a:xfrm>
              <a:off x="3122400" y="3082650"/>
              <a:ext cx="507899" cy="387800"/>
            </a:xfrm>
            <a:custGeom>
              <a:avLst/>
              <a:gdLst/>
              <a:ahLst/>
              <a:cxnLst/>
              <a:rect l="l" t="t" r="r" b="b"/>
              <a:pathLst>
                <a:path w="20316" h="15512" fill="none" stroke="1" extrusionOk="0">
                  <a:moveTo>
                    <a:pt x="1" y="0"/>
                  </a:moveTo>
                  <a:cubicBezTo>
                    <a:pt x="5404" y="4070"/>
                    <a:pt x="14778" y="11375"/>
                    <a:pt x="20315" y="15512"/>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75" name="Google Shape;1675;p45" hidden="0"/>
            <p:cNvSpPr/>
            <p:nvPr isPhoto="0" userDrawn="0"/>
          </p:nvSpPr>
          <p:spPr bwMode="auto">
            <a:xfrm>
              <a:off x="2918100" y="3007600"/>
              <a:ext cx="175975" cy="171800"/>
            </a:xfrm>
            <a:custGeom>
              <a:avLst/>
              <a:gdLst/>
              <a:ahLst/>
              <a:cxnLst/>
              <a:rect l="l" t="t" r="r" b="b"/>
              <a:pathLst>
                <a:path w="7039" h="6872" fill="none" stroke="1" extrusionOk="0">
                  <a:moveTo>
                    <a:pt x="0" y="6872"/>
                  </a:moveTo>
                  <a:cubicBezTo>
                    <a:pt x="0" y="6872"/>
                    <a:pt x="567" y="2169"/>
                    <a:pt x="1268" y="2369"/>
                  </a:cubicBezTo>
                  <a:cubicBezTo>
                    <a:pt x="1968" y="2535"/>
                    <a:pt x="3603" y="4704"/>
                    <a:pt x="3603" y="3603"/>
                  </a:cubicBezTo>
                  <a:cubicBezTo>
                    <a:pt x="3603" y="2535"/>
                    <a:pt x="3236" y="0"/>
                    <a:pt x="3970" y="0"/>
                  </a:cubicBezTo>
                  <a:cubicBezTo>
                    <a:pt x="4136" y="0"/>
                    <a:pt x="5270" y="834"/>
                    <a:pt x="7038" y="2169"/>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76" name="Google Shape;1676;p45" hidden="0"/>
            <p:cNvSpPr/>
            <p:nvPr isPhoto="0" userDrawn="0"/>
          </p:nvSpPr>
          <p:spPr bwMode="auto">
            <a:xfrm>
              <a:off x="3999700" y="1961025"/>
              <a:ext cx="470350" cy="454000"/>
            </a:xfrm>
            <a:custGeom>
              <a:avLst/>
              <a:gdLst/>
              <a:ahLst/>
              <a:cxnLst/>
              <a:rect l="l" t="t" r="r" b="b"/>
              <a:pathLst>
                <a:path w="18814" h="18160" fill="norm" stroke="1" extrusionOk="0">
                  <a:moveTo>
                    <a:pt x="18814" y="0"/>
                  </a:moveTo>
                  <a:cubicBezTo>
                    <a:pt x="18813" y="0"/>
                    <a:pt x="14003" y="1732"/>
                    <a:pt x="9746" y="1732"/>
                  </a:cubicBezTo>
                  <a:cubicBezTo>
                    <a:pt x="8398" y="1732"/>
                    <a:pt x="7105" y="1558"/>
                    <a:pt x="6038" y="1101"/>
                  </a:cubicBezTo>
                  <a:cubicBezTo>
                    <a:pt x="6038" y="1101"/>
                    <a:pt x="4036" y="9907"/>
                    <a:pt x="3169" y="12109"/>
                  </a:cubicBezTo>
                  <a:cubicBezTo>
                    <a:pt x="2335" y="14344"/>
                    <a:pt x="0" y="17713"/>
                    <a:pt x="1701" y="18146"/>
                  </a:cubicBezTo>
                  <a:cubicBezTo>
                    <a:pt x="1735" y="18155"/>
                    <a:pt x="1773" y="18159"/>
                    <a:pt x="1815" y="18159"/>
                  </a:cubicBezTo>
                  <a:cubicBezTo>
                    <a:pt x="3892" y="18159"/>
                    <a:pt x="15895" y="7835"/>
                    <a:pt x="16746" y="5971"/>
                  </a:cubicBezTo>
                  <a:cubicBezTo>
                    <a:pt x="17579" y="4070"/>
                    <a:pt x="18814" y="0"/>
                    <a:pt x="18814"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77" name="Google Shape;1677;p45" hidden="0"/>
            <p:cNvSpPr/>
            <p:nvPr isPhoto="0" userDrawn="0"/>
          </p:nvSpPr>
          <p:spPr bwMode="auto">
            <a:xfrm>
              <a:off x="4083925" y="1192050"/>
              <a:ext cx="697175" cy="613875"/>
            </a:xfrm>
            <a:custGeom>
              <a:avLst/>
              <a:gdLst/>
              <a:ahLst/>
              <a:cxnLst/>
              <a:rect l="l" t="t" r="r" b="b"/>
              <a:pathLst>
                <a:path w="27887" h="24555" fill="norm" stroke="1" extrusionOk="0">
                  <a:moveTo>
                    <a:pt x="6795" y="1"/>
                  </a:moveTo>
                  <a:cubicBezTo>
                    <a:pt x="4081" y="1"/>
                    <a:pt x="2140" y="619"/>
                    <a:pt x="1802" y="1805"/>
                  </a:cubicBezTo>
                  <a:cubicBezTo>
                    <a:pt x="1301" y="3406"/>
                    <a:pt x="1935" y="5107"/>
                    <a:pt x="3336" y="6008"/>
                  </a:cubicBezTo>
                  <a:cubicBezTo>
                    <a:pt x="3336" y="6008"/>
                    <a:pt x="0" y="6975"/>
                    <a:pt x="1435" y="8810"/>
                  </a:cubicBezTo>
                  <a:cubicBezTo>
                    <a:pt x="2658" y="10412"/>
                    <a:pt x="4669" y="10513"/>
                    <a:pt x="5160" y="10513"/>
                  </a:cubicBezTo>
                  <a:cubicBezTo>
                    <a:pt x="5231" y="10513"/>
                    <a:pt x="5271" y="10511"/>
                    <a:pt x="5271" y="10511"/>
                  </a:cubicBezTo>
                  <a:cubicBezTo>
                    <a:pt x="5271" y="10511"/>
                    <a:pt x="3570" y="8943"/>
                    <a:pt x="8206" y="8943"/>
                  </a:cubicBezTo>
                  <a:cubicBezTo>
                    <a:pt x="12876" y="8943"/>
                    <a:pt x="15611" y="9677"/>
                    <a:pt x="15545" y="12212"/>
                  </a:cubicBezTo>
                  <a:cubicBezTo>
                    <a:pt x="15478" y="14714"/>
                    <a:pt x="14411" y="15948"/>
                    <a:pt x="15611" y="17683"/>
                  </a:cubicBezTo>
                  <a:cubicBezTo>
                    <a:pt x="16779" y="19384"/>
                    <a:pt x="18347" y="23721"/>
                    <a:pt x="18347" y="23721"/>
                  </a:cubicBezTo>
                  <a:lnTo>
                    <a:pt x="21949" y="24555"/>
                  </a:lnTo>
                  <a:cubicBezTo>
                    <a:pt x="21949" y="24555"/>
                    <a:pt x="25719" y="20285"/>
                    <a:pt x="26453" y="15315"/>
                  </a:cubicBezTo>
                  <a:cubicBezTo>
                    <a:pt x="27220" y="10378"/>
                    <a:pt x="27887" y="7776"/>
                    <a:pt x="20115" y="3573"/>
                  </a:cubicBezTo>
                  <a:cubicBezTo>
                    <a:pt x="15632" y="1149"/>
                    <a:pt x="10495" y="1"/>
                    <a:pt x="6795" y="1"/>
                  </a:cubicBezTo>
                  <a:close/>
                </a:path>
              </a:pathLst>
            </a:custGeom>
            <a:solidFill>
              <a:srgbClr val="263238"/>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78" name="Google Shape;1678;p45" hidden="0"/>
            <p:cNvSpPr/>
            <p:nvPr isPhoto="0" userDrawn="0"/>
          </p:nvSpPr>
          <p:spPr bwMode="auto">
            <a:xfrm>
              <a:off x="4056400" y="1343900"/>
              <a:ext cx="502875" cy="720225"/>
            </a:xfrm>
            <a:custGeom>
              <a:avLst/>
              <a:gdLst/>
              <a:ahLst/>
              <a:cxnLst/>
              <a:rect l="l" t="t" r="r" b="b"/>
              <a:pathLst>
                <a:path w="20115" h="28809" fill="norm" stroke="1" extrusionOk="0">
                  <a:moveTo>
                    <a:pt x="7539" y="1"/>
                  </a:moveTo>
                  <a:cubicBezTo>
                    <a:pt x="7539" y="1"/>
                    <a:pt x="4504" y="2436"/>
                    <a:pt x="4437" y="3537"/>
                  </a:cubicBezTo>
                  <a:cubicBezTo>
                    <a:pt x="4370" y="4671"/>
                    <a:pt x="901" y="14845"/>
                    <a:pt x="468" y="17713"/>
                  </a:cubicBezTo>
                  <a:cubicBezTo>
                    <a:pt x="1" y="20582"/>
                    <a:pt x="834" y="25652"/>
                    <a:pt x="2235" y="27254"/>
                  </a:cubicBezTo>
                  <a:cubicBezTo>
                    <a:pt x="3130" y="28276"/>
                    <a:pt x="4745" y="28808"/>
                    <a:pt x="6759" y="28808"/>
                  </a:cubicBezTo>
                  <a:cubicBezTo>
                    <a:pt x="7900" y="28808"/>
                    <a:pt x="9169" y="28637"/>
                    <a:pt x="10508" y="28288"/>
                  </a:cubicBezTo>
                  <a:cubicBezTo>
                    <a:pt x="14177" y="27320"/>
                    <a:pt x="16112" y="25853"/>
                    <a:pt x="16546" y="24652"/>
                  </a:cubicBezTo>
                  <a:cubicBezTo>
                    <a:pt x="17013" y="23484"/>
                    <a:pt x="20115" y="16312"/>
                    <a:pt x="20115" y="16312"/>
                  </a:cubicBezTo>
                  <a:cubicBezTo>
                    <a:pt x="20115" y="16312"/>
                    <a:pt x="17947" y="11309"/>
                    <a:pt x="17380" y="9908"/>
                  </a:cubicBezTo>
                  <a:cubicBezTo>
                    <a:pt x="16779" y="8473"/>
                    <a:pt x="18781" y="6138"/>
                    <a:pt x="18847" y="5538"/>
                  </a:cubicBezTo>
                  <a:cubicBezTo>
                    <a:pt x="18914" y="4938"/>
                    <a:pt x="15311" y="2502"/>
                    <a:pt x="14244" y="1935"/>
                  </a:cubicBezTo>
                  <a:cubicBezTo>
                    <a:pt x="13801" y="1678"/>
                    <a:pt x="13290" y="1623"/>
                    <a:pt x="12770" y="1623"/>
                  </a:cubicBezTo>
                  <a:cubicBezTo>
                    <a:pt x="12380" y="1623"/>
                    <a:pt x="11984" y="1654"/>
                    <a:pt x="11608" y="1654"/>
                  </a:cubicBezTo>
                  <a:cubicBezTo>
                    <a:pt x="11315" y="1654"/>
                    <a:pt x="11033" y="1635"/>
                    <a:pt x="10775" y="1568"/>
                  </a:cubicBezTo>
                  <a:cubicBezTo>
                    <a:pt x="9674" y="1135"/>
                    <a:pt x="8573" y="601"/>
                    <a:pt x="7539"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79" name="Google Shape;1679;p45" hidden="0"/>
            <p:cNvSpPr/>
            <p:nvPr isPhoto="0" userDrawn="0"/>
          </p:nvSpPr>
          <p:spPr bwMode="auto">
            <a:xfrm>
              <a:off x="4064750" y="1674974"/>
              <a:ext cx="494525" cy="389350"/>
            </a:xfrm>
            <a:custGeom>
              <a:avLst/>
              <a:gdLst/>
              <a:ahLst/>
              <a:cxnLst/>
              <a:rect l="l" t="t" r="r" b="b"/>
              <a:pathLst>
                <a:path w="19781" h="15574" fill="norm" stroke="1" extrusionOk="0">
                  <a:moveTo>
                    <a:pt x="18447" y="0"/>
                  </a:moveTo>
                  <a:cubicBezTo>
                    <a:pt x="17513" y="2202"/>
                    <a:pt x="14577" y="9174"/>
                    <a:pt x="14510" y="9374"/>
                  </a:cubicBezTo>
                  <a:cubicBezTo>
                    <a:pt x="14505" y="9389"/>
                    <a:pt x="14500" y="9396"/>
                    <a:pt x="14492" y="9396"/>
                  </a:cubicBezTo>
                  <a:cubicBezTo>
                    <a:pt x="14394" y="9396"/>
                    <a:pt x="13971" y="8284"/>
                    <a:pt x="10608" y="6772"/>
                  </a:cubicBezTo>
                  <a:cubicBezTo>
                    <a:pt x="7767" y="5521"/>
                    <a:pt x="6800" y="4657"/>
                    <a:pt x="5351" y="4657"/>
                  </a:cubicBezTo>
                  <a:cubicBezTo>
                    <a:pt x="4945" y="4657"/>
                    <a:pt x="4502" y="4725"/>
                    <a:pt x="3970" y="4871"/>
                  </a:cubicBezTo>
                  <a:cubicBezTo>
                    <a:pt x="2602" y="5204"/>
                    <a:pt x="1301" y="5705"/>
                    <a:pt x="33" y="6338"/>
                  </a:cubicBezTo>
                  <a:lnTo>
                    <a:pt x="0" y="6472"/>
                  </a:lnTo>
                  <a:cubicBezTo>
                    <a:pt x="33" y="9274"/>
                    <a:pt x="767" y="12743"/>
                    <a:pt x="1901" y="14011"/>
                  </a:cubicBezTo>
                  <a:cubicBezTo>
                    <a:pt x="2790" y="15047"/>
                    <a:pt x="4389" y="15574"/>
                    <a:pt x="6385" y="15574"/>
                  </a:cubicBezTo>
                  <a:cubicBezTo>
                    <a:pt x="7536" y="15574"/>
                    <a:pt x="8819" y="15398"/>
                    <a:pt x="10174" y="15045"/>
                  </a:cubicBezTo>
                  <a:cubicBezTo>
                    <a:pt x="13843" y="14111"/>
                    <a:pt x="15778" y="12610"/>
                    <a:pt x="16212" y="11442"/>
                  </a:cubicBezTo>
                  <a:cubicBezTo>
                    <a:pt x="16679" y="10241"/>
                    <a:pt x="19781" y="3103"/>
                    <a:pt x="19781" y="3103"/>
                  </a:cubicBezTo>
                  <a:cubicBezTo>
                    <a:pt x="19781" y="3103"/>
                    <a:pt x="19147" y="1568"/>
                    <a:pt x="18447" y="0"/>
                  </a:cubicBezTo>
                  <a:close/>
                </a:path>
              </a:pathLst>
            </a:custGeom>
            <a:solidFill>
              <a:srgbClr val="263238"/>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80" name="Google Shape;1680;p45" hidden="0"/>
            <p:cNvSpPr/>
            <p:nvPr isPhoto="0" userDrawn="0"/>
          </p:nvSpPr>
          <p:spPr bwMode="auto">
            <a:xfrm>
              <a:off x="4498375" y="1759175"/>
              <a:ext cx="167650" cy="126150"/>
            </a:xfrm>
            <a:custGeom>
              <a:avLst/>
              <a:gdLst/>
              <a:ahLst/>
              <a:cxnLst/>
              <a:rect l="l" t="t" r="r" b="b"/>
              <a:pathLst>
                <a:path w="6706" h="5046" fill="norm" stroke="1" extrusionOk="0">
                  <a:moveTo>
                    <a:pt x="4117" y="0"/>
                  </a:moveTo>
                  <a:cubicBezTo>
                    <a:pt x="2804" y="0"/>
                    <a:pt x="1769" y="1036"/>
                    <a:pt x="1769" y="1036"/>
                  </a:cubicBezTo>
                  <a:lnTo>
                    <a:pt x="1" y="5038"/>
                  </a:lnTo>
                  <a:cubicBezTo>
                    <a:pt x="1" y="5038"/>
                    <a:pt x="164" y="5045"/>
                    <a:pt x="428" y="5045"/>
                  </a:cubicBezTo>
                  <a:cubicBezTo>
                    <a:pt x="1353" y="5045"/>
                    <a:pt x="3518" y="4964"/>
                    <a:pt x="4271" y="4238"/>
                  </a:cubicBezTo>
                  <a:cubicBezTo>
                    <a:pt x="5238" y="3271"/>
                    <a:pt x="6706" y="835"/>
                    <a:pt x="5004" y="168"/>
                  </a:cubicBezTo>
                  <a:cubicBezTo>
                    <a:pt x="4701" y="49"/>
                    <a:pt x="4402" y="0"/>
                    <a:pt x="4117"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81" name="Google Shape;1681;p45" hidden="0"/>
            <p:cNvSpPr/>
            <p:nvPr isPhoto="0" userDrawn="0"/>
          </p:nvSpPr>
          <p:spPr bwMode="auto">
            <a:xfrm>
              <a:off x="4158150" y="1479000"/>
              <a:ext cx="83400" cy="42550"/>
            </a:xfrm>
            <a:custGeom>
              <a:avLst/>
              <a:gdLst/>
              <a:ahLst/>
              <a:cxnLst/>
              <a:rect l="l" t="t" r="r" b="b"/>
              <a:pathLst>
                <a:path w="3336" h="1702" fill="none" stroke="1" extrusionOk="0">
                  <a:moveTo>
                    <a:pt x="0" y="1702"/>
                  </a:moveTo>
                  <a:cubicBezTo>
                    <a:pt x="0" y="1702"/>
                    <a:pt x="967" y="1"/>
                    <a:pt x="3336" y="1702"/>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82" name="Google Shape;1682;p45" hidden="0"/>
            <p:cNvSpPr/>
            <p:nvPr isPhoto="0" userDrawn="0"/>
          </p:nvSpPr>
          <p:spPr bwMode="auto">
            <a:xfrm>
              <a:off x="4322425" y="1504850"/>
              <a:ext cx="101775" cy="64250"/>
            </a:xfrm>
            <a:custGeom>
              <a:avLst/>
              <a:gdLst/>
              <a:ahLst/>
              <a:cxnLst/>
              <a:rect l="l" t="t" r="r" b="b"/>
              <a:pathLst>
                <a:path w="4071" h="2570" fill="none" stroke="1" extrusionOk="0">
                  <a:moveTo>
                    <a:pt x="0" y="1235"/>
                  </a:moveTo>
                  <a:cubicBezTo>
                    <a:pt x="0" y="1235"/>
                    <a:pt x="2102" y="1"/>
                    <a:pt x="4070" y="2569"/>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83" name="Google Shape;1683;p45" hidden="0"/>
            <p:cNvSpPr/>
            <p:nvPr isPhoto="0" userDrawn="0"/>
          </p:nvSpPr>
          <p:spPr bwMode="auto">
            <a:xfrm>
              <a:off x="4167250" y="1535700"/>
              <a:ext cx="90974" cy="268300"/>
            </a:xfrm>
            <a:custGeom>
              <a:avLst/>
              <a:gdLst/>
              <a:ahLst/>
              <a:cxnLst/>
              <a:rect l="l" t="t" r="r" b="b"/>
              <a:pathLst>
                <a:path w="3639" h="10732" fill="norm" stroke="1" extrusionOk="0">
                  <a:moveTo>
                    <a:pt x="3272" y="1"/>
                  </a:moveTo>
                  <a:lnTo>
                    <a:pt x="3339" y="3115"/>
                  </a:lnTo>
                  <a:lnTo>
                    <a:pt x="3339" y="3115"/>
                  </a:lnTo>
                  <a:cubicBezTo>
                    <a:pt x="3525" y="2634"/>
                    <a:pt x="3639" y="2282"/>
                    <a:pt x="3639" y="2136"/>
                  </a:cubicBezTo>
                  <a:cubicBezTo>
                    <a:pt x="3572" y="1435"/>
                    <a:pt x="3439" y="701"/>
                    <a:pt x="3272" y="1"/>
                  </a:cubicBezTo>
                  <a:close/>
                  <a:moveTo>
                    <a:pt x="3339" y="3115"/>
                  </a:moveTo>
                  <a:lnTo>
                    <a:pt x="3339" y="3115"/>
                  </a:lnTo>
                  <a:cubicBezTo>
                    <a:pt x="2465" y="5379"/>
                    <a:pt x="1" y="10516"/>
                    <a:pt x="303" y="10708"/>
                  </a:cubicBezTo>
                  <a:cubicBezTo>
                    <a:pt x="326" y="10724"/>
                    <a:pt x="358" y="10731"/>
                    <a:pt x="399" y="10731"/>
                  </a:cubicBezTo>
                  <a:cubicBezTo>
                    <a:pt x="973" y="10731"/>
                    <a:pt x="3254" y="9307"/>
                    <a:pt x="3472" y="9307"/>
                  </a:cubicBezTo>
                  <a:lnTo>
                    <a:pt x="3339" y="3115"/>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84" name="Google Shape;1684;p45" hidden="0"/>
            <p:cNvSpPr/>
            <p:nvPr isPhoto="0" userDrawn="0"/>
          </p:nvSpPr>
          <p:spPr bwMode="auto">
            <a:xfrm>
              <a:off x="4165650" y="1535700"/>
              <a:ext cx="92575" cy="273550"/>
            </a:xfrm>
            <a:custGeom>
              <a:avLst/>
              <a:gdLst/>
              <a:ahLst/>
              <a:cxnLst/>
              <a:rect l="l" t="t" r="r" b="b"/>
              <a:pathLst>
                <a:path w="3703" h="10942" fill="none" stroke="1" extrusionOk="0">
                  <a:moveTo>
                    <a:pt x="3336" y="1"/>
                  </a:moveTo>
                  <a:cubicBezTo>
                    <a:pt x="3503" y="701"/>
                    <a:pt x="3636" y="1435"/>
                    <a:pt x="3703" y="2136"/>
                  </a:cubicBezTo>
                  <a:cubicBezTo>
                    <a:pt x="3703" y="2970"/>
                    <a:pt x="0" y="10475"/>
                    <a:pt x="367" y="10708"/>
                  </a:cubicBezTo>
                  <a:cubicBezTo>
                    <a:pt x="701" y="10942"/>
                    <a:pt x="3303" y="9307"/>
                    <a:pt x="3536" y="9307"/>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85" name="Google Shape;1685;p45" hidden="0"/>
            <p:cNvSpPr/>
            <p:nvPr isPhoto="0" userDrawn="0"/>
          </p:nvSpPr>
          <p:spPr bwMode="auto">
            <a:xfrm>
              <a:off x="4334100" y="1583625"/>
              <a:ext cx="36725" cy="48450"/>
            </a:xfrm>
            <a:custGeom>
              <a:avLst/>
              <a:gdLst/>
              <a:ahLst/>
              <a:cxnLst/>
              <a:rect l="l" t="t" r="r" b="b"/>
              <a:pathLst>
                <a:path w="1469" h="1938" fill="norm" stroke="1" extrusionOk="0">
                  <a:moveTo>
                    <a:pt x="913" y="1"/>
                  </a:moveTo>
                  <a:cubicBezTo>
                    <a:pt x="609" y="1"/>
                    <a:pt x="285" y="316"/>
                    <a:pt x="167" y="786"/>
                  </a:cubicBezTo>
                  <a:cubicBezTo>
                    <a:pt x="0" y="1319"/>
                    <a:pt x="101" y="1820"/>
                    <a:pt x="434" y="1920"/>
                  </a:cubicBezTo>
                  <a:cubicBezTo>
                    <a:pt x="470" y="1932"/>
                    <a:pt x="507" y="1938"/>
                    <a:pt x="545" y="1938"/>
                  </a:cubicBezTo>
                  <a:cubicBezTo>
                    <a:pt x="826" y="1938"/>
                    <a:pt x="1155" y="1623"/>
                    <a:pt x="1301" y="1153"/>
                  </a:cubicBezTo>
                  <a:cubicBezTo>
                    <a:pt x="1468" y="619"/>
                    <a:pt x="1335" y="119"/>
                    <a:pt x="1035" y="19"/>
                  </a:cubicBezTo>
                  <a:cubicBezTo>
                    <a:pt x="995" y="7"/>
                    <a:pt x="954" y="1"/>
                    <a:pt x="9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86" name="Google Shape;1686;p45" hidden="0"/>
            <p:cNvSpPr/>
            <p:nvPr isPhoto="0" userDrawn="0"/>
          </p:nvSpPr>
          <p:spPr bwMode="auto">
            <a:xfrm>
              <a:off x="4168150" y="1546950"/>
              <a:ext cx="35875" cy="48400"/>
            </a:xfrm>
            <a:custGeom>
              <a:avLst/>
              <a:gdLst/>
              <a:ahLst/>
              <a:cxnLst/>
              <a:rect l="l" t="t" r="r" b="b"/>
              <a:pathLst>
                <a:path w="1435" h="1936" fill="norm" stroke="1" extrusionOk="0">
                  <a:moveTo>
                    <a:pt x="890" y="0"/>
                  </a:moveTo>
                  <a:cubicBezTo>
                    <a:pt x="609" y="0"/>
                    <a:pt x="281" y="315"/>
                    <a:pt x="134" y="785"/>
                  </a:cubicBezTo>
                  <a:cubicBezTo>
                    <a:pt x="0" y="1319"/>
                    <a:pt x="100" y="1819"/>
                    <a:pt x="401" y="1919"/>
                  </a:cubicBezTo>
                  <a:cubicBezTo>
                    <a:pt x="438" y="1930"/>
                    <a:pt x="476" y="1936"/>
                    <a:pt x="513" y="1936"/>
                  </a:cubicBezTo>
                  <a:cubicBezTo>
                    <a:pt x="814" y="1936"/>
                    <a:pt x="1120" y="1596"/>
                    <a:pt x="1268" y="1152"/>
                  </a:cubicBezTo>
                  <a:cubicBezTo>
                    <a:pt x="1435" y="618"/>
                    <a:pt x="1335" y="118"/>
                    <a:pt x="1001" y="18"/>
                  </a:cubicBezTo>
                  <a:cubicBezTo>
                    <a:pt x="965" y="6"/>
                    <a:pt x="928" y="0"/>
                    <a:pt x="8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87" name="Google Shape;1687;p45" hidden="0"/>
            <p:cNvSpPr/>
            <p:nvPr isPhoto="0" userDrawn="0"/>
          </p:nvSpPr>
          <p:spPr bwMode="auto">
            <a:xfrm>
              <a:off x="4324100" y="1648300"/>
              <a:ext cx="50050" cy="40875"/>
            </a:xfrm>
            <a:custGeom>
              <a:avLst/>
              <a:gdLst/>
              <a:ahLst/>
              <a:cxnLst/>
              <a:rect l="l" t="t" r="r" b="b"/>
              <a:pathLst>
                <a:path w="2002" h="1635" fill="none" stroke="1" extrusionOk="0">
                  <a:moveTo>
                    <a:pt x="100" y="0"/>
                  </a:moveTo>
                  <a:cubicBezTo>
                    <a:pt x="100" y="0"/>
                    <a:pt x="0" y="1034"/>
                    <a:pt x="2002" y="1635"/>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88" name="Google Shape;1688;p45" hidden="0"/>
            <p:cNvSpPr/>
            <p:nvPr isPhoto="0" userDrawn="0"/>
          </p:nvSpPr>
          <p:spPr bwMode="auto">
            <a:xfrm>
              <a:off x="4156475" y="1604099"/>
              <a:ext cx="64225" cy="22525"/>
            </a:xfrm>
            <a:custGeom>
              <a:avLst/>
              <a:gdLst/>
              <a:ahLst/>
              <a:cxnLst/>
              <a:rect l="l" t="t" r="r" b="b"/>
              <a:pathLst>
                <a:path w="2569" h="901" fill="none" stroke="1" extrusionOk="0">
                  <a:moveTo>
                    <a:pt x="2569" y="0"/>
                  </a:moveTo>
                  <a:cubicBezTo>
                    <a:pt x="1768" y="434"/>
                    <a:pt x="901" y="734"/>
                    <a:pt x="0" y="901"/>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89" name="Google Shape;1689;p45" hidden="0"/>
            <p:cNvSpPr/>
            <p:nvPr isPhoto="0" userDrawn="0"/>
          </p:nvSpPr>
          <p:spPr bwMode="auto">
            <a:xfrm>
              <a:off x="4147300" y="1835100"/>
              <a:ext cx="147625" cy="44200"/>
            </a:xfrm>
            <a:custGeom>
              <a:avLst/>
              <a:gdLst/>
              <a:ahLst/>
              <a:cxnLst/>
              <a:rect l="l" t="t" r="r" b="b"/>
              <a:pathLst>
                <a:path w="5905" h="1768" fill="none" stroke="1" extrusionOk="0">
                  <a:moveTo>
                    <a:pt x="0" y="0"/>
                  </a:moveTo>
                  <a:cubicBezTo>
                    <a:pt x="0" y="0"/>
                    <a:pt x="2302" y="1768"/>
                    <a:pt x="5905" y="734"/>
                  </a:cubicBezTo>
                </a:path>
              </a:pathLst>
            </a:custGeom>
            <a:noFill/>
            <a:ln w="108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90" name="Google Shape;1690;p45" hidden="0"/>
            <p:cNvSpPr/>
            <p:nvPr isPhoto="0" userDrawn="0"/>
          </p:nvSpPr>
          <p:spPr bwMode="auto">
            <a:xfrm>
              <a:off x="3213300" y="2216950"/>
              <a:ext cx="1769625" cy="1604275"/>
            </a:xfrm>
            <a:custGeom>
              <a:avLst/>
              <a:gdLst/>
              <a:ahLst/>
              <a:cxnLst/>
              <a:rect l="l" t="t" r="r" b="b"/>
              <a:pathLst>
                <a:path w="70785" h="64171" fill="norm" stroke="1" extrusionOk="0">
                  <a:moveTo>
                    <a:pt x="58541" y="1"/>
                  </a:moveTo>
                  <a:cubicBezTo>
                    <a:pt x="58519" y="1"/>
                    <a:pt x="58497" y="2"/>
                    <a:pt x="58476" y="4"/>
                  </a:cubicBezTo>
                  <a:cubicBezTo>
                    <a:pt x="57141" y="137"/>
                    <a:pt x="57275" y="15515"/>
                    <a:pt x="58075" y="21352"/>
                  </a:cubicBezTo>
                  <a:cubicBezTo>
                    <a:pt x="58876" y="27156"/>
                    <a:pt x="54339" y="31593"/>
                    <a:pt x="54339" y="31593"/>
                  </a:cubicBezTo>
                  <a:cubicBezTo>
                    <a:pt x="54339" y="31593"/>
                    <a:pt x="41497" y="32694"/>
                    <a:pt x="37827" y="38765"/>
                  </a:cubicBezTo>
                  <a:cubicBezTo>
                    <a:pt x="34192" y="44836"/>
                    <a:pt x="30422" y="54976"/>
                    <a:pt x="26486" y="58212"/>
                  </a:cubicBezTo>
                  <a:cubicBezTo>
                    <a:pt x="25390" y="59121"/>
                    <a:pt x="23439" y="59466"/>
                    <a:pt x="21147" y="59466"/>
                  </a:cubicBezTo>
                  <a:cubicBezTo>
                    <a:pt x="15276" y="59466"/>
                    <a:pt x="7165" y="57198"/>
                    <a:pt x="5438" y="56311"/>
                  </a:cubicBezTo>
                  <a:cubicBezTo>
                    <a:pt x="3670" y="55477"/>
                    <a:pt x="1868" y="54743"/>
                    <a:pt x="0" y="54176"/>
                  </a:cubicBezTo>
                  <a:lnTo>
                    <a:pt x="0" y="54176"/>
                  </a:lnTo>
                  <a:cubicBezTo>
                    <a:pt x="1" y="54176"/>
                    <a:pt x="2836" y="58612"/>
                    <a:pt x="11876" y="61581"/>
                  </a:cubicBezTo>
                  <a:cubicBezTo>
                    <a:pt x="16457" y="63080"/>
                    <a:pt x="22202" y="64171"/>
                    <a:pt x="28611" y="64171"/>
                  </a:cubicBezTo>
                  <a:cubicBezTo>
                    <a:pt x="34895" y="64171"/>
                    <a:pt x="41817" y="63122"/>
                    <a:pt x="48902" y="60380"/>
                  </a:cubicBezTo>
                  <a:cubicBezTo>
                    <a:pt x="63212" y="54843"/>
                    <a:pt x="67282" y="44302"/>
                    <a:pt x="69016" y="36330"/>
                  </a:cubicBezTo>
                  <a:cubicBezTo>
                    <a:pt x="70784" y="28357"/>
                    <a:pt x="69016" y="17550"/>
                    <a:pt x="66448" y="10811"/>
                  </a:cubicBezTo>
                  <a:cubicBezTo>
                    <a:pt x="63919" y="4145"/>
                    <a:pt x="59968" y="1"/>
                    <a:pt x="58541"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91" name="Google Shape;1691;p45" hidden="0"/>
            <p:cNvSpPr/>
            <p:nvPr isPhoto="0" userDrawn="0"/>
          </p:nvSpPr>
          <p:spPr bwMode="auto">
            <a:xfrm>
              <a:off x="3934650" y="2654000"/>
              <a:ext cx="108425" cy="186000"/>
            </a:xfrm>
            <a:custGeom>
              <a:avLst/>
              <a:gdLst/>
              <a:ahLst/>
              <a:cxnLst/>
              <a:rect l="l" t="t" r="r" b="b"/>
              <a:pathLst>
                <a:path w="4337" h="7440" fill="norm" stroke="1" extrusionOk="0">
                  <a:moveTo>
                    <a:pt x="0" y="1"/>
                  </a:moveTo>
                  <a:cubicBezTo>
                    <a:pt x="0" y="1"/>
                    <a:pt x="101" y="3804"/>
                    <a:pt x="801" y="4637"/>
                  </a:cubicBezTo>
                  <a:cubicBezTo>
                    <a:pt x="1535" y="5438"/>
                    <a:pt x="4337" y="7440"/>
                    <a:pt x="4337" y="7440"/>
                  </a:cubicBezTo>
                  <a:cubicBezTo>
                    <a:pt x="4337" y="7440"/>
                    <a:pt x="3937" y="5805"/>
                    <a:pt x="3636" y="5438"/>
                  </a:cubicBezTo>
                  <a:cubicBezTo>
                    <a:pt x="3303" y="5038"/>
                    <a:pt x="2902" y="2403"/>
                    <a:pt x="1868" y="1669"/>
                  </a:cubicBezTo>
                  <a:cubicBezTo>
                    <a:pt x="1168" y="1202"/>
                    <a:pt x="567" y="635"/>
                    <a:pt x="0"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92" name="Google Shape;1692;p45" hidden="0"/>
            <p:cNvSpPr/>
            <p:nvPr isPhoto="0" userDrawn="0"/>
          </p:nvSpPr>
          <p:spPr bwMode="auto">
            <a:xfrm>
              <a:off x="3740850" y="2543450"/>
              <a:ext cx="281800" cy="422975"/>
            </a:xfrm>
            <a:custGeom>
              <a:avLst/>
              <a:gdLst/>
              <a:ahLst/>
              <a:cxnLst/>
              <a:rect l="l" t="t" r="r" b="b"/>
              <a:pathLst>
                <a:path w="11272" h="16919" fill="norm" stroke="1" extrusionOk="0">
                  <a:moveTo>
                    <a:pt x="969" y="0"/>
                  </a:moveTo>
                  <a:cubicBezTo>
                    <a:pt x="442" y="0"/>
                    <a:pt x="0" y="513"/>
                    <a:pt x="180" y="1054"/>
                  </a:cubicBezTo>
                  <a:lnTo>
                    <a:pt x="4083" y="15164"/>
                  </a:lnTo>
                  <a:cubicBezTo>
                    <a:pt x="4183" y="15464"/>
                    <a:pt x="4417" y="15698"/>
                    <a:pt x="4750" y="15764"/>
                  </a:cubicBezTo>
                  <a:lnTo>
                    <a:pt x="10087" y="16898"/>
                  </a:lnTo>
                  <a:cubicBezTo>
                    <a:pt x="10151" y="16912"/>
                    <a:pt x="10213" y="16918"/>
                    <a:pt x="10274" y="16918"/>
                  </a:cubicBezTo>
                  <a:cubicBezTo>
                    <a:pt x="10827" y="16918"/>
                    <a:pt x="11272" y="16402"/>
                    <a:pt x="11121" y="15831"/>
                  </a:cubicBezTo>
                  <a:lnTo>
                    <a:pt x="7419" y="1654"/>
                  </a:lnTo>
                  <a:cubicBezTo>
                    <a:pt x="7352" y="1321"/>
                    <a:pt x="7085" y="1087"/>
                    <a:pt x="6752" y="1020"/>
                  </a:cubicBezTo>
                  <a:lnTo>
                    <a:pt x="1148" y="20"/>
                  </a:lnTo>
                  <a:cubicBezTo>
                    <a:pt x="1088" y="6"/>
                    <a:pt x="1028" y="0"/>
                    <a:pt x="969" y="0"/>
                  </a:cubicBezTo>
                  <a:close/>
                </a:path>
              </a:pathLst>
            </a:custGeom>
            <a:solidFill>
              <a:srgbClr val="263238"/>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93" name="Google Shape;1693;p45" hidden="0"/>
            <p:cNvSpPr/>
            <p:nvPr isPhoto="0" userDrawn="0"/>
          </p:nvSpPr>
          <p:spPr bwMode="auto">
            <a:xfrm>
              <a:off x="3742000" y="2177000"/>
              <a:ext cx="1120000" cy="881300"/>
            </a:xfrm>
            <a:custGeom>
              <a:avLst/>
              <a:gdLst/>
              <a:ahLst/>
              <a:cxnLst/>
              <a:rect l="l" t="t" r="r" b="b"/>
              <a:pathLst>
                <a:path w="44800" h="35252" fill="norm" stroke="1" extrusionOk="0">
                  <a:moveTo>
                    <a:pt x="34559" y="1"/>
                  </a:moveTo>
                  <a:lnTo>
                    <a:pt x="30189" y="13477"/>
                  </a:lnTo>
                  <a:lnTo>
                    <a:pt x="32691" y="25752"/>
                  </a:lnTo>
                  <a:cubicBezTo>
                    <a:pt x="32691" y="25752"/>
                    <a:pt x="30456" y="26486"/>
                    <a:pt x="24418" y="28421"/>
                  </a:cubicBezTo>
                  <a:cubicBezTo>
                    <a:pt x="21400" y="29388"/>
                    <a:pt x="18689" y="29630"/>
                    <a:pt x="16734" y="29630"/>
                  </a:cubicBezTo>
                  <a:cubicBezTo>
                    <a:pt x="14778" y="29630"/>
                    <a:pt x="13577" y="29388"/>
                    <a:pt x="13577" y="29388"/>
                  </a:cubicBezTo>
                  <a:cubicBezTo>
                    <a:pt x="13577" y="29388"/>
                    <a:pt x="11009" y="24151"/>
                    <a:pt x="10208" y="23284"/>
                  </a:cubicBezTo>
                  <a:cubicBezTo>
                    <a:pt x="9408" y="22383"/>
                    <a:pt x="4571" y="20715"/>
                    <a:pt x="3770" y="20549"/>
                  </a:cubicBezTo>
                  <a:cubicBezTo>
                    <a:pt x="3487" y="20490"/>
                    <a:pt x="2995" y="20443"/>
                    <a:pt x="2466" y="20443"/>
                  </a:cubicBezTo>
                  <a:cubicBezTo>
                    <a:pt x="1499" y="20443"/>
                    <a:pt x="407" y="20598"/>
                    <a:pt x="234" y="21116"/>
                  </a:cubicBezTo>
                  <a:cubicBezTo>
                    <a:pt x="1" y="21916"/>
                    <a:pt x="968" y="22216"/>
                    <a:pt x="1469" y="22216"/>
                  </a:cubicBezTo>
                  <a:cubicBezTo>
                    <a:pt x="1936" y="22216"/>
                    <a:pt x="3470" y="22316"/>
                    <a:pt x="3470" y="22316"/>
                  </a:cubicBezTo>
                  <a:lnTo>
                    <a:pt x="7306" y="24385"/>
                  </a:lnTo>
                  <a:lnTo>
                    <a:pt x="7806" y="25352"/>
                  </a:lnTo>
                  <a:cubicBezTo>
                    <a:pt x="7806" y="25352"/>
                    <a:pt x="4504" y="24551"/>
                    <a:pt x="4037" y="24385"/>
                  </a:cubicBezTo>
                  <a:cubicBezTo>
                    <a:pt x="3983" y="24370"/>
                    <a:pt x="3906" y="24364"/>
                    <a:pt x="3811" y="24364"/>
                  </a:cubicBezTo>
                  <a:cubicBezTo>
                    <a:pt x="3028" y="24364"/>
                    <a:pt x="1032" y="24814"/>
                    <a:pt x="735" y="25052"/>
                  </a:cubicBezTo>
                  <a:cubicBezTo>
                    <a:pt x="401" y="25285"/>
                    <a:pt x="268" y="26086"/>
                    <a:pt x="735" y="26253"/>
                  </a:cubicBezTo>
                  <a:cubicBezTo>
                    <a:pt x="815" y="26281"/>
                    <a:pt x="946" y="26293"/>
                    <a:pt x="1108" y="26293"/>
                  </a:cubicBezTo>
                  <a:cubicBezTo>
                    <a:pt x="1885" y="26293"/>
                    <a:pt x="3370" y="26019"/>
                    <a:pt x="3370" y="26019"/>
                  </a:cubicBezTo>
                  <a:lnTo>
                    <a:pt x="7540" y="27854"/>
                  </a:lnTo>
                  <a:cubicBezTo>
                    <a:pt x="7540" y="27854"/>
                    <a:pt x="2803" y="27954"/>
                    <a:pt x="2503" y="28087"/>
                  </a:cubicBezTo>
                  <a:cubicBezTo>
                    <a:pt x="2169" y="28221"/>
                    <a:pt x="1535" y="29755"/>
                    <a:pt x="1535" y="29755"/>
                  </a:cubicBezTo>
                  <a:cubicBezTo>
                    <a:pt x="1535" y="29755"/>
                    <a:pt x="1535" y="30489"/>
                    <a:pt x="2102" y="30489"/>
                  </a:cubicBezTo>
                  <a:cubicBezTo>
                    <a:pt x="2503" y="30456"/>
                    <a:pt x="2903" y="30389"/>
                    <a:pt x="3303" y="30256"/>
                  </a:cubicBezTo>
                  <a:lnTo>
                    <a:pt x="3303" y="30256"/>
                  </a:lnTo>
                  <a:cubicBezTo>
                    <a:pt x="3303" y="30256"/>
                    <a:pt x="2803" y="31356"/>
                    <a:pt x="3537" y="31523"/>
                  </a:cubicBezTo>
                  <a:cubicBezTo>
                    <a:pt x="4271" y="31690"/>
                    <a:pt x="7706" y="33358"/>
                    <a:pt x="10041" y="33625"/>
                  </a:cubicBezTo>
                  <a:cubicBezTo>
                    <a:pt x="12376" y="33858"/>
                    <a:pt x="15579" y="34325"/>
                    <a:pt x="15579" y="34325"/>
                  </a:cubicBezTo>
                  <a:cubicBezTo>
                    <a:pt x="15579" y="34325"/>
                    <a:pt x="25685" y="35252"/>
                    <a:pt x="31834" y="35252"/>
                  </a:cubicBezTo>
                  <a:cubicBezTo>
                    <a:pt x="33336" y="35252"/>
                    <a:pt x="34601" y="35196"/>
                    <a:pt x="35426" y="35059"/>
                  </a:cubicBezTo>
                  <a:cubicBezTo>
                    <a:pt x="39596" y="34358"/>
                    <a:pt x="44800" y="33058"/>
                    <a:pt x="44733" y="31857"/>
                  </a:cubicBezTo>
                  <a:cubicBezTo>
                    <a:pt x="44633" y="30656"/>
                    <a:pt x="42631" y="13310"/>
                    <a:pt x="41364" y="9140"/>
                  </a:cubicBezTo>
                  <a:cubicBezTo>
                    <a:pt x="40063" y="4971"/>
                    <a:pt x="39496" y="2569"/>
                    <a:pt x="38795" y="1902"/>
                  </a:cubicBezTo>
                  <a:cubicBezTo>
                    <a:pt x="38061" y="1268"/>
                    <a:pt x="34559" y="1"/>
                    <a:pt x="34559"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94" name="Google Shape;1694;p45" hidden="0"/>
            <p:cNvSpPr/>
            <p:nvPr isPhoto="0" userDrawn="0"/>
          </p:nvSpPr>
          <p:spPr bwMode="auto">
            <a:xfrm>
              <a:off x="3742000" y="2177000"/>
              <a:ext cx="1120000" cy="894000"/>
            </a:xfrm>
            <a:custGeom>
              <a:avLst/>
              <a:gdLst/>
              <a:ahLst/>
              <a:cxnLst/>
              <a:rect l="l" t="t" r="r" b="b"/>
              <a:pathLst>
                <a:path w="44800" h="35760" fill="none" stroke="1" extrusionOk="0">
                  <a:moveTo>
                    <a:pt x="34559" y="1"/>
                  </a:moveTo>
                  <a:cubicBezTo>
                    <a:pt x="34559" y="1"/>
                    <a:pt x="38061" y="1268"/>
                    <a:pt x="38795" y="1902"/>
                  </a:cubicBezTo>
                  <a:cubicBezTo>
                    <a:pt x="39496" y="2569"/>
                    <a:pt x="40063" y="4971"/>
                    <a:pt x="41364" y="9140"/>
                  </a:cubicBezTo>
                  <a:cubicBezTo>
                    <a:pt x="42631" y="13310"/>
                    <a:pt x="44633" y="30656"/>
                    <a:pt x="44733" y="31857"/>
                  </a:cubicBezTo>
                  <a:cubicBezTo>
                    <a:pt x="44800" y="33058"/>
                    <a:pt x="39596" y="34358"/>
                    <a:pt x="35426" y="35059"/>
                  </a:cubicBezTo>
                  <a:cubicBezTo>
                    <a:pt x="31223" y="35759"/>
                    <a:pt x="15579" y="34325"/>
                    <a:pt x="15579" y="34325"/>
                  </a:cubicBezTo>
                  <a:cubicBezTo>
                    <a:pt x="15579" y="34325"/>
                    <a:pt x="12376" y="33858"/>
                    <a:pt x="10041" y="33625"/>
                  </a:cubicBezTo>
                  <a:cubicBezTo>
                    <a:pt x="7706" y="33358"/>
                    <a:pt x="4271" y="31690"/>
                    <a:pt x="3537" y="31523"/>
                  </a:cubicBezTo>
                  <a:cubicBezTo>
                    <a:pt x="2803" y="31356"/>
                    <a:pt x="3303" y="30256"/>
                    <a:pt x="3303" y="30256"/>
                  </a:cubicBezTo>
                  <a:cubicBezTo>
                    <a:pt x="2903" y="30389"/>
                    <a:pt x="2503" y="30456"/>
                    <a:pt x="2102" y="30489"/>
                  </a:cubicBezTo>
                  <a:cubicBezTo>
                    <a:pt x="1535" y="30489"/>
                    <a:pt x="1535" y="29755"/>
                    <a:pt x="1535" y="29755"/>
                  </a:cubicBezTo>
                  <a:cubicBezTo>
                    <a:pt x="1535" y="29755"/>
                    <a:pt x="2169" y="28221"/>
                    <a:pt x="2503" y="28087"/>
                  </a:cubicBezTo>
                  <a:cubicBezTo>
                    <a:pt x="2803" y="27954"/>
                    <a:pt x="7540" y="27854"/>
                    <a:pt x="7540" y="27854"/>
                  </a:cubicBezTo>
                  <a:lnTo>
                    <a:pt x="3370" y="26019"/>
                  </a:lnTo>
                  <a:cubicBezTo>
                    <a:pt x="3370" y="26019"/>
                    <a:pt x="1202" y="26419"/>
                    <a:pt x="735" y="26253"/>
                  </a:cubicBezTo>
                  <a:cubicBezTo>
                    <a:pt x="268" y="26086"/>
                    <a:pt x="401" y="25285"/>
                    <a:pt x="735" y="25052"/>
                  </a:cubicBezTo>
                  <a:cubicBezTo>
                    <a:pt x="1068" y="24785"/>
                    <a:pt x="3537" y="24251"/>
                    <a:pt x="4037" y="24385"/>
                  </a:cubicBezTo>
                  <a:cubicBezTo>
                    <a:pt x="4504" y="24551"/>
                    <a:pt x="7806" y="25352"/>
                    <a:pt x="7806" y="25352"/>
                  </a:cubicBezTo>
                  <a:lnTo>
                    <a:pt x="7306" y="24385"/>
                  </a:lnTo>
                  <a:lnTo>
                    <a:pt x="3470" y="22316"/>
                  </a:lnTo>
                  <a:cubicBezTo>
                    <a:pt x="3470" y="22316"/>
                    <a:pt x="1936" y="22216"/>
                    <a:pt x="1469" y="22216"/>
                  </a:cubicBezTo>
                  <a:cubicBezTo>
                    <a:pt x="968" y="22216"/>
                    <a:pt x="1" y="21916"/>
                    <a:pt x="234" y="21116"/>
                  </a:cubicBezTo>
                  <a:cubicBezTo>
                    <a:pt x="501" y="20315"/>
                    <a:pt x="2970" y="20382"/>
                    <a:pt x="3770" y="20549"/>
                  </a:cubicBezTo>
                  <a:cubicBezTo>
                    <a:pt x="4571" y="20715"/>
                    <a:pt x="9408" y="22383"/>
                    <a:pt x="10208" y="23284"/>
                  </a:cubicBezTo>
                  <a:cubicBezTo>
                    <a:pt x="11009" y="24151"/>
                    <a:pt x="13577" y="29388"/>
                    <a:pt x="13577" y="29388"/>
                  </a:cubicBezTo>
                  <a:cubicBezTo>
                    <a:pt x="13577" y="29388"/>
                    <a:pt x="18381" y="30356"/>
                    <a:pt x="24418" y="28421"/>
                  </a:cubicBezTo>
                  <a:cubicBezTo>
                    <a:pt x="30456" y="26486"/>
                    <a:pt x="32691" y="25752"/>
                    <a:pt x="32691" y="25752"/>
                  </a:cubicBezTo>
                  <a:lnTo>
                    <a:pt x="30189" y="13477"/>
                  </a:ln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95" name="Google Shape;1695;p45" hidden="0"/>
            <p:cNvSpPr/>
            <p:nvPr isPhoto="0" userDrawn="0"/>
          </p:nvSpPr>
          <p:spPr bwMode="auto">
            <a:xfrm>
              <a:off x="3742000" y="2687225"/>
              <a:ext cx="704700" cy="367925"/>
            </a:xfrm>
            <a:custGeom>
              <a:avLst/>
              <a:gdLst/>
              <a:ahLst/>
              <a:cxnLst/>
              <a:rect l="l" t="t" r="r" b="b"/>
              <a:pathLst>
                <a:path w="28188" h="14717" fill="norm" stroke="1" extrusionOk="0">
                  <a:moveTo>
                    <a:pt x="2466" y="1"/>
                  </a:moveTo>
                  <a:cubicBezTo>
                    <a:pt x="1499" y="1"/>
                    <a:pt x="407" y="156"/>
                    <a:pt x="234" y="673"/>
                  </a:cubicBezTo>
                  <a:cubicBezTo>
                    <a:pt x="1" y="1474"/>
                    <a:pt x="968" y="1774"/>
                    <a:pt x="1469" y="1774"/>
                  </a:cubicBezTo>
                  <a:cubicBezTo>
                    <a:pt x="1936" y="1774"/>
                    <a:pt x="3470" y="1874"/>
                    <a:pt x="3470" y="1874"/>
                  </a:cubicBezTo>
                  <a:lnTo>
                    <a:pt x="7306" y="3942"/>
                  </a:lnTo>
                  <a:lnTo>
                    <a:pt x="7806" y="4910"/>
                  </a:lnTo>
                  <a:cubicBezTo>
                    <a:pt x="7806" y="4910"/>
                    <a:pt x="4504" y="4109"/>
                    <a:pt x="4037" y="3942"/>
                  </a:cubicBezTo>
                  <a:cubicBezTo>
                    <a:pt x="3977" y="3922"/>
                    <a:pt x="3890" y="3913"/>
                    <a:pt x="3781" y="3913"/>
                  </a:cubicBezTo>
                  <a:cubicBezTo>
                    <a:pt x="2979" y="3913"/>
                    <a:pt x="1029" y="4404"/>
                    <a:pt x="735" y="4609"/>
                  </a:cubicBezTo>
                  <a:cubicBezTo>
                    <a:pt x="401" y="4810"/>
                    <a:pt x="234" y="5644"/>
                    <a:pt x="735" y="5810"/>
                  </a:cubicBezTo>
                  <a:cubicBezTo>
                    <a:pt x="801" y="5829"/>
                    <a:pt x="903" y="5838"/>
                    <a:pt x="1028" y="5838"/>
                  </a:cubicBezTo>
                  <a:cubicBezTo>
                    <a:pt x="1777" y="5838"/>
                    <a:pt x="3370" y="5543"/>
                    <a:pt x="3370" y="5543"/>
                  </a:cubicBezTo>
                  <a:lnTo>
                    <a:pt x="7540" y="7411"/>
                  </a:lnTo>
                  <a:cubicBezTo>
                    <a:pt x="7540" y="7411"/>
                    <a:pt x="2803" y="7478"/>
                    <a:pt x="2503" y="7645"/>
                  </a:cubicBezTo>
                  <a:cubicBezTo>
                    <a:pt x="2169" y="7812"/>
                    <a:pt x="1535" y="9313"/>
                    <a:pt x="1535" y="9313"/>
                  </a:cubicBezTo>
                  <a:cubicBezTo>
                    <a:pt x="1535" y="9313"/>
                    <a:pt x="1535" y="10047"/>
                    <a:pt x="2102" y="10047"/>
                  </a:cubicBezTo>
                  <a:cubicBezTo>
                    <a:pt x="2503" y="10013"/>
                    <a:pt x="2903" y="9947"/>
                    <a:pt x="3303" y="9813"/>
                  </a:cubicBezTo>
                  <a:lnTo>
                    <a:pt x="3303" y="9813"/>
                  </a:lnTo>
                  <a:cubicBezTo>
                    <a:pt x="3303" y="9813"/>
                    <a:pt x="2803" y="10914"/>
                    <a:pt x="3537" y="11081"/>
                  </a:cubicBezTo>
                  <a:cubicBezTo>
                    <a:pt x="4271" y="11248"/>
                    <a:pt x="7706" y="12915"/>
                    <a:pt x="10041" y="13182"/>
                  </a:cubicBezTo>
                  <a:cubicBezTo>
                    <a:pt x="12376" y="13416"/>
                    <a:pt x="15579" y="13883"/>
                    <a:pt x="15579" y="13883"/>
                  </a:cubicBezTo>
                  <a:cubicBezTo>
                    <a:pt x="15579" y="13883"/>
                    <a:pt x="21783" y="14483"/>
                    <a:pt x="27420" y="14717"/>
                  </a:cubicBezTo>
                  <a:cubicBezTo>
                    <a:pt x="28188" y="10981"/>
                    <a:pt x="27787" y="8546"/>
                    <a:pt x="27187" y="7045"/>
                  </a:cubicBezTo>
                  <a:lnTo>
                    <a:pt x="24418" y="7945"/>
                  </a:lnTo>
                  <a:cubicBezTo>
                    <a:pt x="21374" y="8938"/>
                    <a:pt x="18643" y="9184"/>
                    <a:pt x="16684" y="9184"/>
                  </a:cubicBezTo>
                  <a:cubicBezTo>
                    <a:pt x="14758" y="9184"/>
                    <a:pt x="13577" y="8946"/>
                    <a:pt x="13577" y="8946"/>
                  </a:cubicBezTo>
                  <a:cubicBezTo>
                    <a:pt x="13577" y="8946"/>
                    <a:pt x="11009" y="3709"/>
                    <a:pt x="10208" y="2841"/>
                  </a:cubicBezTo>
                  <a:cubicBezTo>
                    <a:pt x="9408" y="1941"/>
                    <a:pt x="4571" y="273"/>
                    <a:pt x="3770" y="106"/>
                  </a:cubicBezTo>
                  <a:cubicBezTo>
                    <a:pt x="3487" y="47"/>
                    <a:pt x="2995" y="1"/>
                    <a:pt x="2466"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696" name="Google Shape;1696;p45" hidden="0"/>
            <p:cNvSpPr/>
            <p:nvPr isPhoto="0" userDrawn="0"/>
          </p:nvSpPr>
          <p:spPr bwMode="auto">
            <a:xfrm>
              <a:off x="3824575" y="2918375"/>
              <a:ext cx="130100" cy="20025"/>
            </a:xfrm>
            <a:custGeom>
              <a:avLst/>
              <a:gdLst/>
              <a:ahLst/>
              <a:cxnLst/>
              <a:rect l="l" t="t" r="r" b="b"/>
              <a:pathLst>
                <a:path w="5204" h="801" fill="none" stroke="1" extrusionOk="0">
                  <a:moveTo>
                    <a:pt x="0" y="567"/>
                  </a:moveTo>
                  <a:cubicBezTo>
                    <a:pt x="534" y="367"/>
                    <a:pt x="1068" y="200"/>
                    <a:pt x="1601" y="100"/>
                  </a:cubicBezTo>
                  <a:cubicBezTo>
                    <a:pt x="2068" y="0"/>
                    <a:pt x="5204" y="801"/>
                    <a:pt x="5204" y="801"/>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701" name="Google Shape;1701;p46"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Clr>
                <a:schemeClr val="dk1"/>
              </a:buClr>
              <a:buSzPts val="1100"/>
              <a:buFont typeface="Arial"/>
              <a:buNone/>
              <a:defRPr/>
            </a:pPr>
            <a:r>
              <a:rPr lang="de"/>
              <a:t>KPI-Dashboard</a:t>
            </a:r>
            <a:endParaRPr/>
          </a:p>
          <a:p>
            <a:pPr marL="0" lvl="0" indent="0" algn="ctr">
              <a:spcBef>
                <a:spcPts val="0"/>
              </a:spcBef>
              <a:spcAft>
                <a:spcPts val="0"/>
              </a:spcAft>
              <a:buClr>
                <a:schemeClr val="dk1"/>
              </a:buClr>
              <a:buSzPts val="1100"/>
              <a:buFont typeface="Arial"/>
              <a:buNone/>
              <a:defRPr/>
            </a:pPr>
            <a:endParaRPr/>
          </a:p>
          <a:p>
            <a:pPr marL="0" lvl="0" indent="0" algn="ctr">
              <a:spcBef>
                <a:spcPts val="0"/>
              </a:spcBef>
              <a:spcAft>
                <a:spcPts val="0"/>
              </a:spcAft>
              <a:buNone/>
              <a:defRPr/>
            </a:pPr>
            <a:endParaRPr/>
          </a:p>
        </p:txBody>
      </p:sp>
      <p:sp>
        <p:nvSpPr>
          <p:cNvPr id="1702" name="Google Shape;1702;p46" hidden="0"/>
          <p:cNvSpPr/>
          <p:nvPr isPhoto="0" userDrawn="0"/>
        </p:nvSpPr>
        <p:spPr bwMode="auto">
          <a:xfrm>
            <a:off x="6053103" y="1378021"/>
            <a:ext cx="2377800" cy="468300"/>
          </a:xfrm>
          <a:prstGeom prst="roundRect">
            <a:avLst>
              <a:gd name="adj" fmla="val 50000"/>
            </a:avLst>
          </a:prstGeom>
          <a:solidFill>
            <a:srgbClr val="6453C2"/>
          </a:solidFill>
          <a:ln w="9525" cap="flat" cmpd="sng">
            <a:solidFill>
              <a:srgbClr val="D0CB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03" name="Google Shape;1703;p46" hidden="0"/>
          <p:cNvSpPr/>
          <p:nvPr isPhoto="0" userDrawn="0"/>
        </p:nvSpPr>
        <p:spPr bwMode="auto">
          <a:xfrm>
            <a:off x="6095110" y="1432921"/>
            <a:ext cx="2293800" cy="358500"/>
          </a:xfrm>
          <a:prstGeom prst="roundRect">
            <a:avLst>
              <a:gd name="adj" fmla="val 50000"/>
            </a:avLst>
          </a:prstGeom>
          <a:noFill/>
          <a:ln w="9525" cap="flat" cmpd="sng">
            <a:solidFill>
              <a:srgbClr val="FFFFFF"/>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04" name="Google Shape;1704;p46" hidden="0"/>
          <p:cNvSpPr/>
          <p:nvPr isPhoto="0" userDrawn="0"/>
        </p:nvSpPr>
        <p:spPr bwMode="auto">
          <a:xfrm>
            <a:off x="6053103" y="2484383"/>
            <a:ext cx="2377800" cy="468300"/>
          </a:xfrm>
          <a:prstGeom prst="roundRect">
            <a:avLst>
              <a:gd name="adj" fmla="val 50000"/>
            </a:avLst>
          </a:prstGeom>
          <a:solidFill>
            <a:srgbClr val="6453C2"/>
          </a:solidFill>
          <a:ln w="9525" cap="flat" cmpd="sng">
            <a:solidFill>
              <a:srgbClr val="D0CB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05" name="Google Shape;1705;p46" hidden="0"/>
          <p:cNvSpPr/>
          <p:nvPr isPhoto="0" userDrawn="0"/>
        </p:nvSpPr>
        <p:spPr bwMode="auto">
          <a:xfrm>
            <a:off x="6095110" y="2539283"/>
            <a:ext cx="2293800" cy="358500"/>
          </a:xfrm>
          <a:prstGeom prst="roundRect">
            <a:avLst>
              <a:gd name="adj" fmla="val 50000"/>
            </a:avLst>
          </a:prstGeom>
          <a:noFill/>
          <a:ln w="9525" cap="flat" cmpd="sng">
            <a:solidFill>
              <a:srgbClr val="FFFFFF"/>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06" name="Google Shape;1706;p46" hidden="0"/>
          <p:cNvSpPr txBox="1"/>
          <p:nvPr isPhoto="0" userDrawn="0"/>
        </p:nvSpPr>
        <p:spPr bwMode="auto">
          <a:xfrm>
            <a:off x="6103427" y="1454675"/>
            <a:ext cx="2327400" cy="384000"/>
          </a:xfrm>
          <a:prstGeom prst="rect">
            <a:avLst/>
          </a:prstGeom>
          <a:noFill/>
          <a:ln>
            <a:noFill/>
          </a:ln>
        </p:spPr>
        <p:txBody>
          <a:bodyPr spcFirstLastPara="1" wrap="square" lIns="91425" tIns="91425" rIns="91425" bIns="91425" anchor="b" anchorCtr="0">
            <a:noAutofit/>
          </a:bodyPr>
          <a:lstStyle/>
          <a:p>
            <a:pPr marL="0" lvl="0" indent="0" algn="l">
              <a:lnSpc>
                <a:spcPct val="114999"/>
              </a:lnSpc>
              <a:spcBef>
                <a:spcPts val="0"/>
              </a:spcBef>
              <a:spcAft>
                <a:spcPts val="1200"/>
              </a:spcAft>
              <a:buNone/>
              <a:defRPr/>
            </a:pPr>
            <a:r>
              <a:rPr lang="de" sz="2000" b="1">
                <a:solidFill>
                  <a:srgbClr val="FFFFFF"/>
                </a:solidFill>
                <a:latin typeface="Space Grotesk"/>
                <a:ea typeface="Space Grotesk"/>
                <a:cs typeface="Space Grotesk"/>
              </a:rPr>
              <a:t>Merkur</a:t>
            </a:r>
            <a:endParaRPr sz="2000" b="1">
              <a:solidFill>
                <a:srgbClr val="FFFFFF"/>
              </a:solidFill>
              <a:latin typeface="Space Grotesk"/>
              <a:ea typeface="Space Grotesk"/>
              <a:cs typeface="Space Grotesk"/>
            </a:endParaRPr>
          </a:p>
        </p:txBody>
      </p:sp>
      <p:sp>
        <p:nvSpPr>
          <p:cNvPr id="1707" name="Google Shape;1707;p46" hidden="0"/>
          <p:cNvSpPr txBox="1"/>
          <p:nvPr isPhoto="0" userDrawn="0"/>
        </p:nvSpPr>
        <p:spPr bwMode="auto">
          <a:xfrm>
            <a:off x="6103427" y="1791438"/>
            <a:ext cx="2327400" cy="576000"/>
          </a:xfrm>
          <a:prstGeom prst="rect">
            <a:avLst/>
          </a:prstGeom>
          <a:noFill/>
          <a:ln>
            <a:noFill/>
          </a:ln>
        </p:spPr>
        <p:txBody>
          <a:bodyPr spcFirstLastPara="1" wrap="square" lIns="91425" tIns="91425" rIns="91425" bIns="91425" anchor="t" anchorCtr="0">
            <a:noAutofit/>
          </a:bodyPr>
          <a:lstStyle/>
          <a:p>
            <a:pPr marL="0" lvl="0" indent="0" algn="l">
              <a:lnSpc>
                <a:spcPct val="114999"/>
              </a:lnSpc>
              <a:spcBef>
                <a:spcPts val="0"/>
              </a:spcBef>
              <a:spcAft>
                <a:spcPts val="1200"/>
              </a:spcAft>
              <a:buNone/>
              <a:defRPr/>
            </a:pPr>
            <a:r>
              <a:rPr lang="de">
                <a:latin typeface="Archivo"/>
                <a:ea typeface="Archivo"/>
                <a:cs typeface="Archivo"/>
              </a:rPr>
              <a:t>Der Merkur ist der sonnennächste Planet</a:t>
            </a:r>
            <a:endParaRPr>
              <a:latin typeface="Archivo"/>
              <a:ea typeface="Archivo"/>
              <a:cs typeface="Archivo"/>
            </a:endParaRPr>
          </a:p>
        </p:txBody>
      </p:sp>
      <p:sp>
        <p:nvSpPr>
          <p:cNvPr id="1708" name="Google Shape;1708;p46" hidden="0"/>
          <p:cNvSpPr txBox="1"/>
          <p:nvPr isPhoto="0" userDrawn="0"/>
        </p:nvSpPr>
        <p:spPr bwMode="auto">
          <a:xfrm>
            <a:off x="6103427" y="2561037"/>
            <a:ext cx="2327400" cy="384000"/>
          </a:xfrm>
          <a:prstGeom prst="rect">
            <a:avLst/>
          </a:prstGeom>
          <a:noFill/>
          <a:ln>
            <a:noFill/>
          </a:ln>
        </p:spPr>
        <p:txBody>
          <a:bodyPr spcFirstLastPara="1" wrap="square" lIns="91425" tIns="91425" rIns="91425" bIns="91425" anchor="b" anchorCtr="0">
            <a:noAutofit/>
          </a:bodyPr>
          <a:lstStyle/>
          <a:p>
            <a:pPr marL="0" lvl="0" indent="0" algn="l">
              <a:lnSpc>
                <a:spcPct val="114999"/>
              </a:lnSpc>
              <a:spcBef>
                <a:spcPts val="0"/>
              </a:spcBef>
              <a:spcAft>
                <a:spcPts val="1200"/>
              </a:spcAft>
              <a:buNone/>
              <a:defRPr/>
            </a:pPr>
            <a:r>
              <a:rPr lang="de" sz="2000" b="1">
                <a:solidFill>
                  <a:srgbClr val="FFFFFF"/>
                </a:solidFill>
                <a:latin typeface="Space Grotesk"/>
                <a:ea typeface="Space Grotesk"/>
                <a:cs typeface="Space Grotesk"/>
              </a:rPr>
              <a:t>Saturn</a:t>
            </a:r>
            <a:endParaRPr sz="2000" b="1">
              <a:solidFill>
                <a:srgbClr val="FFFFFF"/>
              </a:solidFill>
              <a:latin typeface="Space Grotesk"/>
              <a:ea typeface="Space Grotesk"/>
              <a:cs typeface="Space Grotesk"/>
            </a:endParaRPr>
          </a:p>
        </p:txBody>
      </p:sp>
      <p:sp>
        <p:nvSpPr>
          <p:cNvPr id="1709" name="Google Shape;1709;p46" hidden="0"/>
          <p:cNvSpPr txBox="1"/>
          <p:nvPr isPhoto="0" userDrawn="0"/>
        </p:nvSpPr>
        <p:spPr bwMode="auto">
          <a:xfrm>
            <a:off x="6103427" y="2897800"/>
            <a:ext cx="2327400" cy="576000"/>
          </a:xfrm>
          <a:prstGeom prst="rect">
            <a:avLst/>
          </a:prstGeom>
          <a:noFill/>
          <a:ln>
            <a:noFill/>
          </a:ln>
        </p:spPr>
        <p:txBody>
          <a:bodyPr spcFirstLastPara="1" wrap="square" lIns="91425" tIns="91425" rIns="91425" bIns="91425" anchor="t" anchorCtr="0">
            <a:noAutofit/>
          </a:bodyPr>
          <a:lstStyle/>
          <a:p>
            <a:pPr marL="0" lvl="0" indent="0" algn="l">
              <a:lnSpc>
                <a:spcPct val="114999"/>
              </a:lnSpc>
              <a:spcBef>
                <a:spcPts val="0"/>
              </a:spcBef>
              <a:spcAft>
                <a:spcPts val="1200"/>
              </a:spcAft>
              <a:buNone/>
              <a:defRPr/>
            </a:pPr>
            <a:r>
              <a:rPr lang="de">
                <a:latin typeface="Archivo"/>
                <a:ea typeface="Archivo"/>
                <a:cs typeface="Archivo"/>
              </a:rPr>
              <a:t>Es besteht aus Wasserstoff und Helium</a:t>
            </a:r>
            <a:endParaRPr>
              <a:latin typeface="Archivo"/>
              <a:ea typeface="Archivo"/>
              <a:cs typeface="Archivo"/>
            </a:endParaRPr>
          </a:p>
        </p:txBody>
      </p:sp>
      <p:grpSp>
        <p:nvGrpSpPr>
          <p:cNvPr id="1710" name="Google Shape;1710;p46" hidden="0"/>
          <p:cNvGrpSpPr/>
          <p:nvPr isPhoto="0" userDrawn="0"/>
        </p:nvGrpSpPr>
        <p:grpSpPr bwMode="auto">
          <a:xfrm>
            <a:off x="5486600" y="1385375"/>
            <a:ext cx="453600" cy="453600"/>
            <a:chOff x="3603450" y="1968300"/>
            <a:chExt cx="453600" cy="453600"/>
          </a:xfrm>
        </p:grpSpPr>
        <p:sp>
          <p:nvSpPr>
            <p:cNvPr id="1711" name="Google Shape;1711;p46" hidden="0"/>
            <p:cNvSpPr/>
            <p:nvPr isPhoto="0" userDrawn="0"/>
          </p:nvSpPr>
          <p:spPr bwMode="auto">
            <a:xfrm>
              <a:off x="3603450" y="1968300"/>
              <a:ext cx="453600" cy="4536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12" name="Google Shape;1712;p46" hidden="0"/>
            <p:cNvSpPr/>
            <p:nvPr isPhoto="0" userDrawn="0"/>
          </p:nvSpPr>
          <p:spPr bwMode="auto">
            <a:xfrm>
              <a:off x="3614080" y="1978931"/>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713" name="Google Shape;1713;p46" hidden="0"/>
          <p:cNvGrpSpPr/>
          <p:nvPr isPhoto="0" userDrawn="0"/>
        </p:nvGrpSpPr>
        <p:grpSpPr bwMode="auto">
          <a:xfrm>
            <a:off x="5486600" y="2491725"/>
            <a:ext cx="453600" cy="453600"/>
            <a:chOff x="3603450" y="1968300"/>
            <a:chExt cx="453600" cy="453600"/>
          </a:xfrm>
        </p:grpSpPr>
        <p:sp>
          <p:nvSpPr>
            <p:cNvPr id="1714" name="Google Shape;1714;p46" hidden="0"/>
            <p:cNvSpPr/>
            <p:nvPr isPhoto="0" userDrawn="0"/>
          </p:nvSpPr>
          <p:spPr bwMode="auto">
            <a:xfrm>
              <a:off x="3603450" y="1968300"/>
              <a:ext cx="453600" cy="453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15" name="Google Shape;1715;p46" hidden="0"/>
            <p:cNvSpPr/>
            <p:nvPr isPhoto="0" userDrawn="0"/>
          </p:nvSpPr>
          <p:spPr bwMode="auto">
            <a:xfrm>
              <a:off x="3614080" y="1978931"/>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solidFill>
              <a:schemeClr val="dk1"/>
            </a:solidFill>
            <a:ln w="9525" cap="flat" cmpd="sng">
              <a:solidFill>
                <a:schemeClr val="lt1"/>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1716" name="Google Shape;1716;p46" hidden="0"/>
          <p:cNvSpPr/>
          <p:nvPr isPhoto="0" userDrawn="0"/>
        </p:nvSpPr>
        <p:spPr bwMode="auto">
          <a:xfrm>
            <a:off x="720000" y="3725325"/>
            <a:ext cx="1897800" cy="8769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1717" name="Google Shape;1717;p46" hidden="0"/>
          <p:cNvSpPr/>
          <p:nvPr isPhoto="0" userDrawn="0"/>
        </p:nvSpPr>
        <p:spPr bwMode="auto">
          <a:xfrm>
            <a:off x="782368" y="3799675"/>
            <a:ext cx="1773000" cy="7284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1718" name="Google Shape;1718;p46" hidden="0"/>
          <p:cNvSpPr txBox="1"/>
          <p:nvPr isPhoto="0" userDrawn="0"/>
        </p:nvSpPr>
        <p:spPr bwMode="auto">
          <a:xfrm>
            <a:off x="798031" y="4137449"/>
            <a:ext cx="1741800" cy="386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chemeClr val="lt1"/>
                </a:solidFill>
                <a:latin typeface="Archivo"/>
                <a:ea typeface="Archivo"/>
                <a:cs typeface="Archivo"/>
              </a:rPr>
              <a:t>Normaler Preis</a:t>
            </a:r>
            <a:endParaRPr>
              <a:solidFill>
                <a:schemeClr val="lt1"/>
              </a:solidFill>
              <a:latin typeface="Archivo"/>
              <a:ea typeface="Archivo"/>
              <a:cs typeface="Archivo"/>
            </a:endParaRPr>
          </a:p>
        </p:txBody>
      </p:sp>
      <p:sp>
        <p:nvSpPr>
          <p:cNvPr id="1719" name="Google Shape;1719;p46" hidden="0"/>
          <p:cNvSpPr txBox="1"/>
          <p:nvPr isPhoto="0" userDrawn="0"/>
        </p:nvSpPr>
        <p:spPr bwMode="auto">
          <a:xfrm>
            <a:off x="798031" y="3857224"/>
            <a:ext cx="1741800" cy="386700"/>
          </a:xfrm>
          <a:prstGeom prst="rect">
            <a:avLst/>
          </a:prstGeom>
          <a:noFill/>
          <a:ln>
            <a:noFill/>
          </a:ln>
        </p:spPr>
        <p:txBody>
          <a:bodyPr spcFirstLastPara="1" wrap="square" lIns="91425" tIns="91425" rIns="91425" bIns="91425" anchor="b" anchorCtr="0">
            <a:noAutofit/>
          </a:bodyPr>
          <a:lstStyle/>
          <a:p>
            <a:pPr marL="0" lvl="0" indent="0" algn="ctr">
              <a:spcBef>
                <a:spcPts val="0"/>
              </a:spcBef>
              <a:spcAft>
                <a:spcPts val="0"/>
              </a:spcAft>
              <a:buNone/>
              <a:defRPr/>
            </a:pPr>
            <a:r>
              <a:rPr lang="de" sz="2000" b="1">
                <a:solidFill>
                  <a:schemeClr val="lt1"/>
                </a:solidFill>
                <a:latin typeface="Space Grotesk"/>
                <a:ea typeface="Space Grotesk"/>
                <a:cs typeface="Space Grotesk"/>
              </a:rPr>
              <a:t>35.00€</a:t>
            </a:r>
            <a:endParaRPr sz="2000" b="1">
              <a:solidFill>
                <a:schemeClr val="lt1"/>
              </a:solidFill>
              <a:latin typeface="Space Grotesk"/>
              <a:ea typeface="Space Grotesk"/>
              <a:cs typeface="Space Grotesk"/>
            </a:endParaRPr>
          </a:p>
        </p:txBody>
      </p:sp>
      <p:sp>
        <p:nvSpPr>
          <p:cNvPr id="1720" name="Google Shape;1720;p46" hidden="0"/>
          <p:cNvSpPr/>
          <p:nvPr isPhoto="0" userDrawn="0"/>
        </p:nvSpPr>
        <p:spPr bwMode="auto">
          <a:xfrm>
            <a:off x="2657696" y="3725325"/>
            <a:ext cx="1897800" cy="8769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1721" name="Google Shape;1721;p46" hidden="0"/>
          <p:cNvSpPr/>
          <p:nvPr isPhoto="0" userDrawn="0"/>
        </p:nvSpPr>
        <p:spPr bwMode="auto">
          <a:xfrm>
            <a:off x="2720064" y="3799675"/>
            <a:ext cx="1773000" cy="7284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1722" name="Google Shape;1722;p46" hidden="0"/>
          <p:cNvSpPr txBox="1"/>
          <p:nvPr isPhoto="0" userDrawn="0"/>
        </p:nvSpPr>
        <p:spPr bwMode="auto">
          <a:xfrm>
            <a:off x="2735727" y="4137449"/>
            <a:ext cx="1741800" cy="386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chemeClr val="lt1"/>
                </a:solidFill>
                <a:latin typeface="Archivo"/>
                <a:ea typeface="Archivo"/>
                <a:cs typeface="Archivo"/>
              </a:rPr>
              <a:t>Laufzeit</a:t>
            </a:r>
            <a:endParaRPr>
              <a:solidFill>
                <a:schemeClr val="lt1"/>
              </a:solidFill>
              <a:latin typeface="Archivo"/>
              <a:ea typeface="Archivo"/>
              <a:cs typeface="Archivo"/>
            </a:endParaRPr>
          </a:p>
        </p:txBody>
      </p:sp>
      <p:sp>
        <p:nvSpPr>
          <p:cNvPr id="1723" name="Google Shape;1723;p46" hidden="0"/>
          <p:cNvSpPr txBox="1"/>
          <p:nvPr isPhoto="0" userDrawn="0"/>
        </p:nvSpPr>
        <p:spPr bwMode="auto">
          <a:xfrm>
            <a:off x="2735727" y="3857224"/>
            <a:ext cx="1741800" cy="386700"/>
          </a:xfrm>
          <a:prstGeom prst="rect">
            <a:avLst/>
          </a:prstGeom>
          <a:noFill/>
          <a:ln>
            <a:noFill/>
          </a:ln>
        </p:spPr>
        <p:txBody>
          <a:bodyPr spcFirstLastPara="1" wrap="square" lIns="91425" tIns="91425" rIns="91425" bIns="91425" anchor="b" anchorCtr="0">
            <a:noAutofit/>
          </a:bodyPr>
          <a:lstStyle/>
          <a:p>
            <a:pPr marL="0" lvl="0" indent="0" algn="ctr">
              <a:spcBef>
                <a:spcPts val="0"/>
              </a:spcBef>
              <a:spcAft>
                <a:spcPts val="0"/>
              </a:spcAft>
              <a:buNone/>
              <a:defRPr/>
            </a:pPr>
            <a:r>
              <a:rPr lang="de" sz="2000" b="1">
                <a:solidFill>
                  <a:schemeClr val="lt1"/>
                </a:solidFill>
                <a:latin typeface="Space Grotesk"/>
                <a:ea typeface="Space Grotesk"/>
                <a:cs typeface="Space Grotesk"/>
              </a:rPr>
              <a:t>30 tage</a:t>
            </a:r>
            <a:endParaRPr sz="2000" b="1">
              <a:solidFill>
                <a:schemeClr val="lt1"/>
              </a:solidFill>
              <a:latin typeface="Space Grotesk"/>
              <a:ea typeface="Space Grotesk"/>
              <a:cs typeface="Space Grotesk"/>
            </a:endParaRPr>
          </a:p>
        </p:txBody>
      </p:sp>
      <p:sp>
        <p:nvSpPr>
          <p:cNvPr id="1724" name="Google Shape;1724;p46" hidden="0"/>
          <p:cNvSpPr/>
          <p:nvPr isPhoto="0" userDrawn="0"/>
        </p:nvSpPr>
        <p:spPr bwMode="auto">
          <a:xfrm>
            <a:off x="4595392" y="3725325"/>
            <a:ext cx="1897800" cy="8769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1725" name="Google Shape;1725;p46" hidden="0"/>
          <p:cNvSpPr/>
          <p:nvPr isPhoto="0" userDrawn="0"/>
        </p:nvSpPr>
        <p:spPr bwMode="auto">
          <a:xfrm>
            <a:off x="4657760" y="3799675"/>
            <a:ext cx="1773000" cy="7284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1726" name="Google Shape;1726;p46" hidden="0"/>
          <p:cNvSpPr txBox="1"/>
          <p:nvPr isPhoto="0" userDrawn="0"/>
        </p:nvSpPr>
        <p:spPr bwMode="auto">
          <a:xfrm>
            <a:off x="4673423" y="4137449"/>
            <a:ext cx="1741800" cy="386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chemeClr val="lt1"/>
                </a:solidFill>
                <a:latin typeface="Archivo"/>
                <a:ea typeface="Archivo"/>
                <a:cs typeface="Archivo"/>
              </a:rPr>
              <a:t>Unsere Filiale</a:t>
            </a:r>
            <a:endParaRPr>
              <a:solidFill>
                <a:schemeClr val="lt1"/>
              </a:solidFill>
              <a:latin typeface="Archivo"/>
              <a:ea typeface="Archivo"/>
              <a:cs typeface="Archivo"/>
            </a:endParaRPr>
          </a:p>
        </p:txBody>
      </p:sp>
      <p:sp>
        <p:nvSpPr>
          <p:cNvPr id="1727" name="Google Shape;1727;p46" hidden="0"/>
          <p:cNvSpPr txBox="1"/>
          <p:nvPr isPhoto="0" userDrawn="0"/>
        </p:nvSpPr>
        <p:spPr bwMode="auto">
          <a:xfrm>
            <a:off x="4673423" y="3857224"/>
            <a:ext cx="1741800" cy="386700"/>
          </a:xfrm>
          <a:prstGeom prst="rect">
            <a:avLst/>
          </a:prstGeom>
          <a:noFill/>
          <a:ln>
            <a:noFill/>
          </a:ln>
        </p:spPr>
        <p:txBody>
          <a:bodyPr spcFirstLastPara="1" wrap="square" lIns="91425" tIns="91425" rIns="91425" bIns="91425" anchor="b" anchorCtr="0">
            <a:noAutofit/>
          </a:bodyPr>
          <a:lstStyle/>
          <a:p>
            <a:pPr marL="0" lvl="0" indent="0" algn="ctr">
              <a:spcBef>
                <a:spcPts val="0"/>
              </a:spcBef>
              <a:spcAft>
                <a:spcPts val="0"/>
              </a:spcAft>
              <a:buNone/>
              <a:defRPr/>
            </a:pPr>
            <a:r>
              <a:rPr lang="de" sz="2000" b="1">
                <a:solidFill>
                  <a:schemeClr val="lt1"/>
                </a:solidFill>
                <a:latin typeface="Space Grotesk"/>
                <a:ea typeface="Space Grotesk"/>
                <a:cs typeface="Space Grotesk"/>
              </a:rPr>
              <a:t>7 orte </a:t>
            </a:r>
            <a:endParaRPr sz="2000" b="1">
              <a:solidFill>
                <a:schemeClr val="lt1"/>
              </a:solidFill>
              <a:latin typeface="Space Grotesk"/>
              <a:ea typeface="Space Grotesk"/>
              <a:cs typeface="Space Grotesk"/>
            </a:endParaRPr>
          </a:p>
        </p:txBody>
      </p:sp>
      <p:sp>
        <p:nvSpPr>
          <p:cNvPr id="1728" name="Google Shape;1728;p46" hidden="0"/>
          <p:cNvSpPr/>
          <p:nvPr isPhoto="0" userDrawn="0"/>
        </p:nvSpPr>
        <p:spPr bwMode="auto">
          <a:xfrm>
            <a:off x="6533088" y="3725325"/>
            <a:ext cx="1897800" cy="8769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1729" name="Google Shape;1729;p46" hidden="0"/>
          <p:cNvSpPr/>
          <p:nvPr isPhoto="0" userDrawn="0"/>
        </p:nvSpPr>
        <p:spPr bwMode="auto">
          <a:xfrm>
            <a:off x="6595456" y="3799675"/>
            <a:ext cx="1773000" cy="7284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1730" name="Google Shape;1730;p46" hidden="0"/>
          <p:cNvSpPr txBox="1"/>
          <p:nvPr isPhoto="0" userDrawn="0"/>
        </p:nvSpPr>
        <p:spPr bwMode="auto">
          <a:xfrm>
            <a:off x="6611119" y="4137449"/>
            <a:ext cx="1741800" cy="386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chemeClr val="lt1"/>
                </a:solidFill>
                <a:latin typeface="Archivo"/>
                <a:ea typeface="Archivo"/>
                <a:cs typeface="Archivo"/>
              </a:rPr>
              <a:t>Lagerbestände</a:t>
            </a:r>
            <a:endParaRPr>
              <a:solidFill>
                <a:schemeClr val="lt1"/>
              </a:solidFill>
              <a:latin typeface="Archivo"/>
              <a:ea typeface="Archivo"/>
              <a:cs typeface="Archivo"/>
            </a:endParaRPr>
          </a:p>
        </p:txBody>
      </p:sp>
      <p:sp>
        <p:nvSpPr>
          <p:cNvPr id="1731" name="Google Shape;1731;p46" hidden="0"/>
          <p:cNvSpPr txBox="1"/>
          <p:nvPr isPhoto="0" userDrawn="0"/>
        </p:nvSpPr>
        <p:spPr bwMode="auto">
          <a:xfrm>
            <a:off x="6611119" y="3857224"/>
            <a:ext cx="1741800" cy="386700"/>
          </a:xfrm>
          <a:prstGeom prst="rect">
            <a:avLst/>
          </a:prstGeom>
          <a:noFill/>
          <a:ln>
            <a:noFill/>
          </a:ln>
        </p:spPr>
        <p:txBody>
          <a:bodyPr spcFirstLastPara="1" wrap="square" lIns="91425" tIns="91425" rIns="91425" bIns="91425" anchor="b" anchorCtr="0">
            <a:noAutofit/>
          </a:bodyPr>
          <a:lstStyle/>
          <a:p>
            <a:pPr marL="0" lvl="0" indent="0" algn="ctr">
              <a:spcBef>
                <a:spcPts val="0"/>
              </a:spcBef>
              <a:spcAft>
                <a:spcPts val="0"/>
              </a:spcAft>
              <a:buNone/>
              <a:defRPr/>
            </a:pPr>
            <a:r>
              <a:rPr lang="de" sz="2000" b="1">
                <a:solidFill>
                  <a:schemeClr val="lt1"/>
                </a:solidFill>
                <a:latin typeface="Space Grotesk"/>
                <a:ea typeface="Space Grotesk"/>
                <a:cs typeface="Space Grotesk"/>
              </a:rPr>
              <a:t>77</a:t>
            </a:r>
            <a:endParaRPr sz="2000" b="1">
              <a:solidFill>
                <a:schemeClr val="lt1"/>
              </a:solidFill>
              <a:latin typeface="Space Grotesk"/>
              <a:ea typeface="Space Grotesk"/>
              <a:cs typeface="Space Grotesk"/>
            </a:endParaRPr>
          </a:p>
        </p:txBody>
      </p:sp>
      <p:sp>
        <p:nvSpPr>
          <p:cNvPr id="1732" name="Google Shape;1732;p46" hidden="0"/>
          <p:cNvSpPr txBox="1"/>
          <p:nvPr isPhoto="0" userDrawn="0"/>
        </p:nvSpPr>
        <p:spPr bwMode="auto">
          <a:xfrm>
            <a:off x="713100" y="3033925"/>
            <a:ext cx="4183500" cy="5400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de" sz="1100">
                <a:solidFill>
                  <a:schemeClr val="dk1"/>
                </a:solidFill>
                <a:latin typeface="Archivo"/>
                <a:ea typeface="Archivo"/>
                <a:cs typeface="Archivo"/>
              </a:rPr>
              <a:t>Folge dem Link in das Diagramm, um die Daten zu ändern und füge dann das neue hier ein. Für mehr Infos, </a:t>
            </a:r>
            <a:r>
              <a:rPr lang="de" sz="1100" b="1" u="sng">
                <a:solidFill>
                  <a:schemeClr val="accent1"/>
                </a:solidFill>
                <a:latin typeface="Archivo"/>
                <a:ea typeface="Archivo"/>
                <a:cs typeface="Archivo"/>
                <a:hlinkClick r:id="rId2" tooltip="https://slidesgo.com/de/slidesgo-schulel/presentation-tips/how-to-modify-a-graph-in-our-templates"/>
              </a:rPr>
              <a:t>klicke hier</a:t>
            </a:r>
            <a:endParaRPr sz="1100" b="1">
              <a:solidFill>
                <a:schemeClr val="accent1"/>
              </a:solidFill>
              <a:latin typeface="Archivo"/>
              <a:ea typeface="Archivo"/>
              <a:cs typeface="Archivo"/>
            </a:endParaRPr>
          </a:p>
        </p:txBody>
      </p:sp>
      <p:pic>
        <p:nvPicPr>
          <p:cNvPr id="1733" name="Google Shape;1733;p46" hidden="0" title="Gráfico">
            <a:hlinkClick r:id="rId3"/>
          </p:cNvPr>
          <p:cNvPicPr/>
          <p:nvPr isPhoto="0" userDrawn="0"/>
        </p:nvPicPr>
        <p:blipFill>
          <a:blip r:embed="rId4">
            <a:alphaModFix/>
          </a:blip>
          <a:stretch/>
        </p:blipFill>
        <p:spPr bwMode="auto">
          <a:xfrm>
            <a:off x="713100" y="1333499"/>
            <a:ext cx="4183449" cy="17367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738" name="Google Shape;1738;p47" hidden="0"/>
          <p:cNvSpPr/>
          <p:nvPr isPhoto="0" userDrawn="0"/>
        </p:nvSpPr>
        <p:spPr bwMode="auto">
          <a:xfrm>
            <a:off x="713100" y="1256100"/>
            <a:ext cx="7717800" cy="3346200"/>
          </a:xfrm>
          <a:prstGeom prst="roundRect">
            <a:avLst>
              <a:gd name="adj" fmla="val 8417"/>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aphicFrame>
        <p:nvGraphicFramePr>
          <p:cNvPr id="1739" name="Google Shape;1739;p47" hidden="0"/>
          <p:cNvGraphicFramePr>
            <a:graphicFrameLocks xmlns:a="http://schemas.openxmlformats.org/drawingml/2006/main"/>
          </p:cNvGraphicFramePr>
          <p:nvPr isPhoto="0" userDrawn="0"/>
        </p:nvGraphicFramePr>
        <p:xfrm>
          <a:off x="713125" y="1405300"/>
          <a:ext cx="3000000" cy="3000000"/>
        </p:xfrm>
        <a:graphic>
          <a:graphicData uri="http://schemas.openxmlformats.org/drawingml/2006/table">
            <a:tbl>
              <a:tblPr firstRow="0" firstCol="0" lastRow="0" lastCol="0" bandRow="0" bandCol="0">
                <a:tableStyleId>{8EE56050-223D-3B0C-F0B7-4AE49440A1B2}</a:tableStyleId>
                <a:noFill/>
              </a:tblPr>
              <a:tblGrid>
                <a:gridCol w="1211050"/>
                <a:gridCol w="2168875"/>
                <a:gridCol w="2168875"/>
                <a:gridCol w="2168875"/>
              </a:tblGrid>
              <a:tr h="720400">
                <a:tc>
                  <a:txBody>
                    <a:bodyPr/>
                    <a:p>
                      <a:pPr marL="0" lvl="0" indent="0" algn="ctr">
                        <a:spcBef>
                          <a:spcPts val="0"/>
                        </a:spcBef>
                        <a:spcAft>
                          <a:spcPts val="0"/>
                        </a:spcAft>
                        <a:buNone/>
                        <a:defRPr/>
                      </a:pPr>
                      <a:endParaRPr sz="2000" b="1">
                        <a:latin typeface="Space Grotesk"/>
                        <a:ea typeface="Space Grotesk"/>
                        <a:cs typeface="Space Grotesk"/>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rgbClr val="9E9E9E">
                          <a:alpha val="0"/>
                        </a:srgbClr>
                      </a:solidFill>
                    </a:lnT>
                    <a:lnB w="9525" algn="ctr">
                      <a:solidFill>
                        <a:schemeClr val="accent1"/>
                      </a:solidFill>
                    </a:lnB>
                  </a:tcPr>
                </a:tc>
                <a:tc>
                  <a:txBody>
                    <a:bodyPr/>
                    <a:p>
                      <a:pPr marL="0" lvl="0" indent="0" algn="ctr">
                        <a:spcBef>
                          <a:spcPts val="0"/>
                        </a:spcBef>
                        <a:spcAft>
                          <a:spcPts val="0"/>
                        </a:spcAft>
                        <a:buNone/>
                        <a:defRPr/>
                      </a:pPr>
                      <a:r>
                        <a:rPr lang="de" sz="2000" b="1">
                          <a:solidFill>
                            <a:schemeClr val="accent1"/>
                          </a:solidFill>
                          <a:latin typeface="Space Grotesk"/>
                          <a:ea typeface="Space Grotesk"/>
                          <a:cs typeface="Space Grotesk"/>
                        </a:rPr>
                        <a:t>Produkt</a:t>
                      </a:r>
                      <a:endParaRPr sz="2000" b="1">
                        <a:solidFill>
                          <a:schemeClr val="accent1"/>
                        </a:solidFill>
                        <a:latin typeface="Space Grotesk"/>
                        <a:ea typeface="Space Grotesk"/>
                        <a:cs typeface="Space Grotesk"/>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rgbClr val="9E9E9E">
                          <a:alpha val="0"/>
                        </a:srgbClr>
                      </a:solidFill>
                    </a:lnT>
                    <a:lnB w="9525" algn="ctr">
                      <a:solidFill>
                        <a:schemeClr val="accent1"/>
                      </a:solidFill>
                    </a:lnB>
                  </a:tcPr>
                </a:tc>
                <a:tc>
                  <a:txBody>
                    <a:bodyPr/>
                    <a:p>
                      <a:pPr marL="0" lvl="0" indent="0" algn="ctr">
                        <a:spcBef>
                          <a:spcPts val="0"/>
                        </a:spcBef>
                        <a:spcAft>
                          <a:spcPts val="0"/>
                        </a:spcAft>
                        <a:buNone/>
                        <a:defRPr/>
                      </a:pPr>
                      <a:r>
                        <a:rPr lang="de" sz="2000" b="1">
                          <a:solidFill>
                            <a:schemeClr val="accent1"/>
                          </a:solidFill>
                          <a:latin typeface="Space Grotesk"/>
                          <a:ea typeface="Space Grotesk"/>
                          <a:cs typeface="Space Grotesk"/>
                        </a:rPr>
                        <a:t>Beschr.</a:t>
                      </a:r>
                      <a:endParaRPr sz="2000" b="1">
                        <a:solidFill>
                          <a:schemeClr val="accent1"/>
                        </a:solidFill>
                        <a:latin typeface="Space Grotesk"/>
                        <a:ea typeface="Space Grotesk"/>
                        <a:cs typeface="Space Grotesk"/>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rgbClr val="9E9E9E">
                          <a:alpha val="0"/>
                        </a:srgbClr>
                      </a:solidFill>
                    </a:lnT>
                    <a:lnB w="9525" algn="ctr">
                      <a:solidFill>
                        <a:schemeClr val="accent1"/>
                      </a:solidFill>
                    </a:lnB>
                  </a:tcPr>
                </a:tc>
                <a:tc>
                  <a:txBody>
                    <a:bodyPr/>
                    <a:p>
                      <a:pPr marL="0" lvl="0" indent="0" algn="ctr">
                        <a:spcBef>
                          <a:spcPts val="0"/>
                        </a:spcBef>
                        <a:spcAft>
                          <a:spcPts val="0"/>
                        </a:spcAft>
                        <a:buNone/>
                        <a:defRPr/>
                      </a:pPr>
                      <a:r>
                        <a:rPr lang="de" sz="2000" b="1">
                          <a:solidFill>
                            <a:schemeClr val="accent1"/>
                          </a:solidFill>
                          <a:latin typeface="Space Grotesk"/>
                          <a:ea typeface="Space Grotesk"/>
                          <a:cs typeface="Space Grotesk"/>
                        </a:rPr>
                        <a:t>Status</a:t>
                      </a:r>
                      <a:endParaRPr sz="2000" b="1">
                        <a:solidFill>
                          <a:schemeClr val="accent1"/>
                        </a:solidFill>
                        <a:latin typeface="Space Grotesk"/>
                        <a:ea typeface="Space Grotesk"/>
                        <a:cs typeface="Space Grotesk"/>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rgbClr val="9E9E9E">
                          <a:alpha val="0"/>
                        </a:srgbClr>
                      </a:solidFill>
                    </a:lnT>
                    <a:lnB w="9525" algn="ctr">
                      <a:solidFill>
                        <a:schemeClr val="accent1"/>
                      </a:solidFill>
                    </a:lnB>
                  </a:tcPr>
                </a:tc>
              </a:tr>
              <a:tr h="720400">
                <a:tc>
                  <a:txBody>
                    <a:bodyPr/>
                    <a:p>
                      <a:pPr marL="0" lvl="0" indent="0" algn="r">
                        <a:spcBef>
                          <a:spcPts val="0"/>
                        </a:spcBef>
                        <a:spcAft>
                          <a:spcPts val="0"/>
                        </a:spcAft>
                        <a:buNone/>
                        <a:defRPr/>
                      </a:pPr>
                      <a:r>
                        <a:rPr lang="de" sz="2000" b="1">
                          <a:solidFill>
                            <a:schemeClr val="accent1"/>
                          </a:solidFill>
                          <a:latin typeface="Space Grotesk"/>
                          <a:ea typeface="Space Grotesk"/>
                          <a:cs typeface="Space Grotesk"/>
                        </a:rPr>
                        <a:t>Task 1</a:t>
                      </a:r>
                      <a:endParaRPr sz="2000" b="1">
                        <a:solidFill>
                          <a:schemeClr val="accent1"/>
                        </a:solidFill>
                        <a:latin typeface="Space Grotesk"/>
                        <a:ea typeface="Space Grotesk"/>
                        <a:cs typeface="Space Grotesk"/>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r>
                        <a:rPr lang="de">
                          <a:solidFill>
                            <a:schemeClr val="dk1"/>
                          </a:solidFill>
                          <a:latin typeface="Archivo"/>
                          <a:ea typeface="Archivo"/>
                          <a:cs typeface="Archivo"/>
                        </a:rPr>
                        <a:t>Merkur</a:t>
                      </a:r>
                      <a:endParaRPr>
                        <a:solidFill>
                          <a:schemeClr val="dk1"/>
                        </a:solidFill>
                        <a:latin typeface="Archivo"/>
                        <a:ea typeface="Archivo"/>
                        <a:cs typeface="Archivo"/>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r>
                        <a:rPr lang="de">
                          <a:solidFill>
                            <a:schemeClr val="dk1"/>
                          </a:solidFill>
                          <a:latin typeface="Archivo"/>
                          <a:ea typeface="Archivo"/>
                          <a:cs typeface="Archivo"/>
                        </a:rPr>
                        <a:t>Merkur ist der sonnennächste Planet</a:t>
                      </a:r>
                      <a:endParaRPr>
                        <a:solidFill>
                          <a:schemeClr val="dk1"/>
                        </a:solidFill>
                        <a:latin typeface="Archivo"/>
                        <a:ea typeface="Archivo"/>
                        <a:cs typeface="Archivo"/>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r>
              <a:tr h="720400">
                <a:tc>
                  <a:txBody>
                    <a:bodyPr/>
                    <a:p>
                      <a:pPr marL="0" lvl="0" indent="0" algn="r">
                        <a:spcBef>
                          <a:spcPts val="0"/>
                        </a:spcBef>
                        <a:spcAft>
                          <a:spcPts val="0"/>
                        </a:spcAft>
                        <a:buNone/>
                        <a:defRPr/>
                      </a:pPr>
                      <a:r>
                        <a:rPr lang="de" sz="2000" b="1">
                          <a:solidFill>
                            <a:schemeClr val="accent1"/>
                          </a:solidFill>
                          <a:latin typeface="Space Grotesk"/>
                          <a:ea typeface="Space Grotesk"/>
                          <a:cs typeface="Space Grotesk"/>
                        </a:rPr>
                        <a:t>Task 2</a:t>
                      </a:r>
                      <a:r>
                        <a:rPr lang="de" sz="2000" b="1">
                          <a:solidFill>
                            <a:schemeClr val="accent1"/>
                          </a:solidFill>
                          <a:latin typeface="Space Grotesk"/>
                          <a:ea typeface="Space Grotesk"/>
                          <a:cs typeface="Space Grotesk"/>
                        </a:rPr>
                        <a:t> </a:t>
                      </a:r>
                      <a:endParaRPr sz="2000" b="1">
                        <a:solidFill>
                          <a:schemeClr val="accent1"/>
                        </a:solidFill>
                        <a:latin typeface="Space Grotesk"/>
                        <a:ea typeface="Space Grotesk"/>
                        <a:cs typeface="Space Grotesk"/>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r>
                        <a:rPr lang="de">
                          <a:solidFill>
                            <a:schemeClr val="dk1"/>
                          </a:solidFill>
                          <a:latin typeface="Archivo"/>
                          <a:ea typeface="Archivo"/>
                          <a:cs typeface="Archivo"/>
                        </a:rPr>
                        <a:t>Venus</a:t>
                      </a:r>
                      <a:endParaRPr>
                        <a:solidFill>
                          <a:schemeClr val="dk1"/>
                        </a:solidFill>
                        <a:latin typeface="Archivo"/>
                        <a:ea typeface="Archivo"/>
                        <a:cs typeface="Archivo"/>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r>
                        <a:rPr lang="de">
                          <a:solidFill>
                            <a:schemeClr val="dk1"/>
                          </a:solidFill>
                          <a:latin typeface="Archivo"/>
                          <a:ea typeface="Archivo"/>
                          <a:cs typeface="Archivo"/>
                        </a:rPr>
                        <a:t>Die Venus ist extrem warm, wärmer als Merkur</a:t>
                      </a:r>
                      <a:endParaRPr>
                        <a:solidFill>
                          <a:schemeClr val="dk1"/>
                        </a:solidFill>
                        <a:latin typeface="Archivo"/>
                        <a:ea typeface="Archivo"/>
                        <a:cs typeface="Archivo"/>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r>
              <a:tr h="720400">
                <a:tc>
                  <a:txBody>
                    <a:bodyPr/>
                    <a:p>
                      <a:pPr marL="0" lvl="0" indent="0" algn="r">
                        <a:spcBef>
                          <a:spcPts val="0"/>
                        </a:spcBef>
                        <a:spcAft>
                          <a:spcPts val="0"/>
                        </a:spcAft>
                        <a:buNone/>
                        <a:defRPr/>
                      </a:pPr>
                      <a:r>
                        <a:rPr lang="de" sz="2000" b="1">
                          <a:solidFill>
                            <a:schemeClr val="accent1"/>
                          </a:solidFill>
                          <a:latin typeface="Space Grotesk"/>
                          <a:ea typeface="Space Grotesk"/>
                          <a:cs typeface="Space Grotesk"/>
                        </a:rPr>
                        <a:t>Task 3</a:t>
                      </a:r>
                      <a:endParaRPr sz="2000" b="1">
                        <a:solidFill>
                          <a:schemeClr val="accent1"/>
                        </a:solidFill>
                        <a:latin typeface="Space Grotesk"/>
                        <a:ea typeface="Space Grotesk"/>
                        <a:cs typeface="Space Grotesk"/>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r>
                        <a:rPr lang="de">
                          <a:solidFill>
                            <a:schemeClr val="dk1"/>
                          </a:solidFill>
                          <a:latin typeface="Archivo"/>
                          <a:ea typeface="Archivo"/>
                          <a:cs typeface="Archivo"/>
                        </a:rPr>
                        <a:t>Mars</a:t>
                      </a:r>
                      <a:endParaRPr>
                        <a:solidFill>
                          <a:schemeClr val="dk1"/>
                        </a:solidFill>
                        <a:latin typeface="Archivo"/>
                        <a:ea typeface="Archivo"/>
                        <a:cs typeface="Archivo"/>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r>
                        <a:rPr lang="de">
                          <a:solidFill>
                            <a:schemeClr val="dk1"/>
                          </a:solidFill>
                          <a:latin typeface="Archivo"/>
                          <a:ea typeface="Archivo"/>
                          <a:cs typeface="Archivo"/>
                        </a:rPr>
                        <a:t>Obwohl er rot ist, ist der Mars sehr kalt</a:t>
                      </a:r>
                      <a:endParaRPr>
                        <a:solidFill>
                          <a:schemeClr val="dk1"/>
                        </a:solidFill>
                        <a:latin typeface="Archivo"/>
                        <a:ea typeface="Archivo"/>
                        <a:cs typeface="Archivo"/>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c>
                  <a:txBody>
                    <a:bodyPr/>
                    <a:p>
                      <a:pPr marL="0" lvl="0" indent="0" algn="ctr">
                        <a:spcBef>
                          <a:spcPts val="0"/>
                        </a:spcBef>
                        <a:spcAft>
                          <a:spcPts val="0"/>
                        </a:spcAft>
                        <a:buNone/>
                        <a:defRPr/>
                      </a:pPr>
                      <a:endParaRPr>
                        <a:solidFill>
                          <a:schemeClr val="accent1"/>
                        </a:solidFill>
                        <a:latin typeface="Archivo"/>
                        <a:ea typeface="Archivo"/>
                        <a:cs typeface="Archivo"/>
                      </a:endParaRPr>
                    </a:p>
                  </a:txBody>
                  <a:tcPr marL="91425" marR="91425" marT="91425" marB="91425" anchor="ctr">
                    <a:lnL w="9525" algn="ctr">
                      <a:solidFill>
                        <a:srgbClr val="9E9E9E">
                          <a:alpha val="0"/>
                        </a:srgbClr>
                      </a:solidFill>
                    </a:lnL>
                    <a:lnR w="9525" algn="ctr">
                      <a:solidFill>
                        <a:srgbClr val="9E9E9E">
                          <a:alpha val="0"/>
                        </a:srgbClr>
                      </a:solidFill>
                    </a:lnR>
                    <a:lnT w="9525" algn="ctr">
                      <a:solidFill>
                        <a:schemeClr val="accent1"/>
                      </a:solidFill>
                    </a:lnT>
                    <a:lnB w="9525" algn="ctr">
                      <a:solidFill>
                        <a:schemeClr val="accent1"/>
                      </a:solidFill>
                    </a:lnB>
                  </a:tcPr>
                </a:tc>
              </a:tr>
            </a:tbl>
          </a:graphicData>
        </a:graphic>
      </p:graphicFrame>
      <p:sp>
        <p:nvSpPr>
          <p:cNvPr id="1740" name="Google Shape;1740;p47" hidden="0"/>
          <p:cNvSpPr/>
          <p:nvPr isPhoto="0" userDrawn="0"/>
        </p:nvSpPr>
        <p:spPr bwMode="auto">
          <a:xfrm>
            <a:off x="6437825" y="2409449"/>
            <a:ext cx="1415099" cy="1623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41" name="Google Shape;1741;p47"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Statusbericht</a:t>
            </a:r>
            <a:endParaRPr/>
          </a:p>
        </p:txBody>
      </p:sp>
      <p:sp>
        <p:nvSpPr>
          <p:cNvPr id="1742" name="Google Shape;1742;p47" hidden="0"/>
          <p:cNvSpPr/>
          <p:nvPr isPhoto="0" userDrawn="0"/>
        </p:nvSpPr>
        <p:spPr bwMode="auto">
          <a:xfrm>
            <a:off x="6437825" y="2409449"/>
            <a:ext cx="1131900" cy="162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43" name="Google Shape;1743;p47" hidden="0"/>
          <p:cNvSpPr/>
          <p:nvPr isPhoto="0" userDrawn="0"/>
        </p:nvSpPr>
        <p:spPr bwMode="auto">
          <a:xfrm>
            <a:off x="6437825" y="3132644"/>
            <a:ext cx="1415099" cy="1623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44" name="Google Shape;1744;p47" hidden="0"/>
          <p:cNvSpPr/>
          <p:nvPr isPhoto="0" userDrawn="0"/>
        </p:nvSpPr>
        <p:spPr bwMode="auto">
          <a:xfrm>
            <a:off x="6437825" y="3132644"/>
            <a:ext cx="283200" cy="162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45" name="Google Shape;1745;p47" hidden="0"/>
          <p:cNvSpPr/>
          <p:nvPr isPhoto="0" userDrawn="0"/>
        </p:nvSpPr>
        <p:spPr bwMode="auto">
          <a:xfrm>
            <a:off x="6437825" y="3855850"/>
            <a:ext cx="1415099" cy="1623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46" name="Google Shape;1746;p47" hidden="0"/>
          <p:cNvSpPr/>
          <p:nvPr isPhoto="0" userDrawn="0"/>
        </p:nvSpPr>
        <p:spPr bwMode="auto">
          <a:xfrm>
            <a:off x="6437825" y="3855850"/>
            <a:ext cx="707400" cy="162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47" name="Google Shape;1747;p47" hidden="0"/>
          <p:cNvSpPr txBox="1"/>
          <p:nvPr isPhoto="0" userDrawn="0"/>
        </p:nvSpPr>
        <p:spPr bwMode="auto">
          <a:xfrm>
            <a:off x="7903625" y="2293800"/>
            <a:ext cx="527400" cy="393600"/>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de">
                <a:solidFill>
                  <a:schemeClr val="dk1"/>
                </a:solidFill>
                <a:latin typeface="Karla"/>
                <a:ea typeface="Karla"/>
                <a:cs typeface="Karla"/>
              </a:rPr>
              <a:t>80%</a:t>
            </a:r>
            <a:endParaRPr>
              <a:solidFill>
                <a:schemeClr val="dk1"/>
              </a:solidFill>
            </a:endParaRPr>
          </a:p>
        </p:txBody>
      </p:sp>
      <p:sp>
        <p:nvSpPr>
          <p:cNvPr id="1748" name="Google Shape;1748;p47" hidden="0"/>
          <p:cNvSpPr txBox="1"/>
          <p:nvPr isPhoto="0" userDrawn="0"/>
        </p:nvSpPr>
        <p:spPr bwMode="auto">
          <a:xfrm>
            <a:off x="7903625" y="3017000"/>
            <a:ext cx="527400" cy="393600"/>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de">
                <a:solidFill>
                  <a:schemeClr val="dk1"/>
                </a:solidFill>
                <a:latin typeface="Karla"/>
                <a:ea typeface="Karla"/>
                <a:cs typeface="Karla"/>
              </a:rPr>
              <a:t>2</a:t>
            </a:r>
            <a:r>
              <a:rPr lang="de">
                <a:solidFill>
                  <a:schemeClr val="dk1"/>
                </a:solidFill>
                <a:latin typeface="Karla"/>
                <a:ea typeface="Karla"/>
                <a:cs typeface="Karla"/>
              </a:rPr>
              <a:t>0%</a:t>
            </a:r>
            <a:endParaRPr>
              <a:solidFill>
                <a:schemeClr val="dk1"/>
              </a:solidFill>
            </a:endParaRPr>
          </a:p>
        </p:txBody>
      </p:sp>
      <p:sp>
        <p:nvSpPr>
          <p:cNvPr id="1749" name="Google Shape;1749;p47" hidden="0"/>
          <p:cNvSpPr txBox="1"/>
          <p:nvPr isPhoto="0" userDrawn="0"/>
        </p:nvSpPr>
        <p:spPr bwMode="auto">
          <a:xfrm>
            <a:off x="7903625" y="3740200"/>
            <a:ext cx="527400" cy="393600"/>
          </a:xfrm>
          <a:prstGeom prst="rect">
            <a:avLst/>
          </a:prstGeom>
          <a:noFill/>
          <a:ln>
            <a:noFill/>
          </a:ln>
        </p:spPr>
        <p:txBody>
          <a:bodyPr spcFirstLastPara="1" wrap="square" lIns="91425" tIns="91425" rIns="91425" bIns="91425" anchor="t" anchorCtr="0">
            <a:noAutofit/>
          </a:bodyPr>
          <a:lstStyle/>
          <a:p>
            <a:pPr marL="0" lvl="0" indent="0" algn="l">
              <a:spcBef>
                <a:spcPts val="0"/>
              </a:spcBef>
              <a:spcAft>
                <a:spcPts val="0"/>
              </a:spcAft>
              <a:buNone/>
              <a:defRPr/>
            </a:pPr>
            <a:r>
              <a:rPr lang="de">
                <a:solidFill>
                  <a:schemeClr val="dk1"/>
                </a:solidFill>
                <a:latin typeface="Karla"/>
                <a:ea typeface="Karla"/>
                <a:cs typeface="Karla"/>
              </a:rPr>
              <a:t>5</a:t>
            </a:r>
            <a:r>
              <a:rPr lang="de">
                <a:solidFill>
                  <a:schemeClr val="dk1"/>
                </a:solidFill>
                <a:latin typeface="Karla"/>
                <a:ea typeface="Karla"/>
                <a:cs typeface="Karla"/>
              </a:rPr>
              <a:t>0%</a:t>
            </a:r>
            <a:endParaRPr>
              <a:solidFill>
                <a:schemeClr val="dk1"/>
              </a:solidFill>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045883122" name="Google Shape;184;p31" hidden="0"/>
          <p:cNvSpPr/>
          <p:nvPr isPhoto="0" userDrawn="0"/>
        </p:nvSpPr>
        <p:spPr bwMode="auto">
          <a:xfrm>
            <a:off x="7696778" y="3684045"/>
            <a:ext cx="2915099" cy="2915099"/>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59085819" name="Google Shape;189;p31" hidden="0"/>
          <p:cNvSpPr/>
          <p:nvPr isPhoto="0" userDrawn="0"/>
        </p:nvSpPr>
        <p:spPr bwMode="auto">
          <a:xfrm>
            <a:off x="7696778" y="-1678478"/>
            <a:ext cx="2915099" cy="2915099"/>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72873822" name="Google Shape;190;p31" hidden="0"/>
          <p:cNvSpPr/>
          <p:nvPr isPhoto="0" userDrawn="0"/>
        </p:nvSpPr>
        <p:spPr bwMode="auto">
          <a:xfrm>
            <a:off x="3818251" y="-803776"/>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30754976" name="Google Shape;187;p31" hidden="0"/>
          <p:cNvSpPr txBox="1"/>
          <p:nvPr isPhoto="0" userDrawn="0">
            <p:ph type="ctrTitle" hasCustomPrompt="0"/>
          </p:nvPr>
        </p:nvSpPr>
        <p:spPr bwMode="auto">
          <a:xfrm flipH="0" flipV="0">
            <a:off x="4355724" y="429781"/>
            <a:ext cx="4305299" cy="2832270"/>
          </a:xfrm>
          <a:prstGeom prst="rect">
            <a:avLst/>
          </a:prstGeom>
        </p:spPr>
        <p:txBody>
          <a:bodyPr spcFirstLastPara="1" vertOverflow="overflow" horzOverflow="clip" vert="horz" wrap="square" lIns="91424" tIns="91424" rIns="91424" bIns="91424" numCol="1" spcCol="0" rtlCol="0" fromWordArt="0" anchor="t" anchorCtr="0" forceAA="0" upright="0" compatLnSpc="0">
            <a:noAutofit/>
          </a:bodyPr>
          <a:lstStyle/>
          <a:p>
            <a:pPr algn="l">
              <a:lnSpc>
                <a:spcPct val="130000"/>
              </a:lnSpc>
              <a:defRPr b="0">
                <a:latin typeface="Helvetica"/>
                <a:ea typeface="Helvetica"/>
                <a:cs typeface="Helvetica"/>
              </a:defRPr>
            </a:pPr>
            <a:r>
              <a:rPr lang="de" sz="1400" b="0" i="1" u="none" strike="noStrike" cap="none" spc="0">
                <a:solidFill>
                  <a:schemeClr val="dk1"/>
                </a:solidFill>
                <a:latin typeface="Space Grotesk"/>
                <a:ea typeface="Space Grotesk"/>
                <a:cs typeface="Space Grotesk"/>
              </a:rPr>
              <a:t>Sou </a:t>
            </a:r>
            <a:r>
              <a:rPr lang="de" sz="1400" b="0" i="1" u="none" strike="noStrike" cap="none" spc="0">
                <a:solidFill>
                  <a:schemeClr val="dk1"/>
                </a:solidFill>
                <a:latin typeface="Space Grotesk"/>
                <a:ea typeface="Space Grotesk"/>
                <a:cs typeface="Space Grotesk"/>
              </a:rPr>
              <a:t>desenvolvedor, com um maior foco em back-end</a:t>
            </a:r>
            <a:r>
              <a:rPr lang="de" sz="1400" b="0" i="1" u="none" strike="noStrike" cap="none" spc="0">
                <a:solidFill>
                  <a:schemeClr val="dk1"/>
                </a:solidFill>
                <a:latin typeface="Space Grotesk"/>
                <a:ea typeface="Space Grotesk"/>
                <a:cs typeface="Space Grotesk"/>
              </a:rPr>
              <a:t>, atuando durante os anos em vários tipos de produtos e mercados</a:t>
            </a:r>
            <a:r>
              <a:rPr lang="de" sz="1400" b="0" i="1" u="none" strike="noStrike" cap="none" spc="0">
                <a:solidFill>
                  <a:schemeClr val="dk1"/>
                </a:solidFill>
                <a:latin typeface="Space Grotesk"/>
                <a:ea typeface="Space Grotesk"/>
                <a:cs typeface="Space Grotesk"/>
              </a:rPr>
              <a:t>.</a:t>
            </a:r>
            <a:br>
              <a:rPr lang="pt-BR" sz="1400" b="0" i="1" u="none" strike="noStrike" cap="none" spc="0">
                <a:solidFill>
                  <a:schemeClr val="dk1"/>
                </a:solidFill>
                <a:latin typeface="Calibri"/>
                <a:ea typeface="Calibri"/>
                <a:cs typeface="Calibri"/>
              </a:rPr>
            </a:br>
            <a:br>
              <a:rPr lang="pt-BR" sz="1400" b="0" i="1" u="none" strike="noStrike" cap="none" spc="0">
                <a:solidFill>
                  <a:schemeClr val="dk1"/>
                </a:solidFill>
                <a:latin typeface="Calibri"/>
                <a:ea typeface="Calibri"/>
                <a:cs typeface="Calibri"/>
              </a:rPr>
            </a:br>
            <a:r>
              <a:rPr lang="de" sz="1400" b="0" i="1" u="none" strike="noStrike" cap="none" spc="0">
                <a:solidFill>
                  <a:schemeClr val="dk1"/>
                </a:solidFill>
                <a:latin typeface="Space Grotesk"/>
                <a:ea typeface="Space Grotesk"/>
                <a:cs typeface="Space Grotesk"/>
              </a:rPr>
              <a:t>Sou formado em Analise e Desenvolvimento de Sistemas pela Faculdade Cotemig e</a:t>
            </a:r>
            <a:r>
              <a:rPr lang="de" sz="1400" b="0" i="1" u="none" strike="noStrike" cap="none" spc="0">
                <a:solidFill>
                  <a:schemeClr val="dk1"/>
                </a:solidFill>
                <a:latin typeface="Space Grotesk"/>
                <a:ea typeface="Space Grotesk"/>
                <a:cs typeface="Space Grotesk"/>
              </a:rPr>
              <a:t> Pós-graduando em Arquitetura de Software Distribuído pela PUC Minas.</a:t>
            </a:r>
            <a:r>
              <a:rPr lang="pt-BR" sz="1400" b="0" i="1" u="none" strike="noStrike" cap="none" spc="0">
                <a:solidFill>
                  <a:schemeClr val="dk1"/>
                </a:solidFill>
                <a:latin typeface="Calibri"/>
                <a:ea typeface="Calibri"/>
                <a:cs typeface="Calibri"/>
              </a:rPr>
              <a:t> </a:t>
            </a:r>
            <a:endParaRPr sz="1400" b="0" i="1">
              <a:latin typeface="Calibri"/>
              <a:cs typeface="Calibri"/>
            </a:endParaRPr>
          </a:p>
        </p:txBody>
      </p:sp>
      <p:pic>
        <p:nvPicPr>
          <p:cNvPr id="566472743" name="" hidden="0"/>
          <p:cNvPicPr>
            <a:picLocks noChangeAspect="1"/>
          </p:cNvPicPr>
          <p:nvPr isPhoto="0" userDrawn="0"/>
        </p:nvPicPr>
        <p:blipFill>
          <a:blip r:embed="rId2"/>
          <a:srcRect l="0" t="0" r="0" b="0"/>
          <a:stretch/>
        </p:blipFill>
        <p:spPr bwMode="auto">
          <a:xfrm flipH="0" flipV="0">
            <a:off x="809050" y="563265"/>
            <a:ext cx="2645268" cy="2645268"/>
          </a:xfrm>
          <a:prstGeom prst="flowChartConnector">
            <a:avLst/>
          </a:prstGeom>
        </p:spPr>
      </p:pic>
      <p:sp>
        <p:nvSpPr>
          <p:cNvPr id="1600251403" name="" hidden="0"/>
          <p:cNvSpPr txBox="1"/>
          <p:nvPr isPhoto="0" userDrawn="0"/>
        </p:nvSpPr>
        <p:spPr bwMode="auto">
          <a:xfrm flipH="0" flipV="0">
            <a:off x="1146663" y="3352972"/>
            <a:ext cx="2091204" cy="502955"/>
          </a:xfrm>
          <a:prstGeom prst="rect">
            <a:avLst/>
          </a:prstGeom>
          <a:noFill/>
        </p:spPr>
        <p:txBody>
          <a:bodyPr vertOverflow="overflow" horzOverflow="clip" vert="horz" wrap="none" lIns="91440" tIns="45720" rIns="91440" bIns="45720" numCol="1" spcCol="0" rtlCol="0" fromWordArt="0" anchor="t" anchorCtr="0" forceAA="0" upright="0" compatLnSpc="0">
            <a:spAutoFit/>
          </a:bodyPr>
          <a:p>
            <a:pPr algn="ctr">
              <a:defRPr/>
            </a:pPr>
            <a:r>
              <a:rPr lang="de" sz="1600" b="1" i="0" u="none" strike="noStrike" cap="none" spc="0">
                <a:solidFill>
                  <a:schemeClr val="dk1"/>
                </a:solidFill>
                <a:latin typeface="Space Grotesk"/>
                <a:ea typeface="Space Grotesk"/>
                <a:cs typeface="Space Grotesk"/>
              </a:rPr>
              <a:t>Igor da </a:t>
            </a:r>
            <a:r>
              <a:rPr lang="de" sz="1600" b="1" i="0" u="none" strike="noStrike" cap="none" spc="0">
                <a:solidFill>
                  <a:schemeClr val="dk1"/>
                </a:solidFill>
                <a:latin typeface="Space Grotesk"/>
                <a:ea typeface="Space Grotesk"/>
                <a:cs typeface="Space Grotesk"/>
              </a:rPr>
              <a:t>Silva Araújo</a:t>
            </a:r>
            <a:br>
              <a:rPr lang="de" sz="1600" b="1" i="0" u="none" strike="noStrike" cap="none" spc="0">
                <a:solidFill>
                  <a:schemeClr val="dk1"/>
                </a:solidFill>
                <a:latin typeface="Space Grotesk"/>
                <a:ea typeface="Space Grotesk"/>
                <a:cs typeface="Space Grotesk"/>
              </a:rPr>
            </a:br>
            <a:r>
              <a:rPr lang="de" sz="1100" b="0" i="0" u="none" strike="noStrike" cap="none" spc="0">
                <a:solidFill>
                  <a:schemeClr val="dk1"/>
                </a:solidFill>
                <a:latin typeface="Space Grotesk"/>
                <a:ea typeface="Space Grotesk"/>
                <a:cs typeface="Space Grotesk"/>
              </a:rPr>
              <a:t>Desenvolvedor backend</a:t>
            </a:r>
            <a:endParaRPr/>
          </a:p>
        </p:txBody>
      </p:sp>
      <p:grpSp>
        <p:nvGrpSpPr>
          <p:cNvPr id="950013711" name="Google Shape;791;p36" hidden="0"/>
          <p:cNvGrpSpPr/>
          <p:nvPr isPhoto="0" userDrawn="0"/>
        </p:nvGrpSpPr>
        <p:grpSpPr bwMode="auto">
          <a:xfrm flipH="0" flipV="0">
            <a:off x="5414772" y="2405260"/>
            <a:ext cx="2805337" cy="2720396"/>
            <a:chOff x="0" y="0"/>
            <a:chExt cx="2805337" cy="2720396"/>
          </a:xfrm>
        </p:grpSpPr>
        <p:sp>
          <p:nvSpPr>
            <p:cNvPr id="1287831735" name="Google Shape;792;p36" hidden="0"/>
            <p:cNvSpPr/>
            <p:nvPr isPhoto="0" userDrawn="0"/>
          </p:nvSpPr>
          <p:spPr bwMode="auto">
            <a:xfrm>
              <a:off x="0" y="1101024"/>
              <a:ext cx="2805337" cy="1619371"/>
            </a:xfrm>
            <a:custGeom>
              <a:avLst/>
              <a:gdLst/>
              <a:ahLst/>
              <a:cxnLst/>
              <a:rect l="l" t="t" r="r" b="b"/>
              <a:pathLst>
                <a:path w="199944" h="115417" fill="norm" stroke="1" extrusionOk="0">
                  <a:moveTo>
                    <a:pt x="99972" y="1"/>
                  </a:moveTo>
                  <a:cubicBezTo>
                    <a:pt x="44766" y="1"/>
                    <a:pt x="1" y="25852"/>
                    <a:pt x="1" y="57709"/>
                  </a:cubicBezTo>
                  <a:cubicBezTo>
                    <a:pt x="1" y="89598"/>
                    <a:pt x="44766" y="115416"/>
                    <a:pt x="99972" y="115416"/>
                  </a:cubicBezTo>
                  <a:cubicBezTo>
                    <a:pt x="155178" y="115416"/>
                    <a:pt x="199944" y="89598"/>
                    <a:pt x="199944" y="57709"/>
                  </a:cubicBezTo>
                  <a:cubicBezTo>
                    <a:pt x="199944" y="25852"/>
                    <a:pt x="155178" y="1"/>
                    <a:pt x="99972" y="1"/>
                  </a:cubicBez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87771026" name="Google Shape;793;p36" hidden="0"/>
            <p:cNvSpPr/>
            <p:nvPr isPhoto="0" userDrawn="0"/>
          </p:nvSpPr>
          <p:spPr bwMode="auto">
            <a:xfrm>
              <a:off x="1985823" y="1749701"/>
              <a:ext cx="510153" cy="294404"/>
            </a:xfrm>
            <a:custGeom>
              <a:avLst/>
              <a:gdLst/>
              <a:ahLst/>
              <a:cxnLst/>
              <a:rect l="l" t="t" r="r" b="b"/>
              <a:pathLst>
                <a:path w="36360" h="20983" fill="norm" stroke="1" extrusionOk="0">
                  <a:moveTo>
                    <a:pt x="18180" y="1"/>
                  </a:moveTo>
                  <a:cubicBezTo>
                    <a:pt x="8139" y="1"/>
                    <a:pt x="0" y="4704"/>
                    <a:pt x="0" y="10508"/>
                  </a:cubicBezTo>
                  <a:cubicBezTo>
                    <a:pt x="0" y="16279"/>
                    <a:pt x="8139" y="20982"/>
                    <a:pt x="18180" y="20982"/>
                  </a:cubicBezTo>
                  <a:cubicBezTo>
                    <a:pt x="28220" y="20982"/>
                    <a:pt x="36359" y="16279"/>
                    <a:pt x="36359" y="10508"/>
                  </a:cubicBezTo>
                  <a:cubicBezTo>
                    <a:pt x="36359" y="4704"/>
                    <a:pt x="28220" y="1"/>
                    <a:pt x="18180" y="1"/>
                  </a:cubicBezTo>
                  <a:close/>
                </a:path>
              </a:pathLst>
            </a:custGeom>
            <a:solidFill>
              <a:schemeClr val="lt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55016479" name="Google Shape;794;p36" hidden="0"/>
            <p:cNvSpPr/>
            <p:nvPr isPhoto="0" userDrawn="0"/>
          </p:nvSpPr>
          <p:spPr bwMode="auto">
            <a:xfrm>
              <a:off x="613109" y="1699163"/>
              <a:ext cx="1663357" cy="960858"/>
            </a:xfrm>
            <a:custGeom>
              <a:avLst/>
              <a:gdLst/>
              <a:ahLst/>
              <a:cxnLst/>
              <a:rect l="l" t="t" r="r" b="b"/>
              <a:pathLst>
                <a:path w="118552" h="68483" fill="norm" stroke="1" extrusionOk="0">
                  <a:moveTo>
                    <a:pt x="37227" y="0"/>
                  </a:moveTo>
                  <a:lnTo>
                    <a:pt x="1" y="21549"/>
                  </a:lnTo>
                  <a:lnTo>
                    <a:pt x="81292" y="68482"/>
                  </a:lnTo>
                  <a:lnTo>
                    <a:pt x="118552" y="46967"/>
                  </a:lnTo>
                  <a:lnTo>
                    <a:pt x="37227" y="0"/>
                  </a:lnTo>
                  <a:close/>
                </a:path>
              </a:pathLst>
            </a:custGeom>
            <a:solidFill>
              <a:schemeClr val="lt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57587522" name="Google Shape;795;p36" hidden="0"/>
            <p:cNvSpPr/>
            <p:nvPr isPhoto="0" userDrawn="0"/>
          </p:nvSpPr>
          <p:spPr bwMode="auto">
            <a:xfrm>
              <a:off x="167090" y="1497908"/>
              <a:ext cx="1105472" cy="636400"/>
            </a:xfrm>
            <a:custGeom>
              <a:avLst/>
              <a:gdLst/>
              <a:ahLst/>
              <a:cxnLst/>
              <a:rect l="l" t="t" r="r" b="b"/>
              <a:pathLst>
                <a:path w="78790" h="45358" fill="norm" stroke="1" extrusionOk="0">
                  <a:moveTo>
                    <a:pt x="60577" y="0"/>
                  </a:moveTo>
                  <a:cubicBezTo>
                    <a:pt x="60268" y="0"/>
                    <a:pt x="59960" y="67"/>
                    <a:pt x="59676" y="201"/>
                  </a:cubicBezTo>
                  <a:lnTo>
                    <a:pt x="501" y="34392"/>
                  </a:lnTo>
                  <a:cubicBezTo>
                    <a:pt x="0" y="34559"/>
                    <a:pt x="0" y="35259"/>
                    <a:pt x="501" y="35426"/>
                  </a:cubicBezTo>
                  <a:lnTo>
                    <a:pt x="17313" y="45133"/>
                  </a:lnTo>
                  <a:cubicBezTo>
                    <a:pt x="17596" y="45283"/>
                    <a:pt x="17905" y="45358"/>
                    <a:pt x="18213" y="45358"/>
                  </a:cubicBezTo>
                  <a:cubicBezTo>
                    <a:pt x="18522" y="45358"/>
                    <a:pt x="18830" y="45283"/>
                    <a:pt x="19114" y="45133"/>
                  </a:cubicBezTo>
                  <a:lnTo>
                    <a:pt x="78289" y="10975"/>
                  </a:lnTo>
                  <a:cubicBezTo>
                    <a:pt x="78790" y="10808"/>
                    <a:pt x="78790" y="10108"/>
                    <a:pt x="78289" y="9941"/>
                  </a:cubicBezTo>
                  <a:lnTo>
                    <a:pt x="61477" y="201"/>
                  </a:lnTo>
                  <a:cubicBezTo>
                    <a:pt x="61194" y="67"/>
                    <a:pt x="60885" y="0"/>
                    <a:pt x="60577" y="0"/>
                  </a:cubicBezTo>
                  <a:close/>
                </a:path>
              </a:pathLst>
            </a:custGeom>
            <a:solidFill>
              <a:schemeClr val="lt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17252974" name="Google Shape;796;p36" hidden="0"/>
            <p:cNvSpPr/>
            <p:nvPr isPhoto="0" userDrawn="0"/>
          </p:nvSpPr>
          <p:spPr bwMode="auto">
            <a:xfrm>
              <a:off x="430108" y="48812"/>
              <a:ext cx="751662" cy="2050616"/>
            </a:xfrm>
            <a:custGeom>
              <a:avLst/>
              <a:gdLst/>
              <a:ahLst/>
              <a:cxnLst/>
              <a:rect l="l" t="t" r="r" b="b"/>
              <a:pathLst>
                <a:path w="53573" h="146153" fill="norm" stroke="1" extrusionOk="0">
                  <a:moveTo>
                    <a:pt x="50107" y="13635"/>
                  </a:moveTo>
                  <a:cubicBezTo>
                    <a:pt x="50620" y="13635"/>
                    <a:pt x="50971" y="14043"/>
                    <a:pt x="50971" y="14751"/>
                  </a:cubicBezTo>
                  <a:lnTo>
                    <a:pt x="50971" y="103548"/>
                  </a:lnTo>
                  <a:cubicBezTo>
                    <a:pt x="50971" y="104549"/>
                    <a:pt x="50270" y="105149"/>
                    <a:pt x="49403" y="105650"/>
                  </a:cubicBezTo>
                  <a:lnTo>
                    <a:pt x="4004" y="131869"/>
                  </a:lnTo>
                  <a:cubicBezTo>
                    <a:pt x="3760" y="132015"/>
                    <a:pt x="3525" y="132084"/>
                    <a:pt x="3315" y="132084"/>
                  </a:cubicBezTo>
                  <a:cubicBezTo>
                    <a:pt x="2804" y="132084"/>
                    <a:pt x="2436" y="131676"/>
                    <a:pt x="2436" y="130968"/>
                  </a:cubicBezTo>
                  <a:lnTo>
                    <a:pt x="2436" y="42771"/>
                  </a:lnTo>
                  <a:cubicBezTo>
                    <a:pt x="2503" y="41671"/>
                    <a:pt x="3070" y="40670"/>
                    <a:pt x="4004" y="40036"/>
                  </a:cubicBezTo>
                  <a:lnTo>
                    <a:pt x="49403" y="13851"/>
                  </a:lnTo>
                  <a:cubicBezTo>
                    <a:pt x="49656" y="13705"/>
                    <a:pt x="49895" y="13635"/>
                    <a:pt x="50107" y="13635"/>
                  </a:cubicBezTo>
                  <a:close/>
                  <a:moveTo>
                    <a:pt x="52571" y="0"/>
                  </a:moveTo>
                  <a:cubicBezTo>
                    <a:pt x="52330" y="0"/>
                    <a:pt x="52059" y="78"/>
                    <a:pt x="51771" y="241"/>
                  </a:cubicBezTo>
                  <a:lnTo>
                    <a:pt x="1836" y="29095"/>
                  </a:lnTo>
                  <a:cubicBezTo>
                    <a:pt x="768" y="29796"/>
                    <a:pt x="68" y="30963"/>
                    <a:pt x="1" y="32231"/>
                  </a:cubicBezTo>
                  <a:lnTo>
                    <a:pt x="1" y="144845"/>
                  </a:lnTo>
                  <a:cubicBezTo>
                    <a:pt x="1" y="145676"/>
                    <a:pt x="424" y="146153"/>
                    <a:pt x="1030" y="146153"/>
                  </a:cubicBezTo>
                  <a:cubicBezTo>
                    <a:pt x="1274" y="146153"/>
                    <a:pt x="1548" y="146075"/>
                    <a:pt x="1836" y="145912"/>
                  </a:cubicBezTo>
                  <a:lnTo>
                    <a:pt x="51771" y="117058"/>
                  </a:lnTo>
                  <a:cubicBezTo>
                    <a:pt x="52839" y="116357"/>
                    <a:pt x="53506" y="115190"/>
                    <a:pt x="53573" y="113922"/>
                  </a:cubicBezTo>
                  <a:lnTo>
                    <a:pt x="53573" y="1308"/>
                  </a:lnTo>
                  <a:cubicBezTo>
                    <a:pt x="53573" y="477"/>
                    <a:pt x="53166" y="0"/>
                    <a:pt x="52571" y="0"/>
                  </a:cubicBezTo>
                  <a:close/>
                </a:path>
              </a:pathLst>
            </a:custGeom>
            <a:solidFill>
              <a:srgbClr val="37474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07770178" name="Google Shape;797;p36" hidden="0"/>
            <p:cNvSpPr/>
            <p:nvPr isPhoto="0" userDrawn="0"/>
          </p:nvSpPr>
          <p:spPr bwMode="auto">
            <a:xfrm>
              <a:off x="350077" y="429883"/>
              <a:ext cx="102521" cy="1672154"/>
            </a:xfrm>
            <a:custGeom>
              <a:avLst/>
              <a:gdLst/>
              <a:ahLst/>
              <a:cxnLst/>
              <a:rect l="l" t="t" r="r" b="b"/>
              <a:pathLst>
                <a:path w="7307" h="119179" fill="norm" stroke="1" extrusionOk="0">
                  <a:moveTo>
                    <a:pt x="7306" y="118852"/>
                  </a:moveTo>
                  <a:lnTo>
                    <a:pt x="7306" y="118852"/>
                  </a:lnTo>
                  <a:cubicBezTo>
                    <a:pt x="7270" y="118867"/>
                    <a:pt x="7233" y="118882"/>
                    <a:pt x="7197" y="118897"/>
                  </a:cubicBezTo>
                  <a:lnTo>
                    <a:pt x="7197" y="118897"/>
                  </a:lnTo>
                  <a:cubicBezTo>
                    <a:pt x="7233" y="118883"/>
                    <a:pt x="7269" y="118868"/>
                    <a:pt x="7306" y="118852"/>
                  </a:cubicBezTo>
                  <a:close/>
                  <a:moveTo>
                    <a:pt x="501" y="0"/>
                  </a:moveTo>
                  <a:cubicBezTo>
                    <a:pt x="435" y="134"/>
                    <a:pt x="368" y="267"/>
                    <a:pt x="301" y="401"/>
                  </a:cubicBezTo>
                  <a:cubicBezTo>
                    <a:pt x="101" y="834"/>
                    <a:pt x="1" y="1301"/>
                    <a:pt x="1" y="1768"/>
                  </a:cubicBezTo>
                  <a:lnTo>
                    <a:pt x="1" y="114382"/>
                  </a:lnTo>
                  <a:cubicBezTo>
                    <a:pt x="68" y="115683"/>
                    <a:pt x="735" y="116851"/>
                    <a:pt x="1802" y="117551"/>
                  </a:cubicBezTo>
                  <a:lnTo>
                    <a:pt x="3904" y="118752"/>
                  </a:lnTo>
                  <a:cubicBezTo>
                    <a:pt x="4473" y="119037"/>
                    <a:pt x="5090" y="119179"/>
                    <a:pt x="5708" y="119179"/>
                  </a:cubicBezTo>
                  <a:cubicBezTo>
                    <a:pt x="6211" y="119179"/>
                    <a:pt x="6716" y="119085"/>
                    <a:pt x="7197" y="118897"/>
                  </a:cubicBezTo>
                  <a:lnTo>
                    <a:pt x="7197" y="118897"/>
                  </a:lnTo>
                  <a:cubicBezTo>
                    <a:pt x="7028" y="118959"/>
                    <a:pt x="6867" y="118989"/>
                    <a:pt x="6717" y="118989"/>
                  </a:cubicBezTo>
                  <a:cubicBezTo>
                    <a:pt x="6118" y="118989"/>
                    <a:pt x="5705" y="118504"/>
                    <a:pt x="5705" y="117685"/>
                  </a:cubicBezTo>
                  <a:lnTo>
                    <a:pt x="5705" y="5071"/>
                  </a:lnTo>
                  <a:cubicBezTo>
                    <a:pt x="5705" y="4704"/>
                    <a:pt x="5772" y="4337"/>
                    <a:pt x="5905" y="3970"/>
                  </a:cubicBezTo>
                  <a:cubicBezTo>
                    <a:pt x="6005" y="3736"/>
                    <a:pt x="6105" y="3503"/>
                    <a:pt x="6239" y="3303"/>
                  </a:cubicBezTo>
                  <a:lnTo>
                    <a:pt x="501"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39001016" name="Google Shape;798;p36" hidden="0"/>
            <p:cNvSpPr/>
            <p:nvPr isPhoto="0" userDrawn="0"/>
          </p:nvSpPr>
          <p:spPr bwMode="auto">
            <a:xfrm>
              <a:off x="771768" y="1749252"/>
              <a:ext cx="80521" cy="104135"/>
            </a:xfrm>
            <a:custGeom>
              <a:avLst/>
              <a:gdLst/>
              <a:ahLst/>
              <a:cxnLst/>
              <a:rect l="l" t="t" r="r" b="b"/>
              <a:pathLst>
                <a:path w="5739" h="7422" fill="norm" stroke="1" extrusionOk="0">
                  <a:moveTo>
                    <a:pt x="4156" y="1"/>
                  </a:moveTo>
                  <a:cubicBezTo>
                    <a:pt x="3771" y="1"/>
                    <a:pt x="3334" y="129"/>
                    <a:pt x="2869" y="400"/>
                  </a:cubicBezTo>
                  <a:cubicBezTo>
                    <a:pt x="1168" y="1500"/>
                    <a:pt x="134" y="3335"/>
                    <a:pt x="1" y="5370"/>
                  </a:cubicBezTo>
                  <a:cubicBezTo>
                    <a:pt x="1" y="6674"/>
                    <a:pt x="658" y="7422"/>
                    <a:pt x="1601" y="7422"/>
                  </a:cubicBezTo>
                  <a:cubicBezTo>
                    <a:pt x="1985" y="7422"/>
                    <a:pt x="2416" y="7298"/>
                    <a:pt x="2869" y="7038"/>
                  </a:cubicBezTo>
                  <a:cubicBezTo>
                    <a:pt x="4571" y="5937"/>
                    <a:pt x="5638" y="4069"/>
                    <a:pt x="5738" y="2067"/>
                  </a:cubicBezTo>
                  <a:cubicBezTo>
                    <a:pt x="5738" y="765"/>
                    <a:pt x="5099" y="1"/>
                    <a:pt x="4156"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45684457" name="Google Shape;799;p36" hidden="0"/>
            <p:cNvSpPr/>
            <p:nvPr isPhoto="0" userDrawn="0"/>
          </p:nvSpPr>
          <p:spPr bwMode="auto">
            <a:xfrm>
              <a:off x="789081" y="286350"/>
              <a:ext cx="33715" cy="44154"/>
            </a:xfrm>
            <a:custGeom>
              <a:avLst/>
              <a:gdLst/>
              <a:ahLst/>
              <a:cxnLst/>
              <a:rect l="l" t="t" r="r" b="b"/>
              <a:pathLst>
                <a:path w="2403" h="3147" fill="norm" stroke="1" extrusionOk="0">
                  <a:moveTo>
                    <a:pt x="1734" y="1"/>
                  </a:moveTo>
                  <a:cubicBezTo>
                    <a:pt x="1574" y="1"/>
                    <a:pt x="1393" y="51"/>
                    <a:pt x="1202" y="156"/>
                  </a:cubicBezTo>
                  <a:cubicBezTo>
                    <a:pt x="468" y="623"/>
                    <a:pt x="34" y="1424"/>
                    <a:pt x="1" y="2258"/>
                  </a:cubicBezTo>
                  <a:cubicBezTo>
                    <a:pt x="1" y="2830"/>
                    <a:pt x="274" y="3147"/>
                    <a:pt x="673" y="3147"/>
                  </a:cubicBezTo>
                  <a:cubicBezTo>
                    <a:pt x="832" y="3147"/>
                    <a:pt x="1011" y="3096"/>
                    <a:pt x="1202" y="2992"/>
                  </a:cubicBezTo>
                  <a:cubicBezTo>
                    <a:pt x="1936" y="2491"/>
                    <a:pt x="2369" y="1724"/>
                    <a:pt x="2403" y="857"/>
                  </a:cubicBezTo>
                  <a:cubicBezTo>
                    <a:pt x="2403" y="310"/>
                    <a:pt x="2132" y="1"/>
                    <a:pt x="1734"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69894002" name="Google Shape;800;p36" hidden="0"/>
            <p:cNvSpPr/>
            <p:nvPr isPhoto="0" userDrawn="0"/>
          </p:nvSpPr>
          <p:spPr bwMode="auto">
            <a:xfrm>
              <a:off x="725901" y="314481"/>
              <a:ext cx="160552" cy="110687"/>
            </a:xfrm>
            <a:custGeom>
              <a:avLst/>
              <a:gdLst/>
              <a:ahLst/>
              <a:cxnLst/>
              <a:rect l="l" t="t" r="r" b="b"/>
              <a:pathLst>
                <a:path w="11443" h="7889" fill="norm" stroke="1" extrusionOk="0">
                  <a:moveTo>
                    <a:pt x="10897" y="0"/>
                  </a:moveTo>
                  <a:cubicBezTo>
                    <a:pt x="10751" y="0"/>
                    <a:pt x="10585" y="49"/>
                    <a:pt x="10408" y="153"/>
                  </a:cubicBezTo>
                  <a:lnTo>
                    <a:pt x="1001" y="5557"/>
                  </a:lnTo>
                  <a:cubicBezTo>
                    <a:pt x="434" y="5924"/>
                    <a:pt x="67" y="6557"/>
                    <a:pt x="1" y="7225"/>
                  </a:cubicBezTo>
                  <a:cubicBezTo>
                    <a:pt x="1" y="7648"/>
                    <a:pt x="233" y="7889"/>
                    <a:pt x="557" y="7889"/>
                  </a:cubicBezTo>
                  <a:cubicBezTo>
                    <a:pt x="692" y="7889"/>
                    <a:pt x="844" y="7847"/>
                    <a:pt x="1001" y="7758"/>
                  </a:cubicBezTo>
                  <a:lnTo>
                    <a:pt x="10408" y="2321"/>
                  </a:lnTo>
                  <a:cubicBezTo>
                    <a:pt x="11009" y="1954"/>
                    <a:pt x="11375" y="1354"/>
                    <a:pt x="11442" y="653"/>
                  </a:cubicBezTo>
                  <a:cubicBezTo>
                    <a:pt x="11442" y="240"/>
                    <a:pt x="11221" y="0"/>
                    <a:pt x="10897"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32204867" name="Google Shape;801;p36" hidden="0"/>
            <p:cNvSpPr/>
            <p:nvPr isPhoto="0" userDrawn="0"/>
          </p:nvSpPr>
          <p:spPr bwMode="auto">
            <a:xfrm>
              <a:off x="464286" y="238702"/>
              <a:ext cx="680975" cy="1662108"/>
            </a:xfrm>
            <a:custGeom>
              <a:avLst/>
              <a:gdLst/>
              <a:ahLst/>
              <a:cxnLst/>
              <a:rect l="l" t="t" r="r" b="b"/>
              <a:pathLst>
                <a:path w="48535" h="118463" fill="norm" stroke="1" extrusionOk="0">
                  <a:moveTo>
                    <a:pt x="47675" y="0"/>
                  </a:moveTo>
                  <a:cubicBezTo>
                    <a:pt x="47462" y="0"/>
                    <a:pt x="47222" y="70"/>
                    <a:pt x="46967" y="217"/>
                  </a:cubicBezTo>
                  <a:lnTo>
                    <a:pt x="1568" y="26435"/>
                  </a:lnTo>
                  <a:cubicBezTo>
                    <a:pt x="634" y="27036"/>
                    <a:pt x="67" y="28037"/>
                    <a:pt x="0" y="29137"/>
                  </a:cubicBezTo>
                  <a:lnTo>
                    <a:pt x="0" y="117367"/>
                  </a:lnTo>
                  <a:cubicBezTo>
                    <a:pt x="0" y="118061"/>
                    <a:pt x="377" y="118463"/>
                    <a:pt x="898" y="118463"/>
                  </a:cubicBezTo>
                  <a:cubicBezTo>
                    <a:pt x="1104" y="118463"/>
                    <a:pt x="1332" y="118400"/>
                    <a:pt x="1568" y="118268"/>
                  </a:cubicBezTo>
                  <a:lnTo>
                    <a:pt x="46967" y="92049"/>
                  </a:lnTo>
                  <a:cubicBezTo>
                    <a:pt x="47834" y="91549"/>
                    <a:pt x="48535" y="90915"/>
                    <a:pt x="48535" y="89914"/>
                  </a:cubicBezTo>
                  <a:lnTo>
                    <a:pt x="48535" y="1084"/>
                  </a:lnTo>
                  <a:cubicBezTo>
                    <a:pt x="48535" y="401"/>
                    <a:pt x="48185" y="0"/>
                    <a:pt x="47675"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23691916" name="Google Shape;802;p36" hidden="0"/>
            <p:cNvSpPr/>
            <p:nvPr isPhoto="0" userDrawn="0"/>
          </p:nvSpPr>
          <p:spPr bwMode="auto">
            <a:xfrm>
              <a:off x="461003" y="235447"/>
              <a:ext cx="688762" cy="1668254"/>
            </a:xfrm>
            <a:custGeom>
              <a:avLst/>
              <a:gdLst/>
              <a:ahLst/>
              <a:cxnLst/>
              <a:rect l="l" t="t" r="r" b="b"/>
              <a:pathLst>
                <a:path w="49090" h="118901" fill="norm" stroke="1" extrusionOk="0">
                  <a:moveTo>
                    <a:pt x="47982" y="436"/>
                  </a:moveTo>
                  <a:cubicBezTo>
                    <a:pt x="48055" y="436"/>
                    <a:pt x="48128" y="467"/>
                    <a:pt x="48202" y="515"/>
                  </a:cubicBezTo>
                  <a:cubicBezTo>
                    <a:pt x="48468" y="682"/>
                    <a:pt x="48602" y="1016"/>
                    <a:pt x="48569" y="1349"/>
                  </a:cubicBezTo>
                  <a:lnTo>
                    <a:pt x="48569" y="90146"/>
                  </a:lnTo>
                  <a:cubicBezTo>
                    <a:pt x="48569" y="90913"/>
                    <a:pt x="48102" y="91514"/>
                    <a:pt x="47101" y="92081"/>
                  </a:cubicBezTo>
                  <a:lnTo>
                    <a:pt x="1702" y="118333"/>
                  </a:lnTo>
                  <a:cubicBezTo>
                    <a:pt x="1551" y="118484"/>
                    <a:pt x="1368" y="118549"/>
                    <a:pt x="1188" y="118549"/>
                  </a:cubicBezTo>
                  <a:cubicBezTo>
                    <a:pt x="731" y="118549"/>
                    <a:pt x="291" y="118126"/>
                    <a:pt x="434" y="117599"/>
                  </a:cubicBezTo>
                  <a:lnTo>
                    <a:pt x="434" y="29336"/>
                  </a:lnTo>
                  <a:cubicBezTo>
                    <a:pt x="501" y="28335"/>
                    <a:pt x="1035" y="27401"/>
                    <a:pt x="1902" y="26834"/>
                  </a:cubicBezTo>
                  <a:lnTo>
                    <a:pt x="47301" y="615"/>
                  </a:lnTo>
                  <a:cubicBezTo>
                    <a:pt x="47501" y="515"/>
                    <a:pt x="47701" y="449"/>
                    <a:pt x="47901" y="449"/>
                  </a:cubicBezTo>
                  <a:cubicBezTo>
                    <a:pt x="47928" y="440"/>
                    <a:pt x="47955" y="436"/>
                    <a:pt x="47982" y="436"/>
                  </a:cubicBezTo>
                  <a:close/>
                  <a:moveTo>
                    <a:pt x="47846" y="0"/>
                  </a:moveTo>
                  <a:cubicBezTo>
                    <a:pt x="47594" y="0"/>
                    <a:pt x="47333" y="87"/>
                    <a:pt x="47101" y="282"/>
                  </a:cubicBezTo>
                  <a:lnTo>
                    <a:pt x="1702" y="26467"/>
                  </a:lnTo>
                  <a:cubicBezTo>
                    <a:pt x="701" y="27101"/>
                    <a:pt x="101" y="28202"/>
                    <a:pt x="34" y="29369"/>
                  </a:cubicBezTo>
                  <a:lnTo>
                    <a:pt x="34" y="117599"/>
                  </a:lnTo>
                  <a:cubicBezTo>
                    <a:pt x="1" y="118066"/>
                    <a:pt x="201" y="118500"/>
                    <a:pt x="601" y="118767"/>
                  </a:cubicBezTo>
                  <a:cubicBezTo>
                    <a:pt x="734" y="118867"/>
                    <a:pt x="935" y="118900"/>
                    <a:pt x="1101" y="118900"/>
                  </a:cubicBezTo>
                  <a:cubicBezTo>
                    <a:pt x="1402" y="118900"/>
                    <a:pt x="1668" y="118800"/>
                    <a:pt x="1902" y="118667"/>
                  </a:cubicBezTo>
                  <a:lnTo>
                    <a:pt x="47301" y="92448"/>
                  </a:lnTo>
                  <a:cubicBezTo>
                    <a:pt x="48035" y="92048"/>
                    <a:pt x="48969" y="91380"/>
                    <a:pt x="48969" y="90146"/>
                  </a:cubicBezTo>
                  <a:lnTo>
                    <a:pt x="48969" y="1349"/>
                  </a:lnTo>
                  <a:cubicBezTo>
                    <a:pt x="49089" y="579"/>
                    <a:pt x="48498" y="0"/>
                    <a:pt x="47846" y="0"/>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25703357" name="Google Shape;803;p36" hidden="0"/>
            <p:cNvSpPr/>
            <p:nvPr isPhoto="0" userDrawn="0"/>
          </p:nvSpPr>
          <p:spPr bwMode="auto">
            <a:xfrm>
              <a:off x="357570" y="0"/>
              <a:ext cx="824200" cy="475764"/>
            </a:xfrm>
            <a:custGeom>
              <a:avLst/>
              <a:gdLst/>
              <a:ahLst/>
              <a:cxnLst/>
              <a:rect l="l" t="t" r="r" b="b"/>
              <a:pathLst>
                <a:path w="58743" h="33909" fill="norm" stroke="1" extrusionOk="0">
                  <a:moveTo>
                    <a:pt x="53034" y="1"/>
                  </a:moveTo>
                  <a:cubicBezTo>
                    <a:pt x="52413" y="1"/>
                    <a:pt x="51788" y="151"/>
                    <a:pt x="51204" y="451"/>
                  </a:cubicBezTo>
                  <a:lnTo>
                    <a:pt x="1302" y="29272"/>
                  </a:lnTo>
                  <a:cubicBezTo>
                    <a:pt x="734" y="29605"/>
                    <a:pt x="301" y="30072"/>
                    <a:pt x="1" y="30606"/>
                  </a:cubicBezTo>
                  <a:lnTo>
                    <a:pt x="5705" y="33908"/>
                  </a:lnTo>
                  <a:cubicBezTo>
                    <a:pt x="6005" y="33375"/>
                    <a:pt x="6472" y="32908"/>
                    <a:pt x="7006" y="32574"/>
                  </a:cubicBezTo>
                  <a:lnTo>
                    <a:pt x="56941" y="3720"/>
                  </a:lnTo>
                  <a:cubicBezTo>
                    <a:pt x="57224" y="3563"/>
                    <a:pt x="57493" y="3488"/>
                    <a:pt x="57734" y="3488"/>
                  </a:cubicBezTo>
                  <a:cubicBezTo>
                    <a:pt x="58261" y="3488"/>
                    <a:pt x="58651" y="3846"/>
                    <a:pt x="58743" y="4487"/>
                  </a:cubicBezTo>
                  <a:cubicBezTo>
                    <a:pt x="58576" y="3320"/>
                    <a:pt x="57909" y="2286"/>
                    <a:pt x="56941" y="1619"/>
                  </a:cubicBezTo>
                  <a:lnTo>
                    <a:pt x="54840" y="451"/>
                  </a:lnTo>
                  <a:cubicBezTo>
                    <a:pt x="54273" y="151"/>
                    <a:pt x="53656" y="1"/>
                    <a:pt x="53034" y="1"/>
                  </a:cubicBezTo>
                  <a:close/>
                </a:path>
              </a:pathLst>
            </a:custGeom>
            <a:solidFill>
              <a:srgbClr val="455A64"/>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36214932" name="Google Shape;804;p36" hidden="0"/>
            <p:cNvSpPr/>
            <p:nvPr isPhoto="0" userDrawn="0"/>
          </p:nvSpPr>
          <p:spPr bwMode="auto">
            <a:xfrm>
              <a:off x="2026539" y="653601"/>
              <a:ext cx="179732" cy="268447"/>
            </a:xfrm>
            <a:custGeom>
              <a:avLst/>
              <a:gdLst/>
              <a:ahLst/>
              <a:cxnLst/>
              <a:rect l="l" t="t" r="r" b="b"/>
              <a:pathLst>
                <a:path w="12810" h="19133" fill="norm" stroke="1" extrusionOk="0">
                  <a:moveTo>
                    <a:pt x="12809" y="0"/>
                  </a:moveTo>
                  <a:lnTo>
                    <a:pt x="12809" y="0"/>
                  </a:lnTo>
                  <a:cubicBezTo>
                    <a:pt x="10174" y="133"/>
                    <a:pt x="9273" y="634"/>
                    <a:pt x="7872" y="2268"/>
                  </a:cubicBezTo>
                  <a:cubicBezTo>
                    <a:pt x="6505" y="3903"/>
                    <a:pt x="0" y="15978"/>
                    <a:pt x="0" y="15978"/>
                  </a:cubicBezTo>
                  <a:cubicBezTo>
                    <a:pt x="0" y="15978"/>
                    <a:pt x="1133" y="19132"/>
                    <a:pt x="3575" y="19132"/>
                  </a:cubicBezTo>
                  <a:cubicBezTo>
                    <a:pt x="3682" y="19132"/>
                    <a:pt x="3791" y="19126"/>
                    <a:pt x="3903" y="19114"/>
                  </a:cubicBezTo>
                  <a:lnTo>
                    <a:pt x="8907" y="11041"/>
                  </a:lnTo>
                  <a:lnTo>
                    <a:pt x="12809" y="0"/>
                  </a:lnTo>
                  <a:close/>
                </a:path>
              </a:pathLst>
            </a:custGeom>
            <a:solidFill>
              <a:srgbClr val="FFA8A7"/>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36052792" name="Google Shape;805;p36" hidden="0"/>
            <p:cNvSpPr/>
            <p:nvPr isPhoto="0" userDrawn="0"/>
          </p:nvSpPr>
          <p:spPr bwMode="auto">
            <a:xfrm>
              <a:off x="2078481" y="652829"/>
              <a:ext cx="132940" cy="173011"/>
            </a:xfrm>
            <a:custGeom>
              <a:avLst/>
              <a:gdLst/>
              <a:ahLst/>
              <a:cxnLst/>
              <a:rect l="l" t="t" r="r" b="b"/>
              <a:pathLst>
                <a:path w="9475" h="12331" fill="norm" stroke="1" extrusionOk="0">
                  <a:moveTo>
                    <a:pt x="8419" y="1"/>
                  </a:moveTo>
                  <a:cubicBezTo>
                    <a:pt x="7763" y="1"/>
                    <a:pt x="6913" y="63"/>
                    <a:pt x="6205" y="322"/>
                  </a:cubicBezTo>
                  <a:cubicBezTo>
                    <a:pt x="4871" y="789"/>
                    <a:pt x="4170" y="1790"/>
                    <a:pt x="3236" y="3191"/>
                  </a:cubicBezTo>
                  <a:cubicBezTo>
                    <a:pt x="2536" y="4325"/>
                    <a:pt x="1" y="8895"/>
                    <a:pt x="1" y="8895"/>
                  </a:cubicBezTo>
                  <a:cubicBezTo>
                    <a:pt x="1" y="8895"/>
                    <a:pt x="1235" y="12330"/>
                    <a:pt x="4738" y="12330"/>
                  </a:cubicBezTo>
                  <a:lnTo>
                    <a:pt x="9474" y="55"/>
                  </a:lnTo>
                  <a:cubicBezTo>
                    <a:pt x="9474" y="55"/>
                    <a:pt x="9031" y="1"/>
                    <a:pt x="8419" y="1"/>
                  </a:cubicBezTo>
                  <a:close/>
                </a:path>
              </a:pathLst>
            </a:custGeom>
            <a:solidFill>
              <a:srgbClr val="E0E0E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32912792" name="Google Shape;806;p36" hidden="0"/>
            <p:cNvSpPr/>
            <p:nvPr isPhoto="0" userDrawn="0"/>
          </p:nvSpPr>
          <p:spPr bwMode="auto">
            <a:xfrm>
              <a:off x="2245024" y="1853079"/>
              <a:ext cx="163891" cy="146689"/>
            </a:xfrm>
            <a:custGeom>
              <a:avLst/>
              <a:gdLst/>
              <a:ahLst/>
              <a:cxnLst/>
              <a:rect l="l" t="t" r="r" b="b"/>
              <a:pathLst>
                <a:path w="11681" h="10455" fill="norm" stroke="1" extrusionOk="0">
                  <a:moveTo>
                    <a:pt x="10711" y="1"/>
                  </a:moveTo>
                  <a:cubicBezTo>
                    <a:pt x="10701" y="1"/>
                    <a:pt x="10691" y="2"/>
                    <a:pt x="10680" y="5"/>
                  </a:cubicBezTo>
                  <a:lnTo>
                    <a:pt x="10680" y="438"/>
                  </a:lnTo>
                  <a:cubicBezTo>
                    <a:pt x="10113" y="905"/>
                    <a:pt x="9413" y="1139"/>
                    <a:pt x="8679" y="1139"/>
                  </a:cubicBezTo>
                  <a:cubicBezTo>
                    <a:pt x="8614" y="1143"/>
                    <a:pt x="8539" y="1145"/>
                    <a:pt x="8455" y="1145"/>
                  </a:cubicBezTo>
                  <a:cubicBezTo>
                    <a:pt x="7804" y="1145"/>
                    <a:pt x="6677" y="1019"/>
                    <a:pt x="6677" y="605"/>
                  </a:cubicBezTo>
                  <a:lnTo>
                    <a:pt x="6677" y="38"/>
                  </a:lnTo>
                  <a:cubicBezTo>
                    <a:pt x="6444" y="705"/>
                    <a:pt x="5410" y="3607"/>
                    <a:pt x="3809" y="5042"/>
                  </a:cubicBezTo>
                  <a:cubicBezTo>
                    <a:pt x="2574" y="6209"/>
                    <a:pt x="807" y="7543"/>
                    <a:pt x="373" y="8811"/>
                  </a:cubicBezTo>
                  <a:cubicBezTo>
                    <a:pt x="1" y="9928"/>
                    <a:pt x="2038" y="10455"/>
                    <a:pt x="3382" y="10455"/>
                  </a:cubicBezTo>
                  <a:cubicBezTo>
                    <a:pt x="3603" y="10455"/>
                    <a:pt x="3806" y="10440"/>
                    <a:pt x="3975" y="10412"/>
                  </a:cubicBezTo>
                  <a:cubicBezTo>
                    <a:pt x="5343" y="10179"/>
                    <a:pt x="7111" y="9378"/>
                    <a:pt x="8078" y="8210"/>
                  </a:cubicBezTo>
                  <a:cubicBezTo>
                    <a:pt x="8779" y="7377"/>
                    <a:pt x="9213" y="6376"/>
                    <a:pt x="9680" y="5709"/>
                  </a:cubicBezTo>
                  <a:cubicBezTo>
                    <a:pt x="10147" y="5008"/>
                    <a:pt x="11281" y="4308"/>
                    <a:pt x="11548" y="3540"/>
                  </a:cubicBezTo>
                  <a:cubicBezTo>
                    <a:pt x="11681" y="3140"/>
                    <a:pt x="11514" y="2206"/>
                    <a:pt x="11314" y="1439"/>
                  </a:cubicBezTo>
                  <a:cubicBezTo>
                    <a:pt x="11154" y="766"/>
                    <a:pt x="10963" y="1"/>
                    <a:pt x="10711" y="1"/>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92182980" name="Google Shape;807;p36" hidden="0"/>
            <p:cNvSpPr/>
            <p:nvPr isPhoto="0" userDrawn="0"/>
          </p:nvSpPr>
          <p:spPr bwMode="auto">
            <a:xfrm>
              <a:off x="2270602" y="1807268"/>
              <a:ext cx="124283" cy="151347"/>
            </a:xfrm>
            <a:custGeom>
              <a:avLst/>
              <a:gdLst/>
              <a:ahLst/>
              <a:cxnLst/>
              <a:rect l="l" t="t" r="r" b="b"/>
              <a:pathLst>
                <a:path w="8858" h="10787" fill="norm" stroke="1" extrusionOk="0">
                  <a:moveTo>
                    <a:pt x="4854" y="1"/>
                  </a:moveTo>
                  <a:lnTo>
                    <a:pt x="4854" y="2269"/>
                  </a:lnTo>
                  <a:cubicBezTo>
                    <a:pt x="4854" y="3003"/>
                    <a:pt x="4721" y="3737"/>
                    <a:pt x="4421" y="4404"/>
                  </a:cubicBezTo>
                  <a:cubicBezTo>
                    <a:pt x="3954" y="5571"/>
                    <a:pt x="3086" y="7306"/>
                    <a:pt x="1986" y="8307"/>
                  </a:cubicBezTo>
                  <a:cubicBezTo>
                    <a:pt x="1619" y="8640"/>
                    <a:pt x="1218" y="8974"/>
                    <a:pt x="852" y="9341"/>
                  </a:cubicBezTo>
                  <a:cubicBezTo>
                    <a:pt x="1" y="10305"/>
                    <a:pt x="428" y="10787"/>
                    <a:pt x="1517" y="10787"/>
                  </a:cubicBezTo>
                  <a:cubicBezTo>
                    <a:pt x="1709" y="10787"/>
                    <a:pt x="1922" y="10772"/>
                    <a:pt x="2152" y="10742"/>
                  </a:cubicBezTo>
                  <a:cubicBezTo>
                    <a:pt x="3720" y="10508"/>
                    <a:pt x="5055" y="9274"/>
                    <a:pt x="5755" y="8307"/>
                  </a:cubicBezTo>
                  <a:cubicBezTo>
                    <a:pt x="6822" y="6872"/>
                    <a:pt x="8657" y="4637"/>
                    <a:pt x="8857" y="3803"/>
                  </a:cubicBezTo>
                  <a:lnTo>
                    <a:pt x="8857" y="3703"/>
                  </a:lnTo>
                  <a:lnTo>
                    <a:pt x="8857" y="1"/>
                  </a:lnTo>
                  <a:close/>
                </a:path>
              </a:pathLst>
            </a:custGeom>
            <a:solidFill>
              <a:srgbClr val="FFA8A7"/>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02286832" name="Google Shape;808;p36" hidden="0"/>
            <p:cNvSpPr/>
            <p:nvPr isPhoto="0" userDrawn="0"/>
          </p:nvSpPr>
          <p:spPr bwMode="auto">
            <a:xfrm>
              <a:off x="2046126" y="1796914"/>
              <a:ext cx="164354" cy="146689"/>
            </a:xfrm>
            <a:custGeom>
              <a:avLst/>
              <a:gdLst/>
              <a:ahLst/>
              <a:cxnLst/>
              <a:rect l="l" t="t" r="r" b="b"/>
              <a:pathLst>
                <a:path w="11714" h="10455" fill="norm" stroke="1" extrusionOk="0">
                  <a:moveTo>
                    <a:pt x="10713" y="0"/>
                  </a:moveTo>
                  <a:cubicBezTo>
                    <a:pt x="10702" y="0"/>
                    <a:pt x="10691" y="2"/>
                    <a:pt x="10679" y="5"/>
                  </a:cubicBezTo>
                  <a:lnTo>
                    <a:pt x="10679" y="438"/>
                  </a:lnTo>
                  <a:cubicBezTo>
                    <a:pt x="10144" y="848"/>
                    <a:pt x="9490" y="1108"/>
                    <a:pt x="8802" y="1108"/>
                  </a:cubicBezTo>
                  <a:cubicBezTo>
                    <a:pt x="8761" y="1108"/>
                    <a:pt x="8719" y="1107"/>
                    <a:pt x="8678" y="1105"/>
                  </a:cubicBezTo>
                  <a:cubicBezTo>
                    <a:pt x="8549" y="1128"/>
                    <a:pt x="8374" y="1141"/>
                    <a:pt x="8181" y="1141"/>
                  </a:cubicBezTo>
                  <a:cubicBezTo>
                    <a:pt x="7531" y="1141"/>
                    <a:pt x="6677" y="999"/>
                    <a:pt x="6677" y="638"/>
                  </a:cubicBezTo>
                  <a:lnTo>
                    <a:pt x="6677" y="71"/>
                  </a:lnTo>
                  <a:cubicBezTo>
                    <a:pt x="6443" y="739"/>
                    <a:pt x="5409" y="3641"/>
                    <a:pt x="3808" y="5075"/>
                  </a:cubicBezTo>
                  <a:cubicBezTo>
                    <a:pt x="2574" y="6209"/>
                    <a:pt x="806" y="7577"/>
                    <a:pt x="372" y="8844"/>
                  </a:cubicBezTo>
                  <a:cubicBezTo>
                    <a:pt x="0" y="9932"/>
                    <a:pt x="2035" y="10455"/>
                    <a:pt x="3379" y="10455"/>
                  </a:cubicBezTo>
                  <a:cubicBezTo>
                    <a:pt x="3601" y="10455"/>
                    <a:pt x="3804" y="10441"/>
                    <a:pt x="3975" y="10412"/>
                  </a:cubicBezTo>
                  <a:cubicBezTo>
                    <a:pt x="5342" y="10179"/>
                    <a:pt x="7110" y="9378"/>
                    <a:pt x="8078" y="8211"/>
                  </a:cubicBezTo>
                  <a:cubicBezTo>
                    <a:pt x="8778" y="7377"/>
                    <a:pt x="9212" y="6376"/>
                    <a:pt x="9679" y="5709"/>
                  </a:cubicBezTo>
                  <a:cubicBezTo>
                    <a:pt x="10179" y="5008"/>
                    <a:pt x="11280" y="4308"/>
                    <a:pt x="11547" y="3541"/>
                  </a:cubicBezTo>
                  <a:cubicBezTo>
                    <a:pt x="11714" y="3140"/>
                    <a:pt x="11513" y="2206"/>
                    <a:pt x="11313" y="1439"/>
                  </a:cubicBezTo>
                  <a:cubicBezTo>
                    <a:pt x="11122" y="704"/>
                    <a:pt x="10961" y="0"/>
                    <a:pt x="10713" y="0"/>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43976197" name="Google Shape;809;p36" hidden="0"/>
            <p:cNvSpPr/>
            <p:nvPr isPhoto="0" userDrawn="0"/>
          </p:nvSpPr>
          <p:spPr bwMode="auto">
            <a:xfrm>
              <a:off x="2071858" y="1751581"/>
              <a:ext cx="124577" cy="151502"/>
            </a:xfrm>
            <a:custGeom>
              <a:avLst/>
              <a:gdLst/>
              <a:ahLst/>
              <a:cxnLst/>
              <a:rect l="l" t="t" r="r" b="b"/>
              <a:pathLst>
                <a:path w="8879" h="10798" fill="norm" stroke="1" extrusionOk="0">
                  <a:moveTo>
                    <a:pt x="4843" y="0"/>
                  </a:moveTo>
                  <a:lnTo>
                    <a:pt x="4843" y="2302"/>
                  </a:lnTo>
                  <a:cubicBezTo>
                    <a:pt x="4843" y="3036"/>
                    <a:pt x="4709" y="3736"/>
                    <a:pt x="4442" y="4403"/>
                  </a:cubicBezTo>
                  <a:cubicBezTo>
                    <a:pt x="3942" y="5604"/>
                    <a:pt x="3108" y="7305"/>
                    <a:pt x="1974" y="8339"/>
                  </a:cubicBezTo>
                  <a:cubicBezTo>
                    <a:pt x="1640" y="8640"/>
                    <a:pt x="1240" y="9007"/>
                    <a:pt x="840" y="9340"/>
                  </a:cubicBezTo>
                  <a:cubicBezTo>
                    <a:pt x="0" y="10292"/>
                    <a:pt x="429" y="10797"/>
                    <a:pt x="1475" y="10797"/>
                  </a:cubicBezTo>
                  <a:cubicBezTo>
                    <a:pt x="1676" y="10797"/>
                    <a:pt x="1899" y="10779"/>
                    <a:pt x="2141" y="10741"/>
                  </a:cubicBezTo>
                  <a:cubicBezTo>
                    <a:pt x="3742" y="10541"/>
                    <a:pt x="5076" y="9307"/>
                    <a:pt x="5777" y="8339"/>
                  </a:cubicBezTo>
                  <a:cubicBezTo>
                    <a:pt x="6844" y="6905"/>
                    <a:pt x="8679" y="4670"/>
                    <a:pt x="8879" y="3836"/>
                  </a:cubicBezTo>
                  <a:lnTo>
                    <a:pt x="8879" y="3736"/>
                  </a:lnTo>
                  <a:lnTo>
                    <a:pt x="8879" y="0"/>
                  </a:lnTo>
                  <a:close/>
                </a:path>
              </a:pathLst>
            </a:custGeom>
            <a:solidFill>
              <a:srgbClr val="FFA8A7"/>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65551274" name="Google Shape;810;p36" hidden="0"/>
            <p:cNvSpPr/>
            <p:nvPr isPhoto="0" userDrawn="0"/>
          </p:nvSpPr>
          <p:spPr bwMode="auto">
            <a:xfrm>
              <a:off x="2112645" y="972321"/>
              <a:ext cx="315001" cy="850058"/>
            </a:xfrm>
            <a:custGeom>
              <a:avLst/>
              <a:gdLst/>
              <a:ahLst/>
              <a:cxnLst/>
              <a:rect l="l" t="t" r="r" b="b"/>
              <a:pathLst>
                <a:path w="22451" h="60586" fill="norm" stroke="1" extrusionOk="0">
                  <a:moveTo>
                    <a:pt x="1535" y="0"/>
                  </a:moveTo>
                  <a:cubicBezTo>
                    <a:pt x="301" y="4037"/>
                    <a:pt x="1" y="25185"/>
                    <a:pt x="501" y="31990"/>
                  </a:cubicBezTo>
                  <a:cubicBezTo>
                    <a:pt x="801" y="36026"/>
                    <a:pt x="1936" y="56741"/>
                    <a:pt x="1936" y="56741"/>
                  </a:cubicBezTo>
                  <a:cubicBezTo>
                    <a:pt x="2689" y="56855"/>
                    <a:pt x="3341" y="56896"/>
                    <a:pt x="3888" y="56896"/>
                  </a:cubicBezTo>
                  <a:cubicBezTo>
                    <a:pt x="5257" y="56896"/>
                    <a:pt x="5972" y="56641"/>
                    <a:pt x="5972" y="56641"/>
                  </a:cubicBezTo>
                  <a:cubicBezTo>
                    <a:pt x="5972" y="56641"/>
                    <a:pt x="9207" y="40996"/>
                    <a:pt x="8874" y="37661"/>
                  </a:cubicBezTo>
                  <a:cubicBezTo>
                    <a:pt x="8674" y="35993"/>
                    <a:pt x="8307" y="34358"/>
                    <a:pt x="7806" y="32757"/>
                  </a:cubicBezTo>
                  <a:lnTo>
                    <a:pt x="9741" y="16846"/>
                  </a:lnTo>
                  <a:cubicBezTo>
                    <a:pt x="9741" y="16846"/>
                    <a:pt x="10942" y="27787"/>
                    <a:pt x="11576" y="32757"/>
                  </a:cubicBezTo>
                  <a:cubicBezTo>
                    <a:pt x="12276" y="38495"/>
                    <a:pt x="16112" y="60177"/>
                    <a:pt x="16112" y="60177"/>
                  </a:cubicBezTo>
                  <a:cubicBezTo>
                    <a:pt x="16705" y="60450"/>
                    <a:pt x="17338" y="60585"/>
                    <a:pt x="17972" y="60585"/>
                  </a:cubicBezTo>
                  <a:cubicBezTo>
                    <a:pt x="18731" y="60585"/>
                    <a:pt x="19491" y="60392"/>
                    <a:pt x="20182" y="60010"/>
                  </a:cubicBezTo>
                  <a:cubicBezTo>
                    <a:pt x="20182" y="60010"/>
                    <a:pt x="21583" y="45600"/>
                    <a:pt x="21049" y="39862"/>
                  </a:cubicBezTo>
                  <a:cubicBezTo>
                    <a:pt x="20582" y="35025"/>
                    <a:pt x="19315" y="32857"/>
                    <a:pt x="19215" y="31723"/>
                  </a:cubicBezTo>
                  <a:cubicBezTo>
                    <a:pt x="19215" y="31723"/>
                    <a:pt x="22450" y="7806"/>
                    <a:pt x="19315" y="1001"/>
                  </a:cubicBezTo>
                  <a:lnTo>
                    <a:pt x="1535" y="0"/>
                  </a:lnTo>
                  <a:close/>
                </a:path>
              </a:pathLst>
            </a:custGeom>
            <a:solidFill>
              <a:srgbClr val="455A64"/>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01444588" name="Google Shape;811;p36" hidden="0"/>
            <p:cNvSpPr/>
            <p:nvPr isPhoto="0" userDrawn="0"/>
          </p:nvSpPr>
          <p:spPr bwMode="auto">
            <a:xfrm>
              <a:off x="2147750" y="1082307"/>
              <a:ext cx="101581" cy="334181"/>
            </a:xfrm>
            <a:custGeom>
              <a:avLst/>
              <a:gdLst/>
              <a:ahLst/>
              <a:cxnLst/>
              <a:rect l="l" t="t" r="r" b="b"/>
              <a:pathLst>
                <a:path w="7240" h="23818" fill="norm" stroke="1" extrusionOk="0">
                  <a:moveTo>
                    <a:pt x="1" y="0"/>
                  </a:moveTo>
                  <a:cubicBezTo>
                    <a:pt x="1" y="1"/>
                    <a:pt x="2036" y="2535"/>
                    <a:pt x="5071" y="3336"/>
                  </a:cubicBezTo>
                  <a:lnTo>
                    <a:pt x="6205" y="8206"/>
                  </a:lnTo>
                  <a:lnTo>
                    <a:pt x="5438" y="23817"/>
                  </a:lnTo>
                  <a:lnTo>
                    <a:pt x="7239" y="9007"/>
                  </a:lnTo>
                  <a:lnTo>
                    <a:pt x="6238" y="2702"/>
                  </a:lnTo>
                  <a:cubicBezTo>
                    <a:pt x="6238" y="2702"/>
                    <a:pt x="1935" y="1835"/>
                    <a:pt x="1" y="0"/>
                  </a:cubicBezTo>
                  <a:close/>
                </a:path>
              </a:pathLst>
            </a:custGeom>
            <a:solidFill>
              <a:srgbClr val="37474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06825242" name="Google Shape;812;p36" hidden="0"/>
            <p:cNvSpPr/>
            <p:nvPr isPhoto="0" userDrawn="0"/>
          </p:nvSpPr>
          <p:spPr bwMode="auto">
            <a:xfrm>
              <a:off x="2123884" y="653601"/>
              <a:ext cx="268194" cy="363084"/>
            </a:xfrm>
            <a:custGeom>
              <a:avLst/>
              <a:gdLst/>
              <a:ahLst/>
              <a:cxnLst/>
              <a:rect l="l" t="t" r="r" b="b"/>
              <a:pathLst>
                <a:path w="19115" h="25878" fill="norm" stroke="1" extrusionOk="0">
                  <a:moveTo>
                    <a:pt x="5905" y="0"/>
                  </a:moveTo>
                  <a:cubicBezTo>
                    <a:pt x="4904" y="0"/>
                    <a:pt x="1468" y="3469"/>
                    <a:pt x="501" y="7239"/>
                  </a:cubicBezTo>
                  <a:cubicBezTo>
                    <a:pt x="0" y="9307"/>
                    <a:pt x="301" y="11241"/>
                    <a:pt x="1535" y="14344"/>
                  </a:cubicBezTo>
                  <a:cubicBezTo>
                    <a:pt x="1201" y="17413"/>
                    <a:pt x="668" y="22116"/>
                    <a:pt x="768" y="22716"/>
                  </a:cubicBezTo>
                  <a:cubicBezTo>
                    <a:pt x="2037" y="24449"/>
                    <a:pt x="5715" y="25877"/>
                    <a:pt x="9965" y="25877"/>
                  </a:cubicBezTo>
                  <a:cubicBezTo>
                    <a:pt x="12752" y="25877"/>
                    <a:pt x="15786" y="25263"/>
                    <a:pt x="18547" y="23717"/>
                  </a:cubicBezTo>
                  <a:cubicBezTo>
                    <a:pt x="17046" y="20748"/>
                    <a:pt x="15745" y="17613"/>
                    <a:pt x="15745" y="17613"/>
                  </a:cubicBezTo>
                  <a:lnTo>
                    <a:pt x="18480" y="9574"/>
                  </a:lnTo>
                  <a:cubicBezTo>
                    <a:pt x="19114" y="7906"/>
                    <a:pt x="19047" y="6038"/>
                    <a:pt x="18314" y="4437"/>
                  </a:cubicBezTo>
                  <a:cubicBezTo>
                    <a:pt x="17613" y="2935"/>
                    <a:pt x="17179" y="434"/>
                    <a:pt x="15478" y="267"/>
                  </a:cubicBezTo>
                  <a:cubicBezTo>
                    <a:pt x="14611" y="167"/>
                    <a:pt x="14211" y="200"/>
                    <a:pt x="13043" y="100"/>
                  </a:cubicBezTo>
                  <a:lnTo>
                    <a:pt x="5905" y="0"/>
                  </a:lnTo>
                  <a:close/>
                </a:path>
              </a:pathLst>
            </a:custGeom>
            <a:solidFill>
              <a:srgbClr val="F0F0F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87496367" name="Google Shape;813;p36" hidden="0"/>
            <p:cNvSpPr/>
            <p:nvPr isPhoto="0" userDrawn="0"/>
          </p:nvSpPr>
          <p:spPr bwMode="auto">
            <a:xfrm>
              <a:off x="2122481" y="375417"/>
              <a:ext cx="268194" cy="267423"/>
            </a:xfrm>
            <a:custGeom>
              <a:avLst/>
              <a:gdLst/>
              <a:ahLst/>
              <a:cxnLst/>
              <a:rect l="l" t="t" r="r" b="b"/>
              <a:pathLst>
                <a:path w="19115" h="19060" fill="norm" stroke="1" extrusionOk="0">
                  <a:moveTo>
                    <a:pt x="9420" y="1"/>
                  </a:moveTo>
                  <a:cubicBezTo>
                    <a:pt x="9271" y="1"/>
                    <a:pt x="9123" y="5"/>
                    <a:pt x="8973" y="13"/>
                  </a:cubicBezTo>
                  <a:lnTo>
                    <a:pt x="8206" y="46"/>
                  </a:lnTo>
                  <a:cubicBezTo>
                    <a:pt x="3570" y="313"/>
                    <a:pt x="0" y="4249"/>
                    <a:pt x="267" y="8919"/>
                  </a:cubicBezTo>
                  <a:cubicBezTo>
                    <a:pt x="501" y="13689"/>
                    <a:pt x="801" y="19060"/>
                    <a:pt x="801" y="19060"/>
                  </a:cubicBezTo>
                  <a:lnTo>
                    <a:pt x="9474" y="18593"/>
                  </a:lnTo>
                  <a:cubicBezTo>
                    <a:pt x="14377" y="18359"/>
                    <a:pt x="18180" y="14156"/>
                    <a:pt x="17913" y="9219"/>
                  </a:cubicBezTo>
                  <a:lnTo>
                    <a:pt x="17846" y="7985"/>
                  </a:lnTo>
                  <a:cubicBezTo>
                    <a:pt x="17813" y="7185"/>
                    <a:pt x="17646" y="6417"/>
                    <a:pt x="17379" y="5650"/>
                  </a:cubicBezTo>
                  <a:lnTo>
                    <a:pt x="17379" y="5650"/>
                  </a:lnTo>
                  <a:cubicBezTo>
                    <a:pt x="17513" y="5717"/>
                    <a:pt x="17646" y="5750"/>
                    <a:pt x="17813" y="5784"/>
                  </a:cubicBezTo>
                  <a:cubicBezTo>
                    <a:pt x="17833" y="5785"/>
                    <a:pt x="17853" y="5785"/>
                    <a:pt x="17873" y="5785"/>
                  </a:cubicBezTo>
                  <a:cubicBezTo>
                    <a:pt x="18484" y="5785"/>
                    <a:pt x="19049" y="5297"/>
                    <a:pt x="19114" y="4683"/>
                  </a:cubicBezTo>
                  <a:lnTo>
                    <a:pt x="17646" y="4549"/>
                  </a:lnTo>
                  <a:cubicBezTo>
                    <a:pt x="17813" y="4449"/>
                    <a:pt x="17980" y="4316"/>
                    <a:pt x="18080" y="4149"/>
                  </a:cubicBezTo>
                  <a:cubicBezTo>
                    <a:pt x="18380" y="3549"/>
                    <a:pt x="18180" y="2815"/>
                    <a:pt x="17613" y="2481"/>
                  </a:cubicBezTo>
                  <a:lnTo>
                    <a:pt x="16679" y="4183"/>
                  </a:lnTo>
                  <a:cubicBezTo>
                    <a:pt x="15154" y="1577"/>
                    <a:pt x="12388" y="1"/>
                    <a:pt x="9420" y="1"/>
                  </a:cubicBezTo>
                  <a:close/>
                </a:path>
              </a:pathLst>
            </a:custGeom>
            <a:solidFill>
              <a:srgbClr val="455A64"/>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78622390" name="Google Shape;814;p36" hidden="0"/>
            <p:cNvSpPr/>
            <p:nvPr isPhoto="0" userDrawn="0"/>
          </p:nvSpPr>
          <p:spPr bwMode="auto">
            <a:xfrm>
              <a:off x="2147287" y="453286"/>
              <a:ext cx="211090" cy="265108"/>
            </a:xfrm>
            <a:custGeom>
              <a:avLst/>
              <a:gdLst/>
              <a:ahLst/>
              <a:cxnLst/>
              <a:rect l="l" t="t" r="r" b="b"/>
              <a:pathLst>
                <a:path w="15045" h="18895" fill="norm" stroke="1" extrusionOk="0">
                  <a:moveTo>
                    <a:pt x="7606" y="0"/>
                  </a:moveTo>
                  <a:cubicBezTo>
                    <a:pt x="4804" y="3669"/>
                    <a:pt x="234" y="1034"/>
                    <a:pt x="67" y="3903"/>
                  </a:cubicBezTo>
                  <a:cubicBezTo>
                    <a:pt x="0" y="4837"/>
                    <a:pt x="34" y="5738"/>
                    <a:pt x="134" y="6672"/>
                  </a:cubicBezTo>
                  <a:cubicBezTo>
                    <a:pt x="467" y="10975"/>
                    <a:pt x="1902" y="11975"/>
                    <a:pt x="2636" y="12242"/>
                  </a:cubicBezTo>
                  <a:cubicBezTo>
                    <a:pt x="2841" y="12320"/>
                    <a:pt x="3103" y="12353"/>
                    <a:pt x="3404" y="12353"/>
                  </a:cubicBezTo>
                  <a:cubicBezTo>
                    <a:pt x="4131" y="12353"/>
                    <a:pt x="5085" y="12164"/>
                    <a:pt x="6005" y="11975"/>
                  </a:cubicBezTo>
                  <a:lnTo>
                    <a:pt x="6005" y="14511"/>
                  </a:lnTo>
                  <a:cubicBezTo>
                    <a:pt x="6005" y="14511"/>
                    <a:pt x="4437" y="16779"/>
                    <a:pt x="4604" y="17946"/>
                  </a:cubicBezTo>
                  <a:cubicBezTo>
                    <a:pt x="4708" y="18558"/>
                    <a:pt x="5445" y="18895"/>
                    <a:pt x="6362" y="18895"/>
                  </a:cubicBezTo>
                  <a:cubicBezTo>
                    <a:pt x="7196" y="18895"/>
                    <a:pt x="8179" y="18617"/>
                    <a:pt x="8973" y="18013"/>
                  </a:cubicBezTo>
                  <a:cubicBezTo>
                    <a:pt x="10041" y="17146"/>
                    <a:pt x="10841" y="15945"/>
                    <a:pt x="11275" y="14644"/>
                  </a:cubicBezTo>
                  <a:lnTo>
                    <a:pt x="11275" y="8673"/>
                  </a:lnTo>
                  <a:cubicBezTo>
                    <a:pt x="11275" y="8673"/>
                    <a:pt x="11731" y="9208"/>
                    <a:pt x="12471" y="9208"/>
                  </a:cubicBezTo>
                  <a:cubicBezTo>
                    <a:pt x="12809" y="9208"/>
                    <a:pt x="13205" y="9097"/>
                    <a:pt x="13643" y="8773"/>
                  </a:cubicBezTo>
                  <a:cubicBezTo>
                    <a:pt x="15044" y="7739"/>
                    <a:pt x="14978" y="5337"/>
                    <a:pt x="14044" y="4503"/>
                  </a:cubicBezTo>
                  <a:cubicBezTo>
                    <a:pt x="13711" y="4208"/>
                    <a:pt x="13252" y="4067"/>
                    <a:pt x="12791" y="4067"/>
                  </a:cubicBezTo>
                  <a:cubicBezTo>
                    <a:pt x="12003" y="4067"/>
                    <a:pt x="11210" y="4479"/>
                    <a:pt x="11042" y="5237"/>
                  </a:cubicBezTo>
                  <a:cubicBezTo>
                    <a:pt x="11042" y="5237"/>
                    <a:pt x="8006" y="5004"/>
                    <a:pt x="7606" y="0"/>
                  </a:cubicBezTo>
                  <a:close/>
                </a:path>
              </a:pathLst>
            </a:custGeom>
            <a:solidFill>
              <a:srgbClr val="FFA8A7"/>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682296" name="Google Shape;815;p36" hidden="0"/>
            <p:cNvSpPr/>
            <p:nvPr isPhoto="0" userDrawn="0"/>
          </p:nvSpPr>
          <p:spPr bwMode="auto">
            <a:xfrm>
              <a:off x="2280676" y="499615"/>
              <a:ext cx="23402" cy="52923"/>
            </a:xfrm>
            <a:custGeom>
              <a:avLst/>
              <a:gdLst/>
              <a:ahLst/>
              <a:cxnLst/>
              <a:rect l="l" t="t" r="r" b="b"/>
              <a:pathLst>
                <a:path w="1668" h="3772" fill="norm" stroke="1" extrusionOk="0">
                  <a:moveTo>
                    <a:pt x="0" y="1"/>
                  </a:moveTo>
                  <a:lnTo>
                    <a:pt x="100" y="2369"/>
                  </a:lnTo>
                  <a:cubicBezTo>
                    <a:pt x="165" y="3149"/>
                    <a:pt x="801" y="3771"/>
                    <a:pt x="1605" y="3771"/>
                  </a:cubicBezTo>
                  <a:cubicBezTo>
                    <a:pt x="1626" y="3771"/>
                    <a:pt x="1647" y="3771"/>
                    <a:pt x="1668" y="3770"/>
                  </a:cubicBezTo>
                  <a:lnTo>
                    <a:pt x="1535" y="1635"/>
                  </a:lnTo>
                  <a:lnTo>
                    <a:pt x="0" y="1"/>
                  </a:lnTo>
                  <a:close/>
                </a:path>
              </a:pathLst>
            </a:custGeom>
            <a:solidFill>
              <a:srgbClr val="455A64"/>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5962405" name="Google Shape;816;p36" hidden="0"/>
            <p:cNvSpPr/>
            <p:nvPr isPhoto="0" userDrawn="0"/>
          </p:nvSpPr>
          <p:spPr bwMode="auto">
            <a:xfrm>
              <a:off x="2224034" y="517869"/>
              <a:ext cx="17804" cy="15629"/>
            </a:xfrm>
            <a:custGeom>
              <a:avLst/>
              <a:gdLst/>
              <a:ahLst/>
              <a:cxnLst/>
              <a:rect l="l" t="t" r="r" b="b"/>
              <a:pathLst>
                <a:path w="1269" h="1114" fill="norm" stroke="1" extrusionOk="0">
                  <a:moveTo>
                    <a:pt x="535" y="0"/>
                  </a:moveTo>
                  <a:cubicBezTo>
                    <a:pt x="234" y="34"/>
                    <a:pt x="1" y="267"/>
                    <a:pt x="1" y="568"/>
                  </a:cubicBezTo>
                  <a:cubicBezTo>
                    <a:pt x="1" y="899"/>
                    <a:pt x="265" y="1114"/>
                    <a:pt x="540" y="1114"/>
                  </a:cubicBezTo>
                  <a:cubicBezTo>
                    <a:pt x="680" y="1114"/>
                    <a:pt x="822" y="1058"/>
                    <a:pt x="935" y="934"/>
                  </a:cubicBezTo>
                  <a:cubicBezTo>
                    <a:pt x="1268" y="601"/>
                    <a:pt x="1002" y="0"/>
                    <a:pt x="535" y="0"/>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51939812" name="Google Shape;817;p36" hidden="0"/>
            <p:cNvSpPr/>
            <p:nvPr isPhoto="0" userDrawn="0"/>
          </p:nvSpPr>
          <p:spPr bwMode="auto">
            <a:xfrm>
              <a:off x="2202974" y="579646"/>
              <a:ext cx="22476" cy="15293"/>
            </a:xfrm>
            <a:custGeom>
              <a:avLst/>
              <a:gdLst/>
              <a:ahLst/>
              <a:cxnLst/>
              <a:rect l="l" t="t" r="r" b="b"/>
              <a:pathLst>
                <a:path w="1602" h="1090" fill="norm" stroke="1" extrusionOk="0">
                  <a:moveTo>
                    <a:pt x="1469" y="1"/>
                  </a:moveTo>
                  <a:lnTo>
                    <a:pt x="1" y="568"/>
                  </a:lnTo>
                  <a:cubicBezTo>
                    <a:pt x="105" y="879"/>
                    <a:pt x="410" y="1089"/>
                    <a:pt x="728" y="1089"/>
                  </a:cubicBezTo>
                  <a:cubicBezTo>
                    <a:pt x="820" y="1089"/>
                    <a:pt x="912" y="1072"/>
                    <a:pt x="1002" y="1035"/>
                  </a:cubicBezTo>
                  <a:cubicBezTo>
                    <a:pt x="1402" y="868"/>
                    <a:pt x="1602" y="434"/>
                    <a:pt x="1469" y="1"/>
                  </a:cubicBezTo>
                  <a:close/>
                </a:path>
              </a:pathLst>
            </a:custGeom>
            <a:solidFill>
              <a:srgbClr val="F28F8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38950970" name="Google Shape;818;p36" hidden="0"/>
            <p:cNvSpPr/>
            <p:nvPr isPhoto="0" userDrawn="0"/>
          </p:nvSpPr>
          <p:spPr bwMode="auto">
            <a:xfrm>
              <a:off x="2232467" y="485641"/>
              <a:ext cx="19193" cy="12122"/>
            </a:xfrm>
            <a:custGeom>
              <a:avLst/>
              <a:gdLst/>
              <a:ahLst/>
              <a:cxnLst/>
              <a:rect l="l" t="t" r="r" b="b"/>
              <a:pathLst>
                <a:path w="1368" h="864" fill="norm" stroke="1" extrusionOk="0">
                  <a:moveTo>
                    <a:pt x="638" y="0"/>
                  </a:moveTo>
                  <a:cubicBezTo>
                    <a:pt x="367" y="0"/>
                    <a:pt x="108" y="161"/>
                    <a:pt x="0" y="429"/>
                  </a:cubicBezTo>
                  <a:lnTo>
                    <a:pt x="1268" y="863"/>
                  </a:lnTo>
                  <a:cubicBezTo>
                    <a:pt x="1368" y="496"/>
                    <a:pt x="1201" y="129"/>
                    <a:pt x="834" y="29"/>
                  </a:cubicBezTo>
                  <a:cubicBezTo>
                    <a:pt x="769" y="10"/>
                    <a:pt x="703" y="0"/>
                    <a:pt x="638" y="0"/>
                  </a:cubicBezTo>
                  <a:close/>
                </a:path>
              </a:pathLst>
            </a:custGeom>
            <a:solidFill>
              <a:srgbClr val="455A64"/>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58161700" name="Google Shape;819;p36" hidden="0"/>
            <p:cNvSpPr/>
            <p:nvPr isPhoto="0" userDrawn="0"/>
          </p:nvSpPr>
          <p:spPr bwMode="auto">
            <a:xfrm>
              <a:off x="2158048" y="521026"/>
              <a:ext cx="15924" cy="16050"/>
            </a:xfrm>
            <a:custGeom>
              <a:avLst/>
              <a:gdLst/>
              <a:ahLst/>
              <a:cxnLst/>
              <a:rect l="l" t="t" r="r" b="b"/>
              <a:pathLst>
                <a:path w="1135" h="1144" fill="norm" stroke="1" extrusionOk="0">
                  <a:moveTo>
                    <a:pt x="568" y="1"/>
                  </a:moveTo>
                  <a:cubicBezTo>
                    <a:pt x="284" y="1"/>
                    <a:pt x="1" y="192"/>
                    <a:pt x="34" y="576"/>
                  </a:cubicBezTo>
                  <a:lnTo>
                    <a:pt x="34" y="609"/>
                  </a:lnTo>
                  <a:cubicBezTo>
                    <a:pt x="34" y="910"/>
                    <a:pt x="267" y="1143"/>
                    <a:pt x="568" y="1143"/>
                  </a:cubicBezTo>
                  <a:cubicBezTo>
                    <a:pt x="868" y="1143"/>
                    <a:pt x="1135" y="876"/>
                    <a:pt x="1101" y="576"/>
                  </a:cubicBezTo>
                  <a:cubicBezTo>
                    <a:pt x="1135" y="192"/>
                    <a:pt x="851" y="1"/>
                    <a:pt x="568" y="1"/>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95264914" name="Google Shape;820;p36" hidden="0"/>
            <p:cNvSpPr/>
            <p:nvPr isPhoto="0" userDrawn="0"/>
          </p:nvSpPr>
          <p:spPr bwMode="auto">
            <a:xfrm>
              <a:off x="2179571" y="523019"/>
              <a:ext cx="24819" cy="45879"/>
            </a:xfrm>
            <a:custGeom>
              <a:avLst/>
              <a:gdLst/>
              <a:ahLst/>
              <a:cxnLst/>
              <a:rect l="l" t="t" r="r" b="b"/>
              <a:pathLst>
                <a:path w="1769" h="3270" fill="norm" stroke="1" extrusionOk="0">
                  <a:moveTo>
                    <a:pt x="1669" y="0"/>
                  </a:moveTo>
                  <a:lnTo>
                    <a:pt x="1" y="2836"/>
                  </a:lnTo>
                  <a:lnTo>
                    <a:pt x="1769" y="3269"/>
                  </a:lnTo>
                  <a:lnTo>
                    <a:pt x="1769" y="3269"/>
                  </a:lnTo>
                  <a:lnTo>
                    <a:pt x="1669" y="0"/>
                  </a:lnTo>
                  <a:close/>
                </a:path>
              </a:pathLst>
            </a:custGeom>
            <a:solidFill>
              <a:srgbClr val="F28F8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42397215" name="Google Shape;821;p36" hidden="0"/>
            <p:cNvSpPr/>
            <p:nvPr isPhoto="0" userDrawn="0"/>
          </p:nvSpPr>
          <p:spPr bwMode="auto">
            <a:xfrm>
              <a:off x="2231526" y="587602"/>
              <a:ext cx="64596" cy="45879"/>
            </a:xfrm>
            <a:custGeom>
              <a:avLst/>
              <a:gdLst/>
              <a:ahLst/>
              <a:cxnLst/>
              <a:rect l="l" t="t" r="r" b="b"/>
              <a:pathLst>
                <a:path w="4604" h="3270" fill="norm" stroke="1" extrusionOk="0">
                  <a:moveTo>
                    <a:pt x="4604" y="1"/>
                  </a:moveTo>
                  <a:cubicBezTo>
                    <a:pt x="4204" y="1135"/>
                    <a:pt x="1368" y="2136"/>
                    <a:pt x="1" y="2402"/>
                  </a:cubicBezTo>
                  <a:lnTo>
                    <a:pt x="1" y="3270"/>
                  </a:lnTo>
                  <a:cubicBezTo>
                    <a:pt x="1" y="3270"/>
                    <a:pt x="2836" y="2269"/>
                    <a:pt x="3670" y="1502"/>
                  </a:cubicBezTo>
                  <a:cubicBezTo>
                    <a:pt x="4104" y="1101"/>
                    <a:pt x="4437" y="601"/>
                    <a:pt x="4604" y="1"/>
                  </a:cubicBezTo>
                  <a:close/>
                </a:path>
              </a:pathLst>
            </a:custGeom>
            <a:solidFill>
              <a:srgbClr val="F28F8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52248774" name="Google Shape;822;p36" hidden="0"/>
            <p:cNvSpPr/>
            <p:nvPr isPhoto="0" userDrawn="0"/>
          </p:nvSpPr>
          <p:spPr bwMode="auto">
            <a:xfrm>
              <a:off x="2174899" y="721931"/>
              <a:ext cx="215776" cy="294572"/>
            </a:xfrm>
            <a:custGeom>
              <a:avLst/>
              <a:gdLst/>
              <a:ahLst/>
              <a:cxnLst/>
              <a:rect l="l" t="t" r="r" b="b"/>
              <a:pathLst>
                <a:path w="15379" h="20995" fill="norm" stroke="1" extrusionOk="0">
                  <a:moveTo>
                    <a:pt x="14444" y="0"/>
                  </a:moveTo>
                  <a:lnTo>
                    <a:pt x="11709" y="1668"/>
                  </a:lnTo>
                  <a:cubicBezTo>
                    <a:pt x="12409" y="3603"/>
                    <a:pt x="10608" y="4670"/>
                    <a:pt x="10608" y="4670"/>
                  </a:cubicBezTo>
                  <a:cubicBezTo>
                    <a:pt x="10608" y="4670"/>
                    <a:pt x="10374" y="7405"/>
                    <a:pt x="10274" y="8740"/>
                  </a:cubicBezTo>
                  <a:cubicBezTo>
                    <a:pt x="10174" y="10107"/>
                    <a:pt x="9807" y="12009"/>
                    <a:pt x="8973" y="13176"/>
                  </a:cubicBezTo>
                  <a:cubicBezTo>
                    <a:pt x="8173" y="14344"/>
                    <a:pt x="7439" y="15278"/>
                    <a:pt x="7439" y="15278"/>
                  </a:cubicBezTo>
                  <a:cubicBezTo>
                    <a:pt x="7439" y="15278"/>
                    <a:pt x="7970" y="15077"/>
                    <a:pt x="8527" y="15077"/>
                  </a:cubicBezTo>
                  <a:cubicBezTo>
                    <a:pt x="8986" y="15077"/>
                    <a:pt x="9463" y="15214"/>
                    <a:pt x="9674" y="15711"/>
                  </a:cubicBezTo>
                  <a:cubicBezTo>
                    <a:pt x="9707" y="15778"/>
                    <a:pt x="9707" y="15845"/>
                    <a:pt x="9741" y="15912"/>
                  </a:cubicBezTo>
                  <a:cubicBezTo>
                    <a:pt x="10341" y="18213"/>
                    <a:pt x="9907" y="19047"/>
                    <a:pt x="7606" y="19614"/>
                  </a:cubicBezTo>
                  <a:cubicBezTo>
                    <a:pt x="6133" y="19928"/>
                    <a:pt x="4637" y="20092"/>
                    <a:pt x="3138" y="20092"/>
                  </a:cubicBezTo>
                  <a:cubicBezTo>
                    <a:pt x="2091" y="20092"/>
                    <a:pt x="1043" y="20012"/>
                    <a:pt x="0" y="19848"/>
                  </a:cubicBezTo>
                  <a:lnTo>
                    <a:pt x="0" y="19848"/>
                  </a:lnTo>
                  <a:cubicBezTo>
                    <a:pt x="1715" y="20543"/>
                    <a:pt x="3938" y="20995"/>
                    <a:pt x="6340" y="20995"/>
                  </a:cubicBezTo>
                  <a:cubicBezTo>
                    <a:pt x="9126" y="20995"/>
                    <a:pt x="12153" y="20387"/>
                    <a:pt x="14911" y="18847"/>
                  </a:cubicBezTo>
                  <a:cubicBezTo>
                    <a:pt x="14110" y="16746"/>
                    <a:pt x="13176" y="14711"/>
                    <a:pt x="12109" y="12743"/>
                  </a:cubicBezTo>
                  <a:lnTo>
                    <a:pt x="14844" y="4704"/>
                  </a:lnTo>
                  <a:cubicBezTo>
                    <a:pt x="15345" y="3303"/>
                    <a:pt x="15378" y="1768"/>
                    <a:pt x="14978" y="367"/>
                  </a:cubicBezTo>
                  <a:lnTo>
                    <a:pt x="14444" y="0"/>
                  </a:lnTo>
                  <a:close/>
                </a:path>
              </a:pathLst>
            </a:custGeom>
            <a:solidFill>
              <a:srgbClr val="E6E6E6"/>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37275419" name="Google Shape;823;p36" hidden="0"/>
            <p:cNvSpPr/>
            <p:nvPr isPhoto="0" userDrawn="0"/>
          </p:nvSpPr>
          <p:spPr bwMode="auto">
            <a:xfrm>
              <a:off x="2128247" y="500528"/>
              <a:ext cx="180980" cy="53442"/>
            </a:xfrm>
            <a:custGeom>
              <a:avLst/>
              <a:gdLst/>
              <a:ahLst/>
              <a:cxnLst/>
              <a:rect l="l" t="t" r="r" b="b"/>
              <a:pathLst>
                <a:path w="12899" h="3809" fill="norm" stroke="1" extrusionOk="0">
                  <a:moveTo>
                    <a:pt x="7962" y="302"/>
                  </a:moveTo>
                  <a:cubicBezTo>
                    <a:pt x="9830" y="302"/>
                    <a:pt x="9963" y="3038"/>
                    <a:pt x="8129" y="3238"/>
                  </a:cubicBezTo>
                  <a:lnTo>
                    <a:pt x="7862" y="3238"/>
                  </a:lnTo>
                  <a:cubicBezTo>
                    <a:pt x="5994" y="3205"/>
                    <a:pt x="5861" y="503"/>
                    <a:pt x="7695" y="302"/>
                  </a:cubicBezTo>
                  <a:close/>
                  <a:moveTo>
                    <a:pt x="2721" y="567"/>
                  </a:moveTo>
                  <a:cubicBezTo>
                    <a:pt x="4564" y="567"/>
                    <a:pt x="4661" y="3406"/>
                    <a:pt x="2758" y="3505"/>
                  </a:cubicBezTo>
                  <a:lnTo>
                    <a:pt x="2491" y="3505"/>
                  </a:lnTo>
                  <a:cubicBezTo>
                    <a:pt x="2429" y="3511"/>
                    <a:pt x="2367" y="3514"/>
                    <a:pt x="2308" y="3514"/>
                  </a:cubicBezTo>
                  <a:cubicBezTo>
                    <a:pt x="448" y="3514"/>
                    <a:pt x="353" y="569"/>
                    <a:pt x="2325" y="569"/>
                  </a:cubicBezTo>
                  <a:lnTo>
                    <a:pt x="2625" y="569"/>
                  </a:lnTo>
                  <a:cubicBezTo>
                    <a:pt x="2657" y="568"/>
                    <a:pt x="2689" y="567"/>
                    <a:pt x="2721" y="567"/>
                  </a:cubicBezTo>
                  <a:close/>
                  <a:moveTo>
                    <a:pt x="8033" y="1"/>
                  </a:moveTo>
                  <a:cubicBezTo>
                    <a:pt x="8009" y="1"/>
                    <a:pt x="7986" y="1"/>
                    <a:pt x="7962" y="2"/>
                  </a:cubicBezTo>
                  <a:lnTo>
                    <a:pt x="7662" y="2"/>
                  </a:lnTo>
                  <a:cubicBezTo>
                    <a:pt x="6961" y="36"/>
                    <a:pt x="6361" y="503"/>
                    <a:pt x="6127" y="1170"/>
                  </a:cubicBezTo>
                  <a:cubicBezTo>
                    <a:pt x="5858" y="930"/>
                    <a:pt x="5534" y="798"/>
                    <a:pt x="5180" y="798"/>
                  </a:cubicBezTo>
                  <a:cubicBezTo>
                    <a:pt x="5141" y="798"/>
                    <a:pt x="5100" y="799"/>
                    <a:pt x="5060" y="803"/>
                  </a:cubicBezTo>
                  <a:cubicBezTo>
                    <a:pt x="5026" y="799"/>
                    <a:pt x="4992" y="798"/>
                    <a:pt x="4958" y="798"/>
                  </a:cubicBezTo>
                  <a:cubicBezTo>
                    <a:pt x="4659" y="798"/>
                    <a:pt x="4369" y="927"/>
                    <a:pt x="4159" y="1136"/>
                  </a:cubicBezTo>
                  <a:cubicBezTo>
                    <a:pt x="3841" y="627"/>
                    <a:pt x="3280" y="300"/>
                    <a:pt x="2679" y="300"/>
                  </a:cubicBezTo>
                  <a:cubicBezTo>
                    <a:pt x="2650" y="300"/>
                    <a:pt x="2621" y="301"/>
                    <a:pt x="2592" y="302"/>
                  </a:cubicBezTo>
                  <a:lnTo>
                    <a:pt x="2325" y="302"/>
                  </a:lnTo>
                  <a:cubicBezTo>
                    <a:pt x="1" y="433"/>
                    <a:pt x="150" y="3809"/>
                    <a:pt x="2363" y="3809"/>
                  </a:cubicBezTo>
                  <a:cubicBezTo>
                    <a:pt x="2405" y="3809"/>
                    <a:pt x="2448" y="3807"/>
                    <a:pt x="2491" y="3805"/>
                  </a:cubicBezTo>
                  <a:lnTo>
                    <a:pt x="2758" y="3805"/>
                  </a:lnTo>
                  <a:cubicBezTo>
                    <a:pt x="3726" y="3772"/>
                    <a:pt x="4493" y="2938"/>
                    <a:pt x="4426" y="1970"/>
                  </a:cubicBezTo>
                  <a:cubicBezTo>
                    <a:pt x="4426" y="1770"/>
                    <a:pt x="4359" y="1603"/>
                    <a:pt x="4293" y="1403"/>
                  </a:cubicBezTo>
                  <a:cubicBezTo>
                    <a:pt x="4493" y="1203"/>
                    <a:pt x="4760" y="1103"/>
                    <a:pt x="5060" y="1103"/>
                  </a:cubicBezTo>
                  <a:cubicBezTo>
                    <a:pt x="5427" y="1103"/>
                    <a:pt x="5760" y="1236"/>
                    <a:pt x="5994" y="1537"/>
                  </a:cubicBezTo>
                  <a:cubicBezTo>
                    <a:pt x="5994" y="1637"/>
                    <a:pt x="5994" y="1770"/>
                    <a:pt x="5994" y="1904"/>
                  </a:cubicBezTo>
                  <a:cubicBezTo>
                    <a:pt x="6059" y="2850"/>
                    <a:pt x="6858" y="3573"/>
                    <a:pt x="7799" y="3573"/>
                  </a:cubicBezTo>
                  <a:cubicBezTo>
                    <a:pt x="7820" y="3573"/>
                    <a:pt x="7841" y="3572"/>
                    <a:pt x="7862" y="3571"/>
                  </a:cubicBezTo>
                  <a:lnTo>
                    <a:pt x="8129" y="3571"/>
                  </a:lnTo>
                  <a:cubicBezTo>
                    <a:pt x="9096" y="3505"/>
                    <a:pt x="9863" y="2671"/>
                    <a:pt x="9797" y="1703"/>
                  </a:cubicBezTo>
                  <a:lnTo>
                    <a:pt x="9797" y="1637"/>
                  </a:lnTo>
                  <a:lnTo>
                    <a:pt x="12599" y="1503"/>
                  </a:lnTo>
                  <a:cubicBezTo>
                    <a:pt x="12699" y="1370"/>
                    <a:pt x="12765" y="1236"/>
                    <a:pt x="12899" y="1136"/>
                  </a:cubicBezTo>
                  <a:lnTo>
                    <a:pt x="12899" y="1136"/>
                  </a:lnTo>
                  <a:lnTo>
                    <a:pt x="9730" y="1303"/>
                  </a:lnTo>
                  <a:cubicBezTo>
                    <a:pt x="9536" y="526"/>
                    <a:pt x="8808" y="1"/>
                    <a:pt x="8033" y="1"/>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29764403" name="Google Shape;824;p36" hidden="0"/>
            <p:cNvSpPr/>
            <p:nvPr isPhoto="0" userDrawn="0"/>
          </p:nvSpPr>
          <p:spPr bwMode="auto">
            <a:xfrm>
              <a:off x="1945569" y="841738"/>
              <a:ext cx="251806" cy="275687"/>
            </a:xfrm>
            <a:custGeom>
              <a:avLst/>
              <a:gdLst/>
              <a:ahLst/>
              <a:cxnLst/>
              <a:rect l="l" t="t" r="r" b="b"/>
              <a:pathLst>
                <a:path w="17947" h="19649" fill="norm" stroke="1" extrusionOk="0">
                  <a:moveTo>
                    <a:pt x="0" y="1"/>
                  </a:moveTo>
                  <a:lnTo>
                    <a:pt x="4570" y="15745"/>
                  </a:lnTo>
                  <a:lnTo>
                    <a:pt x="17947" y="19648"/>
                  </a:lnTo>
                  <a:lnTo>
                    <a:pt x="17947" y="19648"/>
                  </a:lnTo>
                  <a:lnTo>
                    <a:pt x="14077" y="3703"/>
                  </a:lnTo>
                  <a:lnTo>
                    <a:pt x="0"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28002238" name="Google Shape;825;p36" hidden="0"/>
            <p:cNvSpPr/>
            <p:nvPr isPhoto="0" userDrawn="0"/>
          </p:nvSpPr>
          <p:spPr bwMode="auto">
            <a:xfrm>
              <a:off x="1945569" y="841738"/>
              <a:ext cx="251806" cy="275687"/>
            </a:xfrm>
            <a:custGeom>
              <a:avLst/>
              <a:gdLst/>
              <a:ahLst/>
              <a:cxnLst/>
              <a:rect l="l" t="t" r="r" b="b"/>
              <a:pathLst>
                <a:path w="17947" h="19649" fill="norm" stroke="1" extrusionOk="0">
                  <a:moveTo>
                    <a:pt x="0" y="1"/>
                  </a:moveTo>
                  <a:lnTo>
                    <a:pt x="4570" y="15745"/>
                  </a:lnTo>
                  <a:lnTo>
                    <a:pt x="17947" y="19648"/>
                  </a:lnTo>
                  <a:lnTo>
                    <a:pt x="17947" y="19648"/>
                  </a:lnTo>
                  <a:lnTo>
                    <a:pt x="14077" y="3703"/>
                  </a:lnTo>
                  <a:lnTo>
                    <a:pt x="0" y="1"/>
                  </a:lnTo>
                  <a:close/>
                </a:path>
              </a:pathLst>
            </a:custGeom>
            <a:solidFill>
              <a:schemeClr val="accent1"/>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70202843" name="Google Shape;826;p36" hidden="0"/>
            <p:cNvSpPr/>
            <p:nvPr isPhoto="0" userDrawn="0"/>
          </p:nvSpPr>
          <p:spPr bwMode="auto">
            <a:xfrm>
              <a:off x="2078481" y="1026605"/>
              <a:ext cx="107193" cy="44897"/>
            </a:xfrm>
            <a:custGeom>
              <a:avLst/>
              <a:gdLst/>
              <a:ahLst/>
              <a:cxnLst/>
              <a:rect l="l" t="t" r="r" b="b"/>
              <a:pathLst>
                <a:path w="7640" h="3200" fill="norm" stroke="1" extrusionOk="0">
                  <a:moveTo>
                    <a:pt x="1" y="1"/>
                  </a:moveTo>
                  <a:lnTo>
                    <a:pt x="1" y="1"/>
                  </a:lnTo>
                  <a:cubicBezTo>
                    <a:pt x="101" y="835"/>
                    <a:pt x="701" y="1835"/>
                    <a:pt x="2469" y="2703"/>
                  </a:cubicBezTo>
                  <a:cubicBezTo>
                    <a:pt x="3303" y="3096"/>
                    <a:pt x="4501" y="3200"/>
                    <a:pt x="5533" y="3200"/>
                  </a:cubicBezTo>
                  <a:cubicBezTo>
                    <a:pt x="6690" y="3200"/>
                    <a:pt x="7640" y="3070"/>
                    <a:pt x="7640" y="3070"/>
                  </a:cubicBezTo>
                  <a:lnTo>
                    <a:pt x="7173" y="1102"/>
                  </a:lnTo>
                  <a:lnTo>
                    <a:pt x="1" y="1"/>
                  </a:ln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85988609" name="Google Shape;827;p36" hidden="0"/>
            <p:cNvSpPr/>
            <p:nvPr isPhoto="0" userDrawn="0"/>
          </p:nvSpPr>
          <p:spPr bwMode="auto">
            <a:xfrm>
              <a:off x="1996107" y="999933"/>
              <a:ext cx="38401" cy="24342"/>
            </a:xfrm>
            <a:custGeom>
              <a:avLst/>
              <a:gdLst/>
              <a:ahLst/>
              <a:cxnLst/>
              <a:rect l="l" t="t" r="r" b="b"/>
              <a:pathLst>
                <a:path w="2737" h="1735" fill="norm" stroke="1" extrusionOk="0">
                  <a:moveTo>
                    <a:pt x="2736" y="0"/>
                  </a:moveTo>
                  <a:lnTo>
                    <a:pt x="1" y="1235"/>
                  </a:lnTo>
                  <a:lnTo>
                    <a:pt x="134" y="1735"/>
                  </a:lnTo>
                  <a:cubicBezTo>
                    <a:pt x="1969" y="1568"/>
                    <a:pt x="2603" y="367"/>
                    <a:pt x="2736"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87234371" name="Google Shape;828;p36" hidden="0"/>
            <p:cNvSpPr/>
            <p:nvPr isPhoto="0" userDrawn="0"/>
          </p:nvSpPr>
          <p:spPr bwMode="auto">
            <a:xfrm>
              <a:off x="2003108" y="866418"/>
              <a:ext cx="86625" cy="32438"/>
            </a:xfrm>
            <a:custGeom>
              <a:avLst/>
              <a:gdLst/>
              <a:ahLst/>
              <a:cxnLst/>
              <a:rect l="l" t="t" r="r" b="b"/>
              <a:pathLst>
                <a:path w="6174" h="2312" fill="norm" stroke="1" extrusionOk="0">
                  <a:moveTo>
                    <a:pt x="584" y="1"/>
                  </a:moveTo>
                  <a:cubicBezTo>
                    <a:pt x="216" y="1"/>
                    <a:pt x="0" y="85"/>
                    <a:pt x="36" y="243"/>
                  </a:cubicBezTo>
                  <a:lnTo>
                    <a:pt x="169" y="777"/>
                  </a:lnTo>
                  <a:lnTo>
                    <a:pt x="6173" y="2311"/>
                  </a:lnTo>
                  <a:lnTo>
                    <a:pt x="6040" y="1778"/>
                  </a:lnTo>
                  <a:cubicBezTo>
                    <a:pt x="5973" y="1511"/>
                    <a:pt x="5039" y="1044"/>
                    <a:pt x="3972" y="743"/>
                  </a:cubicBezTo>
                  <a:lnTo>
                    <a:pt x="1870" y="210"/>
                  </a:lnTo>
                  <a:cubicBezTo>
                    <a:pt x="1366" y="68"/>
                    <a:pt x="914" y="1"/>
                    <a:pt x="584"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46761720" name="Google Shape;829;p36" hidden="0"/>
            <p:cNvSpPr/>
            <p:nvPr isPhoto="0" userDrawn="0"/>
          </p:nvSpPr>
          <p:spPr bwMode="auto">
            <a:xfrm>
              <a:off x="1989442" y="838693"/>
              <a:ext cx="103559" cy="41909"/>
            </a:xfrm>
            <a:custGeom>
              <a:avLst/>
              <a:gdLst/>
              <a:ahLst/>
              <a:cxnLst/>
              <a:rect l="l" t="t" r="r" b="b"/>
              <a:pathLst>
                <a:path w="7381" h="2987" fill="norm" stroke="1" extrusionOk="0">
                  <a:moveTo>
                    <a:pt x="2511" y="1"/>
                  </a:moveTo>
                  <a:cubicBezTo>
                    <a:pt x="1440" y="1"/>
                    <a:pt x="1610" y="851"/>
                    <a:pt x="1610" y="851"/>
                  </a:cubicBezTo>
                  <a:lnTo>
                    <a:pt x="776" y="618"/>
                  </a:lnTo>
                  <a:cubicBezTo>
                    <a:pt x="605" y="569"/>
                    <a:pt x="451" y="547"/>
                    <a:pt x="329" y="547"/>
                  </a:cubicBezTo>
                  <a:cubicBezTo>
                    <a:pt x="118" y="547"/>
                    <a:pt x="0" y="612"/>
                    <a:pt x="42" y="718"/>
                  </a:cubicBezTo>
                  <a:cubicBezTo>
                    <a:pt x="76" y="918"/>
                    <a:pt x="109" y="1085"/>
                    <a:pt x="109" y="1085"/>
                  </a:cubicBezTo>
                  <a:lnTo>
                    <a:pt x="7381" y="2986"/>
                  </a:lnTo>
                  <a:lnTo>
                    <a:pt x="7281" y="2653"/>
                  </a:lnTo>
                  <a:cubicBezTo>
                    <a:pt x="7214" y="2486"/>
                    <a:pt x="6780" y="2219"/>
                    <a:pt x="6280" y="2052"/>
                  </a:cubicBezTo>
                  <a:lnTo>
                    <a:pt x="5413" y="1819"/>
                  </a:lnTo>
                  <a:cubicBezTo>
                    <a:pt x="5413" y="1819"/>
                    <a:pt x="5013" y="518"/>
                    <a:pt x="3178" y="84"/>
                  </a:cubicBezTo>
                  <a:cubicBezTo>
                    <a:pt x="2914" y="26"/>
                    <a:pt x="2694" y="1"/>
                    <a:pt x="2511" y="1"/>
                  </a:cubicBezTo>
                  <a:close/>
                </a:path>
              </a:pathLst>
            </a:custGeom>
            <a:solidFill>
              <a:srgbClr val="37474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5836422" name="Google Shape;830;p36" hidden="0"/>
            <p:cNvSpPr/>
            <p:nvPr isPhoto="0" userDrawn="0"/>
          </p:nvSpPr>
          <p:spPr bwMode="auto">
            <a:xfrm>
              <a:off x="2000793" y="853440"/>
              <a:ext cx="70685" cy="37924"/>
            </a:xfrm>
            <a:custGeom>
              <a:avLst/>
              <a:gdLst/>
              <a:ahLst/>
              <a:cxnLst/>
              <a:rect l="l" t="t" r="r" b="b"/>
              <a:pathLst>
                <a:path w="5038" h="2703" fill="norm" stroke="1" extrusionOk="0">
                  <a:moveTo>
                    <a:pt x="1" y="1"/>
                  </a:moveTo>
                  <a:lnTo>
                    <a:pt x="234" y="234"/>
                  </a:lnTo>
                  <a:cubicBezTo>
                    <a:pt x="868" y="401"/>
                    <a:pt x="1168" y="501"/>
                    <a:pt x="1268" y="968"/>
                  </a:cubicBezTo>
                  <a:cubicBezTo>
                    <a:pt x="1368" y="1468"/>
                    <a:pt x="1435" y="1869"/>
                    <a:pt x="1435" y="1869"/>
                  </a:cubicBezTo>
                  <a:lnTo>
                    <a:pt x="4637" y="2703"/>
                  </a:lnTo>
                  <a:cubicBezTo>
                    <a:pt x="4637" y="2703"/>
                    <a:pt x="4470" y="2035"/>
                    <a:pt x="4437" y="1769"/>
                  </a:cubicBezTo>
                  <a:cubicBezTo>
                    <a:pt x="4387" y="1592"/>
                    <a:pt x="4431" y="1454"/>
                    <a:pt x="4685" y="1454"/>
                  </a:cubicBezTo>
                  <a:cubicBezTo>
                    <a:pt x="4768" y="1454"/>
                    <a:pt x="4873" y="1469"/>
                    <a:pt x="5004" y="1502"/>
                  </a:cubicBezTo>
                  <a:lnTo>
                    <a:pt x="5037" y="1302"/>
                  </a:lnTo>
                  <a:lnTo>
                    <a:pt x="1" y="1"/>
                  </a:lnTo>
                  <a:close/>
                </a:path>
              </a:pathLst>
            </a:custGeom>
            <a:solidFill>
              <a:srgbClr val="37474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67267342" name="Google Shape;831;p36" hidden="0"/>
            <p:cNvSpPr/>
            <p:nvPr isPhoto="0" userDrawn="0"/>
          </p:nvSpPr>
          <p:spPr bwMode="auto">
            <a:xfrm>
              <a:off x="2000316" y="867063"/>
              <a:ext cx="86133" cy="32719"/>
            </a:xfrm>
            <a:custGeom>
              <a:avLst/>
              <a:gdLst/>
              <a:ahLst/>
              <a:cxnLst/>
              <a:rect l="l" t="t" r="r" b="b"/>
              <a:pathLst>
                <a:path w="6139" h="2332" fill="norm" stroke="1" extrusionOk="0">
                  <a:moveTo>
                    <a:pt x="556" y="1"/>
                  </a:moveTo>
                  <a:cubicBezTo>
                    <a:pt x="204" y="1"/>
                    <a:pt x="0" y="76"/>
                    <a:pt x="35" y="230"/>
                  </a:cubicBezTo>
                  <a:cubicBezTo>
                    <a:pt x="101" y="531"/>
                    <a:pt x="135" y="764"/>
                    <a:pt x="135" y="764"/>
                  </a:cubicBezTo>
                  <a:lnTo>
                    <a:pt x="6139" y="2332"/>
                  </a:lnTo>
                  <a:lnTo>
                    <a:pt x="6139" y="2332"/>
                  </a:lnTo>
                  <a:lnTo>
                    <a:pt x="6039" y="1798"/>
                  </a:lnTo>
                  <a:cubicBezTo>
                    <a:pt x="5972" y="1498"/>
                    <a:pt x="5038" y="1031"/>
                    <a:pt x="3971" y="764"/>
                  </a:cubicBezTo>
                  <a:lnTo>
                    <a:pt x="1869" y="197"/>
                  </a:lnTo>
                  <a:cubicBezTo>
                    <a:pt x="1351" y="68"/>
                    <a:pt x="888" y="1"/>
                    <a:pt x="556" y="1"/>
                  </a:cubicBezTo>
                  <a:close/>
                </a:path>
              </a:pathLst>
            </a:custGeom>
            <a:solidFill>
              <a:srgbClr val="37474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16278676" name="Google Shape;832;p36" hidden="0"/>
            <p:cNvSpPr/>
            <p:nvPr isPhoto="0" userDrawn="0"/>
          </p:nvSpPr>
          <p:spPr bwMode="auto">
            <a:xfrm>
              <a:off x="1949974" y="909239"/>
              <a:ext cx="94355" cy="108063"/>
            </a:xfrm>
            <a:custGeom>
              <a:avLst/>
              <a:gdLst/>
              <a:ahLst/>
              <a:cxnLst/>
              <a:rect l="l" t="t" r="r" b="b"/>
              <a:pathLst>
                <a:path w="6725" h="7702" fill="norm" stroke="1" extrusionOk="0">
                  <a:moveTo>
                    <a:pt x="599" y="0"/>
                  </a:moveTo>
                  <a:cubicBezTo>
                    <a:pt x="261" y="0"/>
                    <a:pt x="1" y="341"/>
                    <a:pt x="153" y="994"/>
                  </a:cubicBezTo>
                  <a:cubicBezTo>
                    <a:pt x="387" y="1995"/>
                    <a:pt x="87" y="3796"/>
                    <a:pt x="654" y="5497"/>
                  </a:cubicBezTo>
                  <a:cubicBezTo>
                    <a:pt x="1121" y="6831"/>
                    <a:pt x="2322" y="7665"/>
                    <a:pt x="3189" y="7699"/>
                  </a:cubicBezTo>
                  <a:cubicBezTo>
                    <a:pt x="3230" y="7700"/>
                    <a:pt x="3273" y="7701"/>
                    <a:pt x="3318" y="7701"/>
                  </a:cubicBezTo>
                  <a:cubicBezTo>
                    <a:pt x="4215" y="7701"/>
                    <a:pt x="5780" y="7368"/>
                    <a:pt x="6224" y="6097"/>
                  </a:cubicBezTo>
                  <a:cubicBezTo>
                    <a:pt x="6725" y="4663"/>
                    <a:pt x="5591" y="4296"/>
                    <a:pt x="4557" y="4029"/>
                  </a:cubicBezTo>
                  <a:cubicBezTo>
                    <a:pt x="3522" y="3729"/>
                    <a:pt x="1921" y="2962"/>
                    <a:pt x="1821" y="2528"/>
                  </a:cubicBezTo>
                  <a:cubicBezTo>
                    <a:pt x="1688" y="2095"/>
                    <a:pt x="1154" y="293"/>
                    <a:pt x="1154" y="293"/>
                  </a:cubicBezTo>
                  <a:cubicBezTo>
                    <a:pt x="980" y="96"/>
                    <a:pt x="778" y="0"/>
                    <a:pt x="599" y="0"/>
                  </a:cubicBezTo>
                  <a:close/>
                </a:path>
              </a:pathLst>
            </a:custGeom>
            <a:solidFill>
              <a:srgbClr val="FFA8A7"/>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35263467" name="Google Shape;833;p36" hidden="0"/>
            <p:cNvSpPr/>
            <p:nvPr isPhoto="0" userDrawn="0"/>
          </p:nvSpPr>
          <p:spPr bwMode="auto">
            <a:xfrm>
              <a:off x="2066134" y="656871"/>
              <a:ext cx="355422" cy="405316"/>
            </a:xfrm>
            <a:custGeom>
              <a:avLst/>
              <a:gdLst/>
              <a:ahLst/>
              <a:cxnLst/>
              <a:rect l="l" t="t" r="r" b="b"/>
              <a:pathLst>
                <a:path w="25332" h="28888" fill="norm" stroke="1" extrusionOk="0">
                  <a:moveTo>
                    <a:pt x="19261" y="1"/>
                  </a:moveTo>
                  <a:cubicBezTo>
                    <a:pt x="17593" y="2869"/>
                    <a:pt x="17626" y="7039"/>
                    <a:pt x="17626" y="7039"/>
                  </a:cubicBezTo>
                  <a:lnTo>
                    <a:pt x="19227" y="16679"/>
                  </a:lnTo>
                  <a:cubicBezTo>
                    <a:pt x="19227" y="16679"/>
                    <a:pt x="15358" y="19982"/>
                    <a:pt x="12823" y="21549"/>
                  </a:cubicBezTo>
                  <a:cubicBezTo>
                    <a:pt x="11121" y="22616"/>
                    <a:pt x="10118" y="23484"/>
                    <a:pt x="9166" y="23484"/>
                  </a:cubicBezTo>
                  <a:cubicBezTo>
                    <a:pt x="9017" y="23484"/>
                    <a:pt x="8869" y="23463"/>
                    <a:pt x="8720" y="23417"/>
                  </a:cubicBezTo>
                  <a:cubicBezTo>
                    <a:pt x="8153" y="23217"/>
                    <a:pt x="7586" y="23117"/>
                    <a:pt x="7019" y="23117"/>
                  </a:cubicBezTo>
                  <a:lnTo>
                    <a:pt x="7252" y="24185"/>
                  </a:lnTo>
                  <a:cubicBezTo>
                    <a:pt x="6732" y="24225"/>
                    <a:pt x="6209" y="24244"/>
                    <a:pt x="5685" y="24244"/>
                  </a:cubicBezTo>
                  <a:cubicBezTo>
                    <a:pt x="4496" y="24244"/>
                    <a:pt x="3306" y="24146"/>
                    <a:pt x="2148" y="23984"/>
                  </a:cubicBezTo>
                  <a:cubicBezTo>
                    <a:pt x="1972" y="23950"/>
                    <a:pt x="1812" y="23934"/>
                    <a:pt x="1669" y="23934"/>
                  </a:cubicBezTo>
                  <a:cubicBezTo>
                    <a:pt x="1" y="23934"/>
                    <a:pt x="526" y="26125"/>
                    <a:pt x="1448" y="27353"/>
                  </a:cubicBezTo>
                  <a:cubicBezTo>
                    <a:pt x="2582" y="28821"/>
                    <a:pt x="4750" y="28888"/>
                    <a:pt x="6418" y="28888"/>
                  </a:cubicBezTo>
                  <a:cubicBezTo>
                    <a:pt x="8153" y="28788"/>
                    <a:pt x="9821" y="28354"/>
                    <a:pt x="11322" y="27554"/>
                  </a:cubicBezTo>
                  <a:cubicBezTo>
                    <a:pt x="12389" y="27053"/>
                    <a:pt x="23030" y="21349"/>
                    <a:pt x="24631" y="18347"/>
                  </a:cubicBezTo>
                  <a:cubicBezTo>
                    <a:pt x="25332" y="17046"/>
                    <a:pt x="23564" y="5504"/>
                    <a:pt x="23263" y="3303"/>
                  </a:cubicBezTo>
                  <a:cubicBezTo>
                    <a:pt x="22997" y="1101"/>
                    <a:pt x="21095" y="101"/>
                    <a:pt x="19261" y="1"/>
                  </a:cubicBezTo>
                  <a:close/>
                </a:path>
              </a:pathLst>
            </a:custGeom>
            <a:solidFill>
              <a:srgbClr val="FFA8A7"/>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1567736" name="Google Shape;834;p36" hidden="0"/>
            <p:cNvSpPr/>
            <p:nvPr isPhoto="0" userDrawn="0"/>
          </p:nvSpPr>
          <p:spPr bwMode="auto">
            <a:xfrm>
              <a:off x="2293781" y="655931"/>
              <a:ext cx="120284" cy="203808"/>
            </a:xfrm>
            <a:custGeom>
              <a:avLst/>
              <a:gdLst/>
              <a:ahLst/>
              <a:cxnLst/>
              <a:rect l="l" t="t" r="r" b="b"/>
              <a:pathLst>
                <a:path w="8573" h="14526" fill="norm" stroke="1" extrusionOk="0">
                  <a:moveTo>
                    <a:pt x="3401" y="1"/>
                  </a:moveTo>
                  <a:cubicBezTo>
                    <a:pt x="3169" y="1"/>
                    <a:pt x="2936" y="23"/>
                    <a:pt x="2702" y="68"/>
                  </a:cubicBezTo>
                  <a:cubicBezTo>
                    <a:pt x="0" y="2102"/>
                    <a:pt x="1034" y="7173"/>
                    <a:pt x="1034" y="7173"/>
                  </a:cubicBezTo>
                  <a:lnTo>
                    <a:pt x="2435" y="14311"/>
                  </a:lnTo>
                  <a:cubicBezTo>
                    <a:pt x="3160" y="14464"/>
                    <a:pt x="3831" y="14525"/>
                    <a:pt x="4442" y="14525"/>
                  </a:cubicBezTo>
                  <a:cubicBezTo>
                    <a:pt x="7043" y="14525"/>
                    <a:pt x="8573" y="13410"/>
                    <a:pt x="8573" y="13410"/>
                  </a:cubicBezTo>
                  <a:cubicBezTo>
                    <a:pt x="8573" y="13410"/>
                    <a:pt x="7672" y="5538"/>
                    <a:pt x="7239" y="3370"/>
                  </a:cubicBezTo>
                  <a:cubicBezTo>
                    <a:pt x="6805" y="1202"/>
                    <a:pt x="5838" y="668"/>
                    <a:pt x="4770" y="268"/>
                  </a:cubicBezTo>
                  <a:cubicBezTo>
                    <a:pt x="4325" y="90"/>
                    <a:pt x="3866" y="1"/>
                    <a:pt x="3401" y="1"/>
                  </a:cubicBezTo>
                  <a:close/>
                </a:path>
              </a:pathLst>
            </a:custGeom>
            <a:solidFill>
              <a:srgbClr val="E0E0E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59182834" name="Google Shape;835;p36" hidden="0"/>
            <p:cNvSpPr/>
            <p:nvPr isPhoto="0" userDrawn="0"/>
          </p:nvSpPr>
          <p:spPr bwMode="auto">
            <a:xfrm>
              <a:off x="505466" y="831440"/>
              <a:ext cx="625288" cy="447913"/>
            </a:xfrm>
            <a:custGeom>
              <a:avLst/>
              <a:gdLst/>
              <a:ahLst/>
              <a:cxnLst/>
              <a:rect l="l" t="t" r="r" b="b"/>
              <a:pathLst>
                <a:path w="44566" h="31924" fill="norm" stroke="1" extrusionOk="0">
                  <a:moveTo>
                    <a:pt x="44566" y="1"/>
                  </a:moveTo>
                  <a:lnTo>
                    <a:pt x="0" y="25753"/>
                  </a:lnTo>
                  <a:lnTo>
                    <a:pt x="0" y="31924"/>
                  </a:lnTo>
                  <a:lnTo>
                    <a:pt x="44566" y="6172"/>
                  </a:lnTo>
                  <a:lnTo>
                    <a:pt x="44566" y="1"/>
                  </a:lnTo>
                  <a:close/>
                </a:path>
              </a:pathLst>
            </a:custGeom>
            <a:solidFill>
              <a:srgbClr val="455A64"/>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55935020" name="Google Shape;836;p36" hidden="0"/>
            <p:cNvSpPr/>
            <p:nvPr isPhoto="0" userDrawn="0"/>
          </p:nvSpPr>
          <p:spPr bwMode="auto">
            <a:xfrm>
              <a:off x="530272" y="874977"/>
              <a:ext cx="575676" cy="360853"/>
            </a:xfrm>
            <a:custGeom>
              <a:avLst/>
              <a:gdLst/>
              <a:ahLst/>
              <a:cxnLst/>
              <a:rect l="l" t="t" r="r" b="b"/>
              <a:pathLst>
                <a:path w="41030" h="25719" fill="norm" stroke="1" extrusionOk="0">
                  <a:moveTo>
                    <a:pt x="41030" y="0"/>
                  </a:moveTo>
                  <a:lnTo>
                    <a:pt x="0" y="23650"/>
                  </a:lnTo>
                  <a:lnTo>
                    <a:pt x="0" y="25718"/>
                  </a:lnTo>
                  <a:lnTo>
                    <a:pt x="41030" y="2035"/>
                  </a:lnTo>
                  <a:lnTo>
                    <a:pt x="41030"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25896101" name="Google Shape;837;p36" hidden="0"/>
            <p:cNvSpPr/>
            <p:nvPr isPhoto="0" userDrawn="0"/>
          </p:nvSpPr>
          <p:spPr bwMode="auto">
            <a:xfrm>
              <a:off x="480197" y="816932"/>
              <a:ext cx="650557" cy="375837"/>
            </a:xfrm>
            <a:custGeom>
              <a:avLst/>
              <a:gdLst/>
              <a:ahLst/>
              <a:cxnLst/>
              <a:rect l="l" t="t" r="r" b="b"/>
              <a:pathLst>
                <a:path w="46367" h="26787" fill="norm" stroke="1" extrusionOk="0">
                  <a:moveTo>
                    <a:pt x="44599" y="1"/>
                  </a:moveTo>
                  <a:lnTo>
                    <a:pt x="0" y="25752"/>
                  </a:lnTo>
                  <a:lnTo>
                    <a:pt x="1801" y="26787"/>
                  </a:lnTo>
                  <a:lnTo>
                    <a:pt x="46367" y="1035"/>
                  </a:lnTo>
                  <a:lnTo>
                    <a:pt x="44599" y="1"/>
                  </a:lnTo>
                  <a:close/>
                </a:path>
              </a:pathLst>
            </a:custGeom>
            <a:solidFill>
              <a:srgbClr val="37474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13570145" name="Google Shape;838;p36" hidden="0"/>
            <p:cNvSpPr/>
            <p:nvPr isPhoto="0" userDrawn="0"/>
          </p:nvSpPr>
          <p:spPr bwMode="auto">
            <a:xfrm>
              <a:off x="480197" y="1178249"/>
              <a:ext cx="25283" cy="101104"/>
            </a:xfrm>
            <a:custGeom>
              <a:avLst/>
              <a:gdLst/>
              <a:ahLst/>
              <a:cxnLst/>
              <a:rect l="l" t="t" r="r" b="b"/>
              <a:pathLst>
                <a:path w="1802" h="7206" fill="norm" stroke="1" extrusionOk="0">
                  <a:moveTo>
                    <a:pt x="0" y="0"/>
                  </a:moveTo>
                  <a:lnTo>
                    <a:pt x="0" y="6172"/>
                  </a:lnTo>
                  <a:lnTo>
                    <a:pt x="1801" y="7206"/>
                  </a:lnTo>
                  <a:lnTo>
                    <a:pt x="1801" y="1035"/>
                  </a:lnTo>
                  <a:lnTo>
                    <a:pt x="0"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07899775" name="Google Shape;839;p36" hidden="0"/>
            <p:cNvSpPr/>
            <p:nvPr isPhoto="0" userDrawn="0"/>
          </p:nvSpPr>
          <p:spPr bwMode="auto">
            <a:xfrm>
              <a:off x="1756015" y="2305244"/>
              <a:ext cx="550406" cy="331837"/>
            </a:xfrm>
            <a:custGeom>
              <a:avLst/>
              <a:gdLst/>
              <a:ahLst/>
              <a:cxnLst/>
              <a:rect l="l" t="t" r="r" b="b"/>
              <a:pathLst>
                <a:path w="39229" h="23651" fill="norm" stroke="1" extrusionOk="0">
                  <a:moveTo>
                    <a:pt x="39229" y="1"/>
                  </a:moveTo>
                  <a:lnTo>
                    <a:pt x="1" y="22617"/>
                  </a:lnTo>
                  <a:lnTo>
                    <a:pt x="1" y="23651"/>
                  </a:lnTo>
                  <a:lnTo>
                    <a:pt x="39229" y="1001"/>
                  </a:lnTo>
                  <a:lnTo>
                    <a:pt x="39229" y="1"/>
                  </a:lnTo>
                  <a:close/>
                </a:path>
              </a:pathLst>
            </a:custGeom>
            <a:solidFill>
              <a:srgbClr val="37474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24579237" name="Google Shape;840;p36" hidden="0"/>
            <p:cNvSpPr/>
            <p:nvPr isPhoto="0" userDrawn="0"/>
          </p:nvSpPr>
          <p:spPr bwMode="auto">
            <a:xfrm>
              <a:off x="530272" y="889007"/>
              <a:ext cx="700646" cy="1213129"/>
            </a:xfrm>
            <a:custGeom>
              <a:avLst/>
              <a:gdLst/>
              <a:ahLst/>
              <a:cxnLst/>
              <a:rect l="l" t="t" r="r" b="b"/>
              <a:pathLst>
                <a:path w="49937" h="86463" fill="norm" stroke="1" extrusionOk="0">
                  <a:moveTo>
                    <a:pt x="39262" y="1"/>
                  </a:moveTo>
                  <a:lnTo>
                    <a:pt x="0" y="22650"/>
                  </a:lnTo>
                  <a:cubicBezTo>
                    <a:pt x="6638" y="26486"/>
                    <a:pt x="10708" y="33558"/>
                    <a:pt x="10708" y="41197"/>
                  </a:cubicBezTo>
                  <a:lnTo>
                    <a:pt x="10708" y="66949"/>
                  </a:lnTo>
                  <a:cubicBezTo>
                    <a:pt x="10708" y="74587"/>
                    <a:pt x="14778" y="81659"/>
                    <a:pt x="21382" y="85495"/>
                  </a:cubicBezTo>
                  <a:cubicBezTo>
                    <a:pt x="22483" y="86096"/>
                    <a:pt x="23717" y="86429"/>
                    <a:pt x="24952" y="86463"/>
                  </a:cubicBezTo>
                  <a:cubicBezTo>
                    <a:pt x="26486" y="86429"/>
                    <a:pt x="27987" y="85929"/>
                    <a:pt x="29255" y="84995"/>
                  </a:cubicBezTo>
                  <a:cubicBezTo>
                    <a:pt x="31056" y="83661"/>
                    <a:pt x="32123" y="81559"/>
                    <a:pt x="32090" y="79324"/>
                  </a:cubicBezTo>
                  <a:lnTo>
                    <a:pt x="32090" y="54473"/>
                  </a:lnTo>
                  <a:cubicBezTo>
                    <a:pt x="32090" y="52005"/>
                    <a:pt x="33358" y="49703"/>
                    <a:pt x="35492" y="48435"/>
                  </a:cubicBezTo>
                  <a:cubicBezTo>
                    <a:pt x="35626" y="48302"/>
                    <a:pt x="35793" y="48202"/>
                    <a:pt x="35993" y="48135"/>
                  </a:cubicBezTo>
                  <a:lnTo>
                    <a:pt x="41297" y="45066"/>
                  </a:lnTo>
                  <a:lnTo>
                    <a:pt x="49936" y="40063"/>
                  </a:lnTo>
                  <a:cubicBezTo>
                    <a:pt x="49936" y="40063"/>
                    <a:pt x="49936" y="32991"/>
                    <a:pt x="49936" y="29755"/>
                  </a:cubicBezTo>
                  <a:lnTo>
                    <a:pt x="49936" y="18547"/>
                  </a:lnTo>
                  <a:cubicBezTo>
                    <a:pt x="49936" y="10909"/>
                    <a:pt x="45866" y="3837"/>
                    <a:pt x="39262" y="1"/>
                  </a:cubicBezTo>
                  <a:close/>
                </a:path>
              </a:pathLst>
            </a:custGeom>
            <a:solidFill>
              <a:srgbClr val="F5F5F5"/>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05526248" name="Google Shape;841;p36" hidden="0"/>
            <p:cNvSpPr/>
            <p:nvPr isPhoto="0" userDrawn="0"/>
          </p:nvSpPr>
          <p:spPr bwMode="auto">
            <a:xfrm>
              <a:off x="530272" y="1206801"/>
              <a:ext cx="1226233" cy="1429817"/>
            </a:xfrm>
            <a:custGeom>
              <a:avLst/>
              <a:gdLst/>
              <a:ahLst/>
              <a:cxnLst/>
              <a:rect l="l" t="t" r="r" b="b"/>
              <a:pathLst>
                <a:path w="87397" h="101907" fill="norm" stroke="1" extrusionOk="0">
                  <a:moveTo>
                    <a:pt x="0" y="0"/>
                  </a:moveTo>
                  <a:lnTo>
                    <a:pt x="0" y="1034"/>
                  </a:lnTo>
                  <a:cubicBezTo>
                    <a:pt x="6105" y="4770"/>
                    <a:pt x="9807" y="11375"/>
                    <a:pt x="9841" y="18547"/>
                  </a:cubicBezTo>
                  <a:lnTo>
                    <a:pt x="9841" y="44299"/>
                  </a:lnTo>
                  <a:cubicBezTo>
                    <a:pt x="9841" y="52238"/>
                    <a:pt x="14077" y="59610"/>
                    <a:pt x="20949" y="63579"/>
                  </a:cubicBezTo>
                  <a:cubicBezTo>
                    <a:pt x="22200" y="64313"/>
                    <a:pt x="23584" y="64680"/>
                    <a:pt x="24968" y="64680"/>
                  </a:cubicBezTo>
                  <a:cubicBezTo>
                    <a:pt x="26353" y="64680"/>
                    <a:pt x="27737" y="64313"/>
                    <a:pt x="28988" y="63579"/>
                  </a:cubicBezTo>
                  <a:cubicBezTo>
                    <a:pt x="29121" y="63512"/>
                    <a:pt x="29288" y="63412"/>
                    <a:pt x="29421" y="63312"/>
                  </a:cubicBezTo>
                  <a:cubicBezTo>
                    <a:pt x="31656" y="61845"/>
                    <a:pt x="32991" y="59343"/>
                    <a:pt x="32991" y="56641"/>
                  </a:cubicBezTo>
                  <a:lnTo>
                    <a:pt x="32991" y="31823"/>
                  </a:lnTo>
                  <a:cubicBezTo>
                    <a:pt x="32991" y="28154"/>
                    <a:pt x="35985" y="25541"/>
                    <a:pt x="39250" y="25541"/>
                  </a:cubicBezTo>
                  <a:cubicBezTo>
                    <a:pt x="40290" y="25541"/>
                    <a:pt x="41357" y="25806"/>
                    <a:pt x="42364" y="26386"/>
                  </a:cubicBezTo>
                  <a:cubicBezTo>
                    <a:pt x="48702" y="30055"/>
                    <a:pt x="52605" y="36827"/>
                    <a:pt x="52638" y="44165"/>
                  </a:cubicBezTo>
                  <a:lnTo>
                    <a:pt x="52638" y="69016"/>
                  </a:lnTo>
                  <a:cubicBezTo>
                    <a:pt x="52638" y="76955"/>
                    <a:pt x="56874" y="84294"/>
                    <a:pt x="63779" y="88297"/>
                  </a:cubicBezTo>
                  <a:lnTo>
                    <a:pt x="87396" y="101907"/>
                  </a:lnTo>
                  <a:lnTo>
                    <a:pt x="87396" y="100906"/>
                  </a:lnTo>
                  <a:lnTo>
                    <a:pt x="64213" y="87530"/>
                  </a:lnTo>
                  <a:cubicBezTo>
                    <a:pt x="57575" y="83727"/>
                    <a:pt x="53505" y="76655"/>
                    <a:pt x="53505" y="69016"/>
                  </a:cubicBezTo>
                  <a:lnTo>
                    <a:pt x="53505" y="44165"/>
                  </a:lnTo>
                  <a:cubicBezTo>
                    <a:pt x="53505" y="41296"/>
                    <a:pt x="52938" y="38494"/>
                    <a:pt x="51837" y="35859"/>
                  </a:cubicBezTo>
                  <a:cubicBezTo>
                    <a:pt x="50003" y="31556"/>
                    <a:pt x="46834" y="27987"/>
                    <a:pt x="42798" y="25652"/>
                  </a:cubicBezTo>
                  <a:cubicBezTo>
                    <a:pt x="41648" y="24980"/>
                    <a:pt x="40427" y="24673"/>
                    <a:pt x="39238" y="24673"/>
                  </a:cubicBezTo>
                  <a:cubicBezTo>
                    <a:pt x="35528" y="24673"/>
                    <a:pt x="32123" y="27655"/>
                    <a:pt x="32123" y="31823"/>
                  </a:cubicBezTo>
                  <a:lnTo>
                    <a:pt x="32123" y="56641"/>
                  </a:lnTo>
                  <a:cubicBezTo>
                    <a:pt x="32123" y="60792"/>
                    <a:pt x="28704" y="63772"/>
                    <a:pt x="24970" y="63772"/>
                  </a:cubicBezTo>
                  <a:cubicBezTo>
                    <a:pt x="23784" y="63772"/>
                    <a:pt x="22566" y="63471"/>
                    <a:pt x="21416" y="62812"/>
                  </a:cubicBezTo>
                  <a:cubicBezTo>
                    <a:pt x="14811" y="59009"/>
                    <a:pt x="10741" y="51937"/>
                    <a:pt x="10741" y="44299"/>
                  </a:cubicBezTo>
                  <a:lnTo>
                    <a:pt x="10741" y="18547"/>
                  </a:lnTo>
                  <a:cubicBezTo>
                    <a:pt x="10708" y="10875"/>
                    <a:pt x="6638" y="3803"/>
                    <a:pt x="0" y="0"/>
                  </a:cubicBezTo>
                  <a:close/>
                </a:path>
              </a:pathLst>
            </a:custGeom>
            <a:solidFill>
              <a:srgbClr val="455A64"/>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01631046" name="Google Shape;842;p36" hidden="0"/>
            <p:cNvSpPr/>
            <p:nvPr isPhoto="0" userDrawn="0"/>
          </p:nvSpPr>
          <p:spPr bwMode="auto">
            <a:xfrm>
              <a:off x="1035262" y="1235227"/>
              <a:ext cx="1271159" cy="1387347"/>
            </a:xfrm>
            <a:custGeom>
              <a:avLst/>
              <a:gdLst/>
              <a:ahLst/>
              <a:cxnLst/>
              <a:rect l="l" t="t" r="r" b="b"/>
              <a:pathLst>
                <a:path w="90599" h="98880" fill="norm" stroke="1" extrusionOk="0">
                  <a:moveTo>
                    <a:pt x="42481" y="1"/>
                  </a:moveTo>
                  <a:cubicBezTo>
                    <a:pt x="41255" y="1"/>
                    <a:pt x="40029" y="326"/>
                    <a:pt x="38929" y="976"/>
                  </a:cubicBezTo>
                  <a:lnTo>
                    <a:pt x="38862" y="1010"/>
                  </a:lnTo>
                  <a:lnTo>
                    <a:pt x="16012" y="14219"/>
                  </a:lnTo>
                  <a:lnTo>
                    <a:pt x="5305" y="20390"/>
                  </a:lnTo>
                  <a:lnTo>
                    <a:pt x="1" y="23459"/>
                  </a:lnTo>
                  <a:cubicBezTo>
                    <a:pt x="1016" y="22920"/>
                    <a:pt x="2136" y="22652"/>
                    <a:pt x="3254" y="22652"/>
                  </a:cubicBezTo>
                  <a:cubicBezTo>
                    <a:pt x="4489" y="22652"/>
                    <a:pt x="5721" y="22978"/>
                    <a:pt x="6806" y="23626"/>
                  </a:cubicBezTo>
                  <a:cubicBezTo>
                    <a:pt x="10075" y="25494"/>
                    <a:pt x="12777" y="28196"/>
                    <a:pt x="14645" y="31432"/>
                  </a:cubicBezTo>
                  <a:cubicBezTo>
                    <a:pt x="15078" y="32199"/>
                    <a:pt x="15478" y="32999"/>
                    <a:pt x="15845" y="33833"/>
                  </a:cubicBezTo>
                  <a:cubicBezTo>
                    <a:pt x="16946" y="36468"/>
                    <a:pt x="17513" y="39270"/>
                    <a:pt x="17513" y="42139"/>
                  </a:cubicBezTo>
                  <a:lnTo>
                    <a:pt x="17513" y="66957"/>
                  </a:lnTo>
                  <a:cubicBezTo>
                    <a:pt x="17513" y="74629"/>
                    <a:pt x="21583" y="81668"/>
                    <a:pt x="28221" y="85504"/>
                  </a:cubicBezTo>
                  <a:lnTo>
                    <a:pt x="51371" y="98880"/>
                  </a:lnTo>
                  <a:lnTo>
                    <a:pt x="90599" y="76264"/>
                  </a:lnTo>
                  <a:lnTo>
                    <a:pt x="67449" y="62854"/>
                  </a:lnTo>
                  <a:cubicBezTo>
                    <a:pt x="60811" y="59051"/>
                    <a:pt x="56741" y="51980"/>
                    <a:pt x="56741" y="44341"/>
                  </a:cubicBezTo>
                  <a:lnTo>
                    <a:pt x="56741" y="19490"/>
                  </a:lnTo>
                  <a:cubicBezTo>
                    <a:pt x="56741" y="11851"/>
                    <a:pt x="52672" y="4779"/>
                    <a:pt x="46034" y="976"/>
                  </a:cubicBezTo>
                  <a:cubicBezTo>
                    <a:pt x="44933" y="326"/>
                    <a:pt x="43707" y="1"/>
                    <a:pt x="42481" y="1"/>
                  </a:cubicBezTo>
                  <a:close/>
                </a:path>
              </a:pathLst>
            </a:custGeom>
            <a:solidFill>
              <a:srgbClr val="FAFAFA"/>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34771942" name="Google Shape;843;p36" hidden="0"/>
            <p:cNvSpPr/>
            <p:nvPr isPhoto="0" userDrawn="0"/>
          </p:nvSpPr>
          <p:spPr bwMode="auto">
            <a:xfrm>
              <a:off x="936978" y="1565409"/>
              <a:ext cx="331837" cy="533457"/>
            </a:xfrm>
            <a:custGeom>
              <a:avLst/>
              <a:gdLst/>
              <a:ahLst/>
              <a:cxnLst/>
              <a:rect l="l" t="t" r="r" b="b"/>
              <a:pathLst>
                <a:path w="23651" h="38021" fill="norm" stroke="1" extrusionOk="0">
                  <a:moveTo>
                    <a:pt x="10251" y="1"/>
                  </a:moveTo>
                  <a:cubicBezTo>
                    <a:pt x="6990" y="1"/>
                    <a:pt x="4004" y="2625"/>
                    <a:pt x="4004" y="6264"/>
                  </a:cubicBezTo>
                  <a:lnTo>
                    <a:pt x="4004" y="31082"/>
                  </a:lnTo>
                  <a:cubicBezTo>
                    <a:pt x="4004" y="33741"/>
                    <a:pt x="2679" y="36234"/>
                    <a:pt x="491" y="37737"/>
                  </a:cubicBezTo>
                  <a:lnTo>
                    <a:pt x="491" y="37737"/>
                  </a:lnTo>
                  <a:lnTo>
                    <a:pt x="23651" y="24377"/>
                  </a:lnTo>
                  <a:lnTo>
                    <a:pt x="23618" y="18606"/>
                  </a:lnTo>
                  <a:cubicBezTo>
                    <a:pt x="23618" y="11268"/>
                    <a:pt x="19715" y="4529"/>
                    <a:pt x="13377" y="860"/>
                  </a:cubicBezTo>
                  <a:cubicBezTo>
                    <a:pt x="12366" y="270"/>
                    <a:pt x="11294" y="1"/>
                    <a:pt x="10251" y="1"/>
                  </a:cubicBezTo>
                  <a:close/>
                  <a:moveTo>
                    <a:pt x="491" y="37737"/>
                  </a:moveTo>
                  <a:lnTo>
                    <a:pt x="171" y="37922"/>
                  </a:lnTo>
                  <a:lnTo>
                    <a:pt x="171" y="37922"/>
                  </a:lnTo>
                  <a:cubicBezTo>
                    <a:pt x="268" y="37868"/>
                    <a:pt x="361" y="37817"/>
                    <a:pt x="468" y="37753"/>
                  </a:cubicBezTo>
                  <a:cubicBezTo>
                    <a:pt x="476" y="37748"/>
                    <a:pt x="483" y="37742"/>
                    <a:pt x="491" y="37737"/>
                  </a:cubicBezTo>
                  <a:close/>
                  <a:moveTo>
                    <a:pt x="171" y="37922"/>
                  </a:moveTo>
                  <a:cubicBezTo>
                    <a:pt x="116" y="37952"/>
                    <a:pt x="61" y="37984"/>
                    <a:pt x="1" y="38020"/>
                  </a:cubicBezTo>
                  <a:lnTo>
                    <a:pt x="171" y="37922"/>
                  </a:lnTo>
                  <a:close/>
                </a:path>
              </a:pathLst>
            </a:custGeom>
            <a:solidFill>
              <a:srgbClr val="E0E0E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04312231" name="Google Shape;844;p36" hidden="0"/>
            <p:cNvSpPr/>
            <p:nvPr isPhoto="0" userDrawn="0"/>
          </p:nvSpPr>
          <p:spPr bwMode="auto">
            <a:xfrm>
              <a:off x="936978" y="1565409"/>
              <a:ext cx="331837" cy="533457"/>
            </a:xfrm>
            <a:custGeom>
              <a:avLst/>
              <a:gdLst/>
              <a:ahLst/>
              <a:cxnLst/>
              <a:rect l="l" t="t" r="r" b="b"/>
              <a:pathLst>
                <a:path w="23651" h="38021" fill="norm" stroke="1" extrusionOk="0">
                  <a:moveTo>
                    <a:pt x="10251" y="1"/>
                  </a:moveTo>
                  <a:cubicBezTo>
                    <a:pt x="6990" y="1"/>
                    <a:pt x="4004" y="2625"/>
                    <a:pt x="4004" y="6264"/>
                  </a:cubicBezTo>
                  <a:lnTo>
                    <a:pt x="4004" y="31082"/>
                  </a:lnTo>
                  <a:cubicBezTo>
                    <a:pt x="4004" y="33741"/>
                    <a:pt x="2679" y="36234"/>
                    <a:pt x="491" y="37737"/>
                  </a:cubicBezTo>
                  <a:lnTo>
                    <a:pt x="491" y="37737"/>
                  </a:lnTo>
                  <a:lnTo>
                    <a:pt x="23651" y="24377"/>
                  </a:lnTo>
                  <a:lnTo>
                    <a:pt x="23618" y="18606"/>
                  </a:lnTo>
                  <a:cubicBezTo>
                    <a:pt x="23618" y="11268"/>
                    <a:pt x="19715" y="4529"/>
                    <a:pt x="13377" y="860"/>
                  </a:cubicBezTo>
                  <a:cubicBezTo>
                    <a:pt x="12366" y="270"/>
                    <a:pt x="11294" y="1"/>
                    <a:pt x="10251" y="1"/>
                  </a:cubicBezTo>
                  <a:close/>
                  <a:moveTo>
                    <a:pt x="491" y="37737"/>
                  </a:moveTo>
                  <a:lnTo>
                    <a:pt x="171" y="37922"/>
                  </a:lnTo>
                  <a:lnTo>
                    <a:pt x="171" y="37922"/>
                  </a:lnTo>
                  <a:cubicBezTo>
                    <a:pt x="268" y="37868"/>
                    <a:pt x="361" y="37817"/>
                    <a:pt x="468" y="37753"/>
                  </a:cubicBezTo>
                  <a:cubicBezTo>
                    <a:pt x="476" y="37748"/>
                    <a:pt x="483" y="37742"/>
                    <a:pt x="491" y="37737"/>
                  </a:cubicBezTo>
                  <a:close/>
                  <a:moveTo>
                    <a:pt x="171" y="37922"/>
                  </a:moveTo>
                  <a:cubicBezTo>
                    <a:pt x="116" y="37952"/>
                    <a:pt x="61" y="37984"/>
                    <a:pt x="1" y="38020"/>
                  </a:cubicBezTo>
                  <a:lnTo>
                    <a:pt x="171" y="37922"/>
                  </a:lnTo>
                  <a:close/>
                </a:path>
              </a:pathLst>
            </a:custGeom>
            <a:solidFill>
              <a:srgbClr val="000000">
                <a:alpha val="21860"/>
              </a:srgbClr>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42263077" name="Google Shape;845;p36" hidden="0"/>
            <p:cNvSpPr/>
            <p:nvPr isPhoto="0" userDrawn="0"/>
          </p:nvSpPr>
          <p:spPr bwMode="auto">
            <a:xfrm>
              <a:off x="616392" y="943278"/>
              <a:ext cx="469436" cy="274256"/>
            </a:xfrm>
            <a:custGeom>
              <a:avLst/>
              <a:gdLst/>
              <a:ahLst/>
              <a:cxnLst/>
              <a:rect l="l" t="t" r="r" b="b"/>
              <a:pathLst>
                <a:path w="33458" h="19547" fill="norm" stroke="1" extrusionOk="0">
                  <a:moveTo>
                    <a:pt x="30911" y="1"/>
                  </a:moveTo>
                  <a:cubicBezTo>
                    <a:pt x="30314" y="1"/>
                    <a:pt x="29695" y="151"/>
                    <a:pt x="29188" y="436"/>
                  </a:cubicBezTo>
                  <a:lnTo>
                    <a:pt x="1201" y="16614"/>
                  </a:lnTo>
                  <a:cubicBezTo>
                    <a:pt x="134" y="17214"/>
                    <a:pt x="0" y="18215"/>
                    <a:pt x="834" y="18916"/>
                  </a:cubicBezTo>
                  <a:cubicBezTo>
                    <a:pt x="1386" y="19334"/>
                    <a:pt x="2046" y="19547"/>
                    <a:pt x="2710" y="19547"/>
                  </a:cubicBezTo>
                  <a:cubicBezTo>
                    <a:pt x="3209" y="19547"/>
                    <a:pt x="3711" y="19426"/>
                    <a:pt x="4170" y="19183"/>
                  </a:cubicBezTo>
                  <a:lnTo>
                    <a:pt x="32156" y="3004"/>
                  </a:lnTo>
                  <a:cubicBezTo>
                    <a:pt x="33224" y="2404"/>
                    <a:pt x="33457" y="1270"/>
                    <a:pt x="32623" y="569"/>
                  </a:cubicBezTo>
                  <a:cubicBezTo>
                    <a:pt x="32203" y="184"/>
                    <a:pt x="31571" y="1"/>
                    <a:pt x="30911"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25225431" name="Google Shape;846;p36" hidden="0"/>
            <p:cNvSpPr/>
            <p:nvPr isPhoto="0" userDrawn="0"/>
          </p:nvSpPr>
          <p:spPr bwMode="auto">
            <a:xfrm>
              <a:off x="938858" y="1008141"/>
              <a:ext cx="194239" cy="114896"/>
            </a:xfrm>
            <a:custGeom>
              <a:avLst/>
              <a:gdLst/>
              <a:ahLst/>
              <a:cxnLst/>
              <a:rect l="l" t="t" r="r" b="b"/>
              <a:pathLst>
                <a:path w="13844" h="8189" fill="norm" stroke="1" extrusionOk="0">
                  <a:moveTo>
                    <a:pt x="13507" y="1"/>
                  </a:moveTo>
                  <a:cubicBezTo>
                    <a:pt x="13454" y="1"/>
                    <a:pt x="13399" y="16"/>
                    <a:pt x="13343" y="49"/>
                  </a:cubicBezTo>
                  <a:lnTo>
                    <a:pt x="267" y="7588"/>
                  </a:lnTo>
                  <a:cubicBezTo>
                    <a:pt x="0" y="7755"/>
                    <a:pt x="100" y="8188"/>
                    <a:pt x="434" y="8188"/>
                  </a:cubicBezTo>
                  <a:cubicBezTo>
                    <a:pt x="467" y="8188"/>
                    <a:pt x="534" y="8155"/>
                    <a:pt x="567" y="8155"/>
                  </a:cubicBezTo>
                  <a:lnTo>
                    <a:pt x="13643" y="583"/>
                  </a:lnTo>
                  <a:cubicBezTo>
                    <a:pt x="13810" y="483"/>
                    <a:pt x="13843" y="316"/>
                    <a:pt x="13777" y="149"/>
                  </a:cubicBezTo>
                  <a:cubicBezTo>
                    <a:pt x="13710" y="60"/>
                    <a:pt x="13614" y="1"/>
                    <a:pt x="13507"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18177329" name="Google Shape;847;p36" hidden="0"/>
            <p:cNvSpPr/>
            <p:nvPr isPhoto="0" userDrawn="0"/>
          </p:nvSpPr>
          <p:spPr bwMode="auto">
            <a:xfrm>
              <a:off x="953829" y="1032204"/>
              <a:ext cx="194562" cy="114237"/>
            </a:xfrm>
            <a:custGeom>
              <a:avLst/>
              <a:gdLst/>
              <a:ahLst/>
              <a:cxnLst/>
              <a:rect l="l" t="t" r="r" b="b"/>
              <a:pathLst>
                <a:path w="13867" h="8142" fill="norm" stroke="1" extrusionOk="0">
                  <a:moveTo>
                    <a:pt x="13451" y="0"/>
                  </a:moveTo>
                  <a:cubicBezTo>
                    <a:pt x="13406" y="0"/>
                    <a:pt x="13359" y="11"/>
                    <a:pt x="13310" y="35"/>
                  </a:cubicBezTo>
                  <a:lnTo>
                    <a:pt x="201" y="7574"/>
                  </a:lnTo>
                  <a:cubicBezTo>
                    <a:pt x="67" y="7674"/>
                    <a:pt x="1" y="7841"/>
                    <a:pt x="101" y="8008"/>
                  </a:cubicBezTo>
                  <a:cubicBezTo>
                    <a:pt x="134" y="8108"/>
                    <a:pt x="267" y="8141"/>
                    <a:pt x="368" y="8141"/>
                  </a:cubicBezTo>
                  <a:cubicBezTo>
                    <a:pt x="434" y="8141"/>
                    <a:pt x="468" y="8141"/>
                    <a:pt x="534" y="8108"/>
                  </a:cubicBezTo>
                  <a:lnTo>
                    <a:pt x="13610" y="569"/>
                  </a:lnTo>
                  <a:cubicBezTo>
                    <a:pt x="13867" y="370"/>
                    <a:pt x="13710" y="0"/>
                    <a:pt x="13451"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26320711" name="Google Shape;848;p36" hidden="0"/>
            <p:cNvSpPr/>
            <p:nvPr isPhoto="0" userDrawn="0"/>
          </p:nvSpPr>
          <p:spPr bwMode="auto">
            <a:xfrm>
              <a:off x="965067" y="1056561"/>
              <a:ext cx="194239" cy="114685"/>
            </a:xfrm>
            <a:custGeom>
              <a:avLst/>
              <a:gdLst/>
              <a:ahLst/>
              <a:cxnLst/>
              <a:rect l="l" t="t" r="r" b="b"/>
              <a:pathLst>
                <a:path w="13844" h="8174" fill="norm" stroke="1" extrusionOk="0">
                  <a:moveTo>
                    <a:pt x="13493" y="1"/>
                  </a:moveTo>
                  <a:cubicBezTo>
                    <a:pt x="13439" y="1"/>
                    <a:pt x="13388" y="12"/>
                    <a:pt x="13343" y="34"/>
                  </a:cubicBezTo>
                  <a:lnTo>
                    <a:pt x="267" y="7606"/>
                  </a:lnTo>
                  <a:cubicBezTo>
                    <a:pt x="0" y="7739"/>
                    <a:pt x="100" y="8173"/>
                    <a:pt x="400" y="8173"/>
                  </a:cubicBezTo>
                  <a:cubicBezTo>
                    <a:pt x="467" y="8173"/>
                    <a:pt x="501" y="8140"/>
                    <a:pt x="567" y="8106"/>
                  </a:cubicBezTo>
                  <a:lnTo>
                    <a:pt x="13643" y="568"/>
                  </a:lnTo>
                  <a:cubicBezTo>
                    <a:pt x="13777" y="468"/>
                    <a:pt x="13843" y="301"/>
                    <a:pt x="13777" y="134"/>
                  </a:cubicBezTo>
                  <a:cubicBezTo>
                    <a:pt x="13710" y="45"/>
                    <a:pt x="13599" y="1"/>
                    <a:pt x="13493"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41382347" name="Google Shape;849;p36" hidden="0"/>
            <p:cNvSpPr/>
            <p:nvPr isPhoto="0" userDrawn="0"/>
          </p:nvSpPr>
          <p:spPr bwMode="auto">
            <a:xfrm>
              <a:off x="975366" y="1082307"/>
              <a:ext cx="193299" cy="114671"/>
            </a:xfrm>
            <a:custGeom>
              <a:avLst/>
              <a:gdLst/>
              <a:ahLst/>
              <a:cxnLst/>
              <a:rect l="l" t="t" r="r" b="b"/>
              <a:pathLst>
                <a:path w="13777" h="8173" fill="norm" stroke="1" extrusionOk="0">
                  <a:moveTo>
                    <a:pt x="13440" y="0"/>
                  </a:moveTo>
                  <a:cubicBezTo>
                    <a:pt x="13387" y="0"/>
                    <a:pt x="13332" y="11"/>
                    <a:pt x="13276" y="34"/>
                  </a:cubicBezTo>
                  <a:lnTo>
                    <a:pt x="200" y="7606"/>
                  </a:lnTo>
                  <a:cubicBezTo>
                    <a:pt x="67" y="7672"/>
                    <a:pt x="0" y="7873"/>
                    <a:pt x="100" y="8006"/>
                  </a:cubicBezTo>
                  <a:cubicBezTo>
                    <a:pt x="133" y="8106"/>
                    <a:pt x="234" y="8173"/>
                    <a:pt x="367" y="8173"/>
                  </a:cubicBezTo>
                  <a:cubicBezTo>
                    <a:pt x="400" y="8173"/>
                    <a:pt x="467" y="8139"/>
                    <a:pt x="500" y="8106"/>
                  </a:cubicBezTo>
                  <a:lnTo>
                    <a:pt x="13576" y="567"/>
                  </a:lnTo>
                  <a:cubicBezTo>
                    <a:pt x="13743" y="467"/>
                    <a:pt x="13777" y="300"/>
                    <a:pt x="13710" y="134"/>
                  </a:cubicBezTo>
                  <a:cubicBezTo>
                    <a:pt x="13643" y="45"/>
                    <a:pt x="13547" y="0"/>
                    <a:pt x="13440"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639207" name="Google Shape;850;p36" hidden="0"/>
            <p:cNvSpPr/>
            <p:nvPr isPhoto="0" userDrawn="0"/>
          </p:nvSpPr>
          <p:spPr bwMode="auto">
            <a:xfrm>
              <a:off x="982381" y="1107127"/>
              <a:ext cx="193299" cy="114657"/>
            </a:xfrm>
            <a:custGeom>
              <a:avLst/>
              <a:gdLst/>
              <a:ahLst/>
              <a:cxnLst/>
              <a:rect l="l" t="t" r="r" b="b"/>
              <a:pathLst>
                <a:path w="13777" h="8172" fill="norm" stroke="1" extrusionOk="0">
                  <a:moveTo>
                    <a:pt x="13418" y="0"/>
                  </a:moveTo>
                  <a:cubicBezTo>
                    <a:pt x="13368" y="0"/>
                    <a:pt x="13319" y="11"/>
                    <a:pt x="13277" y="33"/>
                  </a:cubicBezTo>
                  <a:lnTo>
                    <a:pt x="201" y="7605"/>
                  </a:lnTo>
                  <a:cubicBezTo>
                    <a:pt x="67" y="7705"/>
                    <a:pt x="0" y="7871"/>
                    <a:pt x="100" y="8038"/>
                  </a:cubicBezTo>
                  <a:cubicBezTo>
                    <a:pt x="134" y="8138"/>
                    <a:pt x="234" y="8172"/>
                    <a:pt x="367" y="8172"/>
                  </a:cubicBezTo>
                  <a:cubicBezTo>
                    <a:pt x="401" y="8172"/>
                    <a:pt x="467" y="8172"/>
                    <a:pt x="501" y="8138"/>
                  </a:cubicBezTo>
                  <a:lnTo>
                    <a:pt x="13577" y="566"/>
                  </a:lnTo>
                  <a:cubicBezTo>
                    <a:pt x="13710" y="500"/>
                    <a:pt x="13777" y="299"/>
                    <a:pt x="13710" y="166"/>
                  </a:cubicBezTo>
                  <a:cubicBezTo>
                    <a:pt x="13642" y="52"/>
                    <a:pt x="13527" y="0"/>
                    <a:pt x="13418"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13360930" name="Google Shape;851;p36" hidden="0"/>
            <p:cNvSpPr/>
            <p:nvPr isPhoto="0" userDrawn="0"/>
          </p:nvSpPr>
          <p:spPr bwMode="auto">
            <a:xfrm>
              <a:off x="986127" y="1134234"/>
              <a:ext cx="195488" cy="114699"/>
            </a:xfrm>
            <a:custGeom>
              <a:avLst/>
              <a:gdLst/>
              <a:ahLst/>
              <a:cxnLst/>
              <a:rect l="l" t="t" r="r" b="b"/>
              <a:pathLst>
                <a:path w="13933" h="8175" fill="norm" stroke="1" extrusionOk="0">
                  <a:moveTo>
                    <a:pt x="13496" y="0"/>
                  </a:moveTo>
                  <a:cubicBezTo>
                    <a:pt x="13448" y="0"/>
                    <a:pt x="13397" y="11"/>
                    <a:pt x="13343" y="35"/>
                  </a:cubicBezTo>
                  <a:lnTo>
                    <a:pt x="267" y="7607"/>
                  </a:lnTo>
                  <a:cubicBezTo>
                    <a:pt x="0" y="7741"/>
                    <a:pt x="100" y="8174"/>
                    <a:pt x="434" y="8174"/>
                  </a:cubicBezTo>
                  <a:cubicBezTo>
                    <a:pt x="467" y="8174"/>
                    <a:pt x="534" y="8141"/>
                    <a:pt x="567" y="8141"/>
                  </a:cubicBezTo>
                  <a:lnTo>
                    <a:pt x="13677" y="569"/>
                  </a:lnTo>
                  <a:cubicBezTo>
                    <a:pt x="13933" y="370"/>
                    <a:pt x="13776" y="0"/>
                    <a:pt x="13496"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75221766" name="Google Shape;852;p36" hidden="0"/>
            <p:cNvSpPr/>
            <p:nvPr isPhoto="0" userDrawn="0"/>
          </p:nvSpPr>
          <p:spPr bwMode="auto">
            <a:xfrm>
              <a:off x="988625" y="1163250"/>
              <a:ext cx="195334" cy="114265"/>
            </a:xfrm>
            <a:custGeom>
              <a:avLst/>
              <a:gdLst/>
              <a:ahLst/>
              <a:cxnLst/>
              <a:rect l="l" t="t" r="r" b="b"/>
              <a:pathLst>
                <a:path w="13922" h="8144" fill="norm" stroke="1" extrusionOk="0">
                  <a:moveTo>
                    <a:pt x="13506" y="0"/>
                  </a:moveTo>
                  <a:cubicBezTo>
                    <a:pt x="13461" y="0"/>
                    <a:pt x="13414" y="11"/>
                    <a:pt x="13365" y="35"/>
                  </a:cubicBezTo>
                  <a:lnTo>
                    <a:pt x="289" y="7574"/>
                  </a:lnTo>
                  <a:cubicBezTo>
                    <a:pt x="0" y="7735"/>
                    <a:pt x="113" y="8143"/>
                    <a:pt x="390" y="8143"/>
                  </a:cubicBezTo>
                  <a:cubicBezTo>
                    <a:pt x="401" y="8143"/>
                    <a:pt x="412" y="8142"/>
                    <a:pt x="423" y="8141"/>
                  </a:cubicBezTo>
                  <a:cubicBezTo>
                    <a:pt x="489" y="8141"/>
                    <a:pt x="523" y="8141"/>
                    <a:pt x="589" y="8108"/>
                  </a:cubicBezTo>
                  <a:lnTo>
                    <a:pt x="13665" y="569"/>
                  </a:lnTo>
                  <a:cubicBezTo>
                    <a:pt x="13922" y="370"/>
                    <a:pt x="13765" y="0"/>
                    <a:pt x="13506"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77789199" name="Google Shape;853;p36" hidden="0"/>
            <p:cNvSpPr/>
            <p:nvPr isPhoto="0" userDrawn="0"/>
          </p:nvSpPr>
          <p:spPr bwMode="auto">
            <a:xfrm>
              <a:off x="729184" y="1219414"/>
              <a:ext cx="452585" cy="263536"/>
            </a:xfrm>
            <a:custGeom>
              <a:avLst/>
              <a:gdLst/>
              <a:ahLst/>
              <a:cxnLst/>
              <a:rect l="l" t="t" r="r" b="b"/>
              <a:pathLst>
                <a:path w="32257" h="18783" fill="norm" stroke="1" extrusionOk="0">
                  <a:moveTo>
                    <a:pt x="32027" y="1"/>
                  </a:moveTo>
                  <a:cubicBezTo>
                    <a:pt x="31984" y="1"/>
                    <a:pt x="31937" y="12"/>
                    <a:pt x="31890" y="35"/>
                  </a:cubicBezTo>
                  <a:lnTo>
                    <a:pt x="167" y="18382"/>
                  </a:lnTo>
                  <a:cubicBezTo>
                    <a:pt x="34" y="18415"/>
                    <a:pt x="0" y="18549"/>
                    <a:pt x="67" y="18682"/>
                  </a:cubicBezTo>
                  <a:cubicBezTo>
                    <a:pt x="100" y="18749"/>
                    <a:pt x="167" y="18782"/>
                    <a:pt x="267" y="18782"/>
                  </a:cubicBezTo>
                  <a:cubicBezTo>
                    <a:pt x="300" y="18782"/>
                    <a:pt x="334" y="18782"/>
                    <a:pt x="367" y="18749"/>
                  </a:cubicBezTo>
                  <a:lnTo>
                    <a:pt x="32123" y="402"/>
                  </a:lnTo>
                  <a:cubicBezTo>
                    <a:pt x="32223" y="335"/>
                    <a:pt x="32257" y="202"/>
                    <a:pt x="32190" y="102"/>
                  </a:cubicBezTo>
                  <a:cubicBezTo>
                    <a:pt x="32168" y="37"/>
                    <a:pt x="32105" y="1"/>
                    <a:pt x="32027"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29697734" name="Google Shape;854;p36" hidden="0"/>
            <p:cNvSpPr/>
            <p:nvPr isPhoto="0" userDrawn="0"/>
          </p:nvSpPr>
          <p:spPr bwMode="auto">
            <a:xfrm>
              <a:off x="729184" y="1246872"/>
              <a:ext cx="452585" cy="263691"/>
            </a:xfrm>
            <a:custGeom>
              <a:avLst/>
              <a:gdLst/>
              <a:ahLst/>
              <a:cxnLst/>
              <a:rect l="l" t="t" r="r" b="b"/>
              <a:pathLst>
                <a:path w="32257" h="18794" fill="norm" stroke="1" extrusionOk="0">
                  <a:moveTo>
                    <a:pt x="31988" y="0"/>
                  </a:moveTo>
                  <a:cubicBezTo>
                    <a:pt x="31956" y="0"/>
                    <a:pt x="31923" y="5"/>
                    <a:pt x="31890" y="13"/>
                  </a:cubicBezTo>
                  <a:lnTo>
                    <a:pt x="167" y="18359"/>
                  </a:lnTo>
                  <a:cubicBezTo>
                    <a:pt x="34" y="18426"/>
                    <a:pt x="0" y="18560"/>
                    <a:pt x="67" y="18660"/>
                  </a:cubicBezTo>
                  <a:cubicBezTo>
                    <a:pt x="100" y="18726"/>
                    <a:pt x="167" y="18793"/>
                    <a:pt x="267" y="18793"/>
                  </a:cubicBezTo>
                  <a:cubicBezTo>
                    <a:pt x="300" y="18793"/>
                    <a:pt x="334" y="18760"/>
                    <a:pt x="367" y="18760"/>
                  </a:cubicBezTo>
                  <a:lnTo>
                    <a:pt x="32123" y="413"/>
                  </a:lnTo>
                  <a:cubicBezTo>
                    <a:pt x="32223" y="347"/>
                    <a:pt x="32257" y="213"/>
                    <a:pt x="32190" y="113"/>
                  </a:cubicBezTo>
                  <a:cubicBezTo>
                    <a:pt x="32165" y="38"/>
                    <a:pt x="32083" y="0"/>
                    <a:pt x="31988"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6227901" name="Google Shape;855;p36" hidden="0"/>
            <p:cNvSpPr/>
            <p:nvPr isPhoto="0" userDrawn="0"/>
          </p:nvSpPr>
          <p:spPr bwMode="auto">
            <a:xfrm>
              <a:off x="729184" y="1274260"/>
              <a:ext cx="453904" cy="263915"/>
            </a:xfrm>
            <a:custGeom>
              <a:avLst/>
              <a:gdLst/>
              <a:ahLst/>
              <a:cxnLst/>
              <a:rect l="l" t="t" r="r" b="b"/>
              <a:pathLst>
                <a:path w="32351" h="18810" fill="norm" stroke="1" extrusionOk="0">
                  <a:moveTo>
                    <a:pt x="32005" y="0"/>
                  </a:moveTo>
                  <a:cubicBezTo>
                    <a:pt x="31968" y="0"/>
                    <a:pt x="31929" y="9"/>
                    <a:pt x="31890" y="29"/>
                  </a:cubicBezTo>
                  <a:lnTo>
                    <a:pt x="167" y="18376"/>
                  </a:lnTo>
                  <a:cubicBezTo>
                    <a:pt x="34" y="18442"/>
                    <a:pt x="0" y="18576"/>
                    <a:pt x="67" y="18676"/>
                  </a:cubicBezTo>
                  <a:cubicBezTo>
                    <a:pt x="100" y="18742"/>
                    <a:pt x="167" y="18776"/>
                    <a:pt x="267" y="18809"/>
                  </a:cubicBezTo>
                  <a:cubicBezTo>
                    <a:pt x="300" y="18776"/>
                    <a:pt x="334" y="18776"/>
                    <a:pt x="367" y="18776"/>
                  </a:cubicBezTo>
                  <a:lnTo>
                    <a:pt x="32123" y="429"/>
                  </a:lnTo>
                  <a:cubicBezTo>
                    <a:pt x="32350" y="287"/>
                    <a:pt x="32215" y="0"/>
                    <a:pt x="32005"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83006829" name="Google Shape;856;p36" hidden="0"/>
            <p:cNvSpPr/>
            <p:nvPr isPhoto="0" userDrawn="0"/>
          </p:nvSpPr>
          <p:spPr bwMode="auto">
            <a:xfrm>
              <a:off x="729184" y="1302013"/>
              <a:ext cx="453160" cy="263298"/>
            </a:xfrm>
            <a:custGeom>
              <a:avLst/>
              <a:gdLst/>
              <a:ahLst/>
              <a:cxnLst/>
              <a:rect l="l" t="t" r="r" b="b"/>
              <a:pathLst>
                <a:path w="32298" h="18766" fill="norm" stroke="1" extrusionOk="0">
                  <a:moveTo>
                    <a:pt x="31986" y="1"/>
                  </a:moveTo>
                  <a:cubicBezTo>
                    <a:pt x="31956" y="1"/>
                    <a:pt x="31924" y="6"/>
                    <a:pt x="31890" y="19"/>
                  </a:cubicBezTo>
                  <a:lnTo>
                    <a:pt x="167" y="18366"/>
                  </a:lnTo>
                  <a:cubicBezTo>
                    <a:pt x="34" y="18432"/>
                    <a:pt x="0" y="18566"/>
                    <a:pt x="67" y="18666"/>
                  </a:cubicBezTo>
                  <a:cubicBezTo>
                    <a:pt x="100" y="18733"/>
                    <a:pt x="167" y="18766"/>
                    <a:pt x="267" y="18766"/>
                  </a:cubicBezTo>
                  <a:cubicBezTo>
                    <a:pt x="300" y="18766"/>
                    <a:pt x="334" y="18766"/>
                    <a:pt x="367" y="18733"/>
                  </a:cubicBezTo>
                  <a:lnTo>
                    <a:pt x="32123" y="386"/>
                  </a:lnTo>
                  <a:cubicBezTo>
                    <a:pt x="32298" y="270"/>
                    <a:pt x="32193" y="1"/>
                    <a:pt x="31986"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04755010" name="Google Shape;857;p36" hidden="0"/>
            <p:cNvSpPr/>
            <p:nvPr isPhoto="0" userDrawn="0"/>
          </p:nvSpPr>
          <p:spPr bwMode="auto">
            <a:xfrm>
              <a:off x="727936" y="1300146"/>
              <a:ext cx="245732" cy="143042"/>
            </a:xfrm>
            <a:custGeom>
              <a:avLst/>
              <a:gdLst/>
              <a:ahLst/>
              <a:cxnLst/>
              <a:rect l="l" t="t" r="r" b="b"/>
              <a:pathLst>
                <a:path w="17514" h="10195" fill="norm" stroke="1" extrusionOk="0">
                  <a:moveTo>
                    <a:pt x="17195" y="0"/>
                  </a:moveTo>
                  <a:cubicBezTo>
                    <a:pt x="17154" y="0"/>
                    <a:pt x="17111" y="16"/>
                    <a:pt x="17068" y="52"/>
                  </a:cubicBezTo>
                  <a:lnTo>
                    <a:pt x="256" y="9759"/>
                  </a:lnTo>
                  <a:cubicBezTo>
                    <a:pt x="1" y="9855"/>
                    <a:pt x="81" y="10195"/>
                    <a:pt x="322" y="10195"/>
                  </a:cubicBezTo>
                  <a:cubicBezTo>
                    <a:pt x="333" y="10195"/>
                    <a:pt x="344" y="10194"/>
                    <a:pt x="356" y="10193"/>
                  </a:cubicBezTo>
                  <a:cubicBezTo>
                    <a:pt x="389" y="10159"/>
                    <a:pt x="423" y="10159"/>
                    <a:pt x="456" y="10126"/>
                  </a:cubicBezTo>
                  <a:lnTo>
                    <a:pt x="17268" y="419"/>
                  </a:lnTo>
                  <a:cubicBezTo>
                    <a:pt x="17514" y="310"/>
                    <a:pt x="17380" y="0"/>
                    <a:pt x="17195"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8636973" name="Google Shape;858;p36" hidden="0"/>
            <p:cNvSpPr/>
            <p:nvPr isPhoto="0" userDrawn="0"/>
          </p:nvSpPr>
          <p:spPr bwMode="auto">
            <a:xfrm>
              <a:off x="724498" y="1266024"/>
              <a:ext cx="60387" cy="140839"/>
            </a:xfrm>
            <a:custGeom>
              <a:avLst/>
              <a:gdLst/>
              <a:ahLst/>
              <a:cxnLst/>
              <a:rect l="l" t="t" r="r" b="b"/>
              <a:pathLst>
                <a:path w="4304" h="10038" fill="norm" stroke="1" extrusionOk="0">
                  <a:moveTo>
                    <a:pt x="1547" y="1"/>
                  </a:moveTo>
                  <a:cubicBezTo>
                    <a:pt x="1453" y="1"/>
                    <a:pt x="1357" y="27"/>
                    <a:pt x="1268" y="82"/>
                  </a:cubicBezTo>
                  <a:lnTo>
                    <a:pt x="334" y="616"/>
                  </a:lnTo>
                  <a:cubicBezTo>
                    <a:pt x="101" y="749"/>
                    <a:pt x="1" y="1083"/>
                    <a:pt x="134" y="1350"/>
                  </a:cubicBezTo>
                  <a:cubicBezTo>
                    <a:pt x="1468" y="3952"/>
                    <a:pt x="2236" y="6787"/>
                    <a:pt x="2402" y="9689"/>
                  </a:cubicBezTo>
                  <a:cubicBezTo>
                    <a:pt x="2378" y="9880"/>
                    <a:pt x="2543" y="10037"/>
                    <a:pt x="2724" y="10037"/>
                  </a:cubicBezTo>
                  <a:cubicBezTo>
                    <a:pt x="2796" y="10037"/>
                    <a:pt x="2870" y="10013"/>
                    <a:pt x="2936" y="9956"/>
                  </a:cubicBezTo>
                  <a:lnTo>
                    <a:pt x="3870" y="9422"/>
                  </a:lnTo>
                  <a:cubicBezTo>
                    <a:pt x="4137" y="9256"/>
                    <a:pt x="4304" y="8922"/>
                    <a:pt x="4270" y="8588"/>
                  </a:cubicBezTo>
                  <a:cubicBezTo>
                    <a:pt x="4170" y="7087"/>
                    <a:pt x="3903" y="5586"/>
                    <a:pt x="3503" y="4119"/>
                  </a:cubicBezTo>
                  <a:cubicBezTo>
                    <a:pt x="3103" y="2784"/>
                    <a:pt x="2602" y="1517"/>
                    <a:pt x="2002" y="282"/>
                  </a:cubicBezTo>
                  <a:cubicBezTo>
                    <a:pt x="1913" y="105"/>
                    <a:pt x="1735" y="1"/>
                    <a:pt x="1547"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70587942" name="Google Shape;859;p36" hidden="0"/>
            <p:cNvSpPr/>
            <p:nvPr isPhoto="0" userDrawn="0"/>
          </p:nvSpPr>
          <p:spPr bwMode="auto">
            <a:xfrm>
              <a:off x="762872" y="1212202"/>
              <a:ext cx="74432" cy="164031"/>
            </a:xfrm>
            <a:custGeom>
              <a:avLst/>
              <a:gdLst/>
              <a:ahLst/>
              <a:cxnLst/>
              <a:rect l="l" t="t" r="r" b="b"/>
              <a:pathLst>
                <a:path w="5305" h="11691" fill="norm" stroke="1" extrusionOk="0">
                  <a:moveTo>
                    <a:pt x="1549" y="1"/>
                  </a:moveTo>
                  <a:cubicBezTo>
                    <a:pt x="1454" y="1"/>
                    <a:pt x="1357" y="27"/>
                    <a:pt x="1268" y="82"/>
                  </a:cubicBezTo>
                  <a:lnTo>
                    <a:pt x="334" y="583"/>
                  </a:lnTo>
                  <a:cubicBezTo>
                    <a:pt x="68" y="749"/>
                    <a:pt x="1" y="1050"/>
                    <a:pt x="168" y="1316"/>
                  </a:cubicBezTo>
                  <a:cubicBezTo>
                    <a:pt x="1102" y="2818"/>
                    <a:pt x="1836" y="4419"/>
                    <a:pt x="2403" y="6120"/>
                  </a:cubicBezTo>
                  <a:cubicBezTo>
                    <a:pt x="2970" y="7788"/>
                    <a:pt x="3303" y="9556"/>
                    <a:pt x="3403" y="11357"/>
                  </a:cubicBezTo>
                  <a:cubicBezTo>
                    <a:pt x="3379" y="11550"/>
                    <a:pt x="3547" y="11691"/>
                    <a:pt x="3717" y="11691"/>
                  </a:cubicBezTo>
                  <a:cubicBezTo>
                    <a:pt x="3783" y="11691"/>
                    <a:pt x="3848" y="11670"/>
                    <a:pt x="3904" y="11624"/>
                  </a:cubicBezTo>
                  <a:lnTo>
                    <a:pt x="4838" y="11090"/>
                  </a:lnTo>
                  <a:cubicBezTo>
                    <a:pt x="5138" y="10890"/>
                    <a:pt x="5305" y="10590"/>
                    <a:pt x="5305" y="10256"/>
                  </a:cubicBezTo>
                  <a:cubicBezTo>
                    <a:pt x="5171" y="8488"/>
                    <a:pt x="4838" y="6720"/>
                    <a:pt x="4271" y="5052"/>
                  </a:cubicBezTo>
                  <a:cubicBezTo>
                    <a:pt x="3737" y="3351"/>
                    <a:pt x="2970" y="1750"/>
                    <a:pt x="2036" y="282"/>
                  </a:cubicBezTo>
                  <a:cubicBezTo>
                    <a:pt x="1924" y="105"/>
                    <a:pt x="1739" y="1"/>
                    <a:pt x="1549"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78219287" name="Google Shape;860;p36" hidden="0"/>
            <p:cNvSpPr/>
            <p:nvPr isPhoto="0" userDrawn="0"/>
          </p:nvSpPr>
          <p:spPr bwMode="auto">
            <a:xfrm>
              <a:off x="850395" y="1255375"/>
              <a:ext cx="39327" cy="90721"/>
            </a:xfrm>
            <a:custGeom>
              <a:avLst/>
              <a:gdLst/>
              <a:ahLst/>
              <a:cxnLst/>
              <a:rect l="l" t="t" r="r" b="b"/>
              <a:pathLst>
                <a:path w="2803" h="6466" fill="norm" stroke="1" extrusionOk="0">
                  <a:moveTo>
                    <a:pt x="1531" y="1"/>
                  </a:moveTo>
                  <a:cubicBezTo>
                    <a:pt x="1452" y="1"/>
                    <a:pt x="1372" y="24"/>
                    <a:pt x="1302" y="74"/>
                  </a:cubicBezTo>
                  <a:lnTo>
                    <a:pt x="401" y="608"/>
                  </a:lnTo>
                  <a:cubicBezTo>
                    <a:pt x="101" y="775"/>
                    <a:pt x="1" y="1075"/>
                    <a:pt x="67" y="1408"/>
                  </a:cubicBezTo>
                  <a:cubicBezTo>
                    <a:pt x="534" y="2943"/>
                    <a:pt x="801" y="4511"/>
                    <a:pt x="901" y="6112"/>
                  </a:cubicBezTo>
                  <a:cubicBezTo>
                    <a:pt x="878" y="6321"/>
                    <a:pt x="1034" y="6466"/>
                    <a:pt x="1209" y="6466"/>
                  </a:cubicBezTo>
                  <a:cubicBezTo>
                    <a:pt x="1285" y="6466"/>
                    <a:pt x="1365" y="6439"/>
                    <a:pt x="1435" y="6379"/>
                  </a:cubicBezTo>
                  <a:lnTo>
                    <a:pt x="2369" y="5845"/>
                  </a:lnTo>
                  <a:cubicBezTo>
                    <a:pt x="2636" y="5678"/>
                    <a:pt x="2803" y="5345"/>
                    <a:pt x="2803" y="5011"/>
                  </a:cubicBezTo>
                  <a:cubicBezTo>
                    <a:pt x="2669" y="3410"/>
                    <a:pt x="2402" y="1842"/>
                    <a:pt x="1935" y="308"/>
                  </a:cubicBezTo>
                  <a:cubicBezTo>
                    <a:pt x="1889" y="122"/>
                    <a:pt x="1713" y="1"/>
                    <a:pt x="1531"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9058801" name="Google Shape;861;p36" hidden="0"/>
            <p:cNvSpPr/>
            <p:nvPr isPhoto="0" userDrawn="0"/>
          </p:nvSpPr>
          <p:spPr bwMode="auto">
            <a:xfrm>
              <a:off x="892992" y="1199827"/>
              <a:ext cx="49149" cy="116243"/>
            </a:xfrm>
            <a:custGeom>
              <a:avLst/>
              <a:gdLst/>
              <a:ahLst/>
              <a:cxnLst/>
              <a:rect l="l" t="t" r="r" b="b"/>
              <a:pathLst>
                <a:path w="3503" h="8285" fill="norm" stroke="1" extrusionOk="0">
                  <a:moveTo>
                    <a:pt x="1564" y="1"/>
                  </a:moveTo>
                  <a:cubicBezTo>
                    <a:pt x="1472" y="1"/>
                    <a:pt x="1379" y="30"/>
                    <a:pt x="1301" y="97"/>
                  </a:cubicBezTo>
                  <a:lnTo>
                    <a:pt x="367" y="597"/>
                  </a:lnTo>
                  <a:cubicBezTo>
                    <a:pt x="100" y="764"/>
                    <a:pt x="0" y="1098"/>
                    <a:pt x="100" y="1398"/>
                  </a:cubicBezTo>
                  <a:cubicBezTo>
                    <a:pt x="267" y="1798"/>
                    <a:pt x="434" y="2232"/>
                    <a:pt x="601" y="2699"/>
                  </a:cubicBezTo>
                  <a:cubicBezTo>
                    <a:pt x="1168" y="4400"/>
                    <a:pt x="1501" y="6168"/>
                    <a:pt x="1601" y="7936"/>
                  </a:cubicBezTo>
                  <a:cubicBezTo>
                    <a:pt x="1577" y="8127"/>
                    <a:pt x="1742" y="8284"/>
                    <a:pt x="1911" y="8284"/>
                  </a:cubicBezTo>
                  <a:cubicBezTo>
                    <a:pt x="1977" y="8284"/>
                    <a:pt x="2045" y="8260"/>
                    <a:pt x="2102" y="8203"/>
                  </a:cubicBezTo>
                  <a:lnTo>
                    <a:pt x="3036" y="7669"/>
                  </a:lnTo>
                  <a:cubicBezTo>
                    <a:pt x="3336" y="7502"/>
                    <a:pt x="3503" y="7169"/>
                    <a:pt x="3469" y="6835"/>
                  </a:cubicBezTo>
                  <a:cubicBezTo>
                    <a:pt x="3336" y="5067"/>
                    <a:pt x="3002" y="3299"/>
                    <a:pt x="2469" y="1598"/>
                  </a:cubicBezTo>
                  <a:cubicBezTo>
                    <a:pt x="2335" y="1164"/>
                    <a:pt x="2168" y="731"/>
                    <a:pt x="2002" y="297"/>
                  </a:cubicBezTo>
                  <a:cubicBezTo>
                    <a:pt x="1935" y="119"/>
                    <a:pt x="1750" y="1"/>
                    <a:pt x="1564"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34156300" name="Google Shape;862;p36" hidden="0"/>
            <p:cNvSpPr/>
            <p:nvPr isPhoto="0" userDrawn="0"/>
          </p:nvSpPr>
          <p:spPr bwMode="auto">
            <a:xfrm>
              <a:off x="664489" y="1246367"/>
              <a:ext cx="79679" cy="184165"/>
            </a:xfrm>
            <a:custGeom>
              <a:avLst/>
              <a:gdLst/>
              <a:ahLst/>
              <a:cxnLst/>
              <a:rect l="l" t="t" r="r" b="b"/>
              <a:pathLst>
                <a:path w="5679" h="13126" fill="norm" stroke="1" extrusionOk="0">
                  <a:moveTo>
                    <a:pt x="199" y="0"/>
                  </a:moveTo>
                  <a:cubicBezTo>
                    <a:pt x="92" y="0"/>
                    <a:pt x="0" y="125"/>
                    <a:pt x="75" y="249"/>
                  </a:cubicBezTo>
                  <a:cubicBezTo>
                    <a:pt x="442" y="683"/>
                    <a:pt x="775" y="1150"/>
                    <a:pt x="1109" y="1617"/>
                  </a:cubicBezTo>
                  <a:lnTo>
                    <a:pt x="575" y="1917"/>
                  </a:lnTo>
                  <a:cubicBezTo>
                    <a:pt x="442" y="2017"/>
                    <a:pt x="475" y="2217"/>
                    <a:pt x="642" y="2217"/>
                  </a:cubicBezTo>
                  <a:lnTo>
                    <a:pt x="708" y="2217"/>
                  </a:lnTo>
                  <a:lnTo>
                    <a:pt x="1275" y="1884"/>
                  </a:lnTo>
                  <a:cubicBezTo>
                    <a:pt x="1576" y="2351"/>
                    <a:pt x="1876" y="2818"/>
                    <a:pt x="2143" y="3285"/>
                  </a:cubicBezTo>
                  <a:lnTo>
                    <a:pt x="1509" y="3652"/>
                  </a:lnTo>
                  <a:cubicBezTo>
                    <a:pt x="1376" y="3718"/>
                    <a:pt x="1442" y="3918"/>
                    <a:pt x="1576" y="3918"/>
                  </a:cubicBezTo>
                  <a:lnTo>
                    <a:pt x="1676" y="3918"/>
                  </a:lnTo>
                  <a:lnTo>
                    <a:pt x="2276" y="3585"/>
                  </a:lnTo>
                  <a:cubicBezTo>
                    <a:pt x="2543" y="4052"/>
                    <a:pt x="2777" y="4552"/>
                    <a:pt x="3010" y="5019"/>
                  </a:cubicBezTo>
                  <a:lnTo>
                    <a:pt x="2376" y="5419"/>
                  </a:lnTo>
                  <a:cubicBezTo>
                    <a:pt x="2243" y="5486"/>
                    <a:pt x="2276" y="5686"/>
                    <a:pt x="2443" y="5686"/>
                  </a:cubicBezTo>
                  <a:lnTo>
                    <a:pt x="2510" y="5686"/>
                  </a:lnTo>
                  <a:lnTo>
                    <a:pt x="3143" y="5319"/>
                  </a:lnTo>
                  <a:cubicBezTo>
                    <a:pt x="3344" y="5820"/>
                    <a:pt x="3544" y="6320"/>
                    <a:pt x="3711" y="6820"/>
                  </a:cubicBezTo>
                  <a:lnTo>
                    <a:pt x="3043" y="7221"/>
                  </a:lnTo>
                  <a:cubicBezTo>
                    <a:pt x="2910" y="7287"/>
                    <a:pt x="2977" y="7488"/>
                    <a:pt x="3143" y="7488"/>
                  </a:cubicBezTo>
                  <a:lnTo>
                    <a:pt x="3210" y="7488"/>
                  </a:lnTo>
                  <a:lnTo>
                    <a:pt x="3811" y="7154"/>
                  </a:lnTo>
                  <a:cubicBezTo>
                    <a:pt x="3977" y="7654"/>
                    <a:pt x="4144" y="8188"/>
                    <a:pt x="4244" y="8722"/>
                  </a:cubicBezTo>
                  <a:lnTo>
                    <a:pt x="3610" y="9089"/>
                  </a:lnTo>
                  <a:cubicBezTo>
                    <a:pt x="3544" y="9122"/>
                    <a:pt x="3510" y="9222"/>
                    <a:pt x="3544" y="9322"/>
                  </a:cubicBezTo>
                  <a:cubicBezTo>
                    <a:pt x="3577" y="9356"/>
                    <a:pt x="3644" y="9389"/>
                    <a:pt x="3677" y="9389"/>
                  </a:cubicBezTo>
                  <a:lnTo>
                    <a:pt x="3777" y="9389"/>
                  </a:lnTo>
                  <a:lnTo>
                    <a:pt x="4344" y="9055"/>
                  </a:lnTo>
                  <a:cubicBezTo>
                    <a:pt x="4444" y="9589"/>
                    <a:pt x="4544" y="10123"/>
                    <a:pt x="4645" y="10657"/>
                  </a:cubicBezTo>
                  <a:lnTo>
                    <a:pt x="3944" y="11057"/>
                  </a:lnTo>
                  <a:cubicBezTo>
                    <a:pt x="3811" y="11157"/>
                    <a:pt x="3844" y="11357"/>
                    <a:pt x="4011" y="11357"/>
                  </a:cubicBezTo>
                  <a:cubicBezTo>
                    <a:pt x="4044" y="11357"/>
                    <a:pt x="4077" y="11357"/>
                    <a:pt x="4077" y="11324"/>
                  </a:cubicBezTo>
                  <a:lnTo>
                    <a:pt x="4678" y="10990"/>
                  </a:lnTo>
                  <a:cubicBezTo>
                    <a:pt x="4778" y="11657"/>
                    <a:pt x="4845" y="12324"/>
                    <a:pt x="4878" y="12992"/>
                  </a:cubicBezTo>
                  <a:cubicBezTo>
                    <a:pt x="4878" y="13058"/>
                    <a:pt x="4945" y="13125"/>
                    <a:pt x="5045" y="13125"/>
                  </a:cubicBezTo>
                  <a:cubicBezTo>
                    <a:pt x="5112" y="13125"/>
                    <a:pt x="5178" y="13058"/>
                    <a:pt x="5178" y="12958"/>
                  </a:cubicBezTo>
                  <a:cubicBezTo>
                    <a:pt x="5145" y="12258"/>
                    <a:pt x="5078" y="11524"/>
                    <a:pt x="4978" y="10823"/>
                  </a:cubicBezTo>
                  <a:lnTo>
                    <a:pt x="5478" y="10557"/>
                  </a:lnTo>
                  <a:cubicBezTo>
                    <a:pt x="5645" y="10523"/>
                    <a:pt x="5679" y="10323"/>
                    <a:pt x="5512" y="10256"/>
                  </a:cubicBezTo>
                  <a:cubicBezTo>
                    <a:pt x="5491" y="10193"/>
                    <a:pt x="5443" y="10170"/>
                    <a:pt x="5393" y="10170"/>
                  </a:cubicBezTo>
                  <a:cubicBezTo>
                    <a:pt x="5365" y="10170"/>
                    <a:pt x="5336" y="10177"/>
                    <a:pt x="5312" y="10190"/>
                  </a:cubicBezTo>
                  <a:lnTo>
                    <a:pt x="4911" y="10423"/>
                  </a:lnTo>
                  <a:cubicBezTo>
                    <a:pt x="4845" y="9889"/>
                    <a:pt x="4745" y="9356"/>
                    <a:pt x="4611" y="8822"/>
                  </a:cubicBezTo>
                  <a:lnTo>
                    <a:pt x="5145" y="8522"/>
                  </a:lnTo>
                  <a:cubicBezTo>
                    <a:pt x="5256" y="8411"/>
                    <a:pt x="5182" y="8231"/>
                    <a:pt x="5058" y="8231"/>
                  </a:cubicBezTo>
                  <a:cubicBezTo>
                    <a:pt x="5033" y="8231"/>
                    <a:pt x="5006" y="8238"/>
                    <a:pt x="4978" y="8255"/>
                  </a:cubicBezTo>
                  <a:lnTo>
                    <a:pt x="4544" y="8488"/>
                  </a:lnTo>
                  <a:cubicBezTo>
                    <a:pt x="4411" y="7988"/>
                    <a:pt x="4244" y="7454"/>
                    <a:pt x="4077" y="6921"/>
                  </a:cubicBezTo>
                  <a:lnTo>
                    <a:pt x="4578" y="6654"/>
                  </a:lnTo>
                  <a:cubicBezTo>
                    <a:pt x="4747" y="6569"/>
                    <a:pt x="4654" y="6365"/>
                    <a:pt x="4520" y="6365"/>
                  </a:cubicBezTo>
                  <a:cubicBezTo>
                    <a:pt x="4496" y="6365"/>
                    <a:pt x="4470" y="6371"/>
                    <a:pt x="4444" y="6387"/>
                  </a:cubicBezTo>
                  <a:lnTo>
                    <a:pt x="3977" y="6654"/>
                  </a:lnTo>
                  <a:cubicBezTo>
                    <a:pt x="3811" y="6153"/>
                    <a:pt x="3610" y="5653"/>
                    <a:pt x="3410" y="5153"/>
                  </a:cubicBezTo>
                  <a:cubicBezTo>
                    <a:pt x="3410" y="5153"/>
                    <a:pt x="3410" y="5119"/>
                    <a:pt x="3410" y="5119"/>
                  </a:cubicBezTo>
                  <a:lnTo>
                    <a:pt x="3911" y="4819"/>
                  </a:lnTo>
                  <a:cubicBezTo>
                    <a:pt x="3977" y="4786"/>
                    <a:pt x="4011" y="4686"/>
                    <a:pt x="3944" y="4619"/>
                  </a:cubicBezTo>
                  <a:cubicBezTo>
                    <a:pt x="3920" y="4570"/>
                    <a:pt x="3859" y="4539"/>
                    <a:pt x="3803" y="4539"/>
                  </a:cubicBezTo>
                  <a:cubicBezTo>
                    <a:pt x="3782" y="4539"/>
                    <a:pt x="3762" y="4543"/>
                    <a:pt x="3744" y="4552"/>
                  </a:cubicBezTo>
                  <a:lnTo>
                    <a:pt x="3277" y="4819"/>
                  </a:lnTo>
                  <a:cubicBezTo>
                    <a:pt x="3043" y="4352"/>
                    <a:pt x="2810" y="3852"/>
                    <a:pt x="2543" y="3385"/>
                  </a:cubicBezTo>
                  <a:lnTo>
                    <a:pt x="3043" y="3084"/>
                  </a:lnTo>
                  <a:cubicBezTo>
                    <a:pt x="3143" y="3051"/>
                    <a:pt x="3143" y="2951"/>
                    <a:pt x="3110" y="2884"/>
                  </a:cubicBezTo>
                  <a:cubicBezTo>
                    <a:pt x="3086" y="2836"/>
                    <a:pt x="3026" y="2805"/>
                    <a:pt x="2969" y="2805"/>
                  </a:cubicBezTo>
                  <a:cubicBezTo>
                    <a:pt x="2948" y="2805"/>
                    <a:pt x="2928" y="2809"/>
                    <a:pt x="2910" y="2818"/>
                  </a:cubicBezTo>
                  <a:lnTo>
                    <a:pt x="2410" y="3118"/>
                  </a:lnTo>
                  <a:cubicBezTo>
                    <a:pt x="2143" y="2651"/>
                    <a:pt x="1843" y="2184"/>
                    <a:pt x="1542" y="1717"/>
                  </a:cubicBezTo>
                  <a:lnTo>
                    <a:pt x="2109" y="1383"/>
                  </a:lnTo>
                  <a:cubicBezTo>
                    <a:pt x="2176" y="1350"/>
                    <a:pt x="2209" y="1250"/>
                    <a:pt x="2176" y="1183"/>
                  </a:cubicBezTo>
                  <a:cubicBezTo>
                    <a:pt x="2127" y="1134"/>
                    <a:pt x="2061" y="1103"/>
                    <a:pt x="2002" y="1103"/>
                  </a:cubicBezTo>
                  <a:cubicBezTo>
                    <a:pt x="1981" y="1103"/>
                    <a:pt x="1960" y="1107"/>
                    <a:pt x="1943" y="1116"/>
                  </a:cubicBezTo>
                  <a:lnTo>
                    <a:pt x="1376" y="1450"/>
                  </a:lnTo>
                  <a:cubicBezTo>
                    <a:pt x="1042" y="983"/>
                    <a:pt x="708" y="516"/>
                    <a:pt x="308" y="49"/>
                  </a:cubicBezTo>
                  <a:cubicBezTo>
                    <a:pt x="274" y="15"/>
                    <a:pt x="236" y="0"/>
                    <a:pt x="199"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67203254" name="Google Shape;863;p36" hidden="0"/>
            <p:cNvSpPr/>
            <p:nvPr isPhoto="0" userDrawn="0"/>
          </p:nvSpPr>
          <p:spPr bwMode="auto">
            <a:xfrm>
              <a:off x="761946" y="1483681"/>
              <a:ext cx="416077" cy="333900"/>
            </a:xfrm>
            <a:custGeom>
              <a:avLst/>
              <a:gdLst/>
              <a:ahLst/>
              <a:cxnLst/>
              <a:rect l="l" t="t" r="r" b="b"/>
              <a:pathLst>
                <a:path w="29655" h="23798" fill="norm" stroke="1" extrusionOk="0">
                  <a:moveTo>
                    <a:pt x="29067" y="1"/>
                  </a:moveTo>
                  <a:cubicBezTo>
                    <a:pt x="29028" y="1"/>
                    <a:pt x="28990" y="5"/>
                    <a:pt x="28954" y="14"/>
                  </a:cubicBezTo>
                  <a:cubicBezTo>
                    <a:pt x="28587" y="14"/>
                    <a:pt x="28254" y="114"/>
                    <a:pt x="27953" y="314"/>
                  </a:cubicBezTo>
                  <a:cubicBezTo>
                    <a:pt x="26586" y="1115"/>
                    <a:pt x="26119" y="2649"/>
                    <a:pt x="25585" y="4317"/>
                  </a:cubicBezTo>
                  <a:cubicBezTo>
                    <a:pt x="24985" y="6252"/>
                    <a:pt x="24384" y="8286"/>
                    <a:pt x="22316" y="9454"/>
                  </a:cubicBezTo>
                  <a:cubicBezTo>
                    <a:pt x="22016" y="9621"/>
                    <a:pt x="21682" y="9754"/>
                    <a:pt x="21349" y="9754"/>
                  </a:cubicBezTo>
                  <a:cubicBezTo>
                    <a:pt x="20748" y="9754"/>
                    <a:pt x="20281" y="9354"/>
                    <a:pt x="19914" y="8553"/>
                  </a:cubicBezTo>
                  <a:cubicBezTo>
                    <a:pt x="19614" y="7719"/>
                    <a:pt x="19347" y="6885"/>
                    <a:pt x="19214" y="5985"/>
                  </a:cubicBezTo>
                  <a:cubicBezTo>
                    <a:pt x="18847" y="4317"/>
                    <a:pt x="18480" y="2582"/>
                    <a:pt x="17513" y="2582"/>
                  </a:cubicBezTo>
                  <a:cubicBezTo>
                    <a:pt x="17246" y="2616"/>
                    <a:pt x="16979" y="2716"/>
                    <a:pt x="16745" y="2849"/>
                  </a:cubicBezTo>
                  <a:cubicBezTo>
                    <a:pt x="15811" y="3383"/>
                    <a:pt x="15178" y="4350"/>
                    <a:pt x="14644" y="5951"/>
                  </a:cubicBezTo>
                  <a:cubicBezTo>
                    <a:pt x="14310" y="7152"/>
                    <a:pt x="14044" y="8353"/>
                    <a:pt x="13810" y="9587"/>
                  </a:cubicBezTo>
                  <a:cubicBezTo>
                    <a:pt x="13310" y="12323"/>
                    <a:pt x="12809" y="14924"/>
                    <a:pt x="11141" y="15858"/>
                  </a:cubicBezTo>
                  <a:cubicBezTo>
                    <a:pt x="10875" y="16025"/>
                    <a:pt x="10541" y="16125"/>
                    <a:pt x="10207" y="16159"/>
                  </a:cubicBezTo>
                  <a:cubicBezTo>
                    <a:pt x="9440" y="16159"/>
                    <a:pt x="9040" y="15491"/>
                    <a:pt x="8773" y="14991"/>
                  </a:cubicBezTo>
                  <a:cubicBezTo>
                    <a:pt x="8573" y="14491"/>
                    <a:pt x="8406" y="14024"/>
                    <a:pt x="8239" y="13490"/>
                  </a:cubicBezTo>
                  <a:cubicBezTo>
                    <a:pt x="7839" y="12256"/>
                    <a:pt x="7439" y="10988"/>
                    <a:pt x="6505" y="10988"/>
                  </a:cubicBezTo>
                  <a:cubicBezTo>
                    <a:pt x="6471" y="10977"/>
                    <a:pt x="6438" y="10973"/>
                    <a:pt x="6405" y="10973"/>
                  </a:cubicBezTo>
                  <a:cubicBezTo>
                    <a:pt x="6338" y="10973"/>
                    <a:pt x="6271" y="10988"/>
                    <a:pt x="6205" y="10988"/>
                  </a:cubicBezTo>
                  <a:cubicBezTo>
                    <a:pt x="5971" y="11055"/>
                    <a:pt x="5738" y="11155"/>
                    <a:pt x="5537" y="11288"/>
                  </a:cubicBezTo>
                  <a:cubicBezTo>
                    <a:pt x="2035" y="13323"/>
                    <a:pt x="167" y="19828"/>
                    <a:pt x="34" y="20262"/>
                  </a:cubicBezTo>
                  <a:cubicBezTo>
                    <a:pt x="0" y="21462"/>
                    <a:pt x="34" y="22630"/>
                    <a:pt x="167" y="23797"/>
                  </a:cubicBezTo>
                  <a:lnTo>
                    <a:pt x="29655" y="6785"/>
                  </a:lnTo>
                  <a:cubicBezTo>
                    <a:pt x="29588" y="6285"/>
                    <a:pt x="29521" y="5684"/>
                    <a:pt x="29488" y="4951"/>
                  </a:cubicBezTo>
                  <a:lnTo>
                    <a:pt x="29455" y="1014"/>
                  </a:lnTo>
                  <a:cubicBezTo>
                    <a:pt x="29455" y="681"/>
                    <a:pt x="29421" y="381"/>
                    <a:pt x="29388" y="80"/>
                  </a:cubicBezTo>
                  <a:cubicBezTo>
                    <a:pt x="29290" y="32"/>
                    <a:pt x="29175" y="1"/>
                    <a:pt x="29067" y="1"/>
                  </a:cubicBezTo>
                  <a:close/>
                </a:path>
              </a:pathLst>
            </a:custGeom>
            <a:solidFill>
              <a:srgbClr val="6453C2">
                <a:alpha val="33950"/>
              </a:srgbClr>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05232180" name="Google Shape;864;p36" hidden="0"/>
            <p:cNvSpPr/>
            <p:nvPr isPhoto="0" userDrawn="0"/>
          </p:nvSpPr>
          <p:spPr bwMode="auto">
            <a:xfrm>
              <a:off x="758663" y="1480116"/>
              <a:ext cx="422643" cy="342612"/>
            </a:xfrm>
            <a:custGeom>
              <a:avLst/>
              <a:gdLst/>
              <a:ahLst/>
              <a:cxnLst/>
              <a:rect l="l" t="t" r="r" b="b"/>
              <a:pathLst>
                <a:path w="30123" h="24419" fill="norm" stroke="1" extrusionOk="0">
                  <a:moveTo>
                    <a:pt x="29188" y="1"/>
                  </a:moveTo>
                  <a:cubicBezTo>
                    <a:pt x="28788" y="34"/>
                    <a:pt x="28421" y="134"/>
                    <a:pt x="28054" y="368"/>
                  </a:cubicBezTo>
                  <a:cubicBezTo>
                    <a:pt x="25052" y="2136"/>
                    <a:pt x="26186" y="7339"/>
                    <a:pt x="22450" y="9508"/>
                  </a:cubicBezTo>
                  <a:cubicBezTo>
                    <a:pt x="22183" y="9674"/>
                    <a:pt x="21883" y="9775"/>
                    <a:pt x="21549" y="9775"/>
                  </a:cubicBezTo>
                  <a:cubicBezTo>
                    <a:pt x="20982" y="9775"/>
                    <a:pt x="20615" y="9374"/>
                    <a:pt x="20315" y="8707"/>
                  </a:cubicBezTo>
                  <a:cubicBezTo>
                    <a:pt x="19448" y="6739"/>
                    <a:pt x="19481" y="2636"/>
                    <a:pt x="17713" y="2636"/>
                  </a:cubicBezTo>
                  <a:cubicBezTo>
                    <a:pt x="17413" y="2636"/>
                    <a:pt x="17113" y="2736"/>
                    <a:pt x="16846" y="2903"/>
                  </a:cubicBezTo>
                  <a:cubicBezTo>
                    <a:pt x="15779" y="3537"/>
                    <a:pt x="15111" y="4738"/>
                    <a:pt x="14678" y="6139"/>
                  </a:cubicBezTo>
                  <a:cubicBezTo>
                    <a:pt x="13544" y="9674"/>
                    <a:pt x="13610" y="14578"/>
                    <a:pt x="11275" y="15912"/>
                  </a:cubicBezTo>
                  <a:cubicBezTo>
                    <a:pt x="11042" y="16079"/>
                    <a:pt x="10742" y="16179"/>
                    <a:pt x="10441" y="16179"/>
                  </a:cubicBezTo>
                  <a:cubicBezTo>
                    <a:pt x="9874" y="16179"/>
                    <a:pt x="9507" y="15779"/>
                    <a:pt x="9241" y="15145"/>
                  </a:cubicBezTo>
                  <a:cubicBezTo>
                    <a:pt x="8507" y="13644"/>
                    <a:pt x="8240" y="11009"/>
                    <a:pt x="6739" y="11009"/>
                  </a:cubicBezTo>
                  <a:cubicBezTo>
                    <a:pt x="6605" y="11009"/>
                    <a:pt x="6505" y="11009"/>
                    <a:pt x="6405" y="11042"/>
                  </a:cubicBezTo>
                  <a:cubicBezTo>
                    <a:pt x="6138" y="11109"/>
                    <a:pt x="5872" y="11209"/>
                    <a:pt x="5638" y="11342"/>
                  </a:cubicBezTo>
                  <a:cubicBezTo>
                    <a:pt x="1935" y="13511"/>
                    <a:pt x="34" y="20482"/>
                    <a:pt x="34" y="20482"/>
                  </a:cubicBezTo>
                  <a:cubicBezTo>
                    <a:pt x="1" y="21816"/>
                    <a:pt x="67" y="23117"/>
                    <a:pt x="201" y="24418"/>
                  </a:cubicBezTo>
                  <a:lnTo>
                    <a:pt x="634" y="24152"/>
                  </a:lnTo>
                  <a:cubicBezTo>
                    <a:pt x="601" y="24018"/>
                    <a:pt x="568" y="23851"/>
                    <a:pt x="568" y="23684"/>
                  </a:cubicBezTo>
                  <a:cubicBezTo>
                    <a:pt x="468" y="22650"/>
                    <a:pt x="434" y="21616"/>
                    <a:pt x="468" y="20549"/>
                  </a:cubicBezTo>
                  <a:cubicBezTo>
                    <a:pt x="634" y="19948"/>
                    <a:pt x="2502" y="13677"/>
                    <a:pt x="5838" y="11743"/>
                  </a:cubicBezTo>
                  <a:cubicBezTo>
                    <a:pt x="6038" y="11609"/>
                    <a:pt x="6272" y="11509"/>
                    <a:pt x="6472" y="11476"/>
                  </a:cubicBezTo>
                  <a:cubicBezTo>
                    <a:pt x="6572" y="11442"/>
                    <a:pt x="6639" y="11442"/>
                    <a:pt x="6705" y="11442"/>
                  </a:cubicBezTo>
                  <a:cubicBezTo>
                    <a:pt x="7473" y="11442"/>
                    <a:pt x="7873" y="12643"/>
                    <a:pt x="8240" y="13811"/>
                  </a:cubicBezTo>
                  <a:cubicBezTo>
                    <a:pt x="8407" y="14344"/>
                    <a:pt x="8573" y="14845"/>
                    <a:pt x="8807" y="15345"/>
                  </a:cubicBezTo>
                  <a:cubicBezTo>
                    <a:pt x="8940" y="15645"/>
                    <a:pt x="9407" y="16613"/>
                    <a:pt x="10408" y="16613"/>
                  </a:cubicBezTo>
                  <a:cubicBezTo>
                    <a:pt x="10775" y="16613"/>
                    <a:pt x="11142" y="16513"/>
                    <a:pt x="11476" y="16313"/>
                  </a:cubicBezTo>
                  <a:cubicBezTo>
                    <a:pt x="13243" y="15312"/>
                    <a:pt x="13744" y="12677"/>
                    <a:pt x="14244" y="9875"/>
                  </a:cubicBezTo>
                  <a:cubicBezTo>
                    <a:pt x="14444" y="8674"/>
                    <a:pt x="14745" y="7473"/>
                    <a:pt x="15078" y="6272"/>
                  </a:cubicBezTo>
                  <a:cubicBezTo>
                    <a:pt x="15578" y="4738"/>
                    <a:pt x="16212" y="3770"/>
                    <a:pt x="17046" y="3303"/>
                  </a:cubicBezTo>
                  <a:cubicBezTo>
                    <a:pt x="17246" y="3170"/>
                    <a:pt x="17480" y="3070"/>
                    <a:pt x="17713" y="3070"/>
                  </a:cubicBezTo>
                  <a:cubicBezTo>
                    <a:pt x="18514" y="3070"/>
                    <a:pt x="18881" y="4771"/>
                    <a:pt x="19214" y="6305"/>
                  </a:cubicBezTo>
                  <a:cubicBezTo>
                    <a:pt x="19348" y="7173"/>
                    <a:pt x="19581" y="8073"/>
                    <a:pt x="19915" y="8907"/>
                  </a:cubicBezTo>
                  <a:cubicBezTo>
                    <a:pt x="20315" y="9775"/>
                    <a:pt x="20849" y="10242"/>
                    <a:pt x="21549" y="10242"/>
                  </a:cubicBezTo>
                  <a:cubicBezTo>
                    <a:pt x="21950" y="10208"/>
                    <a:pt x="22317" y="10108"/>
                    <a:pt x="22650" y="9875"/>
                  </a:cubicBezTo>
                  <a:cubicBezTo>
                    <a:pt x="24785" y="8640"/>
                    <a:pt x="25452" y="6506"/>
                    <a:pt x="26053" y="4604"/>
                  </a:cubicBezTo>
                  <a:cubicBezTo>
                    <a:pt x="26553" y="3003"/>
                    <a:pt x="27020" y="1502"/>
                    <a:pt x="28288" y="735"/>
                  </a:cubicBezTo>
                  <a:cubicBezTo>
                    <a:pt x="28554" y="568"/>
                    <a:pt x="28855" y="468"/>
                    <a:pt x="29188" y="468"/>
                  </a:cubicBezTo>
                  <a:lnTo>
                    <a:pt x="29422" y="468"/>
                  </a:lnTo>
                  <a:cubicBezTo>
                    <a:pt x="29488" y="935"/>
                    <a:pt x="29488" y="1235"/>
                    <a:pt x="29488" y="1235"/>
                  </a:cubicBezTo>
                  <a:lnTo>
                    <a:pt x="29488" y="5205"/>
                  </a:lnTo>
                  <a:cubicBezTo>
                    <a:pt x="29522" y="5872"/>
                    <a:pt x="29555" y="6439"/>
                    <a:pt x="29622" y="6906"/>
                  </a:cubicBezTo>
                  <a:cubicBezTo>
                    <a:pt x="29622" y="7073"/>
                    <a:pt x="29655" y="7239"/>
                    <a:pt x="29689" y="7373"/>
                  </a:cubicBezTo>
                  <a:lnTo>
                    <a:pt x="30089" y="7139"/>
                  </a:lnTo>
                  <a:lnTo>
                    <a:pt x="30122" y="7173"/>
                  </a:lnTo>
                  <a:cubicBezTo>
                    <a:pt x="30022" y="6572"/>
                    <a:pt x="29989" y="5905"/>
                    <a:pt x="29955" y="5171"/>
                  </a:cubicBezTo>
                  <a:lnTo>
                    <a:pt x="29922" y="1235"/>
                  </a:lnTo>
                  <a:cubicBezTo>
                    <a:pt x="29922" y="902"/>
                    <a:pt x="29889" y="535"/>
                    <a:pt x="29822" y="168"/>
                  </a:cubicBezTo>
                  <a:cubicBezTo>
                    <a:pt x="29622" y="68"/>
                    <a:pt x="29422" y="1"/>
                    <a:pt x="29188"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08649501" name="Google Shape;865;p36" hidden="0"/>
            <p:cNvSpPr/>
            <p:nvPr isPhoto="0" userDrawn="0"/>
          </p:nvSpPr>
          <p:spPr bwMode="auto">
            <a:xfrm>
              <a:off x="758663" y="1438741"/>
              <a:ext cx="422643" cy="383989"/>
            </a:xfrm>
            <a:custGeom>
              <a:avLst/>
              <a:gdLst/>
              <a:ahLst/>
              <a:cxnLst/>
              <a:rect l="l" t="t" r="r" b="b"/>
              <a:pathLst>
                <a:path w="30123" h="27368" fill="norm" stroke="1" extrusionOk="0">
                  <a:moveTo>
                    <a:pt x="27655" y="1"/>
                  </a:moveTo>
                  <a:cubicBezTo>
                    <a:pt x="27236" y="1"/>
                    <a:pt x="26740" y="143"/>
                    <a:pt x="26153" y="481"/>
                  </a:cubicBezTo>
                  <a:cubicBezTo>
                    <a:pt x="22250" y="2750"/>
                    <a:pt x="23351" y="9922"/>
                    <a:pt x="20549" y="11556"/>
                  </a:cubicBezTo>
                  <a:cubicBezTo>
                    <a:pt x="20235" y="11737"/>
                    <a:pt x="19968" y="11816"/>
                    <a:pt x="19737" y="11816"/>
                  </a:cubicBezTo>
                  <a:cubicBezTo>
                    <a:pt x="18226" y="11816"/>
                    <a:pt x="18206" y="8468"/>
                    <a:pt x="16322" y="8468"/>
                  </a:cubicBezTo>
                  <a:cubicBezTo>
                    <a:pt x="15946" y="8468"/>
                    <a:pt x="15496" y="8601"/>
                    <a:pt x="14945" y="8921"/>
                  </a:cubicBezTo>
                  <a:cubicBezTo>
                    <a:pt x="11209" y="11056"/>
                    <a:pt x="13077" y="15859"/>
                    <a:pt x="9341" y="18027"/>
                  </a:cubicBezTo>
                  <a:cubicBezTo>
                    <a:pt x="9004" y="18220"/>
                    <a:pt x="8712" y="18307"/>
                    <a:pt x="8458" y="18307"/>
                  </a:cubicBezTo>
                  <a:cubicBezTo>
                    <a:pt x="6154" y="18307"/>
                    <a:pt x="6925" y="11168"/>
                    <a:pt x="4630" y="11168"/>
                  </a:cubicBezTo>
                  <a:cubicBezTo>
                    <a:pt x="4373" y="11168"/>
                    <a:pt x="4078" y="11258"/>
                    <a:pt x="3737" y="11456"/>
                  </a:cubicBezTo>
                  <a:cubicBezTo>
                    <a:pt x="1" y="13624"/>
                    <a:pt x="34" y="18961"/>
                    <a:pt x="34" y="21463"/>
                  </a:cubicBezTo>
                  <a:lnTo>
                    <a:pt x="34" y="23431"/>
                  </a:lnTo>
                  <a:cubicBezTo>
                    <a:pt x="1" y="24765"/>
                    <a:pt x="67" y="26066"/>
                    <a:pt x="201" y="27367"/>
                  </a:cubicBezTo>
                  <a:lnTo>
                    <a:pt x="30122" y="10122"/>
                  </a:lnTo>
                  <a:cubicBezTo>
                    <a:pt x="30022" y="9521"/>
                    <a:pt x="29955" y="8854"/>
                    <a:pt x="29922" y="8120"/>
                  </a:cubicBezTo>
                  <a:lnTo>
                    <a:pt x="29922" y="4184"/>
                  </a:lnTo>
                  <a:cubicBezTo>
                    <a:pt x="29922" y="4184"/>
                    <a:pt x="29922" y="1"/>
                    <a:pt x="27655" y="1"/>
                  </a:cubicBezTo>
                  <a:close/>
                </a:path>
              </a:pathLst>
            </a:custGeom>
            <a:solidFill>
              <a:srgbClr val="6453C2">
                <a:alpha val="57210"/>
              </a:srgbClr>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48085968" name="Google Shape;866;p36" hidden="0"/>
            <p:cNvSpPr/>
            <p:nvPr isPhoto="0" userDrawn="0"/>
          </p:nvSpPr>
          <p:spPr bwMode="auto">
            <a:xfrm>
              <a:off x="737603" y="1605368"/>
              <a:ext cx="451182" cy="259945"/>
            </a:xfrm>
            <a:custGeom>
              <a:avLst/>
              <a:gdLst/>
              <a:ahLst/>
              <a:cxnLst/>
              <a:rect l="l" t="t" r="r" b="b"/>
              <a:pathLst>
                <a:path w="32157" h="18527" fill="norm" stroke="1" extrusionOk="0">
                  <a:moveTo>
                    <a:pt x="31949" y="1"/>
                  </a:moveTo>
                  <a:cubicBezTo>
                    <a:pt x="31928" y="1"/>
                    <a:pt x="31908" y="5"/>
                    <a:pt x="31890" y="14"/>
                  </a:cubicBezTo>
                  <a:lnTo>
                    <a:pt x="101" y="18227"/>
                  </a:lnTo>
                  <a:cubicBezTo>
                    <a:pt x="34" y="18260"/>
                    <a:pt x="1" y="18360"/>
                    <a:pt x="34" y="18460"/>
                  </a:cubicBezTo>
                  <a:cubicBezTo>
                    <a:pt x="67" y="18494"/>
                    <a:pt x="101" y="18527"/>
                    <a:pt x="167" y="18527"/>
                  </a:cubicBezTo>
                  <a:cubicBezTo>
                    <a:pt x="201" y="18527"/>
                    <a:pt x="234" y="18527"/>
                    <a:pt x="234" y="18494"/>
                  </a:cubicBezTo>
                  <a:lnTo>
                    <a:pt x="32057" y="280"/>
                  </a:lnTo>
                  <a:cubicBezTo>
                    <a:pt x="32124" y="247"/>
                    <a:pt x="32157" y="147"/>
                    <a:pt x="32090" y="80"/>
                  </a:cubicBezTo>
                  <a:cubicBezTo>
                    <a:pt x="32066" y="31"/>
                    <a:pt x="32006" y="1"/>
                    <a:pt x="31949"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81456760" name="Google Shape;867;p36" hidden="0"/>
            <p:cNvSpPr/>
            <p:nvPr isPhoto="0" userDrawn="0"/>
          </p:nvSpPr>
          <p:spPr bwMode="auto">
            <a:xfrm>
              <a:off x="809678" y="1605551"/>
              <a:ext cx="4223" cy="8446"/>
            </a:xfrm>
            <a:custGeom>
              <a:avLst/>
              <a:gdLst/>
              <a:ahLst/>
              <a:cxnLst/>
              <a:rect l="l" t="t" r="r" b="b"/>
              <a:pathLst>
                <a:path w="301" h="602" fill="norm" stroke="1" extrusionOk="0">
                  <a:moveTo>
                    <a:pt x="134" y="1"/>
                  </a:moveTo>
                  <a:cubicBezTo>
                    <a:pt x="67" y="1"/>
                    <a:pt x="1" y="67"/>
                    <a:pt x="1" y="134"/>
                  </a:cubicBezTo>
                  <a:lnTo>
                    <a:pt x="1" y="468"/>
                  </a:lnTo>
                  <a:cubicBezTo>
                    <a:pt x="1" y="534"/>
                    <a:pt x="67" y="601"/>
                    <a:pt x="167" y="601"/>
                  </a:cubicBezTo>
                  <a:cubicBezTo>
                    <a:pt x="234" y="601"/>
                    <a:pt x="301" y="534"/>
                    <a:pt x="301" y="468"/>
                  </a:cubicBezTo>
                  <a:lnTo>
                    <a:pt x="301" y="134"/>
                  </a:lnTo>
                  <a:cubicBezTo>
                    <a:pt x="301" y="67"/>
                    <a:pt x="234" y="1"/>
                    <a:pt x="134"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42372773" name="Google Shape;868;p36" hidden="0"/>
            <p:cNvSpPr/>
            <p:nvPr isPhoto="0" userDrawn="0"/>
          </p:nvSpPr>
          <p:spPr bwMode="auto">
            <a:xfrm>
              <a:off x="809678" y="1618192"/>
              <a:ext cx="5163" cy="163820"/>
            </a:xfrm>
            <a:custGeom>
              <a:avLst/>
              <a:gdLst/>
              <a:ahLst/>
              <a:cxnLst/>
              <a:rect l="l" t="t" r="r" b="b"/>
              <a:pathLst>
                <a:path w="368" h="11676" fill="norm" stroke="1" extrusionOk="0">
                  <a:moveTo>
                    <a:pt x="167" y="0"/>
                  </a:moveTo>
                  <a:cubicBezTo>
                    <a:pt x="67" y="0"/>
                    <a:pt x="1" y="67"/>
                    <a:pt x="1" y="167"/>
                  </a:cubicBezTo>
                  <a:lnTo>
                    <a:pt x="1" y="767"/>
                  </a:lnTo>
                  <a:cubicBezTo>
                    <a:pt x="1" y="834"/>
                    <a:pt x="67" y="901"/>
                    <a:pt x="134" y="901"/>
                  </a:cubicBezTo>
                  <a:cubicBezTo>
                    <a:pt x="148" y="905"/>
                    <a:pt x="161" y="908"/>
                    <a:pt x="173" y="908"/>
                  </a:cubicBezTo>
                  <a:cubicBezTo>
                    <a:pt x="251" y="908"/>
                    <a:pt x="301" y="825"/>
                    <a:pt x="301" y="767"/>
                  </a:cubicBezTo>
                  <a:lnTo>
                    <a:pt x="301" y="167"/>
                  </a:lnTo>
                  <a:cubicBezTo>
                    <a:pt x="301" y="67"/>
                    <a:pt x="234" y="0"/>
                    <a:pt x="167" y="0"/>
                  </a:cubicBezTo>
                  <a:close/>
                  <a:moveTo>
                    <a:pt x="151" y="1209"/>
                  </a:moveTo>
                  <a:cubicBezTo>
                    <a:pt x="84" y="1209"/>
                    <a:pt x="17" y="1251"/>
                    <a:pt x="1" y="1335"/>
                  </a:cubicBezTo>
                  <a:lnTo>
                    <a:pt x="1" y="1935"/>
                  </a:lnTo>
                  <a:cubicBezTo>
                    <a:pt x="1" y="2035"/>
                    <a:pt x="67" y="2102"/>
                    <a:pt x="134" y="2102"/>
                  </a:cubicBezTo>
                  <a:cubicBezTo>
                    <a:pt x="234" y="2102"/>
                    <a:pt x="301" y="2035"/>
                    <a:pt x="301" y="1968"/>
                  </a:cubicBezTo>
                  <a:lnTo>
                    <a:pt x="301" y="1335"/>
                  </a:lnTo>
                  <a:cubicBezTo>
                    <a:pt x="284" y="1251"/>
                    <a:pt x="217" y="1209"/>
                    <a:pt x="151" y="1209"/>
                  </a:cubicBezTo>
                  <a:close/>
                  <a:moveTo>
                    <a:pt x="134" y="2402"/>
                  </a:moveTo>
                  <a:cubicBezTo>
                    <a:pt x="67" y="2402"/>
                    <a:pt x="1" y="2469"/>
                    <a:pt x="1" y="2535"/>
                  </a:cubicBezTo>
                  <a:lnTo>
                    <a:pt x="1" y="3136"/>
                  </a:lnTo>
                  <a:cubicBezTo>
                    <a:pt x="1" y="3236"/>
                    <a:pt x="67" y="3303"/>
                    <a:pt x="134" y="3303"/>
                  </a:cubicBezTo>
                  <a:cubicBezTo>
                    <a:pt x="234" y="3303"/>
                    <a:pt x="301" y="3236"/>
                    <a:pt x="301" y="3136"/>
                  </a:cubicBezTo>
                  <a:lnTo>
                    <a:pt x="301" y="2535"/>
                  </a:lnTo>
                  <a:cubicBezTo>
                    <a:pt x="301" y="2469"/>
                    <a:pt x="234" y="2402"/>
                    <a:pt x="134" y="2402"/>
                  </a:cubicBezTo>
                  <a:close/>
                  <a:moveTo>
                    <a:pt x="151" y="3586"/>
                  </a:moveTo>
                  <a:cubicBezTo>
                    <a:pt x="76" y="3586"/>
                    <a:pt x="1" y="3636"/>
                    <a:pt x="1" y="3736"/>
                  </a:cubicBezTo>
                  <a:lnTo>
                    <a:pt x="1" y="4337"/>
                  </a:lnTo>
                  <a:cubicBezTo>
                    <a:pt x="1" y="4437"/>
                    <a:pt x="67" y="4503"/>
                    <a:pt x="134" y="4503"/>
                  </a:cubicBezTo>
                  <a:cubicBezTo>
                    <a:pt x="234" y="4503"/>
                    <a:pt x="301" y="4437"/>
                    <a:pt x="301" y="4337"/>
                  </a:cubicBezTo>
                  <a:lnTo>
                    <a:pt x="301" y="3736"/>
                  </a:lnTo>
                  <a:cubicBezTo>
                    <a:pt x="301" y="3636"/>
                    <a:pt x="226" y="3586"/>
                    <a:pt x="151" y="3586"/>
                  </a:cubicBezTo>
                  <a:close/>
                  <a:moveTo>
                    <a:pt x="151" y="4787"/>
                  </a:moveTo>
                  <a:cubicBezTo>
                    <a:pt x="76" y="4787"/>
                    <a:pt x="1" y="4837"/>
                    <a:pt x="1" y="4937"/>
                  </a:cubicBezTo>
                  <a:lnTo>
                    <a:pt x="1" y="5538"/>
                  </a:lnTo>
                  <a:cubicBezTo>
                    <a:pt x="1" y="5638"/>
                    <a:pt x="67" y="5704"/>
                    <a:pt x="134" y="5704"/>
                  </a:cubicBezTo>
                  <a:cubicBezTo>
                    <a:pt x="234" y="5704"/>
                    <a:pt x="301" y="5638"/>
                    <a:pt x="301" y="5538"/>
                  </a:cubicBezTo>
                  <a:lnTo>
                    <a:pt x="301" y="4937"/>
                  </a:lnTo>
                  <a:cubicBezTo>
                    <a:pt x="301" y="4837"/>
                    <a:pt x="226" y="4787"/>
                    <a:pt x="151" y="4787"/>
                  </a:cubicBezTo>
                  <a:close/>
                  <a:moveTo>
                    <a:pt x="151" y="5988"/>
                  </a:moveTo>
                  <a:cubicBezTo>
                    <a:pt x="84" y="5988"/>
                    <a:pt x="17" y="6038"/>
                    <a:pt x="1" y="6138"/>
                  </a:cubicBezTo>
                  <a:lnTo>
                    <a:pt x="1" y="6738"/>
                  </a:lnTo>
                  <a:cubicBezTo>
                    <a:pt x="1" y="6805"/>
                    <a:pt x="67" y="6872"/>
                    <a:pt x="134" y="6872"/>
                  </a:cubicBezTo>
                  <a:cubicBezTo>
                    <a:pt x="148" y="6876"/>
                    <a:pt x="161" y="6878"/>
                    <a:pt x="173" y="6878"/>
                  </a:cubicBezTo>
                  <a:cubicBezTo>
                    <a:pt x="251" y="6878"/>
                    <a:pt x="301" y="6796"/>
                    <a:pt x="301" y="6738"/>
                  </a:cubicBezTo>
                  <a:lnTo>
                    <a:pt x="301" y="6138"/>
                  </a:lnTo>
                  <a:cubicBezTo>
                    <a:pt x="284" y="6038"/>
                    <a:pt x="217" y="5988"/>
                    <a:pt x="151" y="5988"/>
                  </a:cubicBezTo>
                  <a:close/>
                  <a:moveTo>
                    <a:pt x="167" y="7172"/>
                  </a:moveTo>
                  <a:cubicBezTo>
                    <a:pt x="67" y="7172"/>
                    <a:pt x="1" y="7239"/>
                    <a:pt x="1" y="7339"/>
                  </a:cubicBezTo>
                  <a:lnTo>
                    <a:pt x="1" y="7939"/>
                  </a:lnTo>
                  <a:cubicBezTo>
                    <a:pt x="1" y="8006"/>
                    <a:pt x="67" y="8073"/>
                    <a:pt x="134" y="8073"/>
                  </a:cubicBezTo>
                  <a:lnTo>
                    <a:pt x="167" y="8073"/>
                  </a:lnTo>
                  <a:cubicBezTo>
                    <a:pt x="234" y="8073"/>
                    <a:pt x="301" y="8006"/>
                    <a:pt x="301" y="7939"/>
                  </a:cubicBezTo>
                  <a:lnTo>
                    <a:pt x="301" y="7339"/>
                  </a:lnTo>
                  <a:cubicBezTo>
                    <a:pt x="301" y="7239"/>
                    <a:pt x="234" y="7172"/>
                    <a:pt x="167" y="7172"/>
                  </a:cubicBezTo>
                  <a:close/>
                  <a:moveTo>
                    <a:pt x="134" y="8373"/>
                  </a:moveTo>
                  <a:cubicBezTo>
                    <a:pt x="67" y="8373"/>
                    <a:pt x="1" y="8440"/>
                    <a:pt x="1" y="8540"/>
                  </a:cubicBezTo>
                  <a:lnTo>
                    <a:pt x="1" y="9140"/>
                  </a:lnTo>
                  <a:cubicBezTo>
                    <a:pt x="1" y="9207"/>
                    <a:pt x="67" y="9274"/>
                    <a:pt x="134" y="9274"/>
                  </a:cubicBezTo>
                  <a:cubicBezTo>
                    <a:pt x="234" y="9274"/>
                    <a:pt x="301" y="9207"/>
                    <a:pt x="301" y="9140"/>
                  </a:cubicBezTo>
                  <a:lnTo>
                    <a:pt x="301" y="8540"/>
                  </a:lnTo>
                  <a:cubicBezTo>
                    <a:pt x="301" y="8440"/>
                    <a:pt x="234" y="8373"/>
                    <a:pt x="134" y="8373"/>
                  </a:cubicBezTo>
                  <a:close/>
                  <a:moveTo>
                    <a:pt x="134" y="9574"/>
                  </a:moveTo>
                  <a:cubicBezTo>
                    <a:pt x="67" y="9574"/>
                    <a:pt x="1" y="9640"/>
                    <a:pt x="1" y="9741"/>
                  </a:cubicBezTo>
                  <a:lnTo>
                    <a:pt x="1" y="10341"/>
                  </a:lnTo>
                  <a:cubicBezTo>
                    <a:pt x="1" y="10408"/>
                    <a:pt x="67" y="10474"/>
                    <a:pt x="134" y="10474"/>
                  </a:cubicBezTo>
                  <a:cubicBezTo>
                    <a:pt x="234" y="10474"/>
                    <a:pt x="301" y="10408"/>
                    <a:pt x="301" y="10308"/>
                  </a:cubicBezTo>
                  <a:lnTo>
                    <a:pt x="301" y="9741"/>
                  </a:lnTo>
                  <a:cubicBezTo>
                    <a:pt x="301" y="9640"/>
                    <a:pt x="234" y="9574"/>
                    <a:pt x="134" y="9574"/>
                  </a:cubicBezTo>
                  <a:close/>
                  <a:moveTo>
                    <a:pt x="205" y="10766"/>
                  </a:moveTo>
                  <a:cubicBezTo>
                    <a:pt x="192" y="10766"/>
                    <a:pt x="179" y="10769"/>
                    <a:pt x="167" y="10775"/>
                  </a:cubicBezTo>
                  <a:cubicBezTo>
                    <a:pt x="67" y="10775"/>
                    <a:pt x="1" y="10841"/>
                    <a:pt x="1" y="10941"/>
                  </a:cubicBezTo>
                  <a:cubicBezTo>
                    <a:pt x="34" y="11108"/>
                    <a:pt x="67" y="11342"/>
                    <a:pt x="67" y="11542"/>
                  </a:cubicBezTo>
                  <a:cubicBezTo>
                    <a:pt x="67" y="11609"/>
                    <a:pt x="134" y="11675"/>
                    <a:pt x="234" y="11675"/>
                  </a:cubicBezTo>
                  <a:cubicBezTo>
                    <a:pt x="334" y="11675"/>
                    <a:pt x="368" y="11575"/>
                    <a:pt x="368" y="11508"/>
                  </a:cubicBezTo>
                  <a:cubicBezTo>
                    <a:pt x="368" y="11308"/>
                    <a:pt x="334" y="11108"/>
                    <a:pt x="334" y="10908"/>
                  </a:cubicBezTo>
                  <a:cubicBezTo>
                    <a:pt x="334" y="10826"/>
                    <a:pt x="266" y="10766"/>
                    <a:pt x="205" y="10766"/>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19516928" name="Google Shape;869;p36" hidden="0"/>
            <p:cNvSpPr/>
            <p:nvPr isPhoto="0" userDrawn="0"/>
          </p:nvSpPr>
          <p:spPr bwMode="auto">
            <a:xfrm>
              <a:off x="811306" y="1785844"/>
              <a:ext cx="4938" cy="8796"/>
            </a:xfrm>
            <a:custGeom>
              <a:avLst/>
              <a:gdLst/>
              <a:ahLst/>
              <a:cxnLst/>
              <a:rect l="l" t="t" r="r" b="b"/>
              <a:pathLst>
                <a:path w="352" h="627" fill="norm" stroke="1" extrusionOk="0">
                  <a:moveTo>
                    <a:pt x="159" y="1"/>
                  </a:moveTo>
                  <a:cubicBezTo>
                    <a:pt x="78" y="1"/>
                    <a:pt x="0" y="68"/>
                    <a:pt x="18" y="193"/>
                  </a:cubicBezTo>
                  <a:lnTo>
                    <a:pt x="51" y="493"/>
                  </a:lnTo>
                  <a:cubicBezTo>
                    <a:pt x="51" y="560"/>
                    <a:pt x="118" y="627"/>
                    <a:pt x="218" y="627"/>
                  </a:cubicBezTo>
                  <a:cubicBezTo>
                    <a:pt x="318" y="627"/>
                    <a:pt x="352" y="527"/>
                    <a:pt x="352" y="460"/>
                  </a:cubicBezTo>
                  <a:lnTo>
                    <a:pt x="318" y="160"/>
                  </a:lnTo>
                  <a:cubicBezTo>
                    <a:pt x="303" y="51"/>
                    <a:pt x="230" y="1"/>
                    <a:pt x="159"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02601552" name="Google Shape;870;p36" hidden="0"/>
            <p:cNvSpPr/>
            <p:nvPr isPhoto="0" userDrawn="0"/>
          </p:nvSpPr>
          <p:spPr bwMode="auto">
            <a:xfrm>
              <a:off x="1123725" y="1443146"/>
              <a:ext cx="4686" cy="8909"/>
            </a:xfrm>
            <a:custGeom>
              <a:avLst/>
              <a:gdLst/>
              <a:ahLst/>
              <a:cxnLst/>
              <a:rect l="l" t="t" r="r" b="b"/>
              <a:pathLst>
                <a:path w="334" h="635" fill="norm" stroke="1" extrusionOk="0">
                  <a:moveTo>
                    <a:pt x="167" y="1"/>
                  </a:moveTo>
                  <a:cubicBezTo>
                    <a:pt x="67" y="1"/>
                    <a:pt x="0" y="67"/>
                    <a:pt x="0" y="167"/>
                  </a:cubicBezTo>
                  <a:lnTo>
                    <a:pt x="0" y="468"/>
                  </a:lnTo>
                  <a:cubicBezTo>
                    <a:pt x="0" y="568"/>
                    <a:pt x="67" y="634"/>
                    <a:pt x="167" y="634"/>
                  </a:cubicBezTo>
                  <a:cubicBezTo>
                    <a:pt x="267" y="634"/>
                    <a:pt x="334" y="568"/>
                    <a:pt x="334" y="468"/>
                  </a:cubicBezTo>
                  <a:lnTo>
                    <a:pt x="334" y="167"/>
                  </a:lnTo>
                  <a:cubicBezTo>
                    <a:pt x="334" y="67"/>
                    <a:pt x="267" y="1"/>
                    <a:pt x="167"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87300374" name="Google Shape;871;p36" hidden="0"/>
            <p:cNvSpPr/>
            <p:nvPr isPhoto="0" userDrawn="0"/>
          </p:nvSpPr>
          <p:spPr bwMode="auto">
            <a:xfrm>
              <a:off x="1123950" y="1456490"/>
              <a:ext cx="5864" cy="163119"/>
            </a:xfrm>
            <a:custGeom>
              <a:avLst/>
              <a:gdLst/>
              <a:ahLst/>
              <a:cxnLst/>
              <a:rect l="l" t="t" r="r" b="b"/>
              <a:pathLst>
                <a:path w="418" h="11626" fill="norm" stroke="1" extrusionOk="0">
                  <a:moveTo>
                    <a:pt x="168" y="0"/>
                  </a:moveTo>
                  <a:cubicBezTo>
                    <a:pt x="101" y="0"/>
                    <a:pt x="34" y="50"/>
                    <a:pt x="18" y="150"/>
                  </a:cubicBezTo>
                  <a:lnTo>
                    <a:pt x="18" y="718"/>
                  </a:lnTo>
                  <a:cubicBezTo>
                    <a:pt x="18" y="781"/>
                    <a:pt x="78" y="874"/>
                    <a:pt x="169" y="884"/>
                  </a:cubicBezTo>
                  <a:lnTo>
                    <a:pt x="169" y="884"/>
                  </a:lnTo>
                  <a:cubicBezTo>
                    <a:pt x="259" y="876"/>
                    <a:pt x="318" y="813"/>
                    <a:pt x="318" y="751"/>
                  </a:cubicBezTo>
                  <a:lnTo>
                    <a:pt x="318" y="150"/>
                  </a:lnTo>
                  <a:cubicBezTo>
                    <a:pt x="301" y="50"/>
                    <a:pt x="234" y="0"/>
                    <a:pt x="168" y="0"/>
                  </a:cubicBezTo>
                  <a:close/>
                  <a:moveTo>
                    <a:pt x="169" y="884"/>
                  </a:moveTo>
                  <a:cubicBezTo>
                    <a:pt x="163" y="884"/>
                    <a:pt x="157" y="884"/>
                    <a:pt x="151" y="884"/>
                  </a:cubicBezTo>
                  <a:lnTo>
                    <a:pt x="184" y="884"/>
                  </a:lnTo>
                  <a:cubicBezTo>
                    <a:pt x="179" y="884"/>
                    <a:pt x="174" y="884"/>
                    <a:pt x="169" y="884"/>
                  </a:cubicBezTo>
                  <a:close/>
                  <a:moveTo>
                    <a:pt x="168" y="1168"/>
                  </a:moveTo>
                  <a:cubicBezTo>
                    <a:pt x="93" y="1168"/>
                    <a:pt x="18" y="1218"/>
                    <a:pt x="18" y="1318"/>
                  </a:cubicBezTo>
                  <a:lnTo>
                    <a:pt x="18" y="1918"/>
                  </a:lnTo>
                  <a:cubicBezTo>
                    <a:pt x="18" y="1976"/>
                    <a:pt x="67" y="2058"/>
                    <a:pt x="145" y="2058"/>
                  </a:cubicBezTo>
                  <a:cubicBezTo>
                    <a:pt x="158" y="2058"/>
                    <a:pt x="171" y="2056"/>
                    <a:pt x="184" y="2052"/>
                  </a:cubicBezTo>
                  <a:lnTo>
                    <a:pt x="184" y="2052"/>
                  </a:lnTo>
                  <a:lnTo>
                    <a:pt x="151" y="2085"/>
                  </a:lnTo>
                  <a:cubicBezTo>
                    <a:pt x="251" y="2085"/>
                    <a:pt x="318" y="2018"/>
                    <a:pt x="318" y="1918"/>
                  </a:cubicBezTo>
                  <a:lnTo>
                    <a:pt x="318" y="1318"/>
                  </a:lnTo>
                  <a:cubicBezTo>
                    <a:pt x="318" y="1218"/>
                    <a:pt x="243" y="1168"/>
                    <a:pt x="168" y="1168"/>
                  </a:cubicBezTo>
                  <a:close/>
                  <a:moveTo>
                    <a:pt x="151" y="2352"/>
                  </a:moveTo>
                  <a:cubicBezTo>
                    <a:pt x="84" y="2352"/>
                    <a:pt x="18" y="2419"/>
                    <a:pt x="18" y="2519"/>
                  </a:cubicBezTo>
                  <a:lnTo>
                    <a:pt x="18" y="3119"/>
                  </a:lnTo>
                  <a:cubicBezTo>
                    <a:pt x="18" y="3186"/>
                    <a:pt x="84" y="3253"/>
                    <a:pt x="184" y="3253"/>
                  </a:cubicBezTo>
                  <a:lnTo>
                    <a:pt x="151" y="3253"/>
                  </a:lnTo>
                  <a:cubicBezTo>
                    <a:pt x="165" y="3257"/>
                    <a:pt x="178" y="3259"/>
                    <a:pt x="190" y="3259"/>
                  </a:cubicBezTo>
                  <a:cubicBezTo>
                    <a:pt x="268" y="3259"/>
                    <a:pt x="318" y="3177"/>
                    <a:pt x="318" y="3119"/>
                  </a:cubicBezTo>
                  <a:lnTo>
                    <a:pt x="318" y="2519"/>
                  </a:lnTo>
                  <a:cubicBezTo>
                    <a:pt x="318" y="2419"/>
                    <a:pt x="251" y="2352"/>
                    <a:pt x="151" y="2352"/>
                  </a:cubicBezTo>
                  <a:close/>
                  <a:moveTo>
                    <a:pt x="168" y="3570"/>
                  </a:moveTo>
                  <a:cubicBezTo>
                    <a:pt x="84" y="3570"/>
                    <a:pt x="1" y="3620"/>
                    <a:pt x="18" y="3720"/>
                  </a:cubicBezTo>
                  <a:lnTo>
                    <a:pt x="18" y="4287"/>
                  </a:lnTo>
                  <a:cubicBezTo>
                    <a:pt x="18" y="4387"/>
                    <a:pt x="84" y="4454"/>
                    <a:pt x="184" y="4454"/>
                  </a:cubicBezTo>
                  <a:lnTo>
                    <a:pt x="151" y="4454"/>
                  </a:lnTo>
                  <a:cubicBezTo>
                    <a:pt x="165" y="4458"/>
                    <a:pt x="178" y="4460"/>
                    <a:pt x="190" y="4460"/>
                  </a:cubicBezTo>
                  <a:cubicBezTo>
                    <a:pt x="268" y="4460"/>
                    <a:pt x="318" y="4378"/>
                    <a:pt x="318" y="4320"/>
                  </a:cubicBezTo>
                  <a:lnTo>
                    <a:pt x="318" y="3720"/>
                  </a:lnTo>
                  <a:cubicBezTo>
                    <a:pt x="335" y="3620"/>
                    <a:pt x="251" y="3570"/>
                    <a:pt x="168" y="3570"/>
                  </a:cubicBezTo>
                  <a:close/>
                  <a:moveTo>
                    <a:pt x="168" y="4762"/>
                  </a:moveTo>
                  <a:cubicBezTo>
                    <a:pt x="101" y="4762"/>
                    <a:pt x="34" y="4804"/>
                    <a:pt x="18" y="4887"/>
                  </a:cubicBezTo>
                  <a:lnTo>
                    <a:pt x="18" y="5488"/>
                  </a:lnTo>
                  <a:cubicBezTo>
                    <a:pt x="18" y="5582"/>
                    <a:pt x="77" y="5647"/>
                    <a:pt x="168" y="5654"/>
                  </a:cubicBezTo>
                  <a:lnTo>
                    <a:pt x="168" y="5654"/>
                  </a:lnTo>
                  <a:cubicBezTo>
                    <a:pt x="258" y="5647"/>
                    <a:pt x="318" y="5582"/>
                    <a:pt x="318" y="5488"/>
                  </a:cubicBezTo>
                  <a:lnTo>
                    <a:pt x="318" y="4887"/>
                  </a:lnTo>
                  <a:cubicBezTo>
                    <a:pt x="301" y="4804"/>
                    <a:pt x="234" y="4762"/>
                    <a:pt x="168" y="4762"/>
                  </a:cubicBezTo>
                  <a:close/>
                  <a:moveTo>
                    <a:pt x="168" y="5654"/>
                  </a:moveTo>
                  <a:lnTo>
                    <a:pt x="168" y="5654"/>
                  </a:lnTo>
                  <a:cubicBezTo>
                    <a:pt x="162" y="5654"/>
                    <a:pt x="157" y="5654"/>
                    <a:pt x="151" y="5654"/>
                  </a:cubicBezTo>
                  <a:lnTo>
                    <a:pt x="184" y="5654"/>
                  </a:lnTo>
                  <a:cubicBezTo>
                    <a:pt x="179" y="5654"/>
                    <a:pt x="173" y="5654"/>
                    <a:pt x="168" y="5654"/>
                  </a:cubicBezTo>
                  <a:close/>
                  <a:moveTo>
                    <a:pt x="168" y="5938"/>
                  </a:moveTo>
                  <a:cubicBezTo>
                    <a:pt x="93" y="5938"/>
                    <a:pt x="18" y="5988"/>
                    <a:pt x="18" y="6088"/>
                  </a:cubicBezTo>
                  <a:lnTo>
                    <a:pt x="18" y="6688"/>
                  </a:lnTo>
                  <a:cubicBezTo>
                    <a:pt x="18" y="6783"/>
                    <a:pt x="77" y="6848"/>
                    <a:pt x="168" y="6855"/>
                  </a:cubicBezTo>
                  <a:lnTo>
                    <a:pt x="168" y="6855"/>
                  </a:lnTo>
                  <a:cubicBezTo>
                    <a:pt x="258" y="6848"/>
                    <a:pt x="318" y="6783"/>
                    <a:pt x="318" y="6688"/>
                  </a:cubicBezTo>
                  <a:lnTo>
                    <a:pt x="318" y="6088"/>
                  </a:lnTo>
                  <a:cubicBezTo>
                    <a:pt x="318" y="5988"/>
                    <a:pt x="243" y="5938"/>
                    <a:pt x="168" y="5938"/>
                  </a:cubicBezTo>
                  <a:close/>
                  <a:moveTo>
                    <a:pt x="168" y="6855"/>
                  </a:moveTo>
                  <a:lnTo>
                    <a:pt x="168" y="6855"/>
                  </a:lnTo>
                  <a:cubicBezTo>
                    <a:pt x="162" y="6855"/>
                    <a:pt x="157" y="6855"/>
                    <a:pt x="151" y="6855"/>
                  </a:cubicBezTo>
                  <a:lnTo>
                    <a:pt x="184" y="6855"/>
                  </a:lnTo>
                  <a:cubicBezTo>
                    <a:pt x="179" y="6855"/>
                    <a:pt x="173" y="6855"/>
                    <a:pt x="168" y="6855"/>
                  </a:cubicBezTo>
                  <a:close/>
                  <a:moveTo>
                    <a:pt x="151" y="7122"/>
                  </a:moveTo>
                  <a:cubicBezTo>
                    <a:pt x="84" y="7155"/>
                    <a:pt x="18" y="7222"/>
                    <a:pt x="18" y="7289"/>
                  </a:cubicBezTo>
                  <a:lnTo>
                    <a:pt x="18" y="7889"/>
                  </a:lnTo>
                  <a:cubicBezTo>
                    <a:pt x="18" y="7989"/>
                    <a:pt x="84" y="8056"/>
                    <a:pt x="184" y="8056"/>
                  </a:cubicBezTo>
                  <a:cubicBezTo>
                    <a:pt x="251" y="8056"/>
                    <a:pt x="318" y="7989"/>
                    <a:pt x="318" y="7889"/>
                  </a:cubicBezTo>
                  <a:lnTo>
                    <a:pt x="318" y="7289"/>
                  </a:lnTo>
                  <a:cubicBezTo>
                    <a:pt x="318" y="7222"/>
                    <a:pt x="251" y="7122"/>
                    <a:pt x="151" y="7122"/>
                  </a:cubicBezTo>
                  <a:close/>
                  <a:moveTo>
                    <a:pt x="184" y="8323"/>
                  </a:moveTo>
                  <a:cubicBezTo>
                    <a:pt x="84" y="8323"/>
                    <a:pt x="18" y="8390"/>
                    <a:pt x="18" y="8490"/>
                  </a:cubicBezTo>
                  <a:lnTo>
                    <a:pt x="18" y="9090"/>
                  </a:lnTo>
                  <a:cubicBezTo>
                    <a:pt x="18" y="9190"/>
                    <a:pt x="84" y="9257"/>
                    <a:pt x="184" y="9257"/>
                  </a:cubicBezTo>
                  <a:lnTo>
                    <a:pt x="184" y="9224"/>
                  </a:lnTo>
                  <a:cubicBezTo>
                    <a:pt x="251" y="9224"/>
                    <a:pt x="318" y="9157"/>
                    <a:pt x="318" y="9057"/>
                  </a:cubicBezTo>
                  <a:lnTo>
                    <a:pt x="318" y="8490"/>
                  </a:lnTo>
                  <a:cubicBezTo>
                    <a:pt x="318" y="8390"/>
                    <a:pt x="251" y="8323"/>
                    <a:pt x="184" y="8323"/>
                  </a:cubicBezTo>
                  <a:close/>
                  <a:moveTo>
                    <a:pt x="151" y="9524"/>
                  </a:moveTo>
                  <a:cubicBezTo>
                    <a:pt x="84" y="9524"/>
                    <a:pt x="18" y="9591"/>
                    <a:pt x="18" y="9691"/>
                  </a:cubicBezTo>
                  <a:lnTo>
                    <a:pt x="18" y="10291"/>
                  </a:lnTo>
                  <a:cubicBezTo>
                    <a:pt x="18" y="10349"/>
                    <a:pt x="67" y="10431"/>
                    <a:pt x="145" y="10431"/>
                  </a:cubicBezTo>
                  <a:cubicBezTo>
                    <a:pt x="153" y="10431"/>
                    <a:pt x="160" y="10430"/>
                    <a:pt x="168" y="10429"/>
                  </a:cubicBezTo>
                  <a:lnTo>
                    <a:pt x="168" y="10429"/>
                  </a:lnTo>
                  <a:cubicBezTo>
                    <a:pt x="175" y="10430"/>
                    <a:pt x="183" y="10431"/>
                    <a:pt x="190" y="10431"/>
                  </a:cubicBezTo>
                  <a:cubicBezTo>
                    <a:pt x="268" y="10431"/>
                    <a:pt x="318" y="10349"/>
                    <a:pt x="318" y="10291"/>
                  </a:cubicBezTo>
                  <a:lnTo>
                    <a:pt x="318" y="9691"/>
                  </a:lnTo>
                  <a:cubicBezTo>
                    <a:pt x="318" y="9591"/>
                    <a:pt x="251" y="9524"/>
                    <a:pt x="151" y="9524"/>
                  </a:cubicBezTo>
                  <a:close/>
                  <a:moveTo>
                    <a:pt x="184" y="10725"/>
                  </a:moveTo>
                  <a:cubicBezTo>
                    <a:pt x="84" y="10725"/>
                    <a:pt x="18" y="10791"/>
                    <a:pt x="51" y="10891"/>
                  </a:cubicBezTo>
                  <a:cubicBezTo>
                    <a:pt x="51" y="11092"/>
                    <a:pt x="51" y="11292"/>
                    <a:pt x="84" y="11492"/>
                  </a:cubicBezTo>
                  <a:cubicBezTo>
                    <a:pt x="84" y="11559"/>
                    <a:pt x="151" y="11625"/>
                    <a:pt x="251" y="11625"/>
                  </a:cubicBezTo>
                  <a:cubicBezTo>
                    <a:pt x="351" y="11625"/>
                    <a:pt x="418" y="11559"/>
                    <a:pt x="385" y="11459"/>
                  </a:cubicBezTo>
                  <a:cubicBezTo>
                    <a:pt x="385" y="11258"/>
                    <a:pt x="351" y="11058"/>
                    <a:pt x="351" y="10858"/>
                  </a:cubicBezTo>
                  <a:cubicBezTo>
                    <a:pt x="351" y="10791"/>
                    <a:pt x="284" y="10725"/>
                    <a:pt x="184" y="10725"/>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95754621" name="Google Shape;872;p36" hidden="0"/>
            <p:cNvSpPr/>
            <p:nvPr isPhoto="0" userDrawn="0"/>
          </p:nvSpPr>
          <p:spPr bwMode="auto">
            <a:xfrm>
              <a:off x="1126068" y="1623678"/>
              <a:ext cx="5149" cy="8558"/>
            </a:xfrm>
            <a:custGeom>
              <a:avLst/>
              <a:gdLst/>
              <a:ahLst/>
              <a:cxnLst/>
              <a:rect l="l" t="t" r="r" b="b"/>
              <a:pathLst>
                <a:path w="367" h="610" fill="norm" stroke="1" extrusionOk="0">
                  <a:moveTo>
                    <a:pt x="171" y="1"/>
                  </a:moveTo>
                  <a:cubicBezTo>
                    <a:pt x="158" y="1"/>
                    <a:pt x="145" y="4"/>
                    <a:pt x="133" y="10"/>
                  </a:cubicBezTo>
                  <a:cubicBezTo>
                    <a:pt x="33" y="10"/>
                    <a:pt x="0" y="76"/>
                    <a:pt x="0" y="176"/>
                  </a:cubicBezTo>
                  <a:lnTo>
                    <a:pt x="33" y="477"/>
                  </a:lnTo>
                  <a:cubicBezTo>
                    <a:pt x="33" y="577"/>
                    <a:pt x="100" y="610"/>
                    <a:pt x="200" y="610"/>
                  </a:cubicBezTo>
                  <a:cubicBezTo>
                    <a:pt x="300" y="610"/>
                    <a:pt x="367" y="543"/>
                    <a:pt x="334" y="443"/>
                  </a:cubicBezTo>
                  <a:lnTo>
                    <a:pt x="300" y="143"/>
                  </a:lnTo>
                  <a:cubicBezTo>
                    <a:pt x="300" y="61"/>
                    <a:pt x="232" y="1"/>
                    <a:pt x="171"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4334000" name="Google Shape;873;p36" hidden="0"/>
            <p:cNvSpPr/>
            <p:nvPr isPhoto="0" userDrawn="0"/>
          </p:nvSpPr>
          <p:spPr bwMode="auto">
            <a:xfrm>
              <a:off x="966470" y="1569282"/>
              <a:ext cx="4686" cy="8670"/>
            </a:xfrm>
            <a:custGeom>
              <a:avLst/>
              <a:gdLst/>
              <a:ahLst/>
              <a:cxnLst/>
              <a:rect l="l" t="t" r="r" b="b"/>
              <a:pathLst>
                <a:path w="334" h="618" fill="norm" stroke="1" extrusionOk="0">
                  <a:moveTo>
                    <a:pt x="167" y="0"/>
                  </a:moveTo>
                  <a:cubicBezTo>
                    <a:pt x="92" y="0"/>
                    <a:pt x="17" y="50"/>
                    <a:pt x="0" y="151"/>
                  </a:cubicBezTo>
                  <a:lnTo>
                    <a:pt x="0" y="451"/>
                  </a:lnTo>
                  <a:cubicBezTo>
                    <a:pt x="0" y="551"/>
                    <a:pt x="67" y="618"/>
                    <a:pt x="167" y="618"/>
                  </a:cubicBezTo>
                  <a:cubicBezTo>
                    <a:pt x="267" y="618"/>
                    <a:pt x="334" y="517"/>
                    <a:pt x="334" y="451"/>
                  </a:cubicBezTo>
                  <a:lnTo>
                    <a:pt x="334" y="151"/>
                  </a:lnTo>
                  <a:cubicBezTo>
                    <a:pt x="317" y="50"/>
                    <a:pt x="242" y="0"/>
                    <a:pt x="167" y="0"/>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52151372" name="Google Shape;874;p36" hidden="0"/>
            <p:cNvSpPr/>
            <p:nvPr isPhoto="0" userDrawn="0"/>
          </p:nvSpPr>
          <p:spPr bwMode="auto">
            <a:xfrm>
              <a:off x="966232" y="1581923"/>
              <a:ext cx="5864" cy="110701"/>
            </a:xfrm>
            <a:custGeom>
              <a:avLst/>
              <a:gdLst/>
              <a:ahLst/>
              <a:cxnLst/>
              <a:rect l="l" t="t" r="r" b="b"/>
              <a:pathLst>
                <a:path w="418" h="7890" fill="norm" stroke="1" extrusionOk="0">
                  <a:moveTo>
                    <a:pt x="184" y="0"/>
                  </a:moveTo>
                  <a:cubicBezTo>
                    <a:pt x="92" y="0"/>
                    <a:pt x="1" y="50"/>
                    <a:pt x="17" y="150"/>
                  </a:cubicBezTo>
                  <a:lnTo>
                    <a:pt x="17" y="717"/>
                  </a:lnTo>
                  <a:cubicBezTo>
                    <a:pt x="17" y="817"/>
                    <a:pt x="84" y="884"/>
                    <a:pt x="184" y="884"/>
                  </a:cubicBezTo>
                  <a:cubicBezTo>
                    <a:pt x="251" y="884"/>
                    <a:pt x="317" y="817"/>
                    <a:pt x="351" y="717"/>
                  </a:cubicBezTo>
                  <a:lnTo>
                    <a:pt x="351" y="150"/>
                  </a:lnTo>
                  <a:cubicBezTo>
                    <a:pt x="367" y="50"/>
                    <a:pt x="276" y="0"/>
                    <a:pt x="184" y="0"/>
                  </a:cubicBezTo>
                  <a:close/>
                  <a:moveTo>
                    <a:pt x="184" y="1159"/>
                  </a:moveTo>
                  <a:cubicBezTo>
                    <a:pt x="109" y="1159"/>
                    <a:pt x="34" y="1201"/>
                    <a:pt x="17" y="1284"/>
                  </a:cubicBezTo>
                  <a:lnTo>
                    <a:pt x="17" y="1885"/>
                  </a:lnTo>
                  <a:cubicBezTo>
                    <a:pt x="17" y="1985"/>
                    <a:pt x="84" y="2052"/>
                    <a:pt x="184" y="2052"/>
                  </a:cubicBezTo>
                  <a:cubicBezTo>
                    <a:pt x="251" y="2052"/>
                    <a:pt x="317" y="1985"/>
                    <a:pt x="351" y="1885"/>
                  </a:cubicBezTo>
                  <a:lnTo>
                    <a:pt x="351" y="1284"/>
                  </a:lnTo>
                  <a:cubicBezTo>
                    <a:pt x="334" y="1201"/>
                    <a:pt x="259" y="1159"/>
                    <a:pt x="184" y="1159"/>
                  </a:cubicBezTo>
                  <a:close/>
                  <a:moveTo>
                    <a:pt x="184" y="2327"/>
                  </a:moveTo>
                  <a:cubicBezTo>
                    <a:pt x="109" y="2327"/>
                    <a:pt x="34" y="2368"/>
                    <a:pt x="17" y="2452"/>
                  </a:cubicBezTo>
                  <a:lnTo>
                    <a:pt x="17" y="3052"/>
                  </a:lnTo>
                  <a:cubicBezTo>
                    <a:pt x="17" y="3152"/>
                    <a:pt x="84" y="3219"/>
                    <a:pt x="184" y="3219"/>
                  </a:cubicBezTo>
                  <a:cubicBezTo>
                    <a:pt x="284" y="3219"/>
                    <a:pt x="351" y="3119"/>
                    <a:pt x="351" y="3019"/>
                  </a:cubicBezTo>
                  <a:lnTo>
                    <a:pt x="351" y="2452"/>
                  </a:lnTo>
                  <a:cubicBezTo>
                    <a:pt x="334" y="2368"/>
                    <a:pt x="259" y="2327"/>
                    <a:pt x="184" y="2327"/>
                  </a:cubicBezTo>
                  <a:close/>
                  <a:moveTo>
                    <a:pt x="184" y="3486"/>
                  </a:moveTo>
                  <a:cubicBezTo>
                    <a:pt x="84" y="3486"/>
                    <a:pt x="17" y="3553"/>
                    <a:pt x="17" y="3619"/>
                  </a:cubicBezTo>
                  <a:lnTo>
                    <a:pt x="17" y="4220"/>
                  </a:lnTo>
                  <a:cubicBezTo>
                    <a:pt x="17" y="4320"/>
                    <a:pt x="84" y="4387"/>
                    <a:pt x="184" y="4387"/>
                  </a:cubicBezTo>
                  <a:cubicBezTo>
                    <a:pt x="251" y="4387"/>
                    <a:pt x="317" y="4320"/>
                    <a:pt x="351" y="4220"/>
                  </a:cubicBezTo>
                  <a:lnTo>
                    <a:pt x="351" y="3619"/>
                  </a:lnTo>
                  <a:cubicBezTo>
                    <a:pt x="351" y="3553"/>
                    <a:pt x="251" y="3486"/>
                    <a:pt x="184" y="3486"/>
                  </a:cubicBezTo>
                  <a:close/>
                  <a:moveTo>
                    <a:pt x="184" y="4653"/>
                  </a:moveTo>
                  <a:cubicBezTo>
                    <a:pt x="84" y="4653"/>
                    <a:pt x="17" y="4720"/>
                    <a:pt x="17" y="4820"/>
                  </a:cubicBezTo>
                  <a:lnTo>
                    <a:pt x="17" y="5387"/>
                  </a:lnTo>
                  <a:cubicBezTo>
                    <a:pt x="17" y="5487"/>
                    <a:pt x="84" y="5554"/>
                    <a:pt x="184" y="5554"/>
                  </a:cubicBezTo>
                  <a:lnTo>
                    <a:pt x="184" y="5521"/>
                  </a:lnTo>
                  <a:cubicBezTo>
                    <a:pt x="251" y="5521"/>
                    <a:pt x="351" y="5454"/>
                    <a:pt x="351" y="5387"/>
                  </a:cubicBezTo>
                  <a:lnTo>
                    <a:pt x="351" y="4820"/>
                  </a:lnTo>
                  <a:cubicBezTo>
                    <a:pt x="351" y="4720"/>
                    <a:pt x="251" y="4653"/>
                    <a:pt x="184" y="4653"/>
                  </a:cubicBezTo>
                  <a:close/>
                  <a:moveTo>
                    <a:pt x="184" y="5821"/>
                  </a:moveTo>
                  <a:cubicBezTo>
                    <a:pt x="84" y="5821"/>
                    <a:pt x="17" y="5888"/>
                    <a:pt x="17" y="5988"/>
                  </a:cubicBezTo>
                  <a:lnTo>
                    <a:pt x="17" y="6555"/>
                  </a:lnTo>
                  <a:cubicBezTo>
                    <a:pt x="17" y="6655"/>
                    <a:pt x="84" y="6722"/>
                    <a:pt x="184" y="6722"/>
                  </a:cubicBezTo>
                  <a:cubicBezTo>
                    <a:pt x="251" y="6722"/>
                    <a:pt x="317" y="6621"/>
                    <a:pt x="317" y="6555"/>
                  </a:cubicBezTo>
                  <a:lnTo>
                    <a:pt x="317" y="5954"/>
                  </a:lnTo>
                  <a:cubicBezTo>
                    <a:pt x="317" y="5888"/>
                    <a:pt x="251" y="5821"/>
                    <a:pt x="184" y="5821"/>
                  </a:cubicBezTo>
                  <a:close/>
                  <a:moveTo>
                    <a:pt x="234" y="6980"/>
                  </a:moveTo>
                  <a:cubicBezTo>
                    <a:pt x="218" y="6980"/>
                    <a:pt x="202" y="6983"/>
                    <a:pt x="184" y="6988"/>
                  </a:cubicBezTo>
                  <a:cubicBezTo>
                    <a:pt x="117" y="6988"/>
                    <a:pt x="51" y="7055"/>
                    <a:pt x="51" y="7155"/>
                  </a:cubicBezTo>
                  <a:cubicBezTo>
                    <a:pt x="51" y="7355"/>
                    <a:pt x="84" y="7555"/>
                    <a:pt x="84" y="7722"/>
                  </a:cubicBezTo>
                  <a:cubicBezTo>
                    <a:pt x="117" y="7822"/>
                    <a:pt x="184" y="7889"/>
                    <a:pt x="251" y="7889"/>
                  </a:cubicBezTo>
                  <a:cubicBezTo>
                    <a:pt x="351" y="7856"/>
                    <a:pt x="418" y="7789"/>
                    <a:pt x="418" y="7689"/>
                  </a:cubicBezTo>
                  <a:cubicBezTo>
                    <a:pt x="384" y="7522"/>
                    <a:pt x="351" y="7322"/>
                    <a:pt x="351" y="7122"/>
                  </a:cubicBezTo>
                  <a:cubicBezTo>
                    <a:pt x="351" y="7039"/>
                    <a:pt x="306" y="6980"/>
                    <a:pt x="234" y="6980"/>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54347993" name="Google Shape;875;p36" hidden="0"/>
            <p:cNvSpPr/>
            <p:nvPr isPhoto="0" userDrawn="0"/>
          </p:nvSpPr>
          <p:spPr bwMode="auto">
            <a:xfrm>
              <a:off x="968336" y="1696231"/>
              <a:ext cx="5163" cy="8558"/>
            </a:xfrm>
            <a:custGeom>
              <a:avLst/>
              <a:gdLst/>
              <a:ahLst/>
              <a:cxnLst/>
              <a:rect l="l" t="t" r="r" b="b"/>
              <a:pathLst>
                <a:path w="368" h="610" fill="norm" stroke="1" extrusionOk="0">
                  <a:moveTo>
                    <a:pt x="207" y="0"/>
                  </a:moveTo>
                  <a:cubicBezTo>
                    <a:pt x="193" y="0"/>
                    <a:pt x="180" y="3"/>
                    <a:pt x="167" y="9"/>
                  </a:cubicBezTo>
                  <a:cubicBezTo>
                    <a:pt x="67" y="9"/>
                    <a:pt x="1" y="76"/>
                    <a:pt x="34" y="176"/>
                  </a:cubicBezTo>
                  <a:lnTo>
                    <a:pt x="67" y="476"/>
                  </a:lnTo>
                  <a:cubicBezTo>
                    <a:pt x="67" y="543"/>
                    <a:pt x="134" y="609"/>
                    <a:pt x="234" y="609"/>
                  </a:cubicBezTo>
                  <a:cubicBezTo>
                    <a:pt x="334" y="609"/>
                    <a:pt x="368" y="509"/>
                    <a:pt x="368" y="443"/>
                  </a:cubicBezTo>
                  <a:lnTo>
                    <a:pt x="334" y="109"/>
                  </a:lnTo>
                  <a:cubicBezTo>
                    <a:pt x="334" y="55"/>
                    <a:pt x="268" y="0"/>
                    <a:pt x="207" y="0"/>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88173349" name="Google Shape;876;p36" hidden="0"/>
            <p:cNvSpPr/>
            <p:nvPr isPhoto="0" userDrawn="0"/>
          </p:nvSpPr>
          <p:spPr bwMode="auto">
            <a:xfrm>
              <a:off x="804066" y="1589710"/>
              <a:ext cx="14984" cy="18127"/>
            </a:xfrm>
            <a:custGeom>
              <a:avLst/>
              <a:gdLst/>
              <a:ahLst/>
              <a:cxnLst/>
              <a:rect l="l" t="t" r="r" b="b"/>
              <a:pathLst>
                <a:path w="1068" h="1292" fill="norm" stroke="1" extrusionOk="0">
                  <a:moveTo>
                    <a:pt x="801" y="0"/>
                  </a:moveTo>
                  <a:cubicBezTo>
                    <a:pt x="723" y="0"/>
                    <a:pt x="632" y="30"/>
                    <a:pt x="534" y="96"/>
                  </a:cubicBezTo>
                  <a:cubicBezTo>
                    <a:pt x="234" y="262"/>
                    <a:pt x="34" y="596"/>
                    <a:pt x="0" y="963"/>
                  </a:cubicBezTo>
                  <a:cubicBezTo>
                    <a:pt x="0" y="1165"/>
                    <a:pt x="106" y="1291"/>
                    <a:pt x="267" y="1291"/>
                  </a:cubicBezTo>
                  <a:cubicBezTo>
                    <a:pt x="345" y="1291"/>
                    <a:pt x="436" y="1262"/>
                    <a:pt x="534" y="1196"/>
                  </a:cubicBezTo>
                  <a:cubicBezTo>
                    <a:pt x="834" y="1030"/>
                    <a:pt x="1034" y="696"/>
                    <a:pt x="1068" y="329"/>
                  </a:cubicBezTo>
                  <a:cubicBezTo>
                    <a:pt x="1068" y="127"/>
                    <a:pt x="962" y="0"/>
                    <a:pt x="801"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55170575" name="Google Shape;877;p36" hidden="0"/>
            <p:cNvSpPr/>
            <p:nvPr isPhoto="0" userDrawn="0"/>
          </p:nvSpPr>
          <p:spPr bwMode="auto">
            <a:xfrm>
              <a:off x="961321" y="1553413"/>
              <a:ext cx="14984" cy="18071"/>
            </a:xfrm>
            <a:custGeom>
              <a:avLst/>
              <a:gdLst/>
              <a:ahLst/>
              <a:cxnLst/>
              <a:rect l="l" t="t" r="r" b="b"/>
              <a:pathLst>
                <a:path w="1068" h="1288" fill="norm" stroke="1" extrusionOk="0">
                  <a:moveTo>
                    <a:pt x="800" y="0"/>
                  </a:moveTo>
                  <a:cubicBezTo>
                    <a:pt x="723" y="0"/>
                    <a:pt x="632" y="26"/>
                    <a:pt x="534" y="81"/>
                  </a:cubicBezTo>
                  <a:cubicBezTo>
                    <a:pt x="234" y="247"/>
                    <a:pt x="34" y="581"/>
                    <a:pt x="0" y="948"/>
                  </a:cubicBezTo>
                  <a:cubicBezTo>
                    <a:pt x="0" y="1159"/>
                    <a:pt x="116" y="1287"/>
                    <a:pt x="288" y="1287"/>
                  </a:cubicBezTo>
                  <a:cubicBezTo>
                    <a:pt x="361" y="1287"/>
                    <a:pt x="445" y="1264"/>
                    <a:pt x="534" y="1215"/>
                  </a:cubicBezTo>
                  <a:cubicBezTo>
                    <a:pt x="834" y="1015"/>
                    <a:pt x="1034" y="681"/>
                    <a:pt x="1068" y="314"/>
                  </a:cubicBezTo>
                  <a:cubicBezTo>
                    <a:pt x="1068" y="112"/>
                    <a:pt x="962" y="0"/>
                    <a:pt x="800"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97902697" name="Google Shape;878;p36" hidden="0"/>
            <p:cNvSpPr/>
            <p:nvPr isPhoto="0" userDrawn="0"/>
          </p:nvSpPr>
          <p:spPr bwMode="auto">
            <a:xfrm>
              <a:off x="1118576" y="1436412"/>
              <a:ext cx="14984" cy="18071"/>
            </a:xfrm>
            <a:custGeom>
              <a:avLst/>
              <a:gdLst/>
              <a:ahLst/>
              <a:cxnLst/>
              <a:rect l="l" t="t" r="r" b="b"/>
              <a:pathLst>
                <a:path w="1068" h="1288" fill="norm" stroke="1" extrusionOk="0">
                  <a:moveTo>
                    <a:pt x="800" y="0"/>
                  </a:moveTo>
                  <a:cubicBezTo>
                    <a:pt x="723" y="0"/>
                    <a:pt x="632" y="26"/>
                    <a:pt x="534" y="80"/>
                  </a:cubicBezTo>
                  <a:cubicBezTo>
                    <a:pt x="234" y="247"/>
                    <a:pt x="34" y="581"/>
                    <a:pt x="0" y="948"/>
                  </a:cubicBezTo>
                  <a:cubicBezTo>
                    <a:pt x="0" y="1159"/>
                    <a:pt x="116" y="1287"/>
                    <a:pt x="288" y="1287"/>
                  </a:cubicBezTo>
                  <a:cubicBezTo>
                    <a:pt x="361" y="1287"/>
                    <a:pt x="445" y="1264"/>
                    <a:pt x="534" y="1215"/>
                  </a:cubicBezTo>
                  <a:cubicBezTo>
                    <a:pt x="834" y="1014"/>
                    <a:pt x="1034" y="681"/>
                    <a:pt x="1068" y="314"/>
                  </a:cubicBezTo>
                  <a:cubicBezTo>
                    <a:pt x="1068" y="111"/>
                    <a:pt x="962" y="0"/>
                    <a:pt x="800"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96576390" name="Google Shape;879;p36" hidden="0"/>
            <p:cNvSpPr/>
            <p:nvPr isPhoto="0" userDrawn="0"/>
          </p:nvSpPr>
          <p:spPr bwMode="auto">
            <a:xfrm>
              <a:off x="720752" y="1587774"/>
              <a:ext cx="24328" cy="252733"/>
            </a:xfrm>
            <a:custGeom>
              <a:avLst/>
              <a:gdLst/>
              <a:ahLst/>
              <a:cxnLst/>
              <a:rect l="l" t="t" r="r" b="b"/>
              <a:pathLst>
                <a:path w="1734" h="18013" fill="norm" stroke="1" extrusionOk="0">
                  <a:moveTo>
                    <a:pt x="835" y="0"/>
                  </a:moveTo>
                  <a:cubicBezTo>
                    <a:pt x="768" y="0"/>
                    <a:pt x="701" y="67"/>
                    <a:pt x="701" y="133"/>
                  </a:cubicBezTo>
                  <a:lnTo>
                    <a:pt x="701" y="2035"/>
                  </a:lnTo>
                  <a:lnTo>
                    <a:pt x="134" y="2368"/>
                  </a:lnTo>
                  <a:cubicBezTo>
                    <a:pt x="67" y="2402"/>
                    <a:pt x="34" y="2502"/>
                    <a:pt x="67" y="2569"/>
                  </a:cubicBezTo>
                  <a:cubicBezTo>
                    <a:pt x="101" y="2635"/>
                    <a:pt x="134" y="2635"/>
                    <a:pt x="201" y="2635"/>
                  </a:cubicBezTo>
                  <a:lnTo>
                    <a:pt x="268" y="2635"/>
                  </a:lnTo>
                  <a:lnTo>
                    <a:pt x="701" y="2402"/>
                  </a:lnTo>
                  <a:lnTo>
                    <a:pt x="701" y="4003"/>
                  </a:lnTo>
                  <a:lnTo>
                    <a:pt x="134" y="4336"/>
                  </a:lnTo>
                  <a:cubicBezTo>
                    <a:pt x="1" y="4403"/>
                    <a:pt x="67" y="4603"/>
                    <a:pt x="201" y="4603"/>
                  </a:cubicBezTo>
                  <a:lnTo>
                    <a:pt x="301" y="4603"/>
                  </a:lnTo>
                  <a:lnTo>
                    <a:pt x="701" y="4370"/>
                  </a:lnTo>
                  <a:lnTo>
                    <a:pt x="701" y="5971"/>
                  </a:lnTo>
                  <a:lnTo>
                    <a:pt x="134" y="6271"/>
                  </a:lnTo>
                  <a:cubicBezTo>
                    <a:pt x="67" y="6338"/>
                    <a:pt x="34" y="6438"/>
                    <a:pt x="101" y="6505"/>
                  </a:cubicBezTo>
                  <a:cubicBezTo>
                    <a:pt x="101" y="6538"/>
                    <a:pt x="168" y="6571"/>
                    <a:pt x="234" y="6571"/>
                  </a:cubicBezTo>
                  <a:lnTo>
                    <a:pt x="301" y="6571"/>
                  </a:lnTo>
                  <a:lnTo>
                    <a:pt x="701" y="6305"/>
                  </a:lnTo>
                  <a:lnTo>
                    <a:pt x="701" y="7939"/>
                  </a:lnTo>
                  <a:lnTo>
                    <a:pt x="134" y="8239"/>
                  </a:lnTo>
                  <a:cubicBezTo>
                    <a:pt x="67" y="8306"/>
                    <a:pt x="34" y="8406"/>
                    <a:pt x="101" y="8473"/>
                  </a:cubicBezTo>
                  <a:cubicBezTo>
                    <a:pt x="101" y="8506"/>
                    <a:pt x="168" y="8539"/>
                    <a:pt x="234" y="8539"/>
                  </a:cubicBezTo>
                  <a:cubicBezTo>
                    <a:pt x="268" y="8539"/>
                    <a:pt x="268" y="8539"/>
                    <a:pt x="301" y="8506"/>
                  </a:cubicBezTo>
                  <a:lnTo>
                    <a:pt x="701" y="8273"/>
                  </a:lnTo>
                  <a:lnTo>
                    <a:pt x="701" y="9874"/>
                  </a:lnTo>
                  <a:lnTo>
                    <a:pt x="134" y="10207"/>
                  </a:lnTo>
                  <a:cubicBezTo>
                    <a:pt x="67" y="10274"/>
                    <a:pt x="34" y="10341"/>
                    <a:pt x="101" y="10441"/>
                  </a:cubicBezTo>
                  <a:cubicBezTo>
                    <a:pt x="134" y="10474"/>
                    <a:pt x="168" y="10508"/>
                    <a:pt x="234" y="10508"/>
                  </a:cubicBezTo>
                  <a:lnTo>
                    <a:pt x="301" y="10508"/>
                  </a:lnTo>
                  <a:lnTo>
                    <a:pt x="735" y="10274"/>
                  </a:lnTo>
                  <a:lnTo>
                    <a:pt x="735" y="11875"/>
                  </a:lnTo>
                  <a:lnTo>
                    <a:pt x="168" y="12209"/>
                  </a:lnTo>
                  <a:cubicBezTo>
                    <a:pt x="67" y="12242"/>
                    <a:pt x="67" y="12342"/>
                    <a:pt x="101" y="12409"/>
                  </a:cubicBezTo>
                  <a:cubicBezTo>
                    <a:pt x="134" y="12476"/>
                    <a:pt x="168" y="12476"/>
                    <a:pt x="234" y="12476"/>
                  </a:cubicBezTo>
                  <a:lnTo>
                    <a:pt x="301" y="12476"/>
                  </a:lnTo>
                  <a:lnTo>
                    <a:pt x="735" y="12242"/>
                  </a:lnTo>
                  <a:lnTo>
                    <a:pt x="735" y="13843"/>
                  </a:lnTo>
                  <a:lnTo>
                    <a:pt x="168" y="14177"/>
                  </a:lnTo>
                  <a:cubicBezTo>
                    <a:pt x="101" y="14210"/>
                    <a:pt x="67" y="14310"/>
                    <a:pt x="101" y="14377"/>
                  </a:cubicBezTo>
                  <a:cubicBezTo>
                    <a:pt x="134" y="14410"/>
                    <a:pt x="168" y="14444"/>
                    <a:pt x="234" y="14444"/>
                  </a:cubicBezTo>
                  <a:lnTo>
                    <a:pt x="301" y="14444"/>
                  </a:lnTo>
                  <a:lnTo>
                    <a:pt x="735" y="14210"/>
                  </a:lnTo>
                  <a:lnTo>
                    <a:pt x="735" y="15778"/>
                  </a:lnTo>
                  <a:lnTo>
                    <a:pt x="134" y="16112"/>
                  </a:lnTo>
                  <a:cubicBezTo>
                    <a:pt x="1" y="16212"/>
                    <a:pt x="67" y="16412"/>
                    <a:pt x="234" y="16412"/>
                  </a:cubicBezTo>
                  <a:lnTo>
                    <a:pt x="301" y="16412"/>
                  </a:lnTo>
                  <a:lnTo>
                    <a:pt x="735" y="16145"/>
                  </a:lnTo>
                  <a:cubicBezTo>
                    <a:pt x="801" y="16712"/>
                    <a:pt x="835" y="17312"/>
                    <a:pt x="901" y="17880"/>
                  </a:cubicBezTo>
                  <a:cubicBezTo>
                    <a:pt x="901" y="17946"/>
                    <a:pt x="968" y="18013"/>
                    <a:pt x="1068" y="18013"/>
                  </a:cubicBezTo>
                  <a:cubicBezTo>
                    <a:pt x="1135" y="18013"/>
                    <a:pt x="1202" y="17913"/>
                    <a:pt x="1202" y="17846"/>
                  </a:cubicBezTo>
                  <a:cubicBezTo>
                    <a:pt x="1102" y="17212"/>
                    <a:pt x="1068" y="16579"/>
                    <a:pt x="1035" y="15978"/>
                  </a:cubicBezTo>
                  <a:lnTo>
                    <a:pt x="1569" y="15645"/>
                  </a:lnTo>
                  <a:cubicBezTo>
                    <a:pt x="1710" y="15560"/>
                    <a:pt x="1636" y="15356"/>
                    <a:pt x="1488" y="15356"/>
                  </a:cubicBezTo>
                  <a:cubicBezTo>
                    <a:pt x="1462" y="15356"/>
                    <a:pt x="1432" y="15362"/>
                    <a:pt x="1402" y="15378"/>
                  </a:cubicBezTo>
                  <a:lnTo>
                    <a:pt x="1035" y="15611"/>
                  </a:lnTo>
                  <a:cubicBezTo>
                    <a:pt x="1035" y="15077"/>
                    <a:pt x="1001" y="14544"/>
                    <a:pt x="1035" y="14010"/>
                  </a:cubicBezTo>
                  <a:lnTo>
                    <a:pt x="1569" y="13676"/>
                  </a:lnTo>
                  <a:cubicBezTo>
                    <a:pt x="1635" y="13643"/>
                    <a:pt x="1669" y="13543"/>
                    <a:pt x="1635" y="13476"/>
                  </a:cubicBezTo>
                  <a:cubicBezTo>
                    <a:pt x="1611" y="13428"/>
                    <a:pt x="1551" y="13397"/>
                    <a:pt x="1494" y="13397"/>
                  </a:cubicBezTo>
                  <a:cubicBezTo>
                    <a:pt x="1473" y="13397"/>
                    <a:pt x="1453" y="13401"/>
                    <a:pt x="1435" y="13410"/>
                  </a:cubicBezTo>
                  <a:lnTo>
                    <a:pt x="1001" y="13643"/>
                  </a:lnTo>
                  <a:lnTo>
                    <a:pt x="1001" y="12042"/>
                  </a:lnTo>
                  <a:lnTo>
                    <a:pt x="1569" y="11742"/>
                  </a:lnTo>
                  <a:cubicBezTo>
                    <a:pt x="1733" y="11659"/>
                    <a:pt x="1649" y="11441"/>
                    <a:pt x="1503" y="11441"/>
                  </a:cubicBezTo>
                  <a:cubicBezTo>
                    <a:pt x="1471" y="11441"/>
                    <a:pt x="1437" y="11451"/>
                    <a:pt x="1402" y="11475"/>
                  </a:cubicBezTo>
                  <a:lnTo>
                    <a:pt x="1001" y="11708"/>
                  </a:lnTo>
                  <a:lnTo>
                    <a:pt x="1001" y="10074"/>
                  </a:lnTo>
                  <a:lnTo>
                    <a:pt x="1569" y="9774"/>
                  </a:lnTo>
                  <a:cubicBezTo>
                    <a:pt x="1635" y="9707"/>
                    <a:pt x="1669" y="9640"/>
                    <a:pt x="1602" y="9540"/>
                  </a:cubicBezTo>
                  <a:cubicBezTo>
                    <a:pt x="1581" y="9499"/>
                    <a:pt x="1535" y="9470"/>
                    <a:pt x="1487" y="9470"/>
                  </a:cubicBezTo>
                  <a:cubicBezTo>
                    <a:pt x="1458" y="9470"/>
                    <a:pt x="1427" y="9481"/>
                    <a:pt x="1402" y="9507"/>
                  </a:cubicBezTo>
                  <a:lnTo>
                    <a:pt x="968" y="9740"/>
                  </a:lnTo>
                  <a:lnTo>
                    <a:pt x="968" y="8139"/>
                  </a:lnTo>
                  <a:lnTo>
                    <a:pt x="1535" y="7806"/>
                  </a:lnTo>
                  <a:cubicBezTo>
                    <a:pt x="1705" y="7721"/>
                    <a:pt x="1611" y="7517"/>
                    <a:pt x="1477" y="7517"/>
                  </a:cubicBezTo>
                  <a:cubicBezTo>
                    <a:pt x="1453" y="7517"/>
                    <a:pt x="1427" y="7523"/>
                    <a:pt x="1402" y="7539"/>
                  </a:cubicBezTo>
                  <a:lnTo>
                    <a:pt x="968" y="7772"/>
                  </a:lnTo>
                  <a:lnTo>
                    <a:pt x="968" y="6171"/>
                  </a:lnTo>
                  <a:lnTo>
                    <a:pt x="1535" y="5838"/>
                  </a:lnTo>
                  <a:cubicBezTo>
                    <a:pt x="1602" y="5804"/>
                    <a:pt x="1635" y="5704"/>
                    <a:pt x="1569" y="5637"/>
                  </a:cubicBezTo>
                  <a:cubicBezTo>
                    <a:pt x="1547" y="5574"/>
                    <a:pt x="1499" y="5551"/>
                    <a:pt x="1450" y="5551"/>
                  </a:cubicBezTo>
                  <a:cubicBezTo>
                    <a:pt x="1422" y="5551"/>
                    <a:pt x="1393" y="5558"/>
                    <a:pt x="1368" y="5571"/>
                  </a:cubicBezTo>
                  <a:lnTo>
                    <a:pt x="968" y="5804"/>
                  </a:lnTo>
                  <a:lnTo>
                    <a:pt x="968" y="4170"/>
                  </a:lnTo>
                  <a:lnTo>
                    <a:pt x="1569" y="3836"/>
                  </a:lnTo>
                  <a:cubicBezTo>
                    <a:pt x="1669" y="3803"/>
                    <a:pt x="1669" y="3703"/>
                    <a:pt x="1635" y="3636"/>
                  </a:cubicBezTo>
                  <a:cubicBezTo>
                    <a:pt x="1614" y="3573"/>
                    <a:pt x="1566" y="3549"/>
                    <a:pt x="1517" y="3549"/>
                  </a:cubicBezTo>
                  <a:cubicBezTo>
                    <a:pt x="1488" y="3549"/>
                    <a:pt x="1460" y="3557"/>
                    <a:pt x="1435" y="3569"/>
                  </a:cubicBezTo>
                  <a:lnTo>
                    <a:pt x="1001" y="3803"/>
                  </a:lnTo>
                  <a:lnTo>
                    <a:pt x="1001" y="2202"/>
                  </a:lnTo>
                  <a:lnTo>
                    <a:pt x="1569" y="1868"/>
                  </a:lnTo>
                  <a:cubicBezTo>
                    <a:pt x="1635" y="1835"/>
                    <a:pt x="1669" y="1735"/>
                    <a:pt x="1635" y="1668"/>
                  </a:cubicBezTo>
                  <a:cubicBezTo>
                    <a:pt x="1611" y="1619"/>
                    <a:pt x="1551" y="1588"/>
                    <a:pt x="1481" y="1588"/>
                  </a:cubicBezTo>
                  <a:cubicBezTo>
                    <a:pt x="1455" y="1588"/>
                    <a:pt x="1429" y="1592"/>
                    <a:pt x="1402" y="1601"/>
                  </a:cubicBezTo>
                  <a:lnTo>
                    <a:pt x="1001" y="1835"/>
                  </a:lnTo>
                  <a:lnTo>
                    <a:pt x="1001" y="133"/>
                  </a:lnTo>
                  <a:cubicBezTo>
                    <a:pt x="1001" y="67"/>
                    <a:pt x="935" y="0"/>
                    <a:pt x="835"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25831147" name="Google Shape;880;p36" hidden="0"/>
            <p:cNvSpPr/>
            <p:nvPr isPhoto="0" userDrawn="0"/>
          </p:nvSpPr>
          <p:spPr bwMode="auto">
            <a:xfrm>
              <a:off x="812961" y="1732472"/>
              <a:ext cx="493765" cy="292005"/>
            </a:xfrm>
            <a:custGeom>
              <a:avLst/>
              <a:gdLst/>
              <a:ahLst/>
              <a:cxnLst/>
              <a:rect l="l" t="t" r="r" b="b"/>
              <a:pathLst>
                <a:path w="35192" h="20812" fill="norm" stroke="1" extrusionOk="0">
                  <a:moveTo>
                    <a:pt x="32556" y="0"/>
                  </a:moveTo>
                  <a:cubicBezTo>
                    <a:pt x="32100" y="0"/>
                    <a:pt x="31642" y="118"/>
                    <a:pt x="31222" y="361"/>
                  </a:cubicBezTo>
                  <a:lnTo>
                    <a:pt x="1368" y="17607"/>
                  </a:lnTo>
                  <a:cubicBezTo>
                    <a:pt x="300" y="18207"/>
                    <a:pt x="0" y="19375"/>
                    <a:pt x="767" y="20176"/>
                  </a:cubicBezTo>
                  <a:cubicBezTo>
                    <a:pt x="1175" y="20601"/>
                    <a:pt x="1828" y="20811"/>
                    <a:pt x="2512" y="20811"/>
                  </a:cubicBezTo>
                  <a:cubicBezTo>
                    <a:pt x="3060" y="20811"/>
                    <a:pt x="3628" y="20676"/>
                    <a:pt x="4103" y="20409"/>
                  </a:cubicBezTo>
                  <a:lnTo>
                    <a:pt x="33958" y="3163"/>
                  </a:lnTo>
                  <a:cubicBezTo>
                    <a:pt x="35025" y="2563"/>
                    <a:pt x="35192" y="1495"/>
                    <a:pt x="34425" y="728"/>
                  </a:cubicBezTo>
                  <a:cubicBezTo>
                    <a:pt x="33889" y="252"/>
                    <a:pt x="33224" y="0"/>
                    <a:pt x="32556"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45368674" name="Google Shape;881;p36" hidden="0"/>
            <p:cNvSpPr/>
            <p:nvPr isPhoto="0" userDrawn="0"/>
          </p:nvSpPr>
          <p:spPr bwMode="auto">
            <a:xfrm>
              <a:off x="742920" y="1616060"/>
              <a:ext cx="481081" cy="278310"/>
            </a:xfrm>
            <a:custGeom>
              <a:avLst/>
              <a:gdLst/>
              <a:ahLst/>
              <a:cxnLst/>
              <a:rect l="l" t="t" r="r" b="b"/>
              <a:pathLst>
                <a:path w="34288" h="19836" fill="norm" stroke="1" extrusionOk="0">
                  <a:moveTo>
                    <a:pt x="33966" y="0"/>
                  </a:moveTo>
                  <a:cubicBezTo>
                    <a:pt x="33938" y="0"/>
                    <a:pt x="33909" y="6"/>
                    <a:pt x="33879" y="19"/>
                  </a:cubicBezTo>
                  <a:lnTo>
                    <a:pt x="255" y="19433"/>
                  </a:lnTo>
                  <a:cubicBezTo>
                    <a:pt x="0" y="19497"/>
                    <a:pt x="81" y="19835"/>
                    <a:pt x="322" y="19835"/>
                  </a:cubicBezTo>
                  <a:cubicBezTo>
                    <a:pt x="333" y="19835"/>
                    <a:pt x="344" y="19834"/>
                    <a:pt x="355" y="19833"/>
                  </a:cubicBezTo>
                  <a:lnTo>
                    <a:pt x="456" y="19833"/>
                  </a:lnTo>
                  <a:lnTo>
                    <a:pt x="34113" y="386"/>
                  </a:lnTo>
                  <a:cubicBezTo>
                    <a:pt x="34288" y="269"/>
                    <a:pt x="34157" y="0"/>
                    <a:pt x="33966"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2331211" name="Google Shape;882;p36" hidden="0"/>
            <p:cNvSpPr/>
            <p:nvPr isPhoto="0" userDrawn="0"/>
          </p:nvSpPr>
          <p:spPr bwMode="auto">
            <a:xfrm>
              <a:off x="753991" y="1641118"/>
              <a:ext cx="478794" cy="278956"/>
            </a:xfrm>
            <a:custGeom>
              <a:avLst/>
              <a:gdLst/>
              <a:ahLst/>
              <a:cxnLst/>
              <a:rect l="l" t="t" r="r" b="b"/>
              <a:pathLst>
                <a:path w="34125" h="19882" fill="norm" stroke="1" extrusionOk="0">
                  <a:moveTo>
                    <a:pt x="33898" y="1"/>
                  </a:moveTo>
                  <a:cubicBezTo>
                    <a:pt x="33861" y="1"/>
                    <a:pt x="33824" y="12"/>
                    <a:pt x="33791" y="34"/>
                  </a:cubicBezTo>
                  <a:lnTo>
                    <a:pt x="134" y="19448"/>
                  </a:lnTo>
                  <a:cubicBezTo>
                    <a:pt x="33" y="19515"/>
                    <a:pt x="0" y="19648"/>
                    <a:pt x="67" y="19748"/>
                  </a:cubicBezTo>
                  <a:cubicBezTo>
                    <a:pt x="100" y="19815"/>
                    <a:pt x="167" y="19882"/>
                    <a:pt x="234" y="19882"/>
                  </a:cubicBezTo>
                  <a:cubicBezTo>
                    <a:pt x="300" y="19882"/>
                    <a:pt x="334" y="19848"/>
                    <a:pt x="367" y="19848"/>
                  </a:cubicBezTo>
                  <a:lnTo>
                    <a:pt x="33991" y="434"/>
                  </a:lnTo>
                  <a:cubicBezTo>
                    <a:pt x="34091" y="368"/>
                    <a:pt x="34124" y="234"/>
                    <a:pt x="34091" y="134"/>
                  </a:cubicBezTo>
                  <a:cubicBezTo>
                    <a:pt x="34047" y="45"/>
                    <a:pt x="33973" y="1"/>
                    <a:pt x="33898"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68692795" name="Google Shape;883;p36" hidden="0"/>
            <p:cNvSpPr/>
            <p:nvPr isPhoto="0" userDrawn="0"/>
          </p:nvSpPr>
          <p:spPr bwMode="auto">
            <a:xfrm>
              <a:off x="764752" y="1665672"/>
              <a:ext cx="480772" cy="278746"/>
            </a:xfrm>
            <a:custGeom>
              <a:avLst/>
              <a:gdLst/>
              <a:ahLst/>
              <a:cxnLst/>
              <a:rect l="l" t="t" r="r" b="b"/>
              <a:pathLst>
                <a:path w="34266" h="19867" fill="norm" stroke="1" extrusionOk="0">
                  <a:moveTo>
                    <a:pt x="33945" y="0"/>
                  </a:moveTo>
                  <a:cubicBezTo>
                    <a:pt x="33917" y="0"/>
                    <a:pt x="33888" y="6"/>
                    <a:pt x="33858" y="19"/>
                  </a:cubicBezTo>
                  <a:lnTo>
                    <a:pt x="234" y="19466"/>
                  </a:lnTo>
                  <a:cubicBezTo>
                    <a:pt x="0" y="19566"/>
                    <a:pt x="100" y="19866"/>
                    <a:pt x="334" y="19866"/>
                  </a:cubicBezTo>
                  <a:cubicBezTo>
                    <a:pt x="367" y="19866"/>
                    <a:pt x="401" y="19866"/>
                    <a:pt x="434" y="19833"/>
                  </a:cubicBezTo>
                  <a:lnTo>
                    <a:pt x="34091" y="386"/>
                  </a:lnTo>
                  <a:cubicBezTo>
                    <a:pt x="34266" y="269"/>
                    <a:pt x="34136" y="0"/>
                    <a:pt x="33945"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84649781" name="Google Shape;884;p36" hidden="0"/>
            <p:cNvSpPr/>
            <p:nvPr isPhoto="0" userDrawn="0"/>
          </p:nvSpPr>
          <p:spPr bwMode="auto">
            <a:xfrm>
              <a:off x="779723" y="1689075"/>
              <a:ext cx="479846" cy="278746"/>
            </a:xfrm>
            <a:custGeom>
              <a:avLst/>
              <a:gdLst/>
              <a:ahLst/>
              <a:cxnLst/>
              <a:rect l="l" t="t" r="r" b="b"/>
              <a:pathLst>
                <a:path w="34200" h="19867" fill="norm" stroke="1" extrusionOk="0">
                  <a:moveTo>
                    <a:pt x="33888" y="0"/>
                  </a:moveTo>
                  <a:cubicBezTo>
                    <a:pt x="33858" y="0"/>
                    <a:pt x="33825" y="6"/>
                    <a:pt x="33792" y="19"/>
                  </a:cubicBezTo>
                  <a:lnTo>
                    <a:pt x="168" y="19466"/>
                  </a:lnTo>
                  <a:cubicBezTo>
                    <a:pt x="34" y="19499"/>
                    <a:pt x="1" y="19633"/>
                    <a:pt x="67" y="19733"/>
                  </a:cubicBezTo>
                  <a:cubicBezTo>
                    <a:pt x="101" y="19799"/>
                    <a:pt x="168" y="19866"/>
                    <a:pt x="268" y="19866"/>
                  </a:cubicBezTo>
                  <a:cubicBezTo>
                    <a:pt x="301" y="19866"/>
                    <a:pt x="334" y="19866"/>
                    <a:pt x="368" y="19833"/>
                  </a:cubicBezTo>
                  <a:lnTo>
                    <a:pt x="34025" y="385"/>
                  </a:lnTo>
                  <a:cubicBezTo>
                    <a:pt x="34200" y="269"/>
                    <a:pt x="34095" y="0"/>
                    <a:pt x="33888"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68700368" name="Google Shape;885;p36" hidden="0"/>
            <p:cNvSpPr/>
            <p:nvPr isPhoto="0" userDrawn="0"/>
          </p:nvSpPr>
          <p:spPr bwMode="auto">
            <a:xfrm>
              <a:off x="1179413" y="1281668"/>
              <a:ext cx="468973" cy="263845"/>
            </a:xfrm>
            <a:custGeom>
              <a:avLst/>
              <a:gdLst/>
              <a:ahLst/>
              <a:cxnLst/>
              <a:rect l="l" t="t" r="r" b="b"/>
              <a:pathLst>
                <a:path w="33425" h="18805" fill="norm" stroke="1" extrusionOk="0">
                  <a:moveTo>
                    <a:pt x="31526" y="1"/>
                  </a:moveTo>
                  <a:cubicBezTo>
                    <a:pt x="30642" y="1"/>
                    <a:pt x="29589" y="309"/>
                    <a:pt x="28855" y="735"/>
                  </a:cubicBezTo>
                  <a:lnTo>
                    <a:pt x="1135" y="16713"/>
                  </a:lnTo>
                  <a:cubicBezTo>
                    <a:pt x="101" y="17314"/>
                    <a:pt x="1" y="18048"/>
                    <a:pt x="835" y="18515"/>
                  </a:cubicBezTo>
                  <a:cubicBezTo>
                    <a:pt x="1199" y="18704"/>
                    <a:pt x="1685" y="18804"/>
                    <a:pt x="2205" y="18804"/>
                  </a:cubicBezTo>
                  <a:cubicBezTo>
                    <a:pt x="2875" y="18804"/>
                    <a:pt x="3603" y="18638"/>
                    <a:pt x="4204" y="18281"/>
                  </a:cubicBezTo>
                  <a:lnTo>
                    <a:pt x="32224" y="2136"/>
                  </a:lnTo>
                  <a:cubicBezTo>
                    <a:pt x="33258" y="1536"/>
                    <a:pt x="33425" y="535"/>
                    <a:pt x="32491" y="168"/>
                  </a:cubicBezTo>
                  <a:cubicBezTo>
                    <a:pt x="32220" y="52"/>
                    <a:pt x="31887" y="1"/>
                    <a:pt x="31526"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91777383" name="Google Shape;886;p36" hidden="0"/>
            <p:cNvSpPr/>
            <p:nvPr isPhoto="0" userDrawn="0"/>
          </p:nvSpPr>
          <p:spPr bwMode="auto">
            <a:xfrm>
              <a:off x="1236980" y="1313335"/>
              <a:ext cx="454928" cy="264617"/>
            </a:xfrm>
            <a:custGeom>
              <a:avLst/>
              <a:gdLst/>
              <a:ahLst/>
              <a:cxnLst/>
              <a:rect l="l" t="t" r="r" b="b"/>
              <a:pathLst>
                <a:path w="32424" h="18860" fill="norm" stroke="1" extrusionOk="0">
                  <a:moveTo>
                    <a:pt x="32137" y="0"/>
                  </a:moveTo>
                  <a:cubicBezTo>
                    <a:pt x="32109" y="0"/>
                    <a:pt x="32082" y="4"/>
                    <a:pt x="32057" y="13"/>
                  </a:cubicBezTo>
                  <a:lnTo>
                    <a:pt x="134" y="18459"/>
                  </a:lnTo>
                  <a:cubicBezTo>
                    <a:pt x="34" y="18493"/>
                    <a:pt x="1" y="18626"/>
                    <a:pt x="67" y="18759"/>
                  </a:cubicBezTo>
                  <a:cubicBezTo>
                    <a:pt x="101" y="18826"/>
                    <a:pt x="167" y="18860"/>
                    <a:pt x="268" y="18860"/>
                  </a:cubicBezTo>
                  <a:cubicBezTo>
                    <a:pt x="301" y="18860"/>
                    <a:pt x="334" y="18860"/>
                    <a:pt x="368" y="18826"/>
                  </a:cubicBezTo>
                  <a:lnTo>
                    <a:pt x="32257" y="413"/>
                  </a:lnTo>
                  <a:cubicBezTo>
                    <a:pt x="32357" y="346"/>
                    <a:pt x="32424" y="213"/>
                    <a:pt x="32357" y="113"/>
                  </a:cubicBezTo>
                  <a:cubicBezTo>
                    <a:pt x="32307" y="38"/>
                    <a:pt x="32220" y="0"/>
                    <a:pt x="32137"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89665149" name="Google Shape;887;p36" hidden="0"/>
            <p:cNvSpPr/>
            <p:nvPr isPhoto="0" userDrawn="0"/>
          </p:nvSpPr>
          <p:spPr bwMode="auto">
            <a:xfrm>
              <a:off x="1255697" y="1333146"/>
              <a:ext cx="455405" cy="264925"/>
            </a:xfrm>
            <a:custGeom>
              <a:avLst/>
              <a:gdLst/>
              <a:ahLst/>
              <a:cxnLst/>
              <a:rect l="l" t="t" r="r" b="b"/>
              <a:pathLst>
                <a:path w="32458" h="18882" fill="norm" stroke="1" extrusionOk="0">
                  <a:moveTo>
                    <a:pt x="32205" y="0"/>
                  </a:moveTo>
                  <a:cubicBezTo>
                    <a:pt x="32166" y="0"/>
                    <a:pt x="32126" y="11"/>
                    <a:pt x="32091" y="35"/>
                  </a:cubicBezTo>
                  <a:lnTo>
                    <a:pt x="134" y="18448"/>
                  </a:lnTo>
                  <a:cubicBezTo>
                    <a:pt x="34" y="18515"/>
                    <a:pt x="1" y="18648"/>
                    <a:pt x="34" y="18748"/>
                  </a:cubicBezTo>
                  <a:cubicBezTo>
                    <a:pt x="101" y="18815"/>
                    <a:pt x="168" y="18882"/>
                    <a:pt x="234" y="18882"/>
                  </a:cubicBezTo>
                  <a:cubicBezTo>
                    <a:pt x="268" y="18882"/>
                    <a:pt x="301" y="18849"/>
                    <a:pt x="335" y="18849"/>
                  </a:cubicBezTo>
                  <a:lnTo>
                    <a:pt x="32291" y="402"/>
                  </a:lnTo>
                  <a:cubicBezTo>
                    <a:pt x="32391" y="335"/>
                    <a:pt x="32457" y="202"/>
                    <a:pt x="32391" y="102"/>
                  </a:cubicBezTo>
                  <a:cubicBezTo>
                    <a:pt x="32348" y="37"/>
                    <a:pt x="32277" y="0"/>
                    <a:pt x="32205"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98292568" name="Google Shape;888;p36" hidden="0"/>
            <p:cNvSpPr/>
            <p:nvPr isPhoto="0" userDrawn="0"/>
          </p:nvSpPr>
          <p:spPr bwMode="auto">
            <a:xfrm>
              <a:off x="1272983" y="1613829"/>
              <a:ext cx="62772" cy="213111"/>
            </a:xfrm>
            <a:custGeom>
              <a:avLst/>
              <a:gdLst/>
              <a:ahLst/>
              <a:cxnLst/>
              <a:rect l="l" t="t" r="r" b="b"/>
              <a:pathLst>
                <a:path w="4474" h="15189" fill="norm" stroke="1" extrusionOk="0">
                  <a:moveTo>
                    <a:pt x="262" y="0"/>
                  </a:moveTo>
                  <a:cubicBezTo>
                    <a:pt x="134" y="0"/>
                    <a:pt x="1" y="142"/>
                    <a:pt x="103" y="245"/>
                  </a:cubicBezTo>
                  <a:cubicBezTo>
                    <a:pt x="1371" y="1746"/>
                    <a:pt x="2338" y="3447"/>
                    <a:pt x="3005" y="5281"/>
                  </a:cubicBezTo>
                  <a:cubicBezTo>
                    <a:pt x="3639" y="7149"/>
                    <a:pt x="4006" y="9084"/>
                    <a:pt x="4106" y="11052"/>
                  </a:cubicBezTo>
                  <a:lnTo>
                    <a:pt x="4106" y="11219"/>
                  </a:lnTo>
                  <a:cubicBezTo>
                    <a:pt x="4139" y="12053"/>
                    <a:pt x="4139" y="12053"/>
                    <a:pt x="4139" y="13354"/>
                  </a:cubicBezTo>
                  <a:lnTo>
                    <a:pt x="4139" y="15022"/>
                  </a:lnTo>
                  <a:cubicBezTo>
                    <a:pt x="4139" y="15122"/>
                    <a:pt x="4206" y="15189"/>
                    <a:pt x="4306" y="15189"/>
                  </a:cubicBezTo>
                  <a:cubicBezTo>
                    <a:pt x="4406" y="15189"/>
                    <a:pt x="4473" y="15089"/>
                    <a:pt x="4473" y="15022"/>
                  </a:cubicBezTo>
                  <a:lnTo>
                    <a:pt x="4473" y="13321"/>
                  </a:lnTo>
                  <a:cubicBezTo>
                    <a:pt x="4473" y="12020"/>
                    <a:pt x="4473" y="12020"/>
                    <a:pt x="4440" y="11152"/>
                  </a:cubicBezTo>
                  <a:lnTo>
                    <a:pt x="4440" y="11019"/>
                  </a:lnTo>
                  <a:cubicBezTo>
                    <a:pt x="4306" y="9017"/>
                    <a:pt x="3939" y="7049"/>
                    <a:pt x="3272" y="5181"/>
                  </a:cubicBezTo>
                  <a:cubicBezTo>
                    <a:pt x="2605" y="3313"/>
                    <a:pt x="1638" y="1579"/>
                    <a:pt x="370" y="44"/>
                  </a:cubicBezTo>
                  <a:cubicBezTo>
                    <a:pt x="339" y="13"/>
                    <a:pt x="301" y="0"/>
                    <a:pt x="262"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04508931" name="Google Shape;889;p36" hidden="0"/>
            <p:cNvSpPr/>
            <p:nvPr isPhoto="0" userDrawn="0"/>
          </p:nvSpPr>
          <p:spPr bwMode="auto">
            <a:xfrm>
              <a:off x="1319817" y="1519431"/>
              <a:ext cx="194253" cy="124255"/>
            </a:xfrm>
            <a:custGeom>
              <a:avLst/>
              <a:gdLst/>
              <a:ahLst/>
              <a:cxnLst/>
              <a:rect l="l" t="t" r="r" b="b"/>
              <a:pathLst>
                <a:path w="13845" h="8856" fill="norm" stroke="1" extrusionOk="0">
                  <a:moveTo>
                    <a:pt x="12824" y="1"/>
                  </a:moveTo>
                  <a:cubicBezTo>
                    <a:pt x="12729" y="1"/>
                    <a:pt x="12632" y="23"/>
                    <a:pt x="12543" y="68"/>
                  </a:cubicBezTo>
                  <a:lnTo>
                    <a:pt x="334" y="7106"/>
                  </a:lnTo>
                  <a:cubicBezTo>
                    <a:pt x="68" y="7273"/>
                    <a:pt x="1" y="7606"/>
                    <a:pt x="168" y="7840"/>
                  </a:cubicBezTo>
                  <a:cubicBezTo>
                    <a:pt x="334" y="8073"/>
                    <a:pt x="501" y="8307"/>
                    <a:pt x="635" y="8574"/>
                  </a:cubicBezTo>
                  <a:cubicBezTo>
                    <a:pt x="724" y="8752"/>
                    <a:pt x="902" y="8855"/>
                    <a:pt x="1089" y="8855"/>
                  </a:cubicBezTo>
                  <a:cubicBezTo>
                    <a:pt x="1183" y="8855"/>
                    <a:pt x="1280" y="8829"/>
                    <a:pt x="1369" y="8774"/>
                  </a:cubicBezTo>
                  <a:lnTo>
                    <a:pt x="13511" y="1769"/>
                  </a:lnTo>
                  <a:cubicBezTo>
                    <a:pt x="13744" y="1635"/>
                    <a:pt x="13844" y="1302"/>
                    <a:pt x="13711" y="1035"/>
                  </a:cubicBezTo>
                  <a:cubicBezTo>
                    <a:pt x="13611" y="768"/>
                    <a:pt x="13444" y="501"/>
                    <a:pt x="13310" y="268"/>
                  </a:cubicBezTo>
                  <a:cubicBezTo>
                    <a:pt x="13199" y="90"/>
                    <a:pt x="13014" y="1"/>
                    <a:pt x="12824"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56862720" name="Google Shape;890;p36" hidden="0"/>
            <p:cNvSpPr/>
            <p:nvPr isPhoto="0" userDrawn="0"/>
          </p:nvSpPr>
          <p:spPr bwMode="auto">
            <a:xfrm>
              <a:off x="1344160" y="1432763"/>
              <a:ext cx="424973" cy="262765"/>
            </a:xfrm>
            <a:custGeom>
              <a:avLst/>
              <a:gdLst/>
              <a:ahLst/>
              <a:cxnLst/>
              <a:rect l="l" t="t" r="r" b="b"/>
              <a:pathLst>
                <a:path w="30289" h="18728" fill="norm" stroke="1" extrusionOk="0">
                  <a:moveTo>
                    <a:pt x="29554" y="1"/>
                  </a:moveTo>
                  <a:cubicBezTo>
                    <a:pt x="29472" y="1"/>
                    <a:pt x="29391" y="24"/>
                    <a:pt x="29321" y="74"/>
                  </a:cubicBezTo>
                  <a:lnTo>
                    <a:pt x="401" y="16785"/>
                  </a:lnTo>
                  <a:cubicBezTo>
                    <a:pt x="134" y="16952"/>
                    <a:pt x="0" y="17286"/>
                    <a:pt x="101" y="17586"/>
                  </a:cubicBezTo>
                  <a:cubicBezTo>
                    <a:pt x="167" y="17853"/>
                    <a:pt x="267" y="18120"/>
                    <a:pt x="334" y="18420"/>
                  </a:cubicBezTo>
                  <a:cubicBezTo>
                    <a:pt x="381" y="18606"/>
                    <a:pt x="540" y="18727"/>
                    <a:pt x="723" y="18727"/>
                  </a:cubicBezTo>
                  <a:cubicBezTo>
                    <a:pt x="803" y="18727"/>
                    <a:pt x="887" y="18704"/>
                    <a:pt x="968" y="18653"/>
                  </a:cubicBezTo>
                  <a:lnTo>
                    <a:pt x="29888" y="1975"/>
                  </a:lnTo>
                  <a:cubicBezTo>
                    <a:pt x="30155" y="1808"/>
                    <a:pt x="30289" y="1475"/>
                    <a:pt x="30222" y="1174"/>
                  </a:cubicBezTo>
                  <a:cubicBezTo>
                    <a:pt x="30122" y="874"/>
                    <a:pt x="30055" y="607"/>
                    <a:pt x="29989" y="340"/>
                  </a:cubicBezTo>
                  <a:cubicBezTo>
                    <a:pt x="29942" y="129"/>
                    <a:pt x="29747" y="1"/>
                    <a:pt x="29554"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71010401" name="Google Shape;891;p36" hidden="0"/>
            <p:cNvSpPr/>
            <p:nvPr isPhoto="0" userDrawn="0"/>
          </p:nvSpPr>
          <p:spPr bwMode="auto">
            <a:xfrm>
              <a:off x="1344160" y="1432763"/>
              <a:ext cx="424973" cy="262765"/>
            </a:xfrm>
            <a:custGeom>
              <a:avLst/>
              <a:gdLst/>
              <a:ahLst/>
              <a:cxnLst/>
              <a:rect l="l" t="t" r="r" b="b"/>
              <a:pathLst>
                <a:path w="30289" h="18728" fill="norm" stroke="1" extrusionOk="0">
                  <a:moveTo>
                    <a:pt x="29554" y="1"/>
                  </a:moveTo>
                  <a:cubicBezTo>
                    <a:pt x="29472" y="1"/>
                    <a:pt x="29391" y="24"/>
                    <a:pt x="29321" y="74"/>
                  </a:cubicBezTo>
                  <a:lnTo>
                    <a:pt x="401" y="16785"/>
                  </a:lnTo>
                  <a:cubicBezTo>
                    <a:pt x="134" y="16952"/>
                    <a:pt x="0" y="17286"/>
                    <a:pt x="101" y="17586"/>
                  </a:cubicBezTo>
                  <a:cubicBezTo>
                    <a:pt x="167" y="17853"/>
                    <a:pt x="267" y="18120"/>
                    <a:pt x="334" y="18420"/>
                  </a:cubicBezTo>
                  <a:cubicBezTo>
                    <a:pt x="381" y="18606"/>
                    <a:pt x="540" y="18727"/>
                    <a:pt x="723" y="18727"/>
                  </a:cubicBezTo>
                  <a:cubicBezTo>
                    <a:pt x="803" y="18727"/>
                    <a:pt x="887" y="18704"/>
                    <a:pt x="968" y="18653"/>
                  </a:cubicBezTo>
                  <a:lnTo>
                    <a:pt x="29888" y="1975"/>
                  </a:lnTo>
                  <a:cubicBezTo>
                    <a:pt x="30155" y="1808"/>
                    <a:pt x="30289" y="1475"/>
                    <a:pt x="30222" y="1174"/>
                  </a:cubicBezTo>
                  <a:cubicBezTo>
                    <a:pt x="30122" y="874"/>
                    <a:pt x="30055" y="607"/>
                    <a:pt x="29989" y="340"/>
                  </a:cubicBezTo>
                  <a:cubicBezTo>
                    <a:pt x="29942" y="129"/>
                    <a:pt x="29747" y="1"/>
                    <a:pt x="29554" y="1"/>
                  </a:cubicBez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15642205" name="Google Shape;892;p36" hidden="0"/>
            <p:cNvSpPr/>
            <p:nvPr isPhoto="0" userDrawn="0"/>
          </p:nvSpPr>
          <p:spPr bwMode="auto">
            <a:xfrm>
              <a:off x="1356802" y="1562028"/>
              <a:ext cx="290180" cy="188627"/>
            </a:xfrm>
            <a:custGeom>
              <a:avLst/>
              <a:gdLst/>
              <a:ahLst/>
              <a:cxnLst/>
              <a:rect l="l" t="t" r="r" b="b"/>
              <a:pathLst>
                <a:path w="20682" h="13444" fill="norm" stroke="1" extrusionOk="0">
                  <a:moveTo>
                    <a:pt x="20222" y="0"/>
                  </a:moveTo>
                  <a:cubicBezTo>
                    <a:pt x="20151" y="0"/>
                    <a:pt x="20079" y="21"/>
                    <a:pt x="20014" y="67"/>
                  </a:cubicBezTo>
                  <a:lnTo>
                    <a:pt x="434" y="11375"/>
                  </a:lnTo>
                  <a:cubicBezTo>
                    <a:pt x="167" y="11575"/>
                    <a:pt x="0" y="11876"/>
                    <a:pt x="33" y="12209"/>
                  </a:cubicBezTo>
                  <a:cubicBezTo>
                    <a:pt x="67" y="12509"/>
                    <a:pt x="100" y="12810"/>
                    <a:pt x="134" y="13110"/>
                  </a:cubicBezTo>
                  <a:cubicBezTo>
                    <a:pt x="109" y="13303"/>
                    <a:pt x="277" y="13443"/>
                    <a:pt x="448" y="13443"/>
                  </a:cubicBezTo>
                  <a:cubicBezTo>
                    <a:pt x="513" y="13443"/>
                    <a:pt x="578" y="13423"/>
                    <a:pt x="634" y="13377"/>
                  </a:cubicBezTo>
                  <a:lnTo>
                    <a:pt x="20248" y="2069"/>
                  </a:lnTo>
                  <a:cubicBezTo>
                    <a:pt x="20515" y="1902"/>
                    <a:pt x="20682" y="1568"/>
                    <a:pt x="20682" y="1235"/>
                  </a:cubicBezTo>
                  <a:cubicBezTo>
                    <a:pt x="20648" y="934"/>
                    <a:pt x="20615" y="634"/>
                    <a:pt x="20581" y="334"/>
                  </a:cubicBezTo>
                  <a:cubicBezTo>
                    <a:pt x="20581" y="141"/>
                    <a:pt x="20407" y="0"/>
                    <a:pt x="20222"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64445029" name="Google Shape;893;p36" hidden="0"/>
            <p:cNvSpPr/>
            <p:nvPr isPhoto="0" userDrawn="0"/>
          </p:nvSpPr>
          <p:spPr bwMode="auto">
            <a:xfrm>
              <a:off x="1356802" y="1562028"/>
              <a:ext cx="290180" cy="188627"/>
            </a:xfrm>
            <a:custGeom>
              <a:avLst/>
              <a:gdLst/>
              <a:ahLst/>
              <a:cxnLst/>
              <a:rect l="l" t="t" r="r" b="b"/>
              <a:pathLst>
                <a:path w="20682" h="13444" fill="norm" stroke="1" extrusionOk="0">
                  <a:moveTo>
                    <a:pt x="20222" y="0"/>
                  </a:moveTo>
                  <a:cubicBezTo>
                    <a:pt x="20151" y="0"/>
                    <a:pt x="20079" y="21"/>
                    <a:pt x="20014" y="67"/>
                  </a:cubicBezTo>
                  <a:lnTo>
                    <a:pt x="434" y="11375"/>
                  </a:lnTo>
                  <a:cubicBezTo>
                    <a:pt x="167" y="11575"/>
                    <a:pt x="0" y="11876"/>
                    <a:pt x="33" y="12209"/>
                  </a:cubicBezTo>
                  <a:cubicBezTo>
                    <a:pt x="67" y="12509"/>
                    <a:pt x="100" y="12810"/>
                    <a:pt x="134" y="13110"/>
                  </a:cubicBezTo>
                  <a:cubicBezTo>
                    <a:pt x="109" y="13303"/>
                    <a:pt x="277" y="13443"/>
                    <a:pt x="448" y="13443"/>
                  </a:cubicBezTo>
                  <a:cubicBezTo>
                    <a:pt x="513" y="13443"/>
                    <a:pt x="578" y="13423"/>
                    <a:pt x="634" y="13377"/>
                  </a:cubicBezTo>
                  <a:lnTo>
                    <a:pt x="20248" y="2069"/>
                  </a:lnTo>
                  <a:cubicBezTo>
                    <a:pt x="20515" y="1902"/>
                    <a:pt x="20682" y="1568"/>
                    <a:pt x="20682" y="1235"/>
                  </a:cubicBezTo>
                  <a:cubicBezTo>
                    <a:pt x="20648" y="934"/>
                    <a:pt x="20615" y="634"/>
                    <a:pt x="20581" y="334"/>
                  </a:cubicBezTo>
                  <a:cubicBezTo>
                    <a:pt x="20581" y="141"/>
                    <a:pt x="20407" y="0"/>
                    <a:pt x="20222"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39121889" name="Google Shape;894;p36" hidden="0"/>
            <p:cNvSpPr/>
            <p:nvPr isPhoto="0" userDrawn="0"/>
          </p:nvSpPr>
          <p:spPr bwMode="auto">
            <a:xfrm>
              <a:off x="1359608" y="1708900"/>
              <a:ext cx="131059" cy="97526"/>
            </a:xfrm>
            <a:custGeom>
              <a:avLst/>
              <a:gdLst/>
              <a:ahLst/>
              <a:cxnLst/>
              <a:rect l="l" t="t" r="r" b="b"/>
              <a:pathLst>
                <a:path w="9341" h="6951" fill="norm" stroke="1" extrusionOk="0">
                  <a:moveTo>
                    <a:pt x="9075" y="1"/>
                  </a:moveTo>
                  <a:cubicBezTo>
                    <a:pt x="9012" y="1"/>
                    <a:pt x="8943" y="24"/>
                    <a:pt x="8873" y="73"/>
                  </a:cubicBezTo>
                  <a:lnTo>
                    <a:pt x="467" y="4910"/>
                  </a:lnTo>
                  <a:cubicBezTo>
                    <a:pt x="167" y="5077"/>
                    <a:pt x="0" y="5410"/>
                    <a:pt x="0" y="5744"/>
                  </a:cubicBezTo>
                  <a:lnTo>
                    <a:pt x="0" y="6611"/>
                  </a:lnTo>
                  <a:cubicBezTo>
                    <a:pt x="0" y="6822"/>
                    <a:pt x="99" y="6951"/>
                    <a:pt x="250" y="6951"/>
                  </a:cubicBezTo>
                  <a:cubicBezTo>
                    <a:pt x="314" y="6951"/>
                    <a:pt x="388" y="6928"/>
                    <a:pt x="467" y="6878"/>
                  </a:cubicBezTo>
                  <a:lnTo>
                    <a:pt x="8873" y="2041"/>
                  </a:lnTo>
                  <a:cubicBezTo>
                    <a:pt x="9140" y="1875"/>
                    <a:pt x="9307" y="1574"/>
                    <a:pt x="9340" y="1207"/>
                  </a:cubicBezTo>
                  <a:lnTo>
                    <a:pt x="9340" y="340"/>
                  </a:lnTo>
                  <a:cubicBezTo>
                    <a:pt x="9340" y="129"/>
                    <a:pt x="9225" y="1"/>
                    <a:pt x="9075"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02407828" name="Google Shape;895;p36" hidden="0"/>
            <p:cNvSpPr/>
            <p:nvPr isPhoto="0" userDrawn="0"/>
          </p:nvSpPr>
          <p:spPr bwMode="auto">
            <a:xfrm>
              <a:off x="1359608" y="1708900"/>
              <a:ext cx="131059" cy="97526"/>
            </a:xfrm>
            <a:custGeom>
              <a:avLst/>
              <a:gdLst/>
              <a:ahLst/>
              <a:cxnLst/>
              <a:rect l="l" t="t" r="r" b="b"/>
              <a:pathLst>
                <a:path w="9341" h="6951" fill="norm" stroke="1" extrusionOk="0">
                  <a:moveTo>
                    <a:pt x="9075" y="1"/>
                  </a:moveTo>
                  <a:cubicBezTo>
                    <a:pt x="9012" y="1"/>
                    <a:pt x="8943" y="24"/>
                    <a:pt x="8873" y="73"/>
                  </a:cubicBezTo>
                  <a:lnTo>
                    <a:pt x="467" y="4910"/>
                  </a:lnTo>
                  <a:cubicBezTo>
                    <a:pt x="167" y="5077"/>
                    <a:pt x="0" y="5410"/>
                    <a:pt x="0" y="5744"/>
                  </a:cubicBezTo>
                  <a:lnTo>
                    <a:pt x="0" y="6611"/>
                  </a:lnTo>
                  <a:cubicBezTo>
                    <a:pt x="0" y="6822"/>
                    <a:pt x="99" y="6951"/>
                    <a:pt x="250" y="6951"/>
                  </a:cubicBezTo>
                  <a:cubicBezTo>
                    <a:pt x="314" y="6951"/>
                    <a:pt x="388" y="6928"/>
                    <a:pt x="467" y="6878"/>
                  </a:cubicBezTo>
                  <a:lnTo>
                    <a:pt x="8873" y="2041"/>
                  </a:lnTo>
                  <a:cubicBezTo>
                    <a:pt x="9140" y="1875"/>
                    <a:pt x="9307" y="1574"/>
                    <a:pt x="9340" y="1207"/>
                  </a:cubicBezTo>
                  <a:lnTo>
                    <a:pt x="9340" y="340"/>
                  </a:lnTo>
                  <a:cubicBezTo>
                    <a:pt x="9340" y="129"/>
                    <a:pt x="9225" y="1"/>
                    <a:pt x="9075"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70286668" name="Google Shape;896;p36" hidden="0"/>
            <p:cNvSpPr/>
            <p:nvPr isPhoto="0" userDrawn="0"/>
          </p:nvSpPr>
          <p:spPr bwMode="auto">
            <a:xfrm>
              <a:off x="1354922" y="1593849"/>
              <a:ext cx="425913" cy="259762"/>
            </a:xfrm>
            <a:custGeom>
              <a:avLst/>
              <a:gdLst/>
              <a:ahLst/>
              <a:cxnLst/>
              <a:rect l="l" t="t" r="r" b="b"/>
              <a:pathLst>
                <a:path w="30356" h="18514" fill="norm" stroke="1" extrusionOk="0">
                  <a:moveTo>
                    <a:pt x="30222" y="1"/>
                  </a:moveTo>
                  <a:cubicBezTo>
                    <a:pt x="30122" y="1"/>
                    <a:pt x="30055" y="67"/>
                    <a:pt x="30055" y="167"/>
                  </a:cubicBezTo>
                  <a:lnTo>
                    <a:pt x="30055" y="935"/>
                  </a:lnTo>
                  <a:lnTo>
                    <a:pt x="27821" y="2202"/>
                  </a:lnTo>
                  <a:lnTo>
                    <a:pt x="27821" y="1635"/>
                  </a:lnTo>
                  <a:cubicBezTo>
                    <a:pt x="27804" y="1552"/>
                    <a:pt x="27729" y="1510"/>
                    <a:pt x="27658" y="1510"/>
                  </a:cubicBezTo>
                  <a:cubicBezTo>
                    <a:pt x="27587" y="1510"/>
                    <a:pt x="27520" y="1552"/>
                    <a:pt x="27520" y="1635"/>
                  </a:cubicBezTo>
                  <a:lnTo>
                    <a:pt x="27520" y="2402"/>
                  </a:lnTo>
                  <a:lnTo>
                    <a:pt x="25285" y="3670"/>
                  </a:lnTo>
                  <a:lnTo>
                    <a:pt x="25285" y="3136"/>
                  </a:lnTo>
                  <a:cubicBezTo>
                    <a:pt x="25302" y="3036"/>
                    <a:pt x="25210" y="2986"/>
                    <a:pt x="25119" y="2986"/>
                  </a:cubicBezTo>
                  <a:cubicBezTo>
                    <a:pt x="25027" y="2986"/>
                    <a:pt x="24935" y="3036"/>
                    <a:pt x="24952" y="3136"/>
                  </a:cubicBezTo>
                  <a:lnTo>
                    <a:pt x="24952" y="3870"/>
                  </a:lnTo>
                  <a:lnTo>
                    <a:pt x="22717" y="5138"/>
                  </a:lnTo>
                  <a:lnTo>
                    <a:pt x="22717" y="4604"/>
                  </a:lnTo>
                  <a:cubicBezTo>
                    <a:pt x="22717" y="4537"/>
                    <a:pt x="22650" y="4437"/>
                    <a:pt x="22583" y="4437"/>
                  </a:cubicBezTo>
                  <a:cubicBezTo>
                    <a:pt x="22483" y="4437"/>
                    <a:pt x="22417" y="4537"/>
                    <a:pt x="22417" y="4604"/>
                  </a:cubicBezTo>
                  <a:lnTo>
                    <a:pt x="22417" y="5338"/>
                  </a:lnTo>
                  <a:lnTo>
                    <a:pt x="20182" y="6605"/>
                  </a:lnTo>
                  <a:lnTo>
                    <a:pt x="20182" y="6105"/>
                  </a:lnTo>
                  <a:cubicBezTo>
                    <a:pt x="20182" y="5988"/>
                    <a:pt x="20107" y="5930"/>
                    <a:pt x="20032" y="5930"/>
                  </a:cubicBezTo>
                  <a:cubicBezTo>
                    <a:pt x="19957" y="5930"/>
                    <a:pt x="19882" y="5988"/>
                    <a:pt x="19882" y="6105"/>
                  </a:cubicBezTo>
                  <a:lnTo>
                    <a:pt x="19882" y="6806"/>
                  </a:lnTo>
                  <a:lnTo>
                    <a:pt x="17613" y="8106"/>
                  </a:lnTo>
                  <a:lnTo>
                    <a:pt x="17613" y="7573"/>
                  </a:lnTo>
                  <a:cubicBezTo>
                    <a:pt x="17647" y="7473"/>
                    <a:pt x="17547" y="7406"/>
                    <a:pt x="17480" y="7406"/>
                  </a:cubicBezTo>
                  <a:cubicBezTo>
                    <a:pt x="17380" y="7406"/>
                    <a:pt x="17313" y="7473"/>
                    <a:pt x="17313" y="7573"/>
                  </a:cubicBezTo>
                  <a:lnTo>
                    <a:pt x="17313" y="8273"/>
                  </a:lnTo>
                  <a:lnTo>
                    <a:pt x="15078" y="9574"/>
                  </a:lnTo>
                  <a:lnTo>
                    <a:pt x="15078" y="9040"/>
                  </a:lnTo>
                  <a:cubicBezTo>
                    <a:pt x="15061" y="8957"/>
                    <a:pt x="14986" y="8915"/>
                    <a:pt x="14916" y="8915"/>
                  </a:cubicBezTo>
                  <a:cubicBezTo>
                    <a:pt x="14845" y="8915"/>
                    <a:pt x="14778" y="8957"/>
                    <a:pt x="14778" y="9040"/>
                  </a:cubicBezTo>
                  <a:lnTo>
                    <a:pt x="14778" y="9741"/>
                  </a:lnTo>
                  <a:lnTo>
                    <a:pt x="12543" y="11042"/>
                  </a:lnTo>
                  <a:lnTo>
                    <a:pt x="12543" y="10542"/>
                  </a:lnTo>
                  <a:cubicBezTo>
                    <a:pt x="12526" y="10441"/>
                    <a:pt x="12451" y="10391"/>
                    <a:pt x="12376" y="10391"/>
                  </a:cubicBezTo>
                  <a:cubicBezTo>
                    <a:pt x="12301" y="10391"/>
                    <a:pt x="12226" y="10441"/>
                    <a:pt x="12209" y="10542"/>
                  </a:cubicBezTo>
                  <a:lnTo>
                    <a:pt x="12209" y="11209"/>
                  </a:lnTo>
                  <a:lnTo>
                    <a:pt x="9974" y="12510"/>
                  </a:lnTo>
                  <a:lnTo>
                    <a:pt x="9974" y="12043"/>
                  </a:lnTo>
                  <a:cubicBezTo>
                    <a:pt x="9958" y="11943"/>
                    <a:pt x="9891" y="11893"/>
                    <a:pt x="9824" y="11893"/>
                  </a:cubicBezTo>
                  <a:cubicBezTo>
                    <a:pt x="9758" y="11893"/>
                    <a:pt x="9691" y="11943"/>
                    <a:pt x="9674" y="12043"/>
                  </a:cubicBezTo>
                  <a:lnTo>
                    <a:pt x="9674" y="12710"/>
                  </a:lnTo>
                  <a:lnTo>
                    <a:pt x="7439" y="13977"/>
                  </a:lnTo>
                  <a:lnTo>
                    <a:pt x="7439" y="13510"/>
                  </a:lnTo>
                  <a:cubicBezTo>
                    <a:pt x="7423" y="13427"/>
                    <a:pt x="7348" y="13385"/>
                    <a:pt x="7273" y="13385"/>
                  </a:cubicBezTo>
                  <a:cubicBezTo>
                    <a:pt x="7197" y="13385"/>
                    <a:pt x="7122" y="13427"/>
                    <a:pt x="7106" y="13510"/>
                  </a:cubicBezTo>
                  <a:lnTo>
                    <a:pt x="7106" y="14177"/>
                  </a:lnTo>
                  <a:lnTo>
                    <a:pt x="4871" y="15478"/>
                  </a:lnTo>
                  <a:lnTo>
                    <a:pt x="4871" y="14978"/>
                  </a:lnTo>
                  <a:cubicBezTo>
                    <a:pt x="4871" y="14895"/>
                    <a:pt x="4804" y="14853"/>
                    <a:pt x="4733" y="14853"/>
                  </a:cubicBezTo>
                  <a:cubicBezTo>
                    <a:pt x="4662" y="14853"/>
                    <a:pt x="4587" y="14895"/>
                    <a:pt x="4571" y="14978"/>
                  </a:cubicBezTo>
                  <a:lnTo>
                    <a:pt x="4571" y="15645"/>
                  </a:lnTo>
                  <a:lnTo>
                    <a:pt x="2336" y="16946"/>
                  </a:lnTo>
                  <a:lnTo>
                    <a:pt x="2336" y="16479"/>
                  </a:lnTo>
                  <a:cubicBezTo>
                    <a:pt x="2319" y="16379"/>
                    <a:pt x="2252" y="16329"/>
                    <a:pt x="2186" y="16329"/>
                  </a:cubicBezTo>
                  <a:cubicBezTo>
                    <a:pt x="2119" y="16329"/>
                    <a:pt x="2052" y="16379"/>
                    <a:pt x="2035" y="16479"/>
                  </a:cubicBezTo>
                  <a:lnTo>
                    <a:pt x="2035" y="17113"/>
                  </a:lnTo>
                  <a:lnTo>
                    <a:pt x="101" y="18247"/>
                  </a:lnTo>
                  <a:cubicBezTo>
                    <a:pt x="1" y="18280"/>
                    <a:pt x="1" y="18381"/>
                    <a:pt x="34" y="18447"/>
                  </a:cubicBezTo>
                  <a:cubicBezTo>
                    <a:pt x="67" y="18481"/>
                    <a:pt x="101" y="18514"/>
                    <a:pt x="167" y="18514"/>
                  </a:cubicBezTo>
                  <a:lnTo>
                    <a:pt x="234" y="18514"/>
                  </a:lnTo>
                  <a:lnTo>
                    <a:pt x="2035" y="17480"/>
                  </a:lnTo>
                  <a:lnTo>
                    <a:pt x="2035" y="18114"/>
                  </a:lnTo>
                  <a:cubicBezTo>
                    <a:pt x="2052" y="18197"/>
                    <a:pt x="2119" y="18239"/>
                    <a:pt x="2186" y="18239"/>
                  </a:cubicBezTo>
                  <a:cubicBezTo>
                    <a:pt x="2252" y="18239"/>
                    <a:pt x="2319" y="18197"/>
                    <a:pt x="2336" y="18114"/>
                  </a:cubicBezTo>
                  <a:lnTo>
                    <a:pt x="2336" y="17280"/>
                  </a:lnTo>
                  <a:lnTo>
                    <a:pt x="4571" y="16012"/>
                  </a:lnTo>
                  <a:lnTo>
                    <a:pt x="4571" y="16613"/>
                  </a:lnTo>
                  <a:cubicBezTo>
                    <a:pt x="4587" y="16696"/>
                    <a:pt x="4662" y="16738"/>
                    <a:pt x="4733" y="16738"/>
                  </a:cubicBezTo>
                  <a:cubicBezTo>
                    <a:pt x="4804" y="16738"/>
                    <a:pt x="4871" y="16696"/>
                    <a:pt x="4871" y="16613"/>
                  </a:cubicBezTo>
                  <a:lnTo>
                    <a:pt x="4871" y="15812"/>
                  </a:lnTo>
                  <a:lnTo>
                    <a:pt x="7106" y="14511"/>
                  </a:lnTo>
                  <a:lnTo>
                    <a:pt x="7106" y="15145"/>
                  </a:lnTo>
                  <a:cubicBezTo>
                    <a:pt x="7122" y="15228"/>
                    <a:pt x="7197" y="15270"/>
                    <a:pt x="7273" y="15270"/>
                  </a:cubicBezTo>
                  <a:cubicBezTo>
                    <a:pt x="7348" y="15270"/>
                    <a:pt x="7423" y="15228"/>
                    <a:pt x="7439" y="15145"/>
                  </a:cubicBezTo>
                  <a:lnTo>
                    <a:pt x="7439" y="14344"/>
                  </a:lnTo>
                  <a:lnTo>
                    <a:pt x="9674" y="13043"/>
                  </a:lnTo>
                  <a:lnTo>
                    <a:pt x="9674" y="13644"/>
                  </a:lnTo>
                  <a:cubicBezTo>
                    <a:pt x="9691" y="13744"/>
                    <a:pt x="9758" y="13794"/>
                    <a:pt x="9824" y="13794"/>
                  </a:cubicBezTo>
                  <a:cubicBezTo>
                    <a:pt x="9891" y="13794"/>
                    <a:pt x="9958" y="13744"/>
                    <a:pt x="9974" y="13644"/>
                  </a:cubicBezTo>
                  <a:lnTo>
                    <a:pt x="9974" y="12877"/>
                  </a:lnTo>
                  <a:lnTo>
                    <a:pt x="12209" y="11576"/>
                  </a:lnTo>
                  <a:lnTo>
                    <a:pt x="12209" y="12176"/>
                  </a:lnTo>
                  <a:cubicBezTo>
                    <a:pt x="12226" y="12259"/>
                    <a:pt x="12301" y="12301"/>
                    <a:pt x="12376" y="12301"/>
                  </a:cubicBezTo>
                  <a:cubicBezTo>
                    <a:pt x="12451" y="12301"/>
                    <a:pt x="12526" y="12259"/>
                    <a:pt x="12543" y="12176"/>
                  </a:cubicBezTo>
                  <a:lnTo>
                    <a:pt x="12543" y="11409"/>
                  </a:lnTo>
                  <a:lnTo>
                    <a:pt x="14778" y="10108"/>
                  </a:lnTo>
                  <a:lnTo>
                    <a:pt x="14778" y="10675"/>
                  </a:lnTo>
                  <a:cubicBezTo>
                    <a:pt x="14778" y="10775"/>
                    <a:pt x="14845" y="10825"/>
                    <a:pt x="14916" y="10825"/>
                  </a:cubicBezTo>
                  <a:cubicBezTo>
                    <a:pt x="14986" y="10825"/>
                    <a:pt x="15061" y="10775"/>
                    <a:pt x="15078" y="10675"/>
                  </a:cubicBezTo>
                  <a:lnTo>
                    <a:pt x="15078" y="9941"/>
                  </a:lnTo>
                  <a:lnTo>
                    <a:pt x="17313" y="8640"/>
                  </a:lnTo>
                  <a:lnTo>
                    <a:pt x="17313" y="9241"/>
                  </a:lnTo>
                  <a:cubicBezTo>
                    <a:pt x="17313" y="9307"/>
                    <a:pt x="17380" y="9374"/>
                    <a:pt x="17480" y="9374"/>
                  </a:cubicBezTo>
                  <a:cubicBezTo>
                    <a:pt x="17547" y="9374"/>
                    <a:pt x="17613" y="9307"/>
                    <a:pt x="17613" y="9241"/>
                  </a:cubicBezTo>
                  <a:lnTo>
                    <a:pt x="17613" y="8473"/>
                  </a:lnTo>
                  <a:lnTo>
                    <a:pt x="19848" y="7172"/>
                  </a:lnTo>
                  <a:lnTo>
                    <a:pt x="19848" y="7740"/>
                  </a:lnTo>
                  <a:cubicBezTo>
                    <a:pt x="19848" y="7840"/>
                    <a:pt x="19932" y="7890"/>
                    <a:pt x="20015" y="7890"/>
                  </a:cubicBezTo>
                  <a:cubicBezTo>
                    <a:pt x="20098" y="7890"/>
                    <a:pt x="20182" y="7840"/>
                    <a:pt x="20182" y="7740"/>
                  </a:cubicBezTo>
                  <a:lnTo>
                    <a:pt x="20182" y="6972"/>
                  </a:lnTo>
                  <a:lnTo>
                    <a:pt x="22417" y="5671"/>
                  </a:lnTo>
                  <a:lnTo>
                    <a:pt x="22417" y="6238"/>
                  </a:lnTo>
                  <a:cubicBezTo>
                    <a:pt x="22417" y="6339"/>
                    <a:pt x="22483" y="6405"/>
                    <a:pt x="22550" y="6405"/>
                  </a:cubicBezTo>
                  <a:cubicBezTo>
                    <a:pt x="22650" y="6405"/>
                    <a:pt x="22717" y="6339"/>
                    <a:pt x="22717" y="6238"/>
                  </a:cubicBezTo>
                  <a:lnTo>
                    <a:pt x="22717" y="5505"/>
                  </a:lnTo>
                  <a:lnTo>
                    <a:pt x="24952" y="4204"/>
                  </a:lnTo>
                  <a:lnTo>
                    <a:pt x="24952" y="4771"/>
                  </a:lnTo>
                  <a:cubicBezTo>
                    <a:pt x="24969" y="4854"/>
                    <a:pt x="25044" y="4896"/>
                    <a:pt x="25114" y="4896"/>
                  </a:cubicBezTo>
                  <a:cubicBezTo>
                    <a:pt x="25185" y="4896"/>
                    <a:pt x="25252" y="4854"/>
                    <a:pt x="25252" y="4771"/>
                  </a:cubicBezTo>
                  <a:lnTo>
                    <a:pt x="25252" y="4037"/>
                  </a:lnTo>
                  <a:lnTo>
                    <a:pt x="27487" y="2736"/>
                  </a:lnTo>
                  <a:lnTo>
                    <a:pt x="27487" y="3270"/>
                  </a:lnTo>
                  <a:cubicBezTo>
                    <a:pt x="27504" y="3353"/>
                    <a:pt x="27579" y="3395"/>
                    <a:pt x="27654" y="3395"/>
                  </a:cubicBezTo>
                  <a:cubicBezTo>
                    <a:pt x="27729" y="3395"/>
                    <a:pt x="27804" y="3353"/>
                    <a:pt x="27821" y="3270"/>
                  </a:cubicBezTo>
                  <a:lnTo>
                    <a:pt x="27821" y="2569"/>
                  </a:lnTo>
                  <a:lnTo>
                    <a:pt x="30055" y="1268"/>
                  </a:lnTo>
                  <a:lnTo>
                    <a:pt x="30055" y="1802"/>
                  </a:lnTo>
                  <a:cubicBezTo>
                    <a:pt x="30072" y="1885"/>
                    <a:pt x="30139" y="1927"/>
                    <a:pt x="30206" y="1927"/>
                  </a:cubicBezTo>
                  <a:cubicBezTo>
                    <a:pt x="30272" y="1927"/>
                    <a:pt x="30339" y="1885"/>
                    <a:pt x="30356" y="1802"/>
                  </a:cubicBezTo>
                  <a:lnTo>
                    <a:pt x="30356" y="167"/>
                  </a:lnTo>
                  <a:cubicBezTo>
                    <a:pt x="30356" y="67"/>
                    <a:pt x="30289" y="1"/>
                    <a:pt x="30222"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9093771" name="Google Shape;897;p36" hidden="0"/>
            <p:cNvSpPr/>
            <p:nvPr isPhoto="0" userDrawn="0"/>
          </p:nvSpPr>
          <p:spPr bwMode="auto">
            <a:xfrm>
              <a:off x="1333399" y="1881687"/>
              <a:ext cx="101567" cy="155865"/>
            </a:xfrm>
            <a:custGeom>
              <a:avLst/>
              <a:gdLst/>
              <a:ahLst/>
              <a:cxnLst/>
              <a:rect l="l" t="t" r="r" b="b"/>
              <a:pathLst>
                <a:path w="7239" h="11109" fill="norm" stroke="1" extrusionOk="0">
                  <a:moveTo>
                    <a:pt x="7239" y="0"/>
                  </a:moveTo>
                  <a:lnTo>
                    <a:pt x="7239" y="0"/>
                  </a:lnTo>
                  <a:cubicBezTo>
                    <a:pt x="6638" y="134"/>
                    <a:pt x="6105" y="367"/>
                    <a:pt x="5604" y="668"/>
                  </a:cubicBezTo>
                  <a:cubicBezTo>
                    <a:pt x="2502" y="2469"/>
                    <a:pt x="0" y="7039"/>
                    <a:pt x="0" y="10808"/>
                  </a:cubicBezTo>
                  <a:lnTo>
                    <a:pt x="0" y="11108"/>
                  </a:lnTo>
                  <a:lnTo>
                    <a:pt x="5604" y="8573"/>
                  </a:lnTo>
                  <a:lnTo>
                    <a:pt x="7239" y="0"/>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27307919" name="Google Shape;898;p36" hidden="0"/>
            <p:cNvSpPr/>
            <p:nvPr isPhoto="0" userDrawn="0"/>
          </p:nvSpPr>
          <p:spPr bwMode="auto">
            <a:xfrm>
              <a:off x="1412026" y="1880593"/>
              <a:ext cx="78641" cy="121392"/>
            </a:xfrm>
            <a:custGeom>
              <a:avLst/>
              <a:gdLst/>
              <a:ahLst/>
              <a:cxnLst/>
              <a:rect l="l" t="t" r="r" b="b"/>
              <a:pathLst>
                <a:path w="5605" h="8652" fill="norm" stroke="1" extrusionOk="0">
                  <a:moveTo>
                    <a:pt x="2379" y="1"/>
                  </a:moveTo>
                  <a:cubicBezTo>
                    <a:pt x="2140" y="1"/>
                    <a:pt x="1891" y="26"/>
                    <a:pt x="1635" y="78"/>
                  </a:cubicBezTo>
                  <a:lnTo>
                    <a:pt x="0" y="8651"/>
                  </a:lnTo>
                  <a:lnTo>
                    <a:pt x="5538" y="5416"/>
                  </a:lnTo>
                  <a:cubicBezTo>
                    <a:pt x="5571" y="5082"/>
                    <a:pt x="5604" y="4715"/>
                    <a:pt x="5604" y="4381"/>
                  </a:cubicBezTo>
                  <a:cubicBezTo>
                    <a:pt x="5604" y="1625"/>
                    <a:pt x="4287" y="1"/>
                    <a:pt x="2379"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09515127" name="Google Shape;899;p36" hidden="0"/>
            <p:cNvSpPr/>
            <p:nvPr isPhoto="0" userDrawn="0"/>
          </p:nvSpPr>
          <p:spPr bwMode="auto">
            <a:xfrm>
              <a:off x="1412026" y="1956569"/>
              <a:ext cx="77701" cy="44939"/>
            </a:xfrm>
            <a:custGeom>
              <a:avLst/>
              <a:gdLst/>
              <a:ahLst/>
              <a:cxnLst/>
              <a:rect l="l" t="t" r="r" b="b"/>
              <a:pathLst>
                <a:path w="5538" h="3203" fill="norm" stroke="1" extrusionOk="0">
                  <a:moveTo>
                    <a:pt x="5538" y="1"/>
                  </a:moveTo>
                  <a:lnTo>
                    <a:pt x="0" y="3203"/>
                  </a:lnTo>
                  <a:lnTo>
                    <a:pt x="4837" y="2903"/>
                  </a:lnTo>
                  <a:cubicBezTo>
                    <a:pt x="5171" y="1969"/>
                    <a:pt x="5437" y="1001"/>
                    <a:pt x="5538"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41013956" name="Google Shape;900;p36" hidden="0"/>
            <p:cNvSpPr/>
            <p:nvPr isPhoto="0" userDrawn="0"/>
          </p:nvSpPr>
          <p:spPr bwMode="auto">
            <a:xfrm>
              <a:off x="1333399" y="1996823"/>
              <a:ext cx="146507" cy="97737"/>
            </a:xfrm>
            <a:custGeom>
              <a:avLst/>
              <a:gdLst/>
              <a:ahLst/>
              <a:cxnLst/>
              <a:rect l="l" t="t" r="r" b="b"/>
              <a:pathLst>
                <a:path w="10442" h="6966" fill="norm" stroke="1" extrusionOk="0">
                  <a:moveTo>
                    <a:pt x="10441" y="0"/>
                  </a:moveTo>
                  <a:lnTo>
                    <a:pt x="5604" y="334"/>
                  </a:lnTo>
                  <a:lnTo>
                    <a:pt x="0" y="2902"/>
                  </a:lnTo>
                  <a:cubicBezTo>
                    <a:pt x="96" y="5481"/>
                    <a:pt x="1387" y="6965"/>
                    <a:pt x="3214" y="6965"/>
                  </a:cubicBezTo>
                  <a:cubicBezTo>
                    <a:pt x="3940" y="6965"/>
                    <a:pt x="4751" y="6731"/>
                    <a:pt x="5604" y="6238"/>
                  </a:cubicBezTo>
                  <a:cubicBezTo>
                    <a:pt x="7672" y="5037"/>
                    <a:pt x="9474" y="2635"/>
                    <a:pt x="10441"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31250967" name="Google Shape;901;p36" hidden="0"/>
            <p:cNvSpPr/>
            <p:nvPr isPhoto="0" userDrawn="0"/>
          </p:nvSpPr>
          <p:spPr bwMode="auto">
            <a:xfrm>
              <a:off x="1412026" y="1880593"/>
              <a:ext cx="78641" cy="121392"/>
            </a:xfrm>
            <a:custGeom>
              <a:avLst/>
              <a:gdLst/>
              <a:ahLst/>
              <a:cxnLst/>
              <a:rect l="l" t="t" r="r" b="b"/>
              <a:pathLst>
                <a:path w="5605" h="8652" fill="norm" stroke="1" extrusionOk="0">
                  <a:moveTo>
                    <a:pt x="2379" y="1"/>
                  </a:moveTo>
                  <a:cubicBezTo>
                    <a:pt x="2140" y="1"/>
                    <a:pt x="1891" y="26"/>
                    <a:pt x="1635" y="78"/>
                  </a:cubicBezTo>
                  <a:lnTo>
                    <a:pt x="0" y="8651"/>
                  </a:lnTo>
                  <a:lnTo>
                    <a:pt x="5538" y="5416"/>
                  </a:lnTo>
                  <a:cubicBezTo>
                    <a:pt x="5571" y="5082"/>
                    <a:pt x="5604" y="4715"/>
                    <a:pt x="5604" y="4381"/>
                  </a:cubicBezTo>
                  <a:cubicBezTo>
                    <a:pt x="5604" y="1625"/>
                    <a:pt x="4287" y="1"/>
                    <a:pt x="2379"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9965090" name="Google Shape;902;p36" hidden="0"/>
            <p:cNvSpPr/>
            <p:nvPr isPhoto="0" userDrawn="0"/>
          </p:nvSpPr>
          <p:spPr bwMode="auto">
            <a:xfrm>
              <a:off x="1412026" y="1956569"/>
              <a:ext cx="77701" cy="44939"/>
            </a:xfrm>
            <a:custGeom>
              <a:avLst/>
              <a:gdLst/>
              <a:ahLst/>
              <a:cxnLst/>
              <a:rect l="l" t="t" r="r" b="b"/>
              <a:pathLst>
                <a:path w="5538" h="3203" fill="norm" stroke="1" extrusionOk="0">
                  <a:moveTo>
                    <a:pt x="5538" y="1"/>
                  </a:moveTo>
                  <a:lnTo>
                    <a:pt x="0" y="3203"/>
                  </a:lnTo>
                  <a:lnTo>
                    <a:pt x="4837" y="2903"/>
                  </a:lnTo>
                  <a:cubicBezTo>
                    <a:pt x="5171" y="1969"/>
                    <a:pt x="5437" y="1001"/>
                    <a:pt x="5538" y="1"/>
                  </a:cubicBezTo>
                  <a:close/>
                </a:path>
              </a:pathLst>
            </a:custGeom>
            <a:solidFill>
              <a:schemeClr val="accent1"/>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22482526" name="Google Shape;903;p36" hidden="0"/>
            <p:cNvSpPr/>
            <p:nvPr isPhoto="0" userDrawn="0"/>
          </p:nvSpPr>
          <p:spPr bwMode="auto">
            <a:xfrm>
              <a:off x="1333399" y="1996823"/>
              <a:ext cx="146507" cy="97737"/>
            </a:xfrm>
            <a:custGeom>
              <a:avLst/>
              <a:gdLst/>
              <a:ahLst/>
              <a:cxnLst/>
              <a:rect l="l" t="t" r="r" b="b"/>
              <a:pathLst>
                <a:path w="10442" h="6966" fill="norm" stroke="1" extrusionOk="0">
                  <a:moveTo>
                    <a:pt x="10441" y="0"/>
                  </a:moveTo>
                  <a:lnTo>
                    <a:pt x="5604" y="334"/>
                  </a:lnTo>
                  <a:lnTo>
                    <a:pt x="0" y="2902"/>
                  </a:lnTo>
                  <a:cubicBezTo>
                    <a:pt x="96" y="5481"/>
                    <a:pt x="1387" y="6965"/>
                    <a:pt x="3214" y="6965"/>
                  </a:cubicBezTo>
                  <a:cubicBezTo>
                    <a:pt x="3940" y="6965"/>
                    <a:pt x="4751" y="6731"/>
                    <a:pt x="5604" y="6238"/>
                  </a:cubicBezTo>
                  <a:cubicBezTo>
                    <a:pt x="7672" y="5037"/>
                    <a:pt x="9474" y="2635"/>
                    <a:pt x="10441" y="0"/>
                  </a:cubicBez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70696579" name="Google Shape;904;p36" hidden="0"/>
            <p:cNvSpPr/>
            <p:nvPr isPhoto="0" userDrawn="0"/>
          </p:nvSpPr>
          <p:spPr bwMode="auto">
            <a:xfrm>
              <a:off x="1330593" y="1878699"/>
              <a:ext cx="107656" cy="162123"/>
            </a:xfrm>
            <a:custGeom>
              <a:avLst/>
              <a:gdLst/>
              <a:ahLst/>
              <a:cxnLst/>
              <a:rect l="l" t="t" r="r" b="b"/>
              <a:pathLst>
                <a:path w="7673" h="11555" fill="norm" stroke="1" extrusionOk="0">
                  <a:moveTo>
                    <a:pt x="7139" y="514"/>
                  </a:moveTo>
                  <a:lnTo>
                    <a:pt x="5571" y="8619"/>
                  </a:lnTo>
                  <a:lnTo>
                    <a:pt x="400" y="10988"/>
                  </a:lnTo>
                  <a:cubicBezTo>
                    <a:pt x="434" y="7285"/>
                    <a:pt x="2869" y="2849"/>
                    <a:pt x="5904" y="1081"/>
                  </a:cubicBezTo>
                  <a:cubicBezTo>
                    <a:pt x="6305" y="847"/>
                    <a:pt x="6705" y="647"/>
                    <a:pt x="7139" y="514"/>
                  </a:cubicBezTo>
                  <a:close/>
                  <a:moveTo>
                    <a:pt x="7445" y="0"/>
                  </a:moveTo>
                  <a:cubicBezTo>
                    <a:pt x="7423" y="0"/>
                    <a:pt x="7399" y="4"/>
                    <a:pt x="7372" y="13"/>
                  </a:cubicBezTo>
                  <a:cubicBezTo>
                    <a:pt x="6772" y="147"/>
                    <a:pt x="6205" y="380"/>
                    <a:pt x="5704" y="680"/>
                  </a:cubicBezTo>
                  <a:cubicBezTo>
                    <a:pt x="2535" y="2548"/>
                    <a:pt x="0" y="7185"/>
                    <a:pt x="0" y="11021"/>
                  </a:cubicBezTo>
                  <a:lnTo>
                    <a:pt x="0" y="11355"/>
                  </a:lnTo>
                  <a:cubicBezTo>
                    <a:pt x="0" y="11421"/>
                    <a:pt x="33" y="11488"/>
                    <a:pt x="100" y="11521"/>
                  </a:cubicBezTo>
                  <a:cubicBezTo>
                    <a:pt x="134" y="11555"/>
                    <a:pt x="167" y="11555"/>
                    <a:pt x="200" y="11555"/>
                  </a:cubicBezTo>
                  <a:lnTo>
                    <a:pt x="300" y="11555"/>
                  </a:lnTo>
                  <a:lnTo>
                    <a:pt x="5904" y="8986"/>
                  </a:lnTo>
                  <a:cubicBezTo>
                    <a:pt x="5938" y="8953"/>
                    <a:pt x="6004" y="8886"/>
                    <a:pt x="6004" y="8820"/>
                  </a:cubicBezTo>
                  <a:lnTo>
                    <a:pt x="7639" y="247"/>
                  </a:lnTo>
                  <a:cubicBezTo>
                    <a:pt x="7672" y="180"/>
                    <a:pt x="7639" y="113"/>
                    <a:pt x="7572" y="80"/>
                  </a:cubicBezTo>
                  <a:cubicBezTo>
                    <a:pt x="7548" y="31"/>
                    <a:pt x="7505" y="0"/>
                    <a:pt x="7445" y="0"/>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19166095" name="Google Shape;905;p36" hidden="0"/>
            <p:cNvSpPr/>
            <p:nvPr isPhoto="0" userDrawn="0"/>
          </p:nvSpPr>
          <p:spPr bwMode="auto">
            <a:xfrm>
              <a:off x="1408743" y="1877338"/>
              <a:ext cx="84730" cy="127454"/>
            </a:xfrm>
            <a:custGeom>
              <a:avLst/>
              <a:gdLst/>
              <a:ahLst/>
              <a:cxnLst/>
              <a:rect l="l" t="t" r="r" b="b"/>
              <a:pathLst>
                <a:path w="6039" h="9084" fill="norm" stroke="1" extrusionOk="0">
                  <a:moveTo>
                    <a:pt x="2667" y="448"/>
                  </a:moveTo>
                  <a:cubicBezTo>
                    <a:pt x="3259" y="448"/>
                    <a:pt x="3828" y="636"/>
                    <a:pt x="4304" y="1011"/>
                  </a:cubicBezTo>
                  <a:cubicBezTo>
                    <a:pt x="5171" y="1711"/>
                    <a:pt x="5638" y="2979"/>
                    <a:pt x="5638" y="4613"/>
                  </a:cubicBezTo>
                  <a:cubicBezTo>
                    <a:pt x="5638" y="4914"/>
                    <a:pt x="5605" y="5214"/>
                    <a:pt x="5571" y="5514"/>
                  </a:cubicBezTo>
                  <a:lnTo>
                    <a:pt x="568" y="8416"/>
                  </a:lnTo>
                  <a:lnTo>
                    <a:pt x="568" y="8416"/>
                  </a:lnTo>
                  <a:lnTo>
                    <a:pt x="2069" y="511"/>
                  </a:lnTo>
                  <a:cubicBezTo>
                    <a:pt x="2269" y="469"/>
                    <a:pt x="2469" y="448"/>
                    <a:pt x="2667" y="448"/>
                  </a:cubicBezTo>
                  <a:close/>
                  <a:moveTo>
                    <a:pt x="2614" y="1"/>
                  </a:moveTo>
                  <a:cubicBezTo>
                    <a:pt x="2343" y="1"/>
                    <a:pt x="2070" y="36"/>
                    <a:pt x="1802" y="110"/>
                  </a:cubicBezTo>
                  <a:cubicBezTo>
                    <a:pt x="1735" y="110"/>
                    <a:pt x="1669" y="177"/>
                    <a:pt x="1635" y="277"/>
                  </a:cubicBezTo>
                  <a:lnTo>
                    <a:pt x="1" y="8816"/>
                  </a:lnTo>
                  <a:cubicBezTo>
                    <a:pt x="1" y="8917"/>
                    <a:pt x="34" y="8983"/>
                    <a:pt x="101" y="9050"/>
                  </a:cubicBezTo>
                  <a:cubicBezTo>
                    <a:pt x="134" y="9083"/>
                    <a:pt x="168" y="9083"/>
                    <a:pt x="234" y="9083"/>
                  </a:cubicBezTo>
                  <a:cubicBezTo>
                    <a:pt x="268" y="9083"/>
                    <a:pt x="301" y="9083"/>
                    <a:pt x="334" y="9050"/>
                  </a:cubicBezTo>
                  <a:lnTo>
                    <a:pt x="5872" y="5848"/>
                  </a:lnTo>
                  <a:cubicBezTo>
                    <a:pt x="5938" y="5814"/>
                    <a:pt x="5972" y="5748"/>
                    <a:pt x="6005" y="5681"/>
                  </a:cubicBezTo>
                  <a:cubicBezTo>
                    <a:pt x="6038" y="5314"/>
                    <a:pt x="6038" y="4980"/>
                    <a:pt x="6038" y="4613"/>
                  </a:cubicBezTo>
                  <a:cubicBezTo>
                    <a:pt x="6038" y="2846"/>
                    <a:pt x="5538" y="1478"/>
                    <a:pt x="4571" y="677"/>
                  </a:cubicBezTo>
                  <a:cubicBezTo>
                    <a:pt x="4016" y="243"/>
                    <a:pt x="3322" y="1"/>
                    <a:pt x="2614"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3152357" name="Google Shape;906;p36" hidden="0"/>
            <p:cNvSpPr/>
            <p:nvPr isPhoto="0" userDrawn="0"/>
          </p:nvSpPr>
          <p:spPr bwMode="auto">
            <a:xfrm>
              <a:off x="1408280" y="1953412"/>
              <a:ext cx="84730" cy="51379"/>
            </a:xfrm>
            <a:custGeom>
              <a:avLst/>
              <a:gdLst/>
              <a:ahLst/>
              <a:cxnLst/>
              <a:rect l="l" t="t" r="r" b="b"/>
              <a:pathLst>
                <a:path w="6039" h="3662" fill="norm" stroke="1" extrusionOk="0">
                  <a:moveTo>
                    <a:pt x="5538" y="659"/>
                  </a:moveTo>
                  <a:lnTo>
                    <a:pt x="5538" y="659"/>
                  </a:lnTo>
                  <a:cubicBezTo>
                    <a:pt x="5404" y="1393"/>
                    <a:pt x="5204" y="2160"/>
                    <a:pt x="4937" y="2894"/>
                  </a:cubicBezTo>
                  <a:lnTo>
                    <a:pt x="1201" y="3161"/>
                  </a:lnTo>
                  <a:lnTo>
                    <a:pt x="5538" y="659"/>
                  </a:lnTo>
                  <a:close/>
                  <a:moveTo>
                    <a:pt x="5809" y="0"/>
                  </a:moveTo>
                  <a:cubicBezTo>
                    <a:pt x="5771" y="0"/>
                    <a:pt x="5738" y="9"/>
                    <a:pt x="5704" y="25"/>
                  </a:cubicBezTo>
                  <a:lnTo>
                    <a:pt x="134" y="3261"/>
                  </a:lnTo>
                  <a:cubicBezTo>
                    <a:pt x="67" y="3294"/>
                    <a:pt x="0" y="3428"/>
                    <a:pt x="67" y="3528"/>
                  </a:cubicBezTo>
                  <a:cubicBezTo>
                    <a:pt x="67" y="3595"/>
                    <a:pt x="167" y="3661"/>
                    <a:pt x="267" y="3661"/>
                  </a:cubicBezTo>
                  <a:lnTo>
                    <a:pt x="267" y="3628"/>
                  </a:lnTo>
                  <a:lnTo>
                    <a:pt x="5104" y="3294"/>
                  </a:lnTo>
                  <a:cubicBezTo>
                    <a:pt x="5204" y="3294"/>
                    <a:pt x="5271" y="3228"/>
                    <a:pt x="5304" y="3161"/>
                  </a:cubicBezTo>
                  <a:cubicBezTo>
                    <a:pt x="5671" y="2227"/>
                    <a:pt x="5905" y="1260"/>
                    <a:pt x="6038" y="259"/>
                  </a:cubicBezTo>
                  <a:cubicBezTo>
                    <a:pt x="6038" y="159"/>
                    <a:pt x="6005" y="92"/>
                    <a:pt x="5938" y="25"/>
                  </a:cubicBezTo>
                  <a:cubicBezTo>
                    <a:pt x="5888" y="9"/>
                    <a:pt x="5846" y="0"/>
                    <a:pt x="5809" y="0"/>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48227621" name="Google Shape;907;p36" hidden="0"/>
            <p:cNvSpPr/>
            <p:nvPr isPhoto="0" userDrawn="0"/>
          </p:nvSpPr>
          <p:spPr bwMode="auto">
            <a:xfrm>
              <a:off x="1330116" y="1994297"/>
              <a:ext cx="153059" cy="103629"/>
            </a:xfrm>
            <a:custGeom>
              <a:avLst/>
              <a:gdLst/>
              <a:ahLst/>
              <a:cxnLst/>
              <a:rect l="l" t="t" r="r" b="b"/>
              <a:pathLst>
                <a:path w="10909" h="7386" fill="norm" stroke="1" extrusionOk="0">
                  <a:moveTo>
                    <a:pt x="10341" y="414"/>
                  </a:moveTo>
                  <a:lnTo>
                    <a:pt x="10341" y="414"/>
                  </a:lnTo>
                  <a:cubicBezTo>
                    <a:pt x="9341" y="2949"/>
                    <a:pt x="7573" y="5150"/>
                    <a:pt x="5705" y="6218"/>
                  </a:cubicBezTo>
                  <a:cubicBezTo>
                    <a:pt x="4916" y="6691"/>
                    <a:pt x="4150" y="6931"/>
                    <a:pt x="3456" y="6931"/>
                  </a:cubicBezTo>
                  <a:cubicBezTo>
                    <a:pt x="2977" y="6931"/>
                    <a:pt x="2531" y="6817"/>
                    <a:pt x="2136" y="6585"/>
                  </a:cubicBezTo>
                  <a:cubicBezTo>
                    <a:pt x="1135" y="6051"/>
                    <a:pt x="568" y="4850"/>
                    <a:pt x="468" y="3216"/>
                  </a:cubicBezTo>
                  <a:lnTo>
                    <a:pt x="5872" y="747"/>
                  </a:lnTo>
                  <a:lnTo>
                    <a:pt x="10341" y="414"/>
                  </a:lnTo>
                  <a:close/>
                  <a:moveTo>
                    <a:pt x="10715" y="0"/>
                  </a:moveTo>
                  <a:cubicBezTo>
                    <a:pt x="10693" y="0"/>
                    <a:pt x="10669" y="5"/>
                    <a:pt x="10642" y="13"/>
                  </a:cubicBezTo>
                  <a:lnTo>
                    <a:pt x="5805" y="347"/>
                  </a:lnTo>
                  <a:cubicBezTo>
                    <a:pt x="5805" y="330"/>
                    <a:pt x="5797" y="322"/>
                    <a:pt x="5784" y="322"/>
                  </a:cubicBezTo>
                  <a:cubicBezTo>
                    <a:pt x="5772" y="322"/>
                    <a:pt x="5755" y="330"/>
                    <a:pt x="5738" y="347"/>
                  </a:cubicBezTo>
                  <a:lnTo>
                    <a:pt x="134" y="2882"/>
                  </a:lnTo>
                  <a:cubicBezTo>
                    <a:pt x="67" y="2916"/>
                    <a:pt x="1" y="3016"/>
                    <a:pt x="34" y="3116"/>
                  </a:cubicBezTo>
                  <a:cubicBezTo>
                    <a:pt x="101" y="4984"/>
                    <a:pt x="768" y="6351"/>
                    <a:pt x="1935" y="7018"/>
                  </a:cubicBezTo>
                  <a:cubicBezTo>
                    <a:pt x="2402" y="7252"/>
                    <a:pt x="2903" y="7385"/>
                    <a:pt x="3437" y="7385"/>
                  </a:cubicBezTo>
                  <a:cubicBezTo>
                    <a:pt x="4337" y="7352"/>
                    <a:pt x="5204" y="7119"/>
                    <a:pt x="5938" y="6652"/>
                  </a:cubicBezTo>
                  <a:cubicBezTo>
                    <a:pt x="7973" y="5484"/>
                    <a:pt x="9874" y="3049"/>
                    <a:pt x="10875" y="280"/>
                  </a:cubicBezTo>
                  <a:cubicBezTo>
                    <a:pt x="10909" y="214"/>
                    <a:pt x="10909" y="147"/>
                    <a:pt x="10842" y="80"/>
                  </a:cubicBezTo>
                  <a:cubicBezTo>
                    <a:pt x="10817" y="31"/>
                    <a:pt x="10775" y="0"/>
                    <a:pt x="10715" y="0"/>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61861278" name="Google Shape;908;p36" hidden="0"/>
            <p:cNvSpPr/>
            <p:nvPr isPhoto="0" userDrawn="0"/>
          </p:nvSpPr>
          <p:spPr bwMode="auto">
            <a:xfrm>
              <a:off x="1621222" y="1754850"/>
              <a:ext cx="79118" cy="153059"/>
            </a:xfrm>
            <a:custGeom>
              <a:avLst/>
              <a:gdLst/>
              <a:ahLst/>
              <a:cxnLst/>
              <a:rect l="l" t="t" r="r" b="b"/>
              <a:pathLst>
                <a:path w="5639" h="10909" fill="norm" stroke="1" extrusionOk="0">
                  <a:moveTo>
                    <a:pt x="3103" y="1"/>
                  </a:moveTo>
                  <a:cubicBezTo>
                    <a:pt x="1268" y="2202"/>
                    <a:pt x="34" y="5271"/>
                    <a:pt x="34" y="7940"/>
                  </a:cubicBezTo>
                  <a:cubicBezTo>
                    <a:pt x="1" y="8974"/>
                    <a:pt x="234" y="10008"/>
                    <a:pt x="735" y="10908"/>
                  </a:cubicBezTo>
                  <a:lnTo>
                    <a:pt x="5638" y="4737"/>
                  </a:lnTo>
                  <a:lnTo>
                    <a:pt x="3103"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49527627" name="Google Shape;909;p36" hidden="0"/>
            <p:cNvSpPr/>
            <p:nvPr isPhoto="0" userDrawn="0"/>
          </p:nvSpPr>
          <p:spPr bwMode="auto">
            <a:xfrm>
              <a:off x="1664760" y="1713671"/>
              <a:ext cx="71148" cy="107179"/>
            </a:xfrm>
            <a:custGeom>
              <a:avLst/>
              <a:gdLst/>
              <a:ahLst/>
              <a:cxnLst/>
              <a:rect l="l" t="t" r="r" b="b"/>
              <a:pathLst>
                <a:path w="5071" h="7639" fill="norm" stroke="1" extrusionOk="0">
                  <a:moveTo>
                    <a:pt x="5070" y="0"/>
                  </a:moveTo>
                  <a:cubicBezTo>
                    <a:pt x="4170" y="0"/>
                    <a:pt x="3269" y="234"/>
                    <a:pt x="2535" y="734"/>
                  </a:cubicBezTo>
                  <a:cubicBezTo>
                    <a:pt x="1568" y="1301"/>
                    <a:pt x="701" y="2068"/>
                    <a:pt x="0" y="2936"/>
                  </a:cubicBezTo>
                  <a:lnTo>
                    <a:pt x="2535" y="7639"/>
                  </a:lnTo>
                  <a:lnTo>
                    <a:pt x="5070" y="0"/>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53737060" name="Google Shape;910;p36" hidden="0"/>
            <p:cNvSpPr/>
            <p:nvPr isPhoto="0" userDrawn="0"/>
          </p:nvSpPr>
          <p:spPr bwMode="auto">
            <a:xfrm>
              <a:off x="1700327" y="1713671"/>
              <a:ext cx="71148" cy="107656"/>
            </a:xfrm>
            <a:custGeom>
              <a:avLst/>
              <a:gdLst/>
              <a:ahLst/>
              <a:cxnLst/>
              <a:rect l="l" t="t" r="r" b="b"/>
              <a:pathLst>
                <a:path w="5071" h="7673" fill="norm" stroke="1" extrusionOk="0">
                  <a:moveTo>
                    <a:pt x="2535" y="0"/>
                  </a:moveTo>
                  <a:lnTo>
                    <a:pt x="0" y="7672"/>
                  </a:lnTo>
                  <a:lnTo>
                    <a:pt x="0" y="7672"/>
                  </a:lnTo>
                  <a:lnTo>
                    <a:pt x="5071" y="1801"/>
                  </a:lnTo>
                  <a:cubicBezTo>
                    <a:pt x="4637" y="734"/>
                    <a:pt x="3636" y="67"/>
                    <a:pt x="2535"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68607580" name="Google Shape;911;p36" hidden="0"/>
            <p:cNvSpPr/>
            <p:nvPr isPhoto="0" userDrawn="0"/>
          </p:nvSpPr>
          <p:spPr bwMode="auto">
            <a:xfrm>
              <a:off x="1631521" y="1738940"/>
              <a:ext cx="147910" cy="189623"/>
            </a:xfrm>
            <a:custGeom>
              <a:avLst/>
              <a:gdLst/>
              <a:ahLst/>
              <a:cxnLst/>
              <a:rect l="l" t="t" r="r" b="b"/>
              <a:pathLst>
                <a:path w="10542" h="13515" fill="norm" stroke="1" extrusionOk="0">
                  <a:moveTo>
                    <a:pt x="9975" y="0"/>
                  </a:moveTo>
                  <a:lnTo>
                    <a:pt x="4904" y="5871"/>
                  </a:lnTo>
                  <a:lnTo>
                    <a:pt x="1" y="12076"/>
                  </a:lnTo>
                  <a:cubicBezTo>
                    <a:pt x="575" y="13007"/>
                    <a:pt x="1456" y="13515"/>
                    <a:pt x="2517" y="13515"/>
                  </a:cubicBezTo>
                  <a:cubicBezTo>
                    <a:pt x="3242" y="13515"/>
                    <a:pt x="4051" y="13277"/>
                    <a:pt x="4904" y="12776"/>
                  </a:cubicBezTo>
                  <a:cubicBezTo>
                    <a:pt x="8006" y="11008"/>
                    <a:pt x="10508" y="6438"/>
                    <a:pt x="10508" y="2636"/>
                  </a:cubicBezTo>
                  <a:cubicBezTo>
                    <a:pt x="10542" y="1702"/>
                    <a:pt x="10341" y="801"/>
                    <a:pt x="9975"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91396428" name="Google Shape;912;p36" hidden="0"/>
            <p:cNvSpPr/>
            <p:nvPr isPhoto="0" userDrawn="0"/>
          </p:nvSpPr>
          <p:spPr bwMode="auto">
            <a:xfrm>
              <a:off x="1664760" y="1713671"/>
              <a:ext cx="71148" cy="107179"/>
            </a:xfrm>
            <a:custGeom>
              <a:avLst/>
              <a:gdLst/>
              <a:ahLst/>
              <a:cxnLst/>
              <a:rect l="l" t="t" r="r" b="b"/>
              <a:pathLst>
                <a:path w="5071" h="7639" fill="norm" stroke="1" extrusionOk="0">
                  <a:moveTo>
                    <a:pt x="5070" y="0"/>
                  </a:moveTo>
                  <a:cubicBezTo>
                    <a:pt x="4170" y="0"/>
                    <a:pt x="3269" y="234"/>
                    <a:pt x="2535" y="734"/>
                  </a:cubicBezTo>
                  <a:cubicBezTo>
                    <a:pt x="1568" y="1301"/>
                    <a:pt x="701" y="2068"/>
                    <a:pt x="0" y="2936"/>
                  </a:cubicBezTo>
                  <a:lnTo>
                    <a:pt x="2535" y="7639"/>
                  </a:lnTo>
                  <a:lnTo>
                    <a:pt x="5070" y="0"/>
                  </a:ln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25347804" name="Google Shape;913;p36" hidden="0"/>
            <p:cNvSpPr/>
            <p:nvPr isPhoto="0" userDrawn="0"/>
          </p:nvSpPr>
          <p:spPr bwMode="auto">
            <a:xfrm>
              <a:off x="1700327" y="1713671"/>
              <a:ext cx="71148" cy="107656"/>
            </a:xfrm>
            <a:custGeom>
              <a:avLst/>
              <a:gdLst/>
              <a:ahLst/>
              <a:cxnLst/>
              <a:rect l="l" t="t" r="r" b="b"/>
              <a:pathLst>
                <a:path w="5071" h="7673" fill="norm" stroke="1" extrusionOk="0">
                  <a:moveTo>
                    <a:pt x="2535" y="0"/>
                  </a:moveTo>
                  <a:lnTo>
                    <a:pt x="0" y="7672"/>
                  </a:lnTo>
                  <a:lnTo>
                    <a:pt x="0" y="7672"/>
                  </a:lnTo>
                  <a:lnTo>
                    <a:pt x="5071" y="1801"/>
                  </a:lnTo>
                  <a:cubicBezTo>
                    <a:pt x="4637" y="734"/>
                    <a:pt x="3636" y="67"/>
                    <a:pt x="2535" y="0"/>
                  </a:cubicBezTo>
                  <a:close/>
                </a:path>
              </a:pathLst>
            </a:custGeom>
            <a:solidFill>
              <a:schemeClr val="accent1"/>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1471912" name="Google Shape;914;p36" hidden="0"/>
            <p:cNvSpPr/>
            <p:nvPr isPhoto="0" userDrawn="0"/>
          </p:nvSpPr>
          <p:spPr bwMode="auto">
            <a:xfrm>
              <a:off x="1631521" y="1738940"/>
              <a:ext cx="147910" cy="189623"/>
            </a:xfrm>
            <a:custGeom>
              <a:avLst/>
              <a:gdLst/>
              <a:ahLst/>
              <a:cxnLst/>
              <a:rect l="l" t="t" r="r" b="b"/>
              <a:pathLst>
                <a:path w="10542" h="13515" fill="norm" stroke="1" extrusionOk="0">
                  <a:moveTo>
                    <a:pt x="9975" y="0"/>
                  </a:moveTo>
                  <a:lnTo>
                    <a:pt x="4904" y="5871"/>
                  </a:lnTo>
                  <a:lnTo>
                    <a:pt x="1" y="12076"/>
                  </a:lnTo>
                  <a:cubicBezTo>
                    <a:pt x="575" y="13007"/>
                    <a:pt x="1456" y="13515"/>
                    <a:pt x="2517" y="13515"/>
                  </a:cubicBezTo>
                  <a:cubicBezTo>
                    <a:pt x="3242" y="13515"/>
                    <a:pt x="4051" y="13277"/>
                    <a:pt x="4904" y="12776"/>
                  </a:cubicBezTo>
                  <a:cubicBezTo>
                    <a:pt x="8006" y="11008"/>
                    <a:pt x="10508" y="6438"/>
                    <a:pt x="10508" y="2636"/>
                  </a:cubicBezTo>
                  <a:cubicBezTo>
                    <a:pt x="10542" y="1702"/>
                    <a:pt x="10341" y="801"/>
                    <a:pt x="9975" y="0"/>
                  </a:cubicBez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14577730" name="Google Shape;915;p36" hidden="0"/>
            <p:cNvSpPr/>
            <p:nvPr isPhoto="0" userDrawn="0"/>
          </p:nvSpPr>
          <p:spPr bwMode="auto">
            <a:xfrm>
              <a:off x="1618417" y="1751581"/>
              <a:ext cx="85193" cy="159598"/>
            </a:xfrm>
            <a:custGeom>
              <a:avLst/>
              <a:gdLst/>
              <a:ahLst/>
              <a:cxnLst/>
              <a:rect l="l" t="t" r="r" b="b"/>
              <a:pathLst>
                <a:path w="6072" h="11375" fill="norm" stroke="1" extrusionOk="0">
                  <a:moveTo>
                    <a:pt x="3270" y="634"/>
                  </a:moveTo>
                  <a:lnTo>
                    <a:pt x="5571" y="4937"/>
                  </a:lnTo>
                  <a:lnTo>
                    <a:pt x="968" y="10774"/>
                  </a:lnTo>
                  <a:cubicBezTo>
                    <a:pt x="601" y="9941"/>
                    <a:pt x="434" y="9073"/>
                    <a:pt x="434" y="8173"/>
                  </a:cubicBezTo>
                  <a:cubicBezTo>
                    <a:pt x="434" y="5704"/>
                    <a:pt x="1535" y="2835"/>
                    <a:pt x="3270" y="634"/>
                  </a:cubicBezTo>
                  <a:close/>
                  <a:moveTo>
                    <a:pt x="3336" y="0"/>
                  </a:moveTo>
                  <a:cubicBezTo>
                    <a:pt x="3270" y="0"/>
                    <a:pt x="3203" y="33"/>
                    <a:pt x="3136" y="100"/>
                  </a:cubicBezTo>
                  <a:cubicBezTo>
                    <a:pt x="1202" y="2402"/>
                    <a:pt x="34" y="5504"/>
                    <a:pt x="34" y="8173"/>
                  </a:cubicBezTo>
                  <a:cubicBezTo>
                    <a:pt x="1" y="9273"/>
                    <a:pt x="234" y="10341"/>
                    <a:pt x="768" y="11275"/>
                  </a:cubicBezTo>
                  <a:cubicBezTo>
                    <a:pt x="801" y="11342"/>
                    <a:pt x="868" y="11375"/>
                    <a:pt x="935" y="11375"/>
                  </a:cubicBezTo>
                  <a:cubicBezTo>
                    <a:pt x="1001" y="11375"/>
                    <a:pt x="1068" y="11342"/>
                    <a:pt x="1102" y="11308"/>
                  </a:cubicBezTo>
                  <a:lnTo>
                    <a:pt x="6005" y="5070"/>
                  </a:lnTo>
                  <a:cubicBezTo>
                    <a:pt x="6072" y="5004"/>
                    <a:pt x="6072" y="4937"/>
                    <a:pt x="6038" y="4837"/>
                  </a:cubicBezTo>
                  <a:lnTo>
                    <a:pt x="3503" y="133"/>
                  </a:lnTo>
                  <a:cubicBezTo>
                    <a:pt x="3470" y="67"/>
                    <a:pt x="3403" y="33"/>
                    <a:pt x="3336" y="0"/>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59217323" name="Google Shape;916;p36" hidden="0"/>
            <p:cNvSpPr/>
            <p:nvPr isPhoto="0" userDrawn="0"/>
          </p:nvSpPr>
          <p:spPr bwMode="auto">
            <a:xfrm>
              <a:off x="1661477" y="1710388"/>
              <a:ext cx="77238" cy="113745"/>
            </a:xfrm>
            <a:custGeom>
              <a:avLst/>
              <a:gdLst/>
              <a:ahLst/>
              <a:cxnLst/>
              <a:rect l="l" t="t" r="r" b="b"/>
              <a:pathLst>
                <a:path w="5505" h="8107" fill="norm" stroke="1" extrusionOk="0">
                  <a:moveTo>
                    <a:pt x="4971" y="468"/>
                  </a:moveTo>
                  <a:lnTo>
                    <a:pt x="2703" y="7339"/>
                  </a:lnTo>
                  <a:lnTo>
                    <a:pt x="501" y="3203"/>
                  </a:lnTo>
                  <a:cubicBezTo>
                    <a:pt x="1168" y="2369"/>
                    <a:pt x="1969" y="1668"/>
                    <a:pt x="2869" y="1135"/>
                  </a:cubicBezTo>
                  <a:cubicBezTo>
                    <a:pt x="3503" y="734"/>
                    <a:pt x="4237" y="501"/>
                    <a:pt x="4971" y="468"/>
                  </a:cubicBezTo>
                  <a:close/>
                  <a:moveTo>
                    <a:pt x="5304" y="1"/>
                  </a:moveTo>
                  <a:cubicBezTo>
                    <a:pt x="4370" y="1"/>
                    <a:pt x="3436" y="267"/>
                    <a:pt x="2636" y="768"/>
                  </a:cubicBezTo>
                  <a:cubicBezTo>
                    <a:pt x="1668" y="1368"/>
                    <a:pt x="768" y="2135"/>
                    <a:pt x="67" y="3036"/>
                  </a:cubicBezTo>
                  <a:cubicBezTo>
                    <a:pt x="1" y="3103"/>
                    <a:pt x="1" y="3203"/>
                    <a:pt x="34" y="3270"/>
                  </a:cubicBezTo>
                  <a:lnTo>
                    <a:pt x="2569" y="7973"/>
                  </a:lnTo>
                  <a:cubicBezTo>
                    <a:pt x="2602" y="8073"/>
                    <a:pt x="2669" y="8106"/>
                    <a:pt x="2769" y="8106"/>
                  </a:cubicBezTo>
                  <a:cubicBezTo>
                    <a:pt x="2869" y="8106"/>
                    <a:pt x="2936" y="8040"/>
                    <a:pt x="2969" y="7940"/>
                  </a:cubicBezTo>
                  <a:lnTo>
                    <a:pt x="5505" y="301"/>
                  </a:lnTo>
                  <a:cubicBezTo>
                    <a:pt x="5505" y="234"/>
                    <a:pt x="5505" y="167"/>
                    <a:pt x="5471" y="101"/>
                  </a:cubicBezTo>
                  <a:cubicBezTo>
                    <a:pt x="5438" y="67"/>
                    <a:pt x="5371" y="1"/>
                    <a:pt x="5304"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01831942" name="Google Shape;917;p36" hidden="0"/>
            <p:cNvSpPr/>
            <p:nvPr isPhoto="0" userDrawn="0"/>
          </p:nvSpPr>
          <p:spPr bwMode="auto">
            <a:xfrm>
              <a:off x="1697044" y="1710388"/>
              <a:ext cx="77715" cy="113745"/>
            </a:xfrm>
            <a:custGeom>
              <a:avLst/>
              <a:gdLst/>
              <a:ahLst/>
              <a:cxnLst/>
              <a:rect l="l" t="t" r="r" b="b"/>
              <a:pathLst>
                <a:path w="5539" h="8107" fill="norm" stroke="1" extrusionOk="0">
                  <a:moveTo>
                    <a:pt x="2903" y="468"/>
                  </a:moveTo>
                  <a:cubicBezTo>
                    <a:pt x="3837" y="568"/>
                    <a:pt x="4637" y="1135"/>
                    <a:pt x="5038" y="2002"/>
                  </a:cubicBezTo>
                  <a:lnTo>
                    <a:pt x="768" y="6906"/>
                  </a:lnTo>
                  <a:lnTo>
                    <a:pt x="2903" y="468"/>
                  </a:lnTo>
                  <a:close/>
                  <a:moveTo>
                    <a:pt x="2769" y="1"/>
                  </a:moveTo>
                  <a:cubicBezTo>
                    <a:pt x="2669" y="1"/>
                    <a:pt x="2569" y="67"/>
                    <a:pt x="2536" y="167"/>
                  </a:cubicBezTo>
                  <a:lnTo>
                    <a:pt x="34" y="7806"/>
                  </a:lnTo>
                  <a:cubicBezTo>
                    <a:pt x="1" y="7906"/>
                    <a:pt x="34" y="8006"/>
                    <a:pt x="134" y="8073"/>
                  </a:cubicBezTo>
                  <a:cubicBezTo>
                    <a:pt x="134" y="8106"/>
                    <a:pt x="201" y="8106"/>
                    <a:pt x="234" y="8106"/>
                  </a:cubicBezTo>
                  <a:cubicBezTo>
                    <a:pt x="301" y="8106"/>
                    <a:pt x="334" y="8073"/>
                    <a:pt x="401" y="8040"/>
                  </a:cubicBezTo>
                  <a:lnTo>
                    <a:pt x="5471" y="2169"/>
                  </a:lnTo>
                  <a:cubicBezTo>
                    <a:pt x="5538" y="2102"/>
                    <a:pt x="5538" y="2002"/>
                    <a:pt x="5505" y="1935"/>
                  </a:cubicBezTo>
                  <a:cubicBezTo>
                    <a:pt x="5038" y="801"/>
                    <a:pt x="3970" y="67"/>
                    <a:pt x="2769"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75347120" name="Google Shape;918;p36" hidden="0"/>
            <p:cNvSpPr/>
            <p:nvPr isPhoto="0" userDrawn="0"/>
          </p:nvSpPr>
          <p:spPr bwMode="auto">
            <a:xfrm>
              <a:off x="1628252" y="1735657"/>
              <a:ext cx="153985" cy="195670"/>
            </a:xfrm>
            <a:custGeom>
              <a:avLst/>
              <a:gdLst/>
              <a:ahLst/>
              <a:cxnLst/>
              <a:rect l="l" t="t" r="r" b="b"/>
              <a:pathLst>
                <a:path w="10975" h="13946" fill="norm" stroke="1" extrusionOk="0">
                  <a:moveTo>
                    <a:pt x="10141" y="601"/>
                  </a:moveTo>
                  <a:cubicBezTo>
                    <a:pt x="10408" y="1335"/>
                    <a:pt x="10541" y="2069"/>
                    <a:pt x="10508" y="2836"/>
                  </a:cubicBezTo>
                  <a:cubicBezTo>
                    <a:pt x="10508" y="6572"/>
                    <a:pt x="8039" y="11076"/>
                    <a:pt x="5004" y="12810"/>
                  </a:cubicBezTo>
                  <a:cubicBezTo>
                    <a:pt x="4205" y="13281"/>
                    <a:pt x="3442" y="13514"/>
                    <a:pt x="2756" y="13514"/>
                  </a:cubicBezTo>
                  <a:cubicBezTo>
                    <a:pt x="1837" y="13514"/>
                    <a:pt x="1054" y="13097"/>
                    <a:pt x="501" y="12276"/>
                  </a:cubicBezTo>
                  <a:lnTo>
                    <a:pt x="5304" y="6205"/>
                  </a:lnTo>
                  <a:lnTo>
                    <a:pt x="10141" y="601"/>
                  </a:lnTo>
                  <a:close/>
                  <a:moveTo>
                    <a:pt x="10241" y="1"/>
                  </a:moveTo>
                  <a:cubicBezTo>
                    <a:pt x="10141" y="1"/>
                    <a:pt x="10074" y="34"/>
                    <a:pt x="10041" y="68"/>
                  </a:cubicBezTo>
                  <a:lnTo>
                    <a:pt x="4937" y="5939"/>
                  </a:lnTo>
                  <a:lnTo>
                    <a:pt x="34" y="12143"/>
                  </a:lnTo>
                  <a:cubicBezTo>
                    <a:pt x="0" y="12243"/>
                    <a:pt x="0" y="12343"/>
                    <a:pt x="34" y="12410"/>
                  </a:cubicBezTo>
                  <a:cubicBezTo>
                    <a:pt x="586" y="13352"/>
                    <a:pt x="1580" y="13946"/>
                    <a:pt x="2679" y="13946"/>
                  </a:cubicBezTo>
                  <a:cubicBezTo>
                    <a:pt x="2709" y="13946"/>
                    <a:pt x="2739" y="13945"/>
                    <a:pt x="2769" y="13944"/>
                  </a:cubicBezTo>
                  <a:cubicBezTo>
                    <a:pt x="3636" y="13911"/>
                    <a:pt x="4470" y="13677"/>
                    <a:pt x="5237" y="13210"/>
                  </a:cubicBezTo>
                  <a:cubicBezTo>
                    <a:pt x="8373" y="11376"/>
                    <a:pt x="10941" y="6739"/>
                    <a:pt x="10941" y="2836"/>
                  </a:cubicBezTo>
                  <a:cubicBezTo>
                    <a:pt x="10975" y="1902"/>
                    <a:pt x="10775" y="968"/>
                    <a:pt x="10408" y="134"/>
                  </a:cubicBezTo>
                  <a:cubicBezTo>
                    <a:pt x="10374" y="68"/>
                    <a:pt x="10308" y="1"/>
                    <a:pt x="10241"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0231496" name="Google Shape;919;p36" hidden="0"/>
            <p:cNvSpPr/>
            <p:nvPr isPhoto="0" userDrawn="0"/>
          </p:nvSpPr>
          <p:spPr bwMode="auto">
            <a:xfrm>
              <a:off x="1516863" y="1817694"/>
              <a:ext cx="26223" cy="37208"/>
            </a:xfrm>
            <a:custGeom>
              <a:avLst/>
              <a:gdLst/>
              <a:ahLst/>
              <a:cxnLst/>
              <a:rect l="l" t="t" r="r" b="b"/>
              <a:pathLst>
                <a:path w="1869" h="2652" fill="norm" stroke="1" extrusionOk="0">
                  <a:moveTo>
                    <a:pt x="1588" y="0"/>
                  </a:moveTo>
                  <a:cubicBezTo>
                    <a:pt x="1521" y="0"/>
                    <a:pt x="1446" y="19"/>
                    <a:pt x="1368" y="58"/>
                  </a:cubicBezTo>
                  <a:lnTo>
                    <a:pt x="467" y="592"/>
                  </a:lnTo>
                  <a:cubicBezTo>
                    <a:pt x="167" y="792"/>
                    <a:pt x="0" y="1092"/>
                    <a:pt x="0" y="1426"/>
                  </a:cubicBezTo>
                  <a:lnTo>
                    <a:pt x="0" y="2326"/>
                  </a:lnTo>
                  <a:cubicBezTo>
                    <a:pt x="0" y="2539"/>
                    <a:pt x="101" y="2651"/>
                    <a:pt x="254" y="2651"/>
                  </a:cubicBezTo>
                  <a:cubicBezTo>
                    <a:pt x="317" y="2651"/>
                    <a:pt x="389" y="2632"/>
                    <a:pt x="467" y="2593"/>
                  </a:cubicBezTo>
                  <a:lnTo>
                    <a:pt x="1368" y="2060"/>
                  </a:lnTo>
                  <a:cubicBezTo>
                    <a:pt x="1668" y="1859"/>
                    <a:pt x="1835" y="1559"/>
                    <a:pt x="1868" y="1226"/>
                  </a:cubicBezTo>
                  <a:lnTo>
                    <a:pt x="1868" y="325"/>
                  </a:lnTo>
                  <a:cubicBezTo>
                    <a:pt x="1868" y="112"/>
                    <a:pt x="1751" y="0"/>
                    <a:pt x="1588"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90981498" name="Google Shape;920;p36" hidden="0"/>
            <p:cNvSpPr/>
            <p:nvPr isPhoto="0" userDrawn="0"/>
          </p:nvSpPr>
          <p:spPr bwMode="auto">
            <a:xfrm>
              <a:off x="1516863" y="1873171"/>
              <a:ext cx="26223" cy="37166"/>
            </a:xfrm>
            <a:custGeom>
              <a:avLst/>
              <a:gdLst/>
              <a:ahLst/>
              <a:cxnLst/>
              <a:rect l="l" t="t" r="r" b="b"/>
              <a:pathLst>
                <a:path w="1869" h="2649" fill="norm" stroke="1" extrusionOk="0">
                  <a:moveTo>
                    <a:pt x="1592" y="1"/>
                  </a:moveTo>
                  <a:cubicBezTo>
                    <a:pt x="1524" y="1"/>
                    <a:pt x="1447" y="24"/>
                    <a:pt x="1368" y="74"/>
                  </a:cubicBezTo>
                  <a:lnTo>
                    <a:pt x="467" y="607"/>
                  </a:lnTo>
                  <a:cubicBezTo>
                    <a:pt x="200" y="774"/>
                    <a:pt x="0" y="1074"/>
                    <a:pt x="0" y="1408"/>
                  </a:cubicBezTo>
                  <a:lnTo>
                    <a:pt x="0" y="2309"/>
                  </a:lnTo>
                  <a:cubicBezTo>
                    <a:pt x="0" y="2520"/>
                    <a:pt x="99" y="2648"/>
                    <a:pt x="250" y="2648"/>
                  </a:cubicBezTo>
                  <a:cubicBezTo>
                    <a:pt x="314" y="2648"/>
                    <a:pt x="388" y="2625"/>
                    <a:pt x="467" y="2575"/>
                  </a:cubicBezTo>
                  <a:lnTo>
                    <a:pt x="1368" y="2042"/>
                  </a:lnTo>
                  <a:cubicBezTo>
                    <a:pt x="1668" y="1875"/>
                    <a:pt x="1835" y="1575"/>
                    <a:pt x="1868" y="1208"/>
                  </a:cubicBezTo>
                  <a:lnTo>
                    <a:pt x="1868" y="341"/>
                  </a:lnTo>
                  <a:cubicBezTo>
                    <a:pt x="1868" y="130"/>
                    <a:pt x="1753" y="1"/>
                    <a:pt x="1592"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54701885" name="Google Shape;921;p36" hidden="0"/>
            <p:cNvSpPr/>
            <p:nvPr isPhoto="0" userDrawn="0"/>
          </p:nvSpPr>
          <p:spPr bwMode="auto">
            <a:xfrm>
              <a:off x="1516863" y="1873171"/>
              <a:ext cx="26223" cy="37166"/>
            </a:xfrm>
            <a:custGeom>
              <a:avLst/>
              <a:gdLst/>
              <a:ahLst/>
              <a:cxnLst/>
              <a:rect l="l" t="t" r="r" b="b"/>
              <a:pathLst>
                <a:path w="1869" h="2649" fill="norm" stroke="1" extrusionOk="0">
                  <a:moveTo>
                    <a:pt x="1592" y="1"/>
                  </a:moveTo>
                  <a:cubicBezTo>
                    <a:pt x="1524" y="1"/>
                    <a:pt x="1447" y="24"/>
                    <a:pt x="1368" y="74"/>
                  </a:cubicBezTo>
                  <a:lnTo>
                    <a:pt x="467" y="607"/>
                  </a:lnTo>
                  <a:cubicBezTo>
                    <a:pt x="200" y="774"/>
                    <a:pt x="0" y="1074"/>
                    <a:pt x="0" y="1408"/>
                  </a:cubicBezTo>
                  <a:lnTo>
                    <a:pt x="0" y="2309"/>
                  </a:lnTo>
                  <a:cubicBezTo>
                    <a:pt x="0" y="2520"/>
                    <a:pt x="99" y="2648"/>
                    <a:pt x="250" y="2648"/>
                  </a:cubicBezTo>
                  <a:cubicBezTo>
                    <a:pt x="314" y="2648"/>
                    <a:pt x="388" y="2625"/>
                    <a:pt x="467" y="2575"/>
                  </a:cubicBezTo>
                  <a:lnTo>
                    <a:pt x="1368" y="2042"/>
                  </a:lnTo>
                  <a:cubicBezTo>
                    <a:pt x="1668" y="1875"/>
                    <a:pt x="1835" y="1575"/>
                    <a:pt x="1868" y="1208"/>
                  </a:cubicBezTo>
                  <a:lnTo>
                    <a:pt x="1868" y="341"/>
                  </a:lnTo>
                  <a:cubicBezTo>
                    <a:pt x="1868" y="130"/>
                    <a:pt x="1753" y="1"/>
                    <a:pt x="1592"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29906351" name="Google Shape;922;p36" hidden="0"/>
            <p:cNvSpPr/>
            <p:nvPr isPhoto="0" userDrawn="0"/>
          </p:nvSpPr>
          <p:spPr bwMode="auto">
            <a:xfrm>
              <a:off x="1516863" y="1928620"/>
              <a:ext cx="26223" cy="37194"/>
            </a:xfrm>
            <a:custGeom>
              <a:avLst/>
              <a:gdLst/>
              <a:ahLst/>
              <a:cxnLst/>
              <a:rect l="l" t="t" r="r" b="b"/>
              <a:pathLst>
                <a:path w="1869" h="2651" fill="norm" stroke="1" extrusionOk="0">
                  <a:moveTo>
                    <a:pt x="1584" y="1"/>
                  </a:moveTo>
                  <a:cubicBezTo>
                    <a:pt x="1518" y="1"/>
                    <a:pt x="1444" y="20"/>
                    <a:pt x="1368" y="58"/>
                  </a:cubicBezTo>
                  <a:lnTo>
                    <a:pt x="467" y="592"/>
                  </a:lnTo>
                  <a:cubicBezTo>
                    <a:pt x="200" y="792"/>
                    <a:pt x="0" y="1092"/>
                    <a:pt x="0" y="1425"/>
                  </a:cubicBezTo>
                  <a:lnTo>
                    <a:pt x="0" y="2326"/>
                  </a:lnTo>
                  <a:cubicBezTo>
                    <a:pt x="0" y="2539"/>
                    <a:pt x="101" y="2651"/>
                    <a:pt x="254" y="2651"/>
                  </a:cubicBezTo>
                  <a:cubicBezTo>
                    <a:pt x="317" y="2651"/>
                    <a:pt x="389" y="2632"/>
                    <a:pt x="467" y="2593"/>
                  </a:cubicBezTo>
                  <a:lnTo>
                    <a:pt x="1368" y="2059"/>
                  </a:lnTo>
                  <a:cubicBezTo>
                    <a:pt x="1668" y="1859"/>
                    <a:pt x="1835" y="1559"/>
                    <a:pt x="1868" y="1225"/>
                  </a:cubicBezTo>
                  <a:lnTo>
                    <a:pt x="1868" y="358"/>
                  </a:lnTo>
                  <a:cubicBezTo>
                    <a:pt x="1868" y="120"/>
                    <a:pt x="1749" y="1"/>
                    <a:pt x="1584"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80040375" name="Google Shape;923;p36" hidden="0"/>
            <p:cNvSpPr/>
            <p:nvPr isPhoto="0" userDrawn="0"/>
          </p:nvSpPr>
          <p:spPr bwMode="auto">
            <a:xfrm>
              <a:off x="1516863" y="1928620"/>
              <a:ext cx="26223" cy="37194"/>
            </a:xfrm>
            <a:custGeom>
              <a:avLst/>
              <a:gdLst/>
              <a:ahLst/>
              <a:cxnLst/>
              <a:rect l="l" t="t" r="r" b="b"/>
              <a:pathLst>
                <a:path w="1869" h="2651" fill="norm" stroke="1" extrusionOk="0">
                  <a:moveTo>
                    <a:pt x="1584" y="1"/>
                  </a:moveTo>
                  <a:cubicBezTo>
                    <a:pt x="1518" y="1"/>
                    <a:pt x="1444" y="20"/>
                    <a:pt x="1368" y="58"/>
                  </a:cubicBezTo>
                  <a:lnTo>
                    <a:pt x="467" y="592"/>
                  </a:lnTo>
                  <a:cubicBezTo>
                    <a:pt x="200" y="792"/>
                    <a:pt x="0" y="1092"/>
                    <a:pt x="0" y="1425"/>
                  </a:cubicBezTo>
                  <a:lnTo>
                    <a:pt x="0" y="2326"/>
                  </a:lnTo>
                  <a:cubicBezTo>
                    <a:pt x="0" y="2539"/>
                    <a:pt x="101" y="2651"/>
                    <a:pt x="254" y="2651"/>
                  </a:cubicBezTo>
                  <a:cubicBezTo>
                    <a:pt x="317" y="2651"/>
                    <a:pt x="389" y="2632"/>
                    <a:pt x="467" y="2593"/>
                  </a:cubicBezTo>
                  <a:lnTo>
                    <a:pt x="1368" y="2059"/>
                  </a:lnTo>
                  <a:cubicBezTo>
                    <a:pt x="1668" y="1859"/>
                    <a:pt x="1835" y="1559"/>
                    <a:pt x="1868" y="1225"/>
                  </a:cubicBezTo>
                  <a:lnTo>
                    <a:pt x="1868" y="358"/>
                  </a:lnTo>
                  <a:cubicBezTo>
                    <a:pt x="1868" y="120"/>
                    <a:pt x="1749" y="1"/>
                    <a:pt x="1584" y="1"/>
                  </a:cubicBezTo>
                  <a:close/>
                </a:path>
              </a:pathLst>
            </a:custGeom>
            <a:solidFill>
              <a:schemeClr val="accent1"/>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46514690" name="Google Shape;924;p36" hidden="0"/>
            <p:cNvSpPr/>
            <p:nvPr isPhoto="0" userDrawn="0"/>
          </p:nvSpPr>
          <p:spPr bwMode="auto">
            <a:xfrm>
              <a:off x="1516863" y="1984097"/>
              <a:ext cx="26223" cy="37152"/>
            </a:xfrm>
            <a:custGeom>
              <a:avLst/>
              <a:gdLst/>
              <a:ahLst/>
              <a:cxnLst/>
              <a:rect l="l" t="t" r="r" b="b"/>
              <a:pathLst>
                <a:path w="1869" h="2648" fill="norm" stroke="1" extrusionOk="0">
                  <a:moveTo>
                    <a:pt x="1592" y="1"/>
                  </a:moveTo>
                  <a:cubicBezTo>
                    <a:pt x="1524" y="1"/>
                    <a:pt x="1447" y="24"/>
                    <a:pt x="1368" y="73"/>
                  </a:cubicBezTo>
                  <a:lnTo>
                    <a:pt x="467" y="607"/>
                  </a:lnTo>
                  <a:cubicBezTo>
                    <a:pt x="167" y="774"/>
                    <a:pt x="0" y="1107"/>
                    <a:pt x="0" y="1441"/>
                  </a:cubicBezTo>
                  <a:lnTo>
                    <a:pt x="0" y="2308"/>
                  </a:lnTo>
                  <a:cubicBezTo>
                    <a:pt x="0" y="2519"/>
                    <a:pt x="99" y="2648"/>
                    <a:pt x="250" y="2648"/>
                  </a:cubicBezTo>
                  <a:cubicBezTo>
                    <a:pt x="314" y="2648"/>
                    <a:pt x="388" y="2625"/>
                    <a:pt x="467" y="2575"/>
                  </a:cubicBezTo>
                  <a:lnTo>
                    <a:pt x="1368" y="2075"/>
                  </a:lnTo>
                  <a:cubicBezTo>
                    <a:pt x="1668" y="1875"/>
                    <a:pt x="1835" y="1574"/>
                    <a:pt x="1868" y="1241"/>
                  </a:cubicBezTo>
                  <a:lnTo>
                    <a:pt x="1868" y="340"/>
                  </a:lnTo>
                  <a:cubicBezTo>
                    <a:pt x="1868" y="129"/>
                    <a:pt x="1753" y="1"/>
                    <a:pt x="1592"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07212225" name="Google Shape;925;p36" hidden="0"/>
            <p:cNvSpPr/>
            <p:nvPr isPhoto="0" userDrawn="0"/>
          </p:nvSpPr>
          <p:spPr bwMode="auto">
            <a:xfrm>
              <a:off x="1516863" y="1984097"/>
              <a:ext cx="26223" cy="37152"/>
            </a:xfrm>
            <a:custGeom>
              <a:avLst/>
              <a:gdLst/>
              <a:ahLst/>
              <a:cxnLst/>
              <a:rect l="l" t="t" r="r" b="b"/>
              <a:pathLst>
                <a:path w="1869" h="2648" fill="norm" stroke="1" extrusionOk="0">
                  <a:moveTo>
                    <a:pt x="1592" y="1"/>
                  </a:moveTo>
                  <a:cubicBezTo>
                    <a:pt x="1524" y="1"/>
                    <a:pt x="1447" y="24"/>
                    <a:pt x="1368" y="73"/>
                  </a:cubicBezTo>
                  <a:lnTo>
                    <a:pt x="467" y="607"/>
                  </a:lnTo>
                  <a:cubicBezTo>
                    <a:pt x="167" y="774"/>
                    <a:pt x="0" y="1107"/>
                    <a:pt x="0" y="1441"/>
                  </a:cubicBezTo>
                  <a:lnTo>
                    <a:pt x="0" y="2308"/>
                  </a:lnTo>
                  <a:cubicBezTo>
                    <a:pt x="0" y="2519"/>
                    <a:pt x="99" y="2648"/>
                    <a:pt x="250" y="2648"/>
                  </a:cubicBezTo>
                  <a:cubicBezTo>
                    <a:pt x="314" y="2648"/>
                    <a:pt x="388" y="2625"/>
                    <a:pt x="467" y="2575"/>
                  </a:cubicBezTo>
                  <a:lnTo>
                    <a:pt x="1368" y="2075"/>
                  </a:lnTo>
                  <a:cubicBezTo>
                    <a:pt x="1668" y="1875"/>
                    <a:pt x="1835" y="1574"/>
                    <a:pt x="1868" y="1241"/>
                  </a:cubicBezTo>
                  <a:lnTo>
                    <a:pt x="1868" y="340"/>
                  </a:lnTo>
                  <a:cubicBezTo>
                    <a:pt x="1868" y="129"/>
                    <a:pt x="1753" y="1"/>
                    <a:pt x="1592" y="1"/>
                  </a:cubicBez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46152411" name="Google Shape;926;p36" hidden="0"/>
            <p:cNvSpPr/>
            <p:nvPr isPhoto="0" userDrawn="0"/>
          </p:nvSpPr>
          <p:spPr bwMode="auto">
            <a:xfrm>
              <a:off x="1551491" y="1793673"/>
              <a:ext cx="49878" cy="30922"/>
            </a:xfrm>
            <a:custGeom>
              <a:avLst/>
              <a:gdLst/>
              <a:ahLst/>
              <a:cxnLst/>
              <a:rect l="l" t="t" r="r" b="b"/>
              <a:pathLst>
                <a:path w="3555" h="2204" fill="norm" stroke="1" extrusionOk="0">
                  <a:moveTo>
                    <a:pt x="3112" y="0"/>
                  </a:moveTo>
                  <a:cubicBezTo>
                    <a:pt x="3066" y="0"/>
                    <a:pt x="3018" y="11"/>
                    <a:pt x="2969" y="36"/>
                  </a:cubicBezTo>
                  <a:lnTo>
                    <a:pt x="167" y="1637"/>
                  </a:lnTo>
                  <a:cubicBezTo>
                    <a:pt x="34" y="1737"/>
                    <a:pt x="1" y="1904"/>
                    <a:pt x="67" y="2070"/>
                  </a:cubicBezTo>
                  <a:cubicBezTo>
                    <a:pt x="134" y="2170"/>
                    <a:pt x="234" y="2204"/>
                    <a:pt x="334" y="2204"/>
                  </a:cubicBezTo>
                  <a:cubicBezTo>
                    <a:pt x="401" y="2204"/>
                    <a:pt x="434" y="2204"/>
                    <a:pt x="501" y="2170"/>
                  </a:cubicBezTo>
                  <a:lnTo>
                    <a:pt x="3270" y="569"/>
                  </a:lnTo>
                  <a:cubicBezTo>
                    <a:pt x="3554" y="370"/>
                    <a:pt x="3377" y="0"/>
                    <a:pt x="3112"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92501776" name="Google Shape;927;p36" hidden="0"/>
            <p:cNvSpPr/>
            <p:nvPr isPhoto="0" userDrawn="0"/>
          </p:nvSpPr>
          <p:spPr bwMode="auto">
            <a:xfrm>
              <a:off x="1549625" y="1848954"/>
              <a:ext cx="52333" cy="31807"/>
            </a:xfrm>
            <a:custGeom>
              <a:avLst/>
              <a:gdLst/>
              <a:ahLst/>
              <a:cxnLst/>
              <a:rect l="l" t="t" r="r" b="b"/>
              <a:pathLst>
                <a:path w="3730" h="2267" fill="norm" stroke="1" extrusionOk="0">
                  <a:moveTo>
                    <a:pt x="3252" y="1"/>
                  </a:moveTo>
                  <a:cubicBezTo>
                    <a:pt x="3193" y="1"/>
                    <a:pt x="3131" y="20"/>
                    <a:pt x="3069" y="65"/>
                  </a:cubicBezTo>
                  <a:lnTo>
                    <a:pt x="267" y="1700"/>
                  </a:lnTo>
                  <a:cubicBezTo>
                    <a:pt x="0" y="1833"/>
                    <a:pt x="100" y="2267"/>
                    <a:pt x="434" y="2267"/>
                  </a:cubicBezTo>
                  <a:cubicBezTo>
                    <a:pt x="467" y="2267"/>
                    <a:pt x="534" y="2267"/>
                    <a:pt x="567" y="2233"/>
                  </a:cubicBezTo>
                  <a:lnTo>
                    <a:pt x="3369" y="632"/>
                  </a:lnTo>
                  <a:cubicBezTo>
                    <a:pt x="3730" y="466"/>
                    <a:pt x="3537" y="1"/>
                    <a:pt x="3252"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48271441" name="Google Shape;928;p36" hidden="0"/>
            <p:cNvSpPr/>
            <p:nvPr isPhoto="0" userDrawn="0"/>
          </p:nvSpPr>
          <p:spPr bwMode="auto">
            <a:xfrm>
              <a:off x="1548685" y="1905553"/>
              <a:ext cx="50088" cy="31372"/>
            </a:xfrm>
            <a:custGeom>
              <a:avLst/>
              <a:gdLst/>
              <a:ahLst/>
              <a:cxnLst/>
              <a:rect l="l" t="t" r="r" b="b"/>
              <a:pathLst>
                <a:path w="3570" h="2236" fill="norm" stroke="1" extrusionOk="0">
                  <a:moveTo>
                    <a:pt x="3219" y="1"/>
                  </a:moveTo>
                  <a:cubicBezTo>
                    <a:pt x="3166" y="1"/>
                    <a:pt x="3114" y="12"/>
                    <a:pt x="3069" y="34"/>
                  </a:cubicBezTo>
                  <a:lnTo>
                    <a:pt x="267" y="1635"/>
                  </a:lnTo>
                  <a:cubicBezTo>
                    <a:pt x="1" y="1802"/>
                    <a:pt x="134" y="2236"/>
                    <a:pt x="434" y="2236"/>
                  </a:cubicBezTo>
                  <a:cubicBezTo>
                    <a:pt x="501" y="2236"/>
                    <a:pt x="534" y="2202"/>
                    <a:pt x="568" y="2169"/>
                  </a:cubicBezTo>
                  <a:lnTo>
                    <a:pt x="3370" y="568"/>
                  </a:lnTo>
                  <a:cubicBezTo>
                    <a:pt x="3503" y="468"/>
                    <a:pt x="3570" y="301"/>
                    <a:pt x="3503" y="134"/>
                  </a:cubicBezTo>
                  <a:cubicBezTo>
                    <a:pt x="3436" y="45"/>
                    <a:pt x="3325" y="1"/>
                    <a:pt x="3219"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27732567" name="Google Shape;929;p36" hidden="0"/>
            <p:cNvSpPr/>
            <p:nvPr isPhoto="0" userDrawn="0"/>
          </p:nvSpPr>
          <p:spPr bwMode="auto">
            <a:xfrm>
              <a:off x="1549625" y="1961241"/>
              <a:ext cx="50973" cy="31849"/>
            </a:xfrm>
            <a:custGeom>
              <a:avLst/>
              <a:gdLst/>
              <a:ahLst/>
              <a:cxnLst/>
              <a:rect l="l" t="t" r="r" b="b"/>
              <a:pathLst>
                <a:path w="3633" h="2270" fill="norm" stroke="1" extrusionOk="0">
                  <a:moveTo>
                    <a:pt x="3159" y="1"/>
                  </a:moveTo>
                  <a:cubicBezTo>
                    <a:pt x="3099" y="1"/>
                    <a:pt x="3034" y="21"/>
                    <a:pt x="2969" y="68"/>
                  </a:cubicBezTo>
                  <a:lnTo>
                    <a:pt x="200" y="1669"/>
                  </a:lnTo>
                  <a:cubicBezTo>
                    <a:pt x="34" y="1769"/>
                    <a:pt x="0" y="1936"/>
                    <a:pt x="67" y="2103"/>
                  </a:cubicBezTo>
                  <a:cubicBezTo>
                    <a:pt x="134" y="2203"/>
                    <a:pt x="234" y="2269"/>
                    <a:pt x="334" y="2269"/>
                  </a:cubicBezTo>
                  <a:cubicBezTo>
                    <a:pt x="401" y="2269"/>
                    <a:pt x="434" y="2236"/>
                    <a:pt x="501" y="2236"/>
                  </a:cubicBezTo>
                  <a:lnTo>
                    <a:pt x="3303" y="602"/>
                  </a:lnTo>
                  <a:cubicBezTo>
                    <a:pt x="3632" y="437"/>
                    <a:pt x="3442" y="1"/>
                    <a:pt x="3159"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07648681" name="Google Shape;930;p36" hidden="0"/>
            <p:cNvSpPr/>
            <p:nvPr isPhoto="0" userDrawn="0"/>
          </p:nvSpPr>
          <p:spPr bwMode="auto">
            <a:xfrm>
              <a:off x="1333399" y="2075464"/>
              <a:ext cx="193299" cy="114657"/>
            </a:xfrm>
            <a:custGeom>
              <a:avLst/>
              <a:gdLst/>
              <a:ahLst/>
              <a:cxnLst/>
              <a:rect l="l" t="t" r="r" b="b"/>
              <a:pathLst>
                <a:path w="13777" h="8172" fill="norm" stroke="1" extrusionOk="0">
                  <a:moveTo>
                    <a:pt x="13418" y="0"/>
                  </a:moveTo>
                  <a:cubicBezTo>
                    <a:pt x="13368" y="0"/>
                    <a:pt x="13319" y="11"/>
                    <a:pt x="13276" y="33"/>
                  </a:cubicBezTo>
                  <a:lnTo>
                    <a:pt x="200" y="7605"/>
                  </a:lnTo>
                  <a:cubicBezTo>
                    <a:pt x="67" y="7671"/>
                    <a:pt x="0" y="7872"/>
                    <a:pt x="100" y="8005"/>
                  </a:cubicBezTo>
                  <a:cubicBezTo>
                    <a:pt x="134" y="8105"/>
                    <a:pt x="234" y="8172"/>
                    <a:pt x="367" y="8172"/>
                  </a:cubicBezTo>
                  <a:cubicBezTo>
                    <a:pt x="401" y="8172"/>
                    <a:pt x="467" y="8172"/>
                    <a:pt x="501" y="8138"/>
                  </a:cubicBezTo>
                  <a:lnTo>
                    <a:pt x="13577" y="566"/>
                  </a:lnTo>
                  <a:cubicBezTo>
                    <a:pt x="13710" y="466"/>
                    <a:pt x="13777" y="299"/>
                    <a:pt x="13710" y="166"/>
                  </a:cubicBezTo>
                  <a:cubicBezTo>
                    <a:pt x="13642" y="52"/>
                    <a:pt x="13527" y="0"/>
                    <a:pt x="13418"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06554831" name="Google Shape;931;p36" hidden="0"/>
            <p:cNvSpPr/>
            <p:nvPr isPhoto="0" userDrawn="0"/>
          </p:nvSpPr>
          <p:spPr bwMode="auto">
            <a:xfrm>
              <a:off x="1338071" y="2102445"/>
              <a:ext cx="195867" cy="114826"/>
            </a:xfrm>
            <a:custGeom>
              <a:avLst/>
              <a:gdLst/>
              <a:ahLst/>
              <a:cxnLst/>
              <a:rect l="l" t="t" r="r" b="b"/>
              <a:pathLst>
                <a:path w="13960" h="8184" fill="norm" stroke="1" extrusionOk="0">
                  <a:moveTo>
                    <a:pt x="13526" y="0"/>
                  </a:moveTo>
                  <a:cubicBezTo>
                    <a:pt x="13479" y="0"/>
                    <a:pt x="13428" y="14"/>
                    <a:pt x="13377" y="44"/>
                  </a:cubicBezTo>
                  <a:lnTo>
                    <a:pt x="268" y="7583"/>
                  </a:lnTo>
                  <a:cubicBezTo>
                    <a:pt x="1" y="7750"/>
                    <a:pt x="101" y="8183"/>
                    <a:pt x="434" y="8183"/>
                  </a:cubicBezTo>
                  <a:cubicBezTo>
                    <a:pt x="501" y="8183"/>
                    <a:pt x="535" y="8150"/>
                    <a:pt x="601" y="8150"/>
                  </a:cubicBezTo>
                  <a:lnTo>
                    <a:pt x="13677" y="578"/>
                  </a:lnTo>
                  <a:cubicBezTo>
                    <a:pt x="13960" y="409"/>
                    <a:pt x="13788" y="0"/>
                    <a:pt x="13526"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96556286" name="Google Shape;932;p36" hidden="0"/>
            <p:cNvSpPr/>
            <p:nvPr isPhoto="0" userDrawn="0"/>
          </p:nvSpPr>
          <p:spPr bwMode="auto">
            <a:xfrm>
              <a:off x="1346504" y="2128359"/>
              <a:ext cx="196554" cy="115121"/>
            </a:xfrm>
            <a:custGeom>
              <a:avLst/>
              <a:gdLst/>
              <a:ahLst/>
              <a:cxnLst/>
              <a:rect l="l" t="t" r="r" b="b"/>
              <a:pathLst>
                <a:path w="14009" h="8205" fill="norm" stroke="1" extrusionOk="0">
                  <a:moveTo>
                    <a:pt x="13538" y="1"/>
                  </a:moveTo>
                  <a:cubicBezTo>
                    <a:pt x="13477" y="1"/>
                    <a:pt x="13411" y="20"/>
                    <a:pt x="13343" y="65"/>
                  </a:cubicBezTo>
                  <a:lnTo>
                    <a:pt x="267" y="7637"/>
                  </a:lnTo>
                  <a:cubicBezTo>
                    <a:pt x="0" y="7771"/>
                    <a:pt x="134" y="8204"/>
                    <a:pt x="434" y="8204"/>
                  </a:cubicBezTo>
                  <a:cubicBezTo>
                    <a:pt x="501" y="8204"/>
                    <a:pt x="534" y="8171"/>
                    <a:pt x="601" y="8171"/>
                  </a:cubicBezTo>
                  <a:lnTo>
                    <a:pt x="13677" y="599"/>
                  </a:lnTo>
                  <a:cubicBezTo>
                    <a:pt x="14009" y="461"/>
                    <a:pt x="13836" y="1"/>
                    <a:pt x="13538"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67470578" name="Google Shape;933;p36" hidden="0"/>
            <p:cNvSpPr/>
            <p:nvPr isPhoto="0" userDrawn="0"/>
          </p:nvSpPr>
          <p:spPr bwMode="auto">
            <a:xfrm>
              <a:off x="1621222" y="1909313"/>
              <a:ext cx="193313" cy="114657"/>
            </a:xfrm>
            <a:custGeom>
              <a:avLst/>
              <a:gdLst/>
              <a:ahLst/>
              <a:cxnLst/>
              <a:rect l="l" t="t" r="r" b="b"/>
              <a:pathLst>
                <a:path w="13778" h="8172" fill="norm" stroke="1" extrusionOk="0">
                  <a:moveTo>
                    <a:pt x="13419" y="1"/>
                  </a:moveTo>
                  <a:cubicBezTo>
                    <a:pt x="13368" y="1"/>
                    <a:pt x="13319" y="12"/>
                    <a:pt x="13277" y="33"/>
                  </a:cubicBezTo>
                  <a:lnTo>
                    <a:pt x="201" y="7605"/>
                  </a:lnTo>
                  <a:cubicBezTo>
                    <a:pt x="68" y="7672"/>
                    <a:pt x="1" y="7872"/>
                    <a:pt x="101" y="8005"/>
                  </a:cubicBezTo>
                  <a:cubicBezTo>
                    <a:pt x="134" y="8105"/>
                    <a:pt x="234" y="8172"/>
                    <a:pt x="368" y="8172"/>
                  </a:cubicBezTo>
                  <a:cubicBezTo>
                    <a:pt x="401" y="8172"/>
                    <a:pt x="468" y="8139"/>
                    <a:pt x="501" y="8105"/>
                  </a:cubicBezTo>
                  <a:lnTo>
                    <a:pt x="13577" y="567"/>
                  </a:lnTo>
                  <a:cubicBezTo>
                    <a:pt x="13711" y="500"/>
                    <a:pt x="13777" y="300"/>
                    <a:pt x="13711" y="166"/>
                  </a:cubicBezTo>
                  <a:cubicBezTo>
                    <a:pt x="13642" y="52"/>
                    <a:pt x="13527" y="1"/>
                    <a:pt x="13419"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28106750" name="Google Shape;934;p36" hidden="0"/>
            <p:cNvSpPr/>
            <p:nvPr isPhoto="0" userDrawn="0"/>
          </p:nvSpPr>
          <p:spPr bwMode="auto">
            <a:xfrm>
              <a:off x="1627312" y="1936463"/>
              <a:ext cx="192836" cy="114657"/>
            </a:xfrm>
            <a:custGeom>
              <a:avLst/>
              <a:gdLst/>
              <a:ahLst/>
              <a:cxnLst/>
              <a:rect l="l" t="t" r="r" b="b"/>
              <a:pathLst>
                <a:path w="13744" h="8172" fill="norm" stroke="1" extrusionOk="0">
                  <a:moveTo>
                    <a:pt x="13410" y="0"/>
                  </a:moveTo>
                  <a:cubicBezTo>
                    <a:pt x="13365" y="0"/>
                    <a:pt x="13319" y="11"/>
                    <a:pt x="13277" y="33"/>
                  </a:cubicBezTo>
                  <a:lnTo>
                    <a:pt x="201" y="7605"/>
                  </a:lnTo>
                  <a:cubicBezTo>
                    <a:pt x="34" y="7671"/>
                    <a:pt x="1" y="7871"/>
                    <a:pt x="67" y="8005"/>
                  </a:cubicBezTo>
                  <a:cubicBezTo>
                    <a:pt x="134" y="8105"/>
                    <a:pt x="234" y="8172"/>
                    <a:pt x="334" y="8172"/>
                  </a:cubicBezTo>
                  <a:cubicBezTo>
                    <a:pt x="401" y="8172"/>
                    <a:pt x="434" y="8138"/>
                    <a:pt x="501" y="8105"/>
                  </a:cubicBezTo>
                  <a:lnTo>
                    <a:pt x="13577" y="566"/>
                  </a:lnTo>
                  <a:cubicBezTo>
                    <a:pt x="13710" y="500"/>
                    <a:pt x="13744" y="299"/>
                    <a:pt x="13677" y="166"/>
                  </a:cubicBezTo>
                  <a:cubicBezTo>
                    <a:pt x="13609" y="52"/>
                    <a:pt x="13509" y="0"/>
                    <a:pt x="13410"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58627956" name="Google Shape;935;p36" hidden="0"/>
            <p:cNvSpPr/>
            <p:nvPr isPhoto="0" userDrawn="0"/>
          </p:nvSpPr>
          <p:spPr bwMode="auto">
            <a:xfrm>
              <a:off x="1635730" y="1962504"/>
              <a:ext cx="194870" cy="114826"/>
            </a:xfrm>
            <a:custGeom>
              <a:avLst/>
              <a:gdLst/>
              <a:ahLst/>
              <a:cxnLst/>
              <a:rect l="l" t="t" r="r" b="b"/>
              <a:pathLst>
                <a:path w="13889" h="8184" fill="norm" stroke="1" extrusionOk="0">
                  <a:moveTo>
                    <a:pt x="13428" y="0"/>
                  </a:moveTo>
                  <a:cubicBezTo>
                    <a:pt x="13379" y="0"/>
                    <a:pt x="13328" y="14"/>
                    <a:pt x="13277" y="45"/>
                  </a:cubicBezTo>
                  <a:lnTo>
                    <a:pt x="201" y="7617"/>
                  </a:lnTo>
                  <a:cubicBezTo>
                    <a:pt x="34" y="7683"/>
                    <a:pt x="1" y="7883"/>
                    <a:pt x="68" y="8017"/>
                  </a:cubicBezTo>
                  <a:cubicBezTo>
                    <a:pt x="134" y="8117"/>
                    <a:pt x="234" y="8184"/>
                    <a:pt x="335" y="8184"/>
                  </a:cubicBezTo>
                  <a:cubicBezTo>
                    <a:pt x="401" y="8184"/>
                    <a:pt x="435" y="8150"/>
                    <a:pt x="501" y="8150"/>
                  </a:cubicBezTo>
                  <a:lnTo>
                    <a:pt x="13577" y="612"/>
                  </a:lnTo>
                  <a:cubicBezTo>
                    <a:pt x="13888" y="414"/>
                    <a:pt x="13696" y="0"/>
                    <a:pt x="13428"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95242396" name="Google Shape;936;p36" hidden="0"/>
            <p:cNvSpPr/>
            <p:nvPr isPhoto="0" userDrawn="0"/>
          </p:nvSpPr>
          <p:spPr bwMode="auto">
            <a:xfrm>
              <a:off x="1382534" y="2027129"/>
              <a:ext cx="489570" cy="295470"/>
            </a:xfrm>
            <a:custGeom>
              <a:avLst/>
              <a:gdLst/>
              <a:ahLst/>
              <a:cxnLst/>
              <a:rect l="l" t="t" r="r" b="b"/>
              <a:pathLst>
                <a:path w="34893" h="21059" fill="norm" stroke="1" extrusionOk="0">
                  <a:moveTo>
                    <a:pt x="32472" y="1"/>
                  </a:moveTo>
                  <a:cubicBezTo>
                    <a:pt x="32058" y="1"/>
                    <a:pt x="31638" y="113"/>
                    <a:pt x="31256" y="342"/>
                  </a:cubicBezTo>
                  <a:lnTo>
                    <a:pt x="1468" y="17554"/>
                  </a:lnTo>
                  <a:cubicBezTo>
                    <a:pt x="401" y="18155"/>
                    <a:pt x="1" y="19422"/>
                    <a:pt x="635" y="20290"/>
                  </a:cubicBezTo>
                  <a:cubicBezTo>
                    <a:pt x="1009" y="20802"/>
                    <a:pt x="1663" y="21058"/>
                    <a:pt x="2356" y="21058"/>
                  </a:cubicBezTo>
                  <a:cubicBezTo>
                    <a:pt x="2835" y="21058"/>
                    <a:pt x="3333" y="20936"/>
                    <a:pt x="3770" y="20690"/>
                  </a:cubicBezTo>
                  <a:lnTo>
                    <a:pt x="33591" y="3478"/>
                  </a:lnTo>
                  <a:cubicBezTo>
                    <a:pt x="34625" y="2877"/>
                    <a:pt x="34892" y="1743"/>
                    <a:pt x="34259" y="876"/>
                  </a:cubicBezTo>
                  <a:cubicBezTo>
                    <a:pt x="33804" y="298"/>
                    <a:pt x="33146" y="1"/>
                    <a:pt x="32472"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04140151" name="Google Shape;937;p36" hidden="0"/>
            <p:cNvSpPr/>
            <p:nvPr isPhoto="0" userDrawn="0"/>
          </p:nvSpPr>
          <p:spPr bwMode="auto">
            <a:xfrm>
              <a:off x="1467251" y="2276958"/>
              <a:ext cx="192836" cy="114419"/>
            </a:xfrm>
            <a:custGeom>
              <a:avLst/>
              <a:gdLst/>
              <a:ahLst/>
              <a:cxnLst/>
              <a:rect l="l" t="t" r="r" b="b"/>
              <a:pathLst>
                <a:path w="13744" h="8155" fill="norm" stroke="1" extrusionOk="0">
                  <a:moveTo>
                    <a:pt x="13408" y="0"/>
                  </a:moveTo>
                  <a:cubicBezTo>
                    <a:pt x="13354" y="0"/>
                    <a:pt x="13299" y="15"/>
                    <a:pt x="13243" y="49"/>
                  </a:cubicBezTo>
                  <a:lnTo>
                    <a:pt x="201" y="7587"/>
                  </a:lnTo>
                  <a:cubicBezTo>
                    <a:pt x="34" y="7687"/>
                    <a:pt x="0" y="7854"/>
                    <a:pt x="67" y="8021"/>
                  </a:cubicBezTo>
                  <a:cubicBezTo>
                    <a:pt x="134" y="8088"/>
                    <a:pt x="234" y="8154"/>
                    <a:pt x="334" y="8154"/>
                  </a:cubicBezTo>
                  <a:cubicBezTo>
                    <a:pt x="401" y="8154"/>
                    <a:pt x="434" y="8154"/>
                    <a:pt x="501" y="8121"/>
                  </a:cubicBezTo>
                  <a:lnTo>
                    <a:pt x="13577" y="549"/>
                  </a:lnTo>
                  <a:cubicBezTo>
                    <a:pt x="13710" y="482"/>
                    <a:pt x="13744" y="282"/>
                    <a:pt x="13677" y="149"/>
                  </a:cubicBezTo>
                  <a:cubicBezTo>
                    <a:pt x="13610" y="60"/>
                    <a:pt x="13514" y="0"/>
                    <a:pt x="13408"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66833583" name="Google Shape;938;p36" hidden="0"/>
            <p:cNvSpPr/>
            <p:nvPr isPhoto="0" userDrawn="0"/>
          </p:nvSpPr>
          <p:spPr bwMode="auto">
            <a:xfrm>
              <a:off x="1442908" y="2260794"/>
              <a:ext cx="194253" cy="114671"/>
            </a:xfrm>
            <a:custGeom>
              <a:avLst/>
              <a:gdLst/>
              <a:ahLst/>
              <a:cxnLst/>
              <a:rect l="l" t="t" r="r" b="b"/>
              <a:pathLst>
                <a:path w="13845" h="8173" fill="norm" stroke="1" extrusionOk="0">
                  <a:moveTo>
                    <a:pt x="13500" y="1"/>
                  </a:moveTo>
                  <a:cubicBezTo>
                    <a:pt x="13449" y="1"/>
                    <a:pt x="13397" y="12"/>
                    <a:pt x="13344" y="33"/>
                  </a:cubicBezTo>
                  <a:lnTo>
                    <a:pt x="268" y="7572"/>
                  </a:lnTo>
                  <a:cubicBezTo>
                    <a:pt x="1" y="7739"/>
                    <a:pt x="134" y="8139"/>
                    <a:pt x="434" y="8172"/>
                  </a:cubicBezTo>
                  <a:cubicBezTo>
                    <a:pt x="501" y="8172"/>
                    <a:pt x="535" y="8139"/>
                    <a:pt x="601" y="8106"/>
                  </a:cubicBezTo>
                  <a:lnTo>
                    <a:pt x="13677" y="567"/>
                  </a:lnTo>
                  <a:cubicBezTo>
                    <a:pt x="13811" y="467"/>
                    <a:pt x="13844" y="300"/>
                    <a:pt x="13777" y="166"/>
                  </a:cubicBezTo>
                  <a:cubicBezTo>
                    <a:pt x="13709" y="53"/>
                    <a:pt x="13609" y="1"/>
                    <a:pt x="13500"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95806774" name="Google Shape;939;p36" hidden="0"/>
            <p:cNvSpPr/>
            <p:nvPr isPhoto="0" userDrawn="0"/>
          </p:nvSpPr>
          <p:spPr bwMode="auto">
            <a:xfrm>
              <a:off x="1491580" y="2291227"/>
              <a:ext cx="192850" cy="114657"/>
            </a:xfrm>
            <a:custGeom>
              <a:avLst/>
              <a:gdLst/>
              <a:ahLst/>
              <a:cxnLst/>
              <a:rect l="l" t="t" r="r" b="b"/>
              <a:pathLst>
                <a:path w="13745" h="8172" fill="norm" stroke="1" extrusionOk="0">
                  <a:moveTo>
                    <a:pt x="13411" y="0"/>
                  </a:moveTo>
                  <a:cubicBezTo>
                    <a:pt x="13365" y="0"/>
                    <a:pt x="13319" y="11"/>
                    <a:pt x="13277" y="32"/>
                  </a:cubicBezTo>
                  <a:lnTo>
                    <a:pt x="168" y="7604"/>
                  </a:lnTo>
                  <a:cubicBezTo>
                    <a:pt x="34" y="7671"/>
                    <a:pt x="1" y="7871"/>
                    <a:pt x="68" y="8005"/>
                  </a:cubicBezTo>
                  <a:cubicBezTo>
                    <a:pt x="134" y="8105"/>
                    <a:pt x="234" y="8171"/>
                    <a:pt x="335" y="8171"/>
                  </a:cubicBezTo>
                  <a:cubicBezTo>
                    <a:pt x="401" y="8171"/>
                    <a:pt x="435" y="8138"/>
                    <a:pt x="501" y="8105"/>
                  </a:cubicBezTo>
                  <a:lnTo>
                    <a:pt x="13577" y="566"/>
                  </a:lnTo>
                  <a:cubicBezTo>
                    <a:pt x="13711" y="466"/>
                    <a:pt x="13744" y="299"/>
                    <a:pt x="13677" y="166"/>
                  </a:cubicBezTo>
                  <a:cubicBezTo>
                    <a:pt x="13609" y="52"/>
                    <a:pt x="13509" y="0"/>
                    <a:pt x="13411"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13500864" name="Google Shape;940;p36" hidden="0"/>
            <p:cNvSpPr/>
            <p:nvPr isPhoto="0" userDrawn="0"/>
          </p:nvSpPr>
          <p:spPr bwMode="auto">
            <a:xfrm>
              <a:off x="1727940" y="2125680"/>
              <a:ext cx="195726" cy="114517"/>
            </a:xfrm>
            <a:custGeom>
              <a:avLst/>
              <a:gdLst/>
              <a:ahLst/>
              <a:cxnLst/>
              <a:rect l="l" t="t" r="r" b="b"/>
              <a:pathLst>
                <a:path w="13950" h="8162" fill="norm" stroke="1" extrusionOk="0">
                  <a:moveTo>
                    <a:pt x="13518" y="1"/>
                  </a:moveTo>
                  <a:cubicBezTo>
                    <a:pt x="13463" y="1"/>
                    <a:pt x="13404" y="17"/>
                    <a:pt x="13343" y="56"/>
                  </a:cubicBezTo>
                  <a:lnTo>
                    <a:pt x="267" y="7595"/>
                  </a:lnTo>
                  <a:cubicBezTo>
                    <a:pt x="0" y="7762"/>
                    <a:pt x="100" y="8162"/>
                    <a:pt x="434" y="8162"/>
                  </a:cubicBezTo>
                  <a:cubicBezTo>
                    <a:pt x="467" y="8162"/>
                    <a:pt x="534" y="8162"/>
                    <a:pt x="601" y="8129"/>
                  </a:cubicBezTo>
                  <a:lnTo>
                    <a:pt x="13643" y="590"/>
                  </a:lnTo>
                  <a:cubicBezTo>
                    <a:pt x="13949" y="423"/>
                    <a:pt x="13791" y="1"/>
                    <a:pt x="13518"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36862479" name="Google Shape;941;p36" hidden="0"/>
            <p:cNvSpPr/>
            <p:nvPr isPhoto="0" userDrawn="0"/>
          </p:nvSpPr>
          <p:spPr bwMode="auto">
            <a:xfrm>
              <a:off x="1705000" y="2109629"/>
              <a:ext cx="194253" cy="114657"/>
            </a:xfrm>
            <a:custGeom>
              <a:avLst/>
              <a:gdLst/>
              <a:ahLst/>
              <a:cxnLst/>
              <a:rect l="l" t="t" r="r" b="b"/>
              <a:pathLst>
                <a:path w="13845" h="8172" fill="norm" stroke="1" extrusionOk="0">
                  <a:moveTo>
                    <a:pt x="13485" y="0"/>
                  </a:moveTo>
                  <a:cubicBezTo>
                    <a:pt x="13435" y="0"/>
                    <a:pt x="13386" y="12"/>
                    <a:pt x="13344" y="33"/>
                  </a:cubicBezTo>
                  <a:lnTo>
                    <a:pt x="268" y="7571"/>
                  </a:lnTo>
                  <a:cubicBezTo>
                    <a:pt x="1" y="7738"/>
                    <a:pt x="101" y="8138"/>
                    <a:pt x="434" y="8172"/>
                  </a:cubicBezTo>
                  <a:cubicBezTo>
                    <a:pt x="468" y="8138"/>
                    <a:pt x="535" y="8138"/>
                    <a:pt x="568" y="8105"/>
                  </a:cubicBezTo>
                  <a:lnTo>
                    <a:pt x="13644" y="566"/>
                  </a:lnTo>
                  <a:cubicBezTo>
                    <a:pt x="13777" y="466"/>
                    <a:pt x="13844" y="300"/>
                    <a:pt x="13777" y="166"/>
                  </a:cubicBezTo>
                  <a:cubicBezTo>
                    <a:pt x="13709" y="52"/>
                    <a:pt x="13594" y="0"/>
                    <a:pt x="13485"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82013911" name="Google Shape;942;p36" hidden="0"/>
            <p:cNvSpPr/>
            <p:nvPr isPhoto="0" userDrawn="0"/>
          </p:nvSpPr>
          <p:spPr bwMode="auto">
            <a:xfrm>
              <a:off x="1753209" y="2139752"/>
              <a:ext cx="195221" cy="114966"/>
            </a:xfrm>
            <a:custGeom>
              <a:avLst/>
              <a:gdLst/>
              <a:ahLst/>
              <a:cxnLst/>
              <a:rect l="l" t="t" r="r" b="b"/>
              <a:pathLst>
                <a:path w="13914" h="8194" fill="norm" stroke="1" extrusionOk="0">
                  <a:moveTo>
                    <a:pt x="13446" y="1"/>
                  </a:moveTo>
                  <a:cubicBezTo>
                    <a:pt x="13392" y="1"/>
                    <a:pt x="13335" y="17"/>
                    <a:pt x="13277" y="54"/>
                  </a:cubicBezTo>
                  <a:lnTo>
                    <a:pt x="201" y="7626"/>
                  </a:lnTo>
                  <a:cubicBezTo>
                    <a:pt x="34" y="7693"/>
                    <a:pt x="1" y="7893"/>
                    <a:pt x="67" y="8026"/>
                  </a:cubicBezTo>
                  <a:cubicBezTo>
                    <a:pt x="134" y="8126"/>
                    <a:pt x="234" y="8193"/>
                    <a:pt x="334" y="8193"/>
                  </a:cubicBezTo>
                  <a:cubicBezTo>
                    <a:pt x="401" y="8193"/>
                    <a:pt x="468" y="8160"/>
                    <a:pt x="501" y="8160"/>
                  </a:cubicBezTo>
                  <a:lnTo>
                    <a:pt x="13577" y="621"/>
                  </a:lnTo>
                  <a:cubicBezTo>
                    <a:pt x="13914" y="453"/>
                    <a:pt x="13731" y="1"/>
                    <a:pt x="13446"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46848430" name="Google Shape;943;p36" hidden="0"/>
            <p:cNvSpPr/>
            <p:nvPr isPhoto="0" userDrawn="0"/>
          </p:nvSpPr>
          <p:spPr bwMode="auto">
            <a:xfrm>
              <a:off x="1563655" y="2370430"/>
              <a:ext cx="236836" cy="123146"/>
            </a:xfrm>
            <a:custGeom>
              <a:avLst/>
              <a:gdLst/>
              <a:ahLst/>
              <a:cxnLst/>
              <a:rect l="l" t="t" r="r" b="b"/>
              <a:pathLst>
                <a:path w="16880" h="8777" fill="norm" stroke="1" extrusionOk="0">
                  <a:moveTo>
                    <a:pt x="8894" y="1248"/>
                  </a:moveTo>
                  <a:cubicBezTo>
                    <a:pt x="10205" y="1248"/>
                    <a:pt x="11481" y="1525"/>
                    <a:pt x="12443" y="2093"/>
                  </a:cubicBezTo>
                  <a:cubicBezTo>
                    <a:pt x="14478" y="3260"/>
                    <a:pt x="14345" y="5228"/>
                    <a:pt x="12110" y="6496"/>
                  </a:cubicBezTo>
                  <a:cubicBezTo>
                    <a:pt x="10949" y="7182"/>
                    <a:pt x="9446" y="7524"/>
                    <a:pt x="7986" y="7524"/>
                  </a:cubicBezTo>
                  <a:cubicBezTo>
                    <a:pt x="6676" y="7524"/>
                    <a:pt x="5400" y="7248"/>
                    <a:pt x="4437" y="6696"/>
                  </a:cubicBezTo>
                  <a:cubicBezTo>
                    <a:pt x="2436" y="5529"/>
                    <a:pt x="2569" y="3527"/>
                    <a:pt x="4771" y="2260"/>
                  </a:cubicBezTo>
                  <a:cubicBezTo>
                    <a:pt x="5931" y="1592"/>
                    <a:pt x="7434" y="1248"/>
                    <a:pt x="8894" y="1248"/>
                  </a:cubicBezTo>
                  <a:close/>
                  <a:moveTo>
                    <a:pt x="9085" y="0"/>
                  </a:moveTo>
                  <a:cubicBezTo>
                    <a:pt x="7043" y="0"/>
                    <a:pt x="4937" y="477"/>
                    <a:pt x="3303" y="1426"/>
                  </a:cubicBezTo>
                  <a:cubicBezTo>
                    <a:pt x="201" y="3194"/>
                    <a:pt x="1" y="5996"/>
                    <a:pt x="2836" y="7630"/>
                  </a:cubicBezTo>
                  <a:cubicBezTo>
                    <a:pt x="4171" y="8399"/>
                    <a:pt x="5941" y="8777"/>
                    <a:pt x="7765" y="8777"/>
                  </a:cubicBezTo>
                  <a:cubicBezTo>
                    <a:pt x="9816" y="8777"/>
                    <a:pt x="11935" y="8299"/>
                    <a:pt x="13577" y="7363"/>
                  </a:cubicBezTo>
                  <a:cubicBezTo>
                    <a:pt x="16680" y="5562"/>
                    <a:pt x="16880" y="2793"/>
                    <a:pt x="14044" y="1159"/>
                  </a:cubicBezTo>
                  <a:cubicBezTo>
                    <a:pt x="12702" y="385"/>
                    <a:pt x="10919" y="0"/>
                    <a:pt x="9085"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17966466" name="Google Shape;944;p36" hidden="0"/>
            <p:cNvSpPr/>
            <p:nvPr isPhoto="0" userDrawn="0"/>
          </p:nvSpPr>
          <p:spPr bwMode="auto">
            <a:xfrm>
              <a:off x="1631998" y="2405604"/>
              <a:ext cx="101104" cy="52895"/>
            </a:xfrm>
            <a:custGeom>
              <a:avLst/>
              <a:gdLst/>
              <a:ahLst/>
              <a:cxnLst/>
              <a:rect l="l" t="t" r="r" b="b"/>
              <a:pathLst>
                <a:path w="7206" h="3770" fill="norm" stroke="1" extrusionOk="0">
                  <a:moveTo>
                    <a:pt x="3889" y="0"/>
                  </a:moveTo>
                  <a:cubicBezTo>
                    <a:pt x="3002" y="0"/>
                    <a:pt x="2080" y="210"/>
                    <a:pt x="1368" y="620"/>
                  </a:cubicBezTo>
                  <a:cubicBezTo>
                    <a:pt x="33" y="1387"/>
                    <a:pt x="0" y="2555"/>
                    <a:pt x="1201" y="3255"/>
                  </a:cubicBezTo>
                  <a:cubicBezTo>
                    <a:pt x="1768" y="3602"/>
                    <a:pt x="2529" y="3770"/>
                    <a:pt x="3311" y="3770"/>
                  </a:cubicBezTo>
                  <a:cubicBezTo>
                    <a:pt x="4184" y="3770"/>
                    <a:pt x="5084" y="3560"/>
                    <a:pt x="5771" y="3155"/>
                  </a:cubicBezTo>
                  <a:cubicBezTo>
                    <a:pt x="7105" y="2388"/>
                    <a:pt x="7205" y="1220"/>
                    <a:pt x="5971" y="486"/>
                  </a:cubicBezTo>
                  <a:cubicBezTo>
                    <a:pt x="5411" y="160"/>
                    <a:pt x="4664" y="0"/>
                    <a:pt x="3889"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01841227" name="Google Shape;945;p36" hidden="0"/>
            <p:cNvSpPr/>
            <p:nvPr isPhoto="0" userDrawn="0"/>
          </p:nvSpPr>
          <p:spPr bwMode="auto">
            <a:xfrm>
              <a:off x="1631998" y="2405604"/>
              <a:ext cx="101104" cy="52895"/>
            </a:xfrm>
            <a:custGeom>
              <a:avLst/>
              <a:gdLst/>
              <a:ahLst/>
              <a:cxnLst/>
              <a:rect l="l" t="t" r="r" b="b"/>
              <a:pathLst>
                <a:path w="7206" h="3770" fill="norm" stroke="1" extrusionOk="0">
                  <a:moveTo>
                    <a:pt x="3889" y="0"/>
                  </a:moveTo>
                  <a:cubicBezTo>
                    <a:pt x="3002" y="0"/>
                    <a:pt x="2080" y="210"/>
                    <a:pt x="1368" y="620"/>
                  </a:cubicBezTo>
                  <a:cubicBezTo>
                    <a:pt x="33" y="1387"/>
                    <a:pt x="0" y="2555"/>
                    <a:pt x="1201" y="3255"/>
                  </a:cubicBezTo>
                  <a:cubicBezTo>
                    <a:pt x="1768" y="3602"/>
                    <a:pt x="2529" y="3770"/>
                    <a:pt x="3311" y="3770"/>
                  </a:cubicBezTo>
                  <a:cubicBezTo>
                    <a:pt x="4184" y="3770"/>
                    <a:pt x="5084" y="3560"/>
                    <a:pt x="5771" y="3155"/>
                  </a:cubicBezTo>
                  <a:cubicBezTo>
                    <a:pt x="7105" y="2388"/>
                    <a:pt x="7205" y="1220"/>
                    <a:pt x="5971" y="486"/>
                  </a:cubicBezTo>
                  <a:cubicBezTo>
                    <a:pt x="5411" y="160"/>
                    <a:pt x="4664" y="0"/>
                    <a:pt x="3889" y="0"/>
                  </a:cubicBezTo>
                  <a:close/>
                </a:path>
              </a:pathLst>
            </a:custGeom>
            <a:solidFill>
              <a:schemeClr val="accent1"/>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67882196" name="Google Shape;946;p36" hidden="0"/>
            <p:cNvSpPr/>
            <p:nvPr isPhoto="0" userDrawn="0"/>
          </p:nvSpPr>
          <p:spPr bwMode="auto">
            <a:xfrm>
              <a:off x="1563655" y="2370430"/>
              <a:ext cx="236836" cy="123146"/>
            </a:xfrm>
            <a:custGeom>
              <a:avLst/>
              <a:gdLst/>
              <a:ahLst/>
              <a:cxnLst/>
              <a:rect l="l" t="t" r="r" b="b"/>
              <a:pathLst>
                <a:path w="16880" h="8777" fill="norm" stroke="1" extrusionOk="0">
                  <a:moveTo>
                    <a:pt x="8894" y="1248"/>
                  </a:moveTo>
                  <a:cubicBezTo>
                    <a:pt x="10205" y="1248"/>
                    <a:pt x="11481" y="1525"/>
                    <a:pt x="12443" y="2093"/>
                  </a:cubicBezTo>
                  <a:cubicBezTo>
                    <a:pt x="14478" y="3260"/>
                    <a:pt x="14345" y="5228"/>
                    <a:pt x="12110" y="6496"/>
                  </a:cubicBezTo>
                  <a:cubicBezTo>
                    <a:pt x="10949" y="7182"/>
                    <a:pt x="9446" y="7524"/>
                    <a:pt x="7986" y="7524"/>
                  </a:cubicBezTo>
                  <a:cubicBezTo>
                    <a:pt x="6676" y="7524"/>
                    <a:pt x="5400" y="7248"/>
                    <a:pt x="4437" y="6696"/>
                  </a:cubicBezTo>
                  <a:cubicBezTo>
                    <a:pt x="2436" y="5529"/>
                    <a:pt x="2569" y="3527"/>
                    <a:pt x="4771" y="2260"/>
                  </a:cubicBezTo>
                  <a:cubicBezTo>
                    <a:pt x="5931" y="1592"/>
                    <a:pt x="7434" y="1248"/>
                    <a:pt x="8894" y="1248"/>
                  </a:cubicBezTo>
                  <a:close/>
                  <a:moveTo>
                    <a:pt x="9085" y="0"/>
                  </a:moveTo>
                  <a:cubicBezTo>
                    <a:pt x="7043" y="0"/>
                    <a:pt x="4937" y="477"/>
                    <a:pt x="3303" y="1426"/>
                  </a:cubicBezTo>
                  <a:cubicBezTo>
                    <a:pt x="201" y="3194"/>
                    <a:pt x="1" y="5996"/>
                    <a:pt x="2836" y="7630"/>
                  </a:cubicBezTo>
                  <a:cubicBezTo>
                    <a:pt x="4171" y="8399"/>
                    <a:pt x="5941" y="8777"/>
                    <a:pt x="7765" y="8777"/>
                  </a:cubicBezTo>
                  <a:cubicBezTo>
                    <a:pt x="9816" y="8777"/>
                    <a:pt x="11935" y="8299"/>
                    <a:pt x="13577" y="7363"/>
                  </a:cubicBezTo>
                  <a:cubicBezTo>
                    <a:pt x="16680" y="5562"/>
                    <a:pt x="16880" y="2793"/>
                    <a:pt x="14044" y="1159"/>
                  </a:cubicBezTo>
                  <a:cubicBezTo>
                    <a:pt x="12702" y="385"/>
                    <a:pt x="10919" y="0"/>
                    <a:pt x="9085" y="0"/>
                  </a:cubicBezTo>
                  <a:close/>
                </a:path>
              </a:pathLst>
            </a:custGeom>
            <a:solidFill>
              <a:schemeClr val="lt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85400290" name="Google Shape;947;p36" hidden="0"/>
            <p:cNvSpPr/>
            <p:nvPr isPhoto="0" userDrawn="0"/>
          </p:nvSpPr>
          <p:spPr bwMode="auto">
            <a:xfrm>
              <a:off x="1650252" y="2370388"/>
              <a:ext cx="74895" cy="20989"/>
            </a:xfrm>
            <a:custGeom>
              <a:avLst/>
              <a:gdLst/>
              <a:ahLst/>
              <a:cxnLst/>
              <a:rect l="l" t="t" r="r" b="b"/>
              <a:pathLst>
                <a:path w="5338" h="1496" fill="norm" stroke="1" extrusionOk="0">
                  <a:moveTo>
                    <a:pt x="2901" y="0"/>
                  </a:moveTo>
                  <a:cubicBezTo>
                    <a:pt x="1922" y="0"/>
                    <a:pt x="946" y="110"/>
                    <a:pt x="0" y="328"/>
                  </a:cubicBezTo>
                  <a:lnTo>
                    <a:pt x="634" y="1495"/>
                  </a:lnTo>
                  <a:cubicBezTo>
                    <a:pt x="1307" y="1336"/>
                    <a:pt x="1990" y="1261"/>
                    <a:pt x="2673" y="1261"/>
                  </a:cubicBezTo>
                  <a:cubicBezTo>
                    <a:pt x="3275" y="1261"/>
                    <a:pt x="3876" y="1319"/>
                    <a:pt x="4470" y="1429"/>
                  </a:cubicBezTo>
                  <a:lnTo>
                    <a:pt x="5337" y="228"/>
                  </a:lnTo>
                  <a:cubicBezTo>
                    <a:pt x="4534" y="76"/>
                    <a:pt x="3716" y="0"/>
                    <a:pt x="2901"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25092842" name="Google Shape;948;p36" hidden="0"/>
            <p:cNvSpPr/>
            <p:nvPr isPhoto="0" userDrawn="0"/>
          </p:nvSpPr>
          <p:spPr bwMode="auto">
            <a:xfrm>
              <a:off x="1650252" y="2370388"/>
              <a:ext cx="74895" cy="20989"/>
            </a:xfrm>
            <a:custGeom>
              <a:avLst/>
              <a:gdLst/>
              <a:ahLst/>
              <a:cxnLst/>
              <a:rect l="l" t="t" r="r" b="b"/>
              <a:pathLst>
                <a:path w="5338" h="1496" fill="norm" stroke="1" extrusionOk="0">
                  <a:moveTo>
                    <a:pt x="2901" y="0"/>
                  </a:moveTo>
                  <a:cubicBezTo>
                    <a:pt x="1922" y="0"/>
                    <a:pt x="946" y="110"/>
                    <a:pt x="0" y="328"/>
                  </a:cubicBezTo>
                  <a:lnTo>
                    <a:pt x="634" y="1495"/>
                  </a:lnTo>
                  <a:cubicBezTo>
                    <a:pt x="1307" y="1336"/>
                    <a:pt x="1990" y="1261"/>
                    <a:pt x="2673" y="1261"/>
                  </a:cubicBezTo>
                  <a:cubicBezTo>
                    <a:pt x="3275" y="1261"/>
                    <a:pt x="3876" y="1319"/>
                    <a:pt x="4470" y="1429"/>
                  </a:cubicBezTo>
                  <a:lnTo>
                    <a:pt x="5337" y="228"/>
                  </a:lnTo>
                  <a:cubicBezTo>
                    <a:pt x="4534" y="76"/>
                    <a:pt x="3716" y="0"/>
                    <a:pt x="2901" y="0"/>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36010773" name="Google Shape;949;p36" hidden="0"/>
            <p:cNvSpPr/>
            <p:nvPr isPhoto="0" userDrawn="0"/>
          </p:nvSpPr>
          <p:spPr bwMode="auto">
            <a:xfrm>
              <a:off x="1683477" y="2294805"/>
              <a:ext cx="90483" cy="72229"/>
            </a:xfrm>
            <a:custGeom>
              <a:avLst/>
              <a:gdLst/>
              <a:ahLst/>
              <a:cxnLst/>
              <a:rect l="l" t="t" r="r" b="b"/>
              <a:pathLst>
                <a:path w="6449" h="5148" fill="norm" stroke="1" extrusionOk="0">
                  <a:moveTo>
                    <a:pt x="5999" y="0"/>
                  </a:moveTo>
                  <a:cubicBezTo>
                    <a:pt x="5948" y="0"/>
                    <a:pt x="5894" y="14"/>
                    <a:pt x="5838" y="44"/>
                  </a:cubicBezTo>
                  <a:lnTo>
                    <a:pt x="100" y="3380"/>
                  </a:lnTo>
                  <a:lnTo>
                    <a:pt x="0" y="4814"/>
                  </a:lnTo>
                  <a:cubicBezTo>
                    <a:pt x="0" y="4981"/>
                    <a:pt x="134" y="5148"/>
                    <a:pt x="301" y="5148"/>
                  </a:cubicBezTo>
                  <a:cubicBezTo>
                    <a:pt x="467" y="5148"/>
                    <a:pt x="601" y="5014"/>
                    <a:pt x="601" y="4848"/>
                  </a:cubicBezTo>
                  <a:lnTo>
                    <a:pt x="668" y="3780"/>
                  </a:lnTo>
                  <a:lnTo>
                    <a:pt x="6138" y="611"/>
                  </a:lnTo>
                  <a:cubicBezTo>
                    <a:pt x="6449" y="413"/>
                    <a:pt x="6281" y="0"/>
                    <a:pt x="5999"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87038089" name="Google Shape;950;p36" hidden="0"/>
            <p:cNvSpPr/>
            <p:nvPr isPhoto="0" userDrawn="0"/>
          </p:nvSpPr>
          <p:spPr bwMode="auto">
            <a:xfrm>
              <a:off x="1799538" y="2234389"/>
              <a:ext cx="236836" cy="123160"/>
            </a:xfrm>
            <a:custGeom>
              <a:avLst/>
              <a:gdLst/>
              <a:ahLst/>
              <a:cxnLst/>
              <a:rect l="l" t="t" r="r" b="b"/>
              <a:pathLst>
                <a:path w="16880" h="8778" fill="norm" stroke="1" extrusionOk="0">
                  <a:moveTo>
                    <a:pt x="8895" y="1254"/>
                  </a:moveTo>
                  <a:cubicBezTo>
                    <a:pt x="10205" y="1254"/>
                    <a:pt x="11481" y="1530"/>
                    <a:pt x="12443" y="2082"/>
                  </a:cubicBezTo>
                  <a:cubicBezTo>
                    <a:pt x="14478" y="3249"/>
                    <a:pt x="14311" y="5217"/>
                    <a:pt x="12110" y="6518"/>
                  </a:cubicBezTo>
                  <a:cubicBezTo>
                    <a:pt x="10949" y="7186"/>
                    <a:pt x="9446" y="7530"/>
                    <a:pt x="7986" y="7530"/>
                  </a:cubicBezTo>
                  <a:cubicBezTo>
                    <a:pt x="6676" y="7530"/>
                    <a:pt x="5400" y="7253"/>
                    <a:pt x="4437" y="6685"/>
                  </a:cubicBezTo>
                  <a:cubicBezTo>
                    <a:pt x="2403" y="5518"/>
                    <a:pt x="2569" y="3550"/>
                    <a:pt x="4771" y="2282"/>
                  </a:cubicBezTo>
                  <a:cubicBezTo>
                    <a:pt x="5931" y="1596"/>
                    <a:pt x="7434" y="1254"/>
                    <a:pt x="8895" y="1254"/>
                  </a:cubicBezTo>
                  <a:close/>
                  <a:moveTo>
                    <a:pt x="9116" y="1"/>
                  </a:moveTo>
                  <a:cubicBezTo>
                    <a:pt x="7065" y="1"/>
                    <a:pt x="4946" y="479"/>
                    <a:pt x="3303" y="1415"/>
                  </a:cubicBezTo>
                  <a:cubicBezTo>
                    <a:pt x="201" y="3216"/>
                    <a:pt x="1" y="5985"/>
                    <a:pt x="2836" y="7619"/>
                  </a:cubicBezTo>
                  <a:cubicBezTo>
                    <a:pt x="4178" y="8393"/>
                    <a:pt x="5961" y="8778"/>
                    <a:pt x="7796" y="8778"/>
                  </a:cubicBezTo>
                  <a:cubicBezTo>
                    <a:pt x="9838" y="8778"/>
                    <a:pt x="11943" y="8301"/>
                    <a:pt x="13577" y="7352"/>
                  </a:cubicBezTo>
                  <a:cubicBezTo>
                    <a:pt x="16680" y="5584"/>
                    <a:pt x="16880" y="2782"/>
                    <a:pt x="14044" y="1148"/>
                  </a:cubicBezTo>
                  <a:cubicBezTo>
                    <a:pt x="12710" y="379"/>
                    <a:pt x="10940" y="1"/>
                    <a:pt x="9116" y="1"/>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33925720" name="Google Shape;951;p36" hidden="0"/>
            <p:cNvSpPr/>
            <p:nvPr isPhoto="0" userDrawn="0"/>
          </p:nvSpPr>
          <p:spPr bwMode="auto">
            <a:xfrm>
              <a:off x="1867404" y="2269479"/>
              <a:ext cx="101104" cy="52895"/>
            </a:xfrm>
            <a:custGeom>
              <a:avLst/>
              <a:gdLst/>
              <a:ahLst/>
              <a:cxnLst/>
              <a:rect l="l" t="t" r="r" b="b"/>
              <a:pathLst>
                <a:path w="7206" h="3770" fill="norm" stroke="1" extrusionOk="0">
                  <a:moveTo>
                    <a:pt x="3892" y="0"/>
                  </a:moveTo>
                  <a:cubicBezTo>
                    <a:pt x="3014" y="0"/>
                    <a:pt x="2106" y="210"/>
                    <a:pt x="1402" y="615"/>
                  </a:cubicBezTo>
                  <a:cubicBezTo>
                    <a:pt x="67" y="1415"/>
                    <a:pt x="1" y="2550"/>
                    <a:pt x="1202" y="3284"/>
                  </a:cubicBezTo>
                  <a:cubicBezTo>
                    <a:pt x="1761" y="3610"/>
                    <a:pt x="2509" y="3770"/>
                    <a:pt x="3283" y="3770"/>
                  </a:cubicBezTo>
                  <a:cubicBezTo>
                    <a:pt x="4171" y="3770"/>
                    <a:pt x="5092" y="3560"/>
                    <a:pt x="5805" y="3150"/>
                  </a:cubicBezTo>
                  <a:cubicBezTo>
                    <a:pt x="7106" y="2383"/>
                    <a:pt x="7206" y="1215"/>
                    <a:pt x="6005" y="515"/>
                  </a:cubicBezTo>
                  <a:cubicBezTo>
                    <a:pt x="5438" y="168"/>
                    <a:pt x="4677" y="0"/>
                    <a:pt x="3892"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51789489" name="Google Shape;952;p36" hidden="0"/>
            <p:cNvSpPr/>
            <p:nvPr isPhoto="0" userDrawn="0"/>
          </p:nvSpPr>
          <p:spPr bwMode="auto">
            <a:xfrm>
              <a:off x="1867404" y="2269479"/>
              <a:ext cx="101104" cy="52895"/>
            </a:xfrm>
            <a:custGeom>
              <a:avLst/>
              <a:gdLst/>
              <a:ahLst/>
              <a:cxnLst/>
              <a:rect l="l" t="t" r="r" b="b"/>
              <a:pathLst>
                <a:path w="7206" h="3770" fill="norm" stroke="1" extrusionOk="0">
                  <a:moveTo>
                    <a:pt x="3892" y="0"/>
                  </a:moveTo>
                  <a:cubicBezTo>
                    <a:pt x="3014" y="0"/>
                    <a:pt x="2106" y="210"/>
                    <a:pt x="1402" y="615"/>
                  </a:cubicBezTo>
                  <a:cubicBezTo>
                    <a:pt x="67" y="1415"/>
                    <a:pt x="1" y="2550"/>
                    <a:pt x="1202" y="3284"/>
                  </a:cubicBezTo>
                  <a:cubicBezTo>
                    <a:pt x="1761" y="3610"/>
                    <a:pt x="2509" y="3770"/>
                    <a:pt x="3283" y="3770"/>
                  </a:cubicBezTo>
                  <a:cubicBezTo>
                    <a:pt x="4171" y="3770"/>
                    <a:pt x="5092" y="3560"/>
                    <a:pt x="5805" y="3150"/>
                  </a:cubicBezTo>
                  <a:cubicBezTo>
                    <a:pt x="7106" y="2383"/>
                    <a:pt x="7206" y="1215"/>
                    <a:pt x="6005" y="515"/>
                  </a:cubicBezTo>
                  <a:cubicBezTo>
                    <a:pt x="5438" y="168"/>
                    <a:pt x="4677" y="0"/>
                    <a:pt x="3892" y="0"/>
                  </a:cubicBezTo>
                  <a:close/>
                </a:path>
              </a:pathLst>
            </a:custGeom>
            <a:solidFill>
              <a:schemeClr val="accent1"/>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47530572" name="Google Shape;953;p36" hidden="0"/>
            <p:cNvSpPr/>
            <p:nvPr isPhoto="0" userDrawn="0"/>
          </p:nvSpPr>
          <p:spPr bwMode="auto">
            <a:xfrm>
              <a:off x="1799538" y="2234389"/>
              <a:ext cx="236836" cy="123160"/>
            </a:xfrm>
            <a:custGeom>
              <a:avLst/>
              <a:gdLst/>
              <a:ahLst/>
              <a:cxnLst/>
              <a:rect l="l" t="t" r="r" b="b"/>
              <a:pathLst>
                <a:path w="16880" h="8778" fill="norm" stroke="1" extrusionOk="0">
                  <a:moveTo>
                    <a:pt x="8895" y="1254"/>
                  </a:moveTo>
                  <a:cubicBezTo>
                    <a:pt x="10205" y="1254"/>
                    <a:pt x="11481" y="1530"/>
                    <a:pt x="12443" y="2082"/>
                  </a:cubicBezTo>
                  <a:cubicBezTo>
                    <a:pt x="14478" y="3249"/>
                    <a:pt x="14311" y="5217"/>
                    <a:pt x="12110" y="6518"/>
                  </a:cubicBezTo>
                  <a:cubicBezTo>
                    <a:pt x="10949" y="7186"/>
                    <a:pt x="9446" y="7530"/>
                    <a:pt x="7986" y="7530"/>
                  </a:cubicBezTo>
                  <a:cubicBezTo>
                    <a:pt x="6676" y="7530"/>
                    <a:pt x="5400" y="7253"/>
                    <a:pt x="4437" y="6685"/>
                  </a:cubicBezTo>
                  <a:cubicBezTo>
                    <a:pt x="2403" y="5518"/>
                    <a:pt x="2569" y="3550"/>
                    <a:pt x="4771" y="2282"/>
                  </a:cubicBezTo>
                  <a:cubicBezTo>
                    <a:pt x="5931" y="1596"/>
                    <a:pt x="7434" y="1254"/>
                    <a:pt x="8895" y="1254"/>
                  </a:cubicBezTo>
                  <a:close/>
                  <a:moveTo>
                    <a:pt x="9116" y="1"/>
                  </a:moveTo>
                  <a:cubicBezTo>
                    <a:pt x="7065" y="1"/>
                    <a:pt x="4946" y="479"/>
                    <a:pt x="3303" y="1415"/>
                  </a:cubicBezTo>
                  <a:cubicBezTo>
                    <a:pt x="201" y="3216"/>
                    <a:pt x="1" y="5985"/>
                    <a:pt x="2836" y="7619"/>
                  </a:cubicBezTo>
                  <a:cubicBezTo>
                    <a:pt x="4178" y="8393"/>
                    <a:pt x="5961" y="8778"/>
                    <a:pt x="7796" y="8778"/>
                  </a:cubicBezTo>
                  <a:cubicBezTo>
                    <a:pt x="9838" y="8778"/>
                    <a:pt x="11943" y="8301"/>
                    <a:pt x="13577" y="7352"/>
                  </a:cubicBezTo>
                  <a:cubicBezTo>
                    <a:pt x="16680" y="5584"/>
                    <a:pt x="16880" y="2782"/>
                    <a:pt x="14044" y="1148"/>
                  </a:cubicBezTo>
                  <a:cubicBezTo>
                    <a:pt x="12710" y="379"/>
                    <a:pt x="10940" y="1"/>
                    <a:pt x="9116" y="1"/>
                  </a:cubicBezTo>
                  <a:close/>
                </a:path>
              </a:pathLst>
            </a:custGeom>
            <a:solidFill>
              <a:schemeClr val="lt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63105625" name="Google Shape;954;p36" hidden="0"/>
            <p:cNvSpPr/>
            <p:nvPr isPhoto="0" userDrawn="0"/>
          </p:nvSpPr>
          <p:spPr bwMode="auto">
            <a:xfrm>
              <a:off x="1867881" y="2234459"/>
              <a:ext cx="144164" cy="37573"/>
            </a:xfrm>
            <a:custGeom>
              <a:avLst/>
              <a:gdLst/>
              <a:ahLst/>
              <a:cxnLst/>
              <a:rect l="l" t="t" r="r" b="b"/>
              <a:pathLst>
                <a:path w="10275" h="2678" fill="norm" stroke="1" extrusionOk="0">
                  <a:moveTo>
                    <a:pt x="4230" y="0"/>
                  </a:moveTo>
                  <a:cubicBezTo>
                    <a:pt x="2786" y="0"/>
                    <a:pt x="1312" y="238"/>
                    <a:pt x="0" y="709"/>
                  </a:cubicBezTo>
                  <a:lnTo>
                    <a:pt x="1034" y="1743"/>
                  </a:lnTo>
                  <a:cubicBezTo>
                    <a:pt x="1978" y="1419"/>
                    <a:pt x="3032" y="1251"/>
                    <a:pt x="4065" y="1251"/>
                  </a:cubicBezTo>
                  <a:cubicBezTo>
                    <a:pt x="5369" y="1251"/>
                    <a:pt x="6638" y="1519"/>
                    <a:pt x="7606" y="2077"/>
                  </a:cubicBezTo>
                  <a:cubicBezTo>
                    <a:pt x="7872" y="2244"/>
                    <a:pt x="8139" y="2444"/>
                    <a:pt x="8373" y="2677"/>
                  </a:cubicBezTo>
                  <a:lnTo>
                    <a:pt x="10274" y="1977"/>
                  </a:lnTo>
                  <a:cubicBezTo>
                    <a:pt x="9941" y="1643"/>
                    <a:pt x="9574" y="1376"/>
                    <a:pt x="9173" y="1143"/>
                  </a:cubicBezTo>
                  <a:cubicBezTo>
                    <a:pt x="7833" y="379"/>
                    <a:pt x="6055" y="0"/>
                    <a:pt x="4230" y="0"/>
                  </a:cubicBez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00581192" name="Google Shape;955;p36" hidden="0"/>
            <p:cNvSpPr/>
            <p:nvPr isPhoto="0" userDrawn="0"/>
          </p:nvSpPr>
          <p:spPr bwMode="auto">
            <a:xfrm>
              <a:off x="1867881" y="2234459"/>
              <a:ext cx="144164" cy="37573"/>
            </a:xfrm>
            <a:custGeom>
              <a:avLst/>
              <a:gdLst/>
              <a:ahLst/>
              <a:cxnLst/>
              <a:rect l="l" t="t" r="r" b="b"/>
              <a:pathLst>
                <a:path w="10275" h="2678" fill="norm" stroke="1" extrusionOk="0">
                  <a:moveTo>
                    <a:pt x="4230" y="0"/>
                  </a:moveTo>
                  <a:cubicBezTo>
                    <a:pt x="2786" y="0"/>
                    <a:pt x="1312" y="238"/>
                    <a:pt x="0" y="709"/>
                  </a:cubicBezTo>
                  <a:lnTo>
                    <a:pt x="1034" y="1743"/>
                  </a:lnTo>
                  <a:cubicBezTo>
                    <a:pt x="1978" y="1419"/>
                    <a:pt x="3032" y="1251"/>
                    <a:pt x="4065" y="1251"/>
                  </a:cubicBezTo>
                  <a:cubicBezTo>
                    <a:pt x="5369" y="1251"/>
                    <a:pt x="6638" y="1519"/>
                    <a:pt x="7606" y="2077"/>
                  </a:cubicBezTo>
                  <a:cubicBezTo>
                    <a:pt x="7872" y="2244"/>
                    <a:pt x="8139" y="2444"/>
                    <a:pt x="8373" y="2677"/>
                  </a:cubicBezTo>
                  <a:lnTo>
                    <a:pt x="10274" y="1977"/>
                  </a:lnTo>
                  <a:cubicBezTo>
                    <a:pt x="9941" y="1643"/>
                    <a:pt x="9574" y="1376"/>
                    <a:pt x="9173" y="1143"/>
                  </a:cubicBezTo>
                  <a:cubicBezTo>
                    <a:pt x="7833" y="379"/>
                    <a:pt x="6055" y="0"/>
                    <a:pt x="4230" y="0"/>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59969175" name="Google Shape;956;p36" hidden="0"/>
            <p:cNvSpPr/>
            <p:nvPr isPhoto="0" userDrawn="0"/>
          </p:nvSpPr>
          <p:spPr bwMode="auto">
            <a:xfrm>
              <a:off x="1919359" y="2158890"/>
              <a:ext cx="90300" cy="71948"/>
            </a:xfrm>
            <a:custGeom>
              <a:avLst/>
              <a:gdLst/>
              <a:ahLst/>
              <a:cxnLst/>
              <a:rect l="l" t="t" r="r" b="b"/>
              <a:pathLst>
                <a:path w="6436" h="5128" fill="norm" stroke="1" extrusionOk="0">
                  <a:moveTo>
                    <a:pt x="5989" y="1"/>
                  </a:moveTo>
                  <a:cubicBezTo>
                    <a:pt x="5951" y="1"/>
                    <a:pt x="5912" y="8"/>
                    <a:pt x="5871" y="24"/>
                  </a:cubicBezTo>
                  <a:lnTo>
                    <a:pt x="100" y="3360"/>
                  </a:lnTo>
                  <a:lnTo>
                    <a:pt x="34" y="4794"/>
                  </a:lnTo>
                  <a:cubicBezTo>
                    <a:pt x="0" y="4961"/>
                    <a:pt x="134" y="5094"/>
                    <a:pt x="334" y="5128"/>
                  </a:cubicBezTo>
                  <a:cubicBezTo>
                    <a:pt x="501" y="5094"/>
                    <a:pt x="634" y="4961"/>
                    <a:pt x="634" y="4828"/>
                  </a:cubicBezTo>
                  <a:lnTo>
                    <a:pt x="701" y="3727"/>
                  </a:lnTo>
                  <a:lnTo>
                    <a:pt x="6171" y="591"/>
                  </a:lnTo>
                  <a:cubicBezTo>
                    <a:pt x="6435" y="386"/>
                    <a:pt x="6261" y="1"/>
                    <a:pt x="5989"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65486500" name="Google Shape;957;p36" hidden="0"/>
            <p:cNvSpPr/>
            <p:nvPr isPhoto="0" userDrawn="0"/>
          </p:nvSpPr>
          <p:spPr bwMode="auto">
            <a:xfrm>
              <a:off x="1706403" y="2265116"/>
              <a:ext cx="457875" cy="265725"/>
            </a:xfrm>
            <a:custGeom>
              <a:avLst/>
              <a:gdLst/>
              <a:ahLst/>
              <a:cxnLst/>
              <a:rect l="l" t="t" r="r" b="b"/>
              <a:pathLst>
                <a:path w="32634" h="18939" fill="norm" stroke="1" extrusionOk="0">
                  <a:moveTo>
                    <a:pt x="32205" y="1"/>
                  </a:moveTo>
                  <a:cubicBezTo>
                    <a:pt x="32149" y="1"/>
                    <a:pt x="32087" y="18"/>
                    <a:pt x="32024" y="59"/>
                  </a:cubicBezTo>
                  <a:lnTo>
                    <a:pt x="301" y="18338"/>
                  </a:lnTo>
                  <a:cubicBezTo>
                    <a:pt x="1" y="18505"/>
                    <a:pt x="134" y="18939"/>
                    <a:pt x="468" y="18939"/>
                  </a:cubicBezTo>
                  <a:cubicBezTo>
                    <a:pt x="501" y="18939"/>
                    <a:pt x="535" y="18905"/>
                    <a:pt x="601" y="18905"/>
                  </a:cubicBezTo>
                  <a:lnTo>
                    <a:pt x="32357" y="592"/>
                  </a:lnTo>
                  <a:cubicBezTo>
                    <a:pt x="32633" y="399"/>
                    <a:pt x="32476" y="1"/>
                    <a:pt x="32205"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11370492" name="Google Shape;958;p36" hidden="0"/>
            <p:cNvSpPr/>
            <p:nvPr isPhoto="0" userDrawn="0"/>
          </p:nvSpPr>
          <p:spPr bwMode="auto">
            <a:xfrm>
              <a:off x="1730746" y="2278389"/>
              <a:ext cx="458478" cy="266034"/>
            </a:xfrm>
            <a:custGeom>
              <a:avLst/>
              <a:gdLst/>
              <a:ahLst/>
              <a:cxnLst/>
              <a:rect l="l" t="t" r="r" b="b"/>
              <a:pathLst>
                <a:path w="32677" h="18961" fill="norm" stroke="1" extrusionOk="0">
                  <a:moveTo>
                    <a:pt x="32223" y="1"/>
                  </a:moveTo>
                  <a:cubicBezTo>
                    <a:pt x="32160" y="1"/>
                    <a:pt x="32092" y="24"/>
                    <a:pt x="32023" y="80"/>
                  </a:cubicBezTo>
                  <a:lnTo>
                    <a:pt x="267" y="18393"/>
                  </a:lnTo>
                  <a:cubicBezTo>
                    <a:pt x="0" y="18560"/>
                    <a:pt x="101" y="18960"/>
                    <a:pt x="401" y="18960"/>
                  </a:cubicBezTo>
                  <a:cubicBezTo>
                    <a:pt x="467" y="18960"/>
                    <a:pt x="534" y="18960"/>
                    <a:pt x="568" y="18927"/>
                  </a:cubicBezTo>
                  <a:lnTo>
                    <a:pt x="32324" y="614"/>
                  </a:lnTo>
                  <a:cubicBezTo>
                    <a:pt x="32677" y="451"/>
                    <a:pt x="32499" y="1"/>
                    <a:pt x="32223" y="1"/>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10982095" name="Google Shape;959;p36" hidden="0"/>
            <p:cNvSpPr/>
            <p:nvPr isPhoto="0" userDrawn="0"/>
          </p:nvSpPr>
          <p:spPr bwMode="auto">
            <a:xfrm>
              <a:off x="1755552" y="2292462"/>
              <a:ext cx="457018" cy="265992"/>
            </a:xfrm>
            <a:custGeom>
              <a:avLst/>
              <a:gdLst/>
              <a:ahLst/>
              <a:cxnLst/>
              <a:rect l="l" t="t" r="r" b="b"/>
              <a:pathLst>
                <a:path w="32573" h="18958" fill="norm" stroke="1" extrusionOk="0">
                  <a:moveTo>
                    <a:pt x="32139" y="0"/>
                  </a:moveTo>
                  <a:cubicBezTo>
                    <a:pt x="32092" y="0"/>
                    <a:pt x="32041" y="14"/>
                    <a:pt x="31990" y="44"/>
                  </a:cubicBezTo>
                  <a:lnTo>
                    <a:pt x="201" y="18357"/>
                  </a:lnTo>
                  <a:cubicBezTo>
                    <a:pt x="67" y="18458"/>
                    <a:pt x="0" y="18624"/>
                    <a:pt x="100" y="18791"/>
                  </a:cubicBezTo>
                  <a:cubicBezTo>
                    <a:pt x="134" y="18891"/>
                    <a:pt x="234" y="18925"/>
                    <a:pt x="367" y="18958"/>
                  </a:cubicBezTo>
                  <a:cubicBezTo>
                    <a:pt x="401" y="18958"/>
                    <a:pt x="467" y="18925"/>
                    <a:pt x="534" y="18925"/>
                  </a:cubicBezTo>
                  <a:lnTo>
                    <a:pt x="32290" y="578"/>
                  </a:lnTo>
                  <a:cubicBezTo>
                    <a:pt x="32573" y="409"/>
                    <a:pt x="32401" y="0"/>
                    <a:pt x="32139"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754" name="Google Shape;1754;p48" hidden="0"/>
          <p:cNvSpPr/>
          <p:nvPr isPhoto="0" userDrawn="0"/>
        </p:nvSpPr>
        <p:spPr bwMode="auto">
          <a:xfrm>
            <a:off x="5744403" y="1718371"/>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55" name="Google Shape;1755;p48" hidden="0"/>
          <p:cNvSpPr/>
          <p:nvPr isPhoto="0" userDrawn="0"/>
        </p:nvSpPr>
        <p:spPr bwMode="auto">
          <a:xfrm>
            <a:off x="5786410" y="1773270"/>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56" name="Google Shape;1756;p48" hidden="0"/>
          <p:cNvSpPr/>
          <p:nvPr isPhoto="0" userDrawn="0"/>
        </p:nvSpPr>
        <p:spPr bwMode="auto">
          <a:xfrm>
            <a:off x="1021803" y="1718371"/>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57" name="Google Shape;1757;p48" hidden="0"/>
          <p:cNvSpPr/>
          <p:nvPr isPhoto="0" userDrawn="0"/>
        </p:nvSpPr>
        <p:spPr bwMode="auto">
          <a:xfrm>
            <a:off x="1063810" y="1773270"/>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58" name="Google Shape;1758;p48" hidden="0"/>
          <p:cNvSpPr/>
          <p:nvPr isPhoto="0" userDrawn="0"/>
        </p:nvSpPr>
        <p:spPr bwMode="auto">
          <a:xfrm>
            <a:off x="1021803" y="3200071"/>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59" name="Google Shape;1759;p48" hidden="0"/>
          <p:cNvSpPr/>
          <p:nvPr isPhoto="0" userDrawn="0"/>
        </p:nvSpPr>
        <p:spPr bwMode="auto">
          <a:xfrm>
            <a:off x="1063810" y="3254971"/>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60" name="Google Shape;1760;p48" hidden="0"/>
          <p:cNvSpPr/>
          <p:nvPr isPhoto="0" userDrawn="0"/>
        </p:nvSpPr>
        <p:spPr bwMode="auto">
          <a:xfrm>
            <a:off x="5786403" y="3200071"/>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61" name="Google Shape;1761;p48" hidden="0"/>
          <p:cNvSpPr/>
          <p:nvPr isPhoto="0" userDrawn="0"/>
        </p:nvSpPr>
        <p:spPr bwMode="auto">
          <a:xfrm>
            <a:off x="5828410" y="3254971"/>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62" name="Google Shape;1762;p48"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Raid-Zusammenfassung</a:t>
            </a:r>
            <a:endParaRPr/>
          </a:p>
        </p:txBody>
      </p:sp>
      <p:sp>
        <p:nvSpPr>
          <p:cNvPr id="1763" name="Google Shape;1763;p48" hidden="0"/>
          <p:cNvSpPr txBox="1"/>
          <p:nvPr isPhoto="0" userDrawn="0">
            <p:ph type="subTitle" idx="1" hasCustomPrompt="0"/>
          </p:nvPr>
        </p:nvSpPr>
        <p:spPr bwMode="auto">
          <a:xfrm>
            <a:off x="5817300" y="1802675"/>
            <a:ext cx="2384400" cy="384000"/>
          </a:xfrm>
          <a:prstGeom prst="rect">
            <a:avLst/>
          </a:prstGeom>
        </p:spPr>
        <p:txBody>
          <a:bodyPr spcFirstLastPara="1" wrap="square" lIns="91425" tIns="91425" rIns="91425" bIns="91425" anchor="b" anchorCtr="0">
            <a:noAutofit/>
          </a:bodyPr>
          <a:lstStyle/>
          <a:p>
            <a:pPr marL="0" lvl="0" indent="0" algn="l">
              <a:spcBef>
                <a:spcPts val="0"/>
              </a:spcBef>
              <a:spcAft>
                <a:spcPts val="1200"/>
              </a:spcAft>
              <a:buNone/>
              <a:defRPr/>
            </a:pPr>
            <a:r>
              <a:rPr lang="de">
                <a:solidFill>
                  <a:schemeClr val="lt1"/>
                </a:solidFill>
              </a:rPr>
              <a:t>Annahme</a:t>
            </a:r>
            <a:endParaRPr>
              <a:solidFill>
                <a:schemeClr val="lt1"/>
              </a:solidFill>
            </a:endParaRPr>
          </a:p>
        </p:txBody>
      </p:sp>
      <p:sp>
        <p:nvSpPr>
          <p:cNvPr id="1764" name="Google Shape;1764;p48" hidden="0"/>
          <p:cNvSpPr txBox="1"/>
          <p:nvPr isPhoto="0" userDrawn="0">
            <p:ph type="subTitle" idx="2" hasCustomPrompt="0"/>
          </p:nvPr>
        </p:nvSpPr>
        <p:spPr bwMode="auto">
          <a:xfrm>
            <a:off x="5817300" y="2139456"/>
            <a:ext cx="2384400" cy="840000"/>
          </a:xfrm>
          <a:prstGeom prst="rect">
            <a:avLst/>
          </a:prstGeom>
        </p:spPr>
        <p:txBody>
          <a:bodyPr spcFirstLastPara="1" wrap="square" lIns="91425" tIns="91425" rIns="91425" bIns="91425" anchor="t" anchorCtr="0">
            <a:noAutofit/>
          </a:bodyPr>
          <a:lstStyle/>
          <a:p>
            <a:pPr marL="0" lvl="0" indent="0" algn="l">
              <a:spcBef>
                <a:spcPts val="0"/>
              </a:spcBef>
              <a:spcAft>
                <a:spcPts val="1200"/>
              </a:spcAft>
              <a:buNone/>
              <a:defRPr/>
            </a:pPr>
            <a:r>
              <a:rPr lang="de"/>
              <a:t>Die Venus ist der zweite Planet des Sonnensystems und der drittkleinste</a:t>
            </a:r>
            <a:endParaRPr/>
          </a:p>
        </p:txBody>
      </p:sp>
      <p:sp>
        <p:nvSpPr>
          <p:cNvPr id="1765" name="Google Shape;1765;p48" hidden="0"/>
          <p:cNvSpPr txBox="1"/>
          <p:nvPr isPhoto="0" userDrawn="0">
            <p:ph type="subTitle" idx="3" hasCustomPrompt="0"/>
          </p:nvPr>
        </p:nvSpPr>
        <p:spPr bwMode="auto">
          <a:xfrm>
            <a:off x="5817300" y="3284387"/>
            <a:ext cx="2384400" cy="384000"/>
          </a:xfrm>
          <a:prstGeom prst="rect">
            <a:avLst/>
          </a:prstGeom>
        </p:spPr>
        <p:txBody>
          <a:bodyPr spcFirstLastPara="1" wrap="square" lIns="91425" tIns="91425" rIns="91425" bIns="91425" anchor="b" anchorCtr="0">
            <a:noAutofit/>
          </a:bodyPr>
          <a:lstStyle/>
          <a:p>
            <a:pPr marL="0" lvl="0" indent="0" algn="l">
              <a:spcBef>
                <a:spcPts val="0"/>
              </a:spcBef>
              <a:spcAft>
                <a:spcPts val="1200"/>
              </a:spcAft>
              <a:buNone/>
              <a:defRPr/>
            </a:pPr>
            <a:r>
              <a:rPr lang="de">
                <a:solidFill>
                  <a:schemeClr val="lt1"/>
                </a:solidFill>
              </a:rPr>
              <a:t>KPIs</a:t>
            </a:r>
            <a:endParaRPr>
              <a:solidFill>
                <a:schemeClr val="lt1"/>
              </a:solidFill>
            </a:endParaRPr>
          </a:p>
        </p:txBody>
      </p:sp>
      <p:sp>
        <p:nvSpPr>
          <p:cNvPr id="1766" name="Google Shape;1766;p48" hidden="0"/>
          <p:cNvSpPr txBox="1"/>
          <p:nvPr isPhoto="0" userDrawn="0">
            <p:ph type="subTitle" idx="4" hasCustomPrompt="0"/>
          </p:nvPr>
        </p:nvSpPr>
        <p:spPr bwMode="auto">
          <a:xfrm>
            <a:off x="5817300" y="3621150"/>
            <a:ext cx="2384400" cy="840000"/>
          </a:xfrm>
          <a:prstGeom prst="rect">
            <a:avLst/>
          </a:prstGeom>
        </p:spPr>
        <p:txBody>
          <a:bodyPr spcFirstLastPara="1" wrap="square" lIns="91425" tIns="91425" rIns="91425" bIns="91425" anchor="t" anchorCtr="0">
            <a:noAutofit/>
          </a:bodyPr>
          <a:lstStyle/>
          <a:p>
            <a:pPr marL="0" lvl="0" indent="0" algn="l">
              <a:spcBef>
                <a:spcPts val="0"/>
              </a:spcBef>
              <a:spcAft>
                <a:spcPts val="1200"/>
              </a:spcAft>
              <a:buNone/>
              <a:defRPr/>
            </a:pPr>
            <a:r>
              <a:rPr lang="de"/>
              <a:t>Saturn ist ein Gasriese und hat viele Ringe. Er besteht aus Wasserstoff</a:t>
            </a:r>
            <a:endParaRPr/>
          </a:p>
        </p:txBody>
      </p:sp>
      <p:sp>
        <p:nvSpPr>
          <p:cNvPr id="1767" name="Google Shape;1767;p48" hidden="0"/>
          <p:cNvSpPr txBox="1"/>
          <p:nvPr isPhoto="0" userDrawn="0">
            <p:ph type="subTitle" idx="5" hasCustomPrompt="0"/>
          </p:nvPr>
        </p:nvSpPr>
        <p:spPr bwMode="auto">
          <a:xfrm>
            <a:off x="942300" y="1802675"/>
            <a:ext cx="2384400" cy="384000"/>
          </a:xfrm>
          <a:prstGeom prst="rect">
            <a:avLst/>
          </a:prstGeom>
        </p:spPr>
        <p:txBody>
          <a:bodyPr spcFirstLastPara="1" wrap="square" lIns="91425" tIns="91425" rIns="91425" bIns="91425" anchor="b" anchorCtr="0">
            <a:noAutofit/>
          </a:bodyPr>
          <a:lstStyle/>
          <a:p>
            <a:pPr marL="0" lvl="0" indent="0" algn="r">
              <a:spcBef>
                <a:spcPts val="0"/>
              </a:spcBef>
              <a:spcAft>
                <a:spcPts val="1200"/>
              </a:spcAft>
              <a:buNone/>
              <a:defRPr/>
            </a:pPr>
            <a:r>
              <a:rPr lang="de">
                <a:solidFill>
                  <a:schemeClr val="lt1"/>
                </a:solidFill>
              </a:rPr>
              <a:t>Risiko</a:t>
            </a:r>
            <a:endParaRPr>
              <a:solidFill>
                <a:schemeClr val="lt1"/>
              </a:solidFill>
            </a:endParaRPr>
          </a:p>
        </p:txBody>
      </p:sp>
      <p:sp>
        <p:nvSpPr>
          <p:cNvPr id="1768" name="Google Shape;1768;p48" hidden="0"/>
          <p:cNvSpPr txBox="1"/>
          <p:nvPr isPhoto="0" userDrawn="0">
            <p:ph type="subTitle" idx="6" hasCustomPrompt="0"/>
          </p:nvPr>
        </p:nvSpPr>
        <p:spPr bwMode="auto">
          <a:xfrm>
            <a:off x="942300" y="2139455"/>
            <a:ext cx="2384400" cy="840000"/>
          </a:xfrm>
          <a:prstGeom prst="rect">
            <a:avLst/>
          </a:prstGeom>
        </p:spPr>
        <p:txBody>
          <a:bodyPr spcFirstLastPara="1" wrap="square" lIns="91425" tIns="91425" rIns="91425" bIns="91425" anchor="t" anchorCtr="0">
            <a:noAutofit/>
          </a:bodyPr>
          <a:lstStyle/>
          <a:p>
            <a:pPr marL="0" lvl="0" indent="0" algn="r">
              <a:spcBef>
                <a:spcPts val="0"/>
              </a:spcBef>
              <a:spcAft>
                <a:spcPts val="1200"/>
              </a:spcAft>
              <a:buNone/>
              <a:defRPr/>
            </a:pPr>
            <a:r>
              <a:rPr lang="de"/>
              <a:t>Der Merkur ist der sonnennächste Planet und der kleinste</a:t>
            </a:r>
            <a:endParaRPr/>
          </a:p>
        </p:txBody>
      </p:sp>
      <p:sp>
        <p:nvSpPr>
          <p:cNvPr id="1769" name="Google Shape;1769;p48" hidden="0"/>
          <p:cNvSpPr txBox="1"/>
          <p:nvPr isPhoto="0" userDrawn="0">
            <p:ph type="subTitle" idx="7" hasCustomPrompt="0"/>
          </p:nvPr>
        </p:nvSpPr>
        <p:spPr bwMode="auto">
          <a:xfrm>
            <a:off x="942300" y="3284387"/>
            <a:ext cx="2384400" cy="384000"/>
          </a:xfrm>
          <a:prstGeom prst="rect">
            <a:avLst/>
          </a:prstGeom>
        </p:spPr>
        <p:txBody>
          <a:bodyPr spcFirstLastPara="1" wrap="square" lIns="91425" tIns="91425" rIns="91425" bIns="91425" anchor="b" anchorCtr="0">
            <a:noAutofit/>
          </a:bodyPr>
          <a:lstStyle/>
          <a:p>
            <a:pPr marL="0" lvl="0" indent="0" algn="r">
              <a:spcBef>
                <a:spcPts val="0"/>
              </a:spcBef>
              <a:spcAft>
                <a:spcPts val="1200"/>
              </a:spcAft>
              <a:buNone/>
              <a:defRPr/>
            </a:pPr>
            <a:r>
              <a:rPr lang="de">
                <a:solidFill>
                  <a:schemeClr val="lt1"/>
                </a:solidFill>
              </a:rPr>
              <a:t>Issues</a:t>
            </a:r>
            <a:endParaRPr>
              <a:solidFill>
                <a:schemeClr val="lt1"/>
              </a:solidFill>
            </a:endParaRPr>
          </a:p>
        </p:txBody>
      </p:sp>
      <p:sp>
        <p:nvSpPr>
          <p:cNvPr id="1770" name="Google Shape;1770;p48" hidden="0"/>
          <p:cNvSpPr txBox="1"/>
          <p:nvPr isPhoto="0" userDrawn="0">
            <p:ph type="subTitle" idx="8" hasCustomPrompt="0"/>
          </p:nvPr>
        </p:nvSpPr>
        <p:spPr bwMode="auto">
          <a:xfrm>
            <a:off x="942300" y="3621150"/>
            <a:ext cx="2384400" cy="840000"/>
          </a:xfrm>
          <a:prstGeom prst="rect">
            <a:avLst/>
          </a:prstGeom>
        </p:spPr>
        <p:txBody>
          <a:bodyPr spcFirstLastPara="1" wrap="square" lIns="91425" tIns="91425" rIns="91425" bIns="91425" anchor="t" anchorCtr="0">
            <a:noAutofit/>
          </a:bodyPr>
          <a:lstStyle/>
          <a:p>
            <a:pPr marL="0" lvl="0" indent="0" algn="r">
              <a:spcBef>
                <a:spcPts val="0"/>
              </a:spcBef>
              <a:spcAft>
                <a:spcPts val="1200"/>
              </a:spcAft>
              <a:buNone/>
              <a:defRPr/>
            </a:pPr>
            <a:r>
              <a:rPr lang="de"/>
              <a:t>Obwohl er rot ist, ist der Mars sehr kalt. Er enthält viel Eisenstaub</a:t>
            </a:r>
            <a:endParaRPr/>
          </a:p>
        </p:txBody>
      </p:sp>
      <p:sp>
        <p:nvSpPr>
          <p:cNvPr id="1771" name="Google Shape;1771;p48" hidden="0"/>
          <p:cNvSpPr/>
          <p:nvPr isPhoto="0" userDrawn="0"/>
        </p:nvSpPr>
        <p:spPr bwMode="auto">
          <a:xfrm>
            <a:off x="3552000" y="1718376"/>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72" name="Google Shape;1772;p48" hidden="0"/>
          <p:cNvSpPr/>
          <p:nvPr isPhoto="0" userDrawn="0"/>
        </p:nvSpPr>
        <p:spPr bwMode="auto">
          <a:xfrm>
            <a:off x="3573087" y="1739463"/>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73" name="Google Shape;1773;p48" hidden="0"/>
          <p:cNvSpPr/>
          <p:nvPr isPhoto="0" userDrawn="0"/>
        </p:nvSpPr>
        <p:spPr bwMode="auto">
          <a:xfrm>
            <a:off x="3552000" y="3200076"/>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74" name="Google Shape;1774;p48" hidden="0"/>
          <p:cNvSpPr/>
          <p:nvPr isPhoto="0" userDrawn="0"/>
        </p:nvSpPr>
        <p:spPr bwMode="auto">
          <a:xfrm>
            <a:off x="3573087" y="3221163"/>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75" name="Google Shape;1775;p48" hidden="0"/>
          <p:cNvSpPr/>
          <p:nvPr isPhoto="0" userDrawn="0"/>
        </p:nvSpPr>
        <p:spPr bwMode="auto">
          <a:xfrm>
            <a:off x="4734000" y="3200076"/>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76" name="Google Shape;1776;p48" hidden="0"/>
          <p:cNvSpPr/>
          <p:nvPr isPhoto="0" userDrawn="0"/>
        </p:nvSpPr>
        <p:spPr bwMode="auto">
          <a:xfrm>
            <a:off x="4755087" y="3221163"/>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77" name="Google Shape;1777;p48" hidden="0"/>
          <p:cNvSpPr/>
          <p:nvPr isPhoto="0" userDrawn="0"/>
        </p:nvSpPr>
        <p:spPr bwMode="auto">
          <a:xfrm>
            <a:off x="4734000" y="1718376"/>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78" name="Google Shape;1778;p48" hidden="0"/>
          <p:cNvSpPr/>
          <p:nvPr isPhoto="0" userDrawn="0"/>
        </p:nvSpPr>
        <p:spPr bwMode="auto">
          <a:xfrm>
            <a:off x="4755087" y="1739463"/>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1779" name="Google Shape;1779;p48" hidden="0"/>
          <p:cNvGrpSpPr/>
          <p:nvPr isPhoto="0" userDrawn="0"/>
        </p:nvGrpSpPr>
        <p:grpSpPr bwMode="auto">
          <a:xfrm>
            <a:off x="5006411" y="1976163"/>
            <a:ext cx="355435" cy="355435"/>
            <a:chOff x="892750" y="4993750"/>
            <a:chExt cx="483125" cy="483125"/>
          </a:xfrm>
        </p:grpSpPr>
        <p:sp>
          <p:nvSpPr>
            <p:cNvPr id="1780" name="Google Shape;1780;p48" hidden="0"/>
            <p:cNvSpPr/>
            <p:nvPr isPhoto="0" userDrawn="0"/>
          </p:nvSpPr>
          <p:spPr bwMode="auto">
            <a:xfrm>
              <a:off x="892750" y="4993750"/>
              <a:ext cx="483125" cy="483125"/>
            </a:xfrm>
            <a:custGeom>
              <a:avLst/>
              <a:gdLst/>
              <a:ahLst/>
              <a:cxnLst/>
              <a:rect l="l" t="t" r="r" b="b"/>
              <a:pathLst>
                <a:path w="19325" h="19325" fill="norm" stroke="1"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781" name="Google Shape;1781;p48" hidden="0"/>
            <p:cNvSpPr/>
            <p:nvPr isPhoto="0" userDrawn="0"/>
          </p:nvSpPr>
          <p:spPr bwMode="auto">
            <a:xfrm>
              <a:off x="1021000" y="5052250"/>
              <a:ext cx="230775" cy="253450"/>
            </a:xfrm>
            <a:custGeom>
              <a:avLst/>
              <a:gdLst/>
              <a:ahLst/>
              <a:cxnLst/>
              <a:rect l="l" t="t" r="r" b="b"/>
              <a:pathLst>
                <a:path w="9231" h="10138" fill="norm" stroke="1"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782" name="Google Shape;1782;p48" hidden="0"/>
            <p:cNvSpPr/>
            <p:nvPr isPhoto="0" userDrawn="0"/>
          </p:nvSpPr>
          <p:spPr bwMode="auto">
            <a:xfrm>
              <a:off x="1088475" y="5334425"/>
              <a:ext cx="88350" cy="84925"/>
            </a:xfrm>
            <a:custGeom>
              <a:avLst/>
              <a:gdLst/>
              <a:ahLst/>
              <a:cxnLst/>
              <a:rect l="l" t="t" r="r" b="b"/>
              <a:pathLst>
                <a:path w="3534" h="3397" fill="norm" stroke="1"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grpSp>
      <p:grpSp>
        <p:nvGrpSpPr>
          <p:cNvPr id="1783" name="Google Shape;1783;p48" hidden="0"/>
          <p:cNvGrpSpPr/>
          <p:nvPr isPhoto="0" userDrawn="0"/>
        </p:nvGrpSpPr>
        <p:grpSpPr bwMode="auto">
          <a:xfrm>
            <a:off x="3840898" y="3489109"/>
            <a:ext cx="322190" cy="322215"/>
            <a:chOff x="-63252250" y="1930850"/>
            <a:chExt cx="319000" cy="319025"/>
          </a:xfrm>
        </p:grpSpPr>
        <p:sp>
          <p:nvSpPr>
            <p:cNvPr id="1784" name="Google Shape;1784;p48" hidden="0"/>
            <p:cNvSpPr/>
            <p:nvPr isPhoto="0" userDrawn="0"/>
          </p:nvSpPr>
          <p:spPr bwMode="auto">
            <a:xfrm>
              <a:off x="-63252250" y="1930850"/>
              <a:ext cx="319000" cy="319025"/>
            </a:xfrm>
            <a:custGeom>
              <a:avLst/>
              <a:gdLst/>
              <a:ahLst/>
              <a:cxnLst/>
              <a:rect l="l" t="t" r="r" b="b"/>
              <a:pathLst>
                <a:path w="12760" h="12761" fill="norm" stroke="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85" name="Google Shape;1785;p48" hidden="0"/>
            <p:cNvSpPr/>
            <p:nvPr isPhoto="0" userDrawn="0"/>
          </p:nvSpPr>
          <p:spPr bwMode="auto">
            <a:xfrm>
              <a:off x="-63160900" y="2021425"/>
              <a:ext cx="137850" cy="137850"/>
            </a:xfrm>
            <a:custGeom>
              <a:avLst/>
              <a:gdLst/>
              <a:ahLst/>
              <a:cxnLst/>
              <a:rect l="l" t="t" r="r" b="b"/>
              <a:pathLst>
                <a:path w="5514" h="5514" fill="norm" stroke="1"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1786" name="Google Shape;1786;p48" hidden="0"/>
          <p:cNvSpPr/>
          <p:nvPr isPhoto="0" userDrawn="0"/>
        </p:nvSpPr>
        <p:spPr bwMode="auto">
          <a:xfrm>
            <a:off x="5026775" y="3492187"/>
            <a:ext cx="314718" cy="315762"/>
          </a:xfrm>
          <a:custGeom>
            <a:avLst/>
            <a:gdLst/>
            <a:ahLst/>
            <a:cxnLst/>
            <a:rect l="l" t="t" r="r" b="b"/>
            <a:pathLst>
              <a:path w="12666" h="12708" fill="norm" stroke="1"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1787" name="Google Shape;1787;p48" hidden="0"/>
          <p:cNvGrpSpPr/>
          <p:nvPr isPhoto="0" userDrawn="0"/>
        </p:nvGrpSpPr>
        <p:grpSpPr bwMode="auto">
          <a:xfrm>
            <a:off x="3830501" y="2011047"/>
            <a:ext cx="342982" cy="314647"/>
            <a:chOff x="6239575" y="4416275"/>
            <a:chExt cx="489625" cy="449175"/>
          </a:xfrm>
        </p:grpSpPr>
        <p:sp>
          <p:nvSpPr>
            <p:cNvPr id="1788" name="Google Shape;1788;p48" hidden="0"/>
            <p:cNvSpPr/>
            <p:nvPr isPhoto="0" userDrawn="0"/>
          </p:nvSpPr>
          <p:spPr bwMode="auto">
            <a:xfrm>
              <a:off x="6239575" y="4416275"/>
              <a:ext cx="489625" cy="449175"/>
            </a:xfrm>
            <a:custGeom>
              <a:avLst/>
              <a:gdLst/>
              <a:ahLst/>
              <a:cxnLst/>
              <a:rect l="l" t="t" r="r" b="b"/>
              <a:pathLst>
                <a:path w="19585" h="17967" fill="norm" stroke="1"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789" name="Google Shape;1789;p48" hidden="0"/>
            <p:cNvSpPr/>
            <p:nvPr isPhoto="0" userDrawn="0"/>
          </p:nvSpPr>
          <p:spPr bwMode="auto">
            <a:xfrm>
              <a:off x="6438549" y="4723875"/>
              <a:ext cx="88350" cy="84950"/>
            </a:xfrm>
            <a:custGeom>
              <a:avLst/>
              <a:gdLst/>
              <a:ahLst/>
              <a:cxnLst/>
              <a:rect l="l" t="t" r="r" b="b"/>
              <a:pathLst>
                <a:path w="3534" h="3398" fill="norm" stroke="1"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sp>
          <p:nvSpPr>
            <p:cNvPr id="1790" name="Google Shape;1790;p48" hidden="0"/>
            <p:cNvSpPr/>
            <p:nvPr isPhoto="0" userDrawn="0"/>
          </p:nvSpPr>
          <p:spPr bwMode="auto">
            <a:xfrm>
              <a:off x="6441950" y="4497425"/>
              <a:ext cx="84950" cy="198250"/>
            </a:xfrm>
            <a:custGeom>
              <a:avLst/>
              <a:gdLst/>
              <a:ahLst/>
              <a:cxnLst/>
              <a:rect l="l" t="t" r="r" b="b"/>
              <a:pathLst>
                <a:path w="3398" h="7930" fill="norm" stroke="1"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400">
                <a:solidFill>
                  <a:srgbClr val="435D74"/>
                </a:solidFill>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grpSp>
        <p:nvGrpSpPr>
          <p:cNvPr id="1795" name="Google Shape;1795;p49" hidden="0"/>
          <p:cNvGrpSpPr/>
          <p:nvPr isPhoto="0" userDrawn="0"/>
        </p:nvGrpSpPr>
        <p:grpSpPr bwMode="auto">
          <a:xfrm>
            <a:off x="851749" y="2948725"/>
            <a:ext cx="2299858" cy="592799"/>
            <a:chOff x="2721900" y="3065038"/>
            <a:chExt cx="3699900" cy="592799"/>
          </a:xfrm>
        </p:grpSpPr>
        <p:sp>
          <p:nvSpPr>
            <p:cNvPr id="1796" name="Google Shape;1796;p49" hidden="0"/>
            <p:cNvSpPr/>
            <p:nvPr isPhoto="0" userDrawn="0"/>
          </p:nvSpPr>
          <p:spPr bwMode="auto">
            <a:xfrm>
              <a:off x="2721900" y="3065038"/>
              <a:ext cx="3699900" cy="592799"/>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797" name="Google Shape;1797;p49" hidden="0"/>
            <p:cNvSpPr/>
            <p:nvPr isPhoto="0" userDrawn="0"/>
          </p:nvSpPr>
          <p:spPr bwMode="auto">
            <a:xfrm>
              <a:off x="2787267" y="3134530"/>
              <a:ext cx="3569400" cy="453899"/>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798" name="Google Shape;1798;p49" hidden="0"/>
          <p:cNvGrpSpPr/>
          <p:nvPr isPhoto="0" userDrawn="0"/>
        </p:nvGrpSpPr>
        <p:grpSpPr bwMode="auto">
          <a:xfrm>
            <a:off x="5992299" y="2948725"/>
            <a:ext cx="2299858" cy="592799"/>
            <a:chOff x="2721900" y="3065038"/>
            <a:chExt cx="3699900" cy="592799"/>
          </a:xfrm>
        </p:grpSpPr>
        <p:sp>
          <p:nvSpPr>
            <p:cNvPr id="1799" name="Google Shape;1799;p49" hidden="0"/>
            <p:cNvSpPr/>
            <p:nvPr isPhoto="0" userDrawn="0"/>
          </p:nvSpPr>
          <p:spPr bwMode="auto">
            <a:xfrm>
              <a:off x="2721900" y="3065038"/>
              <a:ext cx="3699900" cy="592799"/>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00" name="Google Shape;1800;p49" hidden="0"/>
            <p:cNvSpPr/>
            <p:nvPr isPhoto="0" userDrawn="0"/>
          </p:nvSpPr>
          <p:spPr bwMode="auto">
            <a:xfrm>
              <a:off x="2787267" y="3134530"/>
              <a:ext cx="3569400" cy="453899"/>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801" name="Google Shape;1801;p49" hidden="0"/>
          <p:cNvGrpSpPr/>
          <p:nvPr isPhoto="0" userDrawn="0"/>
        </p:nvGrpSpPr>
        <p:grpSpPr bwMode="auto">
          <a:xfrm>
            <a:off x="3422024" y="2948725"/>
            <a:ext cx="2299858" cy="592799"/>
            <a:chOff x="2721900" y="3065038"/>
            <a:chExt cx="3699900" cy="592799"/>
          </a:xfrm>
        </p:grpSpPr>
        <p:sp>
          <p:nvSpPr>
            <p:cNvPr id="1802" name="Google Shape;1802;p49" hidden="0"/>
            <p:cNvSpPr/>
            <p:nvPr isPhoto="0" userDrawn="0"/>
          </p:nvSpPr>
          <p:spPr bwMode="auto">
            <a:xfrm>
              <a:off x="2721900" y="3065038"/>
              <a:ext cx="3699900" cy="592799"/>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03" name="Google Shape;1803;p49" hidden="0"/>
            <p:cNvSpPr/>
            <p:nvPr isPhoto="0" userDrawn="0"/>
          </p:nvSpPr>
          <p:spPr bwMode="auto">
            <a:xfrm>
              <a:off x="2787267" y="3134530"/>
              <a:ext cx="3569400" cy="453899"/>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1804" name="Google Shape;1804;p49" hidden="0"/>
          <p:cNvSpPr txBox="1"/>
          <p:nvPr isPhoto="0" userDrawn="0">
            <p:ph type="title" hasCustomPrompt="0"/>
          </p:nvPr>
        </p:nvSpPr>
        <p:spPr bwMode="auto">
          <a:xfrm>
            <a:off x="1055025" y="3011125"/>
            <a:ext cx="1893600" cy="4680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a:solidFill>
                  <a:schemeClr val="lt1"/>
                </a:solidFill>
              </a:rPr>
              <a:t>25%</a:t>
            </a:r>
            <a:endParaRPr>
              <a:solidFill>
                <a:schemeClr val="lt1"/>
              </a:solidFill>
            </a:endParaRPr>
          </a:p>
        </p:txBody>
      </p:sp>
      <p:sp>
        <p:nvSpPr>
          <p:cNvPr id="1805" name="Google Shape;1805;p49" hidden="0"/>
          <p:cNvSpPr txBox="1"/>
          <p:nvPr isPhoto="0" userDrawn="0">
            <p:ph type="subTitle" idx="1" hasCustomPrompt="0"/>
          </p:nvPr>
        </p:nvSpPr>
        <p:spPr bwMode="auto">
          <a:xfrm>
            <a:off x="1055037" y="3555324"/>
            <a:ext cx="1893600" cy="671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Saturn ist ein Gasriese mit Ringen</a:t>
            </a:r>
            <a:endParaRPr/>
          </a:p>
        </p:txBody>
      </p:sp>
      <p:sp>
        <p:nvSpPr>
          <p:cNvPr id="1806" name="Google Shape;1806;p49" hidden="0"/>
          <p:cNvSpPr txBox="1"/>
          <p:nvPr isPhoto="0" userDrawn="0">
            <p:ph type="title" idx="2" hasCustomPrompt="0"/>
          </p:nvPr>
        </p:nvSpPr>
        <p:spPr bwMode="auto">
          <a:xfrm>
            <a:off x="3625076" y="3011125"/>
            <a:ext cx="1893600" cy="4680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a:solidFill>
                  <a:schemeClr val="lt1"/>
                </a:solidFill>
              </a:rPr>
              <a:t>50%</a:t>
            </a:r>
            <a:endParaRPr>
              <a:solidFill>
                <a:schemeClr val="lt1"/>
              </a:solidFill>
            </a:endParaRPr>
          </a:p>
        </p:txBody>
      </p:sp>
      <p:sp>
        <p:nvSpPr>
          <p:cNvPr id="1807" name="Google Shape;1807;p49" hidden="0"/>
          <p:cNvSpPr txBox="1"/>
          <p:nvPr isPhoto="0" userDrawn="0">
            <p:ph type="subTitle" idx="3" hasCustomPrompt="0"/>
          </p:nvPr>
        </p:nvSpPr>
        <p:spPr bwMode="auto">
          <a:xfrm>
            <a:off x="3625161" y="3555230"/>
            <a:ext cx="1893600" cy="671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Jupiter ist der größte Planet von allen</a:t>
            </a:r>
            <a:endParaRPr/>
          </a:p>
        </p:txBody>
      </p:sp>
      <p:sp>
        <p:nvSpPr>
          <p:cNvPr id="1808" name="Google Shape;1808;p49" hidden="0"/>
          <p:cNvSpPr txBox="1"/>
          <p:nvPr isPhoto="0" userDrawn="0">
            <p:ph type="title" idx="4" hasCustomPrompt="0"/>
          </p:nvPr>
        </p:nvSpPr>
        <p:spPr bwMode="auto">
          <a:xfrm>
            <a:off x="6195272" y="3011125"/>
            <a:ext cx="1893600" cy="4680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a:solidFill>
                  <a:schemeClr val="lt1"/>
                </a:solidFill>
              </a:rPr>
              <a:t>75%</a:t>
            </a:r>
            <a:endParaRPr>
              <a:solidFill>
                <a:schemeClr val="lt1"/>
              </a:solidFill>
            </a:endParaRPr>
          </a:p>
        </p:txBody>
      </p:sp>
      <p:sp>
        <p:nvSpPr>
          <p:cNvPr id="1809" name="Google Shape;1809;p49" hidden="0"/>
          <p:cNvSpPr txBox="1"/>
          <p:nvPr isPhoto="0" userDrawn="0">
            <p:ph type="subTitle" idx="5" hasCustomPrompt="0"/>
          </p:nvPr>
        </p:nvSpPr>
        <p:spPr bwMode="auto">
          <a:xfrm>
            <a:off x="6195284" y="3555249"/>
            <a:ext cx="1893600" cy="671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Merkur ist der kleinste Planet</a:t>
            </a:r>
            <a:endParaRPr/>
          </a:p>
        </p:txBody>
      </p:sp>
      <p:grpSp>
        <p:nvGrpSpPr>
          <p:cNvPr id="1810" name="Google Shape;1810;p49" hidden="0"/>
          <p:cNvGrpSpPr/>
          <p:nvPr isPhoto="0" userDrawn="0"/>
        </p:nvGrpSpPr>
        <p:grpSpPr bwMode="auto">
          <a:xfrm>
            <a:off x="1166622" y="916485"/>
            <a:ext cx="1670107" cy="1670107"/>
            <a:chOff x="1512900" y="1427900"/>
            <a:chExt cx="977700" cy="977700"/>
          </a:xfrm>
        </p:grpSpPr>
        <p:sp>
          <p:nvSpPr>
            <p:cNvPr id="1811" name="Google Shape;1811;p49" hidden="0"/>
            <p:cNvSpPr/>
            <p:nvPr isPhoto="0" userDrawn="0"/>
          </p:nvSpPr>
          <p:spPr bwMode="auto">
            <a:xfrm>
              <a:off x="1512900" y="1427900"/>
              <a:ext cx="977700" cy="9777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solidFill>
                  <a:schemeClr val="lt1"/>
                </a:solidFill>
              </a:endParaRPr>
            </a:p>
          </p:txBody>
        </p:sp>
        <p:sp>
          <p:nvSpPr>
            <p:cNvPr id="1812" name="Google Shape;1812;p49" hidden="0"/>
            <p:cNvSpPr/>
            <p:nvPr isPhoto="0" userDrawn="0"/>
          </p:nvSpPr>
          <p:spPr bwMode="auto">
            <a:xfrm flipH="1">
              <a:off x="1594717" y="1509821"/>
              <a:ext cx="813900" cy="813900"/>
            </a:xfrm>
            <a:prstGeom prst="pie">
              <a:avLst>
                <a:gd name="adj1" fmla="val 10846779"/>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solidFill>
                  <a:schemeClr val="lt1"/>
                </a:solidFill>
              </a:endParaRPr>
            </a:p>
          </p:txBody>
        </p:sp>
        <p:sp>
          <p:nvSpPr>
            <p:cNvPr id="1813" name="Google Shape;1813;p49" hidden="0"/>
            <p:cNvSpPr/>
            <p:nvPr isPhoto="0" userDrawn="0"/>
          </p:nvSpPr>
          <p:spPr bwMode="auto">
            <a:xfrm>
              <a:off x="1513785" y="1428785"/>
              <a:ext cx="975949" cy="975949"/>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rgbClr val="6453C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814" name="Google Shape;1814;p49" hidden="0"/>
          <p:cNvGrpSpPr/>
          <p:nvPr isPhoto="0" userDrawn="0"/>
        </p:nvGrpSpPr>
        <p:grpSpPr bwMode="auto">
          <a:xfrm>
            <a:off x="3736925" y="916485"/>
            <a:ext cx="1670107" cy="1670107"/>
            <a:chOff x="4083100" y="1427900"/>
            <a:chExt cx="977700" cy="977700"/>
          </a:xfrm>
        </p:grpSpPr>
        <p:sp>
          <p:nvSpPr>
            <p:cNvPr id="1815" name="Google Shape;1815;p49" hidden="0"/>
            <p:cNvSpPr/>
            <p:nvPr isPhoto="0" userDrawn="0"/>
          </p:nvSpPr>
          <p:spPr bwMode="auto">
            <a:xfrm>
              <a:off x="4083100" y="1427900"/>
              <a:ext cx="977700" cy="9777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solidFill>
                  <a:schemeClr val="lt1"/>
                </a:solidFill>
              </a:endParaRPr>
            </a:p>
          </p:txBody>
        </p:sp>
        <p:sp>
          <p:nvSpPr>
            <p:cNvPr id="1816" name="Google Shape;1816;p49" hidden="0"/>
            <p:cNvSpPr/>
            <p:nvPr isPhoto="0" userDrawn="0"/>
          </p:nvSpPr>
          <p:spPr bwMode="auto">
            <a:xfrm flipH="1">
              <a:off x="4164917" y="1509821"/>
              <a:ext cx="813900" cy="813900"/>
            </a:xfrm>
            <a:prstGeom prst="pie">
              <a:avLst>
                <a:gd name="adj1" fmla="val 540108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solidFill>
                  <a:schemeClr val="lt1"/>
                </a:solidFill>
              </a:endParaRPr>
            </a:p>
          </p:txBody>
        </p:sp>
        <p:sp>
          <p:nvSpPr>
            <p:cNvPr id="1817" name="Google Shape;1817;p49" hidden="0"/>
            <p:cNvSpPr/>
            <p:nvPr isPhoto="0" userDrawn="0"/>
          </p:nvSpPr>
          <p:spPr bwMode="auto">
            <a:xfrm>
              <a:off x="4083985" y="1428785"/>
              <a:ext cx="975949" cy="975949"/>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rgbClr val="6453C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1818" name="Google Shape;1818;p49" hidden="0"/>
          <p:cNvGrpSpPr/>
          <p:nvPr isPhoto="0" userDrawn="0"/>
        </p:nvGrpSpPr>
        <p:grpSpPr bwMode="auto">
          <a:xfrm>
            <a:off x="6307019" y="916485"/>
            <a:ext cx="1670107" cy="1670107"/>
            <a:chOff x="6653300" y="1427900"/>
            <a:chExt cx="977700" cy="977700"/>
          </a:xfrm>
        </p:grpSpPr>
        <p:sp>
          <p:nvSpPr>
            <p:cNvPr id="1819" name="Google Shape;1819;p49" hidden="0"/>
            <p:cNvSpPr/>
            <p:nvPr isPhoto="0" userDrawn="0"/>
          </p:nvSpPr>
          <p:spPr bwMode="auto">
            <a:xfrm>
              <a:off x="6653300" y="1427900"/>
              <a:ext cx="977700" cy="9777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solidFill>
                  <a:schemeClr val="lt1"/>
                </a:solidFill>
              </a:endParaRPr>
            </a:p>
          </p:txBody>
        </p:sp>
        <p:sp>
          <p:nvSpPr>
            <p:cNvPr id="1820" name="Google Shape;1820;p49" hidden="0"/>
            <p:cNvSpPr/>
            <p:nvPr isPhoto="0" userDrawn="0"/>
          </p:nvSpPr>
          <p:spPr bwMode="auto">
            <a:xfrm flipH="1">
              <a:off x="6735117" y="1509821"/>
              <a:ext cx="813900" cy="813900"/>
            </a:xfrm>
            <a:prstGeom prst="pie">
              <a:avLst>
                <a:gd name="adj1" fmla="val 33689"/>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solidFill>
                  <a:schemeClr val="lt1"/>
                </a:solidFill>
              </a:endParaRPr>
            </a:p>
          </p:txBody>
        </p:sp>
        <p:sp>
          <p:nvSpPr>
            <p:cNvPr id="1821" name="Google Shape;1821;p49" hidden="0"/>
            <p:cNvSpPr/>
            <p:nvPr isPhoto="0" userDrawn="0"/>
          </p:nvSpPr>
          <p:spPr bwMode="auto">
            <a:xfrm>
              <a:off x="6654184" y="1428785"/>
              <a:ext cx="975949" cy="975949"/>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rgbClr val="6453C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826" name="Google Shape;1826;p50" hidden="0"/>
          <p:cNvSpPr/>
          <p:nvPr isPhoto="0" userDrawn="0"/>
        </p:nvSpPr>
        <p:spPr bwMode="auto">
          <a:xfrm>
            <a:off x="4655811" y="2571750"/>
            <a:ext cx="38463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27" name="Google Shape;1827;p50" hidden="0"/>
          <p:cNvSpPr/>
          <p:nvPr isPhoto="0" userDrawn="0"/>
        </p:nvSpPr>
        <p:spPr bwMode="auto">
          <a:xfrm>
            <a:off x="4723761" y="2626650"/>
            <a:ext cx="37104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28" name="Google Shape;1828;p50" hidden="0"/>
          <p:cNvSpPr txBox="1"/>
          <p:nvPr isPhoto="0" userDrawn="0">
            <p:ph type="body" idx="1" hasCustomPrompt="0"/>
          </p:nvPr>
        </p:nvSpPr>
        <p:spPr bwMode="auto">
          <a:xfrm>
            <a:off x="4801750" y="2607350"/>
            <a:ext cx="3632400" cy="399000"/>
          </a:xfrm>
          <a:prstGeom prst="rect">
            <a:avLst/>
          </a:prstGeom>
        </p:spPr>
        <p:txBody>
          <a:bodyPr spcFirstLastPara="1" wrap="square" lIns="91425" tIns="91425" rIns="91425" bIns="91425" anchor="t" anchorCtr="0">
            <a:noAutofit/>
          </a:bodyPr>
          <a:lstStyle/>
          <a:p>
            <a:pPr marL="0" lvl="0" indent="0" algn="r">
              <a:spcBef>
                <a:spcPts val="0"/>
              </a:spcBef>
              <a:spcAft>
                <a:spcPts val="1200"/>
              </a:spcAft>
              <a:buNone/>
              <a:defRPr/>
            </a:pPr>
            <a:r>
              <a:rPr lang="de"/>
              <a:t>Der Neptun ist der sonnenfernste Planet</a:t>
            </a:r>
            <a:endParaRPr/>
          </a:p>
        </p:txBody>
      </p:sp>
      <p:sp>
        <p:nvSpPr>
          <p:cNvPr id="1829" name="Google Shape;1829;p50" hidden="0"/>
          <p:cNvSpPr txBox="1"/>
          <p:nvPr isPhoto="0" userDrawn="0">
            <p:ph type="title" hasCustomPrompt="0"/>
          </p:nvPr>
        </p:nvSpPr>
        <p:spPr bwMode="auto">
          <a:xfrm>
            <a:off x="2765775" y="540075"/>
            <a:ext cx="5668500" cy="1963500"/>
          </a:xfrm>
          <a:prstGeom prst="rect">
            <a:avLst/>
          </a:prstGeom>
        </p:spPr>
        <p:txBody>
          <a:bodyPr spcFirstLastPara="1" wrap="square" lIns="91425" tIns="91425" rIns="91425" bIns="91425" anchor="b" anchorCtr="0">
            <a:noAutofit/>
          </a:bodyPr>
          <a:lstStyle/>
          <a:p>
            <a:pPr marL="0" lvl="0" indent="0" algn="r">
              <a:spcBef>
                <a:spcPts val="0"/>
              </a:spcBef>
              <a:spcAft>
                <a:spcPts val="0"/>
              </a:spcAft>
              <a:buNone/>
              <a:defRPr/>
            </a:pPr>
            <a:r>
              <a:rPr lang="de"/>
              <a:t>150.000</a:t>
            </a:r>
            <a:endParaRPr/>
          </a:p>
        </p:txBody>
      </p:sp>
      <p:grpSp>
        <p:nvGrpSpPr>
          <p:cNvPr id="1830" name="Google Shape;1830;p50" hidden="0"/>
          <p:cNvGrpSpPr/>
          <p:nvPr isPhoto="0" userDrawn="0"/>
        </p:nvGrpSpPr>
        <p:grpSpPr bwMode="auto">
          <a:xfrm>
            <a:off x="-21" y="1834463"/>
            <a:ext cx="3750012" cy="3241168"/>
            <a:chOff x="1259400" y="634225"/>
            <a:chExt cx="5070325" cy="4382325"/>
          </a:xfrm>
        </p:grpSpPr>
        <p:sp>
          <p:nvSpPr>
            <p:cNvPr id="1831" name="Google Shape;1831;p50" hidden="0"/>
            <p:cNvSpPr/>
            <p:nvPr isPhoto="0" userDrawn="0"/>
          </p:nvSpPr>
          <p:spPr bwMode="auto">
            <a:xfrm>
              <a:off x="1259400" y="806750"/>
              <a:ext cx="5047800" cy="4081225"/>
            </a:xfrm>
            <a:custGeom>
              <a:avLst/>
              <a:gdLst/>
              <a:ahLst/>
              <a:cxnLst/>
              <a:rect l="l" t="t" r="r" b="b"/>
              <a:pathLst>
                <a:path w="201912" h="163249" fill="norm" stroke="1" extrusionOk="0">
                  <a:moveTo>
                    <a:pt x="109723" y="0"/>
                  </a:moveTo>
                  <a:cubicBezTo>
                    <a:pt x="98812" y="0"/>
                    <a:pt x="85280" y="2153"/>
                    <a:pt x="71852" y="9878"/>
                  </a:cubicBezTo>
                  <a:cubicBezTo>
                    <a:pt x="41564" y="27358"/>
                    <a:pt x="26286" y="62049"/>
                    <a:pt x="13143" y="89836"/>
                  </a:cubicBezTo>
                  <a:cubicBezTo>
                    <a:pt x="1" y="117622"/>
                    <a:pt x="7573" y="145909"/>
                    <a:pt x="30723" y="158785"/>
                  </a:cubicBezTo>
                  <a:cubicBezTo>
                    <a:pt x="36542" y="162026"/>
                    <a:pt x="41891" y="163249"/>
                    <a:pt x="47157" y="163249"/>
                  </a:cubicBezTo>
                  <a:cubicBezTo>
                    <a:pt x="62810" y="163249"/>
                    <a:pt x="77720" y="152445"/>
                    <a:pt x="102007" y="151747"/>
                  </a:cubicBezTo>
                  <a:cubicBezTo>
                    <a:pt x="105961" y="151633"/>
                    <a:pt x="109562" y="151602"/>
                    <a:pt x="112887" y="151602"/>
                  </a:cubicBezTo>
                  <a:cubicBezTo>
                    <a:pt x="116899" y="151602"/>
                    <a:pt x="120509" y="151647"/>
                    <a:pt x="123849" y="151647"/>
                  </a:cubicBezTo>
                  <a:cubicBezTo>
                    <a:pt x="140463" y="151647"/>
                    <a:pt x="150415" y="150526"/>
                    <a:pt x="170122" y="137136"/>
                  </a:cubicBezTo>
                  <a:cubicBezTo>
                    <a:pt x="197041" y="118790"/>
                    <a:pt x="201912" y="75525"/>
                    <a:pt x="180663" y="43469"/>
                  </a:cubicBezTo>
                  <a:cubicBezTo>
                    <a:pt x="159414" y="11446"/>
                    <a:pt x="133029" y="3407"/>
                    <a:pt x="133029" y="3407"/>
                  </a:cubicBezTo>
                  <a:cubicBezTo>
                    <a:pt x="133029" y="3407"/>
                    <a:pt x="123451" y="0"/>
                    <a:pt x="1097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32" name="Google Shape;1832;p50" hidden="0"/>
            <p:cNvSpPr/>
            <p:nvPr isPhoto="0" userDrawn="0"/>
          </p:nvSpPr>
          <p:spPr bwMode="auto">
            <a:xfrm>
              <a:off x="2453600" y="2804950"/>
              <a:ext cx="192650" cy="78425"/>
            </a:xfrm>
            <a:custGeom>
              <a:avLst/>
              <a:gdLst/>
              <a:ahLst/>
              <a:cxnLst/>
              <a:rect l="l" t="t" r="r" b="b"/>
              <a:pathLst>
                <a:path w="7706" h="3137" fill="norm" stroke="1" extrusionOk="0">
                  <a:moveTo>
                    <a:pt x="1168" y="0"/>
                  </a:moveTo>
                  <a:lnTo>
                    <a:pt x="0" y="1201"/>
                  </a:lnTo>
                  <a:cubicBezTo>
                    <a:pt x="967" y="2436"/>
                    <a:pt x="2402" y="3136"/>
                    <a:pt x="3970" y="3136"/>
                  </a:cubicBezTo>
                  <a:cubicBezTo>
                    <a:pt x="5404" y="3136"/>
                    <a:pt x="6772" y="2536"/>
                    <a:pt x="7706" y="1468"/>
                  </a:cubicBezTo>
                  <a:lnTo>
                    <a:pt x="6605" y="234"/>
                  </a:lnTo>
                  <a:cubicBezTo>
                    <a:pt x="5924" y="1057"/>
                    <a:pt x="4959" y="1459"/>
                    <a:pt x="3993" y="1459"/>
                  </a:cubicBezTo>
                  <a:cubicBezTo>
                    <a:pt x="2922" y="1459"/>
                    <a:pt x="1851" y="965"/>
                    <a:pt x="1168"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33" name="Google Shape;1833;p50" hidden="0"/>
            <p:cNvSpPr/>
            <p:nvPr isPhoto="0" userDrawn="0"/>
          </p:nvSpPr>
          <p:spPr bwMode="auto">
            <a:xfrm>
              <a:off x="2500300" y="2752399"/>
              <a:ext cx="101750" cy="65075"/>
            </a:xfrm>
            <a:custGeom>
              <a:avLst/>
              <a:gdLst/>
              <a:ahLst/>
              <a:cxnLst/>
              <a:rect l="l" t="t" r="r" b="b"/>
              <a:pathLst>
                <a:path w="4070" h="2603" fill="norm" stroke="1" extrusionOk="0">
                  <a:moveTo>
                    <a:pt x="1334" y="1"/>
                  </a:moveTo>
                  <a:lnTo>
                    <a:pt x="0" y="1402"/>
                  </a:lnTo>
                  <a:cubicBezTo>
                    <a:pt x="434" y="2136"/>
                    <a:pt x="1234" y="2603"/>
                    <a:pt x="2102" y="2603"/>
                  </a:cubicBezTo>
                  <a:cubicBezTo>
                    <a:pt x="2869" y="2603"/>
                    <a:pt x="3603" y="2236"/>
                    <a:pt x="4070" y="1635"/>
                  </a:cubicBezTo>
                  <a:lnTo>
                    <a:pt x="2869" y="301"/>
                  </a:lnTo>
                  <a:cubicBezTo>
                    <a:pt x="2791" y="740"/>
                    <a:pt x="2448" y="950"/>
                    <a:pt x="2106" y="950"/>
                  </a:cubicBezTo>
                  <a:cubicBezTo>
                    <a:pt x="1719" y="950"/>
                    <a:pt x="1334" y="681"/>
                    <a:pt x="1334" y="168"/>
                  </a:cubicBezTo>
                  <a:cubicBezTo>
                    <a:pt x="1334" y="134"/>
                    <a:pt x="1334" y="68"/>
                    <a:pt x="1334"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34" name="Google Shape;1834;p50" hidden="0"/>
            <p:cNvSpPr/>
            <p:nvPr isPhoto="0" userDrawn="0"/>
          </p:nvSpPr>
          <p:spPr bwMode="auto">
            <a:xfrm>
              <a:off x="2548650" y="2735725"/>
              <a:ext cx="3375" cy="2525"/>
            </a:xfrm>
            <a:custGeom>
              <a:avLst/>
              <a:gdLst/>
              <a:ahLst/>
              <a:cxnLst/>
              <a:rect l="l" t="t" r="r" b="b"/>
              <a:pathLst>
                <a:path w="135" h="101" fill="norm" stroke="1" extrusionOk="0">
                  <a:moveTo>
                    <a:pt x="68" y="1"/>
                  </a:moveTo>
                  <a:lnTo>
                    <a:pt x="1" y="101"/>
                  </a:lnTo>
                  <a:cubicBezTo>
                    <a:pt x="17" y="84"/>
                    <a:pt x="34" y="76"/>
                    <a:pt x="55" y="76"/>
                  </a:cubicBezTo>
                  <a:cubicBezTo>
                    <a:pt x="76" y="76"/>
                    <a:pt x="101" y="84"/>
                    <a:pt x="134" y="101"/>
                  </a:cubicBezTo>
                  <a:lnTo>
                    <a:pt x="68"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35" name="Google Shape;1835;p50" hidden="0"/>
            <p:cNvSpPr/>
            <p:nvPr isPhoto="0" userDrawn="0"/>
          </p:nvSpPr>
          <p:spPr bwMode="auto">
            <a:xfrm>
              <a:off x="2359350" y="2901675"/>
              <a:ext cx="377799" cy="116575"/>
            </a:xfrm>
            <a:custGeom>
              <a:avLst/>
              <a:gdLst/>
              <a:ahLst/>
              <a:cxnLst/>
              <a:rect l="l" t="t" r="r" b="b"/>
              <a:pathLst>
                <a:path w="15112" h="4663" fill="norm" stroke="1" extrusionOk="0">
                  <a:moveTo>
                    <a:pt x="1168" y="1"/>
                  </a:moveTo>
                  <a:lnTo>
                    <a:pt x="1" y="1202"/>
                  </a:lnTo>
                  <a:cubicBezTo>
                    <a:pt x="2058" y="3501"/>
                    <a:pt x="4904" y="4663"/>
                    <a:pt x="7759" y="4663"/>
                  </a:cubicBezTo>
                  <a:cubicBezTo>
                    <a:pt x="10411" y="4663"/>
                    <a:pt x="13071" y="3660"/>
                    <a:pt x="15112" y="1635"/>
                  </a:cubicBezTo>
                  <a:lnTo>
                    <a:pt x="13977" y="401"/>
                  </a:lnTo>
                  <a:cubicBezTo>
                    <a:pt x="12261" y="2134"/>
                    <a:pt x="10004" y="2995"/>
                    <a:pt x="7753" y="2995"/>
                  </a:cubicBezTo>
                  <a:cubicBezTo>
                    <a:pt x="5323" y="2995"/>
                    <a:pt x="2900" y="1992"/>
                    <a:pt x="1168"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36" name="Google Shape;1836;p50" hidden="0"/>
            <p:cNvSpPr/>
            <p:nvPr isPhoto="0" userDrawn="0"/>
          </p:nvSpPr>
          <p:spPr bwMode="auto">
            <a:xfrm>
              <a:off x="2403550" y="2855825"/>
              <a:ext cx="290225" cy="98425"/>
            </a:xfrm>
            <a:custGeom>
              <a:avLst/>
              <a:gdLst/>
              <a:ahLst/>
              <a:cxnLst/>
              <a:rect l="l" t="t" r="r" b="b"/>
              <a:pathLst>
                <a:path w="11609" h="3937" fill="norm" stroke="1" extrusionOk="0">
                  <a:moveTo>
                    <a:pt x="1168" y="0"/>
                  </a:moveTo>
                  <a:lnTo>
                    <a:pt x="1" y="1201"/>
                  </a:lnTo>
                  <a:cubicBezTo>
                    <a:pt x="1502" y="2936"/>
                    <a:pt x="3670" y="3936"/>
                    <a:pt x="5972" y="3936"/>
                  </a:cubicBezTo>
                  <a:cubicBezTo>
                    <a:pt x="8106" y="3936"/>
                    <a:pt x="10141" y="3069"/>
                    <a:pt x="11609" y="1568"/>
                  </a:cubicBezTo>
                  <a:lnTo>
                    <a:pt x="10508" y="301"/>
                  </a:lnTo>
                  <a:cubicBezTo>
                    <a:pt x="9273" y="1616"/>
                    <a:pt x="7622" y="2268"/>
                    <a:pt x="5973" y="2268"/>
                  </a:cubicBezTo>
                  <a:cubicBezTo>
                    <a:pt x="4193" y="2268"/>
                    <a:pt x="2415" y="1507"/>
                    <a:pt x="1168"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37" name="Google Shape;1837;p50" hidden="0"/>
            <p:cNvSpPr/>
            <p:nvPr isPhoto="0" userDrawn="0"/>
          </p:nvSpPr>
          <p:spPr bwMode="auto">
            <a:xfrm>
              <a:off x="1288600" y="5016525"/>
              <a:ext cx="5041125" cy="25"/>
            </a:xfrm>
            <a:custGeom>
              <a:avLst/>
              <a:gdLst/>
              <a:ahLst/>
              <a:cxnLst/>
              <a:rect l="l" t="t" r="r" b="b"/>
              <a:pathLst>
                <a:path w="201645" h="1" fill="none" stroke="1" extrusionOk="0">
                  <a:moveTo>
                    <a:pt x="0" y="1"/>
                  </a:moveTo>
                  <a:lnTo>
                    <a:pt x="201644" y="1"/>
                  </a:ln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38" name="Google Shape;1838;p50" hidden="0"/>
            <p:cNvSpPr/>
            <p:nvPr isPhoto="0" userDrawn="0"/>
          </p:nvSpPr>
          <p:spPr bwMode="auto">
            <a:xfrm>
              <a:off x="3390925" y="3586350"/>
              <a:ext cx="4200" cy="1177525"/>
            </a:xfrm>
            <a:custGeom>
              <a:avLst/>
              <a:gdLst/>
              <a:ahLst/>
              <a:cxnLst/>
              <a:rect l="l" t="t" r="r" b="b"/>
              <a:pathLst>
                <a:path w="168" h="47101" fill="none" stroke="1" extrusionOk="0">
                  <a:moveTo>
                    <a:pt x="1" y="0"/>
                  </a:moveTo>
                  <a:cubicBezTo>
                    <a:pt x="1" y="0"/>
                    <a:pt x="167" y="17613"/>
                    <a:pt x="167" y="22249"/>
                  </a:cubicBezTo>
                  <a:cubicBezTo>
                    <a:pt x="167" y="26919"/>
                    <a:pt x="1" y="47101"/>
                    <a:pt x="1" y="47101"/>
                  </a:cubicBezTo>
                </a:path>
              </a:pathLst>
            </a:custGeom>
            <a:noFill/>
            <a:ln w="317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39" name="Google Shape;1839;p50" hidden="0"/>
            <p:cNvSpPr/>
            <p:nvPr isPhoto="0" userDrawn="0"/>
          </p:nvSpPr>
          <p:spPr bwMode="auto">
            <a:xfrm>
              <a:off x="2970625" y="3037625"/>
              <a:ext cx="889000" cy="675500"/>
            </a:xfrm>
            <a:custGeom>
              <a:avLst/>
              <a:gdLst/>
              <a:ahLst/>
              <a:cxnLst/>
              <a:rect l="l" t="t" r="r" b="b"/>
              <a:pathLst>
                <a:path w="35560" h="27020" fill="norm" stroke="1" extrusionOk="0">
                  <a:moveTo>
                    <a:pt x="16546" y="0"/>
                  </a:moveTo>
                  <a:lnTo>
                    <a:pt x="15412" y="15044"/>
                  </a:lnTo>
                  <a:lnTo>
                    <a:pt x="9441" y="1735"/>
                  </a:lnTo>
                  <a:lnTo>
                    <a:pt x="13577" y="16312"/>
                  </a:lnTo>
                  <a:lnTo>
                    <a:pt x="4637" y="6538"/>
                  </a:lnTo>
                  <a:lnTo>
                    <a:pt x="4637" y="6538"/>
                  </a:lnTo>
                  <a:lnTo>
                    <a:pt x="12476" y="18580"/>
                  </a:lnTo>
                  <a:lnTo>
                    <a:pt x="1368" y="10674"/>
                  </a:lnTo>
                  <a:lnTo>
                    <a:pt x="11742" y="20682"/>
                  </a:lnTo>
                  <a:lnTo>
                    <a:pt x="1" y="14277"/>
                  </a:lnTo>
                  <a:lnTo>
                    <a:pt x="1" y="14277"/>
                  </a:lnTo>
                  <a:lnTo>
                    <a:pt x="10775" y="21549"/>
                  </a:lnTo>
                  <a:lnTo>
                    <a:pt x="1035" y="20281"/>
                  </a:lnTo>
                  <a:lnTo>
                    <a:pt x="10475" y="22950"/>
                  </a:lnTo>
                  <a:lnTo>
                    <a:pt x="2903" y="24218"/>
                  </a:lnTo>
                  <a:lnTo>
                    <a:pt x="10775" y="23917"/>
                  </a:lnTo>
                  <a:lnTo>
                    <a:pt x="6138" y="27020"/>
                  </a:lnTo>
                  <a:lnTo>
                    <a:pt x="17113" y="24084"/>
                  </a:lnTo>
                  <a:lnTo>
                    <a:pt x="27387" y="26452"/>
                  </a:lnTo>
                  <a:lnTo>
                    <a:pt x="23017" y="22816"/>
                  </a:lnTo>
                  <a:lnTo>
                    <a:pt x="35259" y="24218"/>
                  </a:lnTo>
                  <a:lnTo>
                    <a:pt x="24418" y="20682"/>
                  </a:lnTo>
                  <a:lnTo>
                    <a:pt x="35559" y="18714"/>
                  </a:lnTo>
                  <a:lnTo>
                    <a:pt x="23017" y="18714"/>
                  </a:lnTo>
                  <a:lnTo>
                    <a:pt x="32724" y="11408"/>
                  </a:lnTo>
                  <a:lnTo>
                    <a:pt x="32724" y="11408"/>
                  </a:lnTo>
                  <a:lnTo>
                    <a:pt x="21749" y="16879"/>
                  </a:lnTo>
                  <a:lnTo>
                    <a:pt x="28087" y="6038"/>
                  </a:lnTo>
                  <a:lnTo>
                    <a:pt x="19648" y="15778"/>
                  </a:lnTo>
                  <a:lnTo>
                    <a:pt x="19648" y="15778"/>
                  </a:lnTo>
                  <a:lnTo>
                    <a:pt x="22583" y="1535"/>
                  </a:lnTo>
                  <a:lnTo>
                    <a:pt x="17113" y="14777"/>
                  </a:lnTo>
                  <a:lnTo>
                    <a:pt x="16546"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40" name="Google Shape;1840;p50" hidden="0"/>
            <p:cNvSpPr/>
            <p:nvPr isPhoto="0" userDrawn="0"/>
          </p:nvSpPr>
          <p:spPr bwMode="auto">
            <a:xfrm>
              <a:off x="3275000" y="4030000"/>
              <a:ext cx="20875" cy="741375"/>
            </a:xfrm>
            <a:custGeom>
              <a:avLst/>
              <a:gdLst/>
              <a:ahLst/>
              <a:cxnLst/>
              <a:rect l="l" t="t" r="r" b="b"/>
              <a:pathLst>
                <a:path w="835" h="29655" fill="none" stroke="1" extrusionOk="0">
                  <a:moveTo>
                    <a:pt x="435" y="0"/>
                  </a:moveTo>
                  <a:cubicBezTo>
                    <a:pt x="435" y="0"/>
                    <a:pt x="1" y="3670"/>
                    <a:pt x="268" y="5071"/>
                  </a:cubicBezTo>
                  <a:cubicBezTo>
                    <a:pt x="568" y="6705"/>
                    <a:pt x="701" y="8340"/>
                    <a:pt x="701" y="10007"/>
                  </a:cubicBezTo>
                  <a:cubicBezTo>
                    <a:pt x="701" y="11842"/>
                    <a:pt x="835" y="11975"/>
                    <a:pt x="835" y="13243"/>
                  </a:cubicBezTo>
                  <a:cubicBezTo>
                    <a:pt x="835" y="14511"/>
                    <a:pt x="701" y="25285"/>
                    <a:pt x="701" y="26252"/>
                  </a:cubicBezTo>
                  <a:lnTo>
                    <a:pt x="701" y="29655"/>
                  </a:lnTo>
                </a:path>
              </a:pathLst>
            </a:custGeom>
            <a:noFill/>
            <a:ln w="317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41" name="Google Shape;1841;p50" hidden="0"/>
            <p:cNvSpPr/>
            <p:nvPr isPhoto="0" userDrawn="0"/>
          </p:nvSpPr>
          <p:spPr bwMode="auto">
            <a:xfrm>
              <a:off x="3295850" y="4005800"/>
              <a:ext cx="87599" cy="320275"/>
            </a:xfrm>
            <a:custGeom>
              <a:avLst/>
              <a:gdLst/>
              <a:ahLst/>
              <a:cxnLst/>
              <a:rect l="l" t="t" r="r" b="b"/>
              <a:pathLst>
                <a:path w="3504" h="12811" fill="none" stroke="1" extrusionOk="0">
                  <a:moveTo>
                    <a:pt x="1" y="12810"/>
                  </a:moveTo>
                  <a:cubicBezTo>
                    <a:pt x="1" y="12810"/>
                    <a:pt x="568" y="9708"/>
                    <a:pt x="1135" y="8307"/>
                  </a:cubicBezTo>
                  <a:cubicBezTo>
                    <a:pt x="1702" y="6872"/>
                    <a:pt x="2102" y="7306"/>
                    <a:pt x="2236" y="5605"/>
                  </a:cubicBezTo>
                  <a:cubicBezTo>
                    <a:pt x="2403" y="3937"/>
                    <a:pt x="2403" y="3237"/>
                    <a:pt x="2669" y="2669"/>
                  </a:cubicBezTo>
                  <a:cubicBezTo>
                    <a:pt x="2903" y="2169"/>
                    <a:pt x="3070" y="1635"/>
                    <a:pt x="3236" y="1102"/>
                  </a:cubicBezTo>
                  <a:lnTo>
                    <a:pt x="3503" y="1"/>
                  </a:lnTo>
                </a:path>
              </a:pathLst>
            </a:custGeom>
            <a:noFill/>
            <a:ln w="3170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42" name="Google Shape;1842;p50" hidden="0"/>
            <p:cNvSpPr/>
            <p:nvPr isPhoto="0" userDrawn="0"/>
          </p:nvSpPr>
          <p:spPr bwMode="auto">
            <a:xfrm>
              <a:off x="2884725" y="3459575"/>
              <a:ext cx="865650" cy="676350"/>
            </a:xfrm>
            <a:custGeom>
              <a:avLst/>
              <a:gdLst/>
              <a:ahLst/>
              <a:cxnLst/>
              <a:rect l="l" t="t" r="r" b="b"/>
              <a:pathLst>
                <a:path w="34626" h="27054" fill="norm" stroke="1" extrusionOk="0">
                  <a:moveTo>
                    <a:pt x="15612" y="1"/>
                  </a:moveTo>
                  <a:lnTo>
                    <a:pt x="14478" y="15078"/>
                  </a:lnTo>
                  <a:lnTo>
                    <a:pt x="10108" y="1435"/>
                  </a:lnTo>
                  <a:lnTo>
                    <a:pt x="12643" y="16346"/>
                  </a:lnTo>
                  <a:lnTo>
                    <a:pt x="4904" y="5238"/>
                  </a:lnTo>
                  <a:lnTo>
                    <a:pt x="4904" y="5238"/>
                  </a:lnTo>
                  <a:lnTo>
                    <a:pt x="11542" y="18614"/>
                  </a:lnTo>
                  <a:lnTo>
                    <a:pt x="1368" y="11976"/>
                  </a:lnTo>
                  <a:lnTo>
                    <a:pt x="1368" y="11976"/>
                  </a:lnTo>
                  <a:lnTo>
                    <a:pt x="10842" y="20716"/>
                  </a:lnTo>
                  <a:lnTo>
                    <a:pt x="10842" y="20716"/>
                  </a:lnTo>
                  <a:lnTo>
                    <a:pt x="334" y="16413"/>
                  </a:lnTo>
                  <a:lnTo>
                    <a:pt x="9841" y="21550"/>
                  </a:lnTo>
                  <a:lnTo>
                    <a:pt x="1" y="20716"/>
                  </a:lnTo>
                  <a:lnTo>
                    <a:pt x="9574" y="22951"/>
                  </a:lnTo>
                  <a:lnTo>
                    <a:pt x="2903" y="24485"/>
                  </a:lnTo>
                  <a:lnTo>
                    <a:pt x="2903" y="24485"/>
                  </a:lnTo>
                  <a:lnTo>
                    <a:pt x="9841" y="23951"/>
                  </a:lnTo>
                  <a:lnTo>
                    <a:pt x="5204" y="27054"/>
                  </a:lnTo>
                  <a:lnTo>
                    <a:pt x="5204" y="27054"/>
                  </a:lnTo>
                  <a:lnTo>
                    <a:pt x="16179" y="24085"/>
                  </a:lnTo>
                  <a:lnTo>
                    <a:pt x="26453" y="26487"/>
                  </a:lnTo>
                  <a:lnTo>
                    <a:pt x="26453" y="26487"/>
                  </a:lnTo>
                  <a:lnTo>
                    <a:pt x="22083" y="22817"/>
                  </a:lnTo>
                  <a:lnTo>
                    <a:pt x="34325" y="24218"/>
                  </a:lnTo>
                  <a:lnTo>
                    <a:pt x="23484" y="20716"/>
                  </a:lnTo>
                  <a:lnTo>
                    <a:pt x="34625" y="18748"/>
                  </a:lnTo>
                  <a:lnTo>
                    <a:pt x="22083" y="18748"/>
                  </a:lnTo>
                  <a:lnTo>
                    <a:pt x="31823" y="11409"/>
                  </a:lnTo>
                  <a:lnTo>
                    <a:pt x="20816" y="16913"/>
                  </a:lnTo>
                  <a:lnTo>
                    <a:pt x="27153" y="6072"/>
                  </a:lnTo>
                  <a:lnTo>
                    <a:pt x="18714" y="15779"/>
                  </a:lnTo>
                  <a:lnTo>
                    <a:pt x="18714" y="15779"/>
                  </a:lnTo>
                  <a:lnTo>
                    <a:pt x="21683" y="1569"/>
                  </a:lnTo>
                  <a:lnTo>
                    <a:pt x="16179" y="14812"/>
                  </a:lnTo>
                  <a:lnTo>
                    <a:pt x="15612"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43" name="Google Shape;1843;p50" hidden="0"/>
            <p:cNvSpPr/>
            <p:nvPr isPhoto="0" userDrawn="0"/>
          </p:nvSpPr>
          <p:spPr bwMode="auto">
            <a:xfrm>
              <a:off x="3099050" y="4657100"/>
              <a:ext cx="502050" cy="359450"/>
            </a:xfrm>
            <a:custGeom>
              <a:avLst/>
              <a:gdLst/>
              <a:ahLst/>
              <a:cxnLst/>
              <a:rect l="l" t="t" r="r" b="b"/>
              <a:pathLst>
                <a:path w="20082" h="14378" fill="norm" stroke="1" extrusionOk="0">
                  <a:moveTo>
                    <a:pt x="4570" y="1"/>
                  </a:moveTo>
                  <a:cubicBezTo>
                    <a:pt x="4170" y="1"/>
                    <a:pt x="3803" y="234"/>
                    <a:pt x="3603" y="568"/>
                  </a:cubicBezTo>
                  <a:lnTo>
                    <a:pt x="601" y="5572"/>
                  </a:lnTo>
                  <a:cubicBezTo>
                    <a:pt x="134" y="6339"/>
                    <a:pt x="1" y="7273"/>
                    <a:pt x="234" y="8140"/>
                  </a:cubicBezTo>
                  <a:lnTo>
                    <a:pt x="1568" y="13144"/>
                  </a:lnTo>
                  <a:cubicBezTo>
                    <a:pt x="1768" y="13877"/>
                    <a:pt x="2436" y="14378"/>
                    <a:pt x="3169" y="14378"/>
                  </a:cubicBezTo>
                  <a:lnTo>
                    <a:pt x="16913" y="14378"/>
                  </a:lnTo>
                  <a:cubicBezTo>
                    <a:pt x="17646" y="14378"/>
                    <a:pt x="18314" y="13877"/>
                    <a:pt x="18514" y="13144"/>
                  </a:cubicBezTo>
                  <a:lnTo>
                    <a:pt x="19848" y="8140"/>
                  </a:lnTo>
                  <a:cubicBezTo>
                    <a:pt x="20082" y="7273"/>
                    <a:pt x="19948" y="6339"/>
                    <a:pt x="19481" y="5572"/>
                  </a:cubicBezTo>
                  <a:lnTo>
                    <a:pt x="16479" y="568"/>
                  </a:lnTo>
                  <a:cubicBezTo>
                    <a:pt x="16279" y="234"/>
                    <a:pt x="15912" y="1"/>
                    <a:pt x="15512"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44" name="Google Shape;1844;p50" hidden="0"/>
            <p:cNvSpPr/>
            <p:nvPr isPhoto="0" userDrawn="0"/>
          </p:nvSpPr>
          <p:spPr bwMode="auto">
            <a:xfrm>
              <a:off x="1496250" y="1597425"/>
              <a:ext cx="1406850" cy="3419125"/>
            </a:xfrm>
            <a:custGeom>
              <a:avLst/>
              <a:gdLst/>
              <a:ahLst/>
              <a:cxnLst/>
              <a:rect l="l" t="t" r="r" b="b"/>
              <a:pathLst>
                <a:path w="56274" h="136765" fill="none" stroke="1" extrusionOk="0">
                  <a:moveTo>
                    <a:pt x="434" y="0"/>
                  </a:moveTo>
                  <a:lnTo>
                    <a:pt x="55807" y="0"/>
                  </a:lnTo>
                  <a:cubicBezTo>
                    <a:pt x="56040" y="0"/>
                    <a:pt x="56274" y="200"/>
                    <a:pt x="56274" y="467"/>
                  </a:cubicBezTo>
                  <a:lnTo>
                    <a:pt x="56274" y="135998"/>
                  </a:lnTo>
                  <a:cubicBezTo>
                    <a:pt x="56274" y="136431"/>
                    <a:pt x="55907" y="136765"/>
                    <a:pt x="55506" y="136765"/>
                  </a:cubicBezTo>
                  <a:lnTo>
                    <a:pt x="767" y="136765"/>
                  </a:lnTo>
                  <a:cubicBezTo>
                    <a:pt x="334" y="136765"/>
                    <a:pt x="0" y="136431"/>
                    <a:pt x="0" y="135998"/>
                  </a:cubicBezTo>
                  <a:lnTo>
                    <a:pt x="0" y="467"/>
                  </a:lnTo>
                  <a:cubicBezTo>
                    <a:pt x="0" y="200"/>
                    <a:pt x="200" y="0"/>
                    <a:pt x="434" y="0"/>
                  </a:cubicBez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45" name="Google Shape;1845;p50" hidden="0"/>
            <p:cNvSpPr/>
            <p:nvPr isPhoto="0" userDrawn="0"/>
          </p:nvSpPr>
          <p:spPr bwMode="auto">
            <a:xfrm>
              <a:off x="2199250" y="3320325"/>
              <a:ext cx="25" cy="1692900"/>
            </a:xfrm>
            <a:custGeom>
              <a:avLst/>
              <a:gdLst/>
              <a:ahLst/>
              <a:cxnLst/>
              <a:rect l="l" t="t" r="r" b="b"/>
              <a:pathLst>
                <a:path w="1" h="67716" fill="none" stroke="1" extrusionOk="0">
                  <a:moveTo>
                    <a:pt x="0" y="0"/>
                  </a:moveTo>
                  <a:lnTo>
                    <a:pt x="0" y="67715"/>
                  </a:ln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46" name="Google Shape;1846;p50" hidden="0"/>
            <p:cNvSpPr/>
            <p:nvPr isPhoto="0" userDrawn="0"/>
          </p:nvSpPr>
          <p:spPr bwMode="auto">
            <a:xfrm>
              <a:off x="2199250" y="1594075"/>
              <a:ext cx="25" cy="1666225"/>
            </a:xfrm>
            <a:custGeom>
              <a:avLst/>
              <a:gdLst/>
              <a:ahLst/>
              <a:cxnLst/>
              <a:rect l="l" t="t" r="r" b="b"/>
              <a:pathLst>
                <a:path w="1" h="66649" fill="none" stroke="1" extrusionOk="0">
                  <a:moveTo>
                    <a:pt x="0" y="1"/>
                  </a:moveTo>
                  <a:lnTo>
                    <a:pt x="0" y="66649"/>
                  </a:ln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47" name="Google Shape;1847;p50" hidden="0"/>
            <p:cNvSpPr/>
            <p:nvPr isPhoto="0" userDrawn="0"/>
          </p:nvSpPr>
          <p:spPr bwMode="auto">
            <a:xfrm>
              <a:off x="1560450" y="3262775"/>
              <a:ext cx="1305125" cy="56725"/>
            </a:xfrm>
            <a:custGeom>
              <a:avLst/>
              <a:gdLst/>
              <a:ahLst/>
              <a:cxnLst/>
              <a:rect l="l" t="t" r="r" b="b"/>
              <a:pathLst>
                <a:path w="52205" h="2269" fill="none" stroke="1" extrusionOk="0">
                  <a:moveTo>
                    <a:pt x="1135" y="2269"/>
                  </a:moveTo>
                  <a:lnTo>
                    <a:pt x="51070" y="2269"/>
                  </a:lnTo>
                  <a:cubicBezTo>
                    <a:pt x="51704" y="2269"/>
                    <a:pt x="52205" y="1769"/>
                    <a:pt x="52205" y="1135"/>
                  </a:cubicBezTo>
                  <a:lnTo>
                    <a:pt x="52205" y="1135"/>
                  </a:lnTo>
                  <a:cubicBezTo>
                    <a:pt x="52205" y="501"/>
                    <a:pt x="51704" y="1"/>
                    <a:pt x="51070" y="1"/>
                  </a:cubicBezTo>
                  <a:lnTo>
                    <a:pt x="1135" y="1"/>
                  </a:lnTo>
                  <a:cubicBezTo>
                    <a:pt x="534" y="1"/>
                    <a:pt x="1" y="501"/>
                    <a:pt x="1" y="1135"/>
                  </a:cubicBezTo>
                  <a:lnTo>
                    <a:pt x="1" y="1135"/>
                  </a:lnTo>
                  <a:cubicBezTo>
                    <a:pt x="1" y="1769"/>
                    <a:pt x="534" y="2269"/>
                    <a:pt x="1135" y="2269"/>
                  </a:cubicBez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48" name="Google Shape;1848;p50" hidden="0"/>
            <p:cNvSpPr/>
            <p:nvPr isPhoto="0" userDrawn="0"/>
          </p:nvSpPr>
          <p:spPr bwMode="auto">
            <a:xfrm>
              <a:off x="2354350" y="1925975"/>
              <a:ext cx="401150" cy="778099"/>
            </a:xfrm>
            <a:custGeom>
              <a:avLst/>
              <a:gdLst/>
              <a:ahLst/>
              <a:cxnLst/>
              <a:rect l="l" t="t" r="r" b="b"/>
              <a:pathLst>
                <a:path w="16046" h="31124" fill="none" stroke="1" extrusionOk="0">
                  <a:moveTo>
                    <a:pt x="1" y="1"/>
                  </a:moveTo>
                  <a:lnTo>
                    <a:pt x="16045" y="1"/>
                  </a:lnTo>
                  <a:lnTo>
                    <a:pt x="16045" y="31123"/>
                  </a:lnTo>
                  <a:lnTo>
                    <a:pt x="1" y="31123"/>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49" name="Google Shape;1849;p50" hidden="0"/>
            <p:cNvSpPr/>
            <p:nvPr isPhoto="0" userDrawn="0"/>
          </p:nvSpPr>
          <p:spPr bwMode="auto">
            <a:xfrm>
              <a:off x="2386050" y="1986875"/>
              <a:ext cx="337750" cy="425325"/>
            </a:xfrm>
            <a:custGeom>
              <a:avLst/>
              <a:gdLst/>
              <a:ahLst/>
              <a:cxnLst/>
              <a:rect l="l" t="t" r="r" b="b"/>
              <a:pathLst>
                <a:path w="13510" h="17013" fill="none" stroke="1" extrusionOk="0">
                  <a:moveTo>
                    <a:pt x="0" y="0"/>
                  </a:moveTo>
                  <a:lnTo>
                    <a:pt x="13510" y="0"/>
                  </a:lnTo>
                  <a:lnTo>
                    <a:pt x="13510" y="17012"/>
                  </a:lnTo>
                  <a:lnTo>
                    <a:pt x="0" y="17012"/>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50" name="Google Shape;1850;p50" hidden="0"/>
            <p:cNvSpPr/>
            <p:nvPr isPhoto="0" userDrawn="0"/>
          </p:nvSpPr>
          <p:spPr bwMode="auto">
            <a:xfrm>
              <a:off x="2388550" y="2458875"/>
              <a:ext cx="48375" cy="50050"/>
            </a:xfrm>
            <a:custGeom>
              <a:avLst/>
              <a:gdLst/>
              <a:ahLst/>
              <a:cxnLst/>
              <a:rect l="l" t="t" r="r" b="b"/>
              <a:pathLst>
                <a:path w="1935" h="2002" fill="none" stroke="1" extrusionOk="0">
                  <a:moveTo>
                    <a:pt x="0" y="0"/>
                  </a:moveTo>
                  <a:lnTo>
                    <a:pt x="1935" y="0"/>
                  </a:lnTo>
                  <a:lnTo>
                    <a:pt x="1935" y="2002"/>
                  </a:lnTo>
                  <a:lnTo>
                    <a:pt x="0" y="2002"/>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51" name="Google Shape;1851;p50" hidden="0"/>
            <p:cNvSpPr/>
            <p:nvPr isPhoto="0" userDrawn="0"/>
          </p:nvSpPr>
          <p:spPr bwMode="auto">
            <a:xfrm>
              <a:off x="2461100" y="2458875"/>
              <a:ext cx="47550" cy="50050"/>
            </a:xfrm>
            <a:custGeom>
              <a:avLst/>
              <a:gdLst/>
              <a:ahLst/>
              <a:cxnLst/>
              <a:rect l="l" t="t" r="r" b="b"/>
              <a:pathLst>
                <a:path w="1902" h="2002" fill="none" stroke="1" extrusionOk="0">
                  <a:moveTo>
                    <a:pt x="0" y="0"/>
                  </a:moveTo>
                  <a:lnTo>
                    <a:pt x="1902" y="0"/>
                  </a:lnTo>
                  <a:lnTo>
                    <a:pt x="1902" y="2002"/>
                  </a:lnTo>
                  <a:lnTo>
                    <a:pt x="0" y="2002"/>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52" name="Google Shape;1852;p50" hidden="0"/>
            <p:cNvSpPr/>
            <p:nvPr isPhoto="0" userDrawn="0"/>
          </p:nvSpPr>
          <p:spPr bwMode="auto">
            <a:xfrm>
              <a:off x="2532825" y="2458875"/>
              <a:ext cx="48375" cy="50050"/>
            </a:xfrm>
            <a:custGeom>
              <a:avLst/>
              <a:gdLst/>
              <a:ahLst/>
              <a:cxnLst/>
              <a:rect l="l" t="t" r="r" b="b"/>
              <a:pathLst>
                <a:path w="1935" h="2002" fill="none" stroke="1" extrusionOk="0">
                  <a:moveTo>
                    <a:pt x="0" y="0"/>
                  </a:moveTo>
                  <a:lnTo>
                    <a:pt x="1935" y="0"/>
                  </a:lnTo>
                  <a:lnTo>
                    <a:pt x="1935" y="2002"/>
                  </a:lnTo>
                  <a:lnTo>
                    <a:pt x="0" y="2002"/>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53" name="Google Shape;1853;p50" hidden="0"/>
            <p:cNvSpPr/>
            <p:nvPr isPhoto="0" userDrawn="0"/>
          </p:nvSpPr>
          <p:spPr bwMode="auto">
            <a:xfrm>
              <a:off x="2605375" y="2458875"/>
              <a:ext cx="47550" cy="50050"/>
            </a:xfrm>
            <a:custGeom>
              <a:avLst/>
              <a:gdLst/>
              <a:ahLst/>
              <a:cxnLst/>
              <a:rect l="l" t="t" r="r" b="b"/>
              <a:pathLst>
                <a:path w="1902" h="2002" fill="none" stroke="1" extrusionOk="0">
                  <a:moveTo>
                    <a:pt x="0" y="0"/>
                  </a:moveTo>
                  <a:lnTo>
                    <a:pt x="1901" y="0"/>
                  </a:lnTo>
                  <a:lnTo>
                    <a:pt x="1901" y="2002"/>
                  </a:lnTo>
                  <a:lnTo>
                    <a:pt x="0" y="2002"/>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54" name="Google Shape;1854;p50" hidden="0"/>
            <p:cNvSpPr/>
            <p:nvPr isPhoto="0" userDrawn="0"/>
          </p:nvSpPr>
          <p:spPr bwMode="auto">
            <a:xfrm>
              <a:off x="2677075" y="2458875"/>
              <a:ext cx="48400" cy="50050"/>
            </a:xfrm>
            <a:custGeom>
              <a:avLst/>
              <a:gdLst/>
              <a:ahLst/>
              <a:cxnLst/>
              <a:rect l="l" t="t" r="r" b="b"/>
              <a:pathLst>
                <a:path w="1936" h="2002" fill="none" stroke="1" extrusionOk="0">
                  <a:moveTo>
                    <a:pt x="1" y="0"/>
                  </a:moveTo>
                  <a:lnTo>
                    <a:pt x="1936" y="0"/>
                  </a:lnTo>
                  <a:lnTo>
                    <a:pt x="1936" y="2002"/>
                  </a:lnTo>
                  <a:lnTo>
                    <a:pt x="1" y="2002"/>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55" name="Google Shape;1855;p50" hidden="0"/>
            <p:cNvSpPr/>
            <p:nvPr isPhoto="0" userDrawn="0"/>
          </p:nvSpPr>
          <p:spPr bwMode="auto">
            <a:xfrm>
              <a:off x="2388550" y="2538925"/>
              <a:ext cx="48375" cy="49225"/>
            </a:xfrm>
            <a:custGeom>
              <a:avLst/>
              <a:gdLst/>
              <a:ahLst/>
              <a:cxnLst/>
              <a:rect l="l" t="t" r="r" b="b"/>
              <a:pathLst>
                <a:path w="1935" h="1969" fill="none" stroke="1" extrusionOk="0">
                  <a:moveTo>
                    <a:pt x="0" y="1"/>
                  </a:moveTo>
                  <a:lnTo>
                    <a:pt x="1935" y="1"/>
                  </a:lnTo>
                  <a:lnTo>
                    <a:pt x="1935" y="1969"/>
                  </a:lnTo>
                  <a:lnTo>
                    <a:pt x="0" y="1969"/>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56" name="Google Shape;1856;p50" hidden="0"/>
            <p:cNvSpPr/>
            <p:nvPr isPhoto="0" userDrawn="0"/>
          </p:nvSpPr>
          <p:spPr bwMode="auto">
            <a:xfrm>
              <a:off x="2461100" y="2538925"/>
              <a:ext cx="47550" cy="49225"/>
            </a:xfrm>
            <a:custGeom>
              <a:avLst/>
              <a:gdLst/>
              <a:ahLst/>
              <a:cxnLst/>
              <a:rect l="l" t="t" r="r" b="b"/>
              <a:pathLst>
                <a:path w="1902" h="1969" fill="none" stroke="1" extrusionOk="0">
                  <a:moveTo>
                    <a:pt x="0" y="1"/>
                  </a:moveTo>
                  <a:lnTo>
                    <a:pt x="1902" y="1"/>
                  </a:lnTo>
                  <a:lnTo>
                    <a:pt x="1902" y="1969"/>
                  </a:lnTo>
                  <a:lnTo>
                    <a:pt x="0" y="1969"/>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57" name="Google Shape;1857;p50" hidden="0"/>
            <p:cNvSpPr/>
            <p:nvPr isPhoto="0" userDrawn="0"/>
          </p:nvSpPr>
          <p:spPr bwMode="auto">
            <a:xfrm>
              <a:off x="2532825" y="2538925"/>
              <a:ext cx="48375" cy="49225"/>
            </a:xfrm>
            <a:custGeom>
              <a:avLst/>
              <a:gdLst/>
              <a:ahLst/>
              <a:cxnLst/>
              <a:rect l="l" t="t" r="r" b="b"/>
              <a:pathLst>
                <a:path w="1935" h="1969" fill="none" stroke="1" extrusionOk="0">
                  <a:moveTo>
                    <a:pt x="0" y="1"/>
                  </a:moveTo>
                  <a:lnTo>
                    <a:pt x="1935" y="1"/>
                  </a:lnTo>
                  <a:lnTo>
                    <a:pt x="1935" y="1969"/>
                  </a:lnTo>
                  <a:lnTo>
                    <a:pt x="0" y="1969"/>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58" name="Google Shape;1858;p50" hidden="0"/>
            <p:cNvSpPr/>
            <p:nvPr isPhoto="0" userDrawn="0"/>
          </p:nvSpPr>
          <p:spPr bwMode="auto">
            <a:xfrm>
              <a:off x="2605375" y="2538925"/>
              <a:ext cx="47550" cy="49225"/>
            </a:xfrm>
            <a:custGeom>
              <a:avLst/>
              <a:gdLst/>
              <a:ahLst/>
              <a:cxnLst/>
              <a:rect l="l" t="t" r="r" b="b"/>
              <a:pathLst>
                <a:path w="1902" h="1969" fill="none" stroke="1" extrusionOk="0">
                  <a:moveTo>
                    <a:pt x="0" y="1"/>
                  </a:moveTo>
                  <a:lnTo>
                    <a:pt x="1901" y="1"/>
                  </a:lnTo>
                  <a:lnTo>
                    <a:pt x="1901" y="1969"/>
                  </a:lnTo>
                  <a:lnTo>
                    <a:pt x="0" y="1969"/>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59" name="Google Shape;1859;p50" hidden="0"/>
            <p:cNvSpPr/>
            <p:nvPr isPhoto="0" userDrawn="0"/>
          </p:nvSpPr>
          <p:spPr bwMode="auto">
            <a:xfrm>
              <a:off x="2677075" y="2538925"/>
              <a:ext cx="48400" cy="49225"/>
            </a:xfrm>
            <a:custGeom>
              <a:avLst/>
              <a:gdLst/>
              <a:ahLst/>
              <a:cxnLst/>
              <a:rect l="l" t="t" r="r" b="b"/>
              <a:pathLst>
                <a:path w="1936" h="1969" fill="none" stroke="1" extrusionOk="0">
                  <a:moveTo>
                    <a:pt x="1" y="1"/>
                  </a:moveTo>
                  <a:lnTo>
                    <a:pt x="1936" y="1"/>
                  </a:lnTo>
                  <a:lnTo>
                    <a:pt x="1936" y="1969"/>
                  </a:lnTo>
                  <a:lnTo>
                    <a:pt x="1" y="1969"/>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60" name="Google Shape;1860;p50" hidden="0"/>
            <p:cNvSpPr/>
            <p:nvPr isPhoto="0" userDrawn="0"/>
          </p:nvSpPr>
          <p:spPr bwMode="auto">
            <a:xfrm>
              <a:off x="1648025" y="2510575"/>
              <a:ext cx="357775" cy="515400"/>
            </a:xfrm>
            <a:custGeom>
              <a:avLst/>
              <a:gdLst/>
              <a:ahLst/>
              <a:cxnLst/>
              <a:rect l="l" t="t" r="r" b="b"/>
              <a:pathLst>
                <a:path w="14311" h="20616" fill="none" stroke="1" extrusionOk="0">
                  <a:moveTo>
                    <a:pt x="0" y="0"/>
                  </a:moveTo>
                  <a:lnTo>
                    <a:pt x="14310" y="0"/>
                  </a:lnTo>
                  <a:lnTo>
                    <a:pt x="14310" y="20615"/>
                  </a:lnTo>
                  <a:lnTo>
                    <a:pt x="0" y="20615"/>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61" name="Google Shape;1861;p50" hidden="0"/>
            <p:cNvSpPr/>
            <p:nvPr isPhoto="0" userDrawn="0"/>
          </p:nvSpPr>
          <p:spPr bwMode="auto">
            <a:xfrm>
              <a:off x="1713050" y="2510575"/>
              <a:ext cx="227700" cy="515400"/>
            </a:xfrm>
            <a:custGeom>
              <a:avLst/>
              <a:gdLst/>
              <a:ahLst/>
              <a:cxnLst/>
              <a:rect l="l" t="t" r="r" b="b"/>
              <a:pathLst>
                <a:path w="9108" h="20616" fill="none" stroke="1" extrusionOk="0">
                  <a:moveTo>
                    <a:pt x="1" y="0"/>
                  </a:moveTo>
                  <a:lnTo>
                    <a:pt x="9107" y="0"/>
                  </a:lnTo>
                  <a:lnTo>
                    <a:pt x="9107" y="20615"/>
                  </a:lnTo>
                  <a:lnTo>
                    <a:pt x="1" y="20615"/>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62" name="Google Shape;1862;p50" hidden="0"/>
            <p:cNvSpPr/>
            <p:nvPr isPhoto="0" userDrawn="0"/>
          </p:nvSpPr>
          <p:spPr bwMode="auto">
            <a:xfrm>
              <a:off x="1713050" y="2510575"/>
              <a:ext cx="227700" cy="159300"/>
            </a:xfrm>
            <a:custGeom>
              <a:avLst/>
              <a:gdLst/>
              <a:ahLst/>
              <a:cxnLst/>
              <a:rect l="l" t="t" r="r" b="b"/>
              <a:pathLst>
                <a:path w="9108" h="6372" fill="none" stroke="1" extrusionOk="0">
                  <a:moveTo>
                    <a:pt x="1" y="0"/>
                  </a:moveTo>
                  <a:lnTo>
                    <a:pt x="9107" y="0"/>
                  </a:lnTo>
                  <a:lnTo>
                    <a:pt x="9107" y="6372"/>
                  </a:lnTo>
                  <a:lnTo>
                    <a:pt x="1" y="6372"/>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63" name="Google Shape;1863;p50" hidden="0"/>
            <p:cNvSpPr/>
            <p:nvPr isPhoto="0" userDrawn="0"/>
          </p:nvSpPr>
          <p:spPr bwMode="auto">
            <a:xfrm>
              <a:off x="3143250" y="759325"/>
              <a:ext cx="2053150" cy="521225"/>
            </a:xfrm>
            <a:custGeom>
              <a:avLst/>
              <a:gdLst/>
              <a:ahLst/>
              <a:cxnLst/>
              <a:rect l="l" t="t" r="r" b="b"/>
              <a:pathLst>
                <a:path w="82126" h="20849" fill="none" stroke="1" extrusionOk="0">
                  <a:moveTo>
                    <a:pt x="80091" y="20849"/>
                  </a:moveTo>
                  <a:lnTo>
                    <a:pt x="2035" y="20849"/>
                  </a:lnTo>
                  <a:cubicBezTo>
                    <a:pt x="734" y="16979"/>
                    <a:pt x="67" y="12909"/>
                    <a:pt x="34" y="8807"/>
                  </a:cubicBezTo>
                  <a:lnTo>
                    <a:pt x="0" y="1935"/>
                  </a:lnTo>
                  <a:cubicBezTo>
                    <a:pt x="0" y="868"/>
                    <a:pt x="868" y="0"/>
                    <a:pt x="1935" y="0"/>
                  </a:cubicBezTo>
                  <a:lnTo>
                    <a:pt x="80191" y="0"/>
                  </a:lnTo>
                  <a:cubicBezTo>
                    <a:pt x="81258" y="0"/>
                    <a:pt x="82126" y="868"/>
                    <a:pt x="82126" y="1968"/>
                  </a:cubicBezTo>
                  <a:lnTo>
                    <a:pt x="82059" y="8907"/>
                  </a:lnTo>
                  <a:cubicBezTo>
                    <a:pt x="82026" y="12843"/>
                    <a:pt x="81425" y="16712"/>
                    <a:pt x="80224" y="20448"/>
                  </a:cubicBez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64" name="Google Shape;1864;p50" hidden="0"/>
            <p:cNvSpPr/>
            <p:nvPr isPhoto="0" userDrawn="0"/>
          </p:nvSpPr>
          <p:spPr bwMode="auto">
            <a:xfrm>
              <a:off x="3320050" y="1201300"/>
              <a:ext cx="1698725" cy="80075"/>
            </a:xfrm>
            <a:custGeom>
              <a:avLst/>
              <a:gdLst/>
              <a:ahLst/>
              <a:cxnLst/>
              <a:rect l="l" t="t" r="r" b="b"/>
              <a:pathLst>
                <a:path w="67949" h="3203" fill="none" stroke="1" extrusionOk="0">
                  <a:moveTo>
                    <a:pt x="0" y="1"/>
                  </a:moveTo>
                  <a:lnTo>
                    <a:pt x="67949" y="1"/>
                  </a:lnTo>
                  <a:lnTo>
                    <a:pt x="67949" y="3203"/>
                  </a:lnTo>
                  <a:lnTo>
                    <a:pt x="0" y="3203"/>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65" name="Google Shape;1865;p50" hidden="0"/>
            <p:cNvSpPr/>
            <p:nvPr isPhoto="0" userDrawn="0"/>
          </p:nvSpPr>
          <p:spPr bwMode="auto">
            <a:xfrm>
              <a:off x="4569275" y="1369750"/>
              <a:ext cx="192650" cy="78425"/>
            </a:xfrm>
            <a:custGeom>
              <a:avLst/>
              <a:gdLst/>
              <a:ahLst/>
              <a:cxnLst/>
              <a:rect l="l" t="t" r="r" b="b"/>
              <a:pathLst>
                <a:path w="7706" h="3137" fill="norm" stroke="1" extrusionOk="0">
                  <a:moveTo>
                    <a:pt x="1168" y="1"/>
                  </a:moveTo>
                  <a:lnTo>
                    <a:pt x="0" y="1202"/>
                  </a:lnTo>
                  <a:cubicBezTo>
                    <a:pt x="934" y="2402"/>
                    <a:pt x="2402" y="3136"/>
                    <a:pt x="3970" y="3136"/>
                  </a:cubicBezTo>
                  <a:cubicBezTo>
                    <a:pt x="5404" y="3136"/>
                    <a:pt x="6772" y="2536"/>
                    <a:pt x="7706" y="1468"/>
                  </a:cubicBezTo>
                  <a:lnTo>
                    <a:pt x="6605" y="234"/>
                  </a:lnTo>
                  <a:cubicBezTo>
                    <a:pt x="5925" y="1057"/>
                    <a:pt x="4959" y="1459"/>
                    <a:pt x="3993" y="1459"/>
                  </a:cubicBezTo>
                  <a:cubicBezTo>
                    <a:pt x="2923" y="1459"/>
                    <a:pt x="1852" y="965"/>
                    <a:pt x="1168"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66" name="Google Shape;1866;p50" hidden="0"/>
            <p:cNvSpPr/>
            <p:nvPr isPhoto="0" userDrawn="0"/>
          </p:nvSpPr>
          <p:spPr bwMode="auto">
            <a:xfrm>
              <a:off x="4615125" y="1317224"/>
              <a:ext cx="102600" cy="65075"/>
            </a:xfrm>
            <a:custGeom>
              <a:avLst/>
              <a:gdLst/>
              <a:ahLst/>
              <a:cxnLst/>
              <a:rect l="l" t="t" r="r" b="b"/>
              <a:pathLst>
                <a:path w="4104" h="2603" fill="norm" stroke="1" extrusionOk="0">
                  <a:moveTo>
                    <a:pt x="1368" y="0"/>
                  </a:moveTo>
                  <a:lnTo>
                    <a:pt x="1" y="1401"/>
                  </a:lnTo>
                  <a:cubicBezTo>
                    <a:pt x="434" y="2135"/>
                    <a:pt x="1268" y="2602"/>
                    <a:pt x="2136" y="2602"/>
                  </a:cubicBezTo>
                  <a:cubicBezTo>
                    <a:pt x="2903" y="2602"/>
                    <a:pt x="3637" y="2235"/>
                    <a:pt x="4104" y="1601"/>
                  </a:cubicBezTo>
                  <a:lnTo>
                    <a:pt x="2903" y="300"/>
                  </a:lnTo>
                  <a:cubicBezTo>
                    <a:pt x="2825" y="739"/>
                    <a:pt x="2474" y="949"/>
                    <a:pt x="2128" y="949"/>
                  </a:cubicBezTo>
                  <a:cubicBezTo>
                    <a:pt x="1737" y="949"/>
                    <a:pt x="1351" y="680"/>
                    <a:pt x="1368" y="167"/>
                  </a:cubicBezTo>
                  <a:cubicBezTo>
                    <a:pt x="1368" y="100"/>
                    <a:pt x="1368" y="67"/>
                    <a:pt x="1368"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67" name="Google Shape;1867;p50" hidden="0"/>
            <p:cNvSpPr/>
            <p:nvPr isPhoto="0" userDrawn="0"/>
          </p:nvSpPr>
          <p:spPr bwMode="auto">
            <a:xfrm>
              <a:off x="4664325" y="1300550"/>
              <a:ext cx="3375" cy="2525"/>
            </a:xfrm>
            <a:custGeom>
              <a:avLst/>
              <a:gdLst/>
              <a:ahLst/>
              <a:cxnLst/>
              <a:rect l="l" t="t" r="r" b="b"/>
              <a:pathLst>
                <a:path w="135" h="101" fill="norm" stroke="1" extrusionOk="0">
                  <a:moveTo>
                    <a:pt x="68" y="0"/>
                  </a:moveTo>
                  <a:lnTo>
                    <a:pt x="1" y="100"/>
                  </a:lnTo>
                  <a:cubicBezTo>
                    <a:pt x="34" y="67"/>
                    <a:pt x="68" y="67"/>
                    <a:pt x="134" y="67"/>
                  </a:cubicBezTo>
                  <a:lnTo>
                    <a:pt x="68"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68" name="Google Shape;1868;p50" hidden="0"/>
            <p:cNvSpPr/>
            <p:nvPr isPhoto="0" userDrawn="0"/>
          </p:nvSpPr>
          <p:spPr bwMode="auto">
            <a:xfrm>
              <a:off x="4474200" y="1466500"/>
              <a:ext cx="378625" cy="116575"/>
            </a:xfrm>
            <a:custGeom>
              <a:avLst/>
              <a:gdLst/>
              <a:ahLst/>
              <a:cxnLst/>
              <a:rect l="l" t="t" r="r" b="b"/>
              <a:pathLst>
                <a:path w="15145" h="4663" fill="norm" stroke="1" extrusionOk="0">
                  <a:moveTo>
                    <a:pt x="1201" y="0"/>
                  </a:moveTo>
                  <a:lnTo>
                    <a:pt x="0" y="1201"/>
                  </a:lnTo>
                  <a:cubicBezTo>
                    <a:pt x="2075" y="3501"/>
                    <a:pt x="4930" y="4662"/>
                    <a:pt x="7788" y="4662"/>
                  </a:cubicBezTo>
                  <a:cubicBezTo>
                    <a:pt x="10444" y="4662"/>
                    <a:pt x="13104" y="3659"/>
                    <a:pt x="15145" y="1635"/>
                  </a:cubicBezTo>
                  <a:lnTo>
                    <a:pt x="14010" y="367"/>
                  </a:lnTo>
                  <a:cubicBezTo>
                    <a:pt x="12290" y="2120"/>
                    <a:pt x="10026" y="2989"/>
                    <a:pt x="7769" y="2989"/>
                  </a:cubicBezTo>
                  <a:cubicBezTo>
                    <a:pt x="5345" y="2989"/>
                    <a:pt x="2929" y="1987"/>
                    <a:pt x="1201"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69" name="Google Shape;1869;p50" hidden="0"/>
            <p:cNvSpPr/>
            <p:nvPr isPhoto="0" userDrawn="0"/>
          </p:nvSpPr>
          <p:spPr bwMode="auto">
            <a:xfrm>
              <a:off x="4519225" y="1420625"/>
              <a:ext cx="290250" cy="98425"/>
            </a:xfrm>
            <a:custGeom>
              <a:avLst/>
              <a:gdLst/>
              <a:ahLst/>
              <a:cxnLst/>
              <a:rect l="l" t="t" r="r" b="b"/>
              <a:pathLst>
                <a:path w="11610" h="3937" fill="norm" stroke="1" extrusionOk="0">
                  <a:moveTo>
                    <a:pt x="1168" y="1"/>
                  </a:moveTo>
                  <a:lnTo>
                    <a:pt x="1" y="1201"/>
                  </a:lnTo>
                  <a:cubicBezTo>
                    <a:pt x="1502" y="2936"/>
                    <a:pt x="3670" y="3937"/>
                    <a:pt x="5972" y="3937"/>
                  </a:cubicBezTo>
                  <a:cubicBezTo>
                    <a:pt x="8107" y="3937"/>
                    <a:pt x="10141" y="3069"/>
                    <a:pt x="11609" y="1568"/>
                  </a:cubicBezTo>
                  <a:lnTo>
                    <a:pt x="10508" y="301"/>
                  </a:lnTo>
                  <a:cubicBezTo>
                    <a:pt x="9273" y="1616"/>
                    <a:pt x="7622" y="2268"/>
                    <a:pt x="5973" y="2268"/>
                  </a:cubicBezTo>
                  <a:cubicBezTo>
                    <a:pt x="4193" y="2268"/>
                    <a:pt x="2415" y="1507"/>
                    <a:pt x="1168"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70" name="Google Shape;1870;p50" hidden="0"/>
            <p:cNvSpPr/>
            <p:nvPr isPhoto="0" userDrawn="0"/>
          </p:nvSpPr>
          <p:spPr bwMode="auto">
            <a:xfrm>
              <a:off x="4711875" y="4294350"/>
              <a:ext cx="1045775" cy="130125"/>
            </a:xfrm>
            <a:custGeom>
              <a:avLst/>
              <a:gdLst/>
              <a:ahLst/>
              <a:cxnLst/>
              <a:rect l="l" t="t" r="r" b="b"/>
              <a:pathLst>
                <a:path w="41831" h="5205" fill="none" stroke="1" extrusionOk="0">
                  <a:moveTo>
                    <a:pt x="0" y="0"/>
                  </a:moveTo>
                  <a:lnTo>
                    <a:pt x="41830" y="0"/>
                  </a:lnTo>
                  <a:lnTo>
                    <a:pt x="41830" y="5204"/>
                  </a:lnTo>
                  <a:lnTo>
                    <a:pt x="0" y="5204"/>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71" name="Google Shape;1871;p50" hidden="0"/>
            <p:cNvSpPr/>
            <p:nvPr isPhoto="0" userDrawn="0"/>
          </p:nvSpPr>
          <p:spPr bwMode="auto">
            <a:xfrm>
              <a:off x="4256550" y="4424450"/>
              <a:ext cx="1956425" cy="592100"/>
            </a:xfrm>
            <a:custGeom>
              <a:avLst/>
              <a:gdLst/>
              <a:ahLst/>
              <a:cxnLst/>
              <a:rect l="l" t="t" r="r" b="b"/>
              <a:pathLst>
                <a:path w="78257" h="23684" fill="none" stroke="1" extrusionOk="0">
                  <a:moveTo>
                    <a:pt x="0" y="0"/>
                  </a:moveTo>
                  <a:lnTo>
                    <a:pt x="78256" y="0"/>
                  </a:lnTo>
                  <a:lnTo>
                    <a:pt x="78256" y="23684"/>
                  </a:lnTo>
                  <a:lnTo>
                    <a:pt x="0" y="23684"/>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72" name="Google Shape;1872;p50" hidden="0"/>
            <p:cNvSpPr/>
            <p:nvPr isPhoto="0" userDrawn="0"/>
          </p:nvSpPr>
          <p:spPr bwMode="auto">
            <a:xfrm>
              <a:off x="4308250" y="4461975"/>
              <a:ext cx="1853000" cy="517050"/>
            </a:xfrm>
            <a:custGeom>
              <a:avLst/>
              <a:gdLst/>
              <a:ahLst/>
              <a:cxnLst/>
              <a:rect l="l" t="t" r="r" b="b"/>
              <a:pathLst>
                <a:path w="74120" h="20682" fill="none" stroke="1" extrusionOk="0">
                  <a:moveTo>
                    <a:pt x="0" y="0"/>
                  </a:moveTo>
                  <a:lnTo>
                    <a:pt x="74120" y="0"/>
                  </a:lnTo>
                  <a:lnTo>
                    <a:pt x="74120" y="20682"/>
                  </a:lnTo>
                  <a:lnTo>
                    <a:pt x="0" y="20682"/>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73" name="Google Shape;1873;p50" hidden="0"/>
            <p:cNvSpPr/>
            <p:nvPr isPhoto="0" userDrawn="0"/>
          </p:nvSpPr>
          <p:spPr bwMode="auto">
            <a:xfrm>
              <a:off x="4927025" y="4459475"/>
              <a:ext cx="25" cy="518725"/>
            </a:xfrm>
            <a:custGeom>
              <a:avLst/>
              <a:gdLst/>
              <a:ahLst/>
              <a:cxnLst/>
              <a:rect l="l" t="t" r="r" b="b"/>
              <a:pathLst>
                <a:path w="1" h="20749" fill="none" stroke="1" extrusionOk="0">
                  <a:moveTo>
                    <a:pt x="0" y="0"/>
                  </a:moveTo>
                  <a:lnTo>
                    <a:pt x="0" y="20748"/>
                  </a:ln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74" name="Google Shape;1874;p50" hidden="0"/>
            <p:cNvSpPr/>
            <p:nvPr isPhoto="0" userDrawn="0"/>
          </p:nvSpPr>
          <p:spPr bwMode="auto">
            <a:xfrm>
              <a:off x="5534125" y="4459475"/>
              <a:ext cx="25" cy="518725"/>
            </a:xfrm>
            <a:custGeom>
              <a:avLst/>
              <a:gdLst/>
              <a:ahLst/>
              <a:cxnLst/>
              <a:rect l="l" t="t" r="r" b="b"/>
              <a:pathLst>
                <a:path w="1" h="20749" fill="none" stroke="1" extrusionOk="0">
                  <a:moveTo>
                    <a:pt x="0" y="0"/>
                  </a:moveTo>
                  <a:lnTo>
                    <a:pt x="0" y="20748"/>
                  </a:ln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75" name="Google Shape;1875;p50" hidden="0"/>
            <p:cNvSpPr/>
            <p:nvPr isPhoto="0" userDrawn="0"/>
          </p:nvSpPr>
          <p:spPr bwMode="auto">
            <a:xfrm>
              <a:off x="4396650" y="4054175"/>
              <a:ext cx="264375" cy="370300"/>
            </a:xfrm>
            <a:custGeom>
              <a:avLst/>
              <a:gdLst/>
              <a:ahLst/>
              <a:cxnLst/>
              <a:rect l="l" t="t" r="r" b="b"/>
              <a:pathLst>
                <a:path w="10575" h="14812" fill="none" stroke="1" extrusionOk="0">
                  <a:moveTo>
                    <a:pt x="0" y="1"/>
                  </a:moveTo>
                  <a:lnTo>
                    <a:pt x="10574" y="1"/>
                  </a:lnTo>
                  <a:lnTo>
                    <a:pt x="10574" y="14811"/>
                  </a:lnTo>
                  <a:lnTo>
                    <a:pt x="0" y="14811"/>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76" name="Google Shape;1876;p50" hidden="0"/>
            <p:cNvSpPr/>
            <p:nvPr isPhoto="0" userDrawn="0"/>
          </p:nvSpPr>
          <p:spPr bwMode="auto">
            <a:xfrm>
              <a:off x="5803475" y="4054175"/>
              <a:ext cx="264375" cy="370300"/>
            </a:xfrm>
            <a:custGeom>
              <a:avLst/>
              <a:gdLst/>
              <a:ahLst/>
              <a:cxnLst/>
              <a:rect l="l" t="t" r="r" b="b"/>
              <a:pathLst>
                <a:path w="10575" h="14812" fill="none" stroke="1" extrusionOk="0">
                  <a:moveTo>
                    <a:pt x="1" y="1"/>
                  </a:moveTo>
                  <a:lnTo>
                    <a:pt x="10575" y="1"/>
                  </a:lnTo>
                  <a:lnTo>
                    <a:pt x="10575" y="14811"/>
                  </a:lnTo>
                  <a:lnTo>
                    <a:pt x="1" y="14811"/>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77" name="Google Shape;1877;p50" hidden="0"/>
            <p:cNvSpPr/>
            <p:nvPr isPhoto="0" userDrawn="0"/>
          </p:nvSpPr>
          <p:spPr bwMode="auto">
            <a:xfrm>
              <a:off x="5160525" y="4127575"/>
              <a:ext cx="193500" cy="79225"/>
            </a:xfrm>
            <a:custGeom>
              <a:avLst/>
              <a:gdLst/>
              <a:ahLst/>
              <a:cxnLst/>
              <a:rect l="l" t="t" r="r" b="b"/>
              <a:pathLst>
                <a:path w="7740" h="3169" fill="norm" stroke="1" extrusionOk="0">
                  <a:moveTo>
                    <a:pt x="3770" y="0"/>
                  </a:moveTo>
                  <a:cubicBezTo>
                    <a:pt x="2335" y="0"/>
                    <a:pt x="968" y="634"/>
                    <a:pt x="0" y="1668"/>
                  </a:cubicBezTo>
                  <a:lnTo>
                    <a:pt x="1135" y="2935"/>
                  </a:lnTo>
                  <a:cubicBezTo>
                    <a:pt x="1819" y="2108"/>
                    <a:pt x="2791" y="1698"/>
                    <a:pt x="3758" y="1698"/>
                  </a:cubicBezTo>
                  <a:cubicBezTo>
                    <a:pt x="4820" y="1698"/>
                    <a:pt x="5875" y="2192"/>
                    <a:pt x="6538" y="3169"/>
                  </a:cubicBezTo>
                  <a:lnTo>
                    <a:pt x="7739" y="1968"/>
                  </a:lnTo>
                  <a:cubicBezTo>
                    <a:pt x="6772" y="734"/>
                    <a:pt x="5304" y="33"/>
                    <a:pt x="3770"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78" name="Google Shape;1878;p50" hidden="0"/>
            <p:cNvSpPr/>
            <p:nvPr isPhoto="0" userDrawn="0"/>
          </p:nvSpPr>
          <p:spPr bwMode="auto">
            <a:xfrm>
              <a:off x="5205549" y="4194225"/>
              <a:ext cx="101775" cy="64300"/>
            </a:xfrm>
            <a:custGeom>
              <a:avLst/>
              <a:gdLst/>
              <a:ahLst/>
              <a:cxnLst/>
              <a:rect l="l" t="t" r="r" b="b"/>
              <a:pathLst>
                <a:path w="4071" h="2572" fill="norm" stroke="1" extrusionOk="0">
                  <a:moveTo>
                    <a:pt x="2056" y="1"/>
                  </a:moveTo>
                  <a:cubicBezTo>
                    <a:pt x="2027" y="1"/>
                    <a:pt x="1998" y="1"/>
                    <a:pt x="1969" y="3"/>
                  </a:cubicBezTo>
                  <a:cubicBezTo>
                    <a:pt x="1202" y="3"/>
                    <a:pt x="468" y="370"/>
                    <a:pt x="1" y="970"/>
                  </a:cubicBezTo>
                  <a:lnTo>
                    <a:pt x="1202" y="2304"/>
                  </a:lnTo>
                  <a:cubicBezTo>
                    <a:pt x="1264" y="1866"/>
                    <a:pt x="1606" y="1655"/>
                    <a:pt x="1951" y="1655"/>
                  </a:cubicBezTo>
                  <a:cubicBezTo>
                    <a:pt x="2342" y="1655"/>
                    <a:pt x="2736" y="1924"/>
                    <a:pt x="2736" y="2438"/>
                  </a:cubicBezTo>
                  <a:cubicBezTo>
                    <a:pt x="2736" y="2471"/>
                    <a:pt x="2736" y="2538"/>
                    <a:pt x="2736" y="2571"/>
                  </a:cubicBezTo>
                  <a:lnTo>
                    <a:pt x="4070" y="1203"/>
                  </a:lnTo>
                  <a:cubicBezTo>
                    <a:pt x="3651" y="462"/>
                    <a:pt x="2889" y="1"/>
                    <a:pt x="2056"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79" name="Google Shape;1879;p50" hidden="0"/>
            <p:cNvSpPr/>
            <p:nvPr isPhoto="0" userDrawn="0"/>
          </p:nvSpPr>
          <p:spPr bwMode="auto">
            <a:xfrm>
              <a:off x="5255600" y="4273500"/>
              <a:ext cx="3350" cy="1700"/>
            </a:xfrm>
            <a:custGeom>
              <a:avLst/>
              <a:gdLst/>
              <a:ahLst/>
              <a:cxnLst/>
              <a:rect l="l" t="t" r="r" b="b"/>
              <a:pathLst>
                <a:path w="134" h="68" fill="norm" stroke="1" extrusionOk="0">
                  <a:moveTo>
                    <a:pt x="0" y="1"/>
                  </a:moveTo>
                  <a:lnTo>
                    <a:pt x="67" y="67"/>
                  </a:lnTo>
                  <a:lnTo>
                    <a:pt x="134"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80" name="Google Shape;1880;p50" hidden="0"/>
            <p:cNvSpPr/>
            <p:nvPr isPhoto="0" userDrawn="0"/>
          </p:nvSpPr>
          <p:spPr bwMode="auto">
            <a:xfrm>
              <a:off x="5070450" y="3993400"/>
              <a:ext cx="377799" cy="115850"/>
            </a:xfrm>
            <a:custGeom>
              <a:avLst/>
              <a:gdLst/>
              <a:ahLst/>
              <a:cxnLst/>
              <a:rect l="l" t="t" r="r" b="b"/>
              <a:pathLst>
                <a:path w="15112" h="4634" fill="norm" stroke="1" extrusionOk="0">
                  <a:moveTo>
                    <a:pt x="7356" y="1"/>
                  </a:moveTo>
                  <a:cubicBezTo>
                    <a:pt x="4703" y="1"/>
                    <a:pt x="2045" y="1004"/>
                    <a:pt x="1" y="3032"/>
                  </a:cubicBezTo>
                  <a:lnTo>
                    <a:pt x="1135" y="4266"/>
                  </a:lnTo>
                  <a:cubicBezTo>
                    <a:pt x="2855" y="2530"/>
                    <a:pt x="5110" y="1669"/>
                    <a:pt x="7362" y="1669"/>
                  </a:cubicBezTo>
                  <a:cubicBezTo>
                    <a:pt x="9782" y="1669"/>
                    <a:pt x="12199" y="2663"/>
                    <a:pt x="13944" y="4633"/>
                  </a:cubicBezTo>
                  <a:lnTo>
                    <a:pt x="15112" y="3432"/>
                  </a:lnTo>
                  <a:cubicBezTo>
                    <a:pt x="13040" y="1154"/>
                    <a:pt x="10201" y="1"/>
                    <a:pt x="7356"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81" name="Google Shape;1881;p50" hidden="0"/>
            <p:cNvSpPr/>
            <p:nvPr isPhoto="0" userDrawn="0"/>
          </p:nvSpPr>
          <p:spPr bwMode="auto">
            <a:xfrm>
              <a:off x="5113000" y="4057525"/>
              <a:ext cx="291050" cy="98425"/>
            </a:xfrm>
            <a:custGeom>
              <a:avLst/>
              <a:gdLst/>
              <a:ahLst/>
              <a:cxnLst/>
              <a:rect l="l" t="t" r="r" b="b"/>
              <a:pathLst>
                <a:path w="11642" h="3937" fill="norm" stroke="1" extrusionOk="0">
                  <a:moveTo>
                    <a:pt x="5671" y="0"/>
                  </a:moveTo>
                  <a:cubicBezTo>
                    <a:pt x="3536" y="0"/>
                    <a:pt x="1501" y="834"/>
                    <a:pt x="0" y="2368"/>
                  </a:cubicBezTo>
                  <a:lnTo>
                    <a:pt x="1134" y="3636"/>
                  </a:lnTo>
                  <a:cubicBezTo>
                    <a:pt x="2369" y="2321"/>
                    <a:pt x="4020" y="1669"/>
                    <a:pt x="5669" y="1669"/>
                  </a:cubicBezTo>
                  <a:cubicBezTo>
                    <a:pt x="7450" y="1669"/>
                    <a:pt x="9227" y="2429"/>
                    <a:pt x="10474" y="3936"/>
                  </a:cubicBezTo>
                  <a:lnTo>
                    <a:pt x="11642" y="2735"/>
                  </a:lnTo>
                  <a:cubicBezTo>
                    <a:pt x="10141" y="1001"/>
                    <a:pt x="7939" y="0"/>
                    <a:pt x="5671"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82" name="Google Shape;1882;p50" hidden="0"/>
            <p:cNvSpPr/>
            <p:nvPr isPhoto="0" userDrawn="0"/>
          </p:nvSpPr>
          <p:spPr bwMode="auto">
            <a:xfrm>
              <a:off x="1982425" y="926950"/>
              <a:ext cx="140950" cy="141775"/>
            </a:xfrm>
            <a:custGeom>
              <a:avLst/>
              <a:gdLst/>
              <a:ahLst/>
              <a:cxnLst/>
              <a:rect l="l" t="t" r="r" b="b"/>
              <a:pathLst>
                <a:path w="5638" h="5671" fill="none" stroke="1" extrusionOk="0">
                  <a:moveTo>
                    <a:pt x="5638" y="2435"/>
                  </a:moveTo>
                  <a:cubicBezTo>
                    <a:pt x="5638" y="4570"/>
                    <a:pt x="3036" y="5671"/>
                    <a:pt x="1501" y="4136"/>
                  </a:cubicBezTo>
                  <a:cubicBezTo>
                    <a:pt x="0" y="2602"/>
                    <a:pt x="1068" y="0"/>
                    <a:pt x="3236" y="0"/>
                  </a:cubicBezTo>
                  <a:cubicBezTo>
                    <a:pt x="4570" y="0"/>
                    <a:pt x="5638" y="1101"/>
                    <a:pt x="5638" y="2435"/>
                  </a:cubicBez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83" name="Google Shape;1883;p50" hidden="0"/>
            <p:cNvSpPr/>
            <p:nvPr isPhoto="0" userDrawn="0"/>
          </p:nvSpPr>
          <p:spPr bwMode="auto">
            <a:xfrm>
              <a:off x="1912375" y="1047850"/>
              <a:ext cx="301075" cy="386975"/>
            </a:xfrm>
            <a:custGeom>
              <a:avLst/>
              <a:gdLst/>
              <a:ahLst/>
              <a:cxnLst/>
              <a:rect l="l" t="t" r="r" b="b"/>
              <a:pathLst>
                <a:path w="12043" h="15479" fill="none" stroke="1" extrusionOk="0">
                  <a:moveTo>
                    <a:pt x="12042" y="15479"/>
                  </a:moveTo>
                  <a:lnTo>
                    <a:pt x="0" y="15479"/>
                  </a:lnTo>
                  <a:lnTo>
                    <a:pt x="0" y="6005"/>
                  </a:lnTo>
                  <a:cubicBezTo>
                    <a:pt x="0" y="2703"/>
                    <a:pt x="2702" y="1"/>
                    <a:pt x="6038" y="1"/>
                  </a:cubicBezTo>
                  <a:lnTo>
                    <a:pt x="6038" y="1"/>
                  </a:lnTo>
                  <a:cubicBezTo>
                    <a:pt x="9340" y="1"/>
                    <a:pt x="12042" y="2703"/>
                    <a:pt x="12042" y="6005"/>
                  </a:cubicBez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84" name="Google Shape;1884;p50" hidden="0"/>
            <p:cNvSpPr/>
            <p:nvPr isPhoto="0" userDrawn="0"/>
          </p:nvSpPr>
          <p:spPr bwMode="auto">
            <a:xfrm>
              <a:off x="2063300" y="634225"/>
              <a:ext cx="25" cy="292750"/>
            </a:xfrm>
            <a:custGeom>
              <a:avLst/>
              <a:gdLst/>
              <a:ahLst/>
              <a:cxnLst/>
              <a:rect l="l" t="t" r="r" b="b"/>
              <a:pathLst>
                <a:path w="1" h="11710" fill="none" stroke="1" extrusionOk="0">
                  <a:moveTo>
                    <a:pt x="1" y="11709"/>
                  </a:moveTo>
                  <a:lnTo>
                    <a:pt x="1" y="1"/>
                  </a:lnTo>
                </a:path>
              </a:pathLst>
            </a:custGeom>
            <a:noFill/>
            <a:ln w="2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85" name="Google Shape;1885;p50" hidden="0"/>
            <p:cNvSpPr/>
            <p:nvPr isPhoto="0" userDrawn="0"/>
          </p:nvSpPr>
          <p:spPr bwMode="auto">
            <a:xfrm>
              <a:off x="2339350" y="1294700"/>
              <a:ext cx="79250" cy="192675"/>
            </a:xfrm>
            <a:custGeom>
              <a:avLst/>
              <a:gdLst/>
              <a:ahLst/>
              <a:cxnLst/>
              <a:rect l="l" t="t" r="r" b="b"/>
              <a:pathLst>
                <a:path w="3170" h="7707" fill="norm" stroke="1" extrusionOk="0">
                  <a:moveTo>
                    <a:pt x="1501" y="1"/>
                  </a:moveTo>
                  <a:lnTo>
                    <a:pt x="234" y="1101"/>
                  </a:lnTo>
                  <a:cubicBezTo>
                    <a:pt x="1968" y="2536"/>
                    <a:pt x="1868" y="5238"/>
                    <a:pt x="0" y="6539"/>
                  </a:cubicBezTo>
                  <a:lnTo>
                    <a:pt x="1201" y="7706"/>
                  </a:lnTo>
                  <a:cubicBezTo>
                    <a:pt x="2435" y="6739"/>
                    <a:pt x="3169" y="5304"/>
                    <a:pt x="3169" y="3737"/>
                  </a:cubicBezTo>
                  <a:cubicBezTo>
                    <a:pt x="3169" y="2302"/>
                    <a:pt x="2569" y="935"/>
                    <a:pt x="1501"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86" name="Google Shape;1886;p50" hidden="0"/>
            <p:cNvSpPr/>
            <p:nvPr isPhoto="0" userDrawn="0"/>
          </p:nvSpPr>
          <p:spPr bwMode="auto">
            <a:xfrm>
              <a:off x="2287650" y="1338900"/>
              <a:ext cx="65050" cy="102600"/>
            </a:xfrm>
            <a:custGeom>
              <a:avLst/>
              <a:gdLst/>
              <a:ahLst/>
              <a:cxnLst/>
              <a:rect l="l" t="t" r="r" b="b"/>
              <a:pathLst>
                <a:path w="2602" h="4104" fill="norm" stroke="1" extrusionOk="0">
                  <a:moveTo>
                    <a:pt x="1601" y="1"/>
                  </a:moveTo>
                  <a:lnTo>
                    <a:pt x="267" y="1201"/>
                  </a:lnTo>
                  <a:cubicBezTo>
                    <a:pt x="1201" y="1368"/>
                    <a:pt x="1067" y="2736"/>
                    <a:pt x="133" y="2736"/>
                  </a:cubicBezTo>
                  <a:lnTo>
                    <a:pt x="0" y="2736"/>
                  </a:lnTo>
                  <a:lnTo>
                    <a:pt x="1368" y="4103"/>
                  </a:lnTo>
                  <a:cubicBezTo>
                    <a:pt x="2135" y="3636"/>
                    <a:pt x="2602" y="2836"/>
                    <a:pt x="2602" y="1969"/>
                  </a:cubicBezTo>
                  <a:cubicBezTo>
                    <a:pt x="2602" y="1201"/>
                    <a:pt x="2235" y="468"/>
                    <a:pt x="1601"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87" name="Google Shape;1887;p50" hidden="0"/>
            <p:cNvSpPr/>
            <p:nvPr isPhoto="0" userDrawn="0"/>
          </p:nvSpPr>
          <p:spPr bwMode="auto">
            <a:xfrm>
              <a:off x="2270950" y="1388925"/>
              <a:ext cx="1700" cy="3375"/>
            </a:xfrm>
            <a:custGeom>
              <a:avLst/>
              <a:gdLst/>
              <a:ahLst/>
              <a:cxnLst/>
              <a:rect l="l" t="t" r="r" b="b"/>
              <a:pathLst>
                <a:path w="68" h="135" fill="norm" stroke="1" extrusionOk="0">
                  <a:moveTo>
                    <a:pt x="68" y="1"/>
                  </a:moveTo>
                  <a:lnTo>
                    <a:pt x="1" y="68"/>
                  </a:lnTo>
                  <a:lnTo>
                    <a:pt x="68" y="134"/>
                  </a:lnTo>
                  <a:cubicBezTo>
                    <a:pt x="68" y="101"/>
                    <a:pt x="68" y="68"/>
                    <a:pt x="68"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88" name="Google Shape;1888;p50" hidden="0"/>
            <p:cNvSpPr/>
            <p:nvPr isPhoto="0" userDrawn="0"/>
          </p:nvSpPr>
          <p:spPr bwMode="auto">
            <a:xfrm>
              <a:off x="2436900" y="1203800"/>
              <a:ext cx="145150" cy="378625"/>
            </a:xfrm>
            <a:custGeom>
              <a:avLst/>
              <a:gdLst/>
              <a:ahLst/>
              <a:cxnLst/>
              <a:rect l="l" t="t" r="r" b="b"/>
              <a:pathLst>
                <a:path w="5806" h="15145" fill="norm" stroke="1" extrusionOk="0">
                  <a:moveTo>
                    <a:pt x="1602" y="1"/>
                  </a:moveTo>
                  <a:lnTo>
                    <a:pt x="368" y="1135"/>
                  </a:lnTo>
                  <a:cubicBezTo>
                    <a:pt x="4004" y="4704"/>
                    <a:pt x="3804" y="10608"/>
                    <a:pt x="1" y="13944"/>
                  </a:cubicBezTo>
                  <a:lnTo>
                    <a:pt x="1202" y="15145"/>
                  </a:lnTo>
                  <a:cubicBezTo>
                    <a:pt x="5638" y="11142"/>
                    <a:pt x="5805" y="4237"/>
                    <a:pt x="1602"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89" name="Google Shape;1889;p50" hidden="0"/>
            <p:cNvSpPr/>
            <p:nvPr isPhoto="0" userDrawn="0"/>
          </p:nvSpPr>
          <p:spPr bwMode="auto">
            <a:xfrm>
              <a:off x="2391050" y="1247175"/>
              <a:ext cx="98425" cy="290225"/>
            </a:xfrm>
            <a:custGeom>
              <a:avLst/>
              <a:gdLst/>
              <a:ahLst/>
              <a:cxnLst/>
              <a:rect l="l" t="t" r="r" b="b"/>
              <a:pathLst>
                <a:path w="3937" h="11609" fill="norm" stroke="1" extrusionOk="0">
                  <a:moveTo>
                    <a:pt x="1535" y="0"/>
                  </a:moveTo>
                  <a:lnTo>
                    <a:pt x="301" y="1101"/>
                  </a:lnTo>
                  <a:cubicBezTo>
                    <a:pt x="3002" y="3670"/>
                    <a:pt x="2869" y="8039"/>
                    <a:pt x="0" y="10441"/>
                  </a:cubicBezTo>
                  <a:lnTo>
                    <a:pt x="1201" y="11609"/>
                  </a:lnTo>
                  <a:cubicBezTo>
                    <a:pt x="2936" y="10107"/>
                    <a:pt x="3936" y="7939"/>
                    <a:pt x="3936" y="5638"/>
                  </a:cubicBezTo>
                  <a:cubicBezTo>
                    <a:pt x="3936" y="3503"/>
                    <a:pt x="3069" y="1468"/>
                    <a:pt x="1535"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90" name="Google Shape;1890;p50" hidden="0"/>
            <p:cNvSpPr/>
            <p:nvPr isPhoto="0" userDrawn="0"/>
          </p:nvSpPr>
          <p:spPr bwMode="auto">
            <a:xfrm>
              <a:off x="4391650" y="2016050"/>
              <a:ext cx="1742925" cy="1169199"/>
            </a:xfrm>
            <a:custGeom>
              <a:avLst/>
              <a:gdLst/>
              <a:ahLst/>
              <a:cxnLst/>
              <a:rect l="l" t="t" r="r" b="b"/>
              <a:pathLst>
                <a:path w="69717" h="46768" fill="none" stroke="1" extrusionOk="0">
                  <a:moveTo>
                    <a:pt x="0" y="1"/>
                  </a:moveTo>
                  <a:lnTo>
                    <a:pt x="69717" y="1"/>
                  </a:lnTo>
                  <a:lnTo>
                    <a:pt x="69717" y="46767"/>
                  </a:lnTo>
                  <a:lnTo>
                    <a:pt x="0" y="46767"/>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91" name="Google Shape;1891;p50" hidden="0"/>
            <p:cNvSpPr/>
            <p:nvPr isPhoto="0" userDrawn="0"/>
          </p:nvSpPr>
          <p:spPr bwMode="auto">
            <a:xfrm>
              <a:off x="4439175" y="2065250"/>
              <a:ext cx="1648700" cy="1069950"/>
            </a:xfrm>
            <a:custGeom>
              <a:avLst/>
              <a:gdLst/>
              <a:ahLst/>
              <a:cxnLst/>
              <a:rect l="l" t="t" r="r" b="b"/>
              <a:pathLst>
                <a:path w="65948" h="42798" fill="none" stroke="1" extrusionOk="0">
                  <a:moveTo>
                    <a:pt x="0" y="1"/>
                  </a:moveTo>
                  <a:lnTo>
                    <a:pt x="65948" y="1"/>
                  </a:lnTo>
                  <a:lnTo>
                    <a:pt x="65948" y="42798"/>
                  </a:lnTo>
                  <a:lnTo>
                    <a:pt x="0" y="42798"/>
                  </a:lnTo>
                  <a:close/>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92" name="Google Shape;1892;p50" hidden="0"/>
            <p:cNvSpPr/>
            <p:nvPr isPhoto="0" userDrawn="0"/>
          </p:nvSpPr>
          <p:spPr bwMode="auto">
            <a:xfrm>
              <a:off x="5160525" y="1855100"/>
              <a:ext cx="193500" cy="79250"/>
            </a:xfrm>
            <a:custGeom>
              <a:avLst/>
              <a:gdLst/>
              <a:ahLst/>
              <a:cxnLst/>
              <a:rect l="l" t="t" r="r" b="b"/>
              <a:pathLst>
                <a:path w="7740" h="3170" fill="norm" stroke="1" extrusionOk="0">
                  <a:moveTo>
                    <a:pt x="3770" y="1"/>
                  </a:moveTo>
                  <a:cubicBezTo>
                    <a:pt x="2335" y="1"/>
                    <a:pt x="968" y="634"/>
                    <a:pt x="0" y="1668"/>
                  </a:cubicBezTo>
                  <a:lnTo>
                    <a:pt x="1135" y="2936"/>
                  </a:lnTo>
                  <a:cubicBezTo>
                    <a:pt x="1819" y="2109"/>
                    <a:pt x="2791" y="1699"/>
                    <a:pt x="3758" y="1699"/>
                  </a:cubicBezTo>
                  <a:cubicBezTo>
                    <a:pt x="4820" y="1699"/>
                    <a:pt x="5875" y="2192"/>
                    <a:pt x="6538" y="3170"/>
                  </a:cubicBezTo>
                  <a:lnTo>
                    <a:pt x="7739" y="1969"/>
                  </a:lnTo>
                  <a:cubicBezTo>
                    <a:pt x="6772" y="734"/>
                    <a:pt x="5304" y="34"/>
                    <a:pt x="3770"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93" name="Google Shape;1893;p50" hidden="0"/>
            <p:cNvSpPr/>
            <p:nvPr isPhoto="0" userDrawn="0"/>
          </p:nvSpPr>
          <p:spPr bwMode="auto">
            <a:xfrm>
              <a:off x="5205549" y="1921775"/>
              <a:ext cx="101775" cy="64275"/>
            </a:xfrm>
            <a:custGeom>
              <a:avLst/>
              <a:gdLst/>
              <a:ahLst/>
              <a:cxnLst/>
              <a:rect l="l" t="t" r="r" b="b"/>
              <a:pathLst>
                <a:path w="4071" h="2571" fill="norm" stroke="1" extrusionOk="0">
                  <a:moveTo>
                    <a:pt x="2056" y="1"/>
                  </a:moveTo>
                  <a:cubicBezTo>
                    <a:pt x="2027" y="1"/>
                    <a:pt x="1998" y="1"/>
                    <a:pt x="1969" y="2"/>
                  </a:cubicBezTo>
                  <a:cubicBezTo>
                    <a:pt x="1202" y="2"/>
                    <a:pt x="468" y="369"/>
                    <a:pt x="1" y="970"/>
                  </a:cubicBezTo>
                  <a:lnTo>
                    <a:pt x="1202" y="2304"/>
                  </a:lnTo>
                  <a:cubicBezTo>
                    <a:pt x="1264" y="1865"/>
                    <a:pt x="1606" y="1655"/>
                    <a:pt x="1951" y="1655"/>
                  </a:cubicBezTo>
                  <a:cubicBezTo>
                    <a:pt x="2342" y="1655"/>
                    <a:pt x="2736" y="1924"/>
                    <a:pt x="2736" y="2437"/>
                  </a:cubicBezTo>
                  <a:cubicBezTo>
                    <a:pt x="2736" y="2471"/>
                    <a:pt x="2736" y="2537"/>
                    <a:pt x="2736" y="2571"/>
                  </a:cubicBezTo>
                  <a:lnTo>
                    <a:pt x="4070" y="1203"/>
                  </a:lnTo>
                  <a:cubicBezTo>
                    <a:pt x="3651" y="462"/>
                    <a:pt x="2889" y="1"/>
                    <a:pt x="2056"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94" name="Google Shape;1894;p50" hidden="0"/>
            <p:cNvSpPr/>
            <p:nvPr isPhoto="0" userDrawn="0"/>
          </p:nvSpPr>
          <p:spPr bwMode="auto">
            <a:xfrm>
              <a:off x="5255600" y="2001050"/>
              <a:ext cx="3350" cy="1675"/>
            </a:xfrm>
            <a:custGeom>
              <a:avLst/>
              <a:gdLst/>
              <a:ahLst/>
              <a:cxnLst/>
              <a:rect l="l" t="t" r="r" b="b"/>
              <a:pathLst>
                <a:path w="134" h="67" fill="norm" stroke="1" extrusionOk="0">
                  <a:moveTo>
                    <a:pt x="0" y="0"/>
                  </a:moveTo>
                  <a:lnTo>
                    <a:pt x="67" y="67"/>
                  </a:lnTo>
                  <a:lnTo>
                    <a:pt x="134"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95" name="Google Shape;1895;p50" hidden="0"/>
            <p:cNvSpPr/>
            <p:nvPr isPhoto="0" userDrawn="0"/>
          </p:nvSpPr>
          <p:spPr bwMode="auto">
            <a:xfrm>
              <a:off x="5070450" y="1720950"/>
              <a:ext cx="377799" cy="115824"/>
            </a:xfrm>
            <a:custGeom>
              <a:avLst/>
              <a:gdLst/>
              <a:ahLst/>
              <a:cxnLst/>
              <a:rect l="l" t="t" r="r" b="b"/>
              <a:pathLst>
                <a:path w="15112" h="4633" fill="norm" stroke="1" extrusionOk="0">
                  <a:moveTo>
                    <a:pt x="7356" y="1"/>
                  </a:moveTo>
                  <a:cubicBezTo>
                    <a:pt x="4703" y="1"/>
                    <a:pt x="2045" y="1003"/>
                    <a:pt x="1" y="3032"/>
                  </a:cubicBezTo>
                  <a:lnTo>
                    <a:pt x="1135" y="4266"/>
                  </a:lnTo>
                  <a:cubicBezTo>
                    <a:pt x="2855" y="2529"/>
                    <a:pt x="5110" y="1669"/>
                    <a:pt x="7362" y="1669"/>
                  </a:cubicBezTo>
                  <a:cubicBezTo>
                    <a:pt x="9782" y="1669"/>
                    <a:pt x="12199" y="2663"/>
                    <a:pt x="13944" y="4633"/>
                  </a:cubicBezTo>
                  <a:lnTo>
                    <a:pt x="15112" y="3432"/>
                  </a:lnTo>
                  <a:cubicBezTo>
                    <a:pt x="13040" y="1154"/>
                    <a:pt x="10201" y="1"/>
                    <a:pt x="7356"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96" name="Google Shape;1896;p50" hidden="0"/>
            <p:cNvSpPr/>
            <p:nvPr isPhoto="0" userDrawn="0"/>
          </p:nvSpPr>
          <p:spPr bwMode="auto">
            <a:xfrm>
              <a:off x="5113000" y="1785050"/>
              <a:ext cx="291050" cy="98425"/>
            </a:xfrm>
            <a:custGeom>
              <a:avLst/>
              <a:gdLst/>
              <a:ahLst/>
              <a:cxnLst/>
              <a:rect l="l" t="t" r="r" b="b"/>
              <a:pathLst>
                <a:path w="11642" h="3937" fill="norm" stroke="1" extrusionOk="0">
                  <a:moveTo>
                    <a:pt x="5671" y="1"/>
                  </a:moveTo>
                  <a:cubicBezTo>
                    <a:pt x="3536" y="1"/>
                    <a:pt x="1501" y="835"/>
                    <a:pt x="0" y="2369"/>
                  </a:cubicBezTo>
                  <a:lnTo>
                    <a:pt x="1134" y="3637"/>
                  </a:lnTo>
                  <a:cubicBezTo>
                    <a:pt x="2369" y="2322"/>
                    <a:pt x="4020" y="1670"/>
                    <a:pt x="5669" y="1670"/>
                  </a:cubicBezTo>
                  <a:cubicBezTo>
                    <a:pt x="7450" y="1670"/>
                    <a:pt x="9227" y="2430"/>
                    <a:pt x="10474" y="3937"/>
                  </a:cubicBezTo>
                  <a:lnTo>
                    <a:pt x="11642" y="2736"/>
                  </a:lnTo>
                  <a:cubicBezTo>
                    <a:pt x="10141" y="1001"/>
                    <a:pt x="7939" y="1"/>
                    <a:pt x="5671"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97" name="Google Shape;1897;p50" hidden="0"/>
            <p:cNvSpPr/>
            <p:nvPr isPhoto="0" userDrawn="0"/>
          </p:nvSpPr>
          <p:spPr bwMode="auto">
            <a:xfrm>
              <a:off x="3214975" y="1770050"/>
              <a:ext cx="442000" cy="740550"/>
            </a:xfrm>
            <a:custGeom>
              <a:avLst/>
              <a:gdLst/>
              <a:ahLst/>
              <a:cxnLst/>
              <a:rect l="l" t="t" r="r" b="b"/>
              <a:pathLst>
                <a:path w="17680" h="29622" fill="none" stroke="1" extrusionOk="0">
                  <a:moveTo>
                    <a:pt x="17679" y="0"/>
                  </a:moveTo>
                  <a:lnTo>
                    <a:pt x="17579" y="29621"/>
                  </a:lnTo>
                  <a:lnTo>
                    <a:pt x="0" y="6772"/>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98" name="Google Shape;1898;p50" hidden="0"/>
            <p:cNvSpPr/>
            <p:nvPr isPhoto="0" userDrawn="0"/>
          </p:nvSpPr>
          <p:spPr bwMode="auto">
            <a:xfrm>
              <a:off x="3004825" y="2279575"/>
              <a:ext cx="628799" cy="406975"/>
            </a:xfrm>
            <a:custGeom>
              <a:avLst/>
              <a:gdLst/>
              <a:ahLst/>
              <a:cxnLst/>
              <a:rect l="l" t="t" r="r" b="b"/>
              <a:pathLst>
                <a:path w="25152" h="16279" fill="none" stroke="1" extrusionOk="0">
                  <a:moveTo>
                    <a:pt x="134" y="16279"/>
                  </a:moveTo>
                  <a:lnTo>
                    <a:pt x="25151" y="9507"/>
                  </a:lnTo>
                  <a:lnTo>
                    <a:pt x="0" y="0"/>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899" name="Google Shape;1899;p50" hidden="0"/>
            <p:cNvSpPr/>
            <p:nvPr isPhoto="0" userDrawn="0"/>
          </p:nvSpPr>
          <p:spPr bwMode="auto">
            <a:xfrm>
              <a:off x="3267500" y="2517250"/>
              <a:ext cx="366125" cy="477025"/>
            </a:xfrm>
            <a:custGeom>
              <a:avLst/>
              <a:gdLst/>
              <a:ahLst/>
              <a:cxnLst/>
              <a:rect l="l" t="t" r="r" b="b"/>
              <a:pathLst>
                <a:path w="14645" h="19081" fill="none" stroke="1" extrusionOk="0">
                  <a:moveTo>
                    <a:pt x="14644" y="0"/>
                  </a:moveTo>
                  <a:lnTo>
                    <a:pt x="1" y="19081"/>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00" name="Google Shape;1900;p50" hidden="0"/>
            <p:cNvSpPr/>
            <p:nvPr isPhoto="0" userDrawn="0"/>
          </p:nvSpPr>
          <p:spPr bwMode="auto">
            <a:xfrm>
              <a:off x="3661125" y="1797550"/>
              <a:ext cx="10025" cy="25"/>
            </a:xfrm>
            <a:custGeom>
              <a:avLst/>
              <a:gdLst/>
              <a:ahLst/>
              <a:cxnLst/>
              <a:rect l="l" t="t" r="r" b="b"/>
              <a:pathLst>
                <a:path w="401" h="1" fill="none" stroke="1" extrusionOk="0">
                  <a:moveTo>
                    <a:pt x="401" y="1"/>
                  </a:moveTo>
                  <a:lnTo>
                    <a:pt x="0" y="1"/>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01" name="Google Shape;1901;p50" hidden="0"/>
            <p:cNvSpPr/>
            <p:nvPr isPhoto="0" userDrawn="0"/>
          </p:nvSpPr>
          <p:spPr bwMode="auto">
            <a:xfrm>
              <a:off x="2931425" y="1797550"/>
              <a:ext cx="708875" cy="1237600"/>
            </a:xfrm>
            <a:custGeom>
              <a:avLst/>
              <a:gdLst/>
              <a:ahLst/>
              <a:cxnLst/>
              <a:rect l="l" t="t" r="r" b="b"/>
              <a:pathLst>
                <a:path w="28355" h="49504" fill="none" stroke="1" extrusionOk="0">
                  <a:moveTo>
                    <a:pt x="28354" y="1"/>
                  </a:moveTo>
                  <a:cubicBezTo>
                    <a:pt x="27754" y="1"/>
                    <a:pt x="27153" y="68"/>
                    <a:pt x="26553" y="101"/>
                  </a:cubicBezTo>
                  <a:cubicBezTo>
                    <a:pt x="15178" y="1168"/>
                    <a:pt x="5671" y="9274"/>
                    <a:pt x="2836" y="20349"/>
                  </a:cubicBezTo>
                  <a:cubicBezTo>
                    <a:pt x="1" y="31423"/>
                    <a:pt x="4404" y="43099"/>
                    <a:pt x="13877" y="49503"/>
                  </a:cubicBez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02" name="Google Shape;1902;p50" hidden="0"/>
            <p:cNvSpPr/>
            <p:nvPr isPhoto="0" userDrawn="0"/>
          </p:nvSpPr>
          <p:spPr bwMode="auto">
            <a:xfrm>
              <a:off x="3287525" y="3040950"/>
              <a:ext cx="8350" cy="5875"/>
            </a:xfrm>
            <a:custGeom>
              <a:avLst/>
              <a:gdLst/>
              <a:ahLst/>
              <a:cxnLst/>
              <a:rect l="l" t="t" r="r" b="b"/>
              <a:pathLst>
                <a:path w="334" h="235" fill="none" stroke="1" extrusionOk="0">
                  <a:moveTo>
                    <a:pt x="0" y="1"/>
                  </a:moveTo>
                  <a:lnTo>
                    <a:pt x="334" y="234"/>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03" name="Google Shape;1903;p50" hidden="0"/>
            <p:cNvSpPr/>
            <p:nvPr isPhoto="0" userDrawn="0"/>
          </p:nvSpPr>
          <p:spPr bwMode="auto">
            <a:xfrm>
              <a:off x="2813850" y="2142925"/>
              <a:ext cx="344425" cy="295125"/>
            </a:xfrm>
            <a:custGeom>
              <a:avLst/>
              <a:gdLst/>
              <a:ahLst/>
              <a:cxnLst/>
              <a:rect l="l" t="t" r="r" b="b"/>
              <a:pathLst>
                <a:path w="13777" h="11805" fill="norm" stroke="1" extrusionOk="0">
                  <a:moveTo>
                    <a:pt x="7834" y="0"/>
                  </a:moveTo>
                  <a:cubicBezTo>
                    <a:pt x="6386" y="0"/>
                    <a:pt x="4909" y="535"/>
                    <a:pt x="3703" y="1730"/>
                  </a:cubicBezTo>
                  <a:cubicBezTo>
                    <a:pt x="0" y="5433"/>
                    <a:pt x="2636" y="11771"/>
                    <a:pt x="7873" y="11804"/>
                  </a:cubicBezTo>
                  <a:cubicBezTo>
                    <a:pt x="11142" y="11804"/>
                    <a:pt x="13777" y="9169"/>
                    <a:pt x="13777" y="5900"/>
                  </a:cubicBezTo>
                  <a:cubicBezTo>
                    <a:pt x="13777" y="2354"/>
                    <a:pt x="10871" y="0"/>
                    <a:pt x="7834"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04" name="Google Shape;1904;p50" hidden="0"/>
            <p:cNvSpPr/>
            <p:nvPr isPhoto="0" userDrawn="0"/>
          </p:nvSpPr>
          <p:spPr bwMode="auto">
            <a:xfrm>
              <a:off x="2933925" y="2219050"/>
              <a:ext cx="144200" cy="164800"/>
            </a:xfrm>
            <a:custGeom>
              <a:avLst/>
              <a:gdLst/>
              <a:ahLst/>
              <a:cxnLst/>
              <a:rect l="l" t="t" r="r" b="b"/>
              <a:pathLst>
                <a:path w="5768" h="6592" fill="norm" stroke="1" extrusionOk="0">
                  <a:moveTo>
                    <a:pt x="3136" y="620"/>
                  </a:moveTo>
                  <a:cubicBezTo>
                    <a:pt x="4271" y="620"/>
                    <a:pt x="5205" y="1521"/>
                    <a:pt x="5171" y="2655"/>
                  </a:cubicBezTo>
                  <a:cubicBezTo>
                    <a:pt x="5171" y="2989"/>
                    <a:pt x="5104" y="3289"/>
                    <a:pt x="4971" y="3589"/>
                  </a:cubicBezTo>
                  <a:cubicBezTo>
                    <a:pt x="4904" y="3722"/>
                    <a:pt x="4838" y="3856"/>
                    <a:pt x="4771" y="3989"/>
                  </a:cubicBezTo>
                  <a:cubicBezTo>
                    <a:pt x="4671" y="4189"/>
                    <a:pt x="4571" y="4423"/>
                    <a:pt x="4471" y="4623"/>
                  </a:cubicBezTo>
                  <a:cubicBezTo>
                    <a:pt x="4437" y="4723"/>
                    <a:pt x="4437" y="4823"/>
                    <a:pt x="4404" y="4923"/>
                  </a:cubicBezTo>
                  <a:cubicBezTo>
                    <a:pt x="4371" y="5090"/>
                    <a:pt x="4304" y="5223"/>
                    <a:pt x="4237" y="5390"/>
                  </a:cubicBezTo>
                  <a:cubicBezTo>
                    <a:pt x="4004" y="5791"/>
                    <a:pt x="3603" y="6024"/>
                    <a:pt x="3170" y="6024"/>
                  </a:cubicBezTo>
                  <a:cubicBezTo>
                    <a:pt x="2636" y="6024"/>
                    <a:pt x="2169" y="5724"/>
                    <a:pt x="1969" y="5257"/>
                  </a:cubicBezTo>
                  <a:cubicBezTo>
                    <a:pt x="1969" y="5223"/>
                    <a:pt x="1969" y="5190"/>
                    <a:pt x="1969" y="5190"/>
                  </a:cubicBezTo>
                  <a:cubicBezTo>
                    <a:pt x="1936" y="5157"/>
                    <a:pt x="1936" y="5123"/>
                    <a:pt x="1936" y="5123"/>
                  </a:cubicBezTo>
                  <a:cubicBezTo>
                    <a:pt x="1702" y="4390"/>
                    <a:pt x="1402" y="3722"/>
                    <a:pt x="1402" y="3689"/>
                  </a:cubicBezTo>
                  <a:cubicBezTo>
                    <a:pt x="1235" y="3355"/>
                    <a:pt x="1135" y="3022"/>
                    <a:pt x="1135" y="2655"/>
                  </a:cubicBezTo>
                  <a:cubicBezTo>
                    <a:pt x="1135" y="1554"/>
                    <a:pt x="2036" y="654"/>
                    <a:pt x="3136" y="620"/>
                  </a:cubicBezTo>
                  <a:close/>
                  <a:moveTo>
                    <a:pt x="3134" y="1"/>
                  </a:moveTo>
                  <a:cubicBezTo>
                    <a:pt x="2915" y="1"/>
                    <a:pt x="2693" y="28"/>
                    <a:pt x="2469" y="86"/>
                  </a:cubicBezTo>
                  <a:cubicBezTo>
                    <a:pt x="801" y="520"/>
                    <a:pt x="1" y="2455"/>
                    <a:pt x="901" y="3923"/>
                  </a:cubicBezTo>
                  <a:cubicBezTo>
                    <a:pt x="935" y="4023"/>
                    <a:pt x="1202" y="4656"/>
                    <a:pt x="1402" y="5257"/>
                  </a:cubicBezTo>
                  <a:lnTo>
                    <a:pt x="1435" y="5357"/>
                  </a:lnTo>
                  <a:cubicBezTo>
                    <a:pt x="1435" y="5390"/>
                    <a:pt x="1469" y="5457"/>
                    <a:pt x="1469" y="5490"/>
                  </a:cubicBezTo>
                  <a:cubicBezTo>
                    <a:pt x="1769" y="6157"/>
                    <a:pt x="2403" y="6591"/>
                    <a:pt x="3136" y="6591"/>
                  </a:cubicBezTo>
                  <a:cubicBezTo>
                    <a:pt x="3804" y="6591"/>
                    <a:pt x="4371" y="6224"/>
                    <a:pt x="4704" y="5657"/>
                  </a:cubicBezTo>
                  <a:cubicBezTo>
                    <a:pt x="4771" y="5457"/>
                    <a:pt x="4871" y="5257"/>
                    <a:pt x="4904" y="5057"/>
                  </a:cubicBezTo>
                  <a:cubicBezTo>
                    <a:pt x="4938" y="4990"/>
                    <a:pt x="4971" y="4890"/>
                    <a:pt x="4971" y="4823"/>
                  </a:cubicBezTo>
                  <a:cubicBezTo>
                    <a:pt x="5071" y="4623"/>
                    <a:pt x="5138" y="4423"/>
                    <a:pt x="5238" y="4256"/>
                  </a:cubicBezTo>
                  <a:cubicBezTo>
                    <a:pt x="5338" y="4089"/>
                    <a:pt x="5405" y="3956"/>
                    <a:pt x="5471" y="3789"/>
                  </a:cubicBezTo>
                  <a:cubicBezTo>
                    <a:pt x="5638" y="3422"/>
                    <a:pt x="5705" y="3055"/>
                    <a:pt x="5738" y="2655"/>
                  </a:cubicBezTo>
                  <a:cubicBezTo>
                    <a:pt x="5767" y="1153"/>
                    <a:pt x="4545" y="1"/>
                    <a:pt x="3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05" name="Google Shape;1905;p50" hidden="0"/>
            <p:cNvSpPr/>
            <p:nvPr isPhoto="0" userDrawn="0"/>
          </p:nvSpPr>
          <p:spPr bwMode="auto">
            <a:xfrm>
              <a:off x="3005650" y="2170125"/>
              <a:ext cx="14200" cy="46925"/>
            </a:xfrm>
            <a:custGeom>
              <a:avLst/>
              <a:gdLst/>
              <a:ahLst/>
              <a:cxnLst/>
              <a:rect l="l" t="t" r="r" b="b"/>
              <a:pathLst>
                <a:path w="568" h="1877" fill="norm" stroke="1" extrusionOk="0">
                  <a:moveTo>
                    <a:pt x="284" y="0"/>
                  </a:moveTo>
                  <a:cubicBezTo>
                    <a:pt x="142" y="0"/>
                    <a:pt x="1" y="92"/>
                    <a:pt x="1" y="276"/>
                  </a:cubicBezTo>
                  <a:lnTo>
                    <a:pt x="1" y="1576"/>
                  </a:lnTo>
                  <a:cubicBezTo>
                    <a:pt x="1" y="1743"/>
                    <a:pt x="134" y="1877"/>
                    <a:pt x="301" y="1877"/>
                  </a:cubicBezTo>
                  <a:cubicBezTo>
                    <a:pt x="434" y="1877"/>
                    <a:pt x="568" y="1743"/>
                    <a:pt x="568" y="1576"/>
                  </a:cubicBezTo>
                  <a:lnTo>
                    <a:pt x="568" y="276"/>
                  </a:lnTo>
                  <a:cubicBezTo>
                    <a:pt x="568" y="92"/>
                    <a:pt x="426" y="0"/>
                    <a:pt x="2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06" name="Google Shape;1906;p50" hidden="0"/>
            <p:cNvSpPr/>
            <p:nvPr isPhoto="0" userDrawn="0"/>
          </p:nvSpPr>
          <p:spPr bwMode="auto">
            <a:xfrm>
              <a:off x="2901400" y="2277875"/>
              <a:ext cx="41525" cy="14275"/>
            </a:xfrm>
            <a:custGeom>
              <a:avLst/>
              <a:gdLst/>
              <a:ahLst/>
              <a:cxnLst/>
              <a:rect l="l" t="t" r="r" b="b"/>
              <a:pathLst>
                <a:path w="1661" h="571" fill="norm" stroke="1" extrusionOk="0">
                  <a:moveTo>
                    <a:pt x="1360" y="0"/>
                  </a:moveTo>
                  <a:cubicBezTo>
                    <a:pt x="1352" y="0"/>
                    <a:pt x="1344" y="1"/>
                    <a:pt x="1335" y="2"/>
                  </a:cubicBezTo>
                  <a:lnTo>
                    <a:pt x="334" y="2"/>
                  </a:lnTo>
                  <a:cubicBezTo>
                    <a:pt x="1" y="35"/>
                    <a:pt x="1" y="535"/>
                    <a:pt x="334" y="569"/>
                  </a:cubicBezTo>
                  <a:lnTo>
                    <a:pt x="1335" y="569"/>
                  </a:lnTo>
                  <a:cubicBezTo>
                    <a:pt x="1344" y="570"/>
                    <a:pt x="1352" y="570"/>
                    <a:pt x="1360" y="570"/>
                  </a:cubicBezTo>
                  <a:cubicBezTo>
                    <a:pt x="1660" y="570"/>
                    <a:pt x="1660" y="0"/>
                    <a:pt x="13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07" name="Google Shape;1907;p50" hidden="0"/>
            <p:cNvSpPr/>
            <p:nvPr isPhoto="0" userDrawn="0"/>
          </p:nvSpPr>
          <p:spPr bwMode="auto">
            <a:xfrm>
              <a:off x="3079875" y="2278600"/>
              <a:ext cx="41725" cy="13500"/>
            </a:xfrm>
            <a:custGeom>
              <a:avLst/>
              <a:gdLst/>
              <a:ahLst/>
              <a:cxnLst/>
              <a:rect l="l" t="t" r="r" b="b"/>
              <a:pathLst>
                <a:path w="1669" h="540" fill="norm" stroke="1" extrusionOk="0">
                  <a:moveTo>
                    <a:pt x="1419" y="1"/>
                  </a:moveTo>
                  <a:cubicBezTo>
                    <a:pt x="1402" y="1"/>
                    <a:pt x="1385" y="3"/>
                    <a:pt x="1368" y="6"/>
                  </a:cubicBezTo>
                  <a:lnTo>
                    <a:pt x="367" y="6"/>
                  </a:lnTo>
                  <a:cubicBezTo>
                    <a:pt x="0" y="6"/>
                    <a:pt x="0" y="540"/>
                    <a:pt x="367" y="540"/>
                  </a:cubicBezTo>
                  <a:lnTo>
                    <a:pt x="1368" y="540"/>
                  </a:lnTo>
                  <a:cubicBezTo>
                    <a:pt x="1535" y="540"/>
                    <a:pt x="1668" y="406"/>
                    <a:pt x="1668" y="273"/>
                  </a:cubicBezTo>
                  <a:cubicBezTo>
                    <a:pt x="1668" y="124"/>
                    <a:pt x="1561" y="1"/>
                    <a:pt x="14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08" name="Google Shape;1908;p50" hidden="0"/>
            <p:cNvSpPr/>
            <p:nvPr isPhoto="0" userDrawn="0"/>
          </p:nvSpPr>
          <p:spPr bwMode="auto">
            <a:xfrm>
              <a:off x="2924750" y="2199525"/>
              <a:ext cx="37550" cy="35050"/>
            </a:xfrm>
            <a:custGeom>
              <a:avLst/>
              <a:gdLst/>
              <a:ahLst/>
              <a:cxnLst/>
              <a:rect l="l" t="t" r="r" b="b"/>
              <a:pathLst>
                <a:path w="1502" h="1402" fill="norm" stroke="1" extrusionOk="0">
                  <a:moveTo>
                    <a:pt x="322" y="0"/>
                  </a:moveTo>
                  <a:cubicBezTo>
                    <a:pt x="251" y="0"/>
                    <a:pt x="184" y="34"/>
                    <a:pt x="134" y="100"/>
                  </a:cubicBezTo>
                  <a:cubicBezTo>
                    <a:pt x="1" y="200"/>
                    <a:pt x="1" y="400"/>
                    <a:pt x="134" y="501"/>
                  </a:cubicBezTo>
                  <a:lnTo>
                    <a:pt x="935" y="1301"/>
                  </a:lnTo>
                  <a:cubicBezTo>
                    <a:pt x="1002" y="1368"/>
                    <a:pt x="1068" y="1401"/>
                    <a:pt x="1135" y="1401"/>
                  </a:cubicBezTo>
                  <a:lnTo>
                    <a:pt x="1135" y="1368"/>
                  </a:lnTo>
                  <a:cubicBezTo>
                    <a:pt x="1369" y="1368"/>
                    <a:pt x="1502" y="1068"/>
                    <a:pt x="1335" y="901"/>
                  </a:cubicBezTo>
                  <a:lnTo>
                    <a:pt x="535" y="100"/>
                  </a:lnTo>
                  <a:cubicBezTo>
                    <a:pt x="468" y="34"/>
                    <a:pt x="393" y="0"/>
                    <a:pt x="3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09" name="Google Shape;1909;p50" hidden="0"/>
            <p:cNvSpPr/>
            <p:nvPr isPhoto="0" userDrawn="0"/>
          </p:nvSpPr>
          <p:spPr bwMode="auto">
            <a:xfrm>
              <a:off x="3066525" y="2199825"/>
              <a:ext cx="37675" cy="34750"/>
            </a:xfrm>
            <a:custGeom>
              <a:avLst/>
              <a:gdLst/>
              <a:ahLst/>
              <a:cxnLst/>
              <a:rect l="l" t="t" r="r" b="b"/>
              <a:pathLst>
                <a:path w="1507" h="1390" fill="norm" stroke="1" extrusionOk="0">
                  <a:moveTo>
                    <a:pt x="1099" y="0"/>
                  </a:moveTo>
                  <a:cubicBezTo>
                    <a:pt x="1032" y="0"/>
                    <a:pt x="963" y="26"/>
                    <a:pt x="901" y="88"/>
                  </a:cubicBezTo>
                  <a:lnTo>
                    <a:pt x="101" y="922"/>
                  </a:lnTo>
                  <a:cubicBezTo>
                    <a:pt x="1" y="1022"/>
                    <a:pt x="1" y="1189"/>
                    <a:pt x="101" y="1289"/>
                  </a:cubicBezTo>
                  <a:cubicBezTo>
                    <a:pt x="167" y="1356"/>
                    <a:pt x="234" y="1389"/>
                    <a:pt x="301" y="1389"/>
                  </a:cubicBezTo>
                  <a:cubicBezTo>
                    <a:pt x="368" y="1389"/>
                    <a:pt x="434" y="1356"/>
                    <a:pt x="501" y="1289"/>
                  </a:cubicBezTo>
                  <a:lnTo>
                    <a:pt x="1302" y="489"/>
                  </a:lnTo>
                  <a:cubicBezTo>
                    <a:pt x="1506" y="284"/>
                    <a:pt x="1318" y="0"/>
                    <a:pt x="10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10" name="Google Shape;1910;p50" hidden="0"/>
            <p:cNvSpPr/>
            <p:nvPr isPhoto="0" userDrawn="0"/>
          </p:nvSpPr>
          <p:spPr bwMode="auto">
            <a:xfrm>
              <a:off x="3042350" y="1817625"/>
              <a:ext cx="344175" cy="294350"/>
            </a:xfrm>
            <a:custGeom>
              <a:avLst/>
              <a:gdLst/>
              <a:ahLst/>
              <a:cxnLst/>
              <a:rect l="l" t="t" r="r" b="b"/>
              <a:pathLst>
                <a:path w="13767" h="11774" fill="norm" stroke="1" extrusionOk="0">
                  <a:moveTo>
                    <a:pt x="7819" y="1"/>
                  </a:moveTo>
                  <a:cubicBezTo>
                    <a:pt x="6389" y="1"/>
                    <a:pt x="4931" y="526"/>
                    <a:pt x="3736" y="1700"/>
                  </a:cubicBezTo>
                  <a:cubicBezTo>
                    <a:pt x="0" y="5369"/>
                    <a:pt x="2569" y="11740"/>
                    <a:pt x="7806" y="11774"/>
                  </a:cubicBezTo>
                  <a:cubicBezTo>
                    <a:pt x="7827" y="11774"/>
                    <a:pt x="7847" y="11774"/>
                    <a:pt x="7868" y="11774"/>
                  </a:cubicBezTo>
                  <a:cubicBezTo>
                    <a:pt x="11108" y="11774"/>
                    <a:pt x="13710" y="9184"/>
                    <a:pt x="13743" y="5936"/>
                  </a:cubicBezTo>
                  <a:cubicBezTo>
                    <a:pt x="13766" y="2374"/>
                    <a:pt x="10857" y="1"/>
                    <a:pt x="7819"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11" name="Google Shape;1911;p50" hidden="0"/>
            <p:cNvSpPr/>
            <p:nvPr isPhoto="0" userDrawn="0"/>
          </p:nvSpPr>
          <p:spPr bwMode="auto">
            <a:xfrm>
              <a:off x="3126575" y="1886775"/>
              <a:ext cx="224350" cy="161000"/>
            </a:xfrm>
            <a:custGeom>
              <a:avLst/>
              <a:gdLst/>
              <a:ahLst/>
              <a:cxnLst/>
              <a:rect l="l" t="t" r="r" b="b"/>
              <a:pathLst>
                <a:path w="8974" h="6440" fill="norm" stroke="1" extrusionOk="0">
                  <a:moveTo>
                    <a:pt x="3475" y="0"/>
                  </a:moveTo>
                  <a:cubicBezTo>
                    <a:pt x="3401" y="0"/>
                    <a:pt x="3321" y="21"/>
                    <a:pt x="3236" y="68"/>
                  </a:cubicBezTo>
                  <a:cubicBezTo>
                    <a:pt x="0" y="1502"/>
                    <a:pt x="934" y="6339"/>
                    <a:pt x="4470" y="6439"/>
                  </a:cubicBezTo>
                  <a:cubicBezTo>
                    <a:pt x="7873" y="6372"/>
                    <a:pt x="8973" y="1836"/>
                    <a:pt x="6005" y="201"/>
                  </a:cubicBezTo>
                  <a:cubicBezTo>
                    <a:pt x="5940" y="177"/>
                    <a:pt x="5878" y="166"/>
                    <a:pt x="5820" y="166"/>
                  </a:cubicBezTo>
                  <a:cubicBezTo>
                    <a:pt x="5401" y="166"/>
                    <a:pt x="5190" y="742"/>
                    <a:pt x="5571" y="1035"/>
                  </a:cubicBezTo>
                  <a:cubicBezTo>
                    <a:pt x="7797" y="2148"/>
                    <a:pt x="6971" y="5509"/>
                    <a:pt x="4545" y="5509"/>
                  </a:cubicBezTo>
                  <a:cubicBezTo>
                    <a:pt x="4498" y="5509"/>
                    <a:pt x="4451" y="5508"/>
                    <a:pt x="4403" y="5505"/>
                  </a:cubicBezTo>
                  <a:cubicBezTo>
                    <a:pt x="1835" y="5405"/>
                    <a:pt x="1235" y="1903"/>
                    <a:pt x="3603" y="935"/>
                  </a:cubicBezTo>
                  <a:cubicBezTo>
                    <a:pt x="4147" y="763"/>
                    <a:pt x="3929" y="0"/>
                    <a:pt x="34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12" name="Google Shape;1912;p50" hidden="0"/>
            <p:cNvSpPr/>
            <p:nvPr isPhoto="0" userDrawn="0"/>
          </p:nvSpPr>
          <p:spPr bwMode="auto">
            <a:xfrm>
              <a:off x="3227475" y="1856574"/>
              <a:ext cx="23800" cy="94449"/>
            </a:xfrm>
            <a:custGeom>
              <a:avLst/>
              <a:gdLst/>
              <a:ahLst/>
              <a:cxnLst/>
              <a:rect l="l" t="t" r="r" b="b"/>
              <a:pathLst>
                <a:path w="952" h="3778" fill="norm" stroke="1" extrusionOk="0">
                  <a:moveTo>
                    <a:pt x="480" y="0"/>
                  </a:moveTo>
                  <a:cubicBezTo>
                    <a:pt x="242" y="0"/>
                    <a:pt x="1" y="158"/>
                    <a:pt x="1" y="475"/>
                  </a:cubicBezTo>
                  <a:lnTo>
                    <a:pt x="1" y="3311"/>
                  </a:lnTo>
                  <a:cubicBezTo>
                    <a:pt x="1" y="3578"/>
                    <a:pt x="201" y="3778"/>
                    <a:pt x="468" y="3778"/>
                  </a:cubicBezTo>
                  <a:cubicBezTo>
                    <a:pt x="734" y="3778"/>
                    <a:pt x="935" y="3544"/>
                    <a:pt x="935" y="3311"/>
                  </a:cubicBezTo>
                  <a:lnTo>
                    <a:pt x="935" y="475"/>
                  </a:lnTo>
                  <a:cubicBezTo>
                    <a:pt x="951" y="158"/>
                    <a:pt x="718" y="0"/>
                    <a:pt x="4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13" name="Google Shape;1913;p50" hidden="0"/>
            <p:cNvSpPr/>
            <p:nvPr isPhoto="0" userDrawn="0"/>
          </p:nvSpPr>
          <p:spPr bwMode="auto">
            <a:xfrm>
              <a:off x="3099875" y="2864700"/>
              <a:ext cx="336100" cy="294525"/>
            </a:xfrm>
            <a:custGeom>
              <a:avLst/>
              <a:gdLst/>
              <a:ahLst/>
              <a:cxnLst/>
              <a:rect l="l" t="t" r="r" b="b"/>
              <a:pathLst>
                <a:path w="13444" h="11781" fill="norm" stroke="1" extrusionOk="0">
                  <a:moveTo>
                    <a:pt x="6692" y="0"/>
                  </a:moveTo>
                  <a:cubicBezTo>
                    <a:pt x="5807" y="0"/>
                    <a:pt x="4911" y="197"/>
                    <a:pt x="4070" y="613"/>
                  </a:cubicBezTo>
                  <a:cubicBezTo>
                    <a:pt x="1168" y="2080"/>
                    <a:pt x="1" y="5616"/>
                    <a:pt x="1435" y="8518"/>
                  </a:cubicBezTo>
                  <a:cubicBezTo>
                    <a:pt x="2477" y="10578"/>
                    <a:pt x="4560" y="11781"/>
                    <a:pt x="6720" y="11781"/>
                  </a:cubicBezTo>
                  <a:cubicBezTo>
                    <a:pt x="7603" y="11781"/>
                    <a:pt x="8499" y="11580"/>
                    <a:pt x="9341" y="11154"/>
                  </a:cubicBezTo>
                  <a:cubicBezTo>
                    <a:pt x="12243" y="9719"/>
                    <a:pt x="13444" y="6150"/>
                    <a:pt x="11976" y="3248"/>
                  </a:cubicBezTo>
                  <a:cubicBezTo>
                    <a:pt x="10957" y="1186"/>
                    <a:pt x="8861" y="0"/>
                    <a:pt x="6692"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14" name="Google Shape;1914;p50" hidden="0"/>
            <p:cNvSpPr/>
            <p:nvPr isPhoto="0" userDrawn="0"/>
          </p:nvSpPr>
          <p:spPr bwMode="auto">
            <a:xfrm>
              <a:off x="3186625" y="2904200"/>
              <a:ext cx="145125" cy="184300"/>
            </a:xfrm>
            <a:custGeom>
              <a:avLst/>
              <a:gdLst/>
              <a:ahLst/>
              <a:cxnLst/>
              <a:rect l="l" t="t" r="r" b="b"/>
              <a:pathLst>
                <a:path w="5805" h="7372" fill="norm" stroke="1" extrusionOk="0">
                  <a:moveTo>
                    <a:pt x="5170" y="3269"/>
                  </a:moveTo>
                  <a:cubicBezTo>
                    <a:pt x="5204" y="3269"/>
                    <a:pt x="5237" y="3302"/>
                    <a:pt x="5237" y="3336"/>
                  </a:cubicBezTo>
                  <a:lnTo>
                    <a:pt x="5237" y="6738"/>
                  </a:lnTo>
                  <a:cubicBezTo>
                    <a:pt x="5237" y="6805"/>
                    <a:pt x="5204" y="6838"/>
                    <a:pt x="5170" y="6838"/>
                  </a:cubicBezTo>
                  <a:lnTo>
                    <a:pt x="1768" y="6838"/>
                  </a:lnTo>
                  <a:cubicBezTo>
                    <a:pt x="1735" y="6838"/>
                    <a:pt x="1701" y="6805"/>
                    <a:pt x="1701" y="6738"/>
                  </a:cubicBezTo>
                  <a:lnTo>
                    <a:pt x="1701" y="3336"/>
                  </a:lnTo>
                  <a:cubicBezTo>
                    <a:pt x="1701" y="3302"/>
                    <a:pt x="1735" y="3269"/>
                    <a:pt x="1768" y="3269"/>
                  </a:cubicBezTo>
                  <a:close/>
                  <a:moveTo>
                    <a:pt x="1568" y="0"/>
                  </a:moveTo>
                  <a:cubicBezTo>
                    <a:pt x="701" y="0"/>
                    <a:pt x="0" y="701"/>
                    <a:pt x="0" y="1568"/>
                  </a:cubicBezTo>
                  <a:lnTo>
                    <a:pt x="0" y="3002"/>
                  </a:lnTo>
                  <a:cubicBezTo>
                    <a:pt x="0" y="3186"/>
                    <a:pt x="142" y="3277"/>
                    <a:pt x="284" y="3277"/>
                  </a:cubicBezTo>
                  <a:cubicBezTo>
                    <a:pt x="425" y="3277"/>
                    <a:pt x="567" y="3186"/>
                    <a:pt x="567" y="3002"/>
                  </a:cubicBezTo>
                  <a:lnTo>
                    <a:pt x="567" y="1568"/>
                  </a:lnTo>
                  <a:cubicBezTo>
                    <a:pt x="567" y="1001"/>
                    <a:pt x="1001" y="567"/>
                    <a:pt x="1568" y="567"/>
                  </a:cubicBezTo>
                  <a:lnTo>
                    <a:pt x="1668" y="567"/>
                  </a:lnTo>
                  <a:cubicBezTo>
                    <a:pt x="2202" y="567"/>
                    <a:pt x="2669" y="1034"/>
                    <a:pt x="2669" y="1568"/>
                  </a:cubicBezTo>
                  <a:lnTo>
                    <a:pt x="2669" y="2702"/>
                  </a:lnTo>
                  <a:lnTo>
                    <a:pt x="1768" y="2702"/>
                  </a:lnTo>
                  <a:cubicBezTo>
                    <a:pt x="1434" y="2702"/>
                    <a:pt x="1134" y="3002"/>
                    <a:pt x="1134" y="3336"/>
                  </a:cubicBezTo>
                  <a:lnTo>
                    <a:pt x="1134" y="6738"/>
                  </a:lnTo>
                  <a:cubicBezTo>
                    <a:pt x="1134" y="7105"/>
                    <a:pt x="1434" y="7372"/>
                    <a:pt x="1768" y="7372"/>
                  </a:cubicBezTo>
                  <a:lnTo>
                    <a:pt x="5170" y="7372"/>
                  </a:lnTo>
                  <a:cubicBezTo>
                    <a:pt x="5537" y="7372"/>
                    <a:pt x="5804" y="7105"/>
                    <a:pt x="5804" y="6738"/>
                  </a:cubicBezTo>
                  <a:lnTo>
                    <a:pt x="5804" y="3336"/>
                  </a:lnTo>
                  <a:cubicBezTo>
                    <a:pt x="5804" y="3002"/>
                    <a:pt x="5537" y="2702"/>
                    <a:pt x="5170" y="2702"/>
                  </a:cubicBezTo>
                  <a:lnTo>
                    <a:pt x="3236" y="2702"/>
                  </a:lnTo>
                  <a:lnTo>
                    <a:pt x="3236" y="1601"/>
                  </a:lnTo>
                  <a:cubicBezTo>
                    <a:pt x="3236" y="734"/>
                    <a:pt x="2535" y="0"/>
                    <a:pt x="16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15" name="Google Shape;1915;p50" hidden="0"/>
            <p:cNvSpPr/>
            <p:nvPr isPhoto="0" userDrawn="0"/>
          </p:nvSpPr>
          <p:spPr bwMode="auto">
            <a:xfrm>
              <a:off x="3257500" y="3010100"/>
              <a:ext cx="32550" cy="42550"/>
            </a:xfrm>
            <a:custGeom>
              <a:avLst/>
              <a:gdLst/>
              <a:ahLst/>
              <a:cxnLst/>
              <a:rect l="l" t="t" r="r" b="b"/>
              <a:pathLst>
                <a:path w="1302" h="1702" fill="norm" stroke="1" extrusionOk="0">
                  <a:moveTo>
                    <a:pt x="634" y="0"/>
                  </a:moveTo>
                  <a:cubicBezTo>
                    <a:pt x="134" y="0"/>
                    <a:pt x="0" y="701"/>
                    <a:pt x="467" y="901"/>
                  </a:cubicBezTo>
                  <a:lnTo>
                    <a:pt x="467" y="1702"/>
                  </a:lnTo>
                  <a:lnTo>
                    <a:pt x="834" y="1702"/>
                  </a:lnTo>
                  <a:lnTo>
                    <a:pt x="834" y="934"/>
                  </a:lnTo>
                  <a:cubicBezTo>
                    <a:pt x="1301" y="701"/>
                    <a:pt x="1168" y="0"/>
                    <a:pt x="6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16" name="Google Shape;1916;p50" hidden="0"/>
            <p:cNvSpPr/>
            <p:nvPr isPhoto="0" userDrawn="0"/>
          </p:nvSpPr>
          <p:spPr bwMode="auto">
            <a:xfrm>
              <a:off x="2843025" y="2539250"/>
              <a:ext cx="330275" cy="294500"/>
            </a:xfrm>
            <a:custGeom>
              <a:avLst/>
              <a:gdLst/>
              <a:ahLst/>
              <a:cxnLst/>
              <a:rect l="l" t="t" r="r" b="b"/>
              <a:pathLst>
                <a:path w="13211" h="11780" fill="norm" stroke="1" extrusionOk="0">
                  <a:moveTo>
                    <a:pt x="6617" y="1"/>
                  </a:moveTo>
                  <a:cubicBezTo>
                    <a:pt x="6017" y="1"/>
                    <a:pt x="5407" y="93"/>
                    <a:pt x="4804" y="288"/>
                  </a:cubicBezTo>
                  <a:cubicBezTo>
                    <a:pt x="1702" y="1255"/>
                    <a:pt x="1" y="4591"/>
                    <a:pt x="1002" y="7693"/>
                  </a:cubicBezTo>
                  <a:cubicBezTo>
                    <a:pt x="1810" y="10171"/>
                    <a:pt x="4119" y="11780"/>
                    <a:pt x="6612" y="11780"/>
                  </a:cubicBezTo>
                  <a:cubicBezTo>
                    <a:pt x="7206" y="11780"/>
                    <a:pt x="7810" y="11688"/>
                    <a:pt x="8407" y="11496"/>
                  </a:cubicBezTo>
                  <a:cubicBezTo>
                    <a:pt x="11509" y="10495"/>
                    <a:pt x="13210" y="7193"/>
                    <a:pt x="12210" y="4090"/>
                  </a:cubicBezTo>
                  <a:cubicBezTo>
                    <a:pt x="11403" y="1591"/>
                    <a:pt x="9103" y="1"/>
                    <a:pt x="6617"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17" name="Google Shape;1917;p50" hidden="0"/>
            <p:cNvSpPr/>
            <p:nvPr isPhoto="0" userDrawn="0"/>
          </p:nvSpPr>
          <p:spPr bwMode="auto">
            <a:xfrm>
              <a:off x="2927525" y="2583125"/>
              <a:ext cx="139850" cy="198500"/>
            </a:xfrm>
            <a:custGeom>
              <a:avLst/>
              <a:gdLst/>
              <a:ahLst/>
              <a:cxnLst/>
              <a:rect l="l" t="t" r="r" b="b"/>
              <a:pathLst>
                <a:path w="5594" h="7940" fill="norm" stroke="1" extrusionOk="0">
                  <a:moveTo>
                    <a:pt x="2825" y="634"/>
                  </a:moveTo>
                  <a:cubicBezTo>
                    <a:pt x="3092" y="634"/>
                    <a:pt x="3326" y="868"/>
                    <a:pt x="3326" y="1135"/>
                  </a:cubicBezTo>
                  <a:lnTo>
                    <a:pt x="3292" y="4570"/>
                  </a:lnTo>
                  <a:lnTo>
                    <a:pt x="3459" y="4670"/>
                  </a:lnTo>
                  <a:cubicBezTo>
                    <a:pt x="4727" y="5371"/>
                    <a:pt x="4193" y="7272"/>
                    <a:pt x="2759" y="7272"/>
                  </a:cubicBezTo>
                  <a:cubicBezTo>
                    <a:pt x="1991" y="7239"/>
                    <a:pt x="1391" y="6605"/>
                    <a:pt x="1391" y="5871"/>
                  </a:cubicBezTo>
                  <a:cubicBezTo>
                    <a:pt x="1391" y="5371"/>
                    <a:pt x="1658" y="4904"/>
                    <a:pt x="2091" y="4670"/>
                  </a:cubicBezTo>
                  <a:lnTo>
                    <a:pt x="2258" y="4570"/>
                  </a:lnTo>
                  <a:lnTo>
                    <a:pt x="2325" y="1135"/>
                  </a:lnTo>
                  <a:cubicBezTo>
                    <a:pt x="2325" y="868"/>
                    <a:pt x="2558" y="634"/>
                    <a:pt x="2825" y="634"/>
                  </a:cubicBezTo>
                  <a:close/>
                  <a:moveTo>
                    <a:pt x="2815" y="0"/>
                  </a:moveTo>
                  <a:cubicBezTo>
                    <a:pt x="2246" y="0"/>
                    <a:pt x="1674" y="376"/>
                    <a:pt x="1658" y="1135"/>
                  </a:cubicBezTo>
                  <a:lnTo>
                    <a:pt x="1658" y="1368"/>
                  </a:lnTo>
                  <a:lnTo>
                    <a:pt x="957" y="1368"/>
                  </a:lnTo>
                  <a:cubicBezTo>
                    <a:pt x="791" y="1368"/>
                    <a:pt x="657" y="1502"/>
                    <a:pt x="624" y="1702"/>
                  </a:cubicBezTo>
                  <a:cubicBezTo>
                    <a:pt x="624" y="1868"/>
                    <a:pt x="791" y="2002"/>
                    <a:pt x="957" y="2035"/>
                  </a:cubicBezTo>
                  <a:lnTo>
                    <a:pt x="1658" y="2035"/>
                  </a:lnTo>
                  <a:lnTo>
                    <a:pt x="1658" y="2502"/>
                  </a:lnTo>
                  <a:lnTo>
                    <a:pt x="957" y="2502"/>
                  </a:lnTo>
                  <a:cubicBezTo>
                    <a:pt x="791" y="2502"/>
                    <a:pt x="624" y="2636"/>
                    <a:pt x="624" y="2802"/>
                  </a:cubicBezTo>
                  <a:cubicBezTo>
                    <a:pt x="624" y="3003"/>
                    <a:pt x="757" y="3136"/>
                    <a:pt x="957" y="3136"/>
                  </a:cubicBezTo>
                  <a:lnTo>
                    <a:pt x="1658" y="3136"/>
                  </a:lnTo>
                  <a:lnTo>
                    <a:pt x="1658" y="3603"/>
                  </a:lnTo>
                  <a:lnTo>
                    <a:pt x="957" y="3603"/>
                  </a:lnTo>
                  <a:cubicBezTo>
                    <a:pt x="557" y="3670"/>
                    <a:pt x="557" y="4237"/>
                    <a:pt x="957" y="4270"/>
                  </a:cubicBezTo>
                  <a:lnTo>
                    <a:pt x="1591" y="4270"/>
                  </a:lnTo>
                  <a:cubicBezTo>
                    <a:pt x="0" y="5430"/>
                    <a:pt x="846" y="7940"/>
                    <a:pt x="2787" y="7940"/>
                  </a:cubicBezTo>
                  <a:cubicBezTo>
                    <a:pt x="2800" y="7940"/>
                    <a:pt x="2812" y="7940"/>
                    <a:pt x="2825" y="7939"/>
                  </a:cubicBezTo>
                  <a:cubicBezTo>
                    <a:pt x="4827" y="7906"/>
                    <a:pt x="5594" y="5338"/>
                    <a:pt x="3959" y="4203"/>
                  </a:cubicBezTo>
                  <a:lnTo>
                    <a:pt x="3926" y="4203"/>
                  </a:lnTo>
                  <a:lnTo>
                    <a:pt x="3959" y="1168"/>
                  </a:lnTo>
                  <a:cubicBezTo>
                    <a:pt x="3976" y="392"/>
                    <a:pt x="3397" y="0"/>
                    <a:pt x="28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18" name="Google Shape;1918;p50" hidden="0"/>
            <p:cNvSpPr/>
            <p:nvPr isPhoto="0" userDrawn="0"/>
          </p:nvSpPr>
          <p:spPr bwMode="auto">
            <a:xfrm>
              <a:off x="3028400" y="2603125"/>
              <a:ext cx="75675" cy="64200"/>
            </a:xfrm>
            <a:custGeom>
              <a:avLst/>
              <a:gdLst/>
              <a:ahLst/>
              <a:cxnLst/>
              <a:rect l="l" t="t" r="r" b="b"/>
              <a:pathLst>
                <a:path w="3027" h="2568" fill="norm" stroke="1" extrusionOk="0">
                  <a:moveTo>
                    <a:pt x="1701" y="626"/>
                  </a:moveTo>
                  <a:cubicBezTo>
                    <a:pt x="2051" y="626"/>
                    <a:pt x="2383" y="907"/>
                    <a:pt x="2360" y="1302"/>
                  </a:cubicBezTo>
                  <a:cubicBezTo>
                    <a:pt x="2360" y="1636"/>
                    <a:pt x="2059" y="1936"/>
                    <a:pt x="1726" y="1936"/>
                  </a:cubicBezTo>
                  <a:cubicBezTo>
                    <a:pt x="1125" y="1936"/>
                    <a:pt x="858" y="1202"/>
                    <a:pt x="1259" y="802"/>
                  </a:cubicBezTo>
                  <a:cubicBezTo>
                    <a:pt x="1391" y="680"/>
                    <a:pt x="1547" y="626"/>
                    <a:pt x="1701" y="626"/>
                  </a:cubicBezTo>
                  <a:close/>
                  <a:moveTo>
                    <a:pt x="1686" y="0"/>
                  </a:moveTo>
                  <a:cubicBezTo>
                    <a:pt x="578" y="0"/>
                    <a:pt x="1" y="1378"/>
                    <a:pt x="792" y="2169"/>
                  </a:cubicBezTo>
                  <a:cubicBezTo>
                    <a:pt x="1056" y="2445"/>
                    <a:pt x="1386" y="2567"/>
                    <a:pt x="1710" y="2567"/>
                  </a:cubicBezTo>
                  <a:cubicBezTo>
                    <a:pt x="2368" y="2567"/>
                    <a:pt x="3004" y="2062"/>
                    <a:pt x="3027" y="1302"/>
                  </a:cubicBezTo>
                  <a:cubicBezTo>
                    <a:pt x="3027" y="601"/>
                    <a:pt x="2460" y="1"/>
                    <a:pt x="1726" y="1"/>
                  </a:cubicBezTo>
                  <a:cubicBezTo>
                    <a:pt x="1712" y="1"/>
                    <a:pt x="1699" y="0"/>
                    <a:pt x="16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19" name="Google Shape;1919;p50" hidden="0"/>
            <p:cNvSpPr/>
            <p:nvPr isPhoto="0" userDrawn="0"/>
          </p:nvSpPr>
          <p:spPr bwMode="auto">
            <a:xfrm>
              <a:off x="3493500" y="1683775"/>
              <a:ext cx="326925" cy="294375"/>
            </a:xfrm>
            <a:custGeom>
              <a:avLst/>
              <a:gdLst/>
              <a:ahLst/>
              <a:cxnLst/>
              <a:rect l="l" t="t" r="r" b="b"/>
              <a:pathLst>
                <a:path w="13077" h="11775" fill="norm" stroke="1" extrusionOk="0">
                  <a:moveTo>
                    <a:pt x="6562" y="1"/>
                  </a:moveTo>
                  <a:cubicBezTo>
                    <a:pt x="3975" y="1"/>
                    <a:pt x="1590" y="1709"/>
                    <a:pt x="868" y="4318"/>
                  </a:cubicBezTo>
                  <a:cubicBezTo>
                    <a:pt x="0" y="7421"/>
                    <a:pt x="1802" y="10690"/>
                    <a:pt x="4937" y="11557"/>
                  </a:cubicBezTo>
                  <a:cubicBezTo>
                    <a:pt x="5469" y="11704"/>
                    <a:pt x="6004" y="11775"/>
                    <a:pt x="6530" y="11775"/>
                  </a:cubicBezTo>
                  <a:cubicBezTo>
                    <a:pt x="9104" y="11775"/>
                    <a:pt x="11461" y="10091"/>
                    <a:pt x="12209" y="7487"/>
                  </a:cubicBezTo>
                  <a:cubicBezTo>
                    <a:pt x="13076" y="4352"/>
                    <a:pt x="11242" y="1116"/>
                    <a:pt x="8140" y="216"/>
                  </a:cubicBezTo>
                  <a:cubicBezTo>
                    <a:pt x="7613" y="70"/>
                    <a:pt x="7084" y="1"/>
                    <a:pt x="6562"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20" name="Google Shape;1920;p50" hidden="0"/>
            <p:cNvSpPr/>
            <p:nvPr isPhoto="0" userDrawn="0"/>
          </p:nvSpPr>
          <p:spPr bwMode="auto">
            <a:xfrm>
              <a:off x="3541875" y="1736675"/>
              <a:ext cx="186825" cy="161225"/>
            </a:xfrm>
            <a:custGeom>
              <a:avLst/>
              <a:gdLst/>
              <a:ahLst/>
              <a:cxnLst/>
              <a:rect l="l" t="t" r="r" b="b"/>
              <a:pathLst>
                <a:path w="7473" h="6449" fill="norm" stroke="1" extrusionOk="0">
                  <a:moveTo>
                    <a:pt x="3036" y="601"/>
                  </a:moveTo>
                  <a:lnTo>
                    <a:pt x="6805" y="635"/>
                  </a:lnTo>
                  <a:lnTo>
                    <a:pt x="6805" y="1535"/>
                  </a:lnTo>
                  <a:lnTo>
                    <a:pt x="3036" y="1502"/>
                  </a:lnTo>
                  <a:lnTo>
                    <a:pt x="3036" y="601"/>
                  </a:lnTo>
                  <a:close/>
                  <a:moveTo>
                    <a:pt x="1767" y="4304"/>
                  </a:moveTo>
                  <a:cubicBezTo>
                    <a:pt x="2160" y="4304"/>
                    <a:pt x="2526" y="4620"/>
                    <a:pt x="2502" y="5071"/>
                  </a:cubicBezTo>
                  <a:cubicBezTo>
                    <a:pt x="2471" y="5468"/>
                    <a:pt x="2107" y="5780"/>
                    <a:pt x="1713" y="5780"/>
                  </a:cubicBezTo>
                  <a:cubicBezTo>
                    <a:pt x="1676" y="5780"/>
                    <a:pt x="1639" y="5777"/>
                    <a:pt x="1601" y="5772"/>
                  </a:cubicBezTo>
                  <a:cubicBezTo>
                    <a:pt x="968" y="5638"/>
                    <a:pt x="801" y="4838"/>
                    <a:pt x="1301" y="4471"/>
                  </a:cubicBezTo>
                  <a:cubicBezTo>
                    <a:pt x="1445" y="4356"/>
                    <a:pt x="1609" y="4304"/>
                    <a:pt x="1767" y="4304"/>
                  </a:cubicBezTo>
                  <a:close/>
                  <a:moveTo>
                    <a:pt x="6127" y="4318"/>
                  </a:moveTo>
                  <a:cubicBezTo>
                    <a:pt x="6514" y="4318"/>
                    <a:pt x="6872" y="4618"/>
                    <a:pt x="6872" y="5071"/>
                  </a:cubicBezTo>
                  <a:cubicBezTo>
                    <a:pt x="6808" y="5515"/>
                    <a:pt x="6444" y="5808"/>
                    <a:pt x="6037" y="5808"/>
                  </a:cubicBezTo>
                  <a:cubicBezTo>
                    <a:pt x="6015" y="5808"/>
                    <a:pt x="5993" y="5807"/>
                    <a:pt x="5971" y="5805"/>
                  </a:cubicBezTo>
                  <a:cubicBezTo>
                    <a:pt x="5337" y="5672"/>
                    <a:pt x="5171" y="4871"/>
                    <a:pt x="5671" y="4471"/>
                  </a:cubicBezTo>
                  <a:cubicBezTo>
                    <a:pt x="5814" y="4366"/>
                    <a:pt x="5973" y="4318"/>
                    <a:pt x="6127" y="4318"/>
                  </a:cubicBezTo>
                  <a:close/>
                  <a:moveTo>
                    <a:pt x="3036" y="1"/>
                  </a:moveTo>
                  <a:cubicBezTo>
                    <a:pt x="2702" y="1"/>
                    <a:pt x="2435" y="301"/>
                    <a:pt x="2402" y="635"/>
                  </a:cubicBezTo>
                  <a:lnTo>
                    <a:pt x="2402" y="1535"/>
                  </a:lnTo>
                  <a:lnTo>
                    <a:pt x="2402" y="3937"/>
                  </a:lnTo>
                  <a:cubicBezTo>
                    <a:pt x="2168" y="3804"/>
                    <a:pt x="1902" y="3737"/>
                    <a:pt x="1601" y="3737"/>
                  </a:cubicBezTo>
                  <a:cubicBezTo>
                    <a:pt x="434" y="3870"/>
                    <a:pt x="0" y="5305"/>
                    <a:pt x="867" y="6072"/>
                  </a:cubicBezTo>
                  <a:cubicBezTo>
                    <a:pt x="1136" y="6319"/>
                    <a:pt x="1455" y="6430"/>
                    <a:pt x="1767" y="6430"/>
                  </a:cubicBezTo>
                  <a:cubicBezTo>
                    <a:pt x="2467" y="6430"/>
                    <a:pt x="3136" y="5878"/>
                    <a:pt x="3136" y="5071"/>
                  </a:cubicBezTo>
                  <a:cubicBezTo>
                    <a:pt x="3136" y="4904"/>
                    <a:pt x="3102" y="4738"/>
                    <a:pt x="3036" y="4604"/>
                  </a:cubicBezTo>
                  <a:lnTo>
                    <a:pt x="3036" y="2169"/>
                  </a:lnTo>
                  <a:lnTo>
                    <a:pt x="6738" y="2202"/>
                  </a:lnTo>
                  <a:lnTo>
                    <a:pt x="6738" y="3970"/>
                  </a:lnTo>
                  <a:cubicBezTo>
                    <a:pt x="6505" y="3837"/>
                    <a:pt x="6238" y="3770"/>
                    <a:pt x="5938" y="3770"/>
                  </a:cubicBezTo>
                  <a:cubicBezTo>
                    <a:pt x="4770" y="3904"/>
                    <a:pt x="4337" y="5338"/>
                    <a:pt x="5204" y="6105"/>
                  </a:cubicBezTo>
                  <a:cubicBezTo>
                    <a:pt x="5471" y="6342"/>
                    <a:pt x="5786" y="6448"/>
                    <a:pt x="6095" y="6448"/>
                  </a:cubicBezTo>
                  <a:cubicBezTo>
                    <a:pt x="6788" y="6448"/>
                    <a:pt x="7449" y="5912"/>
                    <a:pt x="7472" y="5105"/>
                  </a:cubicBezTo>
                  <a:cubicBezTo>
                    <a:pt x="7472" y="4938"/>
                    <a:pt x="7439" y="4771"/>
                    <a:pt x="7405" y="4604"/>
                  </a:cubicBezTo>
                  <a:lnTo>
                    <a:pt x="7405" y="902"/>
                  </a:lnTo>
                  <a:lnTo>
                    <a:pt x="7405" y="635"/>
                  </a:lnTo>
                  <a:cubicBezTo>
                    <a:pt x="7405" y="301"/>
                    <a:pt x="7105" y="1"/>
                    <a:pt x="67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21" name="Google Shape;1921;p50" hidden="0"/>
            <p:cNvSpPr/>
            <p:nvPr isPhoto="0" userDrawn="0"/>
          </p:nvSpPr>
          <p:spPr bwMode="auto">
            <a:xfrm>
              <a:off x="4416650" y="2388825"/>
              <a:ext cx="294400" cy="911500"/>
            </a:xfrm>
            <a:custGeom>
              <a:avLst/>
              <a:gdLst/>
              <a:ahLst/>
              <a:cxnLst/>
              <a:rect l="l" t="t" r="r" b="b"/>
              <a:pathLst>
                <a:path w="11776" h="36460" fill="norm" stroke="1" extrusionOk="0">
                  <a:moveTo>
                    <a:pt x="1102" y="0"/>
                  </a:moveTo>
                  <a:lnTo>
                    <a:pt x="1" y="15111"/>
                  </a:lnTo>
                  <a:lnTo>
                    <a:pt x="1669" y="17446"/>
                  </a:lnTo>
                  <a:lnTo>
                    <a:pt x="4671" y="24685"/>
                  </a:lnTo>
                  <a:lnTo>
                    <a:pt x="2336" y="34458"/>
                  </a:lnTo>
                  <a:lnTo>
                    <a:pt x="4437" y="36460"/>
                  </a:lnTo>
                  <a:cubicBezTo>
                    <a:pt x="4437" y="36460"/>
                    <a:pt x="11776" y="24451"/>
                    <a:pt x="11542" y="23117"/>
                  </a:cubicBezTo>
                  <a:cubicBezTo>
                    <a:pt x="11342" y="21783"/>
                    <a:pt x="4671" y="4670"/>
                    <a:pt x="3904" y="2769"/>
                  </a:cubicBezTo>
                  <a:cubicBezTo>
                    <a:pt x="3103" y="868"/>
                    <a:pt x="1102" y="0"/>
                    <a:pt x="1102"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22" name="Google Shape;1922;p50" hidden="0"/>
            <p:cNvSpPr/>
            <p:nvPr isPhoto="0" userDrawn="0"/>
          </p:nvSpPr>
          <p:spPr bwMode="auto">
            <a:xfrm>
              <a:off x="4416650" y="2388825"/>
              <a:ext cx="294400" cy="911500"/>
            </a:xfrm>
            <a:custGeom>
              <a:avLst/>
              <a:gdLst/>
              <a:ahLst/>
              <a:cxnLst/>
              <a:rect l="l" t="t" r="r" b="b"/>
              <a:pathLst>
                <a:path w="11776" h="36460" fill="none" stroke="1" extrusionOk="0">
                  <a:moveTo>
                    <a:pt x="1102" y="0"/>
                  </a:moveTo>
                  <a:cubicBezTo>
                    <a:pt x="1102" y="0"/>
                    <a:pt x="3103" y="868"/>
                    <a:pt x="3904" y="2769"/>
                  </a:cubicBezTo>
                  <a:cubicBezTo>
                    <a:pt x="4671" y="4670"/>
                    <a:pt x="11342" y="21783"/>
                    <a:pt x="11542" y="23117"/>
                  </a:cubicBezTo>
                  <a:cubicBezTo>
                    <a:pt x="11776" y="24451"/>
                    <a:pt x="4437" y="36460"/>
                    <a:pt x="4437" y="36460"/>
                  </a:cubicBezTo>
                  <a:lnTo>
                    <a:pt x="2336" y="34458"/>
                  </a:lnTo>
                  <a:lnTo>
                    <a:pt x="4671" y="24685"/>
                  </a:lnTo>
                  <a:lnTo>
                    <a:pt x="1669" y="17446"/>
                  </a:lnTo>
                  <a:lnTo>
                    <a:pt x="1" y="15111"/>
                  </a:ln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23" name="Google Shape;1923;p50" hidden="0"/>
            <p:cNvSpPr/>
            <p:nvPr isPhoto="0" userDrawn="0"/>
          </p:nvSpPr>
          <p:spPr bwMode="auto">
            <a:xfrm>
              <a:off x="4475025" y="3049625"/>
              <a:ext cx="186825" cy="250700"/>
            </a:xfrm>
            <a:custGeom>
              <a:avLst/>
              <a:gdLst/>
              <a:ahLst/>
              <a:cxnLst/>
              <a:rect l="l" t="t" r="r" b="b"/>
              <a:pathLst>
                <a:path w="7473" h="10028" fill="norm" stroke="1" extrusionOk="0">
                  <a:moveTo>
                    <a:pt x="4164" y="1"/>
                  </a:moveTo>
                  <a:cubicBezTo>
                    <a:pt x="3023" y="1"/>
                    <a:pt x="2189" y="288"/>
                    <a:pt x="1802" y="454"/>
                  </a:cubicBezTo>
                  <a:lnTo>
                    <a:pt x="1" y="8026"/>
                  </a:lnTo>
                  <a:lnTo>
                    <a:pt x="2102" y="10028"/>
                  </a:lnTo>
                  <a:cubicBezTo>
                    <a:pt x="2102" y="10028"/>
                    <a:pt x="5338" y="4724"/>
                    <a:pt x="7473" y="788"/>
                  </a:cubicBezTo>
                  <a:cubicBezTo>
                    <a:pt x="6218" y="190"/>
                    <a:pt x="5090" y="1"/>
                    <a:pt x="4164"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24" name="Google Shape;1924;p50" hidden="0"/>
            <p:cNvSpPr/>
            <p:nvPr isPhoto="0" userDrawn="0"/>
          </p:nvSpPr>
          <p:spPr bwMode="auto">
            <a:xfrm>
              <a:off x="3813725" y="3249425"/>
              <a:ext cx="712200" cy="1443575"/>
            </a:xfrm>
            <a:custGeom>
              <a:avLst/>
              <a:gdLst/>
              <a:ahLst/>
              <a:cxnLst/>
              <a:rect l="l" t="t" r="r" b="b"/>
              <a:pathLst>
                <a:path w="28488" h="57743" fill="norm" stroke="1" extrusionOk="0">
                  <a:moveTo>
                    <a:pt x="25586" y="1"/>
                  </a:moveTo>
                  <a:lnTo>
                    <a:pt x="1" y="1102"/>
                  </a:lnTo>
                  <a:lnTo>
                    <a:pt x="368" y="11209"/>
                  </a:lnTo>
                  <a:lnTo>
                    <a:pt x="2602" y="56608"/>
                  </a:lnTo>
                  <a:lnTo>
                    <a:pt x="9741" y="57742"/>
                  </a:lnTo>
                  <a:lnTo>
                    <a:pt x="12576" y="11342"/>
                  </a:lnTo>
                  <a:lnTo>
                    <a:pt x="14311" y="11109"/>
                  </a:lnTo>
                  <a:lnTo>
                    <a:pt x="20348" y="57242"/>
                  </a:lnTo>
                  <a:lnTo>
                    <a:pt x="26753" y="57008"/>
                  </a:lnTo>
                  <a:cubicBezTo>
                    <a:pt x="26753" y="57008"/>
                    <a:pt x="27754" y="10242"/>
                    <a:pt x="28121" y="8007"/>
                  </a:cubicBezTo>
                  <a:cubicBezTo>
                    <a:pt x="28488" y="5805"/>
                    <a:pt x="25586" y="1"/>
                    <a:pt x="25586" y="1"/>
                  </a:cubicBezTo>
                  <a:close/>
                </a:path>
              </a:pathLst>
            </a:custGeom>
            <a:solidFill>
              <a:srgbClr val="263238"/>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25" name="Google Shape;1925;p50" hidden="0"/>
            <p:cNvSpPr/>
            <p:nvPr isPhoto="0" userDrawn="0"/>
          </p:nvSpPr>
          <p:spPr bwMode="auto">
            <a:xfrm>
              <a:off x="3866275" y="4149300"/>
              <a:ext cx="214325" cy="132575"/>
            </a:xfrm>
            <a:custGeom>
              <a:avLst/>
              <a:gdLst/>
              <a:ahLst/>
              <a:cxnLst/>
              <a:rect l="l" t="t" r="r" b="b"/>
              <a:pathLst>
                <a:path w="8573" h="5303" fill="norm" stroke="1" extrusionOk="0">
                  <a:moveTo>
                    <a:pt x="1127" y="0"/>
                  </a:moveTo>
                  <a:cubicBezTo>
                    <a:pt x="1048" y="0"/>
                    <a:pt x="982" y="63"/>
                    <a:pt x="867" y="165"/>
                  </a:cubicBezTo>
                  <a:cubicBezTo>
                    <a:pt x="601" y="332"/>
                    <a:pt x="300" y="465"/>
                    <a:pt x="0" y="532"/>
                  </a:cubicBezTo>
                  <a:lnTo>
                    <a:pt x="8573" y="5302"/>
                  </a:lnTo>
                  <a:cubicBezTo>
                    <a:pt x="8373" y="5135"/>
                    <a:pt x="8239" y="4902"/>
                    <a:pt x="8139" y="4668"/>
                  </a:cubicBezTo>
                  <a:cubicBezTo>
                    <a:pt x="8006" y="4268"/>
                    <a:pt x="7872" y="4435"/>
                    <a:pt x="7606" y="4068"/>
                  </a:cubicBezTo>
                  <a:cubicBezTo>
                    <a:pt x="7305" y="3734"/>
                    <a:pt x="6938" y="3501"/>
                    <a:pt x="6505" y="3367"/>
                  </a:cubicBezTo>
                  <a:cubicBezTo>
                    <a:pt x="6138" y="3201"/>
                    <a:pt x="6271" y="3034"/>
                    <a:pt x="6271" y="2333"/>
                  </a:cubicBezTo>
                  <a:cubicBezTo>
                    <a:pt x="6271" y="1985"/>
                    <a:pt x="6235" y="1882"/>
                    <a:pt x="6082" y="1882"/>
                  </a:cubicBezTo>
                  <a:cubicBezTo>
                    <a:pt x="5942" y="1882"/>
                    <a:pt x="5703" y="1969"/>
                    <a:pt x="5304" y="2033"/>
                  </a:cubicBezTo>
                  <a:cubicBezTo>
                    <a:pt x="5161" y="2057"/>
                    <a:pt x="5047" y="2069"/>
                    <a:pt x="4954" y="2069"/>
                  </a:cubicBezTo>
                  <a:cubicBezTo>
                    <a:pt x="4528" y="2069"/>
                    <a:pt x="4529" y="1814"/>
                    <a:pt x="4036" y="1266"/>
                  </a:cubicBezTo>
                  <a:cubicBezTo>
                    <a:pt x="3753" y="936"/>
                    <a:pt x="3641" y="806"/>
                    <a:pt x="3538" y="806"/>
                  </a:cubicBezTo>
                  <a:cubicBezTo>
                    <a:pt x="3423" y="806"/>
                    <a:pt x="3320" y="970"/>
                    <a:pt x="3002" y="1199"/>
                  </a:cubicBezTo>
                  <a:cubicBezTo>
                    <a:pt x="2812" y="1347"/>
                    <a:pt x="2702" y="1415"/>
                    <a:pt x="2618" y="1415"/>
                  </a:cubicBezTo>
                  <a:cubicBezTo>
                    <a:pt x="2435" y="1415"/>
                    <a:pt x="2370" y="1100"/>
                    <a:pt x="1868" y="599"/>
                  </a:cubicBezTo>
                  <a:cubicBezTo>
                    <a:pt x="1414" y="166"/>
                    <a:pt x="1254" y="0"/>
                    <a:pt x="1127" y="0"/>
                  </a:cubicBezTo>
                  <a:close/>
                </a:path>
              </a:pathLst>
            </a:custGeom>
            <a:solidFill>
              <a:srgbClr val="5E5E5E"/>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26" name="Google Shape;1926;p50" hidden="0"/>
            <p:cNvSpPr/>
            <p:nvPr isPhoto="0" userDrawn="0"/>
          </p:nvSpPr>
          <p:spPr bwMode="auto">
            <a:xfrm>
              <a:off x="3867100" y="4165925"/>
              <a:ext cx="215175" cy="149575"/>
            </a:xfrm>
            <a:custGeom>
              <a:avLst/>
              <a:gdLst/>
              <a:ahLst/>
              <a:cxnLst/>
              <a:rect l="l" t="t" r="r" b="b"/>
              <a:pathLst>
                <a:path w="8607" h="5983" fill="norm" stroke="1" extrusionOk="0">
                  <a:moveTo>
                    <a:pt x="0" y="0"/>
                  </a:moveTo>
                  <a:lnTo>
                    <a:pt x="0" y="0"/>
                  </a:lnTo>
                  <a:cubicBezTo>
                    <a:pt x="334" y="501"/>
                    <a:pt x="568" y="1035"/>
                    <a:pt x="668" y="1635"/>
                  </a:cubicBezTo>
                  <a:cubicBezTo>
                    <a:pt x="834" y="2502"/>
                    <a:pt x="534" y="3203"/>
                    <a:pt x="1001" y="3603"/>
                  </a:cubicBezTo>
                  <a:cubicBezTo>
                    <a:pt x="1468" y="4003"/>
                    <a:pt x="1735" y="3837"/>
                    <a:pt x="1835" y="4203"/>
                  </a:cubicBezTo>
                  <a:cubicBezTo>
                    <a:pt x="1935" y="4537"/>
                    <a:pt x="1702" y="4904"/>
                    <a:pt x="1935" y="5071"/>
                  </a:cubicBezTo>
                  <a:cubicBezTo>
                    <a:pt x="1959" y="5084"/>
                    <a:pt x="1990" y="5090"/>
                    <a:pt x="2026" y="5090"/>
                  </a:cubicBezTo>
                  <a:cubicBezTo>
                    <a:pt x="2278" y="5090"/>
                    <a:pt x="2787" y="4801"/>
                    <a:pt x="2986" y="4801"/>
                  </a:cubicBezTo>
                  <a:cubicBezTo>
                    <a:pt x="3038" y="4801"/>
                    <a:pt x="3069" y="4821"/>
                    <a:pt x="3069" y="4871"/>
                  </a:cubicBezTo>
                  <a:cubicBezTo>
                    <a:pt x="3069" y="5064"/>
                    <a:pt x="3017" y="5204"/>
                    <a:pt x="3127" y="5204"/>
                  </a:cubicBezTo>
                  <a:cubicBezTo>
                    <a:pt x="3169" y="5204"/>
                    <a:pt x="3235" y="5184"/>
                    <a:pt x="3336" y="5137"/>
                  </a:cubicBezTo>
                  <a:cubicBezTo>
                    <a:pt x="3586" y="5046"/>
                    <a:pt x="3666" y="4816"/>
                    <a:pt x="3765" y="4816"/>
                  </a:cubicBezTo>
                  <a:cubicBezTo>
                    <a:pt x="3812" y="4816"/>
                    <a:pt x="3862" y="4866"/>
                    <a:pt x="3937" y="5004"/>
                  </a:cubicBezTo>
                  <a:cubicBezTo>
                    <a:pt x="4153" y="5436"/>
                    <a:pt x="4312" y="5982"/>
                    <a:pt x="4440" y="5982"/>
                  </a:cubicBezTo>
                  <a:cubicBezTo>
                    <a:pt x="4450" y="5982"/>
                    <a:pt x="4460" y="5979"/>
                    <a:pt x="4470" y="5971"/>
                  </a:cubicBezTo>
                  <a:cubicBezTo>
                    <a:pt x="4904" y="5671"/>
                    <a:pt x="5371" y="5471"/>
                    <a:pt x="5905" y="5404"/>
                  </a:cubicBezTo>
                  <a:cubicBezTo>
                    <a:pt x="6205" y="5404"/>
                    <a:pt x="6472" y="5471"/>
                    <a:pt x="6772" y="5604"/>
                  </a:cubicBezTo>
                  <a:cubicBezTo>
                    <a:pt x="6862" y="5627"/>
                    <a:pt x="6982" y="5740"/>
                    <a:pt x="7102" y="5740"/>
                  </a:cubicBezTo>
                  <a:cubicBezTo>
                    <a:pt x="7160" y="5740"/>
                    <a:pt x="7218" y="5714"/>
                    <a:pt x="7272" y="5638"/>
                  </a:cubicBezTo>
                  <a:cubicBezTo>
                    <a:pt x="7406" y="5404"/>
                    <a:pt x="8607" y="4804"/>
                    <a:pt x="8607" y="4804"/>
                  </a:cubicBezTo>
                  <a:lnTo>
                    <a:pt x="0" y="0"/>
                  </a:lnTo>
                  <a:close/>
                </a:path>
              </a:pathLst>
            </a:custGeom>
            <a:solidFill>
              <a:srgbClr val="5E5E5E"/>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27" name="Google Shape;1927;p50" hidden="0"/>
            <p:cNvSpPr/>
            <p:nvPr isPhoto="0" userDrawn="0"/>
          </p:nvSpPr>
          <p:spPr bwMode="auto">
            <a:xfrm>
              <a:off x="3866275" y="4162600"/>
              <a:ext cx="216000" cy="123575"/>
            </a:xfrm>
            <a:custGeom>
              <a:avLst/>
              <a:gdLst/>
              <a:ahLst/>
              <a:cxnLst/>
              <a:rect l="l" t="t" r="r" b="b"/>
              <a:pathLst>
                <a:path w="8640" h="4943" fill="norm" stroke="1" extrusionOk="0">
                  <a:moveTo>
                    <a:pt x="0" y="0"/>
                  </a:moveTo>
                  <a:cubicBezTo>
                    <a:pt x="2051" y="4659"/>
                    <a:pt x="7166" y="4942"/>
                    <a:pt x="8379" y="4942"/>
                  </a:cubicBezTo>
                  <a:cubicBezTo>
                    <a:pt x="8546" y="4942"/>
                    <a:pt x="8640" y="4937"/>
                    <a:pt x="8640" y="4937"/>
                  </a:cubicBezTo>
                  <a:lnTo>
                    <a:pt x="0" y="0"/>
                  </a:ln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28" name="Google Shape;1928;p50" hidden="0"/>
            <p:cNvSpPr/>
            <p:nvPr isPhoto="0" userDrawn="0"/>
          </p:nvSpPr>
          <p:spPr bwMode="auto">
            <a:xfrm>
              <a:off x="4269050" y="3845700"/>
              <a:ext cx="204350" cy="138450"/>
            </a:xfrm>
            <a:custGeom>
              <a:avLst/>
              <a:gdLst/>
              <a:ahLst/>
              <a:cxnLst/>
              <a:rect l="l" t="t" r="r" b="b"/>
              <a:pathLst>
                <a:path w="8174" h="5538" fill="norm" stroke="1" extrusionOk="0">
                  <a:moveTo>
                    <a:pt x="8173" y="0"/>
                  </a:moveTo>
                  <a:lnTo>
                    <a:pt x="8173" y="0"/>
                  </a:lnTo>
                  <a:cubicBezTo>
                    <a:pt x="8002" y="49"/>
                    <a:pt x="7813" y="80"/>
                    <a:pt x="7620" y="80"/>
                  </a:cubicBezTo>
                  <a:cubicBezTo>
                    <a:pt x="7549" y="80"/>
                    <a:pt x="7477" y="76"/>
                    <a:pt x="7406" y="67"/>
                  </a:cubicBezTo>
                  <a:cubicBezTo>
                    <a:pt x="7353" y="59"/>
                    <a:pt x="7307" y="55"/>
                    <a:pt x="7268" y="55"/>
                  </a:cubicBezTo>
                  <a:cubicBezTo>
                    <a:pt x="6989" y="55"/>
                    <a:pt x="7019" y="242"/>
                    <a:pt x="6639" y="301"/>
                  </a:cubicBezTo>
                  <a:cubicBezTo>
                    <a:pt x="6205" y="401"/>
                    <a:pt x="5805" y="634"/>
                    <a:pt x="5505" y="968"/>
                  </a:cubicBezTo>
                  <a:cubicBezTo>
                    <a:pt x="5408" y="1043"/>
                    <a:pt x="5332" y="1077"/>
                    <a:pt x="5253" y="1077"/>
                  </a:cubicBezTo>
                  <a:cubicBezTo>
                    <a:pt x="5088" y="1077"/>
                    <a:pt x="4911" y="927"/>
                    <a:pt x="4504" y="701"/>
                  </a:cubicBezTo>
                  <a:cubicBezTo>
                    <a:pt x="4327" y="617"/>
                    <a:pt x="4213" y="575"/>
                    <a:pt x="4134" y="575"/>
                  </a:cubicBezTo>
                  <a:cubicBezTo>
                    <a:pt x="3932" y="575"/>
                    <a:pt x="3972" y="857"/>
                    <a:pt x="3803" y="1435"/>
                  </a:cubicBezTo>
                  <a:cubicBezTo>
                    <a:pt x="3570" y="2235"/>
                    <a:pt x="3403" y="2002"/>
                    <a:pt x="2536" y="2235"/>
                  </a:cubicBezTo>
                  <a:cubicBezTo>
                    <a:pt x="1668" y="2435"/>
                    <a:pt x="1869" y="2402"/>
                    <a:pt x="2035" y="3136"/>
                  </a:cubicBezTo>
                  <a:cubicBezTo>
                    <a:pt x="2169" y="3870"/>
                    <a:pt x="1969" y="3570"/>
                    <a:pt x="1001" y="3903"/>
                  </a:cubicBezTo>
                  <a:cubicBezTo>
                    <a:pt x="1" y="4237"/>
                    <a:pt x="34" y="4170"/>
                    <a:pt x="134" y="4604"/>
                  </a:cubicBezTo>
                  <a:cubicBezTo>
                    <a:pt x="201" y="4904"/>
                    <a:pt x="167" y="5237"/>
                    <a:pt x="67" y="5538"/>
                  </a:cubicBezTo>
                  <a:lnTo>
                    <a:pt x="8173" y="0"/>
                  </a:lnTo>
                  <a:close/>
                </a:path>
              </a:pathLst>
            </a:custGeom>
            <a:solidFill>
              <a:srgbClr val="5E5E5E"/>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29" name="Google Shape;1929;p50" hidden="0"/>
            <p:cNvSpPr/>
            <p:nvPr isPhoto="0" userDrawn="0"/>
          </p:nvSpPr>
          <p:spPr bwMode="auto">
            <a:xfrm>
              <a:off x="4274900" y="3845700"/>
              <a:ext cx="211000" cy="157399"/>
            </a:xfrm>
            <a:custGeom>
              <a:avLst/>
              <a:gdLst/>
              <a:ahLst/>
              <a:cxnLst/>
              <a:rect l="l" t="t" r="r" b="b"/>
              <a:pathLst>
                <a:path w="8440" h="6296" fill="norm" stroke="1" extrusionOk="0">
                  <a:moveTo>
                    <a:pt x="8106" y="0"/>
                  </a:moveTo>
                  <a:lnTo>
                    <a:pt x="0" y="5571"/>
                  </a:lnTo>
                  <a:cubicBezTo>
                    <a:pt x="213" y="5533"/>
                    <a:pt x="430" y="5515"/>
                    <a:pt x="650" y="5515"/>
                  </a:cubicBezTo>
                  <a:cubicBezTo>
                    <a:pt x="1018" y="5515"/>
                    <a:pt x="1393" y="5567"/>
                    <a:pt x="1768" y="5671"/>
                  </a:cubicBezTo>
                  <a:cubicBezTo>
                    <a:pt x="2458" y="5892"/>
                    <a:pt x="2920" y="6296"/>
                    <a:pt x="3380" y="6296"/>
                  </a:cubicBezTo>
                  <a:cubicBezTo>
                    <a:pt x="3476" y="6296"/>
                    <a:pt x="3572" y="6278"/>
                    <a:pt x="3669" y="6238"/>
                  </a:cubicBezTo>
                  <a:cubicBezTo>
                    <a:pt x="4186" y="6056"/>
                    <a:pt x="4177" y="5762"/>
                    <a:pt x="4449" y="5762"/>
                  </a:cubicBezTo>
                  <a:cubicBezTo>
                    <a:pt x="4475" y="5762"/>
                    <a:pt x="4504" y="5765"/>
                    <a:pt x="4537" y="5771"/>
                  </a:cubicBezTo>
                  <a:cubicBezTo>
                    <a:pt x="4837" y="5853"/>
                    <a:pt x="5048" y="6114"/>
                    <a:pt x="5243" y="6114"/>
                  </a:cubicBezTo>
                  <a:cubicBezTo>
                    <a:pt x="5286" y="6114"/>
                    <a:pt x="5328" y="6101"/>
                    <a:pt x="5371" y="6071"/>
                  </a:cubicBezTo>
                  <a:cubicBezTo>
                    <a:pt x="5622" y="5946"/>
                    <a:pt x="5489" y="4992"/>
                    <a:pt x="5695" y="4992"/>
                  </a:cubicBezTo>
                  <a:cubicBezTo>
                    <a:pt x="5708" y="4992"/>
                    <a:pt x="5722" y="4996"/>
                    <a:pt x="5738" y="5004"/>
                  </a:cubicBezTo>
                  <a:cubicBezTo>
                    <a:pt x="5854" y="5054"/>
                    <a:pt x="5938" y="5112"/>
                    <a:pt x="5996" y="5112"/>
                  </a:cubicBezTo>
                  <a:cubicBezTo>
                    <a:pt x="6054" y="5112"/>
                    <a:pt x="6088" y="5054"/>
                    <a:pt x="6104" y="4870"/>
                  </a:cubicBezTo>
                  <a:cubicBezTo>
                    <a:pt x="6138" y="4470"/>
                    <a:pt x="5738" y="4270"/>
                    <a:pt x="6238" y="4270"/>
                  </a:cubicBezTo>
                  <a:cubicBezTo>
                    <a:pt x="6511" y="4270"/>
                    <a:pt x="6823" y="4300"/>
                    <a:pt x="7046" y="4300"/>
                  </a:cubicBezTo>
                  <a:cubicBezTo>
                    <a:pt x="7231" y="4300"/>
                    <a:pt x="7354" y="4279"/>
                    <a:pt x="7339" y="4203"/>
                  </a:cubicBezTo>
                  <a:cubicBezTo>
                    <a:pt x="7239" y="3703"/>
                    <a:pt x="7305" y="3169"/>
                    <a:pt x="7472" y="2702"/>
                  </a:cubicBezTo>
                  <a:cubicBezTo>
                    <a:pt x="7606" y="2435"/>
                    <a:pt x="7772" y="2169"/>
                    <a:pt x="8039" y="2002"/>
                  </a:cubicBezTo>
                  <a:cubicBezTo>
                    <a:pt x="8139" y="1902"/>
                    <a:pt x="8439" y="1802"/>
                    <a:pt x="8273" y="1601"/>
                  </a:cubicBezTo>
                  <a:cubicBezTo>
                    <a:pt x="8139" y="1368"/>
                    <a:pt x="8106" y="0"/>
                    <a:pt x="8106" y="0"/>
                  </a:cubicBezTo>
                  <a:close/>
                </a:path>
              </a:pathLst>
            </a:custGeom>
            <a:solidFill>
              <a:srgbClr val="5E5E5E"/>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30" name="Google Shape;1930;p50" hidden="0"/>
            <p:cNvSpPr/>
            <p:nvPr isPhoto="0" userDrawn="0"/>
          </p:nvSpPr>
          <p:spPr bwMode="auto">
            <a:xfrm>
              <a:off x="4270725" y="3844850"/>
              <a:ext cx="206825" cy="139525"/>
            </a:xfrm>
            <a:custGeom>
              <a:avLst/>
              <a:gdLst/>
              <a:ahLst/>
              <a:cxnLst/>
              <a:rect l="l" t="t" r="r" b="b"/>
              <a:pathLst>
                <a:path w="8273" h="5581" fill="norm" stroke="1" extrusionOk="0">
                  <a:moveTo>
                    <a:pt x="8273" y="1"/>
                  </a:moveTo>
                  <a:lnTo>
                    <a:pt x="0" y="5572"/>
                  </a:lnTo>
                  <a:cubicBezTo>
                    <a:pt x="130" y="5578"/>
                    <a:pt x="258" y="5580"/>
                    <a:pt x="384" y="5580"/>
                  </a:cubicBezTo>
                  <a:cubicBezTo>
                    <a:pt x="5913" y="5580"/>
                    <a:pt x="8273" y="1"/>
                    <a:pt x="8273"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31" name="Google Shape;1931;p50" hidden="0"/>
            <p:cNvSpPr/>
            <p:nvPr isPhoto="0" userDrawn="0"/>
          </p:nvSpPr>
          <p:spPr bwMode="auto">
            <a:xfrm>
              <a:off x="3737000" y="4633700"/>
              <a:ext cx="338600" cy="382850"/>
            </a:xfrm>
            <a:custGeom>
              <a:avLst/>
              <a:gdLst/>
              <a:ahLst/>
              <a:cxnLst/>
              <a:rect l="l" t="t" r="r" b="b"/>
              <a:pathLst>
                <a:path w="13544" h="15314" fill="norm" stroke="1" extrusionOk="0">
                  <a:moveTo>
                    <a:pt x="8557" y="0"/>
                  </a:moveTo>
                  <a:cubicBezTo>
                    <a:pt x="7722" y="0"/>
                    <a:pt x="6826" y="141"/>
                    <a:pt x="5905" y="503"/>
                  </a:cubicBezTo>
                  <a:cubicBezTo>
                    <a:pt x="5905" y="503"/>
                    <a:pt x="4070" y="1137"/>
                    <a:pt x="4070" y="1871"/>
                  </a:cubicBezTo>
                  <a:cubicBezTo>
                    <a:pt x="4070" y="2605"/>
                    <a:pt x="4904" y="8776"/>
                    <a:pt x="4904" y="8776"/>
                  </a:cubicBezTo>
                  <a:cubicBezTo>
                    <a:pt x="4904" y="8776"/>
                    <a:pt x="735" y="11111"/>
                    <a:pt x="368" y="11745"/>
                  </a:cubicBezTo>
                  <a:cubicBezTo>
                    <a:pt x="1" y="12345"/>
                    <a:pt x="234" y="15314"/>
                    <a:pt x="234" y="15314"/>
                  </a:cubicBezTo>
                  <a:lnTo>
                    <a:pt x="12810" y="15314"/>
                  </a:lnTo>
                  <a:cubicBezTo>
                    <a:pt x="12810" y="15314"/>
                    <a:pt x="13177" y="12245"/>
                    <a:pt x="13177" y="11111"/>
                  </a:cubicBezTo>
                  <a:cubicBezTo>
                    <a:pt x="13143" y="10043"/>
                    <a:pt x="13010" y="8976"/>
                    <a:pt x="12810" y="7909"/>
                  </a:cubicBezTo>
                  <a:lnTo>
                    <a:pt x="13544" y="1637"/>
                  </a:lnTo>
                  <a:cubicBezTo>
                    <a:pt x="13544" y="1637"/>
                    <a:pt x="11408" y="0"/>
                    <a:pt x="8557"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32" name="Google Shape;1932;p50" hidden="0"/>
            <p:cNvSpPr/>
            <p:nvPr isPhoto="0" userDrawn="0"/>
          </p:nvSpPr>
          <p:spPr bwMode="auto">
            <a:xfrm>
              <a:off x="3741175" y="4979850"/>
              <a:ext cx="320250" cy="36700"/>
            </a:xfrm>
            <a:custGeom>
              <a:avLst/>
              <a:gdLst/>
              <a:ahLst/>
              <a:cxnLst/>
              <a:rect l="l" t="t" r="r" b="b"/>
              <a:pathLst>
                <a:path w="12810" h="1468" fill="norm" stroke="1" extrusionOk="0">
                  <a:moveTo>
                    <a:pt x="1" y="0"/>
                  </a:moveTo>
                  <a:cubicBezTo>
                    <a:pt x="1" y="767"/>
                    <a:pt x="67" y="1468"/>
                    <a:pt x="67" y="1468"/>
                  </a:cubicBezTo>
                  <a:lnTo>
                    <a:pt x="12643" y="1468"/>
                  </a:lnTo>
                  <a:cubicBezTo>
                    <a:pt x="12643" y="1468"/>
                    <a:pt x="12743" y="801"/>
                    <a:pt x="12810"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33" name="Google Shape;1933;p50" hidden="0"/>
            <p:cNvSpPr/>
            <p:nvPr isPhoto="0" userDrawn="0"/>
          </p:nvSpPr>
          <p:spPr bwMode="auto">
            <a:xfrm>
              <a:off x="3850425" y="4597075"/>
              <a:ext cx="163475" cy="185150"/>
            </a:xfrm>
            <a:custGeom>
              <a:avLst/>
              <a:gdLst/>
              <a:ahLst/>
              <a:cxnLst/>
              <a:rect l="l" t="t" r="r" b="b"/>
              <a:pathLst>
                <a:path w="6539" h="7406" fill="norm" stroke="1" extrusionOk="0">
                  <a:moveTo>
                    <a:pt x="2969" y="0"/>
                  </a:moveTo>
                  <a:cubicBezTo>
                    <a:pt x="901" y="0"/>
                    <a:pt x="0" y="1268"/>
                    <a:pt x="0" y="1268"/>
                  </a:cubicBezTo>
                  <a:lnTo>
                    <a:pt x="1268" y="7405"/>
                  </a:lnTo>
                  <a:lnTo>
                    <a:pt x="4604" y="7405"/>
                  </a:lnTo>
                  <a:lnTo>
                    <a:pt x="6538" y="1468"/>
                  </a:lnTo>
                  <a:cubicBezTo>
                    <a:pt x="5571" y="567"/>
                    <a:pt x="4303" y="34"/>
                    <a:pt x="2969"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34" name="Google Shape;1934;p50" hidden="0"/>
            <p:cNvSpPr/>
            <p:nvPr isPhoto="0" userDrawn="0"/>
          </p:nvSpPr>
          <p:spPr bwMode="auto">
            <a:xfrm>
              <a:off x="3862100" y="4778875"/>
              <a:ext cx="123450" cy="17525"/>
            </a:xfrm>
            <a:custGeom>
              <a:avLst/>
              <a:gdLst/>
              <a:ahLst/>
              <a:cxnLst/>
              <a:rect l="l" t="t" r="r" b="b"/>
              <a:pathLst>
                <a:path w="4938" h="701" fill="norm" stroke="1" extrusionOk="0">
                  <a:moveTo>
                    <a:pt x="334" y="0"/>
                  </a:moveTo>
                  <a:cubicBezTo>
                    <a:pt x="167" y="0"/>
                    <a:pt x="0" y="167"/>
                    <a:pt x="0" y="367"/>
                  </a:cubicBezTo>
                  <a:cubicBezTo>
                    <a:pt x="0" y="534"/>
                    <a:pt x="167" y="701"/>
                    <a:pt x="334" y="701"/>
                  </a:cubicBezTo>
                  <a:lnTo>
                    <a:pt x="4604" y="701"/>
                  </a:lnTo>
                  <a:cubicBezTo>
                    <a:pt x="4804" y="701"/>
                    <a:pt x="4937" y="534"/>
                    <a:pt x="4937" y="367"/>
                  </a:cubicBezTo>
                  <a:cubicBezTo>
                    <a:pt x="4937" y="167"/>
                    <a:pt x="4804" y="0"/>
                    <a:pt x="4604"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35" name="Google Shape;1935;p50" hidden="0"/>
            <p:cNvSpPr/>
            <p:nvPr isPhoto="0" userDrawn="0"/>
          </p:nvSpPr>
          <p:spPr bwMode="auto">
            <a:xfrm>
              <a:off x="3862100" y="4800549"/>
              <a:ext cx="123450" cy="17525"/>
            </a:xfrm>
            <a:custGeom>
              <a:avLst/>
              <a:gdLst/>
              <a:ahLst/>
              <a:cxnLst/>
              <a:rect l="l" t="t" r="r" b="b"/>
              <a:pathLst>
                <a:path w="4938" h="701" fill="norm" stroke="1" extrusionOk="0">
                  <a:moveTo>
                    <a:pt x="334" y="0"/>
                  </a:moveTo>
                  <a:cubicBezTo>
                    <a:pt x="167" y="0"/>
                    <a:pt x="0" y="134"/>
                    <a:pt x="0" y="334"/>
                  </a:cubicBezTo>
                  <a:cubicBezTo>
                    <a:pt x="0" y="534"/>
                    <a:pt x="167" y="701"/>
                    <a:pt x="334" y="701"/>
                  </a:cubicBezTo>
                  <a:lnTo>
                    <a:pt x="4604" y="701"/>
                  </a:lnTo>
                  <a:cubicBezTo>
                    <a:pt x="4804" y="701"/>
                    <a:pt x="4937" y="534"/>
                    <a:pt x="4937" y="334"/>
                  </a:cubicBezTo>
                  <a:cubicBezTo>
                    <a:pt x="4937" y="134"/>
                    <a:pt x="4804" y="0"/>
                    <a:pt x="4604"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36" name="Google Shape;1936;p50" hidden="0"/>
            <p:cNvSpPr/>
            <p:nvPr isPhoto="0" userDrawn="0"/>
          </p:nvSpPr>
          <p:spPr bwMode="auto">
            <a:xfrm>
              <a:off x="3862100" y="4821400"/>
              <a:ext cx="123450" cy="17525"/>
            </a:xfrm>
            <a:custGeom>
              <a:avLst/>
              <a:gdLst/>
              <a:ahLst/>
              <a:cxnLst/>
              <a:rect l="l" t="t" r="r" b="b"/>
              <a:pathLst>
                <a:path w="4938" h="701" fill="norm" stroke="1" extrusionOk="0">
                  <a:moveTo>
                    <a:pt x="334" y="0"/>
                  </a:moveTo>
                  <a:cubicBezTo>
                    <a:pt x="167" y="0"/>
                    <a:pt x="0" y="167"/>
                    <a:pt x="0" y="367"/>
                  </a:cubicBezTo>
                  <a:cubicBezTo>
                    <a:pt x="0" y="534"/>
                    <a:pt x="167" y="701"/>
                    <a:pt x="334" y="701"/>
                  </a:cubicBezTo>
                  <a:lnTo>
                    <a:pt x="4604" y="701"/>
                  </a:lnTo>
                  <a:cubicBezTo>
                    <a:pt x="4804" y="701"/>
                    <a:pt x="4937" y="534"/>
                    <a:pt x="4937" y="367"/>
                  </a:cubicBezTo>
                  <a:cubicBezTo>
                    <a:pt x="4937" y="167"/>
                    <a:pt x="4804" y="0"/>
                    <a:pt x="4604"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37" name="Google Shape;1937;p50" hidden="0"/>
            <p:cNvSpPr/>
            <p:nvPr isPhoto="0" userDrawn="0"/>
          </p:nvSpPr>
          <p:spPr bwMode="auto">
            <a:xfrm>
              <a:off x="3862100" y="4843075"/>
              <a:ext cx="123450" cy="17550"/>
            </a:xfrm>
            <a:custGeom>
              <a:avLst/>
              <a:gdLst/>
              <a:ahLst/>
              <a:cxnLst/>
              <a:rect l="l" t="t" r="r" b="b"/>
              <a:pathLst>
                <a:path w="4938" h="702" fill="norm" stroke="1" extrusionOk="0">
                  <a:moveTo>
                    <a:pt x="334" y="1"/>
                  </a:moveTo>
                  <a:cubicBezTo>
                    <a:pt x="167" y="1"/>
                    <a:pt x="0" y="134"/>
                    <a:pt x="0" y="334"/>
                  </a:cubicBezTo>
                  <a:cubicBezTo>
                    <a:pt x="0" y="534"/>
                    <a:pt x="167" y="701"/>
                    <a:pt x="334" y="701"/>
                  </a:cubicBezTo>
                  <a:lnTo>
                    <a:pt x="4604" y="701"/>
                  </a:lnTo>
                  <a:cubicBezTo>
                    <a:pt x="4804" y="701"/>
                    <a:pt x="4937" y="534"/>
                    <a:pt x="4937" y="334"/>
                  </a:cubicBezTo>
                  <a:cubicBezTo>
                    <a:pt x="4937" y="134"/>
                    <a:pt x="4804" y="1"/>
                    <a:pt x="4604"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38" name="Google Shape;1938;p50" hidden="0"/>
            <p:cNvSpPr/>
            <p:nvPr isPhoto="0" userDrawn="0"/>
          </p:nvSpPr>
          <p:spPr bwMode="auto">
            <a:xfrm>
              <a:off x="4299075" y="4633700"/>
              <a:ext cx="339425" cy="382850"/>
            </a:xfrm>
            <a:custGeom>
              <a:avLst/>
              <a:gdLst/>
              <a:ahLst/>
              <a:cxnLst/>
              <a:rect l="l" t="t" r="r" b="b"/>
              <a:pathLst>
                <a:path w="13577" h="15314" fill="norm" stroke="1" extrusionOk="0">
                  <a:moveTo>
                    <a:pt x="4988" y="0"/>
                  </a:moveTo>
                  <a:cubicBezTo>
                    <a:pt x="2136" y="0"/>
                    <a:pt x="0" y="1637"/>
                    <a:pt x="0" y="1637"/>
                  </a:cubicBezTo>
                  <a:lnTo>
                    <a:pt x="734" y="7909"/>
                  </a:lnTo>
                  <a:cubicBezTo>
                    <a:pt x="534" y="8976"/>
                    <a:pt x="434" y="10043"/>
                    <a:pt x="367" y="11111"/>
                  </a:cubicBezTo>
                  <a:cubicBezTo>
                    <a:pt x="367" y="12245"/>
                    <a:pt x="734" y="15314"/>
                    <a:pt x="734" y="15314"/>
                  </a:cubicBezTo>
                  <a:lnTo>
                    <a:pt x="13310" y="15314"/>
                  </a:lnTo>
                  <a:cubicBezTo>
                    <a:pt x="13310" y="15314"/>
                    <a:pt x="13577" y="12345"/>
                    <a:pt x="13210" y="11745"/>
                  </a:cubicBezTo>
                  <a:cubicBezTo>
                    <a:pt x="12843" y="11111"/>
                    <a:pt x="8640" y="8776"/>
                    <a:pt x="8640" y="8776"/>
                  </a:cubicBezTo>
                  <a:cubicBezTo>
                    <a:pt x="8640" y="8776"/>
                    <a:pt x="9507" y="2605"/>
                    <a:pt x="9507" y="1871"/>
                  </a:cubicBezTo>
                  <a:cubicBezTo>
                    <a:pt x="9507" y="1137"/>
                    <a:pt x="7639" y="503"/>
                    <a:pt x="7639" y="503"/>
                  </a:cubicBezTo>
                  <a:cubicBezTo>
                    <a:pt x="6718" y="141"/>
                    <a:pt x="5822" y="0"/>
                    <a:pt x="4988"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39" name="Google Shape;1939;p50" hidden="0"/>
            <p:cNvSpPr/>
            <p:nvPr isPhoto="0" userDrawn="0"/>
          </p:nvSpPr>
          <p:spPr bwMode="auto">
            <a:xfrm>
              <a:off x="4313250" y="4979850"/>
              <a:ext cx="321100" cy="36700"/>
            </a:xfrm>
            <a:custGeom>
              <a:avLst/>
              <a:gdLst/>
              <a:ahLst/>
              <a:cxnLst/>
              <a:rect l="l" t="t" r="r" b="b"/>
              <a:pathLst>
                <a:path w="12844" h="1468" fill="norm" stroke="1" extrusionOk="0">
                  <a:moveTo>
                    <a:pt x="1" y="0"/>
                  </a:moveTo>
                  <a:cubicBezTo>
                    <a:pt x="101" y="801"/>
                    <a:pt x="167" y="1468"/>
                    <a:pt x="167" y="1468"/>
                  </a:cubicBezTo>
                  <a:lnTo>
                    <a:pt x="12743" y="1468"/>
                  </a:lnTo>
                  <a:cubicBezTo>
                    <a:pt x="12743" y="1468"/>
                    <a:pt x="12810" y="767"/>
                    <a:pt x="12843"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40" name="Google Shape;1940;p50" hidden="0"/>
            <p:cNvSpPr/>
            <p:nvPr isPhoto="0" userDrawn="0"/>
          </p:nvSpPr>
          <p:spPr bwMode="auto">
            <a:xfrm>
              <a:off x="4360775" y="4597075"/>
              <a:ext cx="163475" cy="185150"/>
            </a:xfrm>
            <a:custGeom>
              <a:avLst/>
              <a:gdLst/>
              <a:ahLst/>
              <a:cxnLst/>
              <a:rect l="l" t="t" r="r" b="b"/>
              <a:pathLst>
                <a:path w="6539" h="7406" fill="norm" stroke="1" extrusionOk="0">
                  <a:moveTo>
                    <a:pt x="3570" y="0"/>
                  </a:moveTo>
                  <a:cubicBezTo>
                    <a:pt x="2236" y="34"/>
                    <a:pt x="968" y="567"/>
                    <a:pt x="1" y="1468"/>
                  </a:cubicBezTo>
                  <a:lnTo>
                    <a:pt x="1936" y="7405"/>
                  </a:lnTo>
                  <a:lnTo>
                    <a:pt x="5271" y="7405"/>
                  </a:lnTo>
                  <a:lnTo>
                    <a:pt x="6539" y="1268"/>
                  </a:lnTo>
                  <a:cubicBezTo>
                    <a:pt x="6539" y="1268"/>
                    <a:pt x="5672" y="0"/>
                    <a:pt x="3570"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41" name="Google Shape;1941;p50" hidden="0"/>
            <p:cNvSpPr/>
            <p:nvPr isPhoto="0" userDrawn="0"/>
          </p:nvSpPr>
          <p:spPr bwMode="auto">
            <a:xfrm>
              <a:off x="4387475" y="4778875"/>
              <a:ext cx="124275" cy="17525"/>
            </a:xfrm>
            <a:custGeom>
              <a:avLst/>
              <a:gdLst/>
              <a:ahLst/>
              <a:cxnLst/>
              <a:rect l="l" t="t" r="r" b="b"/>
              <a:pathLst>
                <a:path w="4971" h="701" fill="norm" stroke="1" extrusionOk="0">
                  <a:moveTo>
                    <a:pt x="367" y="0"/>
                  </a:moveTo>
                  <a:cubicBezTo>
                    <a:pt x="167" y="0"/>
                    <a:pt x="0" y="167"/>
                    <a:pt x="0" y="367"/>
                  </a:cubicBezTo>
                  <a:cubicBezTo>
                    <a:pt x="0" y="534"/>
                    <a:pt x="167" y="701"/>
                    <a:pt x="367" y="701"/>
                  </a:cubicBezTo>
                  <a:lnTo>
                    <a:pt x="4604" y="701"/>
                  </a:lnTo>
                  <a:cubicBezTo>
                    <a:pt x="4804" y="701"/>
                    <a:pt x="4971" y="534"/>
                    <a:pt x="4971" y="367"/>
                  </a:cubicBezTo>
                  <a:cubicBezTo>
                    <a:pt x="4971" y="167"/>
                    <a:pt x="4804" y="0"/>
                    <a:pt x="4604"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42" name="Google Shape;1942;p50" hidden="0"/>
            <p:cNvSpPr/>
            <p:nvPr isPhoto="0" userDrawn="0"/>
          </p:nvSpPr>
          <p:spPr bwMode="auto">
            <a:xfrm>
              <a:off x="4387475" y="4800549"/>
              <a:ext cx="124275" cy="17525"/>
            </a:xfrm>
            <a:custGeom>
              <a:avLst/>
              <a:gdLst/>
              <a:ahLst/>
              <a:cxnLst/>
              <a:rect l="l" t="t" r="r" b="b"/>
              <a:pathLst>
                <a:path w="4971" h="701" fill="norm" stroke="1" extrusionOk="0">
                  <a:moveTo>
                    <a:pt x="367" y="0"/>
                  </a:moveTo>
                  <a:cubicBezTo>
                    <a:pt x="167" y="0"/>
                    <a:pt x="0" y="134"/>
                    <a:pt x="0" y="334"/>
                  </a:cubicBezTo>
                  <a:cubicBezTo>
                    <a:pt x="0" y="534"/>
                    <a:pt x="167" y="701"/>
                    <a:pt x="367" y="701"/>
                  </a:cubicBezTo>
                  <a:lnTo>
                    <a:pt x="4604" y="701"/>
                  </a:lnTo>
                  <a:cubicBezTo>
                    <a:pt x="4804" y="701"/>
                    <a:pt x="4971" y="534"/>
                    <a:pt x="4971" y="334"/>
                  </a:cubicBezTo>
                  <a:cubicBezTo>
                    <a:pt x="4971" y="134"/>
                    <a:pt x="4804" y="0"/>
                    <a:pt x="4604"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43" name="Google Shape;1943;p50" hidden="0"/>
            <p:cNvSpPr/>
            <p:nvPr isPhoto="0" userDrawn="0"/>
          </p:nvSpPr>
          <p:spPr bwMode="auto">
            <a:xfrm>
              <a:off x="4387475" y="4821400"/>
              <a:ext cx="124275" cy="17525"/>
            </a:xfrm>
            <a:custGeom>
              <a:avLst/>
              <a:gdLst/>
              <a:ahLst/>
              <a:cxnLst/>
              <a:rect l="l" t="t" r="r" b="b"/>
              <a:pathLst>
                <a:path w="4971" h="701" fill="norm" stroke="1" extrusionOk="0">
                  <a:moveTo>
                    <a:pt x="367" y="0"/>
                  </a:moveTo>
                  <a:cubicBezTo>
                    <a:pt x="167" y="0"/>
                    <a:pt x="0" y="167"/>
                    <a:pt x="0" y="367"/>
                  </a:cubicBezTo>
                  <a:cubicBezTo>
                    <a:pt x="0" y="534"/>
                    <a:pt x="167" y="701"/>
                    <a:pt x="367" y="701"/>
                  </a:cubicBezTo>
                  <a:lnTo>
                    <a:pt x="4604" y="701"/>
                  </a:lnTo>
                  <a:cubicBezTo>
                    <a:pt x="4804" y="701"/>
                    <a:pt x="4971" y="534"/>
                    <a:pt x="4971" y="367"/>
                  </a:cubicBezTo>
                  <a:cubicBezTo>
                    <a:pt x="4971" y="167"/>
                    <a:pt x="4804" y="0"/>
                    <a:pt x="4604" y="0"/>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44" name="Google Shape;1944;p50" hidden="0"/>
            <p:cNvSpPr/>
            <p:nvPr isPhoto="0" userDrawn="0"/>
          </p:nvSpPr>
          <p:spPr bwMode="auto">
            <a:xfrm>
              <a:off x="4387475" y="4843075"/>
              <a:ext cx="124275" cy="17550"/>
            </a:xfrm>
            <a:custGeom>
              <a:avLst/>
              <a:gdLst/>
              <a:ahLst/>
              <a:cxnLst/>
              <a:rect l="l" t="t" r="r" b="b"/>
              <a:pathLst>
                <a:path w="4971" h="702" fill="norm" stroke="1" extrusionOk="0">
                  <a:moveTo>
                    <a:pt x="367" y="1"/>
                  </a:moveTo>
                  <a:cubicBezTo>
                    <a:pt x="167" y="1"/>
                    <a:pt x="0" y="134"/>
                    <a:pt x="0" y="334"/>
                  </a:cubicBezTo>
                  <a:cubicBezTo>
                    <a:pt x="0" y="534"/>
                    <a:pt x="167" y="701"/>
                    <a:pt x="367" y="701"/>
                  </a:cubicBezTo>
                  <a:lnTo>
                    <a:pt x="4604" y="701"/>
                  </a:lnTo>
                  <a:cubicBezTo>
                    <a:pt x="4804" y="701"/>
                    <a:pt x="4971" y="534"/>
                    <a:pt x="4971" y="334"/>
                  </a:cubicBezTo>
                  <a:cubicBezTo>
                    <a:pt x="4971" y="134"/>
                    <a:pt x="4804" y="1"/>
                    <a:pt x="4604"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45" name="Google Shape;1945;p50" hidden="0"/>
            <p:cNvSpPr/>
            <p:nvPr isPhoto="0" userDrawn="0"/>
          </p:nvSpPr>
          <p:spPr bwMode="auto">
            <a:xfrm>
              <a:off x="3762850" y="2089449"/>
              <a:ext cx="719725" cy="1479400"/>
            </a:xfrm>
            <a:custGeom>
              <a:avLst/>
              <a:gdLst/>
              <a:ahLst/>
              <a:cxnLst/>
              <a:rect l="l" t="t" r="r" b="b"/>
              <a:pathLst>
                <a:path w="28789" h="59176" fill="norm" stroke="1" extrusionOk="0">
                  <a:moveTo>
                    <a:pt x="11642" y="0"/>
                  </a:moveTo>
                  <a:lnTo>
                    <a:pt x="11309" y="400"/>
                  </a:lnTo>
                  <a:cubicBezTo>
                    <a:pt x="11309" y="400"/>
                    <a:pt x="10975" y="6038"/>
                    <a:pt x="10875" y="6905"/>
                  </a:cubicBezTo>
                  <a:cubicBezTo>
                    <a:pt x="10809" y="7772"/>
                    <a:pt x="7640" y="9407"/>
                    <a:pt x="4938" y="10674"/>
                  </a:cubicBezTo>
                  <a:cubicBezTo>
                    <a:pt x="2269" y="11975"/>
                    <a:pt x="1" y="12509"/>
                    <a:pt x="101" y="13710"/>
                  </a:cubicBezTo>
                  <a:cubicBezTo>
                    <a:pt x="201" y="14911"/>
                    <a:pt x="1835" y="59176"/>
                    <a:pt x="1835" y="59176"/>
                  </a:cubicBezTo>
                  <a:cubicBezTo>
                    <a:pt x="1835" y="59176"/>
                    <a:pt x="5471" y="59042"/>
                    <a:pt x="10875" y="57007"/>
                  </a:cubicBezTo>
                  <a:cubicBezTo>
                    <a:pt x="16279" y="54939"/>
                    <a:pt x="19515" y="52371"/>
                    <a:pt x="22217" y="50103"/>
                  </a:cubicBezTo>
                  <a:cubicBezTo>
                    <a:pt x="23851" y="48735"/>
                    <a:pt x="25652" y="47601"/>
                    <a:pt x="27621" y="46767"/>
                  </a:cubicBezTo>
                  <a:cubicBezTo>
                    <a:pt x="27621" y="46767"/>
                    <a:pt x="28021" y="25818"/>
                    <a:pt x="28021" y="22149"/>
                  </a:cubicBezTo>
                  <a:cubicBezTo>
                    <a:pt x="28021" y="18513"/>
                    <a:pt x="28788" y="14711"/>
                    <a:pt x="28588" y="13209"/>
                  </a:cubicBezTo>
                  <a:cubicBezTo>
                    <a:pt x="28354" y="11708"/>
                    <a:pt x="21883" y="9874"/>
                    <a:pt x="20249" y="9107"/>
                  </a:cubicBezTo>
                  <a:lnTo>
                    <a:pt x="18647" y="8339"/>
                  </a:lnTo>
                  <a:cubicBezTo>
                    <a:pt x="18647" y="8339"/>
                    <a:pt x="18647" y="6271"/>
                    <a:pt x="19281" y="4937"/>
                  </a:cubicBezTo>
                  <a:lnTo>
                    <a:pt x="19948" y="3669"/>
                  </a:lnTo>
                  <a:lnTo>
                    <a:pt x="11642" y="0"/>
                  </a:lnTo>
                  <a:close/>
                </a:path>
              </a:pathLst>
            </a:custGeom>
            <a:solidFill>
              <a:srgbClr val="6453C2"/>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46" name="Google Shape;1946;p50" hidden="0"/>
            <p:cNvSpPr/>
            <p:nvPr isPhoto="0" userDrawn="0"/>
          </p:nvSpPr>
          <p:spPr bwMode="auto">
            <a:xfrm>
              <a:off x="3802050" y="3249425"/>
              <a:ext cx="651325" cy="318600"/>
            </a:xfrm>
            <a:custGeom>
              <a:avLst/>
              <a:gdLst/>
              <a:ahLst/>
              <a:cxnLst/>
              <a:rect l="l" t="t" r="r" b="b"/>
              <a:pathLst>
                <a:path w="26053" h="12744" fill="norm" stroke="1" extrusionOk="0">
                  <a:moveTo>
                    <a:pt x="26053" y="1"/>
                  </a:moveTo>
                  <a:cubicBezTo>
                    <a:pt x="24385" y="68"/>
                    <a:pt x="22817" y="935"/>
                    <a:pt x="15912" y="3270"/>
                  </a:cubicBezTo>
                  <a:cubicBezTo>
                    <a:pt x="10742" y="4938"/>
                    <a:pt x="5404" y="6072"/>
                    <a:pt x="1" y="6639"/>
                  </a:cubicBezTo>
                  <a:cubicBezTo>
                    <a:pt x="134" y="10342"/>
                    <a:pt x="234" y="12743"/>
                    <a:pt x="234" y="12743"/>
                  </a:cubicBezTo>
                  <a:cubicBezTo>
                    <a:pt x="234" y="12743"/>
                    <a:pt x="3903" y="12643"/>
                    <a:pt x="9307" y="10608"/>
                  </a:cubicBezTo>
                  <a:cubicBezTo>
                    <a:pt x="14711" y="8540"/>
                    <a:pt x="17947" y="5938"/>
                    <a:pt x="20649" y="3670"/>
                  </a:cubicBezTo>
                  <a:cubicBezTo>
                    <a:pt x="22283" y="2303"/>
                    <a:pt x="24084" y="1202"/>
                    <a:pt x="26053" y="334"/>
                  </a:cubicBezTo>
                  <a:lnTo>
                    <a:pt x="26053" y="1"/>
                  </a:ln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47" name="Google Shape;1947;p50" hidden="0"/>
            <p:cNvSpPr/>
            <p:nvPr isPhoto="0" userDrawn="0"/>
          </p:nvSpPr>
          <p:spPr bwMode="auto">
            <a:xfrm>
              <a:off x="3799550" y="3216900"/>
              <a:ext cx="653000" cy="121800"/>
            </a:xfrm>
            <a:custGeom>
              <a:avLst/>
              <a:gdLst/>
              <a:ahLst/>
              <a:cxnLst/>
              <a:rect l="l" t="t" r="r" b="b"/>
              <a:pathLst>
                <a:path w="26120" h="4872" fill="none" stroke="1" extrusionOk="0">
                  <a:moveTo>
                    <a:pt x="1" y="4871"/>
                  </a:moveTo>
                  <a:cubicBezTo>
                    <a:pt x="1" y="4871"/>
                    <a:pt x="19248" y="2203"/>
                    <a:pt x="26119" y="1"/>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48" name="Google Shape;1948;p50" hidden="0"/>
            <p:cNvSpPr/>
            <p:nvPr isPhoto="0" userDrawn="0"/>
          </p:nvSpPr>
          <p:spPr bwMode="auto">
            <a:xfrm>
              <a:off x="3957175" y="2088600"/>
              <a:ext cx="328575" cy="347775"/>
            </a:xfrm>
            <a:custGeom>
              <a:avLst/>
              <a:gdLst/>
              <a:ahLst/>
              <a:cxnLst/>
              <a:rect l="l" t="t" r="r" b="b"/>
              <a:pathLst>
                <a:path w="13143" h="13911" fill="norm" stroke="1" extrusionOk="0">
                  <a:moveTo>
                    <a:pt x="3869" y="1"/>
                  </a:moveTo>
                  <a:lnTo>
                    <a:pt x="3536" y="401"/>
                  </a:lnTo>
                  <a:cubicBezTo>
                    <a:pt x="3536" y="401"/>
                    <a:pt x="3202" y="6072"/>
                    <a:pt x="3102" y="6939"/>
                  </a:cubicBezTo>
                  <a:cubicBezTo>
                    <a:pt x="3036" y="7506"/>
                    <a:pt x="1701" y="8373"/>
                    <a:pt x="0" y="9274"/>
                  </a:cubicBezTo>
                  <a:cubicBezTo>
                    <a:pt x="1034" y="10441"/>
                    <a:pt x="3803" y="13177"/>
                    <a:pt x="7005" y="13844"/>
                  </a:cubicBezTo>
                  <a:cubicBezTo>
                    <a:pt x="7221" y="13889"/>
                    <a:pt x="7435" y="13910"/>
                    <a:pt x="7647" y="13910"/>
                  </a:cubicBezTo>
                  <a:cubicBezTo>
                    <a:pt x="9949" y="13910"/>
                    <a:pt x="11951" y="11390"/>
                    <a:pt x="13143" y="9374"/>
                  </a:cubicBezTo>
                  <a:cubicBezTo>
                    <a:pt x="12876" y="9274"/>
                    <a:pt x="12676" y="9174"/>
                    <a:pt x="12476" y="9107"/>
                  </a:cubicBezTo>
                  <a:lnTo>
                    <a:pt x="10874" y="8340"/>
                  </a:lnTo>
                  <a:cubicBezTo>
                    <a:pt x="10874" y="8340"/>
                    <a:pt x="10874" y="6272"/>
                    <a:pt x="11508" y="4938"/>
                  </a:cubicBezTo>
                  <a:lnTo>
                    <a:pt x="12175" y="3670"/>
                  </a:lnTo>
                  <a:lnTo>
                    <a:pt x="3869" y="1"/>
                  </a:ln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49" name="Google Shape;1949;p50" hidden="0"/>
            <p:cNvSpPr/>
            <p:nvPr isPhoto="0" userDrawn="0"/>
          </p:nvSpPr>
          <p:spPr bwMode="auto">
            <a:xfrm>
              <a:off x="4079750" y="2431275"/>
              <a:ext cx="87599" cy="128525"/>
            </a:xfrm>
            <a:custGeom>
              <a:avLst/>
              <a:gdLst/>
              <a:ahLst/>
              <a:cxnLst/>
              <a:rect l="l" t="t" r="r" b="b"/>
              <a:pathLst>
                <a:path w="3504" h="5141" fill="norm" stroke="1" extrusionOk="0">
                  <a:moveTo>
                    <a:pt x="3129" y="0"/>
                  </a:moveTo>
                  <a:cubicBezTo>
                    <a:pt x="2619" y="0"/>
                    <a:pt x="1129" y="68"/>
                    <a:pt x="634" y="837"/>
                  </a:cubicBezTo>
                  <a:cubicBezTo>
                    <a:pt x="1" y="1771"/>
                    <a:pt x="301" y="3539"/>
                    <a:pt x="468" y="4106"/>
                  </a:cubicBezTo>
                  <a:cubicBezTo>
                    <a:pt x="734" y="4974"/>
                    <a:pt x="3303" y="5140"/>
                    <a:pt x="3303" y="5140"/>
                  </a:cubicBezTo>
                  <a:lnTo>
                    <a:pt x="3370" y="4273"/>
                  </a:lnTo>
                  <a:cubicBezTo>
                    <a:pt x="3503" y="3139"/>
                    <a:pt x="3503" y="2005"/>
                    <a:pt x="3370" y="904"/>
                  </a:cubicBezTo>
                  <a:lnTo>
                    <a:pt x="3303" y="3"/>
                  </a:lnTo>
                  <a:cubicBezTo>
                    <a:pt x="3303" y="3"/>
                    <a:pt x="3238" y="0"/>
                    <a:pt x="3129" y="0"/>
                  </a:cubicBezTo>
                  <a:close/>
                </a:path>
              </a:pathLst>
            </a:custGeom>
            <a:solidFill>
              <a:srgbClr val="263238"/>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50" name="Google Shape;1950;p50" hidden="0"/>
            <p:cNvSpPr/>
            <p:nvPr isPhoto="0" userDrawn="0"/>
          </p:nvSpPr>
          <p:spPr bwMode="auto">
            <a:xfrm>
              <a:off x="4079750" y="2587225"/>
              <a:ext cx="87599" cy="127675"/>
            </a:xfrm>
            <a:custGeom>
              <a:avLst/>
              <a:gdLst/>
              <a:ahLst/>
              <a:cxnLst/>
              <a:rect l="l" t="t" r="r" b="b"/>
              <a:pathLst>
                <a:path w="3504" h="5107" fill="norm" stroke="1" extrusionOk="0">
                  <a:moveTo>
                    <a:pt x="3129" y="0"/>
                  </a:moveTo>
                  <a:cubicBezTo>
                    <a:pt x="2619" y="0"/>
                    <a:pt x="1129" y="68"/>
                    <a:pt x="634" y="837"/>
                  </a:cubicBezTo>
                  <a:cubicBezTo>
                    <a:pt x="1" y="1771"/>
                    <a:pt x="301" y="3539"/>
                    <a:pt x="468" y="4073"/>
                  </a:cubicBezTo>
                  <a:cubicBezTo>
                    <a:pt x="734" y="4973"/>
                    <a:pt x="3303" y="5107"/>
                    <a:pt x="3303" y="5107"/>
                  </a:cubicBezTo>
                  <a:lnTo>
                    <a:pt x="3370" y="4240"/>
                  </a:lnTo>
                  <a:cubicBezTo>
                    <a:pt x="3503" y="3139"/>
                    <a:pt x="3503" y="2005"/>
                    <a:pt x="3370" y="871"/>
                  </a:cubicBezTo>
                  <a:lnTo>
                    <a:pt x="3303" y="3"/>
                  </a:lnTo>
                  <a:cubicBezTo>
                    <a:pt x="3303" y="3"/>
                    <a:pt x="3238" y="0"/>
                    <a:pt x="3129" y="0"/>
                  </a:cubicBezTo>
                  <a:close/>
                </a:path>
              </a:pathLst>
            </a:custGeom>
            <a:solidFill>
              <a:srgbClr val="263238"/>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51" name="Google Shape;1951;p50" hidden="0"/>
            <p:cNvSpPr/>
            <p:nvPr isPhoto="0" userDrawn="0"/>
          </p:nvSpPr>
          <p:spPr bwMode="auto">
            <a:xfrm>
              <a:off x="4161475" y="2559775"/>
              <a:ext cx="25" cy="27549"/>
            </a:xfrm>
            <a:custGeom>
              <a:avLst/>
              <a:gdLst/>
              <a:ahLst/>
              <a:cxnLst/>
              <a:rect l="l" t="t" r="r" b="b"/>
              <a:pathLst>
                <a:path w="1" h="1102" fill="none" stroke="1" extrusionOk="0">
                  <a:moveTo>
                    <a:pt x="1" y="0"/>
                  </a:moveTo>
                  <a:lnTo>
                    <a:pt x="1" y="1101"/>
                  </a:ln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52" name="Google Shape;1952;p50" hidden="0"/>
            <p:cNvSpPr/>
            <p:nvPr isPhoto="0" userDrawn="0"/>
          </p:nvSpPr>
          <p:spPr bwMode="auto">
            <a:xfrm>
              <a:off x="4146475" y="2559775"/>
              <a:ext cx="25" cy="25050"/>
            </a:xfrm>
            <a:custGeom>
              <a:avLst/>
              <a:gdLst/>
              <a:ahLst/>
              <a:cxnLst/>
              <a:rect l="l" t="t" r="r" b="b"/>
              <a:pathLst>
                <a:path w="1" h="1002" fill="none" stroke="1" extrusionOk="0">
                  <a:moveTo>
                    <a:pt x="0" y="0"/>
                  </a:moveTo>
                  <a:lnTo>
                    <a:pt x="0" y="1001"/>
                  </a:ln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53" name="Google Shape;1953;p50" hidden="0"/>
            <p:cNvSpPr/>
            <p:nvPr isPhoto="0" userDrawn="0"/>
          </p:nvSpPr>
          <p:spPr bwMode="auto">
            <a:xfrm>
              <a:off x="4045550" y="2088600"/>
              <a:ext cx="216025" cy="171824"/>
            </a:xfrm>
            <a:custGeom>
              <a:avLst/>
              <a:gdLst/>
              <a:ahLst/>
              <a:cxnLst/>
              <a:rect l="l" t="t" r="r" b="b"/>
              <a:pathLst>
                <a:path w="8641" h="6873" fill="norm" stroke="1" extrusionOk="0">
                  <a:moveTo>
                    <a:pt x="334" y="1"/>
                  </a:moveTo>
                  <a:lnTo>
                    <a:pt x="1" y="401"/>
                  </a:lnTo>
                  <a:lnTo>
                    <a:pt x="701" y="1669"/>
                  </a:lnTo>
                  <a:cubicBezTo>
                    <a:pt x="701" y="1669"/>
                    <a:pt x="2870" y="5705"/>
                    <a:pt x="7506" y="6872"/>
                  </a:cubicBezTo>
                  <a:cubicBezTo>
                    <a:pt x="7573" y="6205"/>
                    <a:pt x="7740" y="5571"/>
                    <a:pt x="7973" y="4971"/>
                  </a:cubicBezTo>
                  <a:lnTo>
                    <a:pt x="8640" y="3670"/>
                  </a:lnTo>
                  <a:lnTo>
                    <a:pt x="334" y="1"/>
                  </a:lnTo>
                  <a:close/>
                </a:path>
              </a:pathLst>
            </a:custGeom>
            <a:solidFill>
              <a:srgbClr val="263238"/>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54" name="Google Shape;1954;p50" hidden="0"/>
            <p:cNvSpPr/>
            <p:nvPr isPhoto="0" userDrawn="0"/>
          </p:nvSpPr>
          <p:spPr bwMode="auto">
            <a:xfrm>
              <a:off x="4028875" y="1830975"/>
              <a:ext cx="324425" cy="379925"/>
            </a:xfrm>
            <a:custGeom>
              <a:avLst/>
              <a:gdLst/>
              <a:ahLst/>
              <a:cxnLst/>
              <a:rect l="l" t="t" r="r" b="b"/>
              <a:pathLst>
                <a:path w="12977" h="15197" fill="norm" stroke="1" extrusionOk="0">
                  <a:moveTo>
                    <a:pt x="6066" y="1"/>
                  </a:moveTo>
                  <a:cubicBezTo>
                    <a:pt x="5678" y="1"/>
                    <a:pt x="5277" y="50"/>
                    <a:pt x="4871" y="165"/>
                  </a:cubicBezTo>
                  <a:cubicBezTo>
                    <a:pt x="2169" y="932"/>
                    <a:pt x="1" y="6203"/>
                    <a:pt x="134" y="8037"/>
                  </a:cubicBezTo>
                  <a:cubicBezTo>
                    <a:pt x="234" y="9872"/>
                    <a:pt x="3036" y="12874"/>
                    <a:pt x="3036" y="12874"/>
                  </a:cubicBezTo>
                  <a:cubicBezTo>
                    <a:pt x="4404" y="14142"/>
                    <a:pt x="6138" y="14942"/>
                    <a:pt x="8006" y="15142"/>
                  </a:cubicBezTo>
                  <a:cubicBezTo>
                    <a:pt x="8344" y="15180"/>
                    <a:pt x="8662" y="15196"/>
                    <a:pt x="8962" y="15196"/>
                  </a:cubicBezTo>
                  <a:cubicBezTo>
                    <a:pt x="11357" y="15196"/>
                    <a:pt x="12543" y="14116"/>
                    <a:pt x="12543" y="13641"/>
                  </a:cubicBezTo>
                  <a:cubicBezTo>
                    <a:pt x="12543" y="13108"/>
                    <a:pt x="11776" y="9105"/>
                    <a:pt x="11776" y="9105"/>
                  </a:cubicBezTo>
                  <a:cubicBezTo>
                    <a:pt x="11776" y="9105"/>
                    <a:pt x="12743" y="8571"/>
                    <a:pt x="12877" y="8137"/>
                  </a:cubicBezTo>
                  <a:cubicBezTo>
                    <a:pt x="12977" y="7704"/>
                    <a:pt x="11042" y="5869"/>
                    <a:pt x="11042" y="5869"/>
                  </a:cubicBezTo>
                  <a:cubicBezTo>
                    <a:pt x="11209" y="5602"/>
                    <a:pt x="11309" y="5302"/>
                    <a:pt x="11342" y="5002"/>
                  </a:cubicBezTo>
                  <a:cubicBezTo>
                    <a:pt x="11342" y="4568"/>
                    <a:pt x="10041" y="1566"/>
                    <a:pt x="10041" y="1566"/>
                  </a:cubicBezTo>
                  <a:cubicBezTo>
                    <a:pt x="10041" y="1566"/>
                    <a:pt x="8259" y="1"/>
                    <a:pt x="6066"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55" name="Google Shape;1955;p50" hidden="0"/>
            <p:cNvSpPr/>
            <p:nvPr isPhoto="0" userDrawn="0"/>
          </p:nvSpPr>
          <p:spPr bwMode="auto">
            <a:xfrm>
              <a:off x="4250700" y="1969350"/>
              <a:ext cx="18375" cy="35050"/>
            </a:xfrm>
            <a:custGeom>
              <a:avLst/>
              <a:gdLst/>
              <a:ahLst/>
              <a:cxnLst/>
              <a:rect l="l" t="t" r="r" b="b"/>
              <a:pathLst>
                <a:path w="735" h="1402" fill="norm" stroke="1" extrusionOk="0">
                  <a:moveTo>
                    <a:pt x="368" y="1"/>
                  </a:moveTo>
                  <a:cubicBezTo>
                    <a:pt x="168" y="1"/>
                    <a:pt x="1" y="334"/>
                    <a:pt x="1" y="701"/>
                  </a:cubicBezTo>
                  <a:cubicBezTo>
                    <a:pt x="1" y="1101"/>
                    <a:pt x="168" y="1402"/>
                    <a:pt x="368" y="1402"/>
                  </a:cubicBezTo>
                  <a:cubicBezTo>
                    <a:pt x="568" y="1402"/>
                    <a:pt x="735" y="1101"/>
                    <a:pt x="735" y="701"/>
                  </a:cubicBezTo>
                  <a:cubicBezTo>
                    <a:pt x="735" y="334"/>
                    <a:pt x="568" y="1"/>
                    <a:pt x="3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56" name="Google Shape;1956;p50" hidden="0"/>
            <p:cNvSpPr/>
            <p:nvPr isPhoto="0" userDrawn="0"/>
          </p:nvSpPr>
          <p:spPr bwMode="auto">
            <a:xfrm>
              <a:off x="4229025" y="1929325"/>
              <a:ext cx="59225" cy="35050"/>
            </a:xfrm>
            <a:custGeom>
              <a:avLst/>
              <a:gdLst/>
              <a:ahLst/>
              <a:cxnLst/>
              <a:rect l="l" t="t" r="r" b="b"/>
              <a:pathLst>
                <a:path w="2369" h="1402" fill="none" stroke="1" extrusionOk="0">
                  <a:moveTo>
                    <a:pt x="0" y="1401"/>
                  </a:moveTo>
                  <a:cubicBezTo>
                    <a:pt x="0" y="1401"/>
                    <a:pt x="1068" y="0"/>
                    <a:pt x="2369" y="768"/>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57" name="Google Shape;1957;p50" hidden="0"/>
            <p:cNvSpPr/>
            <p:nvPr isPhoto="0" userDrawn="0"/>
          </p:nvSpPr>
          <p:spPr bwMode="auto">
            <a:xfrm>
              <a:off x="4224025" y="2069425"/>
              <a:ext cx="72575" cy="26700"/>
            </a:xfrm>
            <a:custGeom>
              <a:avLst/>
              <a:gdLst/>
              <a:ahLst/>
              <a:cxnLst/>
              <a:rect l="l" t="t" r="r" b="b"/>
              <a:pathLst>
                <a:path w="2903" h="1068" fill="none" stroke="1" extrusionOk="0">
                  <a:moveTo>
                    <a:pt x="0" y="0"/>
                  </a:moveTo>
                  <a:cubicBezTo>
                    <a:pt x="0" y="0"/>
                    <a:pt x="634" y="1068"/>
                    <a:pt x="2902" y="668"/>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58" name="Google Shape;1958;p50" hidden="0"/>
            <p:cNvSpPr/>
            <p:nvPr isPhoto="0" userDrawn="0"/>
          </p:nvSpPr>
          <p:spPr bwMode="auto">
            <a:xfrm>
              <a:off x="3927150" y="1703450"/>
              <a:ext cx="406975" cy="380675"/>
            </a:xfrm>
            <a:custGeom>
              <a:avLst/>
              <a:gdLst/>
              <a:ahLst/>
              <a:cxnLst/>
              <a:rect l="l" t="t" r="r" b="b"/>
              <a:pathLst>
                <a:path w="16279" h="15227" fill="norm" stroke="1" extrusionOk="0">
                  <a:moveTo>
                    <a:pt x="11270" y="0"/>
                  </a:moveTo>
                  <a:cubicBezTo>
                    <a:pt x="9200" y="0"/>
                    <a:pt x="7080" y="1224"/>
                    <a:pt x="7005" y="1797"/>
                  </a:cubicBezTo>
                  <a:cubicBezTo>
                    <a:pt x="6905" y="2564"/>
                    <a:pt x="7639" y="3531"/>
                    <a:pt x="7005" y="3632"/>
                  </a:cubicBezTo>
                  <a:cubicBezTo>
                    <a:pt x="6927" y="3644"/>
                    <a:pt x="6837" y="3648"/>
                    <a:pt x="6740" y="3648"/>
                  </a:cubicBezTo>
                  <a:cubicBezTo>
                    <a:pt x="6526" y="3648"/>
                    <a:pt x="6273" y="3628"/>
                    <a:pt x="6020" y="3628"/>
                  </a:cubicBezTo>
                  <a:cubicBezTo>
                    <a:pt x="5451" y="3628"/>
                    <a:pt x="4879" y="3731"/>
                    <a:pt x="4737" y="4399"/>
                  </a:cubicBezTo>
                  <a:cubicBezTo>
                    <a:pt x="4603" y="5066"/>
                    <a:pt x="4370" y="5700"/>
                    <a:pt x="4103" y="6333"/>
                  </a:cubicBezTo>
                  <a:cubicBezTo>
                    <a:pt x="4103" y="6333"/>
                    <a:pt x="634" y="7634"/>
                    <a:pt x="300" y="9669"/>
                  </a:cubicBezTo>
                  <a:cubicBezTo>
                    <a:pt x="0" y="11704"/>
                    <a:pt x="2902" y="14539"/>
                    <a:pt x="3336" y="14940"/>
                  </a:cubicBezTo>
                  <a:cubicBezTo>
                    <a:pt x="3518" y="15121"/>
                    <a:pt x="4056" y="15227"/>
                    <a:pt x="4670" y="15227"/>
                  </a:cubicBezTo>
                  <a:cubicBezTo>
                    <a:pt x="5522" y="15227"/>
                    <a:pt x="6517" y="15024"/>
                    <a:pt x="6905" y="14539"/>
                  </a:cubicBezTo>
                  <a:cubicBezTo>
                    <a:pt x="7539" y="13705"/>
                    <a:pt x="6572" y="12271"/>
                    <a:pt x="7205" y="11737"/>
                  </a:cubicBezTo>
                  <a:cubicBezTo>
                    <a:pt x="7872" y="11204"/>
                    <a:pt x="8740" y="11404"/>
                    <a:pt x="8940" y="9803"/>
                  </a:cubicBezTo>
                  <a:cubicBezTo>
                    <a:pt x="9173" y="8168"/>
                    <a:pt x="8406" y="7534"/>
                    <a:pt x="9474" y="6967"/>
                  </a:cubicBezTo>
                  <a:cubicBezTo>
                    <a:pt x="9691" y="6862"/>
                    <a:pt x="9921" y="6824"/>
                    <a:pt x="10166" y="6824"/>
                  </a:cubicBezTo>
                  <a:cubicBezTo>
                    <a:pt x="10776" y="6824"/>
                    <a:pt x="11479" y="7058"/>
                    <a:pt x="12329" y="7058"/>
                  </a:cubicBezTo>
                  <a:cubicBezTo>
                    <a:pt x="12861" y="7058"/>
                    <a:pt x="13451" y="6966"/>
                    <a:pt x="14110" y="6667"/>
                  </a:cubicBezTo>
                  <a:cubicBezTo>
                    <a:pt x="16278" y="5700"/>
                    <a:pt x="15645" y="1897"/>
                    <a:pt x="13276" y="496"/>
                  </a:cubicBezTo>
                  <a:cubicBezTo>
                    <a:pt x="12668" y="141"/>
                    <a:pt x="11972" y="0"/>
                    <a:pt x="11270" y="0"/>
                  </a:cubicBezTo>
                  <a:close/>
                </a:path>
              </a:pathLst>
            </a:custGeom>
            <a:solidFill>
              <a:srgbClr val="263238"/>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59" name="Google Shape;1959;p50" hidden="0"/>
            <p:cNvSpPr/>
            <p:nvPr isPhoto="0" userDrawn="0"/>
          </p:nvSpPr>
          <p:spPr bwMode="auto">
            <a:xfrm>
              <a:off x="3991350" y="2031500"/>
              <a:ext cx="110950" cy="118900"/>
            </a:xfrm>
            <a:custGeom>
              <a:avLst/>
              <a:gdLst/>
              <a:ahLst/>
              <a:cxnLst/>
              <a:rect l="l" t="t" r="r" b="b"/>
              <a:pathLst>
                <a:path w="4438" h="4756" fill="norm" stroke="1" extrusionOk="0">
                  <a:moveTo>
                    <a:pt x="1855" y="0"/>
                  </a:moveTo>
                  <a:cubicBezTo>
                    <a:pt x="1783" y="0"/>
                    <a:pt x="1709" y="6"/>
                    <a:pt x="1635" y="16"/>
                  </a:cubicBezTo>
                  <a:cubicBezTo>
                    <a:pt x="1" y="217"/>
                    <a:pt x="434" y="3786"/>
                    <a:pt x="1635" y="4553"/>
                  </a:cubicBezTo>
                  <a:cubicBezTo>
                    <a:pt x="1865" y="4697"/>
                    <a:pt x="2112" y="4755"/>
                    <a:pt x="2361" y="4755"/>
                  </a:cubicBezTo>
                  <a:cubicBezTo>
                    <a:pt x="3382" y="4755"/>
                    <a:pt x="4437" y="3786"/>
                    <a:pt x="4437" y="3786"/>
                  </a:cubicBezTo>
                  <a:lnTo>
                    <a:pt x="4437" y="2185"/>
                  </a:lnTo>
                  <a:cubicBezTo>
                    <a:pt x="4437" y="2185"/>
                    <a:pt x="3345" y="0"/>
                    <a:pt x="18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60" name="Google Shape;1960;p50" hidden="0"/>
            <p:cNvSpPr/>
            <p:nvPr isPhoto="0" userDrawn="0"/>
          </p:nvSpPr>
          <p:spPr bwMode="auto">
            <a:xfrm>
              <a:off x="3991350" y="2026050"/>
              <a:ext cx="110950" cy="137625"/>
            </a:xfrm>
            <a:custGeom>
              <a:avLst/>
              <a:gdLst/>
              <a:ahLst/>
              <a:cxnLst/>
              <a:rect l="l" t="t" r="r" b="b"/>
              <a:pathLst>
                <a:path w="4438" h="5505" fill="none" stroke="1" extrusionOk="0">
                  <a:moveTo>
                    <a:pt x="4437" y="2403"/>
                  </a:moveTo>
                  <a:cubicBezTo>
                    <a:pt x="4437" y="2403"/>
                    <a:pt x="3236" y="1"/>
                    <a:pt x="1635" y="234"/>
                  </a:cubicBezTo>
                  <a:cubicBezTo>
                    <a:pt x="1" y="435"/>
                    <a:pt x="434" y="4004"/>
                    <a:pt x="1635" y="4771"/>
                  </a:cubicBezTo>
                  <a:cubicBezTo>
                    <a:pt x="2803" y="5505"/>
                    <a:pt x="4437" y="4004"/>
                    <a:pt x="4437" y="4004"/>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61" name="Google Shape;1961;p50" hidden="0"/>
            <p:cNvSpPr/>
            <p:nvPr isPhoto="0" userDrawn="0"/>
          </p:nvSpPr>
          <p:spPr bwMode="auto">
            <a:xfrm>
              <a:off x="3493500" y="2397150"/>
              <a:ext cx="305250" cy="648925"/>
            </a:xfrm>
            <a:custGeom>
              <a:avLst/>
              <a:gdLst/>
              <a:ahLst/>
              <a:cxnLst/>
              <a:rect l="l" t="t" r="r" b="b"/>
              <a:pathLst>
                <a:path w="12210" h="25957" fill="norm" stroke="1" extrusionOk="0">
                  <a:moveTo>
                    <a:pt x="12209" y="1"/>
                  </a:moveTo>
                  <a:cubicBezTo>
                    <a:pt x="12209" y="1"/>
                    <a:pt x="9074" y="1302"/>
                    <a:pt x="8540" y="3036"/>
                  </a:cubicBezTo>
                  <a:cubicBezTo>
                    <a:pt x="8006" y="4738"/>
                    <a:pt x="1301" y="20516"/>
                    <a:pt x="668" y="21783"/>
                  </a:cubicBezTo>
                  <a:cubicBezTo>
                    <a:pt x="0" y="23051"/>
                    <a:pt x="768" y="25352"/>
                    <a:pt x="1935" y="25786"/>
                  </a:cubicBezTo>
                  <a:cubicBezTo>
                    <a:pt x="2257" y="25902"/>
                    <a:pt x="2538" y="25956"/>
                    <a:pt x="2800" y="25956"/>
                  </a:cubicBezTo>
                  <a:cubicBezTo>
                    <a:pt x="3516" y="25956"/>
                    <a:pt x="4092" y="25554"/>
                    <a:pt x="4971" y="24919"/>
                  </a:cubicBezTo>
                  <a:cubicBezTo>
                    <a:pt x="6138" y="24051"/>
                    <a:pt x="12209" y="13911"/>
                    <a:pt x="12209" y="13911"/>
                  </a:cubicBezTo>
                  <a:lnTo>
                    <a:pt x="12209"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62" name="Google Shape;1962;p50" hidden="0"/>
            <p:cNvSpPr/>
            <p:nvPr isPhoto="0" userDrawn="0"/>
          </p:nvSpPr>
          <p:spPr bwMode="auto">
            <a:xfrm>
              <a:off x="3493500" y="2397150"/>
              <a:ext cx="305250" cy="655500"/>
            </a:xfrm>
            <a:custGeom>
              <a:avLst/>
              <a:gdLst/>
              <a:ahLst/>
              <a:cxnLst/>
              <a:rect l="l" t="t" r="r" b="b"/>
              <a:pathLst>
                <a:path w="12210" h="26220" fill="none" stroke="1" extrusionOk="0">
                  <a:moveTo>
                    <a:pt x="12209" y="1"/>
                  </a:moveTo>
                  <a:cubicBezTo>
                    <a:pt x="12209" y="1"/>
                    <a:pt x="9074" y="1302"/>
                    <a:pt x="8540" y="3036"/>
                  </a:cubicBezTo>
                  <a:cubicBezTo>
                    <a:pt x="8006" y="4738"/>
                    <a:pt x="1301" y="20516"/>
                    <a:pt x="668" y="21783"/>
                  </a:cubicBezTo>
                  <a:cubicBezTo>
                    <a:pt x="0" y="23051"/>
                    <a:pt x="768" y="25352"/>
                    <a:pt x="1935" y="25786"/>
                  </a:cubicBezTo>
                  <a:cubicBezTo>
                    <a:pt x="3136" y="26220"/>
                    <a:pt x="3770" y="25786"/>
                    <a:pt x="4971" y="24919"/>
                  </a:cubicBezTo>
                  <a:cubicBezTo>
                    <a:pt x="6138" y="24051"/>
                    <a:pt x="12209" y="13911"/>
                    <a:pt x="12209" y="13911"/>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63" name="Google Shape;1963;p50" hidden="0"/>
            <p:cNvSpPr/>
            <p:nvPr isPhoto="0" userDrawn="0"/>
          </p:nvSpPr>
          <p:spPr bwMode="auto">
            <a:xfrm>
              <a:off x="3584400" y="2402150"/>
              <a:ext cx="139300" cy="300250"/>
            </a:xfrm>
            <a:custGeom>
              <a:avLst/>
              <a:gdLst/>
              <a:ahLst/>
              <a:cxnLst/>
              <a:rect l="l" t="t" r="r" b="b"/>
              <a:pathLst>
                <a:path w="5572" h="12010" fill="norm" stroke="1" extrusionOk="0">
                  <a:moveTo>
                    <a:pt x="4570" y="1"/>
                  </a:moveTo>
                  <a:lnTo>
                    <a:pt x="768" y="68"/>
                  </a:lnTo>
                  <a:cubicBezTo>
                    <a:pt x="334" y="68"/>
                    <a:pt x="0" y="435"/>
                    <a:pt x="0" y="868"/>
                  </a:cubicBezTo>
                  <a:lnTo>
                    <a:pt x="201" y="11242"/>
                  </a:lnTo>
                  <a:cubicBezTo>
                    <a:pt x="201" y="11676"/>
                    <a:pt x="567" y="12010"/>
                    <a:pt x="1001" y="12010"/>
                  </a:cubicBezTo>
                  <a:lnTo>
                    <a:pt x="4804" y="11943"/>
                  </a:lnTo>
                  <a:cubicBezTo>
                    <a:pt x="5204" y="11943"/>
                    <a:pt x="5571" y="11576"/>
                    <a:pt x="5571" y="11142"/>
                  </a:cubicBezTo>
                  <a:lnTo>
                    <a:pt x="5371" y="768"/>
                  </a:lnTo>
                  <a:cubicBezTo>
                    <a:pt x="5371" y="335"/>
                    <a:pt x="5004" y="1"/>
                    <a:pt x="4570" y="1"/>
                  </a:cubicBezTo>
                  <a:close/>
                </a:path>
              </a:pathLst>
            </a:custGeom>
            <a:solidFill>
              <a:srgbClr val="263238"/>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64" name="Google Shape;1964;p50" hidden="0"/>
            <p:cNvSpPr/>
            <p:nvPr isPhoto="0" userDrawn="0"/>
          </p:nvSpPr>
          <p:spPr bwMode="auto">
            <a:xfrm>
              <a:off x="3470149" y="2489350"/>
              <a:ext cx="279725" cy="571500"/>
            </a:xfrm>
            <a:custGeom>
              <a:avLst/>
              <a:gdLst/>
              <a:ahLst/>
              <a:cxnLst/>
              <a:rect l="l" t="t" r="r" b="b"/>
              <a:pathLst>
                <a:path w="11189" h="22860" fill="norm" stroke="1" extrusionOk="0">
                  <a:moveTo>
                    <a:pt x="8956" y="1"/>
                  </a:moveTo>
                  <a:cubicBezTo>
                    <a:pt x="8384" y="1"/>
                    <a:pt x="5900" y="1175"/>
                    <a:pt x="5304" y="1583"/>
                  </a:cubicBezTo>
                  <a:cubicBezTo>
                    <a:pt x="4637" y="2017"/>
                    <a:pt x="3570" y="2918"/>
                    <a:pt x="3636" y="3785"/>
                  </a:cubicBezTo>
                  <a:cubicBezTo>
                    <a:pt x="3670" y="4685"/>
                    <a:pt x="3703" y="10923"/>
                    <a:pt x="3703" y="10923"/>
                  </a:cubicBezTo>
                  <a:cubicBezTo>
                    <a:pt x="3703" y="10923"/>
                    <a:pt x="3036" y="13592"/>
                    <a:pt x="1902" y="15093"/>
                  </a:cubicBezTo>
                  <a:cubicBezTo>
                    <a:pt x="734" y="16627"/>
                    <a:pt x="0" y="19396"/>
                    <a:pt x="1168" y="21664"/>
                  </a:cubicBezTo>
                  <a:cubicBezTo>
                    <a:pt x="1606" y="22516"/>
                    <a:pt x="2289" y="22860"/>
                    <a:pt x="3021" y="22860"/>
                  </a:cubicBezTo>
                  <a:cubicBezTo>
                    <a:pt x="4238" y="22860"/>
                    <a:pt x="5588" y="21909"/>
                    <a:pt x="6172" y="20764"/>
                  </a:cubicBezTo>
                  <a:cubicBezTo>
                    <a:pt x="7106" y="18929"/>
                    <a:pt x="5838" y="12091"/>
                    <a:pt x="5838" y="12091"/>
                  </a:cubicBezTo>
                  <a:cubicBezTo>
                    <a:pt x="6438" y="11690"/>
                    <a:pt x="6939" y="11090"/>
                    <a:pt x="7172" y="10390"/>
                  </a:cubicBezTo>
                  <a:cubicBezTo>
                    <a:pt x="7439" y="9689"/>
                    <a:pt x="7673" y="8955"/>
                    <a:pt x="7806" y="8221"/>
                  </a:cubicBezTo>
                  <a:cubicBezTo>
                    <a:pt x="8773" y="7921"/>
                    <a:pt x="9707" y="7588"/>
                    <a:pt x="10608" y="7154"/>
                  </a:cubicBezTo>
                  <a:cubicBezTo>
                    <a:pt x="11188" y="6832"/>
                    <a:pt x="10959" y="6385"/>
                    <a:pt x="10762" y="6385"/>
                  </a:cubicBezTo>
                  <a:cubicBezTo>
                    <a:pt x="10755" y="6385"/>
                    <a:pt x="10748" y="6386"/>
                    <a:pt x="10741" y="6387"/>
                  </a:cubicBezTo>
                  <a:cubicBezTo>
                    <a:pt x="10541" y="6453"/>
                    <a:pt x="7506" y="7187"/>
                    <a:pt x="7506" y="7187"/>
                  </a:cubicBezTo>
                  <a:cubicBezTo>
                    <a:pt x="7839" y="6854"/>
                    <a:pt x="8173" y="6520"/>
                    <a:pt x="8540" y="6220"/>
                  </a:cubicBezTo>
                  <a:cubicBezTo>
                    <a:pt x="9040" y="5820"/>
                    <a:pt x="10641" y="4252"/>
                    <a:pt x="10708" y="3885"/>
                  </a:cubicBezTo>
                  <a:cubicBezTo>
                    <a:pt x="10741" y="3585"/>
                    <a:pt x="10641" y="3318"/>
                    <a:pt x="10475" y="3118"/>
                  </a:cubicBezTo>
                  <a:cubicBezTo>
                    <a:pt x="10541" y="2884"/>
                    <a:pt x="10475" y="2651"/>
                    <a:pt x="10341" y="2484"/>
                  </a:cubicBezTo>
                  <a:cubicBezTo>
                    <a:pt x="10266" y="2426"/>
                    <a:pt x="10164" y="2401"/>
                    <a:pt x="10043" y="2401"/>
                  </a:cubicBezTo>
                  <a:cubicBezTo>
                    <a:pt x="9678" y="2401"/>
                    <a:pt x="9140" y="2626"/>
                    <a:pt x="8640" y="2851"/>
                  </a:cubicBezTo>
                  <a:cubicBezTo>
                    <a:pt x="7939" y="3151"/>
                    <a:pt x="5671" y="4252"/>
                    <a:pt x="5671" y="4252"/>
                  </a:cubicBezTo>
                  <a:cubicBezTo>
                    <a:pt x="5671" y="4252"/>
                    <a:pt x="5638" y="3051"/>
                    <a:pt x="6005" y="2751"/>
                  </a:cubicBezTo>
                  <a:cubicBezTo>
                    <a:pt x="6372" y="2451"/>
                    <a:pt x="8373" y="1350"/>
                    <a:pt x="8807" y="1016"/>
                  </a:cubicBezTo>
                  <a:cubicBezTo>
                    <a:pt x="9274" y="716"/>
                    <a:pt x="9374" y="149"/>
                    <a:pt x="9040" y="15"/>
                  </a:cubicBezTo>
                  <a:cubicBezTo>
                    <a:pt x="9020" y="6"/>
                    <a:pt x="8992" y="1"/>
                    <a:pt x="8956" y="1"/>
                  </a:cubicBezTo>
                  <a:close/>
                </a:path>
              </a:pathLst>
            </a:custGeom>
            <a:solidFill>
              <a:srgbClr val="FFFFFF"/>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65" name="Google Shape;1965;p50" hidden="0"/>
            <p:cNvSpPr/>
            <p:nvPr isPhoto="0" userDrawn="0"/>
          </p:nvSpPr>
          <p:spPr bwMode="auto">
            <a:xfrm>
              <a:off x="3475150" y="2889175"/>
              <a:ext cx="159300" cy="171900"/>
            </a:xfrm>
            <a:custGeom>
              <a:avLst/>
              <a:gdLst/>
              <a:ahLst/>
              <a:cxnLst/>
              <a:rect l="l" t="t" r="r" b="b"/>
              <a:pathLst>
                <a:path w="6372" h="6876" fill="norm" stroke="1" extrusionOk="0">
                  <a:moveTo>
                    <a:pt x="1135" y="1"/>
                  </a:moveTo>
                  <a:cubicBezTo>
                    <a:pt x="334" y="1568"/>
                    <a:pt x="1" y="3770"/>
                    <a:pt x="968" y="5671"/>
                  </a:cubicBezTo>
                  <a:cubicBezTo>
                    <a:pt x="1409" y="6528"/>
                    <a:pt x="2098" y="6876"/>
                    <a:pt x="2834" y="6876"/>
                  </a:cubicBezTo>
                  <a:cubicBezTo>
                    <a:pt x="4047" y="6876"/>
                    <a:pt x="5390" y="5933"/>
                    <a:pt x="5972" y="4771"/>
                  </a:cubicBezTo>
                  <a:cubicBezTo>
                    <a:pt x="6338" y="4037"/>
                    <a:pt x="6372" y="2436"/>
                    <a:pt x="6238" y="835"/>
                  </a:cubicBezTo>
                  <a:lnTo>
                    <a:pt x="6238" y="835"/>
                  </a:lnTo>
                  <a:cubicBezTo>
                    <a:pt x="5456" y="1170"/>
                    <a:pt x="4758" y="1304"/>
                    <a:pt x="4140" y="1304"/>
                  </a:cubicBezTo>
                  <a:cubicBezTo>
                    <a:pt x="2728" y="1304"/>
                    <a:pt x="1738" y="604"/>
                    <a:pt x="1135" y="1"/>
                  </a:cubicBezTo>
                  <a:close/>
                </a:path>
              </a:pathLst>
            </a:custGeom>
            <a:solidFill>
              <a:srgbClr val="6453C2"/>
            </a:solid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66" name="Google Shape;1966;p50" hidden="0"/>
            <p:cNvSpPr/>
            <p:nvPr isPhoto="0" userDrawn="0"/>
          </p:nvSpPr>
          <p:spPr bwMode="auto">
            <a:xfrm>
              <a:off x="3626925" y="2567275"/>
              <a:ext cx="104275" cy="65900"/>
            </a:xfrm>
            <a:custGeom>
              <a:avLst/>
              <a:gdLst/>
              <a:ahLst/>
              <a:cxnLst/>
              <a:rect l="l" t="t" r="r" b="b"/>
              <a:pathLst>
                <a:path w="4171" h="2636" fill="none" stroke="1" extrusionOk="0">
                  <a:moveTo>
                    <a:pt x="4170" y="1"/>
                  </a:moveTo>
                  <a:lnTo>
                    <a:pt x="1" y="2636"/>
                  </a:ln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67" name="Google Shape;1967;p50" hidden="0"/>
            <p:cNvSpPr/>
            <p:nvPr isPhoto="0" userDrawn="0"/>
          </p:nvSpPr>
          <p:spPr bwMode="auto">
            <a:xfrm>
              <a:off x="3626925" y="2567275"/>
              <a:ext cx="104275" cy="65900"/>
            </a:xfrm>
            <a:custGeom>
              <a:avLst/>
              <a:gdLst/>
              <a:ahLst/>
              <a:cxnLst/>
              <a:rect l="l" t="t" r="r" b="b"/>
              <a:pathLst>
                <a:path w="4171" h="2636" fill="none" stroke="1" extrusionOk="0">
                  <a:moveTo>
                    <a:pt x="4170" y="1"/>
                  </a:moveTo>
                  <a:lnTo>
                    <a:pt x="1" y="2636"/>
                  </a:ln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68" name="Google Shape;1968;p50" hidden="0"/>
            <p:cNvSpPr/>
            <p:nvPr isPhoto="0" userDrawn="0"/>
          </p:nvSpPr>
          <p:spPr bwMode="auto">
            <a:xfrm>
              <a:off x="4325750" y="3207750"/>
              <a:ext cx="232700" cy="192650"/>
            </a:xfrm>
            <a:custGeom>
              <a:avLst/>
              <a:gdLst/>
              <a:ahLst/>
              <a:cxnLst/>
              <a:rect l="l" t="t" r="r" b="b"/>
              <a:pathLst>
                <a:path w="9308" h="7706" fill="norm" stroke="1" extrusionOk="0">
                  <a:moveTo>
                    <a:pt x="6939" y="0"/>
                  </a:moveTo>
                  <a:lnTo>
                    <a:pt x="3470" y="734"/>
                  </a:lnTo>
                  <a:cubicBezTo>
                    <a:pt x="3103" y="801"/>
                    <a:pt x="568" y="3169"/>
                    <a:pt x="268" y="3636"/>
                  </a:cubicBezTo>
                  <a:cubicBezTo>
                    <a:pt x="1" y="4070"/>
                    <a:pt x="801" y="4370"/>
                    <a:pt x="1168" y="4370"/>
                  </a:cubicBezTo>
                  <a:cubicBezTo>
                    <a:pt x="1535" y="4370"/>
                    <a:pt x="3537" y="2902"/>
                    <a:pt x="3537" y="2902"/>
                  </a:cubicBezTo>
                  <a:lnTo>
                    <a:pt x="3537" y="2902"/>
                  </a:lnTo>
                  <a:lnTo>
                    <a:pt x="3003" y="4236"/>
                  </a:lnTo>
                  <a:lnTo>
                    <a:pt x="7006" y="7706"/>
                  </a:lnTo>
                  <a:cubicBezTo>
                    <a:pt x="7006" y="7706"/>
                    <a:pt x="8073" y="5771"/>
                    <a:pt x="8574" y="4503"/>
                  </a:cubicBezTo>
                  <a:cubicBezTo>
                    <a:pt x="8941" y="3503"/>
                    <a:pt x="9207" y="2435"/>
                    <a:pt x="9308" y="1334"/>
                  </a:cubicBezTo>
                  <a:lnTo>
                    <a:pt x="6939"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69" name="Google Shape;1969;p50" hidden="0"/>
            <p:cNvSpPr/>
            <p:nvPr isPhoto="0" userDrawn="0"/>
          </p:nvSpPr>
          <p:spPr bwMode="auto">
            <a:xfrm>
              <a:off x="4325750" y="3207750"/>
              <a:ext cx="232700" cy="192650"/>
            </a:xfrm>
            <a:custGeom>
              <a:avLst/>
              <a:gdLst/>
              <a:ahLst/>
              <a:cxnLst/>
              <a:rect l="l" t="t" r="r" b="b"/>
              <a:pathLst>
                <a:path w="9308" h="7706" fill="none" stroke="1" extrusionOk="0">
                  <a:moveTo>
                    <a:pt x="6939" y="0"/>
                  </a:moveTo>
                  <a:lnTo>
                    <a:pt x="3470" y="734"/>
                  </a:lnTo>
                  <a:cubicBezTo>
                    <a:pt x="3103" y="801"/>
                    <a:pt x="568" y="3169"/>
                    <a:pt x="268" y="3636"/>
                  </a:cubicBezTo>
                  <a:cubicBezTo>
                    <a:pt x="1" y="4070"/>
                    <a:pt x="801" y="4370"/>
                    <a:pt x="1168" y="4370"/>
                  </a:cubicBezTo>
                  <a:cubicBezTo>
                    <a:pt x="1535" y="4370"/>
                    <a:pt x="3537" y="2902"/>
                    <a:pt x="3537" y="2902"/>
                  </a:cubicBezTo>
                  <a:lnTo>
                    <a:pt x="3003" y="4236"/>
                  </a:lnTo>
                  <a:lnTo>
                    <a:pt x="7006" y="7706"/>
                  </a:lnTo>
                  <a:cubicBezTo>
                    <a:pt x="7006" y="7706"/>
                    <a:pt x="8073" y="5771"/>
                    <a:pt x="8574" y="4503"/>
                  </a:cubicBezTo>
                  <a:cubicBezTo>
                    <a:pt x="8941" y="3503"/>
                    <a:pt x="9207" y="2435"/>
                    <a:pt x="9308" y="1334"/>
                  </a:cubicBezTo>
                </a:path>
              </a:pathLst>
            </a:custGeom>
            <a:noFill/>
            <a:ln w="10850"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2">
            <a:alphaModFix/>
          </a:blip>
          <a:stretch/>
        </a:blipFill>
      </p:bgPr>
    </p:bg>
    <p:spTree>
      <p:nvGrpSpPr>
        <p:cNvPr id="1" name="" hidden="0"/>
        <p:cNvGrpSpPr/>
        <p:nvPr isPhoto="0" userDrawn="0"/>
      </p:nvGrpSpPr>
      <p:grpSpPr bwMode="auto">
        <a:xfrm>
          <a:off x="0" y="0"/>
          <a:ext cx="0" cy="0"/>
          <a:chOff x="0" y="0"/>
          <a:chExt cx="0" cy="0"/>
        </a:xfrm>
      </p:grpSpPr>
      <p:sp>
        <p:nvSpPr>
          <p:cNvPr id="1974" name="Google Shape;1974;p51" hidden="0"/>
          <p:cNvSpPr/>
          <p:nvPr isPhoto="0" userDrawn="0"/>
        </p:nvSpPr>
        <p:spPr bwMode="auto">
          <a:xfrm>
            <a:off x="713100" y="3963900"/>
            <a:ext cx="77178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75" name="Google Shape;1975;p51" hidden="0"/>
          <p:cNvSpPr txBox="1"/>
          <p:nvPr isPhoto="0" userDrawn="0">
            <p:ph type="body" idx="1" hasCustomPrompt="0"/>
          </p:nvPr>
        </p:nvSpPr>
        <p:spPr bwMode="auto">
          <a:xfrm>
            <a:off x="713100" y="4035450"/>
            <a:ext cx="7717800" cy="4953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a:solidFill>
                  <a:schemeClr val="lt1"/>
                </a:solidFill>
              </a:rPr>
              <a:t>Ein Bild sagt mehr als tausend Worte</a:t>
            </a:r>
            <a:endParaRPr>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980" name="Google Shape;1980;p52" hidden="0"/>
          <p:cNvSpPr/>
          <p:nvPr isPhoto="0" userDrawn="0"/>
        </p:nvSpPr>
        <p:spPr bwMode="auto">
          <a:xfrm>
            <a:off x="713103" y="1265121"/>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81" name="Google Shape;1981;p52" hidden="0"/>
          <p:cNvSpPr/>
          <p:nvPr isPhoto="0" userDrawn="0"/>
        </p:nvSpPr>
        <p:spPr bwMode="auto">
          <a:xfrm>
            <a:off x="755110" y="1320021"/>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82" name="Google Shape;1982;p52" hidden="0"/>
          <p:cNvSpPr/>
          <p:nvPr isPhoto="0" userDrawn="0"/>
        </p:nvSpPr>
        <p:spPr bwMode="auto">
          <a:xfrm>
            <a:off x="713103" y="2442033"/>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83" name="Google Shape;1983;p52" hidden="0"/>
          <p:cNvSpPr/>
          <p:nvPr isPhoto="0" userDrawn="0"/>
        </p:nvSpPr>
        <p:spPr bwMode="auto">
          <a:xfrm>
            <a:off x="755110" y="2496933"/>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84" name="Google Shape;1984;p52" hidden="0"/>
          <p:cNvSpPr/>
          <p:nvPr isPhoto="0" userDrawn="0"/>
        </p:nvSpPr>
        <p:spPr bwMode="auto">
          <a:xfrm>
            <a:off x="713103" y="3618946"/>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85" name="Google Shape;1985;p52" hidden="0"/>
          <p:cNvSpPr/>
          <p:nvPr isPhoto="0" userDrawn="0"/>
        </p:nvSpPr>
        <p:spPr bwMode="auto">
          <a:xfrm>
            <a:off x="755110" y="3673846"/>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86" name="Google Shape;1986;p52" hidden="0"/>
          <p:cNvSpPr/>
          <p:nvPr isPhoto="0" userDrawn="0"/>
        </p:nvSpPr>
        <p:spPr bwMode="auto">
          <a:xfrm>
            <a:off x="3224100" y="3613876"/>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87" name="Google Shape;1987;p52" hidden="0"/>
          <p:cNvSpPr/>
          <p:nvPr isPhoto="0" userDrawn="0"/>
        </p:nvSpPr>
        <p:spPr bwMode="auto">
          <a:xfrm>
            <a:off x="3245187" y="3634963"/>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88" name="Google Shape;1988;p52" hidden="0"/>
          <p:cNvSpPr/>
          <p:nvPr isPhoto="0" userDrawn="0"/>
        </p:nvSpPr>
        <p:spPr bwMode="auto">
          <a:xfrm>
            <a:off x="3229975" y="2443162"/>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89" name="Google Shape;1989;p52" hidden="0"/>
          <p:cNvSpPr/>
          <p:nvPr isPhoto="0" userDrawn="0"/>
        </p:nvSpPr>
        <p:spPr bwMode="auto">
          <a:xfrm>
            <a:off x="3251062" y="2464249"/>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90" name="Google Shape;1990;p52" hidden="0"/>
          <p:cNvSpPr/>
          <p:nvPr isPhoto="0" userDrawn="0"/>
        </p:nvSpPr>
        <p:spPr bwMode="auto">
          <a:xfrm>
            <a:off x="3224100" y="1272426"/>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91" name="Google Shape;1991;p52" hidden="0"/>
          <p:cNvSpPr/>
          <p:nvPr isPhoto="0" userDrawn="0"/>
        </p:nvSpPr>
        <p:spPr bwMode="auto">
          <a:xfrm>
            <a:off x="3245187" y="1293513"/>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992" name="Google Shape;1992;p52" hidden="0"/>
          <p:cNvSpPr txBox="1"/>
          <p:nvPr isPhoto="0" userDrawn="0">
            <p:ph type="subTitle" idx="3" hasCustomPrompt="0"/>
          </p:nvPr>
        </p:nvSpPr>
        <p:spPr bwMode="auto">
          <a:xfrm>
            <a:off x="687227" y="2518682"/>
            <a:ext cx="2327400" cy="384000"/>
          </a:xfrm>
          <a:prstGeom prst="rect">
            <a:avLst/>
          </a:prstGeom>
        </p:spPr>
        <p:txBody>
          <a:bodyPr spcFirstLastPara="1" wrap="square" lIns="91425" tIns="91425" rIns="91425" bIns="91425" anchor="b" anchorCtr="0">
            <a:noAutofit/>
          </a:bodyPr>
          <a:lstStyle/>
          <a:p>
            <a:pPr marL="0" lvl="0" indent="0" algn="r">
              <a:spcBef>
                <a:spcPts val="0"/>
              </a:spcBef>
              <a:spcAft>
                <a:spcPts val="1200"/>
              </a:spcAft>
              <a:buNone/>
              <a:defRPr/>
            </a:pPr>
            <a:r>
              <a:rPr lang="de">
                <a:solidFill>
                  <a:schemeClr val="lt1"/>
                </a:solidFill>
              </a:rPr>
              <a:t>15/11/2022</a:t>
            </a:r>
            <a:endParaRPr>
              <a:solidFill>
                <a:schemeClr val="lt1"/>
              </a:solidFill>
            </a:endParaRPr>
          </a:p>
        </p:txBody>
      </p:sp>
      <p:sp>
        <p:nvSpPr>
          <p:cNvPr id="1993" name="Google Shape;1993;p52" hidden="0"/>
          <p:cNvSpPr txBox="1"/>
          <p:nvPr isPhoto="0" userDrawn="0">
            <p:ph type="subTitle" idx="1" hasCustomPrompt="0"/>
          </p:nvPr>
        </p:nvSpPr>
        <p:spPr bwMode="auto">
          <a:xfrm>
            <a:off x="687227" y="1341775"/>
            <a:ext cx="2327400" cy="384000"/>
          </a:xfrm>
          <a:prstGeom prst="rect">
            <a:avLst/>
          </a:prstGeom>
        </p:spPr>
        <p:txBody>
          <a:bodyPr spcFirstLastPara="1" wrap="square" lIns="91425" tIns="91425" rIns="91425" bIns="91425" anchor="b" anchorCtr="0">
            <a:noAutofit/>
          </a:bodyPr>
          <a:lstStyle/>
          <a:p>
            <a:pPr marL="0" lvl="0" indent="0" algn="r">
              <a:spcBef>
                <a:spcPts val="0"/>
              </a:spcBef>
              <a:spcAft>
                <a:spcPts val="1200"/>
              </a:spcAft>
              <a:buNone/>
              <a:defRPr/>
            </a:pPr>
            <a:r>
              <a:rPr lang="de">
                <a:solidFill>
                  <a:schemeClr val="lt1"/>
                </a:solidFill>
              </a:rPr>
              <a:t>01/10/2022</a:t>
            </a:r>
            <a:endParaRPr>
              <a:solidFill>
                <a:schemeClr val="lt1"/>
              </a:solidFill>
            </a:endParaRPr>
          </a:p>
        </p:txBody>
      </p:sp>
      <p:sp>
        <p:nvSpPr>
          <p:cNvPr id="1994" name="Google Shape;1994;p52" hidden="0"/>
          <p:cNvSpPr txBox="1"/>
          <p:nvPr isPhoto="0" userDrawn="0">
            <p:ph type="subTitle" idx="2" hasCustomPrompt="0"/>
          </p:nvPr>
        </p:nvSpPr>
        <p:spPr bwMode="auto">
          <a:xfrm>
            <a:off x="687227" y="1678536"/>
            <a:ext cx="2327400" cy="576000"/>
          </a:xfrm>
          <a:prstGeom prst="rect">
            <a:avLst/>
          </a:prstGeom>
        </p:spPr>
        <p:txBody>
          <a:bodyPr spcFirstLastPara="1" wrap="square" lIns="91425" tIns="91425" rIns="91425" bIns="91425" anchor="t" anchorCtr="0">
            <a:noAutofit/>
          </a:bodyPr>
          <a:lstStyle/>
          <a:p>
            <a:pPr marL="0" lvl="0" indent="0" algn="r">
              <a:spcBef>
                <a:spcPts val="0"/>
              </a:spcBef>
              <a:spcAft>
                <a:spcPts val="1200"/>
              </a:spcAft>
              <a:buNone/>
              <a:defRPr/>
            </a:pPr>
            <a:r>
              <a:rPr lang="de"/>
              <a:t>Der Merkur ist der sonnennächste Planet</a:t>
            </a:r>
            <a:endParaRPr/>
          </a:p>
        </p:txBody>
      </p:sp>
      <p:sp>
        <p:nvSpPr>
          <p:cNvPr id="1995" name="Google Shape;1995;p52"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Kommende Veranstaltungen</a:t>
            </a:r>
            <a:endParaRPr/>
          </a:p>
        </p:txBody>
      </p:sp>
      <p:sp>
        <p:nvSpPr>
          <p:cNvPr id="1996" name="Google Shape;1996;p52" hidden="0"/>
          <p:cNvSpPr txBox="1"/>
          <p:nvPr isPhoto="0" userDrawn="0">
            <p:ph type="subTitle" idx="4" hasCustomPrompt="0"/>
          </p:nvPr>
        </p:nvSpPr>
        <p:spPr bwMode="auto">
          <a:xfrm>
            <a:off x="687227" y="2855444"/>
            <a:ext cx="2327400" cy="576000"/>
          </a:xfrm>
          <a:prstGeom prst="rect">
            <a:avLst/>
          </a:prstGeom>
        </p:spPr>
        <p:txBody>
          <a:bodyPr spcFirstLastPara="1" wrap="square" lIns="91425" tIns="91425" rIns="91425" bIns="91425" anchor="t" anchorCtr="0">
            <a:noAutofit/>
          </a:bodyPr>
          <a:lstStyle/>
          <a:p>
            <a:pPr marL="0" lvl="0" indent="0" algn="r">
              <a:spcBef>
                <a:spcPts val="0"/>
              </a:spcBef>
              <a:spcAft>
                <a:spcPts val="1200"/>
              </a:spcAft>
              <a:buNone/>
              <a:defRPr/>
            </a:pPr>
            <a:r>
              <a:rPr lang="de"/>
              <a:t>Jupiter ist der größte in unserem Sonnensystem!</a:t>
            </a:r>
            <a:endParaRPr/>
          </a:p>
        </p:txBody>
      </p:sp>
      <p:sp>
        <p:nvSpPr>
          <p:cNvPr id="1997" name="Google Shape;1997;p52" hidden="0"/>
          <p:cNvSpPr txBox="1"/>
          <p:nvPr isPhoto="0" userDrawn="0">
            <p:ph type="subTitle" idx="5" hasCustomPrompt="0"/>
          </p:nvPr>
        </p:nvSpPr>
        <p:spPr bwMode="auto">
          <a:xfrm>
            <a:off x="687227" y="3695591"/>
            <a:ext cx="2327400" cy="384000"/>
          </a:xfrm>
          <a:prstGeom prst="rect">
            <a:avLst/>
          </a:prstGeom>
        </p:spPr>
        <p:txBody>
          <a:bodyPr spcFirstLastPara="1" wrap="square" lIns="91425" tIns="91425" rIns="91425" bIns="91425" anchor="b" anchorCtr="0">
            <a:noAutofit/>
          </a:bodyPr>
          <a:lstStyle/>
          <a:p>
            <a:pPr marL="0" lvl="0" indent="0" algn="r">
              <a:spcBef>
                <a:spcPts val="0"/>
              </a:spcBef>
              <a:spcAft>
                <a:spcPts val="1200"/>
              </a:spcAft>
              <a:buNone/>
              <a:defRPr/>
            </a:pPr>
            <a:r>
              <a:rPr lang="de">
                <a:solidFill>
                  <a:schemeClr val="lt1"/>
                </a:solidFill>
              </a:rPr>
              <a:t>21/12/2022</a:t>
            </a:r>
            <a:endParaRPr>
              <a:solidFill>
                <a:schemeClr val="lt1"/>
              </a:solidFill>
            </a:endParaRPr>
          </a:p>
        </p:txBody>
      </p:sp>
      <p:sp>
        <p:nvSpPr>
          <p:cNvPr id="1998" name="Google Shape;1998;p52" hidden="0"/>
          <p:cNvSpPr txBox="1"/>
          <p:nvPr isPhoto="0" userDrawn="0">
            <p:ph type="subTitle" idx="6" hasCustomPrompt="0"/>
          </p:nvPr>
        </p:nvSpPr>
        <p:spPr bwMode="auto">
          <a:xfrm>
            <a:off x="687227" y="4032351"/>
            <a:ext cx="2327400" cy="576000"/>
          </a:xfrm>
          <a:prstGeom prst="rect">
            <a:avLst/>
          </a:prstGeom>
        </p:spPr>
        <p:txBody>
          <a:bodyPr spcFirstLastPara="1" wrap="square" lIns="91425" tIns="91425" rIns="91425" bIns="91425" anchor="t" anchorCtr="0">
            <a:noAutofit/>
          </a:bodyPr>
          <a:lstStyle/>
          <a:p>
            <a:pPr marL="0" lvl="0" indent="0" algn="r">
              <a:spcBef>
                <a:spcPts val="0"/>
              </a:spcBef>
              <a:spcAft>
                <a:spcPts val="1200"/>
              </a:spcAft>
              <a:buNone/>
              <a:defRPr/>
            </a:pPr>
            <a:r>
              <a:rPr lang="de"/>
              <a:t>Die Venus ist ein Gesteinsplanet</a:t>
            </a:r>
            <a:endParaRPr/>
          </a:p>
        </p:txBody>
      </p:sp>
      <p:grpSp>
        <p:nvGrpSpPr>
          <p:cNvPr id="1999" name="Google Shape;1999;p52" hidden="0"/>
          <p:cNvGrpSpPr/>
          <p:nvPr isPhoto="0" userDrawn="0"/>
        </p:nvGrpSpPr>
        <p:grpSpPr bwMode="auto">
          <a:xfrm>
            <a:off x="3528323" y="1557737"/>
            <a:ext cx="303547" cy="287344"/>
            <a:chOff x="-39055650" y="2315975"/>
            <a:chExt cx="331600" cy="313900"/>
          </a:xfrm>
        </p:grpSpPr>
        <p:sp>
          <p:nvSpPr>
            <p:cNvPr id="2000" name="Google Shape;2000;p52" hidden="0"/>
            <p:cNvSpPr/>
            <p:nvPr isPhoto="0" userDrawn="0"/>
          </p:nvSpPr>
          <p:spPr bwMode="auto">
            <a:xfrm>
              <a:off x="-38976900" y="2390225"/>
              <a:ext cx="167775" cy="165825"/>
            </a:xfrm>
            <a:custGeom>
              <a:avLst/>
              <a:gdLst/>
              <a:ahLst/>
              <a:cxnLst/>
              <a:rect l="l" t="t" r="r" b="b"/>
              <a:pathLst>
                <a:path w="6711" h="6633" fill="norm" stroke="1"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sp>
          <p:nvSpPr>
            <p:cNvPr id="2001" name="Google Shape;2001;p52" hidden="0"/>
            <p:cNvSpPr/>
            <p:nvPr isPhoto="0" userDrawn="0"/>
          </p:nvSpPr>
          <p:spPr bwMode="auto">
            <a:xfrm>
              <a:off x="-39055650" y="2315975"/>
              <a:ext cx="331600" cy="313900"/>
            </a:xfrm>
            <a:custGeom>
              <a:avLst/>
              <a:gdLst/>
              <a:ahLst/>
              <a:cxnLst/>
              <a:rect l="l" t="t" r="r" b="b"/>
              <a:pathLst>
                <a:path w="13264" h="12556" fill="norm" stroke="1"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grpSp>
      <p:grpSp>
        <p:nvGrpSpPr>
          <p:cNvPr id="2002" name="Google Shape;2002;p52" hidden="0"/>
          <p:cNvGrpSpPr/>
          <p:nvPr isPhoto="0" userDrawn="0"/>
        </p:nvGrpSpPr>
        <p:grpSpPr bwMode="auto">
          <a:xfrm>
            <a:off x="3521905" y="3920425"/>
            <a:ext cx="316400" cy="315604"/>
            <a:chOff x="-27358650" y="1961575"/>
            <a:chExt cx="296950" cy="296175"/>
          </a:xfrm>
        </p:grpSpPr>
        <p:sp>
          <p:nvSpPr>
            <p:cNvPr id="2003" name="Google Shape;2003;p52" hidden="0"/>
            <p:cNvSpPr/>
            <p:nvPr isPhoto="0" userDrawn="0"/>
          </p:nvSpPr>
          <p:spPr bwMode="auto">
            <a:xfrm>
              <a:off x="-27358650" y="1961575"/>
              <a:ext cx="296950" cy="296175"/>
            </a:xfrm>
            <a:custGeom>
              <a:avLst/>
              <a:gdLst/>
              <a:ahLst/>
              <a:cxnLst/>
              <a:rect l="l" t="t" r="r" b="b"/>
              <a:pathLst>
                <a:path w="11878" h="11847" fill="norm" stroke="1"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sp>
          <p:nvSpPr>
            <p:cNvPr id="2004" name="Google Shape;2004;p52" hidden="0"/>
            <p:cNvSpPr/>
            <p:nvPr isPhoto="0" userDrawn="0"/>
          </p:nvSpPr>
          <p:spPr bwMode="auto">
            <a:xfrm>
              <a:off x="-27246025" y="2152175"/>
              <a:ext cx="70900" cy="70900"/>
            </a:xfrm>
            <a:custGeom>
              <a:avLst/>
              <a:gdLst/>
              <a:ahLst/>
              <a:cxnLst/>
              <a:rect l="l" t="t" r="r" b="b"/>
              <a:pathLst>
                <a:path w="2836" h="2836" fill="norm" stroke="1"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grpSp>
      <p:grpSp>
        <p:nvGrpSpPr>
          <p:cNvPr id="2005" name="Google Shape;2005;p52" hidden="0"/>
          <p:cNvGrpSpPr/>
          <p:nvPr isPhoto="0" userDrawn="0"/>
        </p:nvGrpSpPr>
        <p:grpSpPr bwMode="auto">
          <a:xfrm>
            <a:off x="3483598" y="2695142"/>
            <a:ext cx="380998" cy="375198"/>
            <a:chOff x="-20550425" y="2789350"/>
            <a:chExt cx="308750" cy="304050"/>
          </a:xfrm>
        </p:grpSpPr>
        <p:sp>
          <p:nvSpPr>
            <p:cNvPr id="2006" name="Google Shape;2006;p52" hidden="0"/>
            <p:cNvSpPr/>
            <p:nvPr isPhoto="0" userDrawn="0"/>
          </p:nvSpPr>
          <p:spPr bwMode="auto">
            <a:xfrm>
              <a:off x="-20550425" y="2824800"/>
              <a:ext cx="308750" cy="268600"/>
            </a:xfrm>
            <a:custGeom>
              <a:avLst/>
              <a:gdLst/>
              <a:ahLst/>
              <a:cxnLst/>
              <a:rect l="l" t="t" r="r" b="b"/>
              <a:pathLst>
                <a:path w="12350" h="10744" fill="norm" stroke="1"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sp>
          <p:nvSpPr>
            <p:cNvPr id="2007" name="Google Shape;2007;p52" hidden="0"/>
            <p:cNvSpPr/>
            <p:nvPr isPhoto="0" userDrawn="0"/>
          </p:nvSpPr>
          <p:spPr bwMode="auto">
            <a:xfrm>
              <a:off x="-20388175" y="2789350"/>
              <a:ext cx="144150" cy="106350"/>
            </a:xfrm>
            <a:custGeom>
              <a:avLst/>
              <a:gdLst/>
              <a:ahLst/>
              <a:cxnLst/>
              <a:rect l="l" t="t" r="r" b="b"/>
              <a:pathLst>
                <a:path w="5766" h="4254" fill="norm" stroke="1"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grpSp>
      <p:sp>
        <p:nvSpPr>
          <p:cNvPr id="2008" name="Google Shape;2008;p52" hidden="0"/>
          <p:cNvSpPr/>
          <p:nvPr isPhoto="0" userDrawn="0"/>
        </p:nvSpPr>
        <p:spPr bwMode="auto">
          <a:xfrm flipH="1">
            <a:off x="6053100" y="1265121"/>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09" name="Google Shape;2009;p52" hidden="0"/>
          <p:cNvSpPr/>
          <p:nvPr isPhoto="0" userDrawn="0"/>
        </p:nvSpPr>
        <p:spPr bwMode="auto">
          <a:xfrm flipH="1">
            <a:off x="6095093" y="1320021"/>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10" name="Google Shape;2010;p52" hidden="0"/>
          <p:cNvSpPr/>
          <p:nvPr isPhoto="0" userDrawn="0"/>
        </p:nvSpPr>
        <p:spPr bwMode="auto">
          <a:xfrm flipH="1">
            <a:off x="6053100" y="2442033"/>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11" name="Google Shape;2011;p52" hidden="0"/>
          <p:cNvSpPr/>
          <p:nvPr isPhoto="0" userDrawn="0"/>
        </p:nvSpPr>
        <p:spPr bwMode="auto">
          <a:xfrm flipH="1">
            <a:off x="6095093" y="2496933"/>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12" name="Google Shape;2012;p52" hidden="0"/>
          <p:cNvSpPr/>
          <p:nvPr isPhoto="0" userDrawn="0"/>
        </p:nvSpPr>
        <p:spPr bwMode="auto">
          <a:xfrm flipH="1">
            <a:off x="6053100" y="3618946"/>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13" name="Google Shape;2013;p52" hidden="0"/>
          <p:cNvSpPr/>
          <p:nvPr isPhoto="0" userDrawn="0"/>
        </p:nvSpPr>
        <p:spPr bwMode="auto">
          <a:xfrm flipH="1">
            <a:off x="6095093" y="3673846"/>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14" name="Google Shape;2014;p52" hidden="0"/>
          <p:cNvSpPr/>
          <p:nvPr isPhoto="0" userDrawn="0"/>
        </p:nvSpPr>
        <p:spPr bwMode="auto">
          <a:xfrm flipH="1">
            <a:off x="5019903" y="3613876"/>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2015" name="Google Shape;2015;p52" hidden="0"/>
          <p:cNvSpPr/>
          <p:nvPr isPhoto="0" userDrawn="0"/>
        </p:nvSpPr>
        <p:spPr bwMode="auto">
          <a:xfrm flipH="1">
            <a:off x="5040737" y="3634963"/>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16" name="Google Shape;2016;p52" hidden="0"/>
          <p:cNvSpPr/>
          <p:nvPr isPhoto="0" userDrawn="0"/>
        </p:nvSpPr>
        <p:spPr bwMode="auto">
          <a:xfrm flipH="1">
            <a:off x="5014028" y="2443162"/>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17" name="Google Shape;2017;p52" hidden="0"/>
          <p:cNvSpPr/>
          <p:nvPr isPhoto="0" userDrawn="0"/>
        </p:nvSpPr>
        <p:spPr bwMode="auto">
          <a:xfrm flipH="1">
            <a:off x="5034862" y="2464249"/>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18" name="Google Shape;2018;p52" hidden="0"/>
          <p:cNvSpPr/>
          <p:nvPr isPhoto="0" userDrawn="0"/>
        </p:nvSpPr>
        <p:spPr bwMode="auto">
          <a:xfrm flipH="1">
            <a:off x="5019903" y="1272426"/>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19" name="Google Shape;2019;p52" hidden="0"/>
          <p:cNvSpPr/>
          <p:nvPr isPhoto="0" userDrawn="0"/>
        </p:nvSpPr>
        <p:spPr bwMode="auto">
          <a:xfrm flipH="1">
            <a:off x="5040737" y="1293513"/>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20" name="Google Shape;2020;p52" hidden="0"/>
          <p:cNvSpPr txBox="1"/>
          <p:nvPr isPhoto="0" userDrawn="0">
            <p:ph type="subTitle" idx="7" hasCustomPrompt="0"/>
          </p:nvPr>
        </p:nvSpPr>
        <p:spPr bwMode="auto">
          <a:xfrm flipH="1">
            <a:off x="6179702" y="1341775"/>
            <a:ext cx="2327400" cy="384000"/>
          </a:xfrm>
          <a:prstGeom prst="rect">
            <a:avLst/>
          </a:prstGeom>
        </p:spPr>
        <p:txBody>
          <a:bodyPr spcFirstLastPara="1" wrap="square" lIns="91425" tIns="91425" rIns="91425" bIns="91425" anchor="b" anchorCtr="0">
            <a:noAutofit/>
          </a:bodyPr>
          <a:lstStyle/>
          <a:p>
            <a:pPr marL="0" lvl="0" indent="0" algn="l">
              <a:spcBef>
                <a:spcPts val="0"/>
              </a:spcBef>
              <a:spcAft>
                <a:spcPts val="1200"/>
              </a:spcAft>
              <a:buNone/>
              <a:defRPr/>
            </a:pPr>
            <a:r>
              <a:rPr lang="de">
                <a:solidFill>
                  <a:schemeClr val="lt1"/>
                </a:solidFill>
              </a:rPr>
              <a:t>15/10/2022</a:t>
            </a:r>
            <a:endParaRPr>
              <a:solidFill>
                <a:schemeClr val="lt1"/>
              </a:solidFill>
            </a:endParaRPr>
          </a:p>
        </p:txBody>
      </p:sp>
      <p:sp>
        <p:nvSpPr>
          <p:cNvPr id="2021" name="Google Shape;2021;p52" hidden="0"/>
          <p:cNvSpPr txBox="1"/>
          <p:nvPr isPhoto="0" userDrawn="0">
            <p:ph type="subTitle" idx="8" hasCustomPrompt="0"/>
          </p:nvPr>
        </p:nvSpPr>
        <p:spPr bwMode="auto">
          <a:xfrm flipH="1">
            <a:off x="6179702" y="1678536"/>
            <a:ext cx="2327400" cy="576000"/>
          </a:xfrm>
          <a:prstGeom prst="rect">
            <a:avLst/>
          </a:prstGeom>
        </p:spPr>
        <p:txBody>
          <a:bodyPr spcFirstLastPara="1" wrap="square" lIns="91425" tIns="91425" rIns="91425" bIns="91425" anchor="t" anchorCtr="0">
            <a:noAutofit/>
          </a:bodyPr>
          <a:lstStyle/>
          <a:p>
            <a:pPr marL="0" lvl="0" indent="0" algn="l">
              <a:spcBef>
                <a:spcPts val="0"/>
              </a:spcBef>
              <a:spcAft>
                <a:spcPts val="1200"/>
              </a:spcAft>
              <a:buNone/>
              <a:defRPr/>
            </a:pPr>
            <a:r>
              <a:rPr lang="de"/>
              <a:t>Saturn</a:t>
            </a:r>
            <a:r>
              <a:rPr lang="de"/>
              <a:t> besteht aus Wasserstoff und Helium</a:t>
            </a:r>
            <a:endParaRPr/>
          </a:p>
        </p:txBody>
      </p:sp>
      <p:sp>
        <p:nvSpPr>
          <p:cNvPr id="2022" name="Google Shape;2022;p52" hidden="0"/>
          <p:cNvSpPr txBox="1"/>
          <p:nvPr isPhoto="0" userDrawn="0">
            <p:ph type="subTitle" idx="9" hasCustomPrompt="0"/>
          </p:nvPr>
        </p:nvSpPr>
        <p:spPr bwMode="auto">
          <a:xfrm flipH="1">
            <a:off x="6179702" y="2518682"/>
            <a:ext cx="2327400" cy="384000"/>
          </a:xfrm>
          <a:prstGeom prst="rect">
            <a:avLst/>
          </a:prstGeom>
        </p:spPr>
        <p:txBody>
          <a:bodyPr spcFirstLastPara="1" wrap="square" lIns="91425" tIns="91425" rIns="91425" bIns="91425" anchor="b" anchorCtr="0">
            <a:noAutofit/>
          </a:bodyPr>
          <a:lstStyle/>
          <a:p>
            <a:pPr marL="0" lvl="0" indent="0" algn="l">
              <a:spcBef>
                <a:spcPts val="0"/>
              </a:spcBef>
              <a:spcAft>
                <a:spcPts val="1200"/>
              </a:spcAft>
              <a:buNone/>
              <a:defRPr/>
            </a:pPr>
            <a:r>
              <a:rPr lang="de">
                <a:solidFill>
                  <a:schemeClr val="lt1"/>
                </a:solidFill>
              </a:rPr>
              <a:t>17</a:t>
            </a:r>
            <a:r>
              <a:rPr lang="de">
                <a:solidFill>
                  <a:schemeClr val="lt1"/>
                </a:solidFill>
              </a:rPr>
              <a:t>/</a:t>
            </a:r>
            <a:r>
              <a:rPr lang="de">
                <a:solidFill>
                  <a:schemeClr val="lt1"/>
                </a:solidFill>
              </a:rPr>
              <a:t>11</a:t>
            </a:r>
            <a:r>
              <a:rPr lang="de">
                <a:solidFill>
                  <a:schemeClr val="lt1"/>
                </a:solidFill>
              </a:rPr>
              <a:t>/</a:t>
            </a:r>
            <a:r>
              <a:rPr lang="de">
                <a:solidFill>
                  <a:schemeClr val="lt1"/>
                </a:solidFill>
              </a:rPr>
              <a:t>2022</a:t>
            </a:r>
            <a:endParaRPr>
              <a:solidFill>
                <a:schemeClr val="lt1"/>
              </a:solidFill>
            </a:endParaRPr>
          </a:p>
        </p:txBody>
      </p:sp>
      <p:sp>
        <p:nvSpPr>
          <p:cNvPr id="2023" name="Google Shape;2023;p52" hidden="0"/>
          <p:cNvSpPr txBox="1"/>
          <p:nvPr isPhoto="0" userDrawn="0">
            <p:ph type="subTitle" idx="13" hasCustomPrompt="0"/>
          </p:nvPr>
        </p:nvSpPr>
        <p:spPr bwMode="auto">
          <a:xfrm flipH="1">
            <a:off x="6179702" y="2855444"/>
            <a:ext cx="2327400" cy="576000"/>
          </a:xfrm>
          <a:prstGeom prst="rect">
            <a:avLst/>
          </a:prstGeom>
        </p:spPr>
        <p:txBody>
          <a:bodyPr spcFirstLastPara="1" wrap="square" lIns="91425" tIns="91425" rIns="91425" bIns="91425" anchor="t" anchorCtr="0">
            <a:noAutofit/>
          </a:bodyPr>
          <a:lstStyle/>
          <a:p>
            <a:pPr marL="0" lvl="0" indent="0" algn="l">
              <a:spcBef>
                <a:spcPts val="0"/>
              </a:spcBef>
              <a:spcAft>
                <a:spcPts val="1200"/>
              </a:spcAft>
              <a:buNone/>
              <a:defRPr/>
            </a:pPr>
            <a:r>
              <a:rPr lang="de"/>
              <a:t>Obwohl er rot ist, ist der Mars eigentlich sehr kalt</a:t>
            </a:r>
            <a:endParaRPr/>
          </a:p>
        </p:txBody>
      </p:sp>
      <p:sp>
        <p:nvSpPr>
          <p:cNvPr id="2024" name="Google Shape;2024;p52" hidden="0"/>
          <p:cNvSpPr txBox="1"/>
          <p:nvPr isPhoto="0" userDrawn="0">
            <p:ph type="subTitle" idx="14" hasCustomPrompt="0"/>
          </p:nvPr>
        </p:nvSpPr>
        <p:spPr bwMode="auto">
          <a:xfrm flipH="1">
            <a:off x="6179702" y="3695591"/>
            <a:ext cx="2327400" cy="384000"/>
          </a:xfrm>
          <a:prstGeom prst="rect">
            <a:avLst/>
          </a:prstGeom>
        </p:spPr>
        <p:txBody>
          <a:bodyPr spcFirstLastPara="1" wrap="square" lIns="91425" tIns="91425" rIns="91425" bIns="91425" anchor="b" anchorCtr="0">
            <a:noAutofit/>
          </a:bodyPr>
          <a:lstStyle/>
          <a:p>
            <a:pPr marL="0" lvl="0" indent="0" algn="l">
              <a:spcBef>
                <a:spcPts val="0"/>
              </a:spcBef>
              <a:spcAft>
                <a:spcPts val="1200"/>
              </a:spcAft>
              <a:buNone/>
              <a:defRPr/>
            </a:pPr>
            <a:r>
              <a:rPr lang="de">
                <a:solidFill>
                  <a:schemeClr val="lt1"/>
                </a:solidFill>
              </a:rPr>
              <a:t>25/12/2022</a:t>
            </a:r>
            <a:endParaRPr>
              <a:solidFill>
                <a:schemeClr val="lt1"/>
              </a:solidFill>
            </a:endParaRPr>
          </a:p>
        </p:txBody>
      </p:sp>
      <p:sp>
        <p:nvSpPr>
          <p:cNvPr id="2025" name="Google Shape;2025;p52" hidden="0"/>
          <p:cNvSpPr txBox="1"/>
          <p:nvPr isPhoto="0" userDrawn="0">
            <p:ph type="subTitle" idx="15" hasCustomPrompt="0"/>
          </p:nvPr>
        </p:nvSpPr>
        <p:spPr bwMode="auto">
          <a:xfrm flipH="1">
            <a:off x="6179702" y="4032351"/>
            <a:ext cx="2327400" cy="576000"/>
          </a:xfrm>
          <a:prstGeom prst="rect">
            <a:avLst/>
          </a:prstGeom>
        </p:spPr>
        <p:txBody>
          <a:bodyPr spcFirstLastPara="1" wrap="square" lIns="91425" tIns="91425" rIns="91425" bIns="91425" anchor="t" anchorCtr="0">
            <a:noAutofit/>
          </a:bodyPr>
          <a:lstStyle/>
          <a:p>
            <a:pPr marL="0" lvl="0" indent="0" algn="l">
              <a:spcBef>
                <a:spcPts val="0"/>
              </a:spcBef>
              <a:spcAft>
                <a:spcPts val="0"/>
              </a:spcAft>
              <a:buClr>
                <a:schemeClr val="dk1"/>
              </a:buClr>
              <a:buSzPts val="1100"/>
              <a:buFont typeface="Arial"/>
              <a:buNone/>
              <a:defRPr/>
            </a:pPr>
            <a:r>
              <a:rPr lang="de"/>
              <a:t>Neptun ist der</a:t>
            </a:r>
            <a:endParaRPr/>
          </a:p>
          <a:p>
            <a:pPr marL="0" lvl="0" indent="0" algn="l">
              <a:spcBef>
                <a:spcPts val="0"/>
              </a:spcBef>
              <a:spcAft>
                <a:spcPts val="0"/>
              </a:spcAft>
              <a:buNone/>
              <a:defRPr/>
            </a:pPr>
            <a:r>
              <a:rPr lang="de"/>
              <a:t>äußerste Planet</a:t>
            </a:r>
            <a:endParaRPr/>
          </a:p>
        </p:txBody>
      </p:sp>
      <p:sp>
        <p:nvSpPr>
          <p:cNvPr id="2026" name="Google Shape;2026;p52" hidden="0"/>
          <p:cNvSpPr/>
          <p:nvPr isPhoto="0" userDrawn="0"/>
        </p:nvSpPr>
        <p:spPr bwMode="auto">
          <a:xfrm>
            <a:off x="5312424" y="1543513"/>
            <a:ext cx="314718" cy="315762"/>
          </a:xfrm>
          <a:custGeom>
            <a:avLst/>
            <a:gdLst/>
            <a:ahLst/>
            <a:cxnLst/>
            <a:rect l="l" t="t" r="r" b="b"/>
            <a:pathLst>
              <a:path w="12666" h="12708" fill="norm" stroke="1"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27" name="Google Shape;2027;p52" hidden="0"/>
          <p:cNvSpPr/>
          <p:nvPr isPhoto="0" userDrawn="0"/>
        </p:nvSpPr>
        <p:spPr bwMode="auto">
          <a:xfrm flipH="1">
            <a:off x="5290403" y="2708775"/>
            <a:ext cx="346997" cy="347912"/>
          </a:xfrm>
          <a:custGeom>
            <a:avLst/>
            <a:gdLst/>
            <a:ahLst/>
            <a:cxnLst/>
            <a:rect l="l" t="t" r="r" b="b"/>
            <a:pathLst>
              <a:path w="10315" h="10343" fill="norm" stroke="1"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28" name="Google Shape;2028;p52" hidden="0"/>
          <p:cNvSpPr/>
          <p:nvPr isPhoto="0" userDrawn="0"/>
        </p:nvSpPr>
        <p:spPr bwMode="auto">
          <a:xfrm>
            <a:off x="5304525" y="3904524"/>
            <a:ext cx="318749" cy="318723"/>
          </a:xfrm>
          <a:custGeom>
            <a:avLst/>
            <a:gdLst/>
            <a:ahLst/>
            <a:cxnLst/>
            <a:rect l="l" t="t" r="r" b="b"/>
            <a:pathLst>
              <a:path w="12635" h="12634" fill="norm" stroke="1"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ctr">
              <a:spcBef>
                <a:spcPts val="0"/>
              </a:spcBef>
              <a:spcAft>
                <a:spcPts val="0"/>
              </a:spcAft>
              <a:buNone/>
              <a:defRPr/>
            </a:pP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2033" name="Google Shape;2033;p53"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Hier hast du eine Karte</a:t>
            </a:r>
            <a:endParaRPr/>
          </a:p>
        </p:txBody>
      </p:sp>
      <p:grpSp>
        <p:nvGrpSpPr>
          <p:cNvPr id="2034" name="Google Shape;2034;p53" hidden="0"/>
          <p:cNvGrpSpPr/>
          <p:nvPr isPhoto="0" userDrawn="0"/>
        </p:nvGrpSpPr>
        <p:grpSpPr bwMode="auto">
          <a:xfrm>
            <a:off x="3496875" y="1610826"/>
            <a:ext cx="4934014" cy="2628530"/>
            <a:chOff x="233350" y="949250"/>
            <a:chExt cx="7137300" cy="3802300"/>
          </a:xfrm>
        </p:grpSpPr>
        <p:sp>
          <p:nvSpPr>
            <p:cNvPr id="2035" name="Google Shape;2035;p53" hidden="0"/>
            <p:cNvSpPr/>
            <p:nvPr isPhoto="0" userDrawn="0"/>
          </p:nvSpPr>
          <p:spPr bwMode="auto">
            <a:xfrm>
              <a:off x="4428450" y="2808675"/>
              <a:ext cx="1478900" cy="330100"/>
            </a:xfrm>
            <a:custGeom>
              <a:avLst/>
              <a:gdLst/>
              <a:ahLst/>
              <a:cxnLst/>
              <a:rect l="l" t="t" r="r" b="b"/>
              <a:pathLst>
                <a:path w="59156" h="13204" fill="norm" stroke="1"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36" name="Google Shape;2036;p53" hidden="0"/>
            <p:cNvSpPr/>
            <p:nvPr isPhoto="0" userDrawn="0"/>
          </p:nvSpPr>
          <p:spPr bwMode="auto">
            <a:xfrm>
              <a:off x="2909400" y="1076125"/>
              <a:ext cx="4118650" cy="3109225"/>
            </a:xfrm>
            <a:custGeom>
              <a:avLst/>
              <a:gdLst/>
              <a:ahLst/>
              <a:cxnLst/>
              <a:rect l="l" t="t" r="r" b="b"/>
              <a:pathLst>
                <a:path w="164746" h="124369" fill="norm" stroke="1"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37" name="Google Shape;2037;p53" hidden="0"/>
            <p:cNvSpPr/>
            <p:nvPr isPhoto="0" userDrawn="0"/>
          </p:nvSpPr>
          <p:spPr bwMode="auto">
            <a:xfrm>
              <a:off x="5913800" y="3523050"/>
              <a:ext cx="1109075" cy="813875"/>
            </a:xfrm>
            <a:custGeom>
              <a:avLst/>
              <a:gdLst/>
              <a:ahLst/>
              <a:cxnLst/>
              <a:rect l="l" t="t" r="r" b="b"/>
              <a:pathLst>
                <a:path w="44363" h="32555" fill="norm" stroke="1"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38" name="Google Shape;2038;p53" hidden="0"/>
            <p:cNvSpPr/>
            <p:nvPr isPhoto="0" userDrawn="0"/>
          </p:nvSpPr>
          <p:spPr bwMode="auto">
            <a:xfrm>
              <a:off x="6442175" y="3238700"/>
              <a:ext cx="571625" cy="311800"/>
            </a:xfrm>
            <a:custGeom>
              <a:avLst/>
              <a:gdLst/>
              <a:ahLst/>
              <a:cxnLst/>
              <a:rect l="l" t="t" r="r" b="b"/>
              <a:pathLst>
                <a:path w="22865" h="12472" fill="norm" stroke="1"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39" name="Google Shape;2039;p53" hidden="0"/>
            <p:cNvSpPr/>
            <p:nvPr isPhoto="0" userDrawn="0"/>
          </p:nvSpPr>
          <p:spPr bwMode="auto">
            <a:xfrm>
              <a:off x="5898675" y="3029225"/>
              <a:ext cx="282150" cy="318450"/>
            </a:xfrm>
            <a:custGeom>
              <a:avLst/>
              <a:gdLst/>
              <a:ahLst/>
              <a:cxnLst/>
              <a:rect l="l" t="t" r="r" b="b"/>
              <a:pathLst>
                <a:path w="11286" h="12738" fill="norm" stroke="1"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40" name="Google Shape;2040;p53" hidden="0"/>
            <p:cNvSpPr/>
            <p:nvPr isPhoto="0" userDrawn="0"/>
          </p:nvSpPr>
          <p:spPr bwMode="auto">
            <a:xfrm>
              <a:off x="5544400" y="3065225"/>
              <a:ext cx="541800" cy="430700"/>
            </a:xfrm>
            <a:custGeom>
              <a:avLst/>
              <a:gdLst/>
              <a:ahLst/>
              <a:cxnLst/>
              <a:rect l="l" t="t" r="r" b="b"/>
              <a:pathLst>
                <a:path w="21672" h="17228" fill="norm" stroke="1"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41" name="Google Shape;2041;p53" hidden="0"/>
            <p:cNvSpPr/>
            <p:nvPr isPhoto="0" userDrawn="0"/>
          </p:nvSpPr>
          <p:spPr bwMode="auto">
            <a:xfrm>
              <a:off x="4388700" y="3530600"/>
              <a:ext cx="227275" cy="395425"/>
            </a:xfrm>
            <a:custGeom>
              <a:avLst/>
              <a:gdLst/>
              <a:ahLst/>
              <a:cxnLst/>
              <a:rect l="l" t="t" r="r" b="b"/>
              <a:pathLst>
                <a:path w="9091" h="15817" fill="norm" stroke="1"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42" name="Google Shape;2042;p53" hidden="0"/>
            <p:cNvSpPr/>
            <p:nvPr isPhoto="0" userDrawn="0"/>
          </p:nvSpPr>
          <p:spPr bwMode="auto">
            <a:xfrm>
              <a:off x="6438300" y="1893850"/>
              <a:ext cx="267450" cy="418275"/>
            </a:xfrm>
            <a:custGeom>
              <a:avLst/>
              <a:gdLst/>
              <a:ahLst/>
              <a:cxnLst/>
              <a:rect l="l" t="t" r="r" b="b"/>
              <a:pathLst>
                <a:path w="10698" h="16731" fill="norm" stroke="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43" name="Google Shape;2043;p53" hidden="0"/>
            <p:cNvSpPr/>
            <p:nvPr isPhoto="0" userDrawn="0"/>
          </p:nvSpPr>
          <p:spPr bwMode="auto">
            <a:xfrm>
              <a:off x="6901875" y="4220725"/>
              <a:ext cx="468775" cy="354550"/>
            </a:xfrm>
            <a:custGeom>
              <a:avLst/>
              <a:gdLst/>
              <a:ahLst/>
              <a:cxnLst/>
              <a:rect l="l" t="t" r="r" b="b"/>
              <a:pathLst>
                <a:path w="18751" h="14182" fill="norm" stroke="1"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44" name="Google Shape;2044;p53" hidden="0"/>
            <p:cNvSpPr/>
            <p:nvPr isPhoto="0" userDrawn="0"/>
          </p:nvSpPr>
          <p:spPr bwMode="auto">
            <a:xfrm>
              <a:off x="6306100" y="2654825"/>
              <a:ext cx="232875" cy="385425"/>
            </a:xfrm>
            <a:custGeom>
              <a:avLst/>
              <a:gdLst/>
              <a:ahLst/>
              <a:cxnLst/>
              <a:rect l="l" t="t" r="r" b="b"/>
              <a:pathLst>
                <a:path w="9315" h="15417" fill="norm" stroke="1"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45" name="Google Shape;2045;p53" hidden="0"/>
            <p:cNvSpPr/>
            <p:nvPr isPhoto="0" userDrawn="0"/>
          </p:nvSpPr>
          <p:spPr bwMode="auto">
            <a:xfrm>
              <a:off x="6139750" y="3178550"/>
              <a:ext cx="185375" cy="227425"/>
            </a:xfrm>
            <a:custGeom>
              <a:avLst/>
              <a:gdLst/>
              <a:ahLst/>
              <a:cxnLst/>
              <a:rect l="l" t="t" r="r" b="b"/>
              <a:pathLst>
                <a:path w="7415" h="9097" fill="norm" stroke="1"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46" name="Google Shape;2046;p53" hidden="0"/>
            <p:cNvSpPr/>
            <p:nvPr isPhoto="0" userDrawn="0"/>
          </p:nvSpPr>
          <p:spPr bwMode="auto">
            <a:xfrm>
              <a:off x="4320000" y="1079225"/>
              <a:ext cx="260125" cy="163000"/>
            </a:xfrm>
            <a:custGeom>
              <a:avLst/>
              <a:gdLst/>
              <a:ahLst/>
              <a:cxnLst/>
              <a:rect l="l" t="t" r="r" b="b"/>
              <a:pathLst>
                <a:path w="10405" h="6520" fill="norm" stroke="1"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47" name="Google Shape;2047;p53" hidden="0"/>
            <p:cNvSpPr/>
            <p:nvPr isPhoto="0" userDrawn="0"/>
          </p:nvSpPr>
          <p:spPr bwMode="auto">
            <a:xfrm>
              <a:off x="3605850" y="1017225"/>
              <a:ext cx="246274" cy="88775"/>
            </a:xfrm>
            <a:custGeom>
              <a:avLst/>
              <a:gdLst/>
              <a:ahLst/>
              <a:cxnLst/>
              <a:rect l="l" t="t" r="r" b="b"/>
              <a:pathLst>
                <a:path w="9851" h="3551" fill="norm" stroke="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48" name="Google Shape;2048;p53" hidden="0"/>
            <p:cNvSpPr/>
            <p:nvPr isPhoto="0" userDrawn="0"/>
          </p:nvSpPr>
          <p:spPr bwMode="auto">
            <a:xfrm>
              <a:off x="3161275" y="1612775"/>
              <a:ext cx="115824" cy="115824"/>
            </a:xfrm>
            <a:custGeom>
              <a:avLst/>
              <a:gdLst/>
              <a:ahLst/>
              <a:cxnLst/>
              <a:rect l="l" t="t" r="r" b="b"/>
              <a:pathLst>
                <a:path w="4633" h="4633" fill="norm" stroke="1"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49" name="Google Shape;2049;p53" hidden="0"/>
            <p:cNvSpPr/>
            <p:nvPr isPhoto="0" userDrawn="0"/>
          </p:nvSpPr>
          <p:spPr bwMode="auto">
            <a:xfrm>
              <a:off x="6082850" y="3458350"/>
              <a:ext cx="215350" cy="82375"/>
            </a:xfrm>
            <a:custGeom>
              <a:avLst/>
              <a:gdLst/>
              <a:ahLst/>
              <a:cxnLst/>
              <a:rect l="l" t="t" r="r" b="b"/>
              <a:pathLst>
                <a:path w="8614" h="3295" fill="norm" stroke="1"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50" name="Google Shape;2050;p53" hidden="0"/>
            <p:cNvSpPr/>
            <p:nvPr isPhoto="0" userDrawn="0"/>
          </p:nvSpPr>
          <p:spPr bwMode="auto">
            <a:xfrm>
              <a:off x="5726825" y="1103850"/>
              <a:ext cx="262175" cy="54825"/>
            </a:xfrm>
            <a:custGeom>
              <a:avLst/>
              <a:gdLst/>
              <a:ahLst/>
              <a:cxnLst/>
              <a:rect l="l" t="t" r="r" b="b"/>
              <a:pathLst>
                <a:path w="10487" h="2193" fill="norm" stroke="1"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51" name="Google Shape;2051;p53" hidden="0"/>
            <p:cNvSpPr/>
            <p:nvPr isPhoto="0" userDrawn="0"/>
          </p:nvSpPr>
          <p:spPr bwMode="auto">
            <a:xfrm>
              <a:off x="6497925" y="4391525"/>
              <a:ext cx="125725" cy="97375"/>
            </a:xfrm>
            <a:custGeom>
              <a:avLst/>
              <a:gdLst/>
              <a:ahLst/>
              <a:cxnLst/>
              <a:rect l="l" t="t" r="r" b="b"/>
              <a:pathLst>
                <a:path w="5029" h="3895" fill="norm" stroke="1"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52" name="Google Shape;2052;p53" hidden="0"/>
            <p:cNvSpPr/>
            <p:nvPr isPhoto="0" userDrawn="0"/>
          </p:nvSpPr>
          <p:spPr bwMode="auto">
            <a:xfrm>
              <a:off x="5334875" y="2906300"/>
              <a:ext cx="82100" cy="128050"/>
            </a:xfrm>
            <a:custGeom>
              <a:avLst/>
              <a:gdLst/>
              <a:ahLst/>
              <a:cxnLst/>
              <a:rect l="l" t="t" r="r" b="b"/>
              <a:pathLst>
                <a:path w="3284" h="5122" fill="norm" stroke="1"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53" name="Google Shape;2053;p53" hidden="0"/>
            <p:cNvSpPr/>
            <p:nvPr isPhoto="0" userDrawn="0"/>
          </p:nvSpPr>
          <p:spPr bwMode="auto">
            <a:xfrm>
              <a:off x="4869125" y="997550"/>
              <a:ext cx="160750" cy="66150"/>
            </a:xfrm>
            <a:custGeom>
              <a:avLst/>
              <a:gdLst/>
              <a:ahLst/>
              <a:cxnLst/>
              <a:rect l="l" t="t" r="r" b="b"/>
              <a:pathLst>
                <a:path w="6430" h="2646" fill="norm" stroke="1"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54" name="Google Shape;2054;p53" hidden="0"/>
            <p:cNvSpPr/>
            <p:nvPr isPhoto="0" userDrawn="0"/>
          </p:nvSpPr>
          <p:spPr bwMode="auto">
            <a:xfrm>
              <a:off x="3763550" y="998475"/>
              <a:ext cx="117974" cy="55725"/>
            </a:xfrm>
            <a:custGeom>
              <a:avLst/>
              <a:gdLst/>
              <a:ahLst/>
              <a:cxnLst/>
              <a:rect l="l" t="t" r="r" b="b"/>
              <a:pathLst>
                <a:path w="4719" h="2229" fill="norm" stroke="1"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55" name="Google Shape;2055;p53" hidden="0"/>
            <p:cNvSpPr/>
            <p:nvPr isPhoto="0" userDrawn="0"/>
          </p:nvSpPr>
          <p:spPr bwMode="auto">
            <a:xfrm>
              <a:off x="6244750" y="3463175"/>
              <a:ext cx="127900" cy="76650"/>
            </a:xfrm>
            <a:custGeom>
              <a:avLst/>
              <a:gdLst/>
              <a:ahLst/>
              <a:cxnLst/>
              <a:rect l="l" t="t" r="r" b="b"/>
              <a:pathLst>
                <a:path w="5116" h="3066" fill="norm" stroke="1"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56" name="Google Shape;2056;p53" hidden="0"/>
            <p:cNvSpPr/>
            <p:nvPr isPhoto="0" userDrawn="0"/>
          </p:nvSpPr>
          <p:spPr bwMode="auto">
            <a:xfrm>
              <a:off x="6286725" y="2464325"/>
              <a:ext cx="67775" cy="93850"/>
            </a:xfrm>
            <a:custGeom>
              <a:avLst/>
              <a:gdLst/>
              <a:ahLst/>
              <a:cxnLst/>
              <a:rect l="l" t="t" r="r" b="b"/>
              <a:pathLst>
                <a:path w="2711" h="3754" fill="norm" stroke="1"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57" name="Google Shape;2057;p53" hidden="0"/>
            <p:cNvSpPr/>
            <p:nvPr isPhoto="0" userDrawn="0"/>
          </p:nvSpPr>
          <p:spPr bwMode="auto">
            <a:xfrm>
              <a:off x="6279300" y="2861375"/>
              <a:ext cx="75625" cy="97275"/>
            </a:xfrm>
            <a:custGeom>
              <a:avLst/>
              <a:gdLst/>
              <a:ahLst/>
              <a:cxnLst/>
              <a:rect l="l" t="t" r="r" b="b"/>
              <a:pathLst>
                <a:path w="3025" h="3891" fill="norm" stroke="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58" name="Google Shape;2058;p53" hidden="0"/>
            <p:cNvSpPr/>
            <p:nvPr isPhoto="0" userDrawn="0"/>
          </p:nvSpPr>
          <p:spPr bwMode="auto">
            <a:xfrm>
              <a:off x="4145025" y="994975"/>
              <a:ext cx="111500" cy="47325"/>
            </a:xfrm>
            <a:custGeom>
              <a:avLst/>
              <a:gdLst/>
              <a:ahLst/>
              <a:cxnLst/>
              <a:rect l="l" t="t" r="r" b="b"/>
              <a:pathLst>
                <a:path w="4460" h="1893" fill="norm" stroke="1"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59" name="Google Shape;2059;p53" hidden="0"/>
            <p:cNvSpPr/>
            <p:nvPr isPhoto="0" userDrawn="0"/>
          </p:nvSpPr>
          <p:spPr bwMode="auto">
            <a:xfrm>
              <a:off x="7213625" y="3803350"/>
              <a:ext cx="74075" cy="80050"/>
            </a:xfrm>
            <a:custGeom>
              <a:avLst/>
              <a:gdLst/>
              <a:ahLst/>
              <a:cxnLst/>
              <a:rect l="l" t="t" r="r" b="b"/>
              <a:pathLst>
                <a:path w="2963" h="3202" fill="norm" stroke="1"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60" name="Google Shape;2060;p53" hidden="0"/>
            <p:cNvSpPr/>
            <p:nvPr isPhoto="0" userDrawn="0"/>
          </p:nvSpPr>
          <p:spPr bwMode="auto">
            <a:xfrm>
              <a:off x="6542025" y="3118350"/>
              <a:ext cx="66075" cy="79800"/>
            </a:xfrm>
            <a:custGeom>
              <a:avLst/>
              <a:gdLst/>
              <a:ahLst/>
              <a:cxnLst/>
              <a:rect l="l" t="t" r="r" b="b"/>
              <a:pathLst>
                <a:path w="2643" h="3192" fill="norm" stroke="1"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61" name="Google Shape;2061;p53" hidden="0"/>
            <p:cNvSpPr/>
            <p:nvPr isPhoto="0" userDrawn="0"/>
          </p:nvSpPr>
          <p:spPr bwMode="auto">
            <a:xfrm>
              <a:off x="4278100" y="987200"/>
              <a:ext cx="87225" cy="50150"/>
            </a:xfrm>
            <a:custGeom>
              <a:avLst/>
              <a:gdLst/>
              <a:ahLst/>
              <a:cxnLst/>
              <a:rect l="l" t="t" r="r" b="b"/>
              <a:pathLst>
                <a:path w="3489" h="2006" fill="norm" stroke="1"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62" name="Google Shape;2062;p53" hidden="0"/>
            <p:cNvSpPr/>
            <p:nvPr isPhoto="0" userDrawn="0"/>
          </p:nvSpPr>
          <p:spPr bwMode="auto">
            <a:xfrm>
              <a:off x="6595650" y="1204100"/>
              <a:ext cx="81075" cy="41800"/>
            </a:xfrm>
            <a:custGeom>
              <a:avLst/>
              <a:gdLst/>
              <a:ahLst/>
              <a:cxnLst/>
              <a:rect l="l" t="t" r="r" b="b"/>
              <a:pathLst>
                <a:path w="3243" h="1672" fill="norm" stroke="1"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63" name="Google Shape;2063;p53" hidden="0"/>
            <p:cNvSpPr/>
            <p:nvPr isPhoto="0" userDrawn="0"/>
          </p:nvSpPr>
          <p:spPr bwMode="auto">
            <a:xfrm>
              <a:off x="5040350" y="1034625"/>
              <a:ext cx="81550" cy="46975"/>
            </a:xfrm>
            <a:custGeom>
              <a:avLst/>
              <a:gdLst/>
              <a:ahLst/>
              <a:cxnLst/>
              <a:rect l="l" t="t" r="r" b="b"/>
              <a:pathLst>
                <a:path w="3262" h="1879" fill="norm" stroke="1"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64" name="Google Shape;2064;p53" hidden="0"/>
            <p:cNvSpPr/>
            <p:nvPr isPhoto="0" userDrawn="0"/>
          </p:nvSpPr>
          <p:spPr bwMode="auto">
            <a:xfrm>
              <a:off x="6380950" y="3302475"/>
              <a:ext cx="77800" cy="40225"/>
            </a:xfrm>
            <a:custGeom>
              <a:avLst/>
              <a:gdLst/>
              <a:ahLst/>
              <a:cxnLst/>
              <a:rect l="l" t="t" r="r" b="b"/>
              <a:pathLst>
                <a:path w="3112" h="1609" fill="norm" stroke="1"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65" name="Google Shape;2065;p53" hidden="0"/>
            <p:cNvSpPr/>
            <p:nvPr isPhoto="0" userDrawn="0"/>
          </p:nvSpPr>
          <p:spPr bwMode="auto">
            <a:xfrm>
              <a:off x="4384825" y="996700"/>
              <a:ext cx="62025" cy="39775"/>
            </a:xfrm>
            <a:custGeom>
              <a:avLst/>
              <a:gdLst/>
              <a:ahLst/>
              <a:cxnLst/>
              <a:rect l="l" t="t" r="r" b="b"/>
              <a:pathLst>
                <a:path w="2481" h="1591" fill="norm" stroke="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66" name="Google Shape;2066;p53" hidden="0"/>
            <p:cNvSpPr/>
            <p:nvPr isPhoto="0" userDrawn="0"/>
          </p:nvSpPr>
          <p:spPr bwMode="auto">
            <a:xfrm>
              <a:off x="2100625" y="1004500"/>
              <a:ext cx="520200" cy="95050"/>
            </a:xfrm>
            <a:custGeom>
              <a:avLst/>
              <a:gdLst/>
              <a:ahLst/>
              <a:cxnLst/>
              <a:rect l="l" t="t" r="r" b="b"/>
              <a:pathLst>
                <a:path w="20808" h="3802" fill="norm" stroke="1"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67" name="Google Shape;2067;p53" hidden="0"/>
            <p:cNvSpPr/>
            <p:nvPr isPhoto="0" userDrawn="0"/>
          </p:nvSpPr>
          <p:spPr bwMode="auto">
            <a:xfrm>
              <a:off x="233350" y="949250"/>
              <a:ext cx="3232550" cy="3802300"/>
            </a:xfrm>
            <a:custGeom>
              <a:avLst/>
              <a:gdLst/>
              <a:ahLst/>
              <a:cxnLst/>
              <a:rect l="l" t="t" r="r" b="b"/>
              <a:pathLst>
                <a:path w="129302" h="152092" fill="norm" stroke="1"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68" name="Google Shape;2068;p53" hidden="0"/>
            <p:cNvSpPr/>
            <p:nvPr isPhoto="0" userDrawn="0"/>
          </p:nvSpPr>
          <p:spPr bwMode="auto">
            <a:xfrm>
              <a:off x="1581325" y="1051125"/>
              <a:ext cx="283000" cy="91675"/>
            </a:xfrm>
            <a:custGeom>
              <a:avLst/>
              <a:gdLst/>
              <a:ahLst/>
              <a:cxnLst/>
              <a:rect l="l" t="t" r="r" b="b"/>
              <a:pathLst>
                <a:path w="11320" h="3667" fill="norm" stroke="1"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69" name="Google Shape;2069;p53" hidden="0"/>
            <p:cNvSpPr/>
            <p:nvPr isPhoto="0" userDrawn="0"/>
          </p:nvSpPr>
          <p:spPr bwMode="auto">
            <a:xfrm>
              <a:off x="3144425" y="1319375"/>
              <a:ext cx="213449" cy="95574"/>
            </a:xfrm>
            <a:custGeom>
              <a:avLst/>
              <a:gdLst/>
              <a:ahLst/>
              <a:cxnLst/>
              <a:rect l="l" t="t" r="r" b="b"/>
              <a:pathLst>
                <a:path w="8538" h="3823" fill="norm" stroke="1"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70" name="Google Shape;2070;p53" hidden="0"/>
            <p:cNvSpPr/>
            <p:nvPr isPhoto="0" userDrawn="0"/>
          </p:nvSpPr>
          <p:spPr bwMode="auto">
            <a:xfrm>
              <a:off x="1453000" y="2509000"/>
              <a:ext cx="263575" cy="113100"/>
            </a:xfrm>
            <a:custGeom>
              <a:avLst/>
              <a:gdLst/>
              <a:ahLst/>
              <a:cxnLst/>
              <a:rect l="l" t="t" r="r" b="b"/>
              <a:pathLst>
                <a:path w="10543" h="4524" fill="norm" stroke="1"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71" name="Google Shape;2071;p53" hidden="0"/>
            <p:cNvSpPr/>
            <p:nvPr isPhoto="0" userDrawn="0"/>
          </p:nvSpPr>
          <p:spPr bwMode="auto">
            <a:xfrm>
              <a:off x="1880725" y="1020350"/>
              <a:ext cx="162025" cy="112025"/>
            </a:xfrm>
            <a:custGeom>
              <a:avLst/>
              <a:gdLst/>
              <a:ahLst/>
              <a:cxnLst/>
              <a:rect l="l" t="t" r="r" b="b"/>
              <a:pathLst>
                <a:path w="6481" h="4481" fill="norm" stroke="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72" name="Google Shape;2072;p53" hidden="0"/>
            <p:cNvSpPr/>
            <p:nvPr isPhoto="0" userDrawn="0"/>
          </p:nvSpPr>
          <p:spPr bwMode="auto">
            <a:xfrm>
              <a:off x="1688900" y="2603450"/>
              <a:ext cx="165050" cy="73950"/>
            </a:xfrm>
            <a:custGeom>
              <a:avLst/>
              <a:gdLst/>
              <a:ahLst/>
              <a:cxnLst/>
              <a:rect l="l" t="t" r="r" b="b"/>
              <a:pathLst>
                <a:path w="6602" h="2958" fill="norm" stroke="1"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73" name="Google Shape;2073;p53" hidden="0"/>
            <p:cNvSpPr/>
            <p:nvPr isPhoto="0" userDrawn="0"/>
          </p:nvSpPr>
          <p:spPr bwMode="auto">
            <a:xfrm>
              <a:off x="1922200" y="1344925"/>
              <a:ext cx="129625" cy="64525"/>
            </a:xfrm>
            <a:custGeom>
              <a:avLst/>
              <a:gdLst/>
              <a:ahLst/>
              <a:cxnLst/>
              <a:rect l="l" t="t" r="r" b="b"/>
              <a:pathLst>
                <a:path w="5185" h="2581" fill="norm" stroke="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74" name="Google Shape;2074;p53" hidden="0"/>
            <p:cNvSpPr/>
            <p:nvPr isPhoto="0" userDrawn="0"/>
          </p:nvSpPr>
          <p:spPr bwMode="auto">
            <a:xfrm>
              <a:off x="1787825" y="1030550"/>
              <a:ext cx="94250" cy="44825"/>
            </a:xfrm>
            <a:custGeom>
              <a:avLst/>
              <a:gdLst/>
              <a:ahLst/>
              <a:cxnLst/>
              <a:rect l="l" t="t" r="r" b="b"/>
              <a:pathLst>
                <a:path w="3770" h="1793" fill="norm" stroke="1"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75" name="Google Shape;2075;p53" hidden="0"/>
            <p:cNvSpPr/>
            <p:nvPr isPhoto="0" userDrawn="0"/>
          </p:nvSpPr>
          <p:spPr bwMode="auto">
            <a:xfrm>
              <a:off x="1870350" y="2639275"/>
              <a:ext cx="59225" cy="44325"/>
            </a:xfrm>
            <a:custGeom>
              <a:avLst/>
              <a:gdLst/>
              <a:ahLst/>
              <a:cxnLst/>
              <a:rect l="l" t="t" r="r" b="b"/>
              <a:pathLst>
                <a:path w="2369" h="1773" fill="norm" stroke="1"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76" name="Google Shape;2076;p53" hidden="0"/>
            <p:cNvSpPr/>
            <p:nvPr isPhoto="0" userDrawn="0"/>
          </p:nvSpPr>
          <p:spPr bwMode="auto">
            <a:xfrm>
              <a:off x="2264800" y="4630125"/>
              <a:ext cx="62675" cy="39225"/>
            </a:xfrm>
            <a:custGeom>
              <a:avLst/>
              <a:gdLst/>
              <a:ahLst/>
              <a:cxnLst/>
              <a:rect l="l" t="t" r="r" b="b"/>
              <a:pathLst>
                <a:path w="2507" h="1569" fill="norm" stroke="1"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77" name="Google Shape;2077;p53" hidden="0"/>
            <p:cNvSpPr/>
            <p:nvPr isPhoto="0" userDrawn="0"/>
          </p:nvSpPr>
          <p:spPr bwMode="auto">
            <a:xfrm>
              <a:off x="1604225" y="2645350"/>
              <a:ext cx="56174" cy="38275"/>
            </a:xfrm>
            <a:custGeom>
              <a:avLst/>
              <a:gdLst/>
              <a:ahLst/>
              <a:cxnLst/>
              <a:rect l="l" t="t" r="r" b="b"/>
              <a:pathLst>
                <a:path w="2247" h="1531" fill="norm" stroke="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78" name="Google Shape;2078;p53" hidden="0"/>
            <p:cNvSpPr/>
            <p:nvPr isPhoto="0" userDrawn="0"/>
          </p:nvSpPr>
          <p:spPr bwMode="auto">
            <a:xfrm>
              <a:off x="7045475" y="3384250"/>
              <a:ext cx="47375" cy="53550"/>
            </a:xfrm>
            <a:custGeom>
              <a:avLst/>
              <a:gdLst/>
              <a:ahLst/>
              <a:cxnLst/>
              <a:rect l="l" t="t" r="r" b="b"/>
              <a:pathLst>
                <a:path w="1895" h="2142" fill="norm" stroke="1"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79" name="Google Shape;2079;p53" hidden="0"/>
            <p:cNvSpPr/>
            <p:nvPr isPhoto="0" userDrawn="0"/>
          </p:nvSpPr>
          <p:spPr bwMode="auto">
            <a:xfrm>
              <a:off x="4291500" y="1250400"/>
              <a:ext cx="54900" cy="37900"/>
            </a:xfrm>
            <a:custGeom>
              <a:avLst/>
              <a:gdLst/>
              <a:ahLst/>
              <a:cxnLst/>
              <a:rect l="l" t="t" r="r" b="b"/>
              <a:pathLst>
                <a:path w="2196" h="1516" fill="norm" stroke="1"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80" name="Google Shape;2080;p53" hidden="0"/>
            <p:cNvSpPr/>
            <p:nvPr isPhoto="0" userDrawn="0"/>
          </p:nvSpPr>
          <p:spPr bwMode="auto">
            <a:xfrm>
              <a:off x="6323375" y="3314875"/>
              <a:ext cx="50125" cy="37325"/>
            </a:xfrm>
            <a:custGeom>
              <a:avLst/>
              <a:gdLst/>
              <a:ahLst/>
              <a:cxnLst/>
              <a:rect l="l" t="t" r="r" b="b"/>
              <a:pathLst>
                <a:path w="2005" h="1493" fill="norm" stroke="1"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81" name="Google Shape;2081;p53" hidden="0"/>
            <p:cNvSpPr/>
            <p:nvPr isPhoto="0" userDrawn="0"/>
          </p:nvSpPr>
          <p:spPr bwMode="auto">
            <a:xfrm>
              <a:off x="6680225" y="1890750"/>
              <a:ext cx="46075" cy="42200"/>
            </a:xfrm>
            <a:custGeom>
              <a:avLst/>
              <a:gdLst/>
              <a:ahLst/>
              <a:cxnLst/>
              <a:rect l="l" t="t" r="r" b="b"/>
              <a:pathLst>
                <a:path w="1843" h="1688" fill="norm" stroke="1"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82" name="Google Shape;2082;p53" hidden="0"/>
            <p:cNvSpPr/>
            <p:nvPr isPhoto="0" userDrawn="0"/>
          </p:nvSpPr>
          <p:spPr bwMode="auto">
            <a:xfrm>
              <a:off x="3550975" y="1955400"/>
              <a:ext cx="53600" cy="126175"/>
            </a:xfrm>
            <a:custGeom>
              <a:avLst/>
              <a:gdLst/>
              <a:ahLst/>
              <a:cxnLst/>
              <a:rect l="l" t="t" r="r" b="b"/>
              <a:pathLst>
                <a:path w="2144" h="5047" fill="norm" stroke="1"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83" name="Google Shape;2083;p53" hidden="0"/>
            <p:cNvSpPr/>
            <p:nvPr isPhoto="0" userDrawn="0"/>
          </p:nvSpPr>
          <p:spPr bwMode="auto">
            <a:xfrm>
              <a:off x="3910000" y="2161475"/>
              <a:ext cx="93775" cy="45400"/>
            </a:xfrm>
            <a:custGeom>
              <a:avLst/>
              <a:gdLst/>
              <a:ahLst/>
              <a:cxnLst/>
              <a:rect l="l" t="t" r="r" b="b"/>
              <a:pathLst>
                <a:path w="3751" h="1816" fill="norm" stroke="1"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84" name="Google Shape;2084;p53" hidden="0"/>
            <p:cNvSpPr/>
            <p:nvPr isPhoto="0" userDrawn="0"/>
          </p:nvSpPr>
          <p:spPr bwMode="auto">
            <a:xfrm>
              <a:off x="4125600" y="2173875"/>
              <a:ext cx="50575" cy="37600"/>
            </a:xfrm>
            <a:custGeom>
              <a:avLst/>
              <a:gdLst/>
              <a:ahLst/>
              <a:cxnLst/>
              <a:rect l="l" t="t" r="r" b="b"/>
              <a:pathLst>
                <a:path w="2023" h="1504" fill="norm" stroke="1"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85" name="Google Shape;2085;p53" hidden="0"/>
            <p:cNvSpPr/>
            <p:nvPr isPhoto="0" userDrawn="0"/>
          </p:nvSpPr>
          <p:spPr bwMode="auto">
            <a:xfrm>
              <a:off x="3415775" y="2038325"/>
              <a:ext cx="44924" cy="38174"/>
            </a:xfrm>
            <a:custGeom>
              <a:avLst/>
              <a:gdLst/>
              <a:ahLst/>
              <a:cxnLst/>
              <a:rect l="l" t="t" r="r" b="b"/>
              <a:pathLst>
                <a:path w="1797" h="1527" fill="norm" stroke="1"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2086" name="Google Shape;2086;p53" hidden="0"/>
          <p:cNvSpPr/>
          <p:nvPr isPhoto="0" userDrawn="0"/>
        </p:nvSpPr>
        <p:spPr bwMode="auto">
          <a:xfrm flipH="1">
            <a:off x="713974" y="1603462"/>
            <a:ext cx="2109900" cy="468300"/>
          </a:xfrm>
          <a:prstGeom prst="roundRect">
            <a:avLst>
              <a:gd name="adj" fmla="val 50000"/>
            </a:avLst>
          </a:prstGeom>
          <a:solidFill>
            <a:srgbClr val="6453C2"/>
          </a:solidFill>
          <a:ln w="9525" cap="flat" cmpd="sng">
            <a:solidFill>
              <a:srgbClr val="D0CB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87" name="Google Shape;2087;p53" hidden="0"/>
          <p:cNvSpPr/>
          <p:nvPr isPhoto="0" userDrawn="0"/>
        </p:nvSpPr>
        <p:spPr bwMode="auto">
          <a:xfrm flipH="1">
            <a:off x="750789" y="1658363"/>
            <a:ext cx="2035800" cy="358500"/>
          </a:xfrm>
          <a:prstGeom prst="roundRect">
            <a:avLst>
              <a:gd name="adj" fmla="val 50000"/>
            </a:avLst>
          </a:prstGeom>
          <a:noFill/>
          <a:ln w="9525" cap="flat" cmpd="sng">
            <a:solidFill>
              <a:srgbClr val="FFFFFF"/>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88" name="Google Shape;2088;p53" hidden="0"/>
          <p:cNvSpPr/>
          <p:nvPr isPhoto="0" userDrawn="0"/>
        </p:nvSpPr>
        <p:spPr bwMode="auto">
          <a:xfrm flipH="1">
            <a:off x="713675" y="3045441"/>
            <a:ext cx="2110200" cy="468300"/>
          </a:xfrm>
          <a:prstGeom prst="roundRect">
            <a:avLst>
              <a:gd name="adj" fmla="val 50000"/>
            </a:avLst>
          </a:prstGeom>
          <a:solidFill>
            <a:srgbClr val="6453C2"/>
          </a:solidFill>
          <a:ln w="9525" cap="flat" cmpd="sng">
            <a:solidFill>
              <a:srgbClr val="D0CB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89" name="Google Shape;2089;p53" hidden="0"/>
          <p:cNvSpPr/>
          <p:nvPr isPhoto="0" userDrawn="0"/>
        </p:nvSpPr>
        <p:spPr bwMode="auto">
          <a:xfrm flipH="1">
            <a:off x="750787" y="3100341"/>
            <a:ext cx="2035800" cy="358500"/>
          </a:xfrm>
          <a:prstGeom prst="roundRect">
            <a:avLst>
              <a:gd name="adj" fmla="val 50000"/>
            </a:avLst>
          </a:prstGeom>
          <a:noFill/>
          <a:ln w="9525" cap="flat" cmpd="sng">
            <a:solidFill>
              <a:srgbClr val="FFFFFF"/>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90" name="Google Shape;2090;p53" hidden="0"/>
          <p:cNvSpPr txBox="1"/>
          <p:nvPr isPhoto="0" userDrawn="0"/>
        </p:nvSpPr>
        <p:spPr bwMode="auto">
          <a:xfrm flipH="1">
            <a:off x="713107" y="1680117"/>
            <a:ext cx="2066100" cy="384000"/>
          </a:xfrm>
          <a:prstGeom prst="rect">
            <a:avLst/>
          </a:prstGeom>
          <a:noFill/>
          <a:ln>
            <a:noFill/>
          </a:ln>
        </p:spPr>
        <p:txBody>
          <a:bodyPr spcFirstLastPara="1" wrap="square" lIns="91425" tIns="91425" rIns="91425" bIns="91425" anchor="b" anchorCtr="0">
            <a:noAutofit/>
          </a:bodyPr>
          <a:lstStyle/>
          <a:p>
            <a:pPr marL="0" lvl="0" indent="0" algn="r">
              <a:lnSpc>
                <a:spcPct val="114999"/>
              </a:lnSpc>
              <a:spcBef>
                <a:spcPts val="0"/>
              </a:spcBef>
              <a:spcAft>
                <a:spcPts val="1200"/>
              </a:spcAft>
              <a:buNone/>
              <a:defRPr/>
            </a:pPr>
            <a:r>
              <a:rPr lang="de" sz="2000" b="1">
                <a:solidFill>
                  <a:srgbClr val="FFFFFF"/>
                </a:solidFill>
                <a:latin typeface="Space Grotesk"/>
                <a:ea typeface="Space Grotesk"/>
                <a:cs typeface="Space Grotesk"/>
              </a:rPr>
              <a:t>Merkur</a:t>
            </a:r>
            <a:endParaRPr sz="2000" b="1">
              <a:solidFill>
                <a:srgbClr val="FFFFFF"/>
              </a:solidFill>
              <a:latin typeface="Space Grotesk"/>
              <a:ea typeface="Space Grotesk"/>
              <a:cs typeface="Space Grotesk"/>
            </a:endParaRPr>
          </a:p>
        </p:txBody>
      </p:sp>
      <p:sp>
        <p:nvSpPr>
          <p:cNvPr id="2091" name="Google Shape;2091;p53" hidden="0"/>
          <p:cNvSpPr txBox="1"/>
          <p:nvPr isPhoto="0" userDrawn="0"/>
        </p:nvSpPr>
        <p:spPr bwMode="auto">
          <a:xfrm flipH="1">
            <a:off x="713115" y="2016891"/>
            <a:ext cx="2066100" cy="851700"/>
          </a:xfrm>
          <a:prstGeom prst="rect">
            <a:avLst/>
          </a:prstGeom>
          <a:noFill/>
          <a:ln>
            <a:noFill/>
          </a:ln>
        </p:spPr>
        <p:txBody>
          <a:bodyPr spcFirstLastPara="1" wrap="square" lIns="91425" tIns="91425" rIns="91425" bIns="91425" anchor="t" anchorCtr="0">
            <a:noAutofit/>
          </a:bodyPr>
          <a:lstStyle/>
          <a:p>
            <a:pPr marL="0" lvl="0" indent="0" algn="r">
              <a:lnSpc>
                <a:spcPct val="114999"/>
              </a:lnSpc>
              <a:spcBef>
                <a:spcPts val="0"/>
              </a:spcBef>
              <a:spcAft>
                <a:spcPts val="0"/>
              </a:spcAft>
              <a:buNone/>
              <a:defRPr/>
            </a:pPr>
            <a:r>
              <a:rPr lang="de">
                <a:latin typeface="Archivo"/>
                <a:ea typeface="Archivo"/>
                <a:cs typeface="Archivo"/>
              </a:rPr>
              <a:t>Der Merkur ist der sonnennächste Planet und der kleinste</a:t>
            </a:r>
            <a:endParaRPr>
              <a:latin typeface="Archivo"/>
              <a:ea typeface="Archivo"/>
              <a:cs typeface="Archivo"/>
            </a:endParaRPr>
          </a:p>
          <a:p>
            <a:pPr marL="0" lvl="0" indent="0" algn="r">
              <a:lnSpc>
                <a:spcPct val="114999"/>
              </a:lnSpc>
              <a:spcBef>
                <a:spcPts val="1200"/>
              </a:spcBef>
              <a:spcAft>
                <a:spcPts val="0"/>
              </a:spcAft>
              <a:buNone/>
              <a:defRPr/>
            </a:pPr>
            <a:endParaRPr>
              <a:latin typeface="Archivo"/>
              <a:ea typeface="Archivo"/>
              <a:cs typeface="Archivo"/>
            </a:endParaRPr>
          </a:p>
          <a:p>
            <a:pPr marL="0" lvl="0" indent="0" algn="r">
              <a:lnSpc>
                <a:spcPct val="114999"/>
              </a:lnSpc>
              <a:spcBef>
                <a:spcPts val="1200"/>
              </a:spcBef>
              <a:spcAft>
                <a:spcPts val="1200"/>
              </a:spcAft>
              <a:buNone/>
              <a:defRPr/>
            </a:pPr>
            <a:endParaRPr>
              <a:latin typeface="Archivo"/>
              <a:ea typeface="Archivo"/>
              <a:cs typeface="Archivo"/>
            </a:endParaRPr>
          </a:p>
        </p:txBody>
      </p:sp>
      <p:sp>
        <p:nvSpPr>
          <p:cNvPr id="2092" name="Google Shape;2092;p53" hidden="0"/>
          <p:cNvSpPr txBox="1"/>
          <p:nvPr isPhoto="0" userDrawn="0"/>
        </p:nvSpPr>
        <p:spPr bwMode="auto">
          <a:xfrm flipH="1">
            <a:off x="713106" y="3122096"/>
            <a:ext cx="2066100" cy="384000"/>
          </a:xfrm>
          <a:prstGeom prst="rect">
            <a:avLst/>
          </a:prstGeom>
          <a:noFill/>
          <a:ln>
            <a:noFill/>
          </a:ln>
        </p:spPr>
        <p:txBody>
          <a:bodyPr spcFirstLastPara="1" wrap="square" lIns="91425" tIns="91425" rIns="91425" bIns="91425" anchor="b" anchorCtr="0">
            <a:noAutofit/>
          </a:bodyPr>
          <a:lstStyle/>
          <a:p>
            <a:pPr marL="0" lvl="0" indent="0" algn="r">
              <a:lnSpc>
                <a:spcPct val="114999"/>
              </a:lnSpc>
              <a:spcBef>
                <a:spcPts val="0"/>
              </a:spcBef>
              <a:spcAft>
                <a:spcPts val="1200"/>
              </a:spcAft>
              <a:buNone/>
              <a:defRPr/>
            </a:pPr>
            <a:r>
              <a:rPr lang="de" sz="2000" b="1">
                <a:solidFill>
                  <a:srgbClr val="FFFFFF"/>
                </a:solidFill>
                <a:latin typeface="Space Grotesk"/>
                <a:ea typeface="Space Grotesk"/>
                <a:cs typeface="Space Grotesk"/>
              </a:rPr>
              <a:t>Mars</a:t>
            </a:r>
            <a:endParaRPr sz="2000" b="1">
              <a:solidFill>
                <a:srgbClr val="FFFFFF"/>
              </a:solidFill>
              <a:latin typeface="Space Grotesk"/>
              <a:ea typeface="Space Grotesk"/>
              <a:cs typeface="Space Grotesk"/>
            </a:endParaRPr>
          </a:p>
        </p:txBody>
      </p:sp>
      <p:sp>
        <p:nvSpPr>
          <p:cNvPr id="2093" name="Google Shape;2093;p53" hidden="0"/>
          <p:cNvSpPr txBox="1"/>
          <p:nvPr isPhoto="0" userDrawn="0"/>
        </p:nvSpPr>
        <p:spPr bwMode="auto">
          <a:xfrm flipH="1">
            <a:off x="713113" y="3458863"/>
            <a:ext cx="2066100" cy="851700"/>
          </a:xfrm>
          <a:prstGeom prst="rect">
            <a:avLst/>
          </a:prstGeom>
          <a:noFill/>
          <a:ln>
            <a:noFill/>
          </a:ln>
        </p:spPr>
        <p:txBody>
          <a:bodyPr spcFirstLastPara="1" wrap="square" lIns="91425" tIns="91425" rIns="91425" bIns="91425" anchor="t" anchorCtr="0">
            <a:noAutofit/>
          </a:bodyPr>
          <a:lstStyle/>
          <a:p>
            <a:pPr marL="0" lvl="0" indent="0" algn="r">
              <a:lnSpc>
                <a:spcPct val="114999"/>
              </a:lnSpc>
              <a:spcBef>
                <a:spcPts val="0"/>
              </a:spcBef>
              <a:spcAft>
                <a:spcPts val="1200"/>
              </a:spcAft>
              <a:buNone/>
              <a:defRPr/>
            </a:pPr>
            <a:r>
              <a:rPr lang="de">
                <a:latin typeface="Archivo"/>
                <a:ea typeface="Archivo"/>
                <a:cs typeface="Archivo"/>
              </a:rPr>
              <a:t>Obwohl er rot ist, ist der Mars eigentlich sehr kalt. Er hat zwei Monde! </a:t>
            </a:r>
            <a:endParaRPr>
              <a:latin typeface="Archivo"/>
              <a:ea typeface="Archivo"/>
              <a:cs typeface="Archivo"/>
            </a:endParaRPr>
          </a:p>
        </p:txBody>
      </p:sp>
      <p:grpSp>
        <p:nvGrpSpPr>
          <p:cNvPr id="2094" name="Google Shape;2094;p53" hidden="0"/>
          <p:cNvGrpSpPr/>
          <p:nvPr isPhoto="0" userDrawn="0"/>
        </p:nvGrpSpPr>
        <p:grpSpPr bwMode="auto">
          <a:xfrm flipH="1">
            <a:off x="2936778" y="1610813"/>
            <a:ext cx="453600" cy="453600"/>
            <a:chOff x="3603450" y="1968300"/>
            <a:chExt cx="453600" cy="453600"/>
          </a:xfrm>
        </p:grpSpPr>
        <p:sp>
          <p:nvSpPr>
            <p:cNvPr id="2095" name="Google Shape;2095;p53" hidden="0"/>
            <p:cNvSpPr/>
            <p:nvPr isPhoto="0" userDrawn="0"/>
          </p:nvSpPr>
          <p:spPr bwMode="auto">
            <a:xfrm>
              <a:off x="3603450" y="1968300"/>
              <a:ext cx="453600" cy="4536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96" name="Google Shape;2096;p53" hidden="0"/>
            <p:cNvSpPr/>
            <p:nvPr isPhoto="0" userDrawn="0"/>
          </p:nvSpPr>
          <p:spPr bwMode="auto">
            <a:xfrm>
              <a:off x="3614080" y="1978931"/>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2097" name="Google Shape;2097;p53" hidden="0"/>
          <p:cNvGrpSpPr/>
          <p:nvPr isPhoto="0" userDrawn="0"/>
        </p:nvGrpSpPr>
        <p:grpSpPr bwMode="auto">
          <a:xfrm flipH="1">
            <a:off x="2936778" y="3052774"/>
            <a:ext cx="453600" cy="453600"/>
            <a:chOff x="3603450" y="1968300"/>
            <a:chExt cx="453600" cy="453600"/>
          </a:xfrm>
        </p:grpSpPr>
        <p:sp>
          <p:nvSpPr>
            <p:cNvPr id="2098" name="Google Shape;2098;p53" hidden="0"/>
            <p:cNvSpPr/>
            <p:nvPr isPhoto="0" userDrawn="0"/>
          </p:nvSpPr>
          <p:spPr bwMode="auto">
            <a:xfrm>
              <a:off x="3603450" y="1968300"/>
              <a:ext cx="453600" cy="453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099" name="Google Shape;2099;p53" hidden="0"/>
            <p:cNvSpPr/>
            <p:nvPr isPhoto="0" userDrawn="0"/>
          </p:nvSpPr>
          <p:spPr bwMode="auto">
            <a:xfrm>
              <a:off x="3614080" y="1978931"/>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solidFill>
              <a:schemeClr val="dk1"/>
            </a:solidFill>
            <a:ln w="9525" cap="flat" cmpd="sng">
              <a:solidFill>
                <a:schemeClr val="lt1"/>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2100" name="Google Shape;2100;p53" hidden="0"/>
          <p:cNvGrpSpPr/>
          <p:nvPr isPhoto="0" userDrawn="0"/>
        </p:nvGrpSpPr>
        <p:grpSpPr bwMode="auto">
          <a:xfrm flipH="1">
            <a:off x="4669261" y="2948031"/>
            <a:ext cx="276832" cy="276832"/>
            <a:chOff x="3603450" y="1968300"/>
            <a:chExt cx="453600" cy="453600"/>
          </a:xfrm>
        </p:grpSpPr>
        <p:sp>
          <p:nvSpPr>
            <p:cNvPr id="2101" name="Google Shape;2101;p53" hidden="0"/>
            <p:cNvSpPr/>
            <p:nvPr isPhoto="0" userDrawn="0"/>
          </p:nvSpPr>
          <p:spPr bwMode="auto">
            <a:xfrm>
              <a:off x="3603450" y="1968300"/>
              <a:ext cx="453600" cy="4536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02" name="Google Shape;2102;p53" hidden="0"/>
            <p:cNvSpPr/>
            <p:nvPr isPhoto="0" userDrawn="0"/>
          </p:nvSpPr>
          <p:spPr bwMode="auto">
            <a:xfrm>
              <a:off x="3614080" y="1978931"/>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2103" name="Google Shape;2103;p53" hidden="0"/>
          <p:cNvGrpSpPr/>
          <p:nvPr isPhoto="0" userDrawn="0"/>
        </p:nvGrpSpPr>
        <p:grpSpPr bwMode="auto">
          <a:xfrm flipH="1">
            <a:off x="5530036" y="2304331"/>
            <a:ext cx="276832" cy="276832"/>
            <a:chOff x="3603450" y="1968300"/>
            <a:chExt cx="453600" cy="453600"/>
          </a:xfrm>
        </p:grpSpPr>
        <p:sp>
          <p:nvSpPr>
            <p:cNvPr id="2104" name="Google Shape;2104;p53" hidden="0"/>
            <p:cNvSpPr/>
            <p:nvPr isPhoto="0" userDrawn="0"/>
          </p:nvSpPr>
          <p:spPr bwMode="auto">
            <a:xfrm>
              <a:off x="3603450" y="1968300"/>
              <a:ext cx="453600" cy="4536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05" name="Google Shape;2105;p53" hidden="0"/>
            <p:cNvSpPr/>
            <p:nvPr isPhoto="0" userDrawn="0"/>
          </p:nvSpPr>
          <p:spPr bwMode="auto">
            <a:xfrm>
              <a:off x="3614080" y="1978931"/>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2106" name="Google Shape;2106;p53" hidden="0"/>
          <p:cNvGrpSpPr/>
          <p:nvPr isPhoto="0" userDrawn="0"/>
        </p:nvGrpSpPr>
        <p:grpSpPr bwMode="auto">
          <a:xfrm flipH="1">
            <a:off x="6224986" y="3100356"/>
            <a:ext cx="276832" cy="276832"/>
            <a:chOff x="3603450" y="1968300"/>
            <a:chExt cx="453600" cy="453600"/>
          </a:xfrm>
        </p:grpSpPr>
        <p:sp>
          <p:nvSpPr>
            <p:cNvPr id="2107" name="Google Shape;2107;p53" hidden="0"/>
            <p:cNvSpPr/>
            <p:nvPr isPhoto="0" userDrawn="0"/>
          </p:nvSpPr>
          <p:spPr bwMode="auto">
            <a:xfrm>
              <a:off x="3603450" y="1968300"/>
              <a:ext cx="453600" cy="453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08" name="Google Shape;2108;p53" hidden="0"/>
            <p:cNvSpPr/>
            <p:nvPr isPhoto="0" userDrawn="0"/>
          </p:nvSpPr>
          <p:spPr bwMode="auto">
            <a:xfrm>
              <a:off x="3614080" y="1978931"/>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solidFill>
              <a:schemeClr val="accent3"/>
            </a:solidFill>
            <a:ln w="9525" cap="flat" cmpd="sng">
              <a:solidFill>
                <a:schemeClr val="lt1"/>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2109" name="Google Shape;2109;p53" hidden="0"/>
          <p:cNvGrpSpPr/>
          <p:nvPr isPhoto="0" userDrawn="0"/>
        </p:nvGrpSpPr>
        <p:grpSpPr bwMode="auto">
          <a:xfrm flipH="1">
            <a:off x="7135161" y="2133731"/>
            <a:ext cx="276832" cy="276832"/>
            <a:chOff x="3603450" y="1968300"/>
            <a:chExt cx="453600" cy="453600"/>
          </a:xfrm>
        </p:grpSpPr>
        <p:sp>
          <p:nvSpPr>
            <p:cNvPr id="2110" name="Google Shape;2110;p53" hidden="0"/>
            <p:cNvSpPr/>
            <p:nvPr isPhoto="0" userDrawn="0"/>
          </p:nvSpPr>
          <p:spPr bwMode="auto">
            <a:xfrm>
              <a:off x="3603450" y="1968300"/>
              <a:ext cx="453600" cy="453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11" name="Google Shape;2111;p53" hidden="0"/>
            <p:cNvSpPr/>
            <p:nvPr isPhoto="0" userDrawn="0"/>
          </p:nvSpPr>
          <p:spPr bwMode="auto">
            <a:xfrm>
              <a:off x="3614080" y="1978931"/>
              <a:ext cx="432613" cy="432613"/>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solidFill>
              <a:schemeClr val="accent3"/>
            </a:solidFill>
            <a:ln w="9525" cap="flat" cmpd="sng">
              <a:solidFill>
                <a:schemeClr val="lt1"/>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2116" name="Google Shape;2116;p54" hidden="0"/>
          <p:cNvSpPr/>
          <p:nvPr isPhoto="0" userDrawn="0"/>
        </p:nvSpPr>
        <p:spPr bwMode="auto">
          <a:xfrm>
            <a:off x="713100" y="1691500"/>
            <a:ext cx="3710400" cy="638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17" name="Google Shape;2117;p54" hidden="0"/>
          <p:cNvSpPr txBox="1"/>
          <p:nvPr isPhoto="0" userDrawn="0">
            <p:ph type="title" hasCustomPrompt="0"/>
          </p:nvPr>
        </p:nvSpPr>
        <p:spPr bwMode="auto">
          <a:xfrm flipH="1">
            <a:off x="849113" y="1767699"/>
            <a:ext cx="3438600" cy="497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a:solidFill>
                  <a:schemeClr val="lt1"/>
                </a:solidFill>
              </a:rPr>
              <a:t>Desktop Mockup</a:t>
            </a:r>
            <a:endParaRPr>
              <a:solidFill>
                <a:schemeClr val="lt1"/>
              </a:solidFill>
            </a:endParaRPr>
          </a:p>
        </p:txBody>
      </p:sp>
      <p:sp>
        <p:nvSpPr>
          <p:cNvPr id="2118" name="Google Shape;2118;p54" hidden="0"/>
          <p:cNvSpPr txBox="1"/>
          <p:nvPr isPhoto="0" userDrawn="0">
            <p:ph type="subTitle" idx="1" hasCustomPrompt="0"/>
          </p:nvPr>
        </p:nvSpPr>
        <p:spPr bwMode="auto">
          <a:xfrm flipH="1">
            <a:off x="848875" y="2381300"/>
            <a:ext cx="3438600" cy="1070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Du kannst das Bild auf dem Bildschirm durch dein eigenes Werk ersetzen. Rechtsklick einfach darauf und wähle „Bild ersetzen"</a:t>
            </a:r>
            <a:endParaRPr/>
          </a:p>
        </p:txBody>
      </p:sp>
      <p:grpSp>
        <p:nvGrpSpPr>
          <p:cNvPr id="2119" name="Google Shape;2119;p54" hidden="0"/>
          <p:cNvGrpSpPr/>
          <p:nvPr isPhoto="0" userDrawn="0"/>
        </p:nvGrpSpPr>
        <p:grpSpPr bwMode="auto">
          <a:xfrm>
            <a:off x="4831498" y="1164999"/>
            <a:ext cx="3599397" cy="2813510"/>
            <a:chOff x="713098" y="1164999"/>
            <a:chExt cx="3599397" cy="2813510"/>
          </a:xfrm>
        </p:grpSpPr>
        <p:sp>
          <p:nvSpPr>
            <p:cNvPr id="2120" name="Google Shape;2120;p54" hidden="0"/>
            <p:cNvSpPr/>
            <p:nvPr isPhoto="0" userDrawn="0"/>
          </p:nvSpPr>
          <p:spPr bwMode="auto">
            <a:xfrm>
              <a:off x="2442123" y="3323187"/>
              <a:ext cx="141348" cy="141344"/>
            </a:xfrm>
            <a:custGeom>
              <a:avLst/>
              <a:gdLst/>
              <a:ahLst/>
              <a:cxnLst/>
              <a:rect l="l" t="t" r="r" b="b"/>
              <a:pathLst>
                <a:path w="3005" h="3020" fill="norm" stroke="1" extrusionOk="0">
                  <a:moveTo>
                    <a:pt x="1503" y="1"/>
                  </a:moveTo>
                  <a:cubicBezTo>
                    <a:pt x="667" y="1"/>
                    <a:pt x="0" y="680"/>
                    <a:pt x="0" y="1504"/>
                  </a:cubicBezTo>
                  <a:cubicBezTo>
                    <a:pt x="0" y="2340"/>
                    <a:pt x="667" y="3019"/>
                    <a:pt x="1503" y="3019"/>
                  </a:cubicBezTo>
                  <a:cubicBezTo>
                    <a:pt x="2326" y="3019"/>
                    <a:pt x="3005" y="2340"/>
                    <a:pt x="3005" y="1504"/>
                  </a:cubicBezTo>
                  <a:cubicBezTo>
                    <a:pt x="3005" y="680"/>
                    <a:pt x="2326" y="1"/>
                    <a:pt x="1503" y="1"/>
                  </a:cubicBezTo>
                  <a:close/>
                </a:path>
              </a:pathLst>
            </a:cu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2121" name="Google Shape;2121;p54" hidden="0"/>
            <p:cNvGrpSpPr/>
            <p:nvPr isPhoto="0" userDrawn="0"/>
          </p:nvGrpSpPr>
          <p:grpSpPr bwMode="auto">
            <a:xfrm>
              <a:off x="713098" y="1164999"/>
              <a:ext cx="3599397" cy="2813510"/>
              <a:chOff x="4794566" y="1229221"/>
              <a:chExt cx="3492864" cy="2730238"/>
            </a:xfrm>
          </p:grpSpPr>
          <p:sp>
            <p:nvSpPr>
              <p:cNvPr id="2122" name="Google Shape;2122;p54" hidden="0"/>
              <p:cNvSpPr/>
              <p:nvPr isPhoto="0" userDrawn="0"/>
            </p:nvSpPr>
            <p:spPr bwMode="auto">
              <a:xfrm>
                <a:off x="6010192" y="3526822"/>
                <a:ext cx="1061612" cy="432637"/>
              </a:xfrm>
              <a:custGeom>
                <a:avLst/>
                <a:gdLst/>
                <a:ahLst/>
                <a:cxnLst/>
                <a:rect l="l" t="t" r="r" b="b"/>
                <a:pathLst>
                  <a:path w="15037" h="6128" fill="norm" stroke="1" extrusionOk="0">
                    <a:moveTo>
                      <a:pt x="2443" y="1"/>
                    </a:moveTo>
                    <a:lnTo>
                      <a:pt x="2222" y="2875"/>
                    </a:lnTo>
                    <a:cubicBezTo>
                      <a:pt x="2222" y="2875"/>
                      <a:pt x="2339" y="3398"/>
                      <a:pt x="1529" y="4116"/>
                    </a:cubicBezTo>
                    <a:cubicBezTo>
                      <a:pt x="732" y="4835"/>
                      <a:pt x="92" y="5500"/>
                      <a:pt x="92" y="5500"/>
                    </a:cubicBezTo>
                    <a:cubicBezTo>
                      <a:pt x="92" y="5500"/>
                      <a:pt x="1" y="5657"/>
                      <a:pt x="1" y="5892"/>
                    </a:cubicBezTo>
                    <a:cubicBezTo>
                      <a:pt x="1" y="6115"/>
                      <a:pt x="131" y="6127"/>
                      <a:pt x="693" y="6127"/>
                    </a:cubicBezTo>
                    <a:lnTo>
                      <a:pt x="14345" y="6127"/>
                    </a:lnTo>
                    <a:cubicBezTo>
                      <a:pt x="14906" y="6127"/>
                      <a:pt x="15037" y="6115"/>
                      <a:pt x="15037" y="5892"/>
                    </a:cubicBezTo>
                    <a:cubicBezTo>
                      <a:pt x="15037" y="5657"/>
                      <a:pt x="14946" y="5500"/>
                      <a:pt x="14946" y="5500"/>
                    </a:cubicBezTo>
                    <a:cubicBezTo>
                      <a:pt x="14946" y="5500"/>
                      <a:pt x="14305" y="4835"/>
                      <a:pt x="13495" y="4116"/>
                    </a:cubicBezTo>
                    <a:cubicBezTo>
                      <a:pt x="12699" y="3398"/>
                      <a:pt x="12804" y="2875"/>
                      <a:pt x="12804" y="2875"/>
                    </a:cubicBezTo>
                    <a:lnTo>
                      <a:pt x="12595"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23" name="Google Shape;2123;p54" hidden="0"/>
              <p:cNvSpPr/>
              <p:nvPr isPhoto="0" userDrawn="0"/>
            </p:nvSpPr>
            <p:spPr bwMode="auto">
              <a:xfrm>
                <a:off x="4794566" y="1229221"/>
                <a:ext cx="3492864" cy="2297606"/>
              </a:xfrm>
              <a:custGeom>
                <a:avLst/>
                <a:gdLst/>
                <a:ahLst/>
                <a:cxnLst/>
                <a:rect l="l" t="t" r="r" b="b"/>
                <a:pathLst>
                  <a:path w="49474" h="32544" fill="norm" stroke="1" extrusionOk="0">
                    <a:moveTo>
                      <a:pt x="2509" y="0"/>
                    </a:moveTo>
                    <a:cubicBezTo>
                      <a:pt x="1124" y="0"/>
                      <a:pt x="0" y="1124"/>
                      <a:pt x="0" y="2509"/>
                    </a:cubicBezTo>
                    <a:lnTo>
                      <a:pt x="0" y="30035"/>
                    </a:lnTo>
                    <a:cubicBezTo>
                      <a:pt x="0" y="31420"/>
                      <a:pt x="1124" y="32544"/>
                      <a:pt x="2509" y="32544"/>
                    </a:cubicBezTo>
                    <a:lnTo>
                      <a:pt x="46965" y="32544"/>
                    </a:lnTo>
                    <a:cubicBezTo>
                      <a:pt x="48350" y="32544"/>
                      <a:pt x="49474" y="31420"/>
                      <a:pt x="49474" y="30035"/>
                    </a:cubicBezTo>
                    <a:lnTo>
                      <a:pt x="49474" y="2509"/>
                    </a:lnTo>
                    <a:cubicBezTo>
                      <a:pt x="49474" y="1124"/>
                      <a:pt x="48350" y="0"/>
                      <a:pt x="46965" y="0"/>
                    </a:cubicBez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24" name="Google Shape;2124;p54" hidden="0"/>
              <p:cNvSpPr/>
              <p:nvPr isPhoto="0" userDrawn="0"/>
            </p:nvSpPr>
            <p:spPr bwMode="auto">
              <a:xfrm>
                <a:off x="6472417" y="3323532"/>
                <a:ext cx="137163" cy="137161"/>
              </a:xfrm>
              <a:custGeom>
                <a:avLst/>
                <a:gdLst/>
                <a:ahLst/>
                <a:cxnLst/>
                <a:rect l="l" t="t" r="r" b="b"/>
                <a:pathLst>
                  <a:path w="3005" h="3020" fill="norm" stroke="1" extrusionOk="0">
                    <a:moveTo>
                      <a:pt x="1503" y="1"/>
                    </a:moveTo>
                    <a:cubicBezTo>
                      <a:pt x="667" y="1"/>
                      <a:pt x="0" y="680"/>
                      <a:pt x="0" y="1504"/>
                    </a:cubicBezTo>
                    <a:cubicBezTo>
                      <a:pt x="0" y="2340"/>
                      <a:pt x="667" y="3019"/>
                      <a:pt x="1503" y="3019"/>
                    </a:cubicBezTo>
                    <a:cubicBezTo>
                      <a:pt x="2326" y="3019"/>
                      <a:pt x="3005" y="2340"/>
                      <a:pt x="3005" y="1504"/>
                    </a:cubicBezTo>
                    <a:cubicBezTo>
                      <a:pt x="3005" y="680"/>
                      <a:pt x="2326" y="1"/>
                      <a:pt x="1503"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pic>
        <p:nvPicPr>
          <p:cNvPr id="2125" name="Google Shape;2125;p54" hidden="0"/>
          <p:cNvPicPr/>
          <p:nvPr isPhoto="0" userDrawn="0"/>
        </p:nvPicPr>
        <p:blipFill>
          <a:blip r:embed="rId2">
            <a:alphaModFix/>
          </a:blip>
          <a:srcRect l="0" t="534" r="0" b="524"/>
          <a:stretch/>
        </p:blipFill>
        <p:spPr bwMode="auto">
          <a:xfrm>
            <a:off x="4981007" y="1309709"/>
            <a:ext cx="3298500" cy="1835700"/>
          </a:xfrm>
          <a:prstGeom prst="roundRect">
            <a:avLst>
              <a:gd name="adj" fmla="val 1603"/>
            </a:avLst>
          </a:prstGeom>
          <a:noFill/>
          <a:ln w="9525" cap="flat" cmpd="sng">
            <a:solidFill>
              <a:schemeClr val="dk1"/>
            </a:solidFill>
            <a:prstDash val="solid"/>
            <a:round/>
            <a:headEnd type="none" w="sm" len="sm"/>
            <a:tailEnd type="none" w="sm" len="sm"/>
          </a:ln>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grpSp>
        <p:nvGrpSpPr>
          <p:cNvPr id="2130" name="Google Shape;2130;p55" hidden="0"/>
          <p:cNvGrpSpPr/>
          <p:nvPr isPhoto="0" userDrawn="0"/>
        </p:nvGrpSpPr>
        <p:grpSpPr bwMode="auto">
          <a:xfrm>
            <a:off x="-1154639" y="540052"/>
            <a:ext cx="4723943" cy="4062140"/>
            <a:chOff x="-390043" y="754957"/>
            <a:chExt cx="4478520" cy="3851100"/>
          </a:xfrm>
        </p:grpSpPr>
        <p:sp>
          <p:nvSpPr>
            <p:cNvPr id="2131" name="Google Shape;2131;p55" hidden="0"/>
            <p:cNvSpPr/>
            <p:nvPr isPhoto="0" userDrawn="0"/>
          </p:nvSpPr>
          <p:spPr bwMode="auto">
            <a:xfrm>
              <a:off x="-390043" y="754957"/>
              <a:ext cx="4460308" cy="3805539"/>
            </a:xfrm>
            <a:custGeom>
              <a:avLst/>
              <a:gdLst/>
              <a:ahLst/>
              <a:cxnLst/>
              <a:rect l="l" t="t" r="r" b="b"/>
              <a:pathLst>
                <a:path w="40661" h="34692" fill="norm" stroke="1" extrusionOk="0">
                  <a:moveTo>
                    <a:pt x="21419" y="1"/>
                  </a:moveTo>
                  <a:cubicBezTo>
                    <a:pt x="18694" y="1"/>
                    <a:pt x="16238" y="924"/>
                    <a:pt x="14062" y="2090"/>
                  </a:cubicBezTo>
                  <a:cubicBezTo>
                    <a:pt x="9240" y="4662"/>
                    <a:pt x="8549" y="13270"/>
                    <a:pt x="5227" y="17152"/>
                  </a:cubicBezTo>
                  <a:cubicBezTo>
                    <a:pt x="1893" y="21045"/>
                    <a:pt x="0" y="26284"/>
                    <a:pt x="5049" y="31499"/>
                  </a:cubicBezTo>
                  <a:cubicBezTo>
                    <a:pt x="7481" y="34006"/>
                    <a:pt x="9689" y="34691"/>
                    <a:pt x="11915" y="34691"/>
                  </a:cubicBezTo>
                  <a:cubicBezTo>
                    <a:pt x="14308" y="34691"/>
                    <a:pt x="16722" y="33898"/>
                    <a:pt x="19455" y="33725"/>
                  </a:cubicBezTo>
                  <a:cubicBezTo>
                    <a:pt x="19781" y="33705"/>
                    <a:pt x="20114" y="33695"/>
                    <a:pt x="20453" y="33695"/>
                  </a:cubicBezTo>
                  <a:cubicBezTo>
                    <a:pt x="23902" y="33695"/>
                    <a:pt x="27911" y="34670"/>
                    <a:pt x="31248" y="34670"/>
                  </a:cubicBezTo>
                  <a:cubicBezTo>
                    <a:pt x="32885" y="34670"/>
                    <a:pt x="34360" y="34435"/>
                    <a:pt x="35529" y="33737"/>
                  </a:cubicBezTo>
                  <a:cubicBezTo>
                    <a:pt x="38172" y="32154"/>
                    <a:pt x="39469" y="29415"/>
                    <a:pt x="39839" y="26201"/>
                  </a:cubicBezTo>
                  <a:cubicBezTo>
                    <a:pt x="40660" y="18950"/>
                    <a:pt x="36672" y="9294"/>
                    <a:pt x="32540" y="5317"/>
                  </a:cubicBezTo>
                  <a:cubicBezTo>
                    <a:pt x="28444" y="1365"/>
                    <a:pt x="24732" y="1"/>
                    <a:pt x="2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32" name="Google Shape;2132;p55" hidden="0"/>
            <p:cNvSpPr/>
            <p:nvPr isPhoto="0" userDrawn="0"/>
          </p:nvSpPr>
          <p:spPr bwMode="auto">
            <a:xfrm>
              <a:off x="285137" y="1622762"/>
              <a:ext cx="1694130" cy="537067"/>
            </a:xfrm>
            <a:custGeom>
              <a:avLst/>
              <a:gdLst/>
              <a:ahLst/>
              <a:cxnLst/>
              <a:rect l="l" t="t" r="r" b="b"/>
              <a:pathLst>
                <a:path w="15444" h="4896" fill="norm" stroke="1" extrusionOk="0">
                  <a:moveTo>
                    <a:pt x="9714" y="0"/>
                  </a:moveTo>
                  <a:cubicBezTo>
                    <a:pt x="7381" y="0"/>
                    <a:pt x="8014" y="1699"/>
                    <a:pt x="7359" y="2121"/>
                  </a:cubicBezTo>
                  <a:cubicBezTo>
                    <a:pt x="7183" y="2231"/>
                    <a:pt x="7041" y="2266"/>
                    <a:pt x="6914" y="2266"/>
                  </a:cubicBezTo>
                  <a:cubicBezTo>
                    <a:pt x="6690" y="2266"/>
                    <a:pt x="6516" y="2154"/>
                    <a:pt x="6291" y="2154"/>
                  </a:cubicBezTo>
                  <a:cubicBezTo>
                    <a:pt x="6165" y="2154"/>
                    <a:pt x="6023" y="2189"/>
                    <a:pt x="5847" y="2299"/>
                  </a:cubicBezTo>
                  <a:cubicBezTo>
                    <a:pt x="5180" y="2728"/>
                    <a:pt x="5490" y="3562"/>
                    <a:pt x="4942" y="3692"/>
                  </a:cubicBezTo>
                  <a:cubicBezTo>
                    <a:pt x="4896" y="3703"/>
                    <a:pt x="4848" y="3707"/>
                    <a:pt x="4800" y="3707"/>
                  </a:cubicBezTo>
                  <a:cubicBezTo>
                    <a:pt x="4414" y="3707"/>
                    <a:pt x="3961" y="3423"/>
                    <a:pt x="3505" y="3423"/>
                  </a:cubicBezTo>
                  <a:cubicBezTo>
                    <a:pt x="3340" y="3423"/>
                    <a:pt x="3175" y="3460"/>
                    <a:pt x="3013" y="3562"/>
                  </a:cubicBezTo>
                  <a:cubicBezTo>
                    <a:pt x="2346" y="3990"/>
                    <a:pt x="2346" y="4347"/>
                    <a:pt x="2049" y="4347"/>
                  </a:cubicBezTo>
                  <a:cubicBezTo>
                    <a:pt x="1850" y="4347"/>
                    <a:pt x="1514" y="4242"/>
                    <a:pt x="1206" y="4242"/>
                  </a:cubicBezTo>
                  <a:cubicBezTo>
                    <a:pt x="1053" y="4242"/>
                    <a:pt x="906" y="4268"/>
                    <a:pt x="787" y="4347"/>
                  </a:cubicBezTo>
                  <a:cubicBezTo>
                    <a:pt x="418" y="4597"/>
                    <a:pt x="1" y="4895"/>
                    <a:pt x="1" y="4895"/>
                  </a:cubicBezTo>
                  <a:lnTo>
                    <a:pt x="15265" y="4895"/>
                  </a:lnTo>
                  <a:cubicBezTo>
                    <a:pt x="15265" y="4895"/>
                    <a:pt x="15443" y="4359"/>
                    <a:pt x="14776" y="3990"/>
                  </a:cubicBezTo>
                  <a:cubicBezTo>
                    <a:pt x="14110" y="3633"/>
                    <a:pt x="13812" y="3931"/>
                    <a:pt x="13574" y="3633"/>
                  </a:cubicBezTo>
                  <a:cubicBezTo>
                    <a:pt x="13324" y="3335"/>
                    <a:pt x="14229" y="2549"/>
                    <a:pt x="12419" y="1752"/>
                  </a:cubicBezTo>
                  <a:cubicBezTo>
                    <a:pt x="12419" y="1752"/>
                    <a:pt x="12300" y="73"/>
                    <a:pt x="9835" y="2"/>
                  </a:cubicBezTo>
                  <a:cubicBezTo>
                    <a:pt x="9794" y="1"/>
                    <a:pt x="9754" y="0"/>
                    <a:pt x="97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33" name="Google Shape;2133;p55" hidden="0"/>
            <p:cNvSpPr/>
            <p:nvPr isPhoto="0" userDrawn="0"/>
          </p:nvSpPr>
          <p:spPr bwMode="auto">
            <a:xfrm>
              <a:off x="2326582" y="1355104"/>
              <a:ext cx="688336" cy="216977"/>
            </a:xfrm>
            <a:custGeom>
              <a:avLst/>
              <a:gdLst/>
              <a:ahLst/>
              <a:cxnLst/>
              <a:rect l="l" t="t" r="r" b="b"/>
              <a:pathLst>
                <a:path w="6275" h="1978" fill="norm" stroke="1" extrusionOk="0">
                  <a:moveTo>
                    <a:pt x="3941" y="0"/>
                  </a:moveTo>
                  <a:cubicBezTo>
                    <a:pt x="2998" y="0"/>
                    <a:pt x="3258" y="694"/>
                    <a:pt x="2989" y="858"/>
                  </a:cubicBezTo>
                  <a:cubicBezTo>
                    <a:pt x="2919" y="902"/>
                    <a:pt x="2863" y="916"/>
                    <a:pt x="2812" y="916"/>
                  </a:cubicBezTo>
                  <a:cubicBezTo>
                    <a:pt x="2721" y="916"/>
                    <a:pt x="2649" y="871"/>
                    <a:pt x="2558" y="871"/>
                  </a:cubicBezTo>
                  <a:cubicBezTo>
                    <a:pt x="2507" y="871"/>
                    <a:pt x="2451" y="885"/>
                    <a:pt x="2382" y="929"/>
                  </a:cubicBezTo>
                  <a:cubicBezTo>
                    <a:pt x="2108" y="1108"/>
                    <a:pt x="2227" y="1441"/>
                    <a:pt x="2012" y="1489"/>
                  </a:cubicBezTo>
                  <a:cubicBezTo>
                    <a:pt x="1993" y="1493"/>
                    <a:pt x="1973" y="1495"/>
                    <a:pt x="1953" y="1495"/>
                  </a:cubicBezTo>
                  <a:cubicBezTo>
                    <a:pt x="1796" y="1495"/>
                    <a:pt x="1614" y="1385"/>
                    <a:pt x="1431" y="1385"/>
                  </a:cubicBezTo>
                  <a:cubicBezTo>
                    <a:pt x="1363" y="1385"/>
                    <a:pt x="1294" y="1400"/>
                    <a:pt x="1227" y="1441"/>
                  </a:cubicBezTo>
                  <a:cubicBezTo>
                    <a:pt x="953" y="1620"/>
                    <a:pt x="965" y="1763"/>
                    <a:pt x="834" y="1763"/>
                  </a:cubicBezTo>
                  <a:cubicBezTo>
                    <a:pt x="754" y="1763"/>
                    <a:pt x="617" y="1721"/>
                    <a:pt x="491" y="1721"/>
                  </a:cubicBezTo>
                  <a:cubicBezTo>
                    <a:pt x="429" y="1721"/>
                    <a:pt x="369" y="1731"/>
                    <a:pt x="322" y="1763"/>
                  </a:cubicBezTo>
                  <a:cubicBezTo>
                    <a:pt x="167" y="1858"/>
                    <a:pt x="0" y="1977"/>
                    <a:pt x="0" y="1977"/>
                  </a:cubicBezTo>
                  <a:lnTo>
                    <a:pt x="6203" y="1977"/>
                  </a:lnTo>
                  <a:cubicBezTo>
                    <a:pt x="6203" y="1977"/>
                    <a:pt x="6275" y="1763"/>
                    <a:pt x="6001" y="1620"/>
                  </a:cubicBezTo>
                  <a:cubicBezTo>
                    <a:pt x="5739" y="1465"/>
                    <a:pt x="5608" y="1596"/>
                    <a:pt x="5513" y="1465"/>
                  </a:cubicBezTo>
                  <a:cubicBezTo>
                    <a:pt x="5418" y="1346"/>
                    <a:pt x="5787" y="1025"/>
                    <a:pt x="5049" y="703"/>
                  </a:cubicBezTo>
                  <a:cubicBezTo>
                    <a:pt x="5049" y="703"/>
                    <a:pt x="5001" y="25"/>
                    <a:pt x="3989" y="1"/>
                  </a:cubicBezTo>
                  <a:cubicBezTo>
                    <a:pt x="3972" y="0"/>
                    <a:pt x="3956" y="0"/>
                    <a:pt x="39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34" name="Google Shape;2134;p55" hidden="0"/>
            <p:cNvSpPr/>
            <p:nvPr isPhoto="0" userDrawn="0"/>
          </p:nvSpPr>
          <p:spPr bwMode="auto">
            <a:xfrm>
              <a:off x="1371787" y="2748683"/>
              <a:ext cx="687129" cy="218293"/>
            </a:xfrm>
            <a:custGeom>
              <a:avLst/>
              <a:gdLst/>
              <a:ahLst/>
              <a:cxnLst/>
              <a:rect l="l" t="t" r="r" b="b"/>
              <a:pathLst>
                <a:path w="6264" h="1990" fill="norm" stroke="1" extrusionOk="0">
                  <a:moveTo>
                    <a:pt x="3941" y="0"/>
                  </a:moveTo>
                  <a:cubicBezTo>
                    <a:pt x="2998" y="0"/>
                    <a:pt x="3247" y="694"/>
                    <a:pt x="2977" y="858"/>
                  </a:cubicBezTo>
                  <a:cubicBezTo>
                    <a:pt x="2906" y="906"/>
                    <a:pt x="2850" y="922"/>
                    <a:pt x="2799" y="922"/>
                  </a:cubicBezTo>
                  <a:cubicBezTo>
                    <a:pt x="2713" y="922"/>
                    <a:pt x="2644" y="878"/>
                    <a:pt x="2556" y="878"/>
                  </a:cubicBezTo>
                  <a:cubicBezTo>
                    <a:pt x="2504" y="878"/>
                    <a:pt x="2444" y="893"/>
                    <a:pt x="2370" y="941"/>
                  </a:cubicBezTo>
                  <a:cubicBezTo>
                    <a:pt x="2096" y="1108"/>
                    <a:pt x="2227" y="1453"/>
                    <a:pt x="2001" y="1501"/>
                  </a:cubicBezTo>
                  <a:cubicBezTo>
                    <a:pt x="1983" y="1505"/>
                    <a:pt x="1965" y="1507"/>
                    <a:pt x="1947" y="1507"/>
                  </a:cubicBezTo>
                  <a:cubicBezTo>
                    <a:pt x="1795" y="1507"/>
                    <a:pt x="1611" y="1392"/>
                    <a:pt x="1425" y="1392"/>
                  </a:cubicBezTo>
                  <a:cubicBezTo>
                    <a:pt x="1354" y="1392"/>
                    <a:pt x="1284" y="1408"/>
                    <a:pt x="1215" y="1453"/>
                  </a:cubicBezTo>
                  <a:cubicBezTo>
                    <a:pt x="953" y="1620"/>
                    <a:pt x="953" y="1775"/>
                    <a:pt x="834" y="1775"/>
                  </a:cubicBezTo>
                  <a:cubicBezTo>
                    <a:pt x="747" y="1775"/>
                    <a:pt x="612" y="1727"/>
                    <a:pt x="486" y="1727"/>
                  </a:cubicBezTo>
                  <a:cubicBezTo>
                    <a:pt x="423" y="1727"/>
                    <a:pt x="362" y="1739"/>
                    <a:pt x="310" y="1775"/>
                  </a:cubicBezTo>
                  <a:cubicBezTo>
                    <a:pt x="167" y="1870"/>
                    <a:pt x="1" y="1989"/>
                    <a:pt x="1" y="1989"/>
                  </a:cubicBezTo>
                  <a:lnTo>
                    <a:pt x="6192" y="1989"/>
                  </a:lnTo>
                  <a:cubicBezTo>
                    <a:pt x="6192" y="1989"/>
                    <a:pt x="6263" y="1775"/>
                    <a:pt x="5990" y="1620"/>
                  </a:cubicBezTo>
                  <a:lnTo>
                    <a:pt x="6002" y="1620"/>
                  </a:lnTo>
                  <a:cubicBezTo>
                    <a:pt x="5728" y="1477"/>
                    <a:pt x="5609" y="1596"/>
                    <a:pt x="5501" y="1477"/>
                  </a:cubicBezTo>
                  <a:cubicBezTo>
                    <a:pt x="5406" y="1346"/>
                    <a:pt x="5775" y="1037"/>
                    <a:pt x="5037" y="715"/>
                  </a:cubicBezTo>
                  <a:cubicBezTo>
                    <a:pt x="5037" y="715"/>
                    <a:pt x="4990" y="25"/>
                    <a:pt x="3989" y="1"/>
                  </a:cubicBezTo>
                  <a:cubicBezTo>
                    <a:pt x="3973" y="0"/>
                    <a:pt x="3957" y="0"/>
                    <a:pt x="39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35" name="Google Shape;2135;p55" hidden="0"/>
            <p:cNvSpPr/>
            <p:nvPr isPhoto="0" userDrawn="0"/>
          </p:nvSpPr>
          <p:spPr bwMode="auto">
            <a:xfrm>
              <a:off x="-160230" y="3096091"/>
              <a:ext cx="4248707" cy="38064"/>
            </a:xfrm>
            <a:custGeom>
              <a:avLst/>
              <a:gdLst/>
              <a:ahLst/>
              <a:cxnLst/>
              <a:rect l="l" t="t" r="r" b="b"/>
              <a:pathLst>
                <a:path w="38732" h="347" fill="norm" stroke="1" extrusionOk="0">
                  <a:moveTo>
                    <a:pt x="1" y="1"/>
                  </a:moveTo>
                  <a:lnTo>
                    <a:pt x="1" y="346"/>
                  </a:lnTo>
                  <a:lnTo>
                    <a:pt x="38732" y="346"/>
                  </a:lnTo>
                  <a:lnTo>
                    <a:pt x="38732"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36" name="Google Shape;2136;p55" hidden="0"/>
            <p:cNvSpPr/>
            <p:nvPr isPhoto="0" userDrawn="0"/>
          </p:nvSpPr>
          <p:spPr bwMode="auto">
            <a:xfrm>
              <a:off x="3097088" y="1268883"/>
              <a:ext cx="110" cy="1849567"/>
            </a:xfrm>
            <a:custGeom>
              <a:avLst/>
              <a:gdLst/>
              <a:ahLst/>
              <a:cxnLst/>
              <a:rect l="l" t="t" r="r" b="b"/>
              <a:pathLst>
                <a:path w="1" h="16861" fill="none" stroke="1" extrusionOk="0">
                  <a:moveTo>
                    <a:pt x="1" y="16860"/>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37" name="Google Shape;2137;p55" hidden="0"/>
            <p:cNvSpPr/>
            <p:nvPr isPhoto="0" userDrawn="0"/>
          </p:nvSpPr>
          <p:spPr bwMode="auto">
            <a:xfrm>
              <a:off x="1179819" y="986854"/>
              <a:ext cx="110" cy="2131593"/>
            </a:xfrm>
            <a:custGeom>
              <a:avLst/>
              <a:gdLst/>
              <a:ahLst/>
              <a:cxnLst/>
              <a:rect l="l" t="t" r="r" b="b"/>
              <a:pathLst>
                <a:path w="1" h="19432" fill="none" stroke="1" extrusionOk="0">
                  <a:moveTo>
                    <a:pt x="1" y="19431"/>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38" name="Google Shape;2138;p55" hidden="0"/>
            <p:cNvSpPr/>
            <p:nvPr isPhoto="0" userDrawn="0"/>
          </p:nvSpPr>
          <p:spPr bwMode="auto">
            <a:xfrm>
              <a:off x="-45268" y="2065606"/>
              <a:ext cx="3979625" cy="110"/>
            </a:xfrm>
            <a:custGeom>
              <a:avLst/>
              <a:gdLst/>
              <a:ahLst/>
              <a:cxnLst/>
              <a:rect l="l" t="t" r="r" b="b"/>
              <a:pathLst>
                <a:path w="36279" h="1" fill="none" stroke="1" extrusionOk="0">
                  <a:moveTo>
                    <a:pt x="1" y="1"/>
                  </a:moveTo>
                  <a:lnTo>
                    <a:pt x="36279"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39" name="Google Shape;2139;p55" hidden="0"/>
            <p:cNvSpPr/>
            <p:nvPr isPhoto="0" userDrawn="0"/>
          </p:nvSpPr>
          <p:spPr bwMode="auto">
            <a:xfrm>
              <a:off x="1883848" y="1053440"/>
              <a:ext cx="189443" cy="154231"/>
            </a:xfrm>
            <a:custGeom>
              <a:avLst/>
              <a:gdLst/>
              <a:ahLst/>
              <a:cxnLst/>
              <a:rect l="l" t="t" r="r" b="b"/>
              <a:pathLst>
                <a:path w="1727" h="1406" fill="norm" stroke="1" extrusionOk="0">
                  <a:moveTo>
                    <a:pt x="345" y="0"/>
                  </a:moveTo>
                  <a:cubicBezTo>
                    <a:pt x="155" y="0"/>
                    <a:pt x="0" y="155"/>
                    <a:pt x="0" y="346"/>
                  </a:cubicBezTo>
                  <a:lnTo>
                    <a:pt x="0" y="1405"/>
                  </a:lnTo>
                  <a:lnTo>
                    <a:pt x="1726" y="1405"/>
                  </a:lnTo>
                  <a:lnTo>
                    <a:pt x="1726" y="346"/>
                  </a:lnTo>
                  <a:cubicBezTo>
                    <a:pt x="1726" y="155"/>
                    <a:pt x="1572" y="0"/>
                    <a:pt x="13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40" name="Google Shape;2140;p55" hidden="0"/>
            <p:cNvSpPr/>
            <p:nvPr isPhoto="0" userDrawn="0"/>
          </p:nvSpPr>
          <p:spPr bwMode="auto">
            <a:xfrm>
              <a:off x="1887688" y="1261095"/>
              <a:ext cx="176499" cy="176390"/>
            </a:xfrm>
            <a:custGeom>
              <a:avLst/>
              <a:gdLst/>
              <a:ahLst/>
              <a:cxnLst/>
              <a:rect l="l" t="t" r="r" b="b"/>
              <a:pathLst>
                <a:path w="1609" h="1608" fill="norm" stroke="1" extrusionOk="0">
                  <a:moveTo>
                    <a:pt x="798" y="1"/>
                  </a:moveTo>
                  <a:cubicBezTo>
                    <a:pt x="358" y="1"/>
                    <a:pt x="1" y="358"/>
                    <a:pt x="1" y="798"/>
                  </a:cubicBezTo>
                  <a:cubicBezTo>
                    <a:pt x="1" y="1251"/>
                    <a:pt x="358" y="1608"/>
                    <a:pt x="798" y="1608"/>
                  </a:cubicBezTo>
                  <a:cubicBezTo>
                    <a:pt x="1251" y="1608"/>
                    <a:pt x="1608" y="1251"/>
                    <a:pt x="1608" y="798"/>
                  </a:cubicBezTo>
                  <a:cubicBezTo>
                    <a:pt x="1608" y="358"/>
                    <a:pt x="1251" y="1"/>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41" name="Google Shape;2141;p55" hidden="0"/>
            <p:cNvSpPr/>
            <p:nvPr isPhoto="0" userDrawn="0"/>
          </p:nvSpPr>
          <p:spPr bwMode="auto">
            <a:xfrm>
              <a:off x="1601710" y="1199665"/>
              <a:ext cx="753714" cy="154231"/>
            </a:xfrm>
            <a:custGeom>
              <a:avLst/>
              <a:gdLst/>
              <a:ahLst/>
              <a:cxnLst/>
              <a:rect l="l" t="t" r="r" b="b"/>
              <a:pathLst>
                <a:path w="6871" h="1406" fill="norm" stroke="1" extrusionOk="0">
                  <a:moveTo>
                    <a:pt x="2572" y="1"/>
                  </a:moveTo>
                  <a:lnTo>
                    <a:pt x="0" y="1406"/>
                  </a:lnTo>
                  <a:lnTo>
                    <a:pt x="6870" y="1406"/>
                  </a:lnTo>
                  <a:lnTo>
                    <a:pt x="4287"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42" name="Google Shape;2142;p55" hidden="0"/>
            <p:cNvSpPr/>
            <p:nvPr isPhoto="0" userDrawn="0"/>
          </p:nvSpPr>
          <p:spPr bwMode="auto">
            <a:xfrm>
              <a:off x="1962172" y="767352"/>
              <a:ext cx="31482" cy="307036"/>
            </a:xfrm>
            <a:custGeom>
              <a:avLst/>
              <a:gdLst/>
              <a:ahLst/>
              <a:cxnLst/>
              <a:rect l="l" t="t" r="r" b="b"/>
              <a:pathLst>
                <a:path w="287" h="2799" fill="norm" stroke="1" extrusionOk="0">
                  <a:moveTo>
                    <a:pt x="0" y="1"/>
                  </a:moveTo>
                  <a:lnTo>
                    <a:pt x="0" y="2799"/>
                  </a:lnTo>
                  <a:lnTo>
                    <a:pt x="286" y="2799"/>
                  </a:lnTo>
                  <a:lnTo>
                    <a:pt x="286"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43" name="Google Shape;2143;p55" hidden="0"/>
            <p:cNvSpPr/>
            <p:nvPr isPhoto="0" userDrawn="0"/>
          </p:nvSpPr>
          <p:spPr bwMode="auto">
            <a:xfrm>
              <a:off x="3213366" y="2304414"/>
              <a:ext cx="68011" cy="53860"/>
            </a:xfrm>
            <a:custGeom>
              <a:avLst/>
              <a:gdLst/>
              <a:ahLst/>
              <a:cxnLst/>
              <a:rect l="l" t="t" r="r" b="b"/>
              <a:pathLst>
                <a:path w="620" h="491" fill="norm" stroke="1" extrusionOk="0">
                  <a:moveTo>
                    <a:pt x="181" y="1"/>
                  </a:moveTo>
                  <a:cubicBezTo>
                    <a:pt x="172" y="1"/>
                    <a:pt x="164" y="1"/>
                    <a:pt x="155" y="3"/>
                  </a:cubicBezTo>
                  <a:cubicBezTo>
                    <a:pt x="60" y="15"/>
                    <a:pt x="1" y="110"/>
                    <a:pt x="13" y="205"/>
                  </a:cubicBezTo>
                  <a:cubicBezTo>
                    <a:pt x="13" y="217"/>
                    <a:pt x="13" y="217"/>
                    <a:pt x="13" y="229"/>
                  </a:cubicBezTo>
                  <a:cubicBezTo>
                    <a:pt x="60" y="324"/>
                    <a:pt x="132" y="407"/>
                    <a:pt x="239" y="443"/>
                  </a:cubicBezTo>
                  <a:cubicBezTo>
                    <a:pt x="358" y="479"/>
                    <a:pt x="489" y="491"/>
                    <a:pt x="620" y="491"/>
                  </a:cubicBezTo>
                  <a:cubicBezTo>
                    <a:pt x="620" y="491"/>
                    <a:pt x="560" y="312"/>
                    <a:pt x="548" y="300"/>
                  </a:cubicBezTo>
                  <a:cubicBezTo>
                    <a:pt x="492" y="188"/>
                    <a:pt x="329" y="1"/>
                    <a:pt x="1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44" name="Google Shape;2144;p55" hidden="0"/>
            <p:cNvSpPr/>
            <p:nvPr isPhoto="0" userDrawn="0"/>
          </p:nvSpPr>
          <p:spPr bwMode="auto">
            <a:xfrm>
              <a:off x="3213366" y="2218632"/>
              <a:ext cx="425946" cy="897195"/>
            </a:xfrm>
            <a:custGeom>
              <a:avLst/>
              <a:gdLst/>
              <a:ahLst/>
              <a:cxnLst/>
              <a:rect l="l" t="t" r="r" b="b"/>
              <a:pathLst>
                <a:path w="3883" h="8179" fill="norm" stroke="1" extrusionOk="0">
                  <a:moveTo>
                    <a:pt x="3727" y="320"/>
                  </a:moveTo>
                  <a:lnTo>
                    <a:pt x="3727" y="332"/>
                  </a:lnTo>
                  <a:cubicBezTo>
                    <a:pt x="3719" y="331"/>
                    <a:pt x="3711" y="330"/>
                    <a:pt x="3703" y="330"/>
                  </a:cubicBezTo>
                  <a:cubicBezTo>
                    <a:pt x="3554" y="330"/>
                    <a:pt x="3391" y="529"/>
                    <a:pt x="3334" y="642"/>
                  </a:cubicBezTo>
                  <a:cubicBezTo>
                    <a:pt x="3334" y="654"/>
                    <a:pt x="3275" y="820"/>
                    <a:pt x="3275" y="820"/>
                  </a:cubicBezTo>
                  <a:cubicBezTo>
                    <a:pt x="3394" y="820"/>
                    <a:pt x="3525" y="808"/>
                    <a:pt x="3644" y="773"/>
                  </a:cubicBezTo>
                  <a:cubicBezTo>
                    <a:pt x="3739" y="737"/>
                    <a:pt x="3823" y="654"/>
                    <a:pt x="3858" y="546"/>
                  </a:cubicBezTo>
                  <a:cubicBezTo>
                    <a:pt x="3882" y="451"/>
                    <a:pt x="3823" y="356"/>
                    <a:pt x="3727" y="320"/>
                  </a:cubicBezTo>
                  <a:close/>
                  <a:moveTo>
                    <a:pt x="3275" y="820"/>
                  </a:moveTo>
                  <a:lnTo>
                    <a:pt x="3236" y="870"/>
                  </a:lnTo>
                  <a:lnTo>
                    <a:pt x="3236" y="870"/>
                  </a:lnTo>
                  <a:cubicBezTo>
                    <a:pt x="3251" y="853"/>
                    <a:pt x="3264" y="837"/>
                    <a:pt x="3275" y="820"/>
                  </a:cubicBezTo>
                  <a:close/>
                  <a:moveTo>
                    <a:pt x="3236" y="870"/>
                  </a:moveTo>
                  <a:cubicBezTo>
                    <a:pt x="3218" y="891"/>
                    <a:pt x="3199" y="914"/>
                    <a:pt x="3180" y="939"/>
                  </a:cubicBezTo>
                  <a:cubicBezTo>
                    <a:pt x="3177" y="944"/>
                    <a:pt x="3174" y="948"/>
                    <a:pt x="3171" y="952"/>
                  </a:cubicBezTo>
                  <a:lnTo>
                    <a:pt x="3171" y="952"/>
                  </a:lnTo>
                  <a:cubicBezTo>
                    <a:pt x="3178" y="944"/>
                    <a:pt x="3185" y="936"/>
                    <a:pt x="3191" y="927"/>
                  </a:cubicBezTo>
                  <a:lnTo>
                    <a:pt x="3236" y="870"/>
                  </a:lnTo>
                  <a:close/>
                  <a:moveTo>
                    <a:pt x="1060" y="1356"/>
                  </a:moveTo>
                  <a:cubicBezTo>
                    <a:pt x="905" y="1368"/>
                    <a:pt x="775" y="1606"/>
                    <a:pt x="751" y="1749"/>
                  </a:cubicBezTo>
                  <a:cubicBezTo>
                    <a:pt x="751" y="1761"/>
                    <a:pt x="739" y="1904"/>
                    <a:pt x="739" y="1940"/>
                  </a:cubicBezTo>
                  <a:cubicBezTo>
                    <a:pt x="858" y="1916"/>
                    <a:pt x="977" y="1868"/>
                    <a:pt x="1084" y="1809"/>
                  </a:cubicBezTo>
                  <a:cubicBezTo>
                    <a:pt x="1179" y="1749"/>
                    <a:pt x="1239" y="1654"/>
                    <a:pt x="1251" y="1535"/>
                  </a:cubicBezTo>
                  <a:cubicBezTo>
                    <a:pt x="1263" y="1439"/>
                    <a:pt x="1179" y="1356"/>
                    <a:pt x="1084" y="1356"/>
                  </a:cubicBezTo>
                  <a:close/>
                  <a:moveTo>
                    <a:pt x="1346" y="2023"/>
                  </a:moveTo>
                  <a:cubicBezTo>
                    <a:pt x="1203" y="2035"/>
                    <a:pt x="1072" y="2273"/>
                    <a:pt x="1036" y="2404"/>
                  </a:cubicBezTo>
                  <a:cubicBezTo>
                    <a:pt x="1036" y="2416"/>
                    <a:pt x="1025" y="2559"/>
                    <a:pt x="1025" y="2594"/>
                  </a:cubicBezTo>
                  <a:cubicBezTo>
                    <a:pt x="1156" y="2571"/>
                    <a:pt x="1263" y="2535"/>
                    <a:pt x="1382" y="2475"/>
                  </a:cubicBezTo>
                  <a:cubicBezTo>
                    <a:pt x="1465" y="2404"/>
                    <a:pt x="1525" y="2309"/>
                    <a:pt x="1548" y="2201"/>
                  </a:cubicBezTo>
                  <a:cubicBezTo>
                    <a:pt x="1548" y="2106"/>
                    <a:pt x="1465" y="2023"/>
                    <a:pt x="1370" y="2023"/>
                  </a:cubicBezTo>
                  <a:close/>
                  <a:moveTo>
                    <a:pt x="1834" y="3987"/>
                  </a:moveTo>
                  <a:cubicBezTo>
                    <a:pt x="1929" y="4059"/>
                    <a:pt x="2025" y="4130"/>
                    <a:pt x="2132" y="4178"/>
                  </a:cubicBezTo>
                  <a:cubicBezTo>
                    <a:pt x="2108" y="4249"/>
                    <a:pt x="2084" y="4309"/>
                    <a:pt x="2060" y="4368"/>
                  </a:cubicBezTo>
                  <a:cubicBezTo>
                    <a:pt x="1965" y="4583"/>
                    <a:pt x="1882" y="4749"/>
                    <a:pt x="1822" y="4868"/>
                  </a:cubicBezTo>
                  <a:lnTo>
                    <a:pt x="1787" y="4940"/>
                  </a:lnTo>
                  <a:lnTo>
                    <a:pt x="1775" y="4940"/>
                  </a:lnTo>
                  <a:cubicBezTo>
                    <a:pt x="1775" y="4916"/>
                    <a:pt x="1775" y="4880"/>
                    <a:pt x="1763" y="4857"/>
                  </a:cubicBezTo>
                  <a:cubicBezTo>
                    <a:pt x="1751" y="4726"/>
                    <a:pt x="1727" y="4535"/>
                    <a:pt x="1679" y="4309"/>
                  </a:cubicBezTo>
                  <a:cubicBezTo>
                    <a:pt x="1656" y="4237"/>
                    <a:pt x="1644" y="4166"/>
                    <a:pt x="1632" y="4083"/>
                  </a:cubicBezTo>
                  <a:cubicBezTo>
                    <a:pt x="1703" y="4059"/>
                    <a:pt x="1763" y="4023"/>
                    <a:pt x="1834" y="3987"/>
                  </a:cubicBezTo>
                  <a:close/>
                  <a:moveTo>
                    <a:pt x="819" y="0"/>
                  </a:moveTo>
                  <a:cubicBezTo>
                    <a:pt x="801" y="0"/>
                    <a:pt x="782" y="4"/>
                    <a:pt x="763" y="11"/>
                  </a:cubicBezTo>
                  <a:cubicBezTo>
                    <a:pt x="751" y="11"/>
                    <a:pt x="751" y="23"/>
                    <a:pt x="739" y="23"/>
                  </a:cubicBezTo>
                  <a:cubicBezTo>
                    <a:pt x="608" y="94"/>
                    <a:pt x="572" y="356"/>
                    <a:pt x="596" y="499"/>
                  </a:cubicBezTo>
                  <a:cubicBezTo>
                    <a:pt x="596" y="511"/>
                    <a:pt x="655" y="677"/>
                    <a:pt x="655" y="677"/>
                  </a:cubicBezTo>
                  <a:cubicBezTo>
                    <a:pt x="644" y="725"/>
                    <a:pt x="644" y="773"/>
                    <a:pt x="632" y="820"/>
                  </a:cubicBezTo>
                  <a:cubicBezTo>
                    <a:pt x="620" y="916"/>
                    <a:pt x="620" y="1011"/>
                    <a:pt x="608" y="1130"/>
                  </a:cubicBezTo>
                  <a:cubicBezTo>
                    <a:pt x="608" y="1249"/>
                    <a:pt x="608" y="1380"/>
                    <a:pt x="620" y="1499"/>
                  </a:cubicBezTo>
                  <a:cubicBezTo>
                    <a:pt x="632" y="1642"/>
                    <a:pt x="655" y="1773"/>
                    <a:pt x="691" y="1916"/>
                  </a:cubicBezTo>
                  <a:cubicBezTo>
                    <a:pt x="667" y="1880"/>
                    <a:pt x="596" y="1773"/>
                    <a:pt x="584" y="1773"/>
                  </a:cubicBezTo>
                  <a:cubicBezTo>
                    <a:pt x="514" y="1683"/>
                    <a:pt x="336" y="1568"/>
                    <a:pt x="203" y="1568"/>
                  </a:cubicBezTo>
                  <a:cubicBezTo>
                    <a:pt x="177" y="1568"/>
                    <a:pt x="153" y="1573"/>
                    <a:pt x="132" y="1582"/>
                  </a:cubicBezTo>
                  <a:cubicBezTo>
                    <a:pt x="36" y="1618"/>
                    <a:pt x="1" y="1725"/>
                    <a:pt x="36" y="1820"/>
                  </a:cubicBezTo>
                  <a:cubicBezTo>
                    <a:pt x="36" y="1820"/>
                    <a:pt x="48" y="1832"/>
                    <a:pt x="48" y="1832"/>
                  </a:cubicBezTo>
                  <a:cubicBezTo>
                    <a:pt x="108" y="1928"/>
                    <a:pt x="215" y="1975"/>
                    <a:pt x="322" y="1987"/>
                  </a:cubicBezTo>
                  <a:cubicBezTo>
                    <a:pt x="453" y="1987"/>
                    <a:pt x="572" y="1963"/>
                    <a:pt x="691" y="1928"/>
                  </a:cubicBezTo>
                  <a:cubicBezTo>
                    <a:pt x="727" y="2070"/>
                    <a:pt x="775" y="2201"/>
                    <a:pt x="834" y="2332"/>
                  </a:cubicBezTo>
                  <a:cubicBezTo>
                    <a:pt x="870" y="2404"/>
                    <a:pt x="905" y="2475"/>
                    <a:pt x="941" y="2559"/>
                  </a:cubicBezTo>
                  <a:cubicBezTo>
                    <a:pt x="917" y="2523"/>
                    <a:pt x="894" y="2487"/>
                    <a:pt x="894" y="2487"/>
                  </a:cubicBezTo>
                  <a:cubicBezTo>
                    <a:pt x="824" y="2397"/>
                    <a:pt x="645" y="2283"/>
                    <a:pt x="512" y="2283"/>
                  </a:cubicBezTo>
                  <a:cubicBezTo>
                    <a:pt x="487" y="2283"/>
                    <a:pt x="462" y="2287"/>
                    <a:pt x="441" y="2297"/>
                  </a:cubicBezTo>
                  <a:cubicBezTo>
                    <a:pt x="346" y="2344"/>
                    <a:pt x="310" y="2451"/>
                    <a:pt x="346" y="2535"/>
                  </a:cubicBezTo>
                  <a:cubicBezTo>
                    <a:pt x="358" y="2547"/>
                    <a:pt x="358" y="2547"/>
                    <a:pt x="358" y="2559"/>
                  </a:cubicBezTo>
                  <a:cubicBezTo>
                    <a:pt x="417" y="2642"/>
                    <a:pt x="524" y="2702"/>
                    <a:pt x="632" y="2713"/>
                  </a:cubicBezTo>
                  <a:cubicBezTo>
                    <a:pt x="751" y="2713"/>
                    <a:pt x="882" y="2690"/>
                    <a:pt x="989" y="2654"/>
                  </a:cubicBezTo>
                  <a:lnTo>
                    <a:pt x="1036" y="2737"/>
                  </a:lnTo>
                  <a:cubicBezTo>
                    <a:pt x="1108" y="2880"/>
                    <a:pt x="1167" y="3011"/>
                    <a:pt x="1239" y="3154"/>
                  </a:cubicBezTo>
                  <a:cubicBezTo>
                    <a:pt x="1258" y="3183"/>
                    <a:pt x="1270" y="3229"/>
                    <a:pt x="1287" y="3270"/>
                  </a:cubicBezTo>
                  <a:lnTo>
                    <a:pt x="1287" y="3270"/>
                  </a:lnTo>
                  <a:cubicBezTo>
                    <a:pt x="1275" y="3250"/>
                    <a:pt x="1263" y="3237"/>
                    <a:pt x="1263" y="3237"/>
                  </a:cubicBezTo>
                  <a:cubicBezTo>
                    <a:pt x="1193" y="3148"/>
                    <a:pt x="1015" y="3033"/>
                    <a:pt x="874" y="3033"/>
                  </a:cubicBezTo>
                  <a:cubicBezTo>
                    <a:pt x="847" y="3033"/>
                    <a:pt x="822" y="3037"/>
                    <a:pt x="798" y="3047"/>
                  </a:cubicBezTo>
                  <a:cubicBezTo>
                    <a:pt x="715" y="3094"/>
                    <a:pt x="679" y="3202"/>
                    <a:pt x="715" y="3285"/>
                  </a:cubicBezTo>
                  <a:cubicBezTo>
                    <a:pt x="715" y="3297"/>
                    <a:pt x="715" y="3297"/>
                    <a:pt x="727" y="3309"/>
                  </a:cubicBezTo>
                  <a:cubicBezTo>
                    <a:pt x="786" y="3392"/>
                    <a:pt x="894" y="3452"/>
                    <a:pt x="1001" y="3464"/>
                  </a:cubicBezTo>
                  <a:cubicBezTo>
                    <a:pt x="1120" y="3464"/>
                    <a:pt x="1239" y="3440"/>
                    <a:pt x="1346" y="3404"/>
                  </a:cubicBezTo>
                  <a:cubicBezTo>
                    <a:pt x="1370" y="3452"/>
                    <a:pt x="1382" y="3511"/>
                    <a:pt x="1406" y="3559"/>
                  </a:cubicBezTo>
                  <a:cubicBezTo>
                    <a:pt x="1417" y="3583"/>
                    <a:pt x="1429" y="3618"/>
                    <a:pt x="1441" y="3654"/>
                  </a:cubicBezTo>
                  <a:lnTo>
                    <a:pt x="1465" y="3761"/>
                  </a:lnTo>
                  <a:cubicBezTo>
                    <a:pt x="1477" y="3833"/>
                    <a:pt x="1501" y="3892"/>
                    <a:pt x="1513" y="3964"/>
                  </a:cubicBezTo>
                  <a:cubicBezTo>
                    <a:pt x="1525" y="3999"/>
                    <a:pt x="1525" y="4047"/>
                    <a:pt x="1537" y="4083"/>
                  </a:cubicBezTo>
                  <a:cubicBezTo>
                    <a:pt x="1513" y="4035"/>
                    <a:pt x="1465" y="3952"/>
                    <a:pt x="1465" y="3940"/>
                  </a:cubicBezTo>
                  <a:cubicBezTo>
                    <a:pt x="1402" y="3834"/>
                    <a:pt x="1235" y="3682"/>
                    <a:pt x="1091" y="3682"/>
                  </a:cubicBezTo>
                  <a:cubicBezTo>
                    <a:pt x="1072" y="3682"/>
                    <a:pt x="1054" y="3684"/>
                    <a:pt x="1036" y="3690"/>
                  </a:cubicBezTo>
                  <a:cubicBezTo>
                    <a:pt x="941" y="3714"/>
                    <a:pt x="894" y="3809"/>
                    <a:pt x="917" y="3904"/>
                  </a:cubicBezTo>
                  <a:cubicBezTo>
                    <a:pt x="917" y="3916"/>
                    <a:pt x="917" y="3916"/>
                    <a:pt x="917" y="3928"/>
                  </a:cubicBezTo>
                  <a:cubicBezTo>
                    <a:pt x="977" y="4023"/>
                    <a:pt x="1060" y="4095"/>
                    <a:pt x="1167" y="4118"/>
                  </a:cubicBezTo>
                  <a:cubicBezTo>
                    <a:pt x="1233" y="4130"/>
                    <a:pt x="1295" y="4136"/>
                    <a:pt x="1356" y="4136"/>
                  </a:cubicBezTo>
                  <a:cubicBezTo>
                    <a:pt x="1417" y="4136"/>
                    <a:pt x="1477" y="4130"/>
                    <a:pt x="1537" y="4118"/>
                  </a:cubicBezTo>
                  <a:cubicBezTo>
                    <a:pt x="1560" y="4190"/>
                    <a:pt x="1572" y="4261"/>
                    <a:pt x="1584" y="4333"/>
                  </a:cubicBezTo>
                  <a:cubicBezTo>
                    <a:pt x="1620" y="4547"/>
                    <a:pt x="1644" y="4749"/>
                    <a:pt x="1656" y="4868"/>
                  </a:cubicBezTo>
                  <a:cubicBezTo>
                    <a:pt x="1656" y="4892"/>
                    <a:pt x="1656" y="4916"/>
                    <a:pt x="1667" y="4940"/>
                  </a:cubicBezTo>
                  <a:lnTo>
                    <a:pt x="1215" y="4940"/>
                  </a:lnTo>
                  <a:lnTo>
                    <a:pt x="1382" y="8178"/>
                  </a:lnTo>
                  <a:lnTo>
                    <a:pt x="2156" y="8178"/>
                  </a:lnTo>
                  <a:lnTo>
                    <a:pt x="2322" y="4940"/>
                  </a:lnTo>
                  <a:lnTo>
                    <a:pt x="1894" y="4940"/>
                  </a:lnTo>
                  <a:lnTo>
                    <a:pt x="1906" y="4916"/>
                  </a:lnTo>
                  <a:cubicBezTo>
                    <a:pt x="1965" y="4797"/>
                    <a:pt x="2048" y="4618"/>
                    <a:pt x="2132" y="4404"/>
                  </a:cubicBezTo>
                  <a:cubicBezTo>
                    <a:pt x="2156" y="4345"/>
                    <a:pt x="2191" y="4273"/>
                    <a:pt x="2215" y="4190"/>
                  </a:cubicBezTo>
                  <a:cubicBezTo>
                    <a:pt x="2304" y="4217"/>
                    <a:pt x="2400" y="4230"/>
                    <a:pt x="2493" y="4230"/>
                  </a:cubicBezTo>
                  <a:cubicBezTo>
                    <a:pt x="2524" y="4230"/>
                    <a:pt x="2554" y="4228"/>
                    <a:pt x="2584" y="4226"/>
                  </a:cubicBezTo>
                  <a:cubicBezTo>
                    <a:pt x="2691" y="4202"/>
                    <a:pt x="2787" y="4142"/>
                    <a:pt x="2846" y="4047"/>
                  </a:cubicBezTo>
                  <a:cubicBezTo>
                    <a:pt x="2894" y="3964"/>
                    <a:pt x="2858" y="3845"/>
                    <a:pt x="2763" y="3809"/>
                  </a:cubicBezTo>
                  <a:cubicBezTo>
                    <a:pt x="2763" y="3809"/>
                    <a:pt x="2751" y="3797"/>
                    <a:pt x="2751" y="3797"/>
                  </a:cubicBezTo>
                  <a:cubicBezTo>
                    <a:pt x="2734" y="3791"/>
                    <a:pt x="2715" y="3789"/>
                    <a:pt x="2696" y="3789"/>
                  </a:cubicBezTo>
                  <a:cubicBezTo>
                    <a:pt x="2556" y="3789"/>
                    <a:pt x="2373" y="3929"/>
                    <a:pt x="2310" y="4023"/>
                  </a:cubicBezTo>
                  <a:cubicBezTo>
                    <a:pt x="2310" y="4023"/>
                    <a:pt x="2263" y="4106"/>
                    <a:pt x="2227" y="4154"/>
                  </a:cubicBezTo>
                  <a:cubicBezTo>
                    <a:pt x="2239" y="4118"/>
                    <a:pt x="2251" y="4095"/>
                    <a:pt x="2263" y="4059"/>
                  </a:cubicBezTo>
                  <a:cubicBezTo>
                    <a:pt x="2287" y="3999"/>
                    <a:pt x="2310" y="3940"/>
                    <a:pt x="2334" y="3868"/>
                  </a:cubicBezTo>
                  <a:cubicBezTo>
                    <a:pt x="2346" y="3833"/>
                    <a:pt x="2346" y="3797"/>
                    <a:pt x="2358" y="3761"/>
                  </a:cubicBezTo>
                  <a:cubicBezTo>
                    <a:pt x="2370" y="3725"/>
                    <a:pt x="2382" y="3690"/>
                    <a:pt x="2394" y="3654"/>
                  </a:cubicBezTo>
                  <a:cubicBezTo>
                    <a:pt x="2406" y="3583"/>
                    <a:pt x="2429" y="3487"/>
                    <a:pt x="2441" y="3404"/>
                  </a:cubicBezTo>
                  <a:cubicBezTo>
                    <a:pt x="2549" y="3452"/>
                    <a:pt x="2668" y="3475"/>
                    <a:pt x="2787" y="3487"/>
                  </a:cubicBezTo>
                  <a:cubicBezTo>
                    <a:pt x="2894" y="3487"/>
                    <a:pt x="3001" y="3440"/>
                    <a:pt x="3072" y="3356"/>
                  </a:cubicBezTo>
                  <a:cubicBezTo>
                    <a:pt x="3132" y="3273"/>
                    <a:pt x="3108" y="3166"/>
                    <a:pt x="3025" y="3106"/>
                  </a:cubicBezTo>
                  <a:cubicBezTo>
                    <a:pt x="3025" y="3106"/>
                    <a:pt x="3025" y="3094"/>
                    <a:pt x="3013" y="3094"/>
                  </a:cubicBezTo>
                  <a:cubicBezTo>
                    <a:pt x="2987" y="3080"/>
                    <a:pt x="2956" y="3074"/>
                    <a:pt x="2923" y="3074"/>
                  </a:cubicBezTo>
                  <a:cubicBezTo>
                    <a:pt x="2792" y="3074"/>
                    <a:pt x="2625" y="3173"/>
                    <a:pt x="2549" y="3249"/>
                  </a:cubicBezTo>
                  <a:cubicBezTo>
                    <a:pt x="2537" y="3261"/>
                    <a:pt x="2477" y="3333"/>
                    <a:pt x="2441" y="3380"/>
                  </a:cubicBezTo>
                  <a:cubicBezTo>
                    <a:pt x="2453" y="3321"/>
                    <a:pt x="2453" y="3273"/>
                    <a:pt x="2465" y="3225"/>
                  </a:cubicBezTo>
                  <a:cubicBezTo>
                    <a:pt x="2477" y="3071"/>
                    <a:pt x="2489" y="2916"/>
                    <a:pt x="2513" y="2761"/>
                  </a:cubicBezTo>
                  <a:cubicBezTo>
                    <a:pt x="2513" y="2713"/>
                    <a:pt x="2513" y="2678"/>
                    <a:pt x="2525" y="2630"/>
                  </a:cubicBezTo>
                  <a:cubicBezTo>
                    <a:pt x="2644" y="2666"/>
                    <a:pt x="2763" y="2702"/>
                    <a:pt x="2882" y="2713"/>
                  </a:cubicBezTo>
                  <a:cubicBezTo>
                    <a:pt x="3001" y="2713"/>
                    <a:pt x="3096" y="2654"/>
                    <a:pt x="3168" y="2571"/>
                  </a:cubicBezTo>
                  <a:cubicBezTo>
                    <a:pt x="3227" y="2499"/>
                    <a:pt x="3215" y="2380"/>
                    <a:pt x="3132" y="2321"/>
                  </a:cubicBezTo>
                  <a:lnTo>
                    <a:pt x="3108" y="2321"/>
                  </a:lnTo>
                  <a:cubicBezTo>
                    <a:pt x="3080" y="2305"/>
                    <a:pt x="3048" y="2299"/>
                    <a:pt x="3013" y="2299"/>
                  </a:cubicBezTo>
                  <a:cubicBezTo>
                    <a:pt x="2883" y="2299"/>
                    <a:pt x="2719" y="2391"/>
                    <a:pt x="2644" y="2475"/>
                  </a:cubicBezTo>
                  <a:cubicBezTo>
                    <a:pt x="2632" y="2475"/>
                    <a:pt x="2549" y="2582"/>
                    <a:pt x="2525" y="2618"/>
                  </a:cubicBezTo>
                  <a:cubicBezTo>
                    <a:pt x="2537" y="2511"/>
                    <a:pt x="2549" y="2404"/>
                    <a:pt x="2560" y="2309"/>
                  </a:cubicBezTo>
                  <a:cubicBezTo>
                    <a:pt x="2584" y="2178"/>
                    <a:pt x="2608" y="2047"/>
                    <a:pt x="2644" y="1916"/>
                  </a:cubicBezTo>
                  <a:cubicBezTo>
                    <a:pt x="2763" y="1963"/>
                    <a:pt x="2894" y="1987"/>
                    <a:pt x="3013" y="1999"/>
                  </a:cubicBezTo>
                  <a:cubicBezTo>
                    <a:pt x="3120" y="1999"/>
                    <a:pt x="3227" y="1951"/>
                    <a:pt x="3299" y="1868"/>
                  </a:cubicBezTo>
                  <a:cubicBezTo>
                    <a:pt x="3358" y="1785"/>
                    <a:pt x="3334" y="1666"/>
                    <a:pt x="3251" y="1618"/>
                  </a:cubicBezTo>
                  <a:cubicBezTo>
                    <a:pt x="3251" y="1606"/>
                    <a:pt x="3251" y="1606"/>
                    <a:pt x="3239" y="1606"/>
                  </a:cubicBezTo>
                  <a:cubicBezTo>
                    <a:pt x="3213" y="1592"/>
                    <a:pt x="3182" y="1586"/>
                    <a:pt x="3150" y="1586"/>
                  </a:cubicBezTo>
                  <a:cubicBezTo>
                    <a:pt x="3019" y="1586"/>
                    <a:pt x="2851" y="1685"/>
                    <a:pt x="2775" y="1761"/>
                  </a:cubicBezTo>
                  <a:cubicBezTo>
                    <a:pt x="2763" y="1761"/>
                    <a:pt x="2668" y="1880"/>
                    <a:pt x="2656" y="1904"/>
                  </a:cubicBezTo>
                  <a:cubicBezTo>
                    <a:pt x="2656" y="1904"/>
                    <a:pt x="2656" y="1892"/>
                    <a:pt x="2656" y="1880"/>
                  </a:cubicBezTo>
                  <a:cubicBezTo>
                    <a:pt x="2703" y="1749"/>
                    <a:pt x="2751" y="1630"/>
                    <a:pt x="2810" y="1511"/>
                  </a:cubicBezTo>
                  <a:cubicBezTo>
                    <a:pt x="2846" y="1439"/>
                    <a:pt x="2882" y="1380"/>
                    <a:pt x="2918" y="1320"/>
                  </a:cubicBezTo>
                  <a:cubicBezTo>
                    <a:pt x="3025" y="1368"/>
                    <a:pt x="3144" y="1416"/>
                    <a:pt x="3263" y="1439"/>
                  </a:cubicBezTo>
                  <a:cubicBezTo>
                    <a:pt x="3276" y="1441"/>
                    <a:pt x="3290" y="1442"/>
                    <a:pt x="3304" y="1442"/>
                  </a:cubicBezTo>
                  <a:cubicBezTo>
                    <a:pt x="3399" y="1442"/>
                    <a:pt x="3498" y="1405"/>
                    <a:pt x="3561" y="1332"/>
                  </a:cubicBezTo>
                  <a:cubicBezTo>
                    <a:pt x="3632" y="1261"/>
                    <a:pt x="3620" y="1142"/>
                    <a:pt x="3549" y="1082"/>
                  </a:cubicBezTo>
                  <a:cubicBezTo>
                    <a:pt x="3549" y="1070"/>
                    <a:pt x="3537" y="1070"/>
                    <a:pt x="3537" y="1070"/>
                  </a:cubicBezTo>
                  <a:cubicBezTo>
                    <a:pt x="3501" y="1048"/>
                    <a:pt x="3456" y="1038"/>
                    <a:pt x="3408" y="1038"/>
                  </a:cubicBezTo>
                  <a:cubicBezTo>
                    <a:pt x="3280" y="1038"/>
                    <a:pt x="3126" y="1105"/>
                    <a:pt x="3049" y="1166"/>
                  </a:cubicBezTo>
                  <a:lnTo>
                    <a:pt x="2953" y="1273"/>
                  </a:lnTo>
                  <a:lnTo>
                    <a:pt x="3001" y="1189"/>
                  </a:lnTo>
                  <a:cubicBezTo>
                    <a:pt x="3057" y="1100"/>
                    <a:pt x="3124" y="1021"/>
                    <a:pt x="3171" y="952"/>
                  </a:cubicBezTo>
                  <a:lnTo>
                    <a:pt x="3171" y="952"/>
                  </a:lnTo>
                  <a:cubicBezTo>
                    <a:pt x="3116" y="1018"/>
                    <a:pt x="3054" y="1093"/>
                    <a:pt x="3001" y="1178"/>
                  </a:cubicBezTo>
                  <a:cubicBezTo>
                    <a:pt x="2930" y="1285"/>
                    <a:pt x="2858" y="1380"/>
                    <a:pt x="2799" y="1487"/>
                  </a:cubicBezTo>
                  <a:cubicBezTo>
                    <a:pt x="2739" y="1618"/>
                    <a:pt x="2680" y="1737"/>
                    <a:pt x="2632" y="1868"/>
                  </a:cubicBezTo>
                  <a:lnTo>
                    <a:pt x="2632" y="1689"/>
                  </a:lnTo>
                  <a:cubicBezTo>
                    <a:pt x="2620" y="1559"/>
                    <a:pt x="2501" y="1308"/>
                    <a:pt x="2358" y="1285"/>
                  </a:cubicBezTo>
                  <a:cubicBezTo>
                    <a:pt x="2346" y="1282"/>
                    <a:pt x="2333" y="1280"/>
                    <a:pt x="2321" y="1280"/>
                  </a:cubicBezTo>
                  <a:cubicBezTo>
                    <a:pt x="2239" y="1280"/>
                    <a:pt x="2164" y="1345"/>
                    <a:pt x="2144" y="1428"/>
                  </a:cubicBezTo>
                  <a:cubicBezTo>
                    <a:pt x="2144" y="1428"/>
                    <a:pt x="2144" y="1439"/>
                    <a:pt x="2144" y="1451"/>
                  </a:cubicBezTo>
                  <a:cubicBezTo>
                    <a:pt x="2144" y="1559"/>
                    <a:pt x="2203" y="1666"/>
                    <a:pt x="2287" y="1725"/>
                  </a:cubicBezTo>
                  <a:cubicBezTo>
                    <a:pt x="2394" y="1797"/>
                    <a:pt x="2513" y="1844"/>
                    <a:pt x="2632" y="1880"/>
                  </a:cubicBezTo>
                  <a:cubicBezTo>
                    <a:pt x="2584" y="2023"/>
                    <a:pt x="2549" y="2154"/>
                    <a:pt x="2525" y="2297"/>
                  </a:cubicBezTo>
                  <a:cubicBezTo>
                    <a:pt x="2513" y="2380"/>
                    <a:pt x="2501" y="2463"/>
                    <a:pt x="2489" y="2547"/>
                  </a:cubicBezTo>
                  <a:lnTo>
                    <a:pt x="2489" y="2463"/>
                  </a:lnTo>
                  <a:cubicBezTo>
                    <a:pt x="2477" y="2332"/>
                    <a:pt x="2358" y="2082"/>
                    <a:pt x="2215" y="2059"/>
                  </a:cubicBezTo>
                  <a:cubicBezTo>
                    <a:pt x="2201" y="2055"/>
                    <a:pt x="2187" y="2054"/>
                    <a:pt x="2174" y="2054"/>
                  </a:cubicBezTo>
                  <a:cubicBezTo>
                    <a:pt x="2087" y="2054"/>
                    <a:pt x="2022" y="2119"/>
                    <a:pt x="2001" y="2201"/>
                  </a:cubicBezTo>
                  <a:cubicBezTo>
                    <a:pt x="2001" y="2213"/>
                    <a:pt x="2001" y="2225"/>
                    <a:pt x="2001" y="2225"/>
                  </a:cubicBezTo>
                  <a:cubicBezTo>
                    <a:pt x="2001" y="2332"/>
                    <a:pt x="2060" y="2440"/>
                    <a:pt x="2144" y="2499"/>
                  </a:cubicBezTo>
                  <a:cubicBezTo>
                    <a:pt x="2251" y="2571"/>
                    <a:pt x="2358" y="2618"/>
                    <a:pt x="2477" y="2654"/>
                  </a:cubicBezTo>
                  <a:lnTo>
                    <a:pt x="2465" y="2749"/>
                  </a:lnTo>
                  <a:cubicBezTo>
                    <a:pt x="2441" y="2904"/>
                    <a:pt x="2429" y="3059"/>
                    <a:pt x="2406" y="3202"/>
                  </a:cubicBezTo>
                  <a:cubicBezTo>
                    <a:pt x="2406" y="3261"/>
                    <a:pt x="2394" y="3309"/>
                    <a:pt x="2382" y="3356"/>
                  </a:cubicBezTo>
                  <a:lnTo>
                    <a:pt x="2382" y="3297"/>
                  </a:lnTo>
                  <a:cubicBezTo>
                    <a:pt x="2370" y="3154"/>
                    <a:pt x="2251" y="2904"/>
                    <a:pt x="2108" y="2880"/>
                  </a:cubicBezTo>
                  <a:cubicBezTo>
                    <a:pt x="2100" y="2879"/>
                    <a:pt x="2092" y="2879"/>
                    <a:pt x="2084" y="2879"/>
                  </a:cubicBezTo>
                  <a:cubicBezTo>
                    <a:pt x="1997" y="2879"/>
                    <a:pt x="1916" y="2936"/>
                    <a:pt x="1906" y="3023"/>
                  </a:cubicBezTo>
                  <a:cubicBezTo>
                    <a:pt x="1906" y="3035"/>
                    <a:pt x="1894" y="3047"/>
                    <a:pt x="1894" y="3047"/>
                  </a:cubicBezTo>
                  <a:cubicBezTo>
                    <a:pt x="1906" y="3154"/>
                    <a:pt x="1953" y="3261"/>
                    <a:pt x="2037" y="3333"/>
                  </a:cubicBezTo>
                  <a:cubicBezTo>
                    <a:pt x="2144" y="3392"/>
                    <a:pt x="2251" y="3440"/>
                    <a:pt x="2358" y="3475"/>
                  </a:cubicBezTo>
                  <a:cubicBezTo>
                    <a:pt x="2346" y="3535"/>
                    <a:pt x="2334" y="3583"/>
                    <a:pt x="2322" y="3630"/>
                  </a:cubicBezTo>
                  <a:cubicBezTo>
                    <a:pt x="2322" y="3666"/>
                    <a:pt x="2310" y="3702"/>
                    <a:pt x="2299" y="3737"/>
                  </a:cubicBezTo>
                  <a:cubicBezTo>
                    <a:pt x="2287" y="3773"/>
                    <a:pt x="2275" y="3809"/>
                    <a:pt x="2263" y="3845"/>
                  </a:cubicBezTo>
                  <a:cubicBezTo>
                    <a:pt x="2239" y="3904"/>
                    <a:pt x="2215" y="3964"/>
                    <a:pt x="2191" y="4023"/>
                  </a:cubicBezTo>
                  <a:cubicBezTo>
                    <a:pt x="2179" y="4071"/>
                    <a:pt x="2168" y="4106"/>
                    <a:pt x="2144" y="4154"/>
                  </a:cubicBezTo>
                  <a:cubicBezTo>
                    <a:pt x="2156" y="4095"/>
                    <a:pt x="2168" y="3999"/>
                    <a:pt x="2168" y="3987"/>
                  </a:cubicBezTo>
                  <a:cubicBezTo>
                    <a:pt x="2168" y="3868"/>
                    <a:pt x="2132" y="3749"/>
                    <a:pt x="2072" y="3654"/>
                  </a:cubicBezTo>
                  <a:lnTo>
                    <a:pt x="2072" y="3606"/>
                  </a:lnTo>
                  <a:cubicBezTo>
                    <a:pt x="2061" y="3518"/>
                    <a:pt x="1989" y="3450"/>
                    <a:pt x="1903" y="3450"/>
                  </a:cubicBezTo>
                  <a:cubicBezTo>
                    <a:pt x="1896" y="3450"/>
                    <a:pt x="1889" y="3451"/>
                    <a:pt x="1882" y="3452"/>
                  </a:cubicBezTo>
                  <a:cubicBezTo>
                    <a:pt x="1870" y="3452"/>
                    <a:pt x="1870" y="3452"/>
                    <a:pt x="1858" y="3464"/>
                  </a:cubicBezTo>
                  <a:cubicBezTo>
                    <a:pt x="1715" y="3499"/>
                    <a:pt x="1620" y="3749"/>
                    <a:pt x="1608" y="3892"/>
                  </a:cubicBezTo>
                  <a:cubicBezTo>
                    <a:pt x="1608" y="3892"/>
                    <a:pt x="1608" y="3987"/>
                    <a:pt x="1620" y="4035"/>
                  </a:cubicBezTo>
                  <a:cubicBezTo>
                    <a:pt x="1608" y="4011"/>
                    <a:pt x="1608" y="3975"/>
                    <a:pt x="1596" y="3940"/>
                  </a:cubicBezTo>
                  <a:cubicBezTo>
                    <a:pt x="1584" y="3880"/>
                    <a:pt x="1560" y="3809"/>
                    <a:pt x="1548" y="3749"/>
                  </a:cubicBezTo>
                  <a:cubicBezTo>
                    <a:pt x="1537" y="3714"/>
                    <a:pt x="1525" y="3678"/>
                    <a:pt x="1513" y="3642"/>
                  </a:cubicBezTo>
                  <a:cubicBezTo>
                    <a:pt x="1513" y="3606"/>
                    <a:pt x="1489" y="3571"/>
                    <a:pt x="1477" y="3535"/>
                  </a:cubicBezTo>
                  <a:cubicBezTo>
                    <a:pt x="1453" y="3464"/>
                    <a:pt x="1417" y="3380"/>
                    <a:pt x="1382" y="3297"/>
                  </a:cubicBezTo>
                  <a:cubicBezTo>
                    <a:pt x="1501" y="3273"/>
                    <a:pt x="1620" y="3237"/>
                    <a:pt x="1727" y="3178"/>
                  </a:cubicBezTo>
                  <a:cubicBezTo>
                    <a:pt x="1810" y="3118"/>
                    <a:pt x="1870" y="3011"/>
                    <a:pt x="1894" y="2904"/>
                  </a:cubicBezTo>
                  <a:cubicBezTo>
                    <a:pt x="1894" y="2809"/>
                    <a:pt x="1810" y="2725"/>
                    <a:pt x="1715" y="2725"/>
                  </a:cubicBezTo>
                  <a:lnTo>
                    <a:pt x="1691" y="2725"/>
                  </a:lnTo>
                  <a:cubicBezTo>
                    <a:pt x="1548" y="2737"/>
                    <a:pt x="1417" y="2975"/>
                    <a:pt x="1382" y="3106"/>
                  </a:cubicBezTo>
                  <a:cubicBezTo>
                    <a:pt x="1382" y="3118"/>
                    <a:pt x="1370" y="3213"/>
                    <a:pt x="1370" y="3273"/>
                  </a:cubicBezTo>
                  <a:cubicBezTo>
                    <a:pt x="1346" y="3225"/>
                    <a:pt x="1322" y="3178"/>
                    <a:pt x="1298" y="3130"/>
                  </a:cubicBezTo>
                  <a:cubicBezTo>
                    <a:pt x="1239" y="2999"/>
                    <a:pt x="1156" y="2856"/>
                    <a:pt x="1096" y="2725"/>
                  </a:cubicBezTo>
                  <a:lnTo>
                    <a:pt x="1025" y="2594"/>
                  </a:lnTo>
                  <a:cubicBezTo>
                    <a:pt x="977" y="2499"/>
                    <a:pt x="929" y="2416"/>
                    <a:pt x="882" y="2321"/>
                  </a:cubicBezTo>
                  <a:cubicBezTo>
                    <a:pt x="822" y="2190"/>
                    <a:pt x="775" y="2070"/>
                    <a:pt x="739" y="1940"/>
                  </a:cubicBezTo>
                  <a:cubicBezTo>
                    <a:pt x="727" y="1928"/>
                    <a:pt x="727" y="1916"/>
                    <a:pt x="727" y="1916"/>
                  </a:cubicBezTo>
                  <a:cubicBezTo>
                    <a:pt x="691" y="1785"/>
                    <a:pt x="667" y="1642"/>
                    <a:pt x="644" y="1511"/>
                  </a:cubicBezTo>
                  <a:cubicBezTo>
                    <a:pt x="644" y="1428"/>
                    <a:pt x="632" y="1356"/>
                    <a:pt x="632" y="1285"/>
                  </a:cubicBezTo>
                  <a:cubicBezTo>
                    <a:pt x="751" y="1285"/>
                    <a:pt x="882" y="1249"/>
                    <a:pt x="989" y="1201"/>
                  </a:cubicBezTo>
                  <a:cubicBezTo>
                    <a:pt x="1084" y="1154"/>
                    <a:pt x="1156" y="1058"/>
                    <a:pt x="1179" y="951"/>
                  </a:cubicBezTo>
                  <a:cubicBezTo>
                    <a:pt x="1203" y="856"/>
                    <a:pt x="1132" y="761"/>
                    <a:pt x="1036" y="749"/>
                  </a:cubicBezTo>
                  <a:lnTo>
                    <a:pt x="1013" y="749"/>
                  </a:lnTo>
                  <a:cubicBezTo>
                    <a:pt x="858" y="749"/>
                    <a:pt x="703" y="963"/>
                    <a:pt x="655" y="1094"/>
                  </a:cubicBezTo>
                  <a:cubicBezTo>
                    <a:pt x="655" y="1106"/>
                    <a:pt x="644" y="1178"/>
                    <a:pt x="632" y="1237"/>
                  </a:cubicBezTo>
                  <a:lnTo>
                    <a:pt x="632" y="1142"/>
                  </a:lnTo>
                  <a:cubicBezTo>
                    <a:pt x="632" y="1023"/>
                    <a:pt x="644" y="916"/>
                    <a:pt x="644" y="820"/>
                  </a:cubicBezTo>
                  <a:cubicBezTo>
                    <a:pt x="644" y="773"/>
                    <a:pt x="655" y="725"/>
                    <a:pt x="667" y="677"/>
                  </a:cubicBezTo>
                  <a:cubicBezTo>
                    <a:pt x="763" y="618"/>
                    <a:pt x="858" y="535"/>
                    <a:pt x="929" y="439"/>
                  </a:cubicBezTo>
                  <a:cubicBezTo>
                    <a:pt x="1001" y="344"/>
                    <a:pt x="1025" y="237"/>
                    <a:pt x="989" y="130"/>
                  </a:cubicBezTo>
                  <a:cubicBezTo>
                    <a:pt x="960" y="54"/>
                    <a:pt x="894" y="0"/>
                    <a:pt x="8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45" name="Google Shape;2145;p55" hidden="0"/>
            <p:cNvSpPr/>
            <p:nvPr isPhoto="0" userDrawn="0"/>
          </p:nvSpPr>
          <p:spPr bwMode="auto">
            <a:xfrm>
              <a:off x="3492872" y="2286204"/>
              <a:ext cx="49692" cy="74702"/>
            </a:xfrm>
            <a:custGeom>
              <a:avLst/>
              <a:gdLst/>
              <a:ahLst/>
              <a:cxnLst/>
              <a:rect l="l" t="t" r="r" b="b"/>
              <a:pathLst>
                <a:path w="453" h="681" fill="norm" stroke="1" extrusionOk="0">
                  <a:moveTo>
                    <a:pt x="200" y="0"/>
                  </a:moveTo>
                  <a:cubicBezTo>
                    <a:pt x="129" y="0"/>
                    <a:pt x="63" y="38"/>
                    <a:pt x="36" y="109"/>
                  </a:cubicBezTo>
                  <a:cubicBezTo>
                    <a:pt x="36" y="109"/>
                    <a:pt x="24" y="121"/>
                    <a:pt x="24" y="121"/>
                  </a:cubicBezTo>
                  <a:cubicBezTo>
                    <a:pt x="1" y="228"/>
                    <a:pt x="24" y="347"/>
                    <a:pt x="96" y="431"/>
                  </a:cubicBezTo>
                  <a:cubicBezTo>
                    <a:pt x="167" y="526"/>
                    <a:pt x="274" y="609"/>
                    <a:pt x="382" y="681"/>
                  </a:cubicBezTo>
                  <a:cubicBezTo>
                    <a:pt x="382" y="681"/>
                    <a:pt x="429" y="502"/>
                    <a:pt x="429" y="490"/>
                  </a:cubicBezTo>
                  <a:cubicBezTo>
                    <a:pt x="453" y="359"/>
                    <a:pt x="405" y="85"/>
                    <a:pt x="274" y="14"/>
                  </a:cubicBezTo>
                  <a:cubicBezTo>
                    <a:pt x="250" y="5"/>
                    <a:pt x="225" y="0"/>
                    <a:pt x="2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46" name="Google Shape;2146;p55" hidden="0"/>
            <p:cNvSpPr/>
            <p:nvPr isPhoto="0" userDrawn="0"/>
          </p:nvSpPr>
          <p:spPr bwMode="auto">
            <a:xfrm>
              <a:off x="584278" y="2672993"/>
              <a:ext cx="1162438" cy="1720127"/>
            </a:xfrm>
            <a:custGeom>
              <a:avLst/>
              <a:gdLst/>
              <a:ahLst/>
              <a:cxnLst/>
              <a:rect l="l" t="t" r="r" b="b"/>
              <a:pathLst>
                <a:path w="10597" h="15681" fill="norm" stroke="1" extrusionOk="0">
                  <a:moveTo>
                    <a:pt x="4691" y="0"/>
                  </a:moveTo>
                  <a:lnTo>
                    <a:pt x="3858" y="2489"/>
                  </a:lnTo>
                  <a:lnTo>
                    <a:pt x="3036" y="8073"/>
                  </a:lnTo>
                  <a:lnTo>
                    <a:pt x="0" y="15621"/>
                  </a:lnTo>
                  <a:lnTo>
                    <a:pt x="953" y="15621"/>
                  </a:lnTo>
                  <a:lnTo>
                    <a:pt x="5370" y="8418"/>
                  </a:lnTo>
                  <a:lnTo>
                    <a:pt x="6727" y="3965"/>
                  </a:lnTo>
                  <a:lnTo>
                    <a:pt x="8632" y="8620"/>
                  </a:lnTo>
                  <a:lnTo>
                    <a:pt x="8966" y="15681"/>
                  </a:lnTo>
                  <a:lnTo>
                    <a:pt x="9978" y="15681"/>
                  </a:lnTo>
                  <a:lnTo>
                    <a:pt x="10597" y="8168"/>
                  </a:lnTo>
                  <a:lnTo>
                    <a:pt x="9359" y="2358"/>
                  </a:lnTo>
                  <a:lnTo>
                    <a:pt x="9097" y="1131"/>
                  </a:lnTo>
                  <a:lnTo>
                    <a:pt x="4691"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47" name="Google Shape;2147;p55" hidden="0"/>
            <p:cNvSpPr/>
            <p:nvPr isPhoto="0" userDrawn="0"/>
          </p:nvSpPr>
          <p:spPr bwMode="auto">
            <a:xfrm>
              <a:off x="790617" y="1939894"/>
              <a:ext cx="1280031" cy="919354"/>
            </a:xfrm>
            <a:custGeom>
              <a:avLst/>
              <a:gdLst/>
              <a:ahLst/>
              <a:cxnLst/>
              <a:rect l="l" t="t" r="r" b="b"/>
              <a:pathLst>
                <a:path w="11669" h="8381" fill="norm" stroke="1" extrusionOk="0">
                  <a:moveTo>
                    <a:pt x="6914" y="1"/>
                  </a:moveTo>
                  <a:cubicBezTo>
                    <a:pt x="6442" y="1"/>
                    <a:pt x="5902" y="36"/>
                    <a:pt x="5382" y="147"/>
                  </a:cubicBezTo>
                  <a:cubicBezTo>
                    <a:pt x="3989" y="456"/>
                    <a:pt x="2132" y="1040"/>
                    <a:pt x="774" y="2004"/>
                  </a:cubicBezTo>
                  <a:cubicBezTo>
                    <a:pt x="501" y="2218"/>
                    <a:pt x="239" y="2445"/>
                    <a:pt x="1" y="2695"/>
                  </a:cubicBezTo>
                  <a:lnTo>
                    <a:pt x="1024" y="3457"/>
                  </a:lnTo>
                  <a:cubicBezTo>
                    <a:pt x="1024" y="3457"/>
                    <a:pt x="2668" y="3004"/>
                    <a:pt x="3203" y="3004"/>
                  </a:cubicBezTo>
                  <a:cubicBezTo>
                    <a:pt x="3525" y="2992"/>
                    <a:pt x="3834" y="2968"/>
                    <a:pt x="4144" y="2921"/>
                  </a:cubicBezTo>
                  <a:lnTo>
                    <a:pt x="4144" y="2921"/>
                  </a:lnTo>
                  <a:lnTo>
                    <a:pt x="2810" y="6683"/>
                  </a:lnTo>
                  <a:cubicBezTo>
                    <a:pt x="2810" y="6683"/>
                    <a:pt x="2739" y="7600"/>
                    <a:pt x="3727" y="7993"/>
                  </a:cubicBezTo>
                  <a:cubicBezTo>
                    <a:pt x="4280" y="8215"/>
                    <a:pt x="5099" y="8380"/>
                    <a:pt x="5838" y="8380"/>
                  </a:cubicBezTo>
                  <a:cubicBezTo>
                    <a:pt x="6405" y="8380"/>
                    <a:pt x="6924" y="8283"/>
                    <a:pt x="7240" y="8040"/>
                  </a:cubicBezTo>
                  <a:cubicBezTo>
                    <a:pt x="7632" y="7755"/>
                    <a:pt x="9454" y="3016"/>
                    <a:pt x="9454" y="3016"/>
                  </a:cubicBezTo>
                  <a:cubicBezTo>
                    <a:pt x="9454" y="3016"/>
                    <a:pt x="9990" y="5802"/>
                    <a:pt x="10157" y="6219"/>
                  </a:cubicBezTo>
                  <a:cubicBezTo>
                    <a:pt x="10276" y="6493"/>
                    <a:pt x="10442" y="6755"/>
                    <a:pt x="10645" y="6981"/>
                  </a:cubicBezTo>
                  <a:lnTo>
                    <a:pt x="11669" y="6219"/>
                  </a:lnTo>
                  <a:cubicBezTo>
                    <a:pt x="11669" y="6219"/>
                    <a:pt x="11109" y="3480"/>
                    <a:pt x="10895" y="2576"/>
                  </a:cubicBezTo>
                  <a:cubicBezTo>
                    <a:pt x="10692" y="1671"/>
                    <a:pt x="9895" y="242"/>
                    <a:pt x="8311" y="99"/>
                  </a:cubicBezTo>
                  <a:cubicBezTo>
                    <a:pt x="8311" y="99"/>
                    <a:pt x="7708" y="1"/>
                    <a:pt x="6914"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48" name="Google Shape;2148;p55" hidden="0"/>
            <p:cNvSpPr/>
            <p:nvPr isPhoto="0" userDrawn="0"/>
          </p:nvSpPr>
          <p:spPr bwMode="auto">
            <a:xfrm>
              <a:off x="1246403" y="2236731"/>
              <a:ext cx="175183" cy="58906"/>
            </a:xfrm>
            <a:custGeom>
              <a:avLst/>
              <a:gdLst/>
              <a:ahLst/>
              <a:cxnLst/>
              <a:rect l="l" t="t" r="r" b="b"/>
              <a:pathLst>
                <a:path w="1597" h="537" fill="none" stroke="1" extrusionOk="0">
                  <a:moveTo>
                    <a:pt x="1596" y="0"/>
                  </a:moveTo>
                  <a:lnTo>
                    <a:pt x="1" y="215"/>
                  </a:lnTo>
                  <a:lnTo>
                    <a:pt x="1251" y="536"/>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49" name="Google Shape;2149;p55" hidden="0"/>
            <p:cNvSpPr/>
            <p:nvPr isPhoto="0" userDrawn="0"/>
          </p:nvSpPr>
          <p:spPr bwMode="auto">
            <a:xfrm>
              <a:off x="1417530" y="1984650"/>
              <a:ext cx="61539" cy="206446"/>
            </a:xfrm>
            <a:custGeom>
              <a:avLst/>
              <a:gdLst/>
              <a:ahLst/>
              <a:cxnLst/>
              <a:rect l="l" t="t" r="r" b="b"/>
              <a:pathLst>
                <a:path w="561" h="1882" fill="none" stroke="1" extrusionOk="0">
                  <a:moveTo>
                    <a:pt x="1" y="1"/>
                  </a:moveTo>
                  <a:cubicBezTo>
                    <a:pt x="1" y="1"/>
                    <a:pt x="560" y="929"/>
                    <a:pt x="36" y="188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50" name="Google Shape;2150;p55" hidden="0"/>
            <p:cNvSpPr/>
            <p:nvPr isPhoto="0" userDrawn="0"/>
          </p:nvSpPr>
          <p:spPr bwMode="auto">
            <a:xfrm>
              <a:off x="1827684" y="2252418"/>
              <a:ext cx="117593" cy="18429"/>
            </a:xfrm>
            <a:custGeom>
              <a:avLst/>
              <a:gdLst/>
              <a:ahLst/>
              <a:cxnLst/>
              <a:rect l="l" t="t" r="r" b="b"/>
              <a:pathLst>
                <a:path w="1072" h="168" fill="none" stroke="1" extrusionOk="0">
                  <a:moveTo>
                    <a:pt x="0" y="167"/>
                  </a:moveTo>
                  <a:lnTo>
                    <a:pt x="1072"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51" name="Google Shape;2151;p55" hidden="0"/>
            <p:cNvSpPr/>
            <p:nvPr isPhoto="0" userDrawn="0"/>
          </p:nvSpPr>
          <p:spPr bwMode="auto">
            <a:xfrm>
              <a:off x="1832840" y="2279842"/>
              <a:ext cx="155548" cy="23584"/>
            </a:xfrm>
            <a:custGeom>
              <a:avLst/>
              <a:gdLst/>
              <a:ahLst/>
              <a:cxnLst/>
              <a:rect l="l" t="t" r="r" b="b"/>
              <a:pathLst>
                <a:path w="1418" h="215" fill="none" stroke="1" extrusionOk="0">
                  <a:moveTo>
                    <a:pt x="1" y="0"/>
                  </a:moveTo>
                  <a:lnTo>
                    <a:pt x="1418" y="215"/>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52" name="Google Shape;2152;p55" hidden="0"/>
            <p:cNvSpPr/>
            <p:nvPr isPhoto="0" userDrawn="0"/>
          </p:nvSpPr>
          <p:spPr bwMode="auto">
            <a:xfrm>
              <a:off x="1567704" y="1920697"/>
              <a:ext cx="193392" cy="364516"/>
            </a:xfrm>
            <a:custGeom>
              <a:avLst/>
              <a:gdLst/>
              <a:ahLst/>
              <a:cxnLst/>
              <a:rect l="l" t="t" r="r" b="b"/>
              <a:pathLst>
                <a:path w="1763" h="3323" fill="norm" stroke="1" extrusionOk="0">
                  <a:moveTo>
                    <a:pt x="1120" y="0"/>
                  </a:moveTo>
                  <a:cubicBezTo>
                    <a:pt x="1120" y="0"/>
                    <a:pt x="370" y="226"/>
                    <a:pt x="179" y="465"/>
                  </a:cubicBezTo>
                  <a:cubicBezTo>
                    <a:pt x="1" y="691"/>
                    <a:pt x="1" y="2905"/>
                    <a:pt x="1" y="2905"/>
                  </a:cubicBezTo>
                  <a:lnTo>
                    <a:pt x="953" y="2703"/>
                  </a:lnTo>
                  <a:lnTo>
                    <a:pt x="1763" y="3322"/>
                  </a:lnTo>
                  <a:cubicBezTo>
                    <a:pt x="1763" y="3322"/>
                    <a:pt x="1715" y="2000"/>
                    <a:pt x="1584" y="1096"/>
                  </a:cubicBezTo>
                  <a:cubicBezTo>
                    <a:pt x="1441" y="179"/>
                    <a:pt x="1120" y="0"/>
                    <a:pt x="1120"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53" name="Google Shape;2153;p55" hidden="0"/>
            <p:cNvSpPr/>
            <p:nvPr isPhoto="0" userDrawn="0"/>
          </p:nvSpPr>
          <p:spPr bwMode="auto">
            <a:xfrm>
              <a:off x="1631767" y="1845007"/>
              <a:ext cx="152915" cy="370879"/>
            </a:xfrm>
            <a:custGeom>
              <a:avLst/>
              <a:gdLst/>
              <a:ahLst/>
              <a:cxnLst/>
              <a:rect l="l" t="t" r="r" b="b"/>
              <a:pathLst>
                <a:path w="1394" h="3381" fill="norm" stroke="1" extrusionOk="0">
                  <a:moveTo>
                    <a:pt x="1268" y="1"/>
                  </a:moveTo>
                  <a:cubicBezTo>
                    <a:pt x="1124" y="1"/>
                    <a:pt x="881" y="107"/>
                    <a:pt x="881" y="107"/>
                  </a:cubicBezTo>
                  <a:cubicBezTo>
                    <a:pt x="881" y="107"/>
                    <a:pt x="274" y="964"/>
                    <a:pt x="131" y="1143"/>
                  </a:cubicBezTo>
                  <a:cubicBezTo>
                    <a:pt x="0" y="1333"/>
                    <a:pt x="95" y="2333"/>
                    <a:pt x="155" y="2690"/>
                  </a:cubicBezTo>
                  <a:cubicBezTo>
                    <a:pt x="214" y="2929"/>
                    <a:pt x="274" y="3155"/>
                    <a:pt x="369" y="3381"/>
                  </a:cubicBezTo>
                  <a:lnTo>
                    <a:pt x="1322" y="2381"/>
                  </a:lnTo>
                  <a:cubicBezTo>
                    <a:pt x="1322" y="2381"/>
                    <a:pt x="953" y="1940"/>
                    <a:pt x="1012" y="1381"/>
                  </a:cubicBezTo>
                  <a:cubicBezTo>
                    <a:pt x="1084" y="821"/>
                    <a:pt x="1393" y="226"/>
                    <a:pt x="1369" y="59"/>
                  </a:cubicBezTo>
                  <a:cubicBezTo>
                    <a:pt x="1363" y="16"/>
                    <a:pt x="1322" y="1"/>
                    <a:pt x="1268"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54" name="Google Shape;2154;p55" hidden="0"/>
            <p:cNvSpPr/>
            <p:nvPr isPhoto="0" userDrawn="0"/>
          </p:nvSpPr>
          <p:spPr bwMode="auto">
            <a:xfrm>
              <a:off x="1680033" y="1660717"/>
              <a:ext cx="412892" cy="513811"/>
            </a:xfrm>
            <a:custGeom>
              <a:avLst/>
              <a:gdLst/>
              <a:ahLst/>
              <a:cxnLst/>
              <a:rect l="l" t="t" r="r" b="b"/>
              <a:pathLst>
                <a:path w="3764" h="4684" fill="norm" stroke="1" extrusionOk="0">
                  <a:moveTo>
                    <a:pt x="1394" y="1"/>
                  </a:moveTo>
                  <a:cubicBezTo>
                    <a:pt x="465" y="1"/>
                    <a:pt x="120" y="1061"/>
                    <a:pt x="120" y="1394"/>
                  </a:cubicBezTo>
                  <a:cubicBezTo>
                    <a:pt x="120" y="1715"/>
                    <a:pt x="417" y="2180"/>
                    <a:pt x="417" y="2180"/>
                  </a:cubicBezTo>
                  <a:cubicBezTo>
                    <a:pt x="417" y="2180"/>
                    <a:pt x="1" y="3204"/>
                    <a:pt x="84" y="3573"/>
                  </a:cubicBezTo>
                  <a:cubicBezTo>
                    <a:pt x="172" y="3925"/>
                    <a:pt x="1013" y="4684"/>
                    <a:pt x="1506" y="4684"/>
                  </a:cubicBezTo>
                  <a:cubicBezTo>
                    <a:pt x="1547" y="4684"/>
                    <a:pt x="1585" y="4679"/>
                    <a:pt x="1620" y="4668"/>
                  </a:cubicBezTo>
                  <a:cubicBezTo>
                    <a:pt x="2096" y="4537"/>
                    <a:pt x="2156" y="3668"/>
                    <a:pt x="2156" y="3668"/>
                  </a:cubicBezTo>
                  <a:cubicBezTo>
                    <a:pt x="2156" y="3668"/>
                    <a:pt x="2293" y="3729"/>
                    <a:pt x="2384" y="3729"/>
                  </a:cubicBezTo>
                  <a:cubicBezTo>
                    <a:pt x="2407" y="3729"/>
                    <a:pt x="2427" y="3725"/>
                    <a:pt x="2441" y="3716"/>
                  </a:cubicBezTo>
                  <a:cubicBezTo>
                    <a:pt x="2513" y="3668"/>
                    <a:pt x="2537" y="3096"/>
                    <a:pt x="2537" y="3096"/>
                  </a:cubicBezTo>
                  <a:cubicBezTo>
                    <a:pt x="2644" y="2977"/>
                    <a:pt x="2739" y="2846"/>
                    <a:pt x="2834" y="2715"/>
                  </a:cubicBezTo>
                  <a:cubicBezTo>
                    <a:pt x="2894" y="2620"/>
                    <a:pt x="2953" y="2525"/>
                    <a:pt x="3001" y="2418"/>
                  </a:cubicBezTo>
                  <a:cubicBezTo>
                    <a:pt x="3001" y="2418"/>
                    <a:pt x="3763" y="2394"/>
                    <a:pt x="3692" y="1692"/>
                  </a:cubicBezTo>
                  <a:cubicBezTo>
                    <a:pt x="3620" y="1001"/>
                    <a:pt x="2322" y="1"/>
                    <a:pt x="1394"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55" name="Google Shape;2155;p55" hidden="0"/>
            <p:cNvSpPr/>
            <p:nvPr isPhoto="0" userDrawn="0"/>
          </p:nvSpPr>
          <p:spPr bwMode="auto">
            <a:xfrm>
              <a:off x="1853792" y="1953277"/>
              <a:ext cx="61429" cy="28850"/>
            </a:xfrm>
            <a:custGeom>
              <a:avLst/>
              <a:gdLst/>
              <a:ahLst/>
              <a:cxnLst/>
              <a:rect l="l" t="t" r="r" b="b"/>
              <a:pathLst>
                <a:path w="560" h="263" fill="norm" stroke="1" extrusionOk="0">
                  <a:moveTo>
                    <a:pt x="0" y="1"/>
                  </a:moveTo>
                  <a:lnTo>
                    <a:pt x="560" y="263"/>
                  </a:lnTo>
                  <a:cubicBezTo>
                    <a:pt x="417" y="108"/>
                    <a:pt x="215" y="13"/>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56" name="Google Shape;2156;p55" hidden="0"/>
            <p:cNvSpPr/>
            <p:nvPr isPhoto="0" userDrawn="0"/>
          </p:nvSpPr>
          <p:spPr bwMode="auto">
            <a:xfrm>
              <a:off x="1853792" y="1953277"/>
              <a:ext cx="61429" cy="28850"/>
            </a:xfrm>
            <a:custGeom>
              <a:avLst/>
              <a:gdLst/>
              <a:ahLst/>
              <a:cxnLst/>
              <a:rect l="l" t="t" r="r" b="b"/>
              <a:pathLst>
                <a:path w="560" h="263" fill="none" stroke="1" extrusionOk="0">
                  <a:moveTo>
                    <a:pt x="560" y="263"/>
                  </a:moveTo>
                  <a:cubicBezTo>
                    <a:pt x="417" y="108"/>
                    <a:pt x="215" y="13"/>
                    <a:pt x="0"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57" name="Google Shape;2157;p55" hidden="0"/>
            <p:cNvSpPr/>
            <p:nvPr isPhoto="0" userDrawn="0"/>
          </p:nvSpPr>
          <p:spPr bwMode="auto">
            <a:xfrm>
              <a:off x="1855108" y="1995071"/>
              <a:ext cx="37954" cy="16893"/>
            </a:xfrm>
            <a:custGeom>
              <a:avLst/>
              <a:gdLst/>
              <a:ahLst/>
              <a:cxnLst/>
              <a:rect l="l" t="t" r="r" b="b"/>
              <a:pathLst>
                <a:path w="346" h="154" fill="norm" stroke="1" extrusionOk="0">
                  <a:moveTo>
                    <a:pt x="345" y="1"/>
                  </a:moveTo>
                  <a:lnTo>
                    <a:pt x="0" y="72"/>
                  </a:lnTo>
                  <a:cubicBezTo>
                    <a:pt x="40" y="138"/>
                    <a:pt x="116" y="153"/>
                    <a:pt x="176" y="153"/>
                  </a:cubicBezTo>
                  <a:cubicBezTo>
                    <a:pt x="224" y="153"/>
                    <a:pt x="262" y="144"/>
                    <a:pt x="262" y="144"/>
                  </a:cubicBezTo>
                  <a:lnTo>
                    <a:pt x="345"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58" name="Google Shape;2158;p55" hidden="0"/>
            <p:cNvSpPr/>
            <p:nvPr isPhoto="0" userDrawn="0"/>
          </p:nvSpPr>
          <p:spPr bwMode="auto">
            <a:xfrm>
              <a:off x="1855108" y="1995071"/>
              <a:ext cx="37954" cy="21061"/>
            </a:xfrm>
            <a:custGeom>
              <a:avLst/>
              <a:gdLst/>
              <a:ahLst/>
              <a:cxnLst/>
              <a:rect l="l" t="t" r="r" b="b"/>
              <a:pathLst>
                <a:path w="346" h="192" fill="none" stroke="1" extrusionOk="0">
                  <a:moveTo>
                    <a:pt x="345" y="1"/>
                  </a:moveTo>
                  <a:lnTo>
                    <a:pt x="262" y="144"/>
                  </a:lnTo>
                  <a:cubicBezTo>
                    <a:pt x="262" y="144"/>
                    <a:pt x="72" y="191"/>
                    <a:pt x="0" y="7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59" name="Google Shape;2159;p55" hidden="0"/>
            <p:cNvSpPr/>
            <p:nvPr isPhoto="0" userDrawn="0"/>
          </p:nvSpPr>
          <p:spPr bwMode="auto">
            <a:xfrm>
              <a:off x="1680033" y="1660717"/>
              <a:ext cx="412892" cy="513811"/>
            </a:xfrm>
            <a:custGeom>
              <a:avLst/>
              <a:gdLst/>
              <a:ahLst/>
              <a:cxnLst/>
              <a:rect l="l" t="t" r="r" b="b"/>
              <a:pathLst>
                <a:path w="3764" h="4684" fill="norm" stroke="1" extrusionOk="0">
                  <a:moveTo>
                    <a:pt x="1808" y="3967"/>
                  </a:moveTo>
                  <a:cubicBezTo>
                    <a:pt x="2025" y="3967"/>
                    <a:pt x="2025" y="4061"/>
                    <a:pt x="2025" y="4061"/>
                  </a:cubicBezTo>
                  <a:cubicBezTo>
                    <a:pt x="1945" y="4242"/>
                    <a:pt x="1892" y="4291"/>
                    <a:pt x="1836" y="4291"/>
                  </a:cubicBezTo>
                  <a:cubicBezTo>
                    <a:pt x="1800" y="4291"/>
                    <a:pt x="1762" y="4270"/>
                    <a:pt x="1715" y="4251"/>
                  </a:cubicBezTo>
                  <a:cubicBezTo>
                    <a:pt x="1596" y="4204"/>
                    <a:pt x="1322" y="4025"/>
                    <a:pt x="1668" y="3978"/>
                  </a:cubicBezTo>
                  <a:cubicBezTo>
                    <a:pt x="1722" y="3970"/>
                    <a:pt x="1769" y="3967"/>
                    <a:pt x="1808" y="3967"/>
                  </a:cubicBezTo>
                  <a:close/>
                  <a:moveTo>
                    <a:pt x="1394" y="1"/>
                  </a:moveTo>
                  <a:cubicBezTo>
                    <a:pt x="465" y="1"/>
                    <a:pt x="120" y="1072"/>
                    <a:pt x="120" y="1394"/>
                  </a:cubicBezTo>
                  <a:cubicBezTo>
                    <a:pt x="120" y="1715"/>
                    <a:pt x="417" y="2180"/>
                    <a:pt x="417" y="2180"/>
                  </a:cubicBezTo>
                  <a:cubicBezTo>
                    <a:pt x="417" y="2180"/>
                    <a:pt x="1" y="3204"/>
                    <a:pt x="84" y="3573"/>
                  </a:cubicBezTo>
                  <a:cubicBezTo>
                    <a:pt x="172" y="3914"/>
                    <a:pt x="1015" y="4684"/>
                    <a:pt x="1508" y="4684"/>
                  </a:cubicBezTo>
                  <a:cubicBezTo>
                    <a:pt x="1548" y="4684"/>
                    <a:pt x="1585" y="4679"/>
                    <a:pt x="1620" y="4668"/>
                  </a:cubicBezTo>
                  <a:cubicBezTo>
                    <a:pt x="1989" y="4561"/>
                    <a:pt x="2108" y="4001"/>
                    <a:pt x="2144" y="3775"/>
                  </a:cubicBezTo>
                  <a:cubicBezTo>
                    <a:pt x="2041" y="3665"/>
                    <a:pt x="1923" y="3625"/>
                    <a:pt x="1801" y="3625"/>
                  </a:cubicBezTo>
                  <a:cubicBezTo>
                    <a:pt x="1529" y="3625"/>
                    <a:pt x="1238" y="3825"/>
                    <a:pt x="1048" y="3882"/>
                  </a:cubicBezTo>
                  <a:cubicBezTo>
                    <a:pt x="1021" y="3890"/>
                    <a:pt x="994" y="3893"/>
                    <a:pt x="966" y="3893"/>
                  </a:cubicBezTo>
                  <a:cubicBezTo>
                    <a:pt x="688" y="3893"/>
                    <a:pt x="441" y="3529"/>
                    <a:pt x="441" y="3323"/>
                  </a:cubicBezTo>
                  <a:cubicBezTo>
                    <a:pt x="441" y="3085"/>
                    <a:pt x="739" y="2454"/>
                    <a:pt x="810" y="2346"/>
                  </a:cubicBezTo>
                  <a:cubicBezTo>
                    <a:pt x="839" y="2298"/>
                    <a:pt x="917" y="2285"/>
                    <a:pt x="1014" y="2285"/>
                  </a:cubicBezTo>
                  <a:cubicBezTo>
                    <a:pt x="1127" y="2285"/>
                    <a:pt x="1266" y="2303"/>
                    <a:pt x="1382" y="2303"/>
                  </a:cubicBezTo>
                  <a:cubicBezTo>
                    <a:pt x="1411" y="2303"/>
                    <a:pt x="1439" y="2302"/>
                    <a:pt x="1465" y="2299"/>
                  </a:cubicBezTo>
                  <a:cubicBezTo>
                    <a:pt x="1668" y="2275"/>
                    <a:pt x="1370" y="1918"/>
                    <a:pt x="1418" y="1715"/>
                  </a:cubicBezTo>
                  <a:cubicBezTo>
                    <a:pt x="1424" y="1688"/>
                    <a:pt x="1440" y="1676"/>
                    <a:pt x="1465" y="1676"/>
                  </a:cubicBezTo>
                  <a:cubicBezTo>
                    <a:pt x="1634" y="1676"/>
                    <a:pt x="2192" y="2247"/>
                    <a:pt x="2441" y="2382"/>
                  </a:cubicBezTo>
                  <a:cubicBezTo>
                    <a:pt x="2533" y="2434"/>
                    <a:pt x="2639" y="2462"/>
                    <a:pt x="2746" y="2462"/>
                  </a:cubicBezTo>
                  <a:cubicBezTo>
                    <a:pt x="2833" y="2462"/>
                    <a:pt x="2921" y="2443"/>
                    <a:pt x="3001" y="2406"/>
                  </a:cubicBezTo>
                  <a:cubicBezTo>
                    <a:pt x="3001" y="2406"/>
                    <a:pt x="3763" y="2394"/>
                    <a:pt x="3692" y="1692"/>
                  </a:cubicBezTo>
                  <a:cubicBezTo>
                    <a:pt x="3620" y="1001"/>
                    <a:pt x="2322" y="1"/>
                    <a:pt x="1394"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60" name="Google Shape;2160;p55" hidden="0"/>
            <p:cNvSpPr/>
            <p:nvPr isPhoto="0" userDrawn="0"/>
          </p:nvSpPr>
          <p:spPr bwMode="auto">
            <a:xfrm>
              <a:off x="1680033" y="1866727"/>
              <a:ext cx="64171" cy="92034"/>
            </a:xfrm>
            <a:custGeom>
              <a:avLst/>
              <a:gdLst/>
              <a:ahLst/>
              <a:cxnLst/>
              <a:rect l="l" t="t" r="r" b="b"/>
              <a:pathLst>
                <a:path w="585" h="839" fill="norm" stroke="1" extrusionOk="0">
                  <a:moveTo>
                    <a:pt x="255" y="0"/>
                  </a:moveTo>
                  <a:cubicBezTo>
                    <a:pt x="22" y="0"/>
                    <a:pt x="1" y="364"/>
                    <a:pt x="1" y="611"/>
                  </a:cubicBezTo>
                  <a:cubicBezTo>
                    <a:pt x="1" y="785"/>
                    <a:pt x="145" y="838"/>
                    <a:pt x="281" y="838"/>
                  </a:cubicBezTo>
                  <a:cubicBezTo>
                    <a:pt x="340" y="838"/>
                    <a:pt x="398" y="828"/>
                    <a:pt x="441" y="814"/>
                  </a:cubicBezTo>
                  <a:lnTo>
                    <a:pt x="513" y="516"/>
                  </a:lnTo>
                  <a:cubicBezTo>
                    <a:pt x="513" y="516"/>
                    <a:pt x="584" y="52"/>
                    <a:pt x="298" y="4"/>
                  </a:cubicBezTo>
                  <a:cubicBezTo>
                    <a:pt x="283" y="1"/>
                    <a:pt x="268" y="0"/>
                    <a:pt x="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61" name="Google Shape;2161;p55" hidden="0"/>
            <p:cNvSpPr/>
            <p:nvPr isPhoto="0" userDrawn="0"/>
          </p:nvSpPr>
          <p:spPr bwMode="auto">
            <a:xfrm>
              <a:off x="1680033" y="1861900"/>
              <a:ext cx="64171" cy="99384"/>
            </a:xfrm>
            <a:custGeom>
              <a:avLst/>
              <a:gdLst/>
              <a:ahLst/>
              <a:cxnLst/>
              <a:rect l="l" t="t" r="r" b="b"/>
              <a:pathLst>
                <a:path w="585" h="906" fill="none" stroke="1" extrusionOk="0">
                  <a:moveTo>
                    <a:pt x="513" y="560"/>
                  </a:moveTo>
                  <a:cubicBezTo>
                    <a:pt x="513" y="560"/>
                    <a:pt x="584" y="96"/>
                    <a:pt x="298" y="48"/>
                  </a:cubicBezTo>
                  <a:cubicBezTo>
                    <a:pt x="24" y="0"/>
                    <a:pt x="1" y="393"/>
                    <a:pt x="1" y="655"/>
                  </a:cubicBezTo>
                  <a:cubicBezTo>
                    <a:pt x="1" y="905"/>
                    <a:pt x="298" y="905"/>
                    <a:pt x="441" y="858"/>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62" name="Google Shape;2162;p55" hidden="0"/>
            <p:cNvSpPr/>
            <p:nvPr isPhoto="0" userDrawn="0"/>
          </p:nvSpPr>
          <p:spPr bwMode="auto">
            <a:xfrm>
              <a:off x="1700985" y="1780944"/>
              <a:ext cx="15796" cy="14480"/>
            </a:xfrm>
            <a:custGeom>
              <a:avLst/>
              <a:gdLst/>
              <a:ahLst/>
              <a:cxnLst/>
              <a:rect l="l" t="t" r="r" b="b"/>
              <a:pathLst>
                <a:path w="144" h="132" fill="none" stroke="1" extrusionOk="0">
                  <a:moveTo>
                    <a:pt x="143" y="0"/>
                  </a:moveTo>
                  <a:cubicBezTo>
                    <a:pt x="84" y="36"/>
                    <a:pt x="36" y="72"/>
                    <a:pt x="0" y="131"/>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63" name="Google Shape;2163;p55" hidden="0"/>
            <p:cNvSpPr/>
            <p:nvPr isPhoto="0" userDrawn="0"/>
          </p:nvSpPr>
          <p:spPr bwMode="auto">
            <a:xfrm>
              <a:off x="1740146" y="1766574"/>
              <a:ext cx="181655" cy="109805"/>
            </a:xfrm>
            <a:custGeom>
              <a:avLst/>
              <a:gdLst/>
              <a:ahLst/>
              <a:cxnLst/>
              <a:rect l="l" t="t" r="r" b="b"/>
              <a:pathLst>
                <a:path w="1656" h="1001" fill="none" stroke="1" extrusionOk="0">
                  <a:moveTo>
                    <a:pt x="1655" y="1000"/>
                  </a:moveTo>
                  <a:cubicBezTo>
                    <a:pt x="1310" y="857"/>
                    <a:pt x="1000" y="631"/>
                    <a:pt x="762" y="346"/>
                  </a:cubicBezTo>
                  <a:cubicBezTo>
                    <a:pt x="512" y="60"/>
                    <a:pt x="227" y="0"/>
                    <a:pt x="0" y="36"/>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64" name="Google Shape;2164;p55" hidden="0"/>
            <p:cNvSpPr/>
            <p:nvPr isPhoto="0" userDrawn="0"/>
          </p:nvSpPr>
          <p:spPr bwMode="auto">
            <a:xfrm>
              <a:off x="1698352" y="1812208"/>
              <a:ext cx="118909" cy="78542"/>
            </a:xfrm>
            <a:custGeom>
              <a:avLst/>
              <a:gdLst/>
              <a:ahLst/>
              <a:cxnLst/>
              <a:rect l="l" t="t" r="r" b="b"/>
              <a:pathLst>
                <a:path w="1084" h="716" fill="none" stroke="1" extrusionOk="0">
                  <a:moveTo>
                    <a:pt x="1084" y="715"/>
                  </a:moveTo>
                  <a:cubicBezTo>
                    <a:pt x="1084" y="715"/>
                    <a:pt x="881" y="1"/>
                    <a:pt x="0" y="227"/>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65" name="Google Shape;2165;p55" hidden="0"/>
            <p:cNvSpPr/>
            <p:nvPr isPhoto="0" userDrawn="0"/>
          </p:nvSpPr>
          <p:spPr bwMode="auto">
            <a:xfrm>
              <a:off x="742241" y="2203164"/>
              <a:ext cx="235295" cy="173428"/>
            </a:xfrm>
            <a:custGeom>
              <a:avLst/>
              <a:gdLst/>
              <a:ahLst/>
              <a:cxnLst/>
              <a:rect l="l" t="t" r="r" b="b"/>
              <a:pathLst>
                <a:path w="2145" h="1581" fill="norm" stroke="1" extrusionOk="0">
                  <a:moveTo>
                    <a:pt x="931" y="1"/>
                  </a:moveTo>
                  <a:cubicBezTo>
                    <a:pt x="673" y="1"/>
                    <a:pt x="537" y="104"/>
                    <a:pt x="537" y="104"/>
                  </a:cubicBezTo>
                  <a:cubicBezTo>
                    <a:pt x="299" y="140"/>
                    <a:pt x="1" y="1319"/>
                    <a:pt x="251" y="1449"/>
                  </a:cubicBezTo>
                  <a:cubicBezTo>
                    <a:pt x="251" y="1449"/>
                    <a:pt x="492" y="1070"/>
                    <a:pt x="818" y="1070"/>
                  </a:cubicBezTo>
                  <a:cubicBezTo>
                    <a:pt x="862" y="1070"/>
                    <a:pt x="907" y="1077"/>
                    <a:pt x="953" y="1092"/>
                  </a:cubicBezTo>
                  <a:cubicBezTo>
                    <a:pt x="1239" y="1211"/>
                    <a:pt x="1501" y="1378"/>
                    <a:pt x="1727" y="1580"/>
                  </a:cubicBezTo>
                  <a:lnTo>
                    <a:pt x="2073" y="1033"/>
                  </a:lnTo>
                  <a:cubicBezTo>
                    <a:pt x="2073" y="1033"/>
                    <a:pt x="2144" y="449"/>
                    <a:pt x="1513" y="152"/>
                  </a:cubicBezTo>
                  <a:cubicBezTo>
                    <a:pt x="1279" y="37"/>
                    <a:pt x="1084" y="1"/>
                    <a:pt x="931"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66" name="Google Shape;2166;p55" hidden="0"/>
            <p:cNvSpPr/>
            <p:nvPr isPhoto="0" userDrawn="0"/>
          </p:nvSpPr>
          <p:spPr bwMode="auto">
            <a:xfrm>
              <a:off x="1915112" y="2571084"/>
              <a:ext cx="201290" cy="190760"/>
            </a:xfrm>
            <a:custGeom>
              <a:avLst/>
              <a:gdLst/>
              <a:ahLst/>
              <a:cxnLst/>
              <a:rect l="l" t="t" r="r" b="b"/>
              <a:pathLst>
                <a:path w="1835" h="1739" fill="norm" stroke="1" extrusionOk="0">
                  <a:moveTo>
                    <a:pt x="1513" y="0"/>
                  </a:moveTo>
                  <a:cubicBezTo>
                    <a:pt x="1144" y="96"/>
                    <a:pt x="799" y="251"/>
                    <a:pt x="489" y="465"/>
                  </a:cubicBezTo>
                  <a:cubicBezTo>
                    <a:pt x="239" y="632"/>
                    <a:pt x="72" y="870"/>
                    <a:pt x="1" y="1155"/>
                  </a:cubicBezTo>
                  <a:cubicBezTo>
                    <a:pt x="1" y="1155"/>
                    <a:pt x="537" y="1739"/>
                    <a:pt x="644" y="1739"/>
                  </a:cubicBezTo>
                  <a:cubicBezTo>
                    <a:pt x="763" y="1739"/>
                    <a:pt x="1644" y="762"/>
                    <a:pt x="1739" y="667"/>
                  </a:cubicBezTo>
                  <a:cubicBezTo>
                    <a:pt x="1834" y="584"/>
                    <a:pt x="1513" y="0"/>
                    <a:pt x="1513"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67" name="Google Shape;2167;p55" hidden="0"/>
            <p:cNvSpPr/>
            <p:nvPr isPhoto="0" userDrawn="0"/>
          </p:nvSpPr>
          <p:spPr bwMode="auto">
            <a:xfrm>
              <a:off x="2429697" y="2828651"/>
              <a:ext cx="99384" cy="77225"/>
            </a:xfrm>
            <a:custGeom>
              <a:avLst/>
              <a:gdLst/>
              <a:ahLst/>
              <a:cxnLst/>
              <a:rect l="l" t="t" r="r" b="b"/>
              <a:pathLst>
                <a:path w="906" h="704" fill="norm" stroke="1" extrusionOk="0">
                  <a:moveTo>
                    <a:pt x="357" y="1"/>
                  </a:moveTo>
                  <a:cubicBezTo>
                    <a:pt x="269" y="1"/>
                    <a:pt x="183" y="29"/>
                    <a:pt x="120" y="117"/>
                  </a:cubicBezTo>
                  <a:cubicBezTo>
                    <a:pt x="1" y="272"/>
                    <a:pt x="287" y="677"/>
                    <a:pt x="287" y="677"/>
                  </a:cubicBezTo>
                  <a:cubicBezTo>
                    <a:pt x="287" y="677"/>
                    <a:pt x="472" y="703"/>
                    <a:pt x="624" y="703"/>
                  </a:cubicBezTo>
                  <a:cubicBezTo>
                    <a:pt x="699" y="703"/>
                    <a:pt x="767" y="697"/>
                    <a:pt x="799" y="677"/>
                  </a:cubicBezTo>
                  <a:cubicBezTo>
                    <a:pt x="882" y="605"/>
                    <a:pt x="906" y="272"/>
                    <a:pt x="906" y="272"/>
                  </a:cubicBezTo>
                  <a:cubicBezTo>
                    <a:pt x="822" y="177"/>
                    <a:pt x="703" y="105"/>
                    <a:pt x="584" y="46"/>
                  </a:cubicBezTo>
                  <a:cubicBezTo>
                    <a:pt x="517" y="23"/>
                    <a:pt x="436" y="1"/>
                    <a:pt x="357"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68" name="Google Shape;2168;p55" hidden="0"/>
            <p:cNvSpPr/>
            <p:nvPr isPhoto="0" userDrawn="0"/>
          </p:nvSpPr>
          <p:spPr bwMode="auto">
            <a:xfrm>
              <a:off x="2001333" y="2644252"/>
              <a:ext cx="599593" cy="288717"/>
            </a:xfrm>
            <a:custGeom>
              <a:avLst/>
              <a:gdLst/>
              <a:ahLst/>
              <a:cxnLst/>
              <a:rect l="l" t="t" r="r" b="b"/>
              <a:pathLst>
                <a:path w="5466" h="2632" fill="norm" stroke="1" extrusionOk="0">
                  <a:moveTo>
                    <a:pt x="953" y="0"/>
                  </a:moveTo>
                  <a:lnTo>
                    <a:pt x="1" y="929"/>
                  </a:lnTo>
                  <a:cubicBezTo>
                    <a:pt x="227" y="1084"/>
                    <a:pt x="489" y="1179"/>
                    <a:pt x="763" y="1215"/>
                  </a:cubicBezTo>
                  <a:cubicBezTo>
                    <a:pt x="1251" y="1274"/>
                    <a:pt x="3394" y="1727"/>
                    <a:pt x="3394" y="1727"/>
                  </a:cubicBezTo>
                  <a:cubicBezTo>
                    <a:pt x="3525" y="1870"/>
                    <a:pt x="3656" y="2000"/>
                    <a:pt x="3811" y="2120"/>
                  </a:cubicBezTo>
                  <a:cubicBezTo>
                    <a:pt x="3906" y="2167"/>
                    <a:pt x="4084" y="2632"/>
                    <a:pt x="4275" y="2632"/>
                  </a:cubicBezTo>
                  <a:cubicBezTo>
                    <a:pt x="4465" y="2632"/>
                    <a:pt x="4132" y="2143"/>
                    <a:pt x="4108" y="2024"/>
                  </a:cubicBezTo>
                  <a:cubicBezTo>
                    <a:pt x="4084" y="1905"/>
                    <a:pt x="4204" y="1858"/>
                    <a:pt x="4346" y="1858"/>
                  </a:cubicBezTo>
                  <a:cubicBezTo>
                    <a:pt x="4489" y="1858"/>
                    <a:pt x="5156" y="2143"/>
                    <a:pt x="5251" y="2167"/>
                  </a:cubicBezTo>
                  <a:cubicBezTo>
                    <a:pt x="5268" y="2171"/>
                    <a:pt x="5285" y="2173"/>
                    <a:pt x="5302" y="2173"/>
                  </a:cubicBezTo>
                  <a:cubicBezTo>
                    <a:pt x="5384" y="2173"/>
                    <a:pt x="5466" y="2127"/>
                    <a:pt x="5466" y="2048"/>
                  </a:cubicBezTo>
                  <a:cubicBezTo>
                    <a:pt x="5466" y="1953"/>
                    <a:pt x="4346" y="1393"/>
                    <a:pt x="4346" y="1393"/>
                  </a:cubicBezTo>
                  <a:lnTo>
                    <a:pt x="3442" y="1286"/>
                  </a:lnTo>
                  <a:lnTo>
                    <a:pt x="953"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69" name="Google Shape;2169;p55" hidden="0"/>
            <p:cNvSpPr/>
            <p:nvPr isPhoto="0" userDrawn="0"/>
          </p:nvSpPr>
          <p:spPr bwMode="auto">
            <a:xfrm>
              <a:off x="517692" y="4386555"/>
              <a:ext cx="327878" cy="151598"/>
            </a:xfrm>
            <a:custGeom>
              <a:avLst/>
              <a:gdLst/>
              <a:ahLst/>
              <a:cxnLst/>
              <a:rect l="l" t="t" r="r" b="b"/>
              <a:pathLst>
                <a:path w="2989" h="1382" fill="norm" stroke="1" extrusionOk="0">
                  <a:moveTo>
                    <a:pt x="607" y="0"/>
                  </a:moveTo>
                  <a:cubicBezTo>
                    <a:pt x="607" y="0"/>
                    <a:pt x="60" y="453"/>
                    <a:pt x="36" y="786"/>
                  </a:cubicBezTo>
                  <a:cubicBezTo>
                    <a:pt x="0" y="1131"/>
                    <a:pt x="48" y="1250"/>
                    <a:pt x="119" y="1250"/>
                  </a:cubicBezTo>
                  <a:cubicBezTo>
                    <a:pt x="191" y="1250"/>
                    <a:pt x="2322" y="1357"/>
                    <a:pt x="2858" y="1381"/>
                  </a:cubicBezTo>
                  <a:lnTo>
                    <a:pt x="2870" y="1381"/>
                  </a:lnTo>
                  <a:cubicBezTo>
                    <a:pt x="2929" y="1381"/>
                    <a:pt x="2989" y="1322"/>
                    <a:pt x="2989" y="1262"/>
                  </a:cubicBezTo>
                  <a:cubicBezTo>
                    <a:pt x="2989" y="1215"/>
                    <a:pt x="2965" y="1179"/>
                    <a:pt x="2917" y="1155"/>
                  </a:cubicBezTo>
                  <a:lnTo>
                    <a:pt x="2346" y="857"/>
                  </a:lnTo>
                  <a:cubicBezTo>
                    <a:pt x="2155" y="762"/>
                    <a:pt x="1988" y="607"/>
                    <a:pt x="1857" y="429"/>
                  </a:cubicBezTo>
                  <a:lnTo>
                    <a:pt x="1560"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70" name="Google Shape;2170;p55" hidden="0"/>
            <p:cNvSpPr/>
            <p:nvPr isPhoto="0" userDrawn="0"/>
          </p:nvSpPr>
          <p:spPr bwMode="auto">
            <a:xfrm>
              <a:off x="1506384" y="4386555"/>
              <a:ext cx="327878" cy="151598"/>
            </a:xfrm>
            <a:custGeom>
              <a:avLst/>
              <a:gdLst/>
              <a:ahLst/>
              <a:cxnLst/>
              <a:rect l="l" t="t" r="r" b="b"/>
              <a:pathLst>
                <a:path w="2989" h="1382" fill="norm" stroke="1" extrusionOk="0">
                  <a:moveTo>
                    <a:pt x="607" y="0"/>
                  </a:moveTo>
                  <a:cubicBezTo>
                    <a:pt x="607" y="0"/>
                    <a:pt x="60" y="453"/>
                    <a:pt x="36" y="786"/>
                  </a:cubicBezTo>
                  <a:cubicBezTo>
                    <a:pt x="0" y="1131"/>
                    <a:pt x="48" y="1250"/>
                    <a:pt x="119" y="1250"/>
                  </a:cubicBezTo>
                  <a:cubicBezTo>
                    <a:pt x="191" y="1250"/>
                    <a:pt x="2322" y="1357"/>
                    <a:pt x="2870" y="1381"/>
                  </a:cubicBezTo>
                  <a:cubicBezTo>
                    <a:pt x="2941" y="1381"/>
                    <a:pt x="2989" y="1322"/>
                    <a:pt x="2989" y="1262"/>
                  </a:cubicBezTo>
                  <a:cubicBezTo>
                    <a:pt x="2989" y="1215"/>
                    <a:pt x="2965" y="1179"/>
                    <a:pt x="2929" y="1155"/>
                  </a:cubicBezTo>
                  <a:lnTo>
                    <a:pt x="2346" y="857"/>
                  </a:lnTo>
                  <a:cubicBezTo>
                    <a:pt x="2155" y="762"/>
                    <a:pt x="1988" y="607"/>
                    <a:pt x="1858" y="429"/>
                  </a:cubicBezTo>
                  <a:lnTo>
                    <a:pt x="1560"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71" name="Google Shape;2171;p55" hidden="0"/>
            <p:cNvSpPr/>
            <p:nvPr isPhoto="0" userDrawn="0"/>
          </p:nvSpPr>
          <p:spPr bwMode="auto">
            <a:xfrm>
              <a:off x="789300" y="2742430"/>
              <a:ext cx="415415" cy="1123606"/>
            </a:xfrm>
            <a:custGeom>
              <a:avLst/>
              <a:gdLst/>
              <a:ahLst/>
              <a:cxnLst/>
              <a:rect l="l" t="t" r="r" b="b"/>
              <a:pathLst>
                <a:path w="3787" h="10243" fill="norm" stroke="1" extrusionOk="0">
                  <a:moveTo>
                    <a:pt x="1031" y="1"/>
                  </a:moveTo>
                  <a:cubicBezTo>
                    <a:pt x="853" y="1"/>
                    <a:pt x="621" y="95"/>
                    <a:pt x="310" y="332"/>
                  </a:cubicBezTo>
                  <a:cubicBezTo>
                    <a:pt x="310" y="332"/>
                    <a:pt x="1" y="832"/>
                    <a:pt x="84" y="1236"/>
                  </a:cubicBezTo>
                  <a:cubicBezTo>
                    <a:pt x="167" y="1653"/>
                    <a:pt x="929" y="3439"/>
                    <a:pt x="1501" y="5070"/>
                  </a:cubicBezTo>
                  <a:cubicBezTo>
                    <a:pt x="2060" y="6713"/>
                    <a:pt x="1953" y="8499"/>
                    <a:pt x="1953" y="9035"/>
                  </a:cubicBezTo>
                  <a:cubicBezTo>
                    <a:pt x="1953" y="9559"/>
                    <a:pt x="1918" y="9940"/>
                    <a:pt x="2322" y="10142"/>
                  </a:cubicBezTo>
                  <a:cubicBezTo>
                    <a:pt x="2453" y="10210"/>
                    <a:pt x="2611" y="10243"/>
                    <a:pt x="2769" y="10243"/>
                  </a:cubicBezTo>
                  <a:cubicBezTo>
                    <a:pt x="3084" y="10243"/>
                    <a:pt x="3402" y="10111"/>
                    <a:pt x="3513" y="9857"/>
                  </a:cubicBezTo>
                  <a:cubicBezTo>
                    <a:pt x="3680" y="9464"/>
                    <a:pt x="3787" y="7035"/>
                    <a:pt x="3477" y="5570"/>
                  </a:cubicBezTo>
                  <a:cubicBezTo>
                    <a:pt x="3168" y="4106"/>
                    <a:pt x="2060" y="1534"/>
                    <a:pt x="1787" y="939"/>
                  </a:cubicBezTo>
                  <a:cubicBezTo>
                    <a:pt x="1586" y="529"/>
                    <a:pt x="1455" y="1"/>
                    <a:pt x="10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72" name="Google Shape;2172;p55" hidden="0"/>
            <p:cNvSpPr/>
            <p:nvPr isPhoto="0" userDrawn="0"/>
          </p:nvSpPr>
          <p:spPr bwMode="auto">
            <a:xfrm>
              <a:off x="789300" y="2742430"/>
              <a:ext cx="415415" cy="1123606"/>
            </a:xfrm>
            <a:custGeom>
              <a:avLst/>
              <a:gdLst/>
              <a:ahLst/>
              <a:cxnLst/>
              <a:rect l="l" t="t" r="r" b="b"/>
              <a:pathLst>
                <a:path w="3787" h="10243" fill="norm" stroke="1" extrusionOk="0">
                  <a:moveTo>
                    <a:pt x="1031" y="1"/>
                  </a:moveTo>
                  <a:cubicBezTo>
                    <a:pt x="853" y="1"/>
                    <a:pt x="621" y="95"/>
                    <a:pt x="310" y="332"/>
                  </a:cubicBezTo>
                  <a:cubicBezTo>
                    <a:pt x="310" y="332"/>
                    <a:pt x="1" y="832"/>
                    <a:pt x="84" y="1236"/>
                  </a:cubicBezTo>
                  <a:cubicBezTo>
                    <a:pt x="167" y="1653"/>
                    <a:pt x="929" y="3439"/>
                    <a:pt x="1501" y="5070"/>
                  </a:cubicBezTo>
                  <a:cubicBezTo>
                    <a:pt x="2060" y="6713"/>
                    <a:pt x="1953" y="8499"/>
                    <a:pt x="1953" y="9035"/>
                  </a:cubicBezTo>
                  <a:cubicBezTo>
                    <a:pt x="1953" y="9559"/>
                    <a:pt x="1918" y="9940"/>
                    <a:pt x="2322" y="10142"/>
                  </a:cubicBezTo>
                  <a:cubicBezTo>
                    <a:pt x="2453" y="10210"/>
                    <a:pt x="2611" y="10243"/>
                    <a:pt x="2769" y="10243"/>
                  </a:cubicBezTo>
                  <a:cubicBezTo>
                    <a:pt x="3084" y="10243"/>
                    <a:pt x="3402" y="10111"/>
                    <a:pt x="3513" y="9857"/>
                  </a:cubicBezTo>
                  <a:cubicBezTo>
                    <a:pt x="3680" y="9464"/>
                    <a:pt x="3787" y="7035"/>
                    <a:pt x="3477" y="5570"/>
                  </a:cubicBezTo>
                  <a:cubicBezTo>
                    <a:pt x="3168" y="4106"/>
                    <a:pt x="2060" y="1534"/>
                    <a:pt x="1787" y="939"/>
                  </a:cubicBezTo>
                  <a:cubicBezTo>
                    <a:pt x="1586" y="529"/>
                    <a:pt x="1455" y="1"/>
                    <a:pt x="103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73" name="Google Shape;2173;p55" hidden="0"/>
            <p:cNvSpPr/>
            <p:nvPr isPhoto="0" userDrawn="0"/>
          </p:nvSpPr>
          <p:spPr bwMode="auto">
            <a:xfrm>
              <a:off x="743557" y="2776436"/>
              <a:ext cx="416731" cy="1124154"/>
            </a:xfrm>
            <a:custGeom>
              <a:avLst/>
              <a:gdLst/>
              <a:ahLst/>
              <a:cxnLst/>
              <a:rect l="l" t="t" r="r" b="b"/>
              <a:pathLst>
                <a:path w="3799" h="10248" fill="norm" stroke="1" extrusionOk="0">
                  <a:moveTo>
                    <a:pt x="1031" y="1"/>
                  </a:moveTo>
                  <a:cubicBezTo>
                    <a:pt x="852" y="1"/>
                    <a:pt x="621" y="95"/>
                    <a:pt x="310" y="331"/>
                  </a:cubicBezTo>
                  <a:cubicBezTo>
                    <a:pt x="310" y="331"/>
                    <a:pt x="1" y="831"/>
                    <a:pt x="84" y="1236"/>
                  </a:cubicBezTo>
                  <a:cubicBezTo>
                    <a:pt x="168" y="1653"/>
                    <a:pt x="941" y="3439"/>
                    <a:pt x="1501" y="5082"/>
                  </a:cubicBezTo>
                  <a:cubicBezTo>
                    <a:pt x="2073" y="6713"/>
                    <a:pt x="1954" y="8499"/>
                    <a:pt x="1954" y="9035"/>
                  </a:cubicBezTo>
                  <a:cubicBezTo>
                    <a:pt x="1954" y="9558"/>
                    <a:pt x="1930" y="9939"/>
                    <a:pt x="2323" y="10142"/>
                  </a:cubicBezTo>
                  <a:cubicBezTo>
                    <a:pt x="2454" y="10213"/>
                    <a:pt x="2611" y="10248"/>
                    <a:pt x="2769" y="10248"/>
                  </a:cubicBezTo>
                  <a:cubicBezTo>
                    <a:pt x="3085" y="10248"/>
                    <a:pt x="3402" y="10110"/>
                    <a:pt x="3513" y="9856"/>
                  </a:cubicBezTo>
                  <a:cubicBezTo>
                    <a:pt x="3680" y="9475"/>
                    <a:pt x="3799" y="7046"/>
                    <a:pt x="3478" y="5582"/>
                  </a:cubicBezTo>
                  <a:cubicBezTo>
                    <a:pt x="3168" y="4105"/>
                    <a:pt x="2073" y="1534"/>
                    <a:pt x="1787" y="950"/>
                  </a:cubicBezTo>
                  <a:cubicBezTo>
                    <a:pt x="1586" y="531"/>
                    <a:pt x="1455"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74" name="Google Shape;2174;p55" hidden="0"/>
            <p:cNvSpPr/>
            <p:nvPr isPhoto="0" userDrawn="0"/>
          </p:nvSpPr>
          <p:spPr bwMode="auto">
            <a:xfrm>
              <a:off x="789300" y="2691202"/>
              <a:ext cx="415415" cy="1186022"/>
            </a:xfrm>
            <a:custGeom>
              <a:avLst/>
              <a:gdLst/>
              <a:ahLst/>
              <a:cxnLst/>
              <a:rect l="l" t="t" r="r" b="b"/>
              <a:pathLst>
                <a:path w="3787" h="10812" fill="none" stroke="1" extrusionOk="0">
                  <a:moveTo>
                    <a:pt x="310" y="799"/>
                  </a:moveTo>
                  <a:cubicBezTo>
                    <a:pt x="310" y="799"/>
                    <a:pt x="1" y="1299"/>
                    <a:pt x="84" y="1703"/>
                  </a:cubicBezTo>
                  <a:cubicBezTo>
                    <a:pt x="167" y="2120"/>
                    <a:pt x="929" y="3906"/>
                    <a:pt x="1501" y="5537"/>
                  </a:cubicBezTo>
                  <a:cubicBezTo>
                    <a:pt x="2060" y="7180"/>
                    <a:pt x="1953" y="8966"/>
                    <a:pt x="1953" y="9502"/>
                  </a:cubicBezTo>
                  <a:cubicBezTo>
                    <a:pt x="1953" y="10026"/>
                    <a:pt x="1918" y="10407"/>
                    <a:pt x="2322" y="10609"/>
                  </a:cubicBezTo>
                  <a:cubicBezTo>
                    <a:pt x="2715" y="10812"/>
                    <a:pt x="3346" y="10705"/>
                    <a:pt x="3513" y="10324"/>
                  </a:cubicBezTo>
                  <a:cubicBezTo>
                    <a:pt x="3680" y="9931"/>
                    <a:pt x="3787" y="7502"/>
                    <a:pt x="3477" y="6037"/>
                  </a:cubicBezTo>
                  <a:cubicBezTo>
                    <a:pt x="3168" y="4573"/>
                    <a:pt x="2060" y="2001"/>
                    <a:pt x="1787" y="1406"/>
                  </a:cubicBezTo>
                  <a:cubicBezTo>
                    <a:pt x="1501" y="822"/>
                    <a:pt x="1358" y="1"/>
                    <a:pt x="310" y="799"/>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75" name="Google Shape;2175;p55" hidden="0"/>
            <p:cNvSpPr/>
            <p:nvPr isPhoto="0" userDrawn="0"/>
          </p:nvSpPr>
          <p:spPr bwMode="auto">
            <a:xfrm>
              <a:off x="756611" y="2316042"/>
              <a:ext cx="230030" cy="568878"/>
            </a:xfrm>
            <a:custGeom>
              <a:avLst/>
              <a:gdLst/>
              <a:ahLst/>
              <a:cxnLst/>
              <a:rect l="l" t="t" r="r" b="b"/>
              <a:pathLst>
                <a:path w="2097" h="5186" fill="norm" stroke="1" extrusionOk="0">
                  <a:moveTo>
                    <a:pt x="669" y="0"/>
                  </a:moveTo>
                  <a:cubicBezTo>
                    <a:pt x="524" y="0"/>
                    <a:pt x="361" y="29"/>
                    <a:pt x="180" y="99"/>
                  </a:cubicBezTo>
                  <a:lnTo>
                    <a:pt x="168" y="99"/>
                  </a:lnTo>
                  <a:cubicBezTo>
                    <a:pt x="132" y="635"/>
                    <a:pt x="215" y="1182"/>
                    <a:pt x="406" y="1694"/>
                  </a:cubicBezTo>
                  <a:cubicBezTo>
                    <a:pt x="584" y="2195"/>
                    <a:pt x="1561" y="3766"/>
                    <a:pt x="1561" y="3766"/>
                  </a:cubicBezTo>
                  <a:cubicBezTo>
                    <a:pt x="1561" y="3766"/>
                    <a:pt x="739" y="4064"/>
                    <a:pt x="513" y="4278"/>
                  </a:cubicBezTo>
                  <a:cubicBezTo>
                    <a:pt x="275" y="4492"/>
                    <a:pt x="1" y="5159"/>
                    <a:pt x="144" y="5183"/>
                  </a:cubicBezTo>
                  <a:cubicBezTo>
                    <a:pt x="146" y="5183"/>
                    <a:pt x="149" y="5184"/>
                    <a:pt x="152" y="5184"/>
                  </a:cubicBezTo>
                  <a:cubicBezTo>
                    <a:pt x="295" y="5184"/>
                    <a:pt x="789" y="4622"/>
                    <a:pt x="906" y="4576"/>
                  </a:cubicBezTo>
                  <a:cubicBezTo>
                    <a:pt x="1025" y="4540"/>
                    <a:pt x="1692" y="4492"/>
                    <a:pt x="1692" y="4492"/>
                  </a:cubicBezTo>
                  <a:lnTo>
                    <a:pt x="1692" y="4492"/>
                  </a:lnTo>
                  <a:cubicBezTo>
                    <a:pt x="1692" y="4492"/>
                    <a:pt x="1561" y="4683"/>
                    <a:pt x="1454" y="4850"/>
                  </a:cubicBezTo>
                  <a:cubicBezTo>
                    <a:pt x="1394" y="4933"/>
                    <a:pt x="1346" y="5028"/>
                    <a:pt x="1323" y="5112"/>
                  </a:cubicBezTo>
                  <a:cubicBezTo>
                    <a:pt x="1323" y="5160"/>
                    <a:pt x="1351" y="5185"/>
                    <a:pt x="1390" y="5185"/>
                  </a:cubicBezTo>
                  <a:cubicBezTo>
                    <a:pt x="1447" y="5185"/>
                    <a:pt x="1528" y="5134"/>
                    <a:pt x="1584" y="5028"/>
                  </a:cubicBezTo>
                  <a:cubicBezTo>
                    <a:pt x="1668" y="4838"/>
                    <a:pt x="1954" y="4862"/>
                    <a:pt x="2049" y="4445"/>
                  </a:cubicBezTo>
                  <a:cubicBezTo>
                    <a:pt x="2096" y="4147"/>
                    <a:pt x="2085" y="3849"/>
                    <a:pt x="2001" y="3564"/>
                  </a:cubicBezTo>
                  <a:lnTo>
                    <a:pt x="1596" y="563"/>
                  </a:lnTo>
                  <a:cubicBezTo>
                    <a:pt x="1596" y="563"/>
                    <a:pt x="1311" y="0"/>
                    <a:pt x="669"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76" name="Google Shape;2176;p55" hidden="0"/>
            <p:cNvSpPr/>
            <p:nvPr isPhoto="0" userDrawn="0"/>
          </p:nvSpPr>
          <p:spPr bwMode="auto">
            <a:xfrm>
              <a:off x="770981" y="2795743"/>
              <a:ext cx="74593" cy="88853"/>
            </a:xfrm>
            <a:custGeom>
              <a:avLst/>
              <a:gdLst/>
              <a:ahLst/>
              <a:cxnLst/>
              <a:rect l="l" t="t" r="r" b="b"/>
              <a:pathLst>
                <a:path w="680" h="810" fill="none" stroke="1" extrusionOk="0">
                  <a:moveTo>
                    <a:pt x="1" y="810"/>
                  </a:moveTo>
                  <a:cubicBezTo>
                    <a:pt x="1" y="810"/>
                    <a:pt x="334" y="119"/>
                    <a:pt x="680"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77" name="Google Shape;2177;p55" hidden="0"/>
            <p:cNvSpPr/>
            <p:nvPr isPhoto="0" userDrawn="0"/>
          </p:nvSpPr>
          <p:spPr bwMode="auto">
            <a:xfrm>
              <a:off x="781512" y="2780056"/>
              <a:ext cx="57590" cy="61539"/>
            </a:xfrm>
            <a:custGeom>
              <a:avLst/>
              <a:gdLst/>
              <a:ahLst/>
              <a:cxnLst/>
              <a:rect l="l" t="t" r="r" b="b"/>
              <a:pathLst>
                <a:path w="525" h="561" fill="none" stroke="1" extrusionOk="0">
                  <a:moveTo>
                    <a:pt x="0" y="560"/>
                  </a:moveTo>
                  <a:cubicBezTo>
                    <a:pt x="143" y="346"/>
                    <a:pt x="322" y="155"/>
                    <a:pt x="524"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78" name="Google Shape;2178;p55" hidden="0"/>
            <p:cNvSpPr/>
            <p:nvPr isPhoto="0" userDrawn="0"/>
          </p:nvSpPr>
          <p:spPr bwMode="auto">
            <a:xfrm>
              <a:off x="1439689" y="3817122"/>
              <a:ext cx="41903" cy="402361"/>
            </a:xfrm>
            <a:custGeom>
              <a:avLst/>
              <a:gdLst/>
              <a:ahLst/>
              <a:cxnLst/>
              <a:rect l="l" t="t" r="r" b="b"/>
              <a:pathLst>
                <a:path w="382" h="3668" fill="norm" stroke="1" extrusionOk="0">
                  <a:moveTo>
                    <a:pt x="1" y="0"/>
                  </a:moveTo>
                  <a:lnTo>
                    <a:pt x="1" y="3667"/>
                  </a:lnTo>
                  <a:lnTo>
                    <a:pt x="382" y="3667"/>
                  </a:lnTo>
                  <a:lnTo>
                    <a:pt x="382"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79" name="Google Shape;2179;p55" hidden="0"/>
            <p:cNvSpPr/>
            <p:nvPr isPhoto="0" userDrawn="0"/>
          </p:nvSpPr>
          <p:spPr bwMode="auto">
            <a:xfrm>
              <a:off x="985218" y="4168370"/>
              <a:ext cx="941732" cy="310985"/>
            </a:xfrm>
            <a:custGeom>
              <a:avLst/>
              <a:gdLst/>
              <a:ahLst/>
              <a:cxnLst/>
              <a:rect l="l" t="t" r="r" b="b"/>
              <a:pathLst>
                <a:path w="8585" h="2835" fill="norm" stroke="1" extrusionOk="0">
                  <a:moveTo>
                    <a:pt x="3858" y="1"/>
                  </a:moveTo>
                  <a:lnTo>
                    <a:pt x="3858" y="620"/>
                  </a:lnTo>
                  <a:lnTo>
                    <a:pt x="1" y="2096"/>
                  </a:lnTo>
                  <a:lnTo>
                    <a:pt x="1" y="2834"/>
                  </a:lnTo>
                  <a:lnTo>
                    <a:pt x="262" y="2834"/>
                  </a:lnTo>
                  <a:lnTo>
                    <a:pt x="262" y="2275"/>
                  </a:lnTo>
                  <a:lnTo>
                    <a:pt x="4346" y="1418"/>
                  </a:lnTo>
                  <a:lnTo>
                    <a:pt x="8335" y="2275"/>
                  </a:lnTo>
                  <a:lnTo>
                    <a:pt x="8335" y="2834"/>
                  </a:lnTo>
                  <a:lnTo>
                    <a:pt x="8585" y="2834"/>
                  </a:lnTo>
                  <a:lnTo>
                    <a:pt x="8585" y="2096"/>
                  </a:lnTo>
                  <a:lnTo>
                    <a:pt x="4823" y="608"/>
                  </a:lnTo>
                  <a:lnTo>
                    <a:pt x="4823"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80" name="Google Shape;2180;p55" hidden="0"/>
            <p:cNvSpPr/>
            <p:nvPr isPhoto="0" userDrawn="0"/>
          </p:nvSpPr>
          <p:spPr bwMode="auto">
            <a:xfrm>
              <a:off x="1356100" y="3817122"/>
              <a:ext cx="209079" cy="129330"/>
            </a:xfrm>
            <a:custGeom>
              <a:avLst/>
              <a:gdLst/>
              <a:ahLst/>
              <a:cxnLst/>
              <a:rect l="l" t="t" r="r" b="b"/>
              <a:pathLst>
                <a:path w="1906" h="1179" fill="norm" stroke="1" extrusionOk="0">
                  <a:moveTo>
                    <a:pt x="1" y="0"/>
                  </a:moveTo>
                  <a:lnTo>
                    <a:pt x="1" y="1179"/>
                  </a:lnTo>
                  <a:lnTo>
                    <a:pt x="1906" y="1179"/>
                  </a:lnTo>
                  <a:lnTo>
                    <a:pt x="1906"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81" name="Google Shape;2181;p55" hidden="0"/>
            <p:cNvSpPr/>
            <p:nvPr isPhoto="0" userDrawn="0"/>
          </p:nvSpPr>
          <p:spPr bwMode="auto">
            <a:xfrm>
              <a:off x="895157" y="4437454"/>
              <a:ext cx="88853" cy="90169"/>
            </a:xfrm>
            <a:custGeom>
              <a:avLst/>
              <a:gdLst/>
              <a:ahLst/>
              <a:cxnLst/>
              <a:rect l="l" t="t" r="r" b="b"/>
              <a:pathLst>
                <a:path w="810" h="822" fill="norm" stroke="1" extrusionOk="0">
                  <a:moveTo>
                    <a:pt x="405" y="0"/>
                  </a:moveTo>
                  <a:cubicBezTo>
                    <a:pt x="179" y="0"/>
                    <a:pt x="0" y="179"/>
                    <a:pt x="0" y="405"/>
                  </a:cubicBezTo>
                  <a:cubicBezTo>
                    <a:pt x="0" y="632"/>
                    <a:pt x="179" y="822"/>
                    <a:pt x="405" y="822"/>
                  </a:cubicBezTo>
                  <a:cubicBezTo>
                    <a:pt x="631" y="822"/>
                    <a:pt x="810" y="632"/>
                    <a:pt x="810" y="405"/>
                  </a:cubicBezTo>
                  <a:cubicBezTo>
                    <a:pt x="810" y="179"/>
                    <a:pt x="631" y="0"/>
                    <a:pt x="405"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82" name="Google Shape;2182;p55" hidden="0"/>
            <p:cNvSpPr/>
            <p:nvPr isPhoto="0" userDrawn="0"/>
          </p:nvSpPr>
          <p:spPr bwMode="auto">
            <a:xfrm>
              <a:off x="919948" y="4463562"/>
              <a:ext cx="39271" cy="37954"/>
            </a:xfrm>
            <a:custGeom>
              <a:avLst/>
              <a:gdLst/>
              <a:ahLst/>
              <a:cxnLst/>
              <a:rect l="l" t="t" r="r" b="b"/>
              <a:pathLst>
                <a:path w="358" h="346" fill="norm" stroke="1" extrusionOk="0">
                  <a:moveTo>
                    <a:pt x="179" y="1"/>
                  </a:moveTo>
                  <a:cubicBezTo>
                    <a:pt x="84" y="1"/>
                    <a:pt x="0" y="72"/>
                    <a:pt x="0" y="167"/>
                  </a:cubicBezTo>
                  <a:cubicBezTo>
                    <a:pt x="0" y="263"/>
                    <a:pt x="84" y="346"/>
                    <a:pt x="179" y="346"/>
                  </a:cubicBezTo>
                  <a:cubicBezTo>
                    <a:pt x="274" y="346"/>
                    <a:pt x="357" y="263"/>
                    <a:pt x="357" y="167"/>
                  </a:cubicBezTo>
                  <a:cubicBezTo>
                    <a:pt x="357" y="72"/>
                    <a:pt x="274" y="1"/>
                    <a:pt x="179"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83" name="Google Shape;2183;p55" hidden="0"/>
            <p:cNvSpPr/>
            <p:nvPr isPhoto="0" userDrawn="0"/>
          </p:nvSpPr>
          <p:spPr bwMode="auto">
            <a:xfrm>
              <a:off x="1930798" y="4437454"/>
              <a:ext cx="90279" cy="90169"/>
            </a:xfrm>
            <a:custGeom>
              <a:avLst/>
              <a:gdLst/>
              <a:ahLst/>
              <a:cxnLst/>
              <a:rect l="l" t="t" r="r" b="b"/>
              <a:pathLst>
                <a:path w="823" h="822" fill="norm" stroke="1" extrusionOk="0">
                  <a:moveTo>
                    <a:pt x="405" y="0"/>
                  </a:moveTo>
                  <a:cubicBezTo>
                    <a:pt x="179" y="0"/>
                    <a:pt x="1" y="179"/>
                    <a:pt x="1" y="405"/>
                  </a:cubicBezTo>
                  <a:cubicBezTo>
                    <a:pt x="1" y="632"/>
                    <a:pt x="179" y="822"/>
                    <a:pt x="405" y="822"/>
                  </a:cubicBezTo>
                  <a:cubicBezTo>
                    <a:pt x="632" y="822"/>
                    <a:pt x="822" y="632"/>
                    <a:pt x="822" y="405"/>
                  </a:cubicBezTo>
                  <a:cubicBezTo>
                    <a:pt x="822" y="179"/>
                    <a:pt x="632" y="0"/>
                    <a:pt x="405"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84" name="Google Shape;2184;p55" hidden="0"/>
            <p:cNvSpPr/>
            <p:nvPr isPhoto="0" userDrawn="0"/>
          </p:nvSpPr>
          <p:spPr bwMode="auto">
            <a:xfrm>
              <a:off x="1956906" y="4463562"/>
              <a:ext cx="38064" cy="37954"/>
            </a:xfrm>
            <a:custGeom>
              <a:avLst/>
              <a:gdLst/>
              <a:ahLst/>
              <a:cxnLst/>
              <a:rect l="l" t="t" r="r" b="b"/>
              <a:pathLst>
                <a:path w="347" h="346" fill="norm" stroke="1" extrusionOk="0">
                  <a:moveTo>
                    <a:pt x="167" y="1"/>
                  </a:moveTo>
                  <a:cubicBezTo>
                    <a:pt x="72" y="1"/>
                    <a:pt x="1" y="72"/>
                    <a:pt x="1" y="167"/>
                  </a:cubicBezTo>
                  <a:cubicBezTo>
                    <a:pt x="1" y="263"/>
                    <a:pt x="72" y="346"/>
                    <a:pt x="167" y="346"/>
                  </a:cubicBezTo>
                  <a:cubicBezTo>
                    <a:pt x="275" y="346"/>
                    <a:pt x="346" y="263"/>
                    <a:pt x="346" y="167"/>
                  </a:cubicBezTo>
                  <a:cubicBezTo>
                    <a:pt x="346" y="72"/>
                    <a:pt x="275" y="1"/>
                    <a:pt x="167"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85" name="Google Shape;2185;p55" hidden="0"/>
            <p:cNvSpPr/>
            <p:nvPr isPhoto="0" userDrawn="0"/>
          </p:nvSpPr>
          <p:spPr bwMode="auto">
            <a:xfrm>
              <a:off x="1426634" y="4248119"/>
              <a:ext cx="71960" cy="240342"/>
            </a:xfrm>
            <a:custGeom>
              <a:avLst/>
              <a:gdLst/>
              <a:ahLst/>
              <a:cxnLst/>
              <a:rect l="l" t="t" r="r" b="b"/>
              <a:pathLst>
                <a:path w="656" h="2191" fill="norm" stroke="1" extrusionOk="0">
                  <a:moveTo>
                    <a:pt x="1" y="0"/>
                  </a:moveTo>
                  <a:lnTo>
                    <a:pt x="168" y="2191"/>
                  </a:lnTo>
                  <a:lnTo>
                    <a:pt x="489" y="2191"/>
                  </a:lnTo>
                  <a:lnTo>
                    <a:pt x="656"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86" name="Google Shape;2186;p55" hidden="0"/>
            <p:cNvSpPr/>
            <p:nvPr isPhoto="0" userDrawn="0"/>
          </p:nvSpPr>
          <p:spPr bwMode="auto">
            <a:xfrm>
              <a:off x="1443638" y="4437454"/>
              <a:ext cx="35431" cy="99384"/>
            </a:xfrm>
            <a:custGeom>
              <a:avLst/>
              <a:gdLst/>
              <a:ahLst/>
              <a:cxnLst/>
              <a:rect l="l" t="t" r="r" b="b"/>
              <a:pathLst>
                <a:path w="323" h="906" fill="norm" stroke="1" extrusionOk="0">
                  <a:moveTo>
                    <a:pt x="1" y="0"/>
                  </a:moveTo>
                  <a:lnTo>
                    <a:pt x="1" y="905"/>
                  </a:lnTo>
                  <a:lnTo>
                    <a:pt x="322" y="905"/>
                  </a:lnTo>
                  <a:lnTo>
                    <a:pt x="322"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87" name="Google Shape;2187;p55" hidden="0"/>
            <p:cNvSpPr/>
            <p:nvPr isPhoto="0" userDrawn="0"/>
          </p:nvSpPr>
          <p:spPr bwMode="auto">
            <a:xfrm>
              <a:off x="1518999" y="3081501"/>
              <a:ext cx="620874" cy="148417"/>
            </a:xfrm>
            <a:custGeom>
              <a:avLst/>
              <a:gdLst/>
              <a:ahLst/>
              <a:cxnLst/>
              <a:rect l="l" t="t" r="r" b="b"/>
              <a:pathLst>
                <a:path w="5660" h="1353" fill="norm" stroke="1" extrusionOk="0">
                  <a:moveTo>
                    <a:pt x="3532" y="0"/>
                  </a:moveTo>
                  <a:cubicBezTo>
                    <a:pt x="3518" y="0"/>
                    <a:pt x="3505" y="1"/>
                    <a:pt x="3493" y="3"/>
                  </a:cubicBezTo>
                  <a:cubicBezTo>
                    <a:pt x="3255" y="50"/>
                    <a:pt x="683" y="455"/>
                    <a:pt x="683" y="455"/>
                  </a:cubicBezTo>
                  <a:cubicBezTo>
                    <a:pt x="683" y="455"/>
                    <a:pt x="40" y="634"/>
                    <a:pt x="16" y="1015"/>
                  </a:cubicBezTo>
                  <a:cubicBezTo>
                    <a:pt x="1" y="1268"/>
                    <a:pt x="232" y="1353"/>
                    <a:pt x="494" y="1353"/>
                  </a:cubicBezTo>
                  <a:cubicBezTo>
                    <a:pt x="639" y="1353"/>
                    <a:pt x="794" y="1327"/>
                    <a:pt x="921" y="1289"/>
                  </a:cubicBezTo>
                  <a:cubicBezTo>
                    <a:pt x="1290" y="1170"/>
                    <a:pt x="3517" y="336"/>
                    <a:pt x="3517" y="336"/>
                  </a:cubicBezTo>
                  <a:cubicBezTo>
                    <a:pt x="3517" y="336"/>
                    <a:pt x="3671" y="622"/>
                    <a:pt x="3778" y="777"/>
                  </a:cubicBezTo>
                  <a:cubicBezTo>
                    <a:pt x="3933" y="991"/>
                    <a:pt x="4136" y="1158"/>
                    <a:pt x="4386" y="1265"/>
                  </a:cubicBezTo>
                  <a:cubicBezTo>
                    <a:pt x="4501" y="1313"/>
                    <a:pt x="4576" y="1332"/>
                    <a:pt x="4617" y="1332"/>
                  </a:cubicBezTo>
                  <a:cubicBezTo>
                    <a:pt x="4679" y="1332"/>
                    <a:pt x="4669" y="1291"/>
                    <a:pt x="4612" y="1241"/>
                  </a:cubicBezTo>
                  <a:cubicBezTo>
                    <a:pt x="4493" y="1122"/>
                    <a:pt x="4386" y="991"/>
                    <a:pt x="4279" y="860"/>
                  </a:cubicBezTo>
                  <a:lnTo>
                    <a:pt x="4279" y="860"/>
                  </a:lnTo>
                  <a:cubicBezTo>
                    <a:pt x="4279" y="860"/>
                    <a:pt x="4481" y="943"/>
                    <a:pt x="4743" y="1039"/>
                  </a:cubicBezTo>
                  <a:cubicBezTo>
                    <a:pt x="4989" y="1135"/>
                    <a:pt x="5342" y="1270"/>
                    <a:pt x="5497" y="1270"/>
                  </a:cubicBezTo>
                  <a:cubicBezTo>
                    <a:pt x="5514" y="1270"/>
                    <a:pt x="5529" y="1268"/>
                    <a:pt x="5541" y="1265"/>
                  </a:cubicBezTo>
                  <a:cubicBezTo>
                    <a:pt x="5660" y="1217"/>
                    <a:pt x="4648" y="610"/>
                    <a:pt x="4421" y="455"/>
                  </a:cubicBezTo>
                  <a:cubicBezTo>
                    <a:pt x="4218" y="297"/>
                    <a:pt x="3780" y="0"/>
                    <a:pt x="3532"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88" name="Google Shape;2188;p55" hidden="0"/>
            <p:cNvSpPr/>
            <p:nvPr isPhoto="0" userDrawn="0"/>
          </p:nvSpPr>
          <p:spPr bwMode="auto">
            <a:xfrm>
              <a:off x="1724460" y="3081501"/>
              <a:ext cx="415415" cy="146114"/>
            </a:xfrm>
            <a:custGeom>
              <a:avLst/>
              <a:gdLst/>
              <a:ahLst/>
              <a:cxnLst/>
              <a:rect l="l" t="t" r="r" b="b"/>
              <a:pathLst>
                <a:path w="3787" h="1332" fill="norm" stroke="1" extrusionOk="0">
                  <a:moveTo>
                    <a:pt x="1659" y="0"/>
                  </a:moveTo>
                  <a:cubicBezTo>
                    <a:pt x="1645" y="0"/>
                    <a:pt x="1632" y="1"/>
                    <a:pt x="1620" y="3"/>
                  </a:cubicBezTo>
                  <a:cubicBezTo>
                    <a:pt x="1489" y="27"/>
                    <a:pt x="715" y="158"/>
                    <a:pt x="0" y="265"/>
                  </a:cubicBezTo>
                  <a:lnTo>
                    <a:pt x="96" y="908"/>
                  </a:lnTo>
                  <a:cubicBezTo>
                    <a:pt x="822" y="634"/>
                    <a:pt x="1644" y="324"/>
                    <a:pt x="1644" y="324"/>
                  </a:cubicBezTo>
                  <a:cubicBezTo>
                    <a:pt x="1644" y="324"/>
                    <a:pt x="1798" y="610"/>
                    <a:pt x="1905" y="777"/>
                  </a:cubicBezTo>
                  <a:cubicBezTo>
                    <a:pt x="2060" y="991"/>
                    <a:pt x="2263" y="1158"/>
                    <a:pt x="2513" y="1265"/>
                  </a:cubicBezTo>
                  <a:cubicBezTo>
                    <a:pt x="2628" y="1313"/>
                    <a:pt x="2703" y="1332"/>
                    <a:pt x="2744" y="1332"/>
                  </a:cubicBezTo>
                  <a:cubicBezTo>
                    <a:pt x="2806" y="1332"/>
                    <a:pt x="2796" y="1291"/>
                    <a:pt x="2739" y="1241"/>
                  </a:cubicBezTo>
                  <a:cubicBezTo>
                    <a:pt x="2620" y="1122"/>
                    <a:pt x="2513" y="991"/>
                    <a:pt x="2406" y="860"/>
                  </a:cubicBezTo>
                  <a:lnTo>
                    <a:pt x="2406" y="860"/>
                  </a:lnTo>
                  <a:cubicBezTo>
                    <a:pt x="2406" y="860"/>
                    <a:pt x="2608" y="943"/>
                    <a:pt x="2870" y="1039"/>
                  </a:cubicBezTo>
                  <a:cubicBezTo>
                    <a:pt x="3118" y="1125"/>
                    <a:pt x="3464" y="1270"/>
                    <a:pt x="3624" y="1270"/>
                  </a:cubicBezTo>
                  <a:cubicBezTo>
                    <a:pt x="3641" y="1270"/>
                    <a:pt x="3655" y="1268"/>
                    <a:pt x="3668" y="1265"/>
                  </a:cubicBezTo>
                  <a:cubicBezTo>
                    <a:pt x="3787" y="1217"/>
                    <a:pt x="2775" y="610"/>
                    <a:pt x="2548" y="455"/>
                  </a:cubicBezTo>
                  <a:cubicBezTo>
                    <a:pt x="2345" y="297"/>
                    <a:pt x="1907" y="0"/>
                    <a:pt x="1659"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89" name="Google Shape;2189;p55" hidden="0"/>
            <p:cNvSpPr/>
            <p:nvPr isPhoto="0" userDrawn="0"/>
          </p:nvSpPr>
          <p:spPr bwMode="auto">
            <a:xfrm>
              <a:off x="2019652" y="3156204"/>
              <a:ext cx="107172" cy="64062"/>
            </a:xfrm>
            <a:custGeom>
              <a:avLst/>
              <a:gdLst/>
              <a:ahLst/>
              <a:cxnLst/>
              <a:rect l="l" t="t" r="r" b="b"/>
              <a:pathLst>
                <a:path w="977" h="584" fill="none" stroke="1" extrusionOk="0">
                  <a:moveTo>
                    <a:pt x="0" y="0"/>
                  </a:moveTo>
                  <a:lnTo>
                    <a:pt x="977" y="584"/>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90" name="Google Shape;2190;p55" hidden="0"/>
            <p:cNvSpPr/>
            <p:nvPr isPhoto="0" userDrawn="0"/>
          </p:nvSpPr>
          <p:spPr bwMode="auto">
            <a:xfrm>
              <a:off x="1314306" y="2252857"/>
              <a:ext cx="561748" cy="586210"/>
            </a:xfrm>
            <a:custGeom>
              <a:avLst/>
              <a:gdLst/>
              <a:ahLst/>
              <a:cxnLst/>
              <a:rect l="l" t="t" r="r" b="b"/>
              <a:pathLst>
                <a:path w="5121" h="5344" fill="norm" stroke="1" extrusionOk="0">
                  <a:moveTo>
                    <a:pt x="2764" y="0"/>
                  </a:moveTo>
                  <a:cubicBezTo>
                    <a:pt x="2642" y="0"/>
                    <a:pt x="2530" y="10"/>
                    <a:pt x="2430" y="32"/>
                  </a:cubicBezTo>
                  <a:cubicBezTo>
                    <a:pt x="1620" y="211"/>
                    <a:pt x="1358" y="1044"/>
                    <a:pt x="1132" y="1651"/>
                  </a:cubicBezTo>
                  <a:cubicBezTo>
                    <a:pt x="918" y="2259"/>
                    <a:pt x="1" y="4866"/>
                    <a:pt x="1" y="4866"/>
                  </a:cubicBezTo>
                  <a:cubicBezTo>
                    <a:pt x="1" y="4866"/>
                    <a:pt x="425" y="5343"/>
                    <a:pt x="1031" y="5343"/>
                  </a:cubicBezTo>
                  <a:cubicBezTo>
                    <a:pt x="1185" y="5343"/>
                    <a:pt x="1351" y="5312"/>
                    <a:pt x="1525" y="5235"/>
                  </a:cubicBezTo>
                  <a:cubicBezTo>
                    <a:pt x="2370" y="4842"/>
                    <a:pt x="3144" y="2771"/>
                    <a:pt x="3525" y="2342"/>
                  </a:cubicBezTo>
                  <a:cubicBezTo>
                    <a:pt x="3906" y="1913"/>
                    <a:pt x="4561" y="1639"/>
                    <a:pt x="4561" y="1639"/>
                  </a:cubicBezTo>
                  <a:lnTo>
                    <a:pt x="4549" y="1639"/>
                  </a:lnTo>
                  <a:cubicBezTo>
                    <a:pt x="4549" y="1639"/>
                    <a:pt x="5121" y="1270"/>
                    <a:pt x="5025" y="866"/>
                  </a:cubicBezTo>
                  <a:cubicBezTo>
                    <a:pt x="4931" y="511"/>
                    <a:pt x="3629" y="0"/>
                    <a:pt x="2764"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91" name="Google Shape;2191;p55" hidden="0"/>
            <p:cNvSpPr/>
            <p:nvPr isPhoto="0" userDrawn="0"/>
          </p:nvSpPr>
          <p:spPr bwMode="auto">
            <a:xfrm>
              <a:off x="1750568" y="2288947"/>
              <a:ext cx="62855" cy="92912"/>
            </a:xfrm>
            <a:custGeom>
              <a:avLst/>
              <a:gdLst/>
              <a:ahLst/>
              <a:cxnLst/>
              <a:rect l="l" t="t" r="r" b="b"/>
              <a:pathLst>
                <a:path w="573" h="847" fill="none" stroke="1" extrusionOk="0">
                  <a:moveTo>
                    <a:pt x="1" y="1"/>
                  </a:moveTo>
                  <a:cubicBezTo>
                    <a:pt x="1" y="1"/>
                    <a:pt x="358" y="251"/>
                    <a:pt x="465" y="477"/>
                  </a:cubicBezTo>
                  <a:cubicBezTo>
                    <a:pt x="572" y="715"/>
                    <a:pt x="441" y="846"/>
                    <a:pt x="441" y="846"/>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92" name="Google Shape;2192;p55" hidden="0"/>
            <p:cNvSpPr/>
            <p:nvPr isPhoto="0" userDrawn="0"/>
          </p:nvSpPr>
          <p:spPr bwMode="auto">
            <a:xfrm>
              <a:off x="1424112" y="2313738"/>
              <a:ext cx="356618" cy="230030"/>
            </a:xfrm>
            <a:custGeom>
              <a:avLst/>
              <a:gdLst/>
              <a:ahLst/>
              <a:cxnLst/>
              <a:rect l="l" t="t" r="r" b="b"/>
              <a:pathLst>
                <a:path w="3251" h="2097" fill="none" stroke="1" extrusionOk="0">
                  <a:moveTo>
                    <a:pt x="3250" y="1"/>
                  </a:moveTo>
                  <a:cubicBezTo>
                    <a:pt x="2810" y="453"/>
                    <a:pt x="2298" y="822"/>
                    <a:pt x="1738" y="1084"/>
                  </a:cubicBezTo>
                  <a:cubicBezTo>
                    <a:pt x="869" y="1465"/>
                    <a:pt x="274" y="1787"/>
                    <a:pt x="0" y="2096"/>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93" name="Google Shape;2193;p55" hidden="0"/>
            <p:cNvSpPr/>
            <p:nvPr isPhoto="0" userDrawn="0"/>
          </p:nvSpPr>
          <p:spPr bwMode="auto">
            <a:xfrm>
              <a:off x="1379685" y="2602458"/>
              <a:ext cx="13163" cy="35322"/>
            </a:xfrm>
            <a:custGeom>
              <a:avLst/>
              <a:gdLst/>
              <a:ahLst/>
              <a:cxnLst/>
              <a:rect l="l" t="t" r="r" b="b"/>
              <a:pathLst>
                <a:path w="120" h="322" fill="none" stroke="1" extrusionOk="0">
                  <a:moveTo>
                    <a:pt x="119" y="0"/>
                  </a:moveTo>
                  <a:cubicBezTo>
                    <a:pt x="84" y="107"/>
                    <a:pt x="36" y="215"/>
                    <a:pt x="0" y="322"/>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94" name="Google Shape;2194;p55" hidden="0"/>
            <p:cNvSpPr/>
            <p:nvPr isPhoto="0" userDrawn="0"/>
          </p:nvSpPr>
          <p:spPr bwMode="auto">
            <a:xfrm>
              <a:off x="1407109" y="2324269"/>
              <a:ext cx="257344" cy="252189"/>
            </a:xfrm>
            <a:custGeom>
              <a:avLst/>
              <a:gdLst/>
              <a:ahLst/>
              <a:cxnLst/>
              <a:rect l="l" t="t" r="r" b="b"/>
              <a:pathLst>
                <a:path w="2346" h="2299" fill="none" stroke="1" extrusionOk="0">
                  <a:moveTo>
                    <a:pt x="2346" y="0"/>
                  </a:moveTo>
                  <a:cubicBezTo>
                    <a:pt x="2155" y="179"/>
                    <a:pt x="1953" y="345"/>
                    <a:pt x="1750" y="500"/>
                  </a:cubicBezTo>
                  <a:cubicBezTo>
                    <a:pt x="1155" y="929"/>
                    <a:pt x="429" y="1512"/>
                    <a:pt x="0" y="2298"/>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95" name="Google Shape;2195;p55" hidden="0"/>
            <p:cNvSpPr/>
            <p:nvPr isPhoto="0" userDrawn="0"/>
          </p:nvSpPr>
          <p:spPr bwMode="auto">
            <a:xfrm>
              <a:off x="1687931" y="2281158"/>
              <a:ext cx="13163" cy="17112"/>
            </a:xfrm>
            <a:custGeom>
              <a:avLst/>
              <a:gdLst/>
              <a:ahLst/>
              <a:cxnLst/>
              <a:rect l="l" t="t" r="r" b="b"/>
              <a:pathLst>
                <a:path w="120" h="156" fill="none" stroke="1" extrusionOk="0">
                  <a:moveTo>
                    <a:pt x="119" y="0"/>
                  </a:moveTo>
                  <a:cubicBezTo>
                    <a:pt x="83" y="60"/>
                    <a:pt x="48" y="107"/>
                    <a:pt x="0" y="155"/>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96" name="Google Shape;2196;p55" hidden="0"/>
            <p:cNvSpPr/>
            <p:nvPr isPhoto="0" userDrawn="0"/>
          </p:nvSpPr>
          <p:spPr bwMode="auto">
            <a:xfrm>
              <a:off x="1211192" y="2663120"/>
              <a:ext cx="461158" cy="570195"/>
            </a:xfrm>
            <a:custGeom>
              <a:avLst/>
              <a:gdLst/>
              <a:ahLst/>
              <a:cxnLst/>
              <a:rect l="l" t="t" r="r" b="b"/>
              <a:pathLst>
                <a:path w="4204" h="5198" fill="norm" stroke="1" extrusionOk="0">
                  <a:moveTo>
                    <a:pt x="2559" y="0"/>
                  </a:moveTo>
                  <a:cubicBezTo>
                    <a:pt x="2504" y="0"/>
                    <a:pt x="2446" y="6"/>
                    <a:pt x="2382" y="19"/>
                  </a:cubicBezTo>
                  <a:cubicBezTo>
                    <a:pt x="2382" y="19"/>
                    <a:pt x="929" y="650"/>
                    <a:pt x="500" y="864"/>
                  </a:cubicBezTo>
                  <a:cubicBezTo>
                    <a:pt x="72" y="1090"/>
                    <a:pt x="0" y="1531"/>
                    <a:pt x="0" y="1924"/>
                  </a:cubicBezTo>
                  <a:cubicBezTo>
                    <a:pt x="0" y="2305"/>
                    <a:pt x="536" y="5198"/>
                    <a:pt x="536" y="5198"/>
                  </a:cubicBezTo>
                  <a:lnTo>
                    <a:pt x="2929" y="5198"/>
                  </a:lnTo>
                  <a:cubicBezTo>
                    <a:pt x="2929" y="5198"/>
                    <a:pt x="3346" y="4353"/>
                    <a:pt x="3656" y="4067"/>
                  </a:cubicBezTo>
                  <a:cubicBezTo>
                    <a:pt x="3965" y="3781"/>
                    <a:pt x="4203" y="3222"/>
                    <a:pt x="4084" y="2829"/>
                  </a:cubicBezTo>
                  <a:cubicBezTo>
                    <a:pt x="3953" y="2448"/>
                    <a:pt x="3834" y="2245"/>
                    <a:pt x="3834" y="1864"/>
                  </a:cubicBezTo>
                  <a:cubicBezTo>
                    <a:pt x="3834" y="1471"/>
                    <a:pt x="3751" y="995"/>
                    <a:pt x="3453" y="685"/>
                  </a:cubicBezTo>
                  <a:cubicBezTo>
                    <a:pt x="3176" y="419"/>
                    <a:pt x="3023" y="0"/>
                    <a:pt x="2559"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97" name="Google Shape;2197;p55" hidden="0"/>
            <p:cNvSpPr/>
            <p:nvPr isPhoto="0" userDrawn="0"/>
          </p:nvSpPr>
          <p:spPr bwMode="auto">
            <a:xfrm>
              <a:off x="1963488" y="3521931"/>
              <a:ext cx="505584" cy="1025319"/>
            </a:xfrm>
            <a:custGeom>
              <a:avLst/>
              <a:gdLst/>
              <a:ahLst/>
              <a:cxnLst/>
              <a:rect l="l" t="t" r="r" b="b"/>
              <a:pathLst>
                <a:path w="4609" h="9347" fill="norm" stroke="1" extrusionOk="0">
                  <a:moveTo>
                    <a:pt x="36" y="0"/>
                  </a:moveTo>
                  <a:lnTo>
                    <a:pt x="0" y="1072"/>
                  </a:lnTo>
                  <a:cubicBezTo>
                    <a:pt x="0" y="1072"/>
                    <a:pt x="4" y="1071"/>
                    <a:pt x="10" y="1071"/>
                  </a:cubicBezTo>
                  <a:cubicBezTo>
                    <a:pt x="54" y="1071"/>
                    <a:pt x="234" y="1098"/>
                    <a:pt x="441" y="1512"/>
                  </a:cubicBezTo>
                  <a:cubicBezTo>
                    <a:pt x="584" y="1798"/>
                    <a:pt x="393" y="2417"/>
                    <a:pt x="548" y="3191"/>
                  </a:cubicBezTo>
                  <a:cubicBezTo>
                    <a:pt x="596" y="3453"/>
                    <a:pt x="810" y="3786"/>
                    <a:pt x="917" y="4036"/>
                  </a:cubicBezTo>
                  <a:cubicBezTo>
                    <a:pt x="1120" y="4548"/>
                    <a:pt x="1501" y="5358"/>
                    <a:pt x="1739" y="5858"/>
                  </a:cubicBezTo>
                  <a:cubicBezTo>
                    <a:pt x="2060" y="6572"/>
                    <a:pt x="2310" y="7489"/>
                    <a:pt x="2263" y="7561"/>
                  </a:cubicBezTo>
                  <a:cubicBezTo>
                    <a:pt x="2191" y="7715"/>
                    <a:pt x="2132" y="7882"/>
                    <a:pt x="2108" y="8061"/>
                  </a:cubicBezTo>
                  <a:cubicBezTo>
                    <a:pt x="2108" y="8192"/>
                    <a:pt x="2203" y="9251"/>
                    <a:pt x="2203" y="9251"/>
                  </a:cubicBezTo>
                  <a:lnTo>
                    <a:pt x="2358" y="9251"/>
                  </a:lnTo>
                  <a:lnTo>
                    <a:pt x="2465" y="8620"/>
                  </a:lnTo>
                  <a:cubicBezTo>
                    <a:pt x="2465" y="8620"/>
                    <a:pt x="2810" y="8644"/>
                    <a:pt x="2917" y="8751"/>
                  </a:cubicBezTo>
                  <a:cubicBezTo>
                    <a:pt x="3036" y="8858"/>
                    <a:pt x="3167" y="9085"/>
                    <a:pt x="3358" y="9192"/>
                  </a:cubicBezTo>
                  <a:cubicBezTo>
                    <a:pt x="3560" y="9299"/>
                    <a:pt x="4453" y="9347"/>
                    <a:pt x="4453" y="9347"/>
                  </a:cubicBezTo>
                  <a:cubicBezTo>
                    <a:pt x="4453" y="9347"/>
                    <a:pt x="4608" y="9263"/>
                    <a:pt x="4406" y="9085"/>
                  </a:cubicBezTo>
                  <a:cubicBezTo>
                    <a:pt x="4215" y="8918"/>
                    <a:pt x="3906" y="8692"/>
                    <a:pt x="3739" y="8442"/>
                  </a:cubicBezTo>
                  <a:cubicBezTo>
                    <a:pt x="3560" y="8192"/>
                    <a:pt x="3060" y="7573"/>
                    <a:pt x="3060" y="7573"/>
                  </a:cubicBezTo>
                  <a:cubicBezTo>
                    <a:pt x="3060" y="7573"/>
                    <a:pt x="1917" y="1346"/>
                    <a:pt x="1834" y="1072"/>
                  </a:cubicBezTo>
                  <a:cubicBezTo>
                    <a:pt x="1751" y="810"/>
                    <a:pt x="1465" y="215"/>
                    <a:pt x="1203" y="155"/>
                  </a:cubicBezTo>
                  <a:cubicBezTo>
                    <a:pt x="941" y="84"/>
                    <a:pt x="36" y="0"/>
                    <a:pt x="36"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98" name="Google Shape;2198;p55" hidden="0"/>
            <p:cNvSpPr/>
            <p:nvPr isPhoto="0" userDrawn="0"/>
          </p:nvSpPr>
          <p:spPr bwMode="auto">
            <a:xfrm>
              <a:off x="2194618" y="4374708"/>
              <a:ext cx="274457" cy="172550"/>
            </a:xfrm>
            <a:custGeom>
              <a:avLst/>
              <a:gdLst/>
              <a:ahLst/>
              <a:cxnLst/>
              <a:rect l="l" t="t" r="r" b="b"/>
              <a:pathLst>
                <a:path w="2502" h="1573" fill="norm" stroke="1" extrusionOk="0">
                  <a:moveTo>
                    <a:pt x="72" y="1"/>
                  </a:moveTo>
                  <a:cubicBezTo>
                    <a:pt x="36" y="96"/>
                    <a:pt x="13" y="191"/>
                    <a:pt x="1" y="287"/>
                  </a:cubicBezTo>
                  <a:cubicBezTo>
                    <a:pt x="1" y="418"/>
                    <a:pt x="96" y="1477"/>
                    <a:pt x="96" y="1477"/>
                  </a:cubicBezTo>
                  <a:lnTo>
                    <a:pt x="251" y="1477"/>
                  </a:lnTo>
                  <a:lnTo>
                    <a:pt x="358" y="846"/>
                  </a:lnTo>
                  <a:cubicBezTo>
                    <a:pt x="358" y="846"/>
                    <a:pt x="703" y="870"/>
                    <a:pt x="810" y="977"/>
                  </a:cubicBezTo>
                  <a:cubicBezTo>
                    <a:pt x="929" y="1084"/>
                    <a:pt x="1060" y="1311"/>
                    <a:pt x="1251" y="1418"/>
                  </a:cubicBezTo>
                  <a:cubicBezTo>
                    <a:pt x="1453" y="1525"/>
                    <a:pt x="2346" y="1573"/>
                    <a:pt x="2346" y="1573"/>
                  </a:cubicBezTo>
                  <a:cubicBezTo>
                    <a:pt x="2346" y="1573"/>
                    <a:pt x="2501" y="1489"/>
                    <a:pt x="2299" y="1311"/>
                  </a:cubicBezTo>
                  <a:cubicBezTo>
                    <a:pt x="2203" y="1227"/>
                    <a:pt x="2049" y="1108"/>
                    <a:pt x="1918" y="989"/>
                  </a:cubicBezTo>
                  <a:cubicBezTo>
                    <a:pt x="1847" y="1012"/>
                    <a:pt x="1776" y="1022"/>
                    <a:pt x="1705" y="1022"/>
                  </a:cubicBezTo>
                  <a:cubicBezTo>
                    <a:pt x="1254" y="1022"/>
                    <a:pt x="826" y="607"/>
                    <a:pt x="620" y="370"/>
                  </a:cubicBezTo>
                  <a:cubicBezTo>
                    <a:pt x="465" y="203"/>
                    <a:pt x="275" y="72"/>
                    <a:pt x="72"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199" name="Google Shape;2199;p55" hidden="0"/>
            <p:cNvSpPr/>
            <p:nvPr isPhoto="0" userDrawn="0"/>
          </p:nvSpPr>
          <p:spPr bwMode="auto">
            <a:xfrm>
              <a:off x="1764938" y="3491874"/>
              <a:ext cx="435050" cy="1049233"/>
            </a:xfrm>
            <a:custGeom>
              <a:avLst/>
              <a:gdLst/>
              <a:ahLst/>
              <a:cxnLst/>
              <a:rect l="l" t="t" r="r" b="b"/>
              <a:pathLst>
                <a:path w="3966" h="9565" fill="norm" stroke="1" extrusionOk="0">
                  <a:moveTo>
                    <a:pt x="3013" y="0"/>
                  </a:moveTo>
                  <a:lnTo>
                    <a:pt x="2156" y="1131"/>
                  </a:lnTo>
                  <a:cubicBezTo>
                    <a:pt x="1989" y="1512"/>
                    <a:pt x="1882" y="1917"/>
                    <a:pt x="1810" y="2322"/>
                  </a:cubicBezTo>
                  <a:cubicBezTo>
                    <a:pt x="1703" y="2953"/>
                    <a:pt x="1048" y="6108"/>
                    <a:pt x="870" y="6727"/>
                  </a:cubicBezTo>
                  <a:cubicBezTo>
                    <a:pt x="691" y="7347"/>
                    <a:pt x="501" y="7585"/>
                    <a:pt x="298" y="7811"/>
                  </a:cubicBezTo>
                  <a:cubicBezTo>
                    <a:pt x="167" y="7989"/>
                    <a:pt x="60" y="8180"/>
                    <a:pt x="1" y="8394"/>
                  </a:cubicBezTo>
                  <a:lnTo>
                    <a:pt x="72" y="9513"/>
                  </a:lnTo>
                  <a:lnTo>
                    <a:pt x="286" y="9513"/>
                  </a:lnTo>
                  <a:lnTo>
                    <a:pt x="286" y="8775"/>
                  </a:lnTo>
                  <a:lnTo>
                    <a:pt x="393" y="8823"/>
                  </a:lnTo>
                  <a:cubicBezTo>
                    <a:pt x="489" y="8859"/>
                    <a:pt x="1048" y="9525"/>
                    <a:pt x="1144" y="9537"/>
                  </a:cubicBezTo>
                  <a:cubicBezTo>
                    <a:pt x="1358" y="9555"/>
                    <a:pt x="1569" y="9564"/>
                    <a:pt x="1781" y="9564"/>
                  </a:cubicBezTo>
                  <a:cubicBezTo>
                    <a:pt x="1992" y="9564"/>
                    <a:pt x="2203" y="9555"/>
                    <a:pt x="2418" y="9537"/>
                  </a:cubicBezTo>
                  <a:cubicBezTo>
                    <a:pt x="2477" y="9513"/>
                    <a:pt x="2072" y="9311"/>
                    <a:pt x="1917" y="9192"/>
                  </a:cubicBezTo>
                  <a:cubicBezTo>
                    <a:pt x="1763" y="9061"/>
                    <a:pt x="1263" y="8263"/>
                    <a:pt x="1203" y="8025"/>
                  </a:cubicBezTo>
                  <a:cubicBezTo>
                    <a:pt x="1144" y="7775"/>
                    <a:pt x="1346" y="6977"/>
                    <a:pt x="1882" y="5965"/>
                  </a:cubicBezTo>
                  <a:cubicBezTo>
                    <a:pt x="2418" y="4965"/>
                    <a:pt x="3846" y="679"/>
                    <a:pt x="3906" y="477"/>
                  </a:cubicBezTo>
                  <a:cubicBezTo>
                    <a:pt x="3965" y="274"/>
                    <a:pt x="3013" y="12"/>
                    <a:pt x="3013" y="12"/>
                  </a:cubicBezTo>
                  <a:lnTo>
                    <a:pt x="3013"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00" name="Google Shape;2200;p55" hidden="0"/>
            <p:cNvSpPr/>
            <p:nvPr isPhoto="0" userDrawn="0"/>
          </p:nvSpPr>
          <p:spPr bwMode="auto">
            <a:xfrm>
              <a:off x="1763621" y="4362971"/>
              <a:ext cx="273141" cy="178145"/>
            </a:xfrm>
            <a:custGeom>
              <a:avLst/>
              <a:gdLst/>
              <a:ahLst/>
              <a:cxnLst/>
              <a:rect l="l" t="t" r="r" b="b"/>
              <a:pathLst>
                <a:path w="2490" h="1624" fill="norm" stroke="1" extrusionOk="0">
                  <a:moveTo>
                    <a:pt x="215" y="1"/>
                  </a:moveTo>
                  <a:cubicBezTo>
                    <a:pt x="120" y="144"/>
                    <a:pt x="48" y="298"/>
                    <a:pt x="1" y="453"/>
                  </a:cubicBezTo>
                  <a:lnTo>
                    <a:pt x="84" y="1584"/>
                  </a:lnTo>
                  <a:lnTo>
                    <a:pt x="298" y="1584"/>
                  </a:lnTo>
                  <a:lnTo>
                    <a:pt x="298" y="846"/>
                  </a:lnTo>
                  <a:lnTo>
                    <a:pt x="405" y="882"/>
                  </a:lnTo>
                  <a:cubicBezTo>
                    <a:pt x="513" y="918"/>
                    <a:pt x="1060" y="1584"/>
                    <a:pt x="1156" y="1596"/>
                  </a:cubicBezTo>
                  <a:cubicBezTo>
                    <a:pt x="1370" y="1614"/>
                    <a:pt x="1584" y="1623"/>
                    <a:pt x="1797" y="1623"/>
                  </a:cubicBezTo>
                  <a:cubicBezTo>
                    <a:pt x="2010" y="1623"/>
                    <a:pt x="2221" y="1614"/>
                    <a:pt x="2430" y="1596"/>
                  </a:cubicBezTo>
                  <a:cubicBezTo>
                    <a:pt x="2489" y="1584"/>
                    <a:pt x="2084" y="1370"/>
                    <a:pt x="1929" y="1251"/>
                  </a:cubicBezTo>
                  <a:cubicBezTo>
                    <a:pt x="1882" y="1203"/>
                    <a:pt x="1834" y="1144"/>
                    <a:pt x="1787" y="1084"/>
                  </a:cubicBezTo>
                  <a:cubicBezTo>
                    <a:pt x="1761" y="1086"/>
                    <a:pt x="1736" y="1087"/>
                    <a:pt x="1711" y="1087"/>
                  </a:cubicBezTo>
                  <a:cubicBezTo>
                    <a:pt x="1582" y="1087"/>
                    <a:pt x="1454" y="1061"/>
                    <a:pt x="1334" y="1001"/>
                  </a:cubicBezTo>
                  <a:cubicBezTo>
                    <a:pt x="1084" y="858"/>
                    <a:pt x="846" y="537"/>
                    <a:pt x="620" y="287"/>
                  </a:cubicBezTo>
                  <a:cubicBezTo>
                    <a:pt x="501" y="168"/>
                    <a:pt x="370" y="72"/>
                    <a:pt x="215"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01" name="Google Shape;2201;p55" hidden="0"/>
            <p:cNvSpPr/>
            <p:nvPr isPhoto="0" userDrawn="0"/>
          </p:nvSpPr>
          <p:spPr bwMode="auto">
            <a:xfrm>
              <a:off x="1245088" y="3232004"/>
              <a:ext cx="879096" cy="494505"/>
            </a:xfrm>
            <a:custGeom>
              <a:avLst/>
              <a:gdLst/>
              <a:ahLst/>
              <a:cxnLst/>
              <a:rect l="l" t="t" r="r" b="b"/>
              <a:pathLst>
                <a:path w="8014" h="4508" fill="norm" stroke="1" extrusionOk="0">
                  <a:moveTo>
                    <a:pt x="2620" y="0"/>
                  </a:moveTo>
                  <a:lnTo>
                    <a:pt x="227" y="12"/>
                  </a:lnTo>
                  <a:cubicBezTo>
                    <a:pt x="227" y="12"/>
                    <a:pt x="49" y="2262"/>
                    <a:pt x="25" y="2988"/>
                  </a:cubicBezTo>
                  <a:cubicBezTo>
                    <a:pt x="1" y="3715"/>
                    <a:pt x="608" y="4417"/>
                    <a:pt x="1442" y="4501"/>
                  </a:cubicBezTo>
                  <a:cubicBezTo>
                    <a:pt x="1491" y="4505"/>
                    <a:pt x="1554" y="4508"/>
                    <a:pt x="1629" y="4508"/>
                  </a:cubicBezTo>
                  <a:cubicBezTo>
                    <a:pt x="2838" y="4508"/>
                    <a:pt x="7204" y="3917"/>
                    <a:pt x="7204" y="3917"/>
                  </a:cubicBezTo>
                  <a:lnTo>
                    <a:pt x="8014" y="2441"/>
                  </a:lnTo>
                  <a:cubicBezTo>
                    <a:pt x="8014" y="2441"/>
                    <a:pt x="5633" y="1834"/>
                    <a:pt x="4823" y="1607"/>
                  </a:cubicBezTo>
                  <a:cubicBezTo>
                    <a:pt x="4013" y="1381"/>
                    <a:pt x="3239" y="1238"/>
                    <a:pt x="3239" y="1238"/>
                  </a:cubicBezTo>
                  <a:lnTo>
                    <a:pt x="2620"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02" name="Google Shape;2202;p55" hidden="0"/>
            <p:cNvSpPr/>
            <p:nvPr isPhoto="0" userDrawn="0"/>
          </p:nvSpPr>
          <p:spPr bwMode="auto">
            <a:xfrm>
              <a:off x="1561232" y="2744295"/>
              <a:ext cx="57590" cy="129878"/>
            </a:xfrm>
            <a:custGeom>
              <a:avLst/>
              <a:gdLst/>
              <a:ahLst/>
              <a:cxnLst/>
              <a:rect l="l" t="t" r="r" b="b"/>
              <a:pathLst>
                <a:path w="525" h="1184" fill="norm" stroke="1" extrusionOk="0">
                  <a:moveTo>
                    <a:pt x="126" y="0"/>
                  </a:moveTo>
                  <a:cubicBezTo>
                    <a:pt x="59" y="0"/>
                    <a:pt x="0" y="56"/>
                    <a:pt x="0" y="124"/>
                  </a:cubicBezTo>
                  <a:cubicBezTo>
                    <a:pt x="12" y="267"/>
                    <a:pt x="36" y="410"/>
                    <a:pt x="84" y="541"/>
                  </a:cubicBezTo>
                  <a:lnTo>
                    <a:pt x="119" y="469"/>
                  </a:lnTo>
                  <a:lnTo>
                    <a:pt x="524" y="1184"/>
                  </a:lnTo>
                  <a:cubicBezTo>
                    <a:pt x="524" y="1184"/>
                    <a:pt x="381" y="434"/>
                    <a:pt x="298" y="172"/>
                  </a:cubicBezTo>
                  <a:cubicBezTo>
                    <a:pt x="258" y="47"/>
                    <a:pt x="188" y="0"/>
                    <a:pt x="126"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03" name="Google Shape;2203;p55" hidden="0"/>
            <p:cNvSpPr/>
            <p:nvPr isPhoto="0" userDrawn="0"/>
          </p:nvSpPr>
          <p:spPr bwMode="auto">
            <a:xfrm>
              <a:off x="1561232" y="2734313"/>
              <a:ext cx="57590" cy="139861"/>
            </a:xfrm>
            <a:custGeom>
              <a:avLst/>
              <a:gdLst/>
              <a:ahLst/>
              <a:cxnLst/>
              <a:rect l="l" t="t" r="r" b="b"/>
              <a:pathLst>
                <a:path w="525" h="1275" fill="none" stroke="1" extrusionOk="0">
                  <a:moveTo>
                    <a:pt x="119" y="560"/>
                  </a:moveTo>
                  <a:lnTo>
                    <a:pt x="524" y="1275"/>
                  </a:lnTo>
                  <a:cubicBezTo>
                    <a:pt x="524" y="1275"/>
                    <a:pt x="381" y="525"/>
                    <a:pt x="298" y="263"/>
                  </a:cubicBezTo>
                  <a:cubicBezTo>
                    <a:pt x="215" y="1"/>
                    <a:pt x="0" y="84"/>
                    <a:pt x="0" y="215"/>
                  </a:cubicBezTo>
                  <a:cubicBezTo>
                    <a:pt x="12" y="358"/>
                    <a:pt x="36" y="501"/>
                    <a:pt x="84" y="63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04" name="Google Shape;2204;p55" hidden="0"/>
            <p:cNvSpPr/>
            <p:nvPr isPhoto="0" userDrawn="0"/>
          </p:nvSpPr>
          <p:spPr bwMode="auto">
            <a:xfrm>
              <a:off x="1503751" y="2514043"/>
              <a:ext cx="182971" cy="289595"/>
            </a:xfrm>
            <a:custGeom>
              <a:avLst/>
              <a:gdLst/>
              <a:ahLst/>
              <a:cxnLst/>
              <a:rect l="l" t="t" r="r" b="b"/>
              <a:pathLst>
                <a:path w="1668" h="2640" fill="norm" stroke="1" extrusionOk="0">
                  <a:moveTo>
                    <a:pt x="825" y="0"/>
                  </a:moveTo>
                  <a:cubicBezTo>
                    <a:pt x="764" y="0"/>
                    <a:pt x="710" y="32"/>
                    <a:pt x="691" y="104"/>
                  </a:cubicBezTo>
                  <a:lnTo>
                    <a:pt x="703" y="104"/>
                  </a:lnTo>
                  <a:lnTo>
                    <a:pt x="0" y="1223"/>
                  </a:lnTo>
                  <a:lnTo>
                    <a:pt x="608" y="2640"/>
                  </a:lnTo>
                  <a:cubicBezTo>
                    <a:pt x="608" y="2640"/>
                    <a:pt x="977" y="1783"/>
                    <a:pt x="1167" y="1568"/>
                  </a:cubicBezTo>
                  <a:cubicBezTo>
                    <a:pt x="1346" y="1366"/>
                    <a:pt x="1667" y="1056"/>
                    <a:pt x="1667" y="1056"/>
                  </a:cubicBezTo>
                  <a:cubicBezTo>
                    <a:pt x="1667" y="1056"/>
                    <a:pt x="1096" y="366"/>
                    <a:pt x="1048" y="175"/>
                  </a:cubicBezTo>
                  <a:cubicBezTo>
                    <a:pt x="1020" y="69"/>
                    <a:pt x="915" y="0"/>
                    <a:pt x="825"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05" name="Google Shape;2205;p55" hidden="0"/>
            <p:cNvSpPr/>
            <p:nvPr isPhoto="0" userDrawn="0"/>
          </p:nvSpPr>
          <p:spPr bwMode="auto">
            <a:xfrm>
              <a:off x="1450220" y="2625933"/>
              <a:ext cx="124175" cy="243084"/>
            </a:xfrm>
            <a:custGeom>
              <a:avLst/>
              <a:gdLst/>
              <a:ahLst/>
              <a:cxnLst/>
              <a:rect l="l" t="t" r="r" b="b"/>
              <a:pathLst>
                <a:path w="1132" h="2216" fill="norm" stroke="1" extrusionOk="0">
                  <a:moveTo>
                    <a:pt x="369" y="1"/>
                  </a:moveTo>
                  <a:lnTo>
                    <a:pt x="0" y="358"/>
                  </a:lnTo>
                  <a:lnTo>
                    <a:pt x="643" y="2215"/>
                  </a:lnTo>
                  <a:lnTo>
                    <a:pt x="1131" y="1548"/>
                  </a:lnTo>
                  <a:lnTo>
                    <a:pt x="369" y="1"/>
                  </a:ln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06" name="Google Shape;2206;p55" hidden="0"/>
            <p:cNvSpPr/>
            <p:nvPr isPhoto="0" userDrawn="0"/>
          </p:nvSpPr>
          <p:spPr bwMode="auto">
            <a:xfrm>
              <a:off x="1243771" y="2773913"/>
              <a:ext cx="988791" cy="554837"/>
            </a:xfrm>
            <a:custGeom>
              <a:avLst/>
              <a:gdLst/>
              <a:ahLst/>
              <a:cxnLst/>
              <a:rect l="l" t="t" r="r" b="b"/>
              <a:pathLst>
                <a:path w="9014" h="5058" fill="norm" stroke="1" extrusionOk="0">
                  <a:moveTo>
                    <a:pt x="801" y="0"/>
                  </a:moveTo>
                  <a:cubicBezTo>
                    <a:pt x="518" y="0"/>
                    <a:pt x="275" y="176"/>
                    <a:pt x="275" y="176"/>
                  </a:cubicBezTo>
                  <a:lnTo>
                    <a:pt x="1" y="1616"/>
                  </a:lnTo>
                  <a:cubicBezTo>
                    <a:pt x="1" y="1616"/>
                    <a:pt x="1049" y="3986"/>
                    <a:pt x="1275" y="4474"/>
                  </a:cubicBezTo>
                  <a:cubicBezTo>
                    <a:pt x="1489" y="4950"/>
                    <a:pt x="1977" y="5057"/>
                    <a:pt x="2430" y="5057"/>
                  </a:cubicBezTo>
                  <a:cubicBezTo>
                    <a:pt x="2870" y="5057"/>
                    <a:pt x="5656" y="4974"/>
                    <a:pt x="5656" y="4974"/>
                  </a:cubicBezTo>
                  <a:cubicBezTo>
                    <a:pt x="5656" y="4974"/>
                    <a:pt x="6339" y="5000"/>
                    <a:pt x="6872" y="5000"/>
                  </a:cubicBezTo>
                  <a:cubicBezTo>
                    <a:pt x="7138" y="5000"/>
                    <a:pt x="7367" y="4994"/>
                    <a:pt x="7454" y="4974"/>
                  </a:cubicBezTo>
                  <a:cubicBezTo>
                    <a:pt x="7716" y="4914"/>
                    <a:pt x="8145" y="4557"/>
                    <a:pt x="8228" y="4557"/>
                  </a:cubicBezTo>
                  <a:cubicBezTo>
                    <a:pt x="8300" y="4557"/>
                    <a:pt x="8752" y="4962"/>
                    <a:pt x="8847" y="4962"/>
                  </a:cubicBezTo>
                  <a:cubicBezTo>
                    <a:pt x="8954" y="4962"/>
                    <a:pt x="9014" y="4890"/>
                    <a:pt x="8931" y="4759"/>
                  </a:cubicBezTo>
                  <a:cubicBezTo>
                    <a:pt x="8847" y="4617"/>
                    <a:pt x="8526" y="3986"/>
                    <a:pt x="8300" y="3962"/>
                  </a:cubicBezTo>
                  <a:cubicBezTo>
                    <a:pt x="8298" y="3962"/>
                    <a:pt x="8295" y="3962"/>
                    <a:pt x="8293" y="3962"/>
                  </a:cubicBezTo>
                  <a:cubicBezTo>
                    <a:pt x="8067" y="3962"/>
                    <a:pt x="7133" y="4569"/>
                    <a:pt x="7133" y="4569"/>
                  </a:cubicBezTo>
                  <a:cubicBezTo>
                    <a:pt x="7133" y="4569"/>
                    <a:pt x="5549" y="4355"/>
                    <a:pt x="4728" y="4128"/>
                  </a:cubicBezTo>
                  <a:cubicBezTo>
                    <a:pt x="3894" y="3902"/>
                    <a:pt x="2608" y="3402"/>
                    <a:pt x="2608" y="3402"/>
                  </a:cubicBezTo>
                  <a:cubicBezTo>
                    <a:pt x="2608" y="3402"/>
                    <a:pt x="2073" y="2426"/>
                    <a:pt x="1858" y="1831"/>
                  </a:cubicBezTo>
                  <a:cubicBezTo>
                    <a:pt x="1632" y="1247"/>
                    <a:pt x="1596" y="461"/>
                    <a:pt x="1192" y="140"/>
                  </a:cubicBezTo>
                  <a:cubicBezTo>
                    <a:pt x="1066" y="36"/>
                    <a:pt x="929" y="0"/>
                    <a:pt x="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07" name="Google Shape;2207;p55" hidden="0"/>
            <p:cNvSpPr/>
            <p:nvPr isPhoto="0" userDrawn="0"/>
          </p:nvSpPr>
          <p:spPr bwMode="auto">
            <a:xfrm>
              <a:off x="1243771" y="2752632"/>
              <a:ext cx="988791" cy="576118"/>
            </a:xfrm>
            <a:custGeom>
              <a:avLst/>
              <a:gdLst/>
              <a:ahLst/>
              <a:cxnLst/>
              <a:rect l="l" t="t" r="r" b="b"/>
              <a:pathLst>
                <a:path w="9014" h="5252" fill="none" stroke="1" extrusionOk="0">
                  <a:moveTo>
                    <a:pt x="1" y="1810"/>
                  </a:moveTo>
                  <a:cubicBezTo>
                    <a:pt x="1" y="1810"/>
                    <a:pt x="1049" y="4180"/>
                    <a:pt x="1275" y="4668"/>
                  </a:cubicBezTo>
                  <a:cubicBezTo>
                    <a:pt x="1489" y="5144"/>
                    <a:pt x="1977" y="5251"/>
                    <a:pt x="2430" y="5251"/>
                  </a:cubicBezTo>
                  <a:cubicBezTo>
                    <a:pt x="2870" y="5251"/>
                    <a:pt x="5656" y="5168"/>
                    <a:pt x="5656" y="5168"/>
                  </a:cubicBezTo>
                  <a:cubicBezTo>
                    <a:pt x="5656" y="5168"/>
                    <a:pt x="7192" y="5227"/>
                    <a:pt x="7454" y="5168"/>
                  </a:cubicBezTo>
                  <a:cubicBezTo>
                    <a:pt x="7716" y="5108"/>
                    <a:pt x="8145" y="4751"/>
                    <a:pt x="8228" y="4751"/>
                  </a:cubicBezTo>
                  <a:cubicBezTo>
                    <a:pt x="8300" y="4751"/>
                    <a:pt x="8752" y="5156"/>
                    <a:pt x="8847" y="5156"/>
                  </a:cubicBezTo>
                  <a:cubicBezTo>
                    <a:pt x="8954" y="5156"/>
                    <a:pt x="9014" y="5084"/>
                    <a:pt x="8931" y="4953"/>
                  </a:cubicBezTo>
                  <a:cubicBezTo>
                    <a:pt x="8847" y="4811"/>
                    <a:pt x="8526" y="4180"/>
                    <a:pt x="8300" y="4156"/>
                  </a:cubicBezTo>
                  <a:cubicBezTo>
                    <a:pt x="8085" y="4144"/>
                    <a:pt x="7133" y="4763"/>
                    <a:pt x="7133" y="4763"/>
                  </a:cubicBezTo>
                  <a:cubicBezTo>
                    <a:pt x="7133" y="4763"/>
                    <a:pt x="5549" y="4549"/>
                    <a:pt x="4728" y="4322"/>
                  </a:cubicBezTo>
                  <a:cubicBezTo>
                    <a:pt x="3894" y="4096"/>
                    <a:pt x="2608" y="3596"/>
                    <a:pt x="2608" y="3596"/>
                  </a:cubicBezTo>
                  <a:cubicBezTo>
                    <a:pt x="2608" y="3596"/>
                    <a:pt x="2073" y="2620"/>
                    <a:pt x="1858" y="2025"/>
                  </a:cubicBezTo>
                  <a:cubicBezTo>
                    <a:pt x="1632" y="1441"/>
                    <a:pt x="1596" y="655"/>
                    <a:pt x="1192" y="334"/>
                  </a:cubicBezTo>
                  <a:cubicBezTo>
                    <a:pt x="787" y="0"/>
                    <a:pt x="275" y="370"/>
                    <a:pt x="275" y="37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08" name="Google Shape;2208;p55" hidden="0"/>
            <p:cNvSpPr/>
            <p:nvPr isPhoto="0" userDrawn="0"/>
          </p:nvSpPr>
          <p:spPr bwMode="auto">
            <a:xfrm>
              <a:off x="1857631" y="3208419"/>
              <a:ext cx="374938" cy="114083"/>
            </a:xfrm>
            <a:custGeom>
              <a:avLst/>
              <a:gdLst/>
              <a:ahLst/>
              <a:cxnLst/>
              <a:rect l="l" t="t" r="r" b="b"/>
              <a:pathLst>
                <a:path w="3418" h="1040" fill="norm" stroke="1" extrusionOk="0">
                  <a:moveTo>
                    <a:pt x="2702" y="0"/>
                  </a:moveTo>
                  <a:cubicBezTo>
                    <a:pt x="2455" y="0"/>
                    <a:pt x="1549" y="608"/>
                    <a:pt x="1549" y="608"/>
                  </a:cubicBezTo>
                  <a:cubicBezTo>
                    <a:pt x="1549" y="608"/>
                    <a:pt x="751" y="501"/>
                    <a:pt x="1" y="358"/>
                  </a:cubicBezTo>
                  <a:lnTo>
                    <a:pt x="1" y="358"/>
                  </a:lnTo>
                  <a:lnTo>
                    <a:pt x="13" y="1013"/>
                  </a:lnTo>
                  <a:lnTo>
                    <a:pt x="60" y="1013"/>
                  </a:lnTo>
                  <a:cubicBezTo>
                    <a:pt x="60" y="1013"/>
                    <a:pt x="743" y="1039"/>
                    <a:pt x="1276" y="1039"/>
                  </a:cubicBezTo>
                  <a:cubicBezTo>
                    <a:pt x="1542" y="1039"/>
                    <a:pt x="1771" y="1033"/>
                    <a:pt x="1858" y="1013"/>
                  </a:cubicBezTo>
                  <a:cubicBezTo>
                    <a:pt x="2120" y="953"/>
                    <a:pt x="2549" y="596"/>
                    <a:pt x="2632" y="596"/>
                  </a:cubicBezTo>
                  <a:cubicBezTo>
                    <a:pt x="2704" y="596"/>
                    <a:pt x="3156" y="989"/>
                    <a:pt x="3251" y="989"/>
                  </a:cubicBezTo>
                  <a:cubicBezTo>
                    <a:pt x="3358" y="989"/>
                    <a:pt x="3418" y="929"/>
                    <a:pt x="3335" y="787"/>
                  </a:cubicBezTo>
                  <a:cubicBezTo>
                    <a:pt x="3251" y="656"/>
                    <a:pt x="2942" y="25"/>
                    <a:pt x="2716" y="1"/>
                  </a:cubicBezTo>
                  <a:cubicBezTo>
                    <a:pt x="2711" y="0"/>
                    <a:pt x="2707" y="0"/>
                    <a:pt x="2702"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09" name="Google Shape;2209;p55" hidden="0"/>
            <p:cNvSpPr/>
            <p:nvPr isPhoto="0" userDrawn="0"/>
          </p:nvSpPr>
          <p:spPr bwMode="auto">
            <a:xfrm>
              <a:off x="2151507" y="3248897"/>
              <a:ext cx="73276" cy="61539"/>
            </a:xfrm>
            <a:custGeom>
              <a:avLst/>
              <a:gdLst/>
              <a:ahLst/>
              <a:cxnLst/>
              <a:rect l="l" t="t" r="r" b="b"/>
              <a:pathLst>
                <a:path w="668" h="561" fill="none" stroke="1" extrusionOk="0">
                  <a:moveTo>
                    <a:pt x="1" y="1"/>
                  </a:moveTo>
                  <a:cubicBezTo>
                    <a:pt x="1" y="1"/>
                    <a:pt x="549" y="382"/>
                    <a:pt x="668" y="56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10" name="Google Shape;2210;p55" hidden="0"/>
            <p:cNvSpPr/>
            <p:nvPr isPhoto="0" userDrawn="0"/>
          </p:nvSpPr>
          <p:spPr bwMode="auto">
            <a:xfrm>
              <a:off x="2158089" y="3228055"/>
              <a:ext cx="52325" cy="44536"/>
            </a:xfrm>
            <a:custGeom>
              <a:avLst/>
              <a:gdLst/>
              <a:ahLst/>
              <a:cxnLst/>
              <a:rect l="l" t="t" r="r" b="b"/>
              <a:pathLst>
                <a:path w="477" h="406" fill="none" stroke="1" extrusionOk="0">
                  <a:moveTo>
                    <a:pt x="0" y="0"/>
                  </a:moveTo>
                  <a:lnTo>
                    <a:pt x="477" y="405"/>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11" name="Google Shape;2211;p55" hidden="0"/>
            <p:cNvSpPr/>
            <p:nvPr isPhoto="0" userDrawn="0"/>
          </p:nvSpPr>
          <p:spPr bwMode="auto">
            <a:xfrm>
              <a:off x="1595127" y="2380433"/>
              <a:ext cx="248240" cy="292557"/>
            </a:xfrm>
            <a:custGeom>
              <a:avLst/>
              <a:gdLst/>
              <a:ahLst/>
              <a:cxnLst/>
              <a:rect l="l" t="t" r="r" b="b"/>
              <a:pathLst>
                <a:path w="2263" h="2667" fill="norm" stroke="1" extrusionOk="0">
                  <a:moveTo>
                    <a:pt x="1941" y="0"/>
                  </a:moveTo>
                  <a:cubicBezTo>
                    <a:pt x="1477" y="488"/>
                    <a:pt x="1" y="1024"/>
                    <a:pt x="1" y="1024"/>
                  </a:cubicBezTo>
                  <a:lnTo>
                    <a:pt x="25" y="1488"/>
                  </a:lnTo>
                  <a:cubicBezTo>
                    <a:pt x="25" y="1488"/>
                    <a:pt x="48" y="2167"/>
                    <a:pt x="346" y="2310"/>
                  </a:cubicBezTo>
                  <a:cubicBezTo>
                    <a:pt x="603" y="2419"/>
                    <a:pt x="1089" y="2666"/>
                    <a:pt x="1301" y="2666"/>
                  </a:cubicBezTo>
                  <a:cubicBezTo>
                    <a:pt x="1345" y="2666"/>
                    <a:pt x="1378" y="2656"/>
                    <a:pt x="1394" y="2631"/>
                  </a:cubicBezTo>
                  <a:cubicBezTo>
                    <a:pt x="1489" y="2489"/>
                    <a:pt x="1918" y="1691"/>
                    <a:pt x="1918" y="1691"/>
                  </a:cubicBezTo>
                  <a:cubicBezTo>
                    <a:pt x="2013" y="1691"/>
                    <a:pt x="2096" y="1679"/>
                    <a:pt x="2180" y="1643"/>
                  </a:cubicBezTo>
                  <a:cubicBezTo>
                    <a:pt x="2263" y="1596"/>
                    <a:pt x="2096" y="1238"/>
                    <a:pt x="2025" y="1119"/>
                  </a:cubicBezTo>
                  <a:cubicBezTo>
                    <a:pt x="1953" y="1000"/>
                    <a:pt x="2108" y="881"/>
                    <a:pt x="2096" y="679"/>
                  </a:cubicBezTo>
                  <a:cubicBezTo>
                    <a:pt x="2049" y="453"/>
                    <a:pt x="2001" y="226"/>
                    <a:pt x="1941"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12" name="Google Shape;2212;p55" hidden="0"/>
            <p:cNvSpPr/>
            <p:nvPr isPhoto="0" userDrawn="0"/>
          </p:nvSpPr>
          <p:spPr bwMode="auto">
            <a:xfrm>
              <a:off x="1770203" y="2446909"/>
              <a:ext cx="32689" cy="21061"/>
            </a:xfrm>
            <a:custGeom>
              <a:avLst/>
              <a:gdLst/>
              <a:ahLst/>
              <a:cxnLst/>
              <a:rect l="l" t="t" r="r" b="b"/>
              <a:pathLst>
                <a:path w="298" h="192" fill="norm" stroke="1" extrusionOk="0">
                  <a:moveTo>
                    <a:pt x="201" y="1"/>
                  </a:moveTo>
                  <a:cubicBezTo>
                    <a:pt x="157" y="1"/>
                    <a:pt x="93" y="41"/>
                    <a:pt x="0" y="156"/>
                  </a:cubicBezTo>
                  <a:lnTo>
                    <a:pt x="298" y="192"/>
                  </a:lnTo>
                  <a:cubicBezTo>
                    <a:pt x="298" y="192"/>
                    <a:pt x="298"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13" name="Google Shape;2213;p55" hidden="0"/>
            <p:cNvSpPr/>
            <p:nvPr isPhoto="0" userDrawn="0"/>
          </p:nvSpPr>
          <p:spPr bwMode="auto">
            <a:xfrm>
              <a:off x="1770203" y="2423544"/>
              <a:ext cx="32689" cy="44426"/>
            </a:xfrm>
            <a:custGeom>
              <a:avLst/>
              <a:gdLst/>
              <a:ahLst/>
              <a:cxnLst/>
              <a:rect l="l" t="t" r="r" b="b"/>
              <a:pathLst>
                <a:path w="298" h="405" fill="none" stroke="1" extrusionOk="0">
                  <a:moveTo>
                    <a:pt x="0" y="369"/>
                  </a:moveTo>
                  <a:cubicBezTo>
                    <a:pt x="298" y="0"/>
                    <a:pt x="298" y="405"/>
                    <a:pt x="298" y="40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14" name="Google Shape;2214;p55" hidden="0"/>
            <p:cNvSpPr/>
            <p:nvPr isPhoto="0" userDrawn="0"/>
          </p:nvSpPr>
          <p:spPr bwMode="auto">
            <a:xfrm>
              <a:off x="1768887" y="2492543"/>
              <a:ext cx="19635" cy="34444"/>
            </a:xfrm>
            <a:custGeom>
              <a:avLst/>
              <a:gdLst/>
              <a:ahLst/>
              <a:cxnLst/>
              <a:rect l="l" t="t" r="r" b="b"/>
              <a:pathLst>
                <a:path w="179" h="314" fill="norm" stroke="1" extrusionOk="0">
                  <a:moveTo>
                    <a:pt x="134" y="1"/>
                  </a:moveTo>
                  <a:cubicBezTo>
                    <a:pt x="99" y="1"/>
                    <a:pt x="58" y="57"/>
                    <a:pt x="36" y="133"/>
                  </a:cubicBezTo>
                  <a:cubicBezTo>
                    <a:pt x="0" y="228"/>
                    <a:pt x="12" y="300"/>
                    <a:pt x="48" y="312"/>
                  </a:cubicBezTo>
                  <a:cubicBezTo>
                    <a:pt x="51" y="313"/>
                    <a:pt x="54" y="313"/>
                    <a:pt x="57" y="313"/>
                  </a:cubicBezTo>
                  <a:cubicBezTo>
                    <a:pt x="92" y="313"/>
                    <a:pt x="133" y="257"/>
                    <a:pt x="155" y="181"/>
                  </a:cubicBezTo>
                  <a:cubicBezTo>
                    <a:pt x="179" y="97"/>
                    <a:pt x="179" y="14"/>
                    <a:pt x="143" y="2"/>
                  </a:cubicBezTo>
                  <a:cubicBezTo>
                    <a:pt x="140" y="1"/>
                    <a:pt x="137"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15" name="Google Shape;2215;p55" hidden="0"/>
            <p:cNvSpPr/>
            <p:nvPr isPhoto="0" userDrawn="0"/>
          </p:nvSpPr>
          <p:spPr bwMode="auto">
            <a:xfrm>
              <a:off x="1544229" y="2459853"/>
              <a:ext cx="74593" cy="103771"/>
            </a:xfrm>
            <a:custGeom>
              <a:avLst/>
              <a:gdLst/>
              <a:ahLst/>
              <a:cxnLst/>
              <a:rect l="l" t="t" r="r" b="b"/>
              <a:pathLst>
                <a:path w="680" h="946" fill="norm" stroke="1" extrusionOk="0">
                  <a:moveTo>
                    <a:pt x="323" y="1"/>
                  </a:moveTo>
                  <a:cubicBezTo>
                    <a:pt x="307" y="1"/>
                    <a:pt x="291" y="5"/>
                    <a:pt x="274" y="14"/>
                  </a:cubicBezTo>
                  <a:cubicBezTo>
                    <a:pt x="96" y="133"/>
                    <a:pt x="0" y="574"/>
                    <a:pt x="191" y="812"/>
                  </a:cubicBezTo>
                  <a:cubicBezTo>
                    <a:pt x="274" y="917"/>
                    <a:pt x="385" y="945"/>
                    <a:pt x="480" y="945"/>
                  </a:cubicBezTo>
                  <a:cubicBezTo>
                    <a:pt x="590" y="945"/>
                    <a:pt x="679" y="907"/>
                    <a:pt x="679" y="907"/>
                  </a:cubicBezTo>
                  <a:lnTo>
                    <a:pt x="631" y="479"/>
                  </a:lnTo>
                  <a:cubicBezTo>
                    <a:pt x="631" y="479"/>
                    <a:pt x="492"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16" name="Google Shape;2216;p55" hidden="0"/>
            <p:cNvSpPr/>
            <p:nvPr isPhoto="0" userDrawn="0"/>
          </p:nvSpPr>
          <p:spPr bwMode="auto">
            <a:xfrm>
              <a:off x="1544229" y="2449651"/>
              <a:ext cx="74593" cy="124175"/>
            </a:xfrm>
            <a:custGeom>
              <a:avLst/>
              <a:gdLst/>
              <a:ahLst/>
              <a:cxnLst/>
              <a:rect l="l" t="t" r="r" b="b"/>
              <a:pathLst>
                <a:path w="680" h="1132" fill="none" stroke="1" extrusionOk="0">
                  <a:moveTo>
                    <a:pt x="631" y="572"/>
                  </a:moveTo>
                  <a:cubicBezTo>
                    <a:pt x="631" y="572"/>
                    <a:pt x="465" y="0"/>
                    <a:pt x="274" y="107"/>
                  </a:cubicBezTo>
                  <a:cubicBezTo>
                    <a:pt x="96" y="226"/>
                    <a:pt x="0" y="667"/>
                    <a:pt x="191" y="905"/>
                  </a:cubicBezTo>
                  <a:cubicBezTo>
                    <a:pt x="370" y="1131"/>
                    <a:pt x="679" y="1000"/>
                    <a:pt x="679" y="100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17" name="Google Shape;2217;p55" hidden="0"/>
            <p:cNvSpPr/>
            <p:nvPr isPhoto="0" userDrawn="0"/>
          </p:nvSpPr>
          <p:spPr bwMode="auto">
            <a:xfrm>
              <a:off x="1130236" y="3685049"/>
              <a:ext cx="677915" cy="196135"/>
            </a:xfrm>
            <a:custGeom>
              <a:avLst/>
              <a:gdLst/>
              <a:ahLst/>
              <a:cxnLst/>
              <a:rect l="l" t="t" r="r" b="b"/>
              <a:pathLst>
                <a:path w="6180" h="1788" fill="norm" stroke="1" extrusionOk="0">
                  <a:moveTo>
                    <a:pt x="5714" y="1"/>
                  </a:moveTo>
                  <a:cubicBezTo>
                    <a:pt x="5706" y="1"/>
                    <a:pt x="5699" y="1"/>
                    <a:pt x="5691" y="1"/>
                  </a:cubicBezTo>
                  <a:lnTo>
                    <a:pt x="441" y="156"/>
                  </a:lnTo>
                  <a:cubicBezTo>
                    <a:pt x="191" y="156"/>
                    <a:pt x="0" y="359"/>
                    <a:pt x="12" y="609"/>
                  </a:cubicBezTo>
                  <a:lnTo>
                    <a:pt x="36" y="1359"/>
                  </a:lnTo>
                  <a:cubicBezTo>
                    <a:pt x="36" y="1601"/>
                    <a:pt x="226" y="1788"/>
                    <a:pt x="466" y="1788"/>
                  </a:cubicBezTo>
                  <a:cubicBezTo>
                    <a:pt x="473" y="1788"/>
                    <a:pt x="481" y="1788"/>
                    <a:pt x="488" y="1787"/>
                  </a:cubicBezTo>
                  <a:lnTo>
                    <a:pt x="5751" y="1633"/>
                  </a:lnTo>
                  <a:cubicBezTo>
                    <a:pt x="5989" y="1621"/>
                    <a:pt x="6179" y="1418"/>
                    <a:pt x="6179" y="1180"/>
                  </a:cubicBezTo>
                  <a:lnTo>
                    <a:pt x="6156" y="418"/>
                  </a:lnTo>
                  <a:cubicBezTo>
                    <a:pt x="6144" y="187"/>
                    <a:pt x="5953" y="1"/>
                    <a:pt x="5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18" name="Google Shape;2218;p55" hidden="0"/>
            <p:cNvSpPr/>
            <p:nvPr isPhoto="0" userDrawn="0"/>
          </p:nvSpPr>
          <p:spPr bwMode="auto">
            <a:xfrm>
              <a:off x="1130236" y="3685049"/>
              <a:ext cx="677915" cy="196135"/>
            </a:xfrm>
            <a:custGeom>
              <a:avLst/>
              <a:gdLst/>
              <a:ahLst/>
              <a:cxnLst/>
              <a:rect l="l" t="t" r="r" b="b"/>
              <a:pathLst>
                <a:path w="6180" h="1788" fill="norm" stroke="1" extrusionOk="0">
                  <a:moveTo>
                    <a:pt x="5714" y="1"/>
                  </a:moveTo>
                  <a:cubicBezTo>
                    <a:pt x="5706" y="1"/>
                    <a:pt x="5699" y="1"/>
                    <a:pt x="5691" y="1"/>
                  </a:cubicBezTo>
                  <a:lnTo>
                    <a:pt x="441" y="156"/>
                  </a:lnTo>
                  <a:cubicBezTo>
                    <a:pt x="191" y="156"/>
                    <a:pt x="0" y="359"/>
                    <a:pt x="12" y="609"/>
                  </a:cubicBezTo>
                  <a:lnTo>
                    <a:pt x="36" y="1359"/>
                  </a:lnTo>
                  <a:cubicBezTo>
                    <a:pt x="36" y="1601"/>
                    <a:pt x="226" y="1788"/>
                    <a:pt x="466" y="1788"/>
                  </a:cubicBezTo>
                  <a:cubicBezTo>
                    <a:pt x="473" y="1788"/>
                    <a:pt x="481" y="1788"/>
                    <a:pt x="488" y="1787"/>
                  </a:cubicBezTo>
                  <a:lnTo>
                    <a:pt x="5751" y="1633"/>
                  </a:lnTo>
                  <a:cubicBezTo>
                    <a:pt x="5989" y="1621"/>
                    <a:pt x="6179" y="1418"/>
                    <a:pt x="6179" y="1180"/>
                  </a:cubicBezTo>
                  <a:lnTo>
                    <a:pt x="6156" y="418"/>
                  </a:lnTo>
                  <a:cubicBezTo>
                    <a:pt x="6144" y="187"/>
                    <a:pt x="5953" y="1"/>
                    <a:pt x="57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19" name="Google Shape;2219;p55" hidden="0"/>
            <p:cNvSpPr/>
            <p:nvPr isPhoto="0" userDrawn="0"/>
          </p:nvSpPr>
          <p:spPr bwMode="auto">
            <a:xfrm>
              <a:off x="1135392" y="3726843"/>
              <a:ext cx="678025" cy="197451"/>
            </a:xfrm>
            <a:custGeom>
              <a:avLst/>
              <a:gdLst/>
              <a:ahLst/>
              <a:cxnLst/>
              <a:rect l="l" t="t" r="r" b="b"/>
              <a:pathLst>
                <a:path w="6181" h="1800" fill="norm" stroke="1" extrusionOk="0">
                  <a:moveTo>
                    <a:pt x="5713" y="1"/>
                  </a:moveTo>
                  <a:cubicBezTo>
                    <a:pt x="5706" y="1"/>
                    <a:pt x="5699" y="1"/>
                    <a:pt x="5692" y="1"/>
                  </a:cubicBezTo>
                  <a:lnTo>
                    <a:pt x="441" y="168"/>
                  </a:lnTo>
                  <a:cubicBezTo>
                    <a:pt x="191" y="168"/>
                    <a:pt x="1" y="371"/>
                    <a:pt x="13" y="621"/>
                  </a:cubicBezTo>
                  <a:lnTo>
                    <a:pt x="36" y="1371"/>
                  </a:lnTo>
                  <a:cubicBezTo>
                    <a:pt x="36" y="1613"/>
                    <a:pt x="227" y="1800"/>
                    <a:pt x="467" y="1800"/>
                  </a:cubicBezTo>
                  <a:cubicBezTo>
                    <a:pt x="474" y="1800"/>
                    <a:pt x="481" y="1800"/>
                    <a:pt x="489" y="1799"/>
                  </a:cubicBezTo>
                  <a:lnTo>
                    <a:pt x="5740" y="1633"/>
                  </a:lnTo>
                  <a:cubicBezTo>
                    <a:pt x="5990" y="1621"/>
                    <a:pt x="6180" y="1418"/>
                    <a:pt x="6168" y="1180"/>
                  </a:cubicBezTo>
                  <a:lnTo>
                    <a:pt x="6144" y="430"/>
                  </a:lnTo>
                  <a:cubicBezTo>
                    <a:pt x="6133" y="188"/>
                    <a:pt x="5942" y="1"/>
                    <a:pt x="5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20" name="Google Shape;2220;p55" hidden="0"/>
            <p:cNvSpPr/>
            <p:nvPr isPhoto="0" userDrawn="0"/>
          </p:nvSpPr>
          <p:spPr bwMode="auto">
            <a:xfrm>
              <a:off x="1130236" y="3683842"/>
              <a:ext cx="677915" cy="198658"/>
            </a:xfrm>
            <a:custGeom>
              <a:avLst/>
              <a:gdLst/>
              <a:ahLst/>
              <a:cxnLst/>
              <a:rect l="l" t="t" r="r" b="b"/>
              <a:pathLst>
                <a:path w="6180" h="1811" fill="none" stroke="1" extrusionOk="0">
                  <a:moveTo>
                    <a:pt x="441" y="167"/>
                  </a:moveTo>
                  <a:lnTo>
                    <a:pt x="5691" y="12"/>
                  </a:lnTo>
                  <a:cubicBezTo>
                    <a:pt x="5941" y="1"/>
                    <a:pt x="6144" y="191"/>
                    <a:pt x="6156" y="429"/>
                  </a:cubicBezTo>
                  <a:lnTo>
                    <a:pt x="6179" y="1191"/>
                  </a:lnTo>
                  <a:cubicBezTo>
                    <a:pt x="6179" y="1429"/>
                    <a:pt x="5989" y="1632"/>
                    <a:pt x="5751" y="1644"/>
                  </a:cubicBezTo>
                  <a:lnTo>
                    <a:pt x="488" y="1798"/>
                  </a:lnTo>
                  <a:cubicBezTo>
                    <a:pt x="238" y="1810"/>
                    <a:pt x="36" y="1620"/>
                    <a:pt x="36" y="1370"/>
                  </a:cubicBezTo>
                  <a:lnTo>
                    <a:pt x="12" y="620"/>
                  </a:lnTo>
                  <a:cubicBezTo>
                    <a:pt x="0" y="370"/>
                    <a:pt x="191" y="167"/>
                    <a:pt x="441" y="167"/>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21" name="Google Shape;2221;p55" hidden="0"/>
            <p:cNvSpPr/>
            <p:nvPr isPhoto="0" userDrawn="0"/>
          </p:nvSpPr>
          <p:spPr bwMode="auto">
            <a:xfrm>
              <a:off x="1074071" y="3405324"/>
              <a:ext cx="638754" cy="387004"/>
            </a:xfrm>
            <a:custGeom>
              <a:avLst/>
              <a:gdLst/>
              <a:ahLst/>
              <a:cxnLst/>
              <a:rect l="l" t="t" r="r" b="b"/>
              <a:pathLst>
                <a:path w="5823" h="3528" fill="norm" stroke="1" extrusionOk="0">
                  <a:moveTo>
                    <a:pt x="3874" y="0"/>
                  </a:moveTo>
                  <a:cubicBezTo>
                    <a:pt x="3274" y="0"/>
                    <a:pt x="2383" y="48"/>
                    <a:pt x="1048" y="170"/>
                  </a:cubicBezTo>
                  <a:lnTo>
                    <a:pt x="834" y="182"/>
                  </a:lnTo>
                  <a:cubicBezTo>
                    <a:pt x="345" y="218"/>
                    <a:pt x="84" y="742"/>
                    <a:pt x="48" y="801"/>
                  </a:cubicBezTo>
                  <a:cubicBezTo>
                    <a:pt x="0" y="897"/>
                    <a:pt x="36" y="1027"/>
                    <a:pt x="143" y="1075"/>
                  </a:cubicBezTo>
                  <a:cubicBezTo>
                    <a:pt x="176" y="1093"/>
                    <a:pt x="209" y="1101"/>
                    <a:pt x="242" y="1101"/>
                  </a:cubicBezTo>
                  <a:cubicBezTo>
                    <a:pt x="317" y="1101"/>
                    <a:pt x="387" y="1058"/>
                    <a:pt x="429" y="992"/>
                  </a:cubicBezTo>
                  <a:cubicBezTo>
                    <a:pt x="476" y="897"/>
                    <a:pt x="655" y="623"/>
                    <a:pt x="869" y="611"/>
                  </a:cubicBezTo>
                  <a:lnTo>
                    <a:pt x="1084" y="587"/>
                  </a:lnTo>
                  <a:cubicBezTo>
                    <a:pt x="2483" y="461"/>
                    <a:pt x="3358" y="421"/>
                    <a:pt x="3904" y="421"/>
                  </a:cubicBezTo>
                  <a:cubicBezTo>
                    <a:pt x="4548" y="421"/>
                    <a:pt x="4735" y="477"/>
                    <a:pt x="4786" y="516"/>
                  </a:cubicBezTo>
                  <a:cubicBezTo>
                    <a:pt x="5191" y="944"/>
                    <a:pt x="4798" y="2421"/>
                    <a:pt x="4453" y="3242"/>
                  </a:cubicBezTo>
                  <a:cubicBezTo>
                    <a:pt x="4417" y="3349"/>
                    <a:pt x="4465" y="3468"/>
                    <a:pt x="4572" y="3516"/>
                  </a:cubicBezTo>
                  <a:cubicBezTo>
                    <a:pt x="4596" y="3528"/>
                    <a:pt x="4620" y="3528"/>
                    <a:pt x="4656" y="3528"/>
                  </a:cubicBezTo>
                  <a:cubicBezTo>
                    <a:pt x="4739" y="3528"/>
                    <a:pt x="4822" y="3480"/>
                    <a:pt x="4846" y="3397"/>
                  </a:cubicBezTo>
                  <a:cubicBezTo>
                    <a:pt x="4953" y="3159"/>
                    <a:pt x="5822" y="1004"/>
                    <a:pt x="5108" y="218"/>
                  </a:cubicBezTo>
                  <a:cubicBezTo>
                    <a:pt x="4996" y="99"/>
                    <a:pt x="4735" y="0"/>
                    <a:pt x="3874"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22" name="Google Shape;2222;p55" hidden="0"/>
            <p:cNvSpPr/>
            <p:nvPr isPhoto="0" userDrawn="0"/>
          </p:nvSpPr>
          <p:spPr bwMode="auto">
            <a:xfrm>
              <a:off x="1789729" y="3343016"/>
              <a:ext cx="1829932" cy="128014"/>
            </a:xfrm>
            <a:custGeom>
              <a:avLst/>
              <a:gdLst/>
              <a:ahLst/>
              <a:cxnLst/>
              <a:rect l="l" t="t" r="r" b="b"/>
              <a:pathLst>
                <a:path w="16682" h="1167" fill="norm" stroke="1" extrusionOk="0">
                  <a:moveTo>
                    <a:pt x="1" y="0"/>
                  </a:moveTo>
                  <a:lnTo>
                    <a:pt x="1" y="1167"/>
                  </a:lnTo>
                  <a:lnTo>
                    <a:pt x="16681" y="1167"/>
                  </a:lnTo>
                  <a:lnTo>
                    <a:pt x="16681" y="0"/>
                  </a:ln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23" name="Google Shape;2223;p55" hidden="0"/>
            <p:cNvSpPr/>
            <p:nvPr isPhoto="0" userDrawn="0"/>
          </p:nvSpPr>
          <p:spPr bwMode="auto">
            <a:xfrm>
              <a:off x="2134614" y="3290691"/>
              <a:ext cx="399729" cy="87646"/>
            </a:xfrm>
            <a:custGeom>
              <a:avLst/>
              <a:gdLst/>
              <a:ahLst/>
              <a:cxnLst/>
              <a:rect l="l" t="t" r="r" b="b"/>
              <a:pathLst>
                <a:path w="3644" h="799" fill="norm" stroke="1" extrusionOk="0">
                  <a:moveTo>
                    <a:pt x="0" y="1"/>
                  </a:moveTo>
                  <a:lnTo>
                    <a:pt x="0" y="799"/>
                  </a:lnTo>
                  <a:lnTo>
                    <a:pt x="3643" y="799"/>
                  </a:lnTo>
                  <a:lnTo>
                    <a:pt x="3643"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24" name="Google Shape;2224;p55" hidden="0"/>
            <p:cNvSpPr/>
            <p:nvPr isPhoto="0" userDrawn="0"/>
          </p:nvSpPr>
          <p:spPr bwMode="auto">
            <a:xfrm>
              <a:off x="2907752" y="3209736"/>
              <a:ext cx="398412" cy="64171"/>
            </a:xfrm>
            <a:custGeom>
              <a:avLst/>
              <a:gdLst/>
              <a:ahLst/>
              <a:cxnLst/>
              <a:rect l="l" t="t" r="r" b="b"/>
              <a:pathLst>
                <a:path w="3632" h="585" fill="norm" stroke="1" extrusionOk="0">
                  <a:moveTo>
                    <a:pt x="1" y="1"/>
                  </a:moveTo>
                  <a:lnTo>
                    <a:pt x="1" y="584"/>
                  </a:lnTo>
                  <a:lnTo>
                    <a:pt x="3632" y="584"/>
                  </a:lnTo>
                  <a:lnTo>
                    <a:pt x="3632"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25" name="Google Shape;2225;p55" hidden="0"/>
            <p:cNvSpPr/>
            <p:nvPr isPhoto="0" userDrawn="0"/>
          </p:nvSpPr>
          <p:spPr bwMode="auto">
            <a:xfrm>
              <a:off x="2924755" y="3144467"/>
              <a:ext cx="398412" cy="65378"/>
            </a:xfrm>
            <a:custGeom>
              <a:avLst/>
              <a:gdLst/>
              <a:ahLst/>
              <a:cxnLst/>
              <a:rect l="l" t="t" r="r" b="b"/>
              <a:pathLst>
                <a:path w="3632" h="596" fill="norm" stroke="1" extrusionOk="0">
                  <a:moveTo>
                    <a:pt x="0" y="0"/>
                  </a:moveTo>
                  <a:lnTo>
                    <a:pt x="0" y="596"/>
                  </a:lnTo>
                  <a:lnTo>
                    <a:pt x="3632" y="596"/>
                  </a:lnTo>
                  <a:lnTo>
                    <a:pt x="3632"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26" name="Google Shape;2226;p55" hidden="0"/>
            <p:cNvSpPr/>
            <p:nvPr isPhoto="0" userDrawn="0"/>
          </p:nvSpPr>
          <p:spPr bwMode="auto">
            <a:xfrm>
              <a:off x="2932544" y="3272482"/>
              <a:ext cx="398522" cy="105856"/>
            </a:xfrm>
            <a:custGeom>
              <a:avLst/>
              <a:gdLst/>
              <a:ahLst/>
              <a:cxnLst/>
              <a:rect l="l" t="t" r="r" b="b"/>
              <a:pathLst>
                <a:path w="3633" h="965" fill="norm" stroke="1" extrusionOk="0">
                  <a:moveTo>
                    <a:pt x="1" y="0"/>
                  </a:moveTo>
                  <a:lnTo>
                    <a:pt x="1" y="965"/>
                  </a:lnTo>
                  <a:lnTo>
                    <a:pt x="3632" y="965"/>
                  </a:lnTo>
                  <a:lnTo>
                    <a:pt x="3632"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27" name="Google Shape;2227;p55" hidden="0"/>
            <p:cNvSpPr/>
            <p:nvPr isPhoto="0" userDrawn="0"/>
          </p:nvSpPr>
          <p:spPr bwMode="auto">
            <a:xfrm>
              <a:off x="1789729" y="3345539"/>
              <a:ext cx="1829932" cy="61539"/>
            </a:xfrm>
            <a:custGeom>
              <a:avLst/>
              <a:gdLst/>
              <a:ahLst/>
              <a:cxnLst/>
              <a:rect l="l" t="t" r="r" b="b"/>
              <a:pathLst>
                <a:path w="16682" h="561" fill="norm" stroke="1" extrusionOk="0">
                  <a:moveTo>
                    <a:pt x="1" y="1"/>
                  </a:moveTo>
                  <a:lnTo>
                    <a:pt x="1" y="560"/>
                  </a:lnTo>
                  <a:lnTo>
                    <a:pt x="16681" y="560"/>
                  </a:lnTo>
                  <a:lnTo>
                    <a:pt x="16681"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28" name="Google Shape;2228;p55" hidden="0"/>
            <p:cNvSpPr/>
            <p:nvPr isPhoto="0" userDrawn="0"/>
          </p:nvSpPr>
          <p:spPr bwMode="auto">
            <a:xfrm>
              <a:off x="1777992" y="3345539"/>
              <a:ext cx="43220" cy="1192604"/>
            </a:xfrm>
            <a:custGeom>
              <a:avLst/>
              <a:gdLst/>
              <a:ahLst/>
              <a:cxnLst/>
              <a:rect l="l" t="t" r="r" b="b"/>
              <a:pathLst>
                <a:path w="394" h="10872" fill="norm" stroke="1" extrusionOk="0">
                  <a:moveTo>
                    <a:pt x="1" y="1"/>
                  </a:moveTo>
                  <a:lnTo>
                    <a:pt x="84" y="10752"/>
                  </a:lnTo>
                  <a:cubicBezTo>
                    <a:pt x="84" y="10812"/>
                    <a:pt x="132" y="10871"/>
                    <a:pt x="191" y="10871"/>
                  </a:cubicBezTo>
                  <a:cubicBezTo>
                    <a:pt x="263" y="10871"/>
                    <a:pt x="310" y="10812"/>
                    <a:pt x="310" y="10752"/>
                  </a:cubicBezTo>
                  <a:lnTo>
                    <a:pt x="394" y="1"/>
                  </a:ln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29" name="Google Shape;2229;p55" hidden="0"/>
            <p:cNvSpPr/>
            <p:nvPr isPhoto="0" userDrawn="0"/>
          </p:nvSpPr>
          <p:spPr bwMode="auto">
            <a:xfrm>
              <a:off x="3588198" y="3345539"/>
              <a:ext cx="41903" cy="1192604"/>
            </a:xfrm>
            <a:custGeom>
              <a:avLst/>
              <a:gdLst/>
              <a:ahLst/>
              <a:cxnLst/>
              <a:rect l="l" t="t" r="r" b="b"/>
              <a:pathLst>
                <a:path w="382" h="10872" fill="norm" stroke="1" extrusionOk="0">
                  <a:moveTo>
                    <a:pt x="1" y="1"/>
                  </a:moveTo>
                  <a:lnTo>
                    <a:pt x="72" y="10752"/>
                  </a:lnTo>
                  <a:cubicBezTo>
                    <a:pt x="72" y="10812"/>
                    <a:pt x="132" y="10871"/>
                    <a:pt x="191" y="10871"/>
                  </a:cubicBezTo>
                  <a:cubicBezTo>
                    <a:pt x="251" y="10871"/>
                    <a:pt x="310" y="10812"/>
                    <a:pt x="310" y="10752"/>
                  </a:cubicBezTo>
                  <a:lnTo>
                    <a:pt x="382" y="1"/>
                  </a:ln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30" name="Google Shape;2230;p55" hidden="0"/>
            <p:cNvSpPr/>
            <p:nvPr isPhoto="0" userDrawn="0"/>
          </p:nvSpPr>
          <p:spPr bwMode="auto">
            <a:xfrm>
              <a:off x="2568133" y="2983542"/>
              <a:ext cx="280929" cy="341261"/>
            </a:xfrm>
            <a:custGeom>
              <a:avLst/>
              <a:gdLst/>
              <a:ahLst/>
              <a:cxnLst/>
              <a:rect l="l" t="t" r="r" b="b"/>
              <a:pathLst>
                <a:path w="2561" h="3111" fill="norm" stroke="1" extrusionOk="0">
                  <a:moveTo>
                    <a:pt x="1703" y="1"/>
                  </a:moveTo>
                  <a:cubicBezTo>
                    <a:pt x="1695" y="1"/>
                    <a:pt x="1687" y="1"/>
                    <a:pt x="1680" y="3"/>
                  </a:cubicBezTo>
                  <a:cubicBezTo>
                    <a:pt x="1608" y="27"/>
                    <a:pt x="1561" y="98"/>
                    <a:pt x="1584" y="170"/>
                  </a:cubicBezTo>
                  <a:lnTo>
                    <a:pt x="2227" y="2456"/>
                  </a:lnTo>
                  <a:cubicBezTo>
                    <a:pt x="2251" y="2563"/>
                    <a:pt x="2227" y="2670"/>
                    <a:pt x="2156" y="2753"/>
                  </a:cubicBezTo>
                  <a:cubicBezTo>
                    <a:pt x="2096" y="2813"/>
                    <a:pt x="2013" y="2848"/>
                    <a:pt x="1930" y="2848"/>
                  </a:cubicBezTo>
                  <a:lnTo>
                    <a:pt x="132" y="2848"/>
                  </a:lnTo>
                  <a:cubicBezTo>
                    <a:pt x="60" y="2848"/>
                    <a:pt x="1" y="2908"/>
                    <a:pt x="1" y="2979"/>
                  </a:cubicBezTo>
                  <a:cubicBezTo>
                    <a:pt x="1" y="3051"/>
                    <a:pt x="60" y="3110"/>
                    <a:pt x="132" y="3110"/>
                  </a:cubicBezTo>
                  <a:lnTo>
                    <a:pt x="1930" y="3110"/>
                  </a:lnTo>
                  <a:cubicBezTo>
                    <a:pt x="1977" y="3110"/>
                    <a:pt x="2025" y="3098"/>
                    <a:pt x="2073" y="3087"/>
                  </a:cubicBezTo>
                  <a:cubicBezTo>
                    <a:pt x="2382" y="3003"/>
                    <a:pt x="2561" y="2694"/>
                    <a:pt x="2477" y="2384"/>
                  </a:cubicBezTo>
                  <a:lnTo>
                    <a:pt x="1834" y="98"/>
                  </a:lnTo>
                  <a:cubicBezTo>
                    <a:pt x="1814" y="36"/>
                    <a:pt x="1757" y="1"/>
                    <a:pt x="1703"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31" name="Google Shape;2231;p55" hidden="0"/>
            <p:cNvSpPr/>
            <p:nvPr isPhoto="0" userDrawn="0"/>
          </p:nvSpPr>
          <p:spPr bwMode="auto">
            <a:xfrm>
              <a:off x="2639984" y="2667726"/>
              <a:ext cx="115070" cy="582590"/>
            </a:xfrm>
            <a:custGeom>
              <a:avLst/>
              <a:gdLst/>
              <a:ahLst/>
              <a:cxnLst/>
              <a:rect l="l" t="t" r="r" b="b"/>
              <a:pathLst>
                <a:path w="1049" h="5311" fill="norm" stroke="1" extrusionOk="0">
                  <a:moveTo>
                    <a:pt x="632" y="1"/>
                  </a:moveTo>
                  <a:lnTo>
                    <a:pt x="1" y="5263"/>
                  </a:lnTo>
                  <a:lnTo>
                    <a:pt x="417" y="5311"/>
                  </a:lnTo>
                  <a:lnTo>
                    <a:pt x="1049" y="48"/>
                  </a:lnTo>
                  <a:lnTo>
                    <a:pt x="632" y="1"/>
                  </a:lnTo>
                  <a:close/>
                </a:path>
              </a:pathLst>
            </a:custGeom>
            <a:solidFill>
              <a:srgbClr val="FFFFFF"/>
            </a:solidFill>
            <a:ln w="35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32" name="Google Shape;2232;p55" hidden="0"/>
            <p:cNvSpPr/>
            <p:nvPr isPhoto="0" userDrawn="0"/>
          </p:nvSpPr>
          <p:spPr bwMode="auto">
            <a:xfrm>
              <a:off x="2685726" y="2672993"/>
              <a:ext cx="113754" cy="577325"/>
            </a:xfrm>
            <a:custGeom>
              <a:avLst/>
              <a:gdLst/>
              <a:ahLst/>
              <a:cxnLst/>
              <a:rect l="l" t="t" r="r" b="b"/>
              <a:pathLst>
                <a:path w="1037" h="5263" fill="norm" stroke="1" extrusionOk="0">
                  <a:moveTo>
                    <a:pt x="632" y="0"/>
                  </a:moveTo>
                  <a:lnTo>
                    <a:pt x="0" y="5263"/>
                  </a:lnTo>
                  <a:cubicBezTo>
                    <a:pt x="810" y="3632"/>
                    <a:pt x="1036" y="1774"/>
                    <a:pt x="632"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33" name="Google Shape;2233;p55" hidden="0"/>
            <p:cNvSpPr/>
            <p:nvPr isPhoto="0" userDrawn="0"/>
          </p:nvSpPr>
          <p:spPr bwMode="auto">
            <a:xfrm>
              <a:off x="2317368" y="3188016"/>
              <a:ext cx="87646" cy="104101"/>
            </a:xfrm>
            <a:custGeom>
              <a:avLst/>
              <a:gdLst/>
              <a:ahLst/>
              <a:cxnLst/>
              <a:rect l="l" t="t" r="r" b="b"/>
              <a:pathLst>
                <a:path w="799" h="949" fill="norm" stroke="1" extrusionOk="0">
                  <a:moveTo>
                    <a:pt x="451" y="1"/>
                  </a:moveTo>
                  <a:cubicBezTo>
                    <a:pt x="360" y="1"/>
                    <a:pt x="253" y="17"/>
                    <a:pt x="168" y="80"/>
                  </a:cubicBezTo>
                  <a:cubicBezTo>
                    <a:pt x="72" y="139"/>
                    <a:pt x="25" y="246"/>
                    <a:pt x="25" y="353"/>
                  </a:cubicBezTo>
                  <a:cubicBezTo>
                    <a:pt x="1" y="580"/>
                    <a:pt x="132" y="782"/>
                    <a:pt x="334" y="889"/>
                  </a:cubicBezTo>
                  <a:cubicBezTo>
                    <a:pt x="394" y="925"/>
                    <a:pt x="477" y="949"/>
                    <a:pt x="549" y="949"/>
                  </a:cubicBezTo>
                  <a:cubicBezTo>
                    <a:pt x="620" y="949"/>
                    <a:pt x="691" y="925"/>
                    <a:pt x="751" y="877"/>
                  </a:cubicBezTo>
                  <a:cubicBezTo>
                    <a:pt x="799" y="842"/>
                    <a:pt x="799" y="770"/>
                    <a:pt x="763" y="734"/>
                  </a:cubicBezTo>
                  <a:cubicBezTo>
                    <a:pt x="743" y="708"/>
                    <a:pt x="712" y="692"/>
                    <a:pt x="682" y="692"/>
                  </a:cubicBezTo>
                  <a:cubicBezTo>
                    <a:pt x="658" y="692"/>
                    <a:pt x="636" y="702"/>
                    <a:pt x="620" y="723"/>
                  </a:cubicBezTo>
                  <a:cubicBezTo>
                    <a:pt x="593" y="733"/>
                    <a:pt x="562" y="739"/>
                    <a:pt x="531" y="739"/>
                  </a:cubicBezTo>
                  <a:cubicBezTo>
                    <a:pt x="493" y="739"/>
                    <a:pt x="456" y="730"/>
                    <a:pt x="430" y="711"/>
                  </a:cubicBezTo>
                  <a:cubicBezTo>
                    <a:pt x="299" y="639"/>
                    <a:pt x="215" y="508"/>
                    <a:pt x="227" y="365"/>
                  </a:cubicBezTo>
                  <a:cubicBezTo>
                    <a:pt x="227" y="318"/>
                    <a:pt x="251" y="282"/>
                    <a:pt x="287" y="246"/>
                  </a:cubicBezTo>
                  <a:cubicBezTo>
                    <a:pt x="348" y="223"/>
                    <a:pt x="415" y="210"/>
                    <a:pt x="483" y="210"/>
                  </a:cubicBezTo>
                  <a:cubicBezTo>
                    <a:pt x="520" y="210"/>
                    <a:pt x="558" y="214"/>
                    <a:pt x="596" y="222"/>
                  </a:cubicBezTo>
                  <a:cubicBezTo>
                    <a:pt x="606" y="224"/>
                    <a:pt x="616" y="225"/>
                    <a:pt x="626" y="225"/>
                  </a:cubicBezTo>
                  <a:cubicBezTo>
                    <a:pt x="674" y="225"/>
                    <a:pt x="717" y="201"/>
                    <a:pt x="727" y="151"/>
                  </a:cubicBezTo>
                  <a:cubicBezTo>
                    <a:pt x="739" y="91"/>
                    <a:pt x="703" y="32"/>
                    <a:pt x="644" y="20"/>
                  </a:cubicBezTo>
                  <a:cubicBezTo>
                    <a:pt x="631" y="20"/>
                    <a:pt x="551" y="1"/>
                    <a:pt x="451"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34" name="Google Shape;2234;p55" hidden="0"/>
            <p:cNvSpPr/>
            <p:nvPr isPhoto="0" userDrawn="0"/>
          </p:nvSpPr>
          <p:spPr bwMode="auto">
            <a:xfrm>
              <a:off x="2378798" y="3175840"/>
              <a:ext cx="130756" cy="144688"/>
            </a:xfrm>
            <a:custGeom>
              <a:avLst/>
              <a:gdLst/>
              <a:ahLst/>
              <a:cxnLst/>
              <a:rect l="l" t="t" r="r" b="b"/>
              <a:pathLst>
                <a:path w="1192" h="1319" fill="norm" stroke="1" extrusionOk="0">
                  <a:moveTo>
                    <a:pt x="1" y="0"/>
                  </a:moveTo>
                  <a:cubicBezTo>
                    <a:pt x="1" y="0"/>
                    <a:pt x="1" y="1036"/>
                    <a:pt x="239" y="1238"/>
                  </a:cubicBezTo>
                  <a:cubicBezTo>
                    <a:pt x="304" y="1292"/>
                    <a:pt x="447" y="1319"/>
                    <a:pt x="590" y="1319"/>
                  </a:cubicBezTo>
                  <a:cubicBezTo>
                    <a:pt x="733" y="1319"/>
                    <a:pt x="876" y="1292"/>
                    <a:pt x="941" y="1238"/>
                  </a:cubicBezTo>
                  <a:cubicBezTo>
                    <a:pt x="1191" y="1036"/>
                    <a:pt x="1179" y="0"/>
                    <a:pt x="1179"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35" name="Google Shape;2235;p55" hidden="0"/>
            <p:cNvSpPr/>
            <p:nvPr isPhoto="0" userDrawn="0"/>
          </p:nvSpPr>
          <p:spPr bwMode="auto">
            <a:xfrm>
              <a:off x="1744096" y="3318115"/>
              <a:ext cx="1921308" cy="53641"/>
            </a:xfrm>
            <a:custGeom>
              <a:avLst/>
              <a:gdLst/>
              <a:ahLst/>
              <a:cxnLst/>
              <a:rect l="l" t="t" r="r" b="b"/>
              <a:pathLst>
                <a:path w="17515" h="489" fill="norm" stroke="1" extrusionOk="0">
                  <a:moveTo>
                    <a:pt x="0" y="1"/>
                  </a:moveTo>
                  <a:lnTo>
                    <a:pt x="0" y="489"/>
                  </a:lnTo>
                  <a:lnTo>
                    <a:pt x="17514" y="489"/>
                  </a:lnTo>
                  <a:lnTo>
                    <a:pt x="17514" y="1"/>
                  </a:ln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36" name="Google Shape;2236;p55" hidden="0"/>
            <p:cNvSpPr/>
            <p:nvPr isPhoto="0" userDrawn="0"/>
          </p:nvSpPr>
          <p:spPr bwMode="auto">
            <a:xfrm>
              <a:off x="-177233" y="4528831"/>
              <a:ext cx="4220076" cy="77225"/>
            </a:xfrm>
            <a:custGeom>
              <a:avLst/>
              <a:gdLst/>
              <a:ahLst/>
              <a:cxnLst/>
              <a:rect l="l" t="t" r="r" b="b"/>
              <a:pathLst>
                <a:path w="38471" h="704" fill="norm" stroke="1" extrusionOk="0">
                  <a:moveTo>
                    <a:pt x="1" y="1"/>
                  </a:moveTo>
                  <a:lnTo>
                    <a:pt x="1" y="703"/>
                  </a:lnTo>
                  <a:lnTo>
                    <a:pt x="38470" y="703"/>
                  </a:lnTo>
                  <a:lnTo>
                    <a:pt x="38470"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2237" name="Google Shape;2237;p55" hidden="0"/>
          <p:cNvSpPr/>
          <p:nvPr isPhoto="0" userDrawn="0"/>
        </p:nvSpPr>
        <p:spPr bwMode="auto">
          <a:xfrm>
            <a:off x="4460064" y="1821699"/>
            <a:ext cx="3037500" cy="11298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2238" name="Google Shape;2238;p55" hidden="0"/>
          <p:cNvSpPr/>
          <p:nvPr isPhoto="0" userDrawn="0"/>
        </p:nvSpPr>
        <p:spPr bwMode="auto">
          <a:xfrm>
            <a:off x="4532622" y="1899054"/>
            <a:ext cx="2884500" cy="9750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2239" name="Google Shape;2239;p55" hidden="0"/>
          <p:cNvSpPr txBox="1"/>
          <p:nvPr isPhoto="0" userDrawn="0">
            <p:ph type="ctrTitle" hasCustomPrompt="0"/>
          </p:nvPr>
        </p:nvSpPr>
        <p:spPr bwMode="auto">
          <a:xfrm>
            <a:off x="3518699" y="540075"/>
            <a:ext cx="4912200" cy="12816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defRPr/>
            </a:pPr>
            <a:r>
              <a:rPr lang="de"/>
              <a:t>Danke!</a:t>
            </a:r>
            <a:endParaRPr/>
          </a:p>
        </p:txBody>
      </p:sp>
      <p:sp>
        <p:nvSpPr>
          <p:cNvPr id="2240" name="Google Shape;2240;p55" hidden="0"/>
          <p:cNvSpPr txBox="1"/>
          <p:nvPr isPhoto="0" userDrawn="0">
            <p:ph type="subTitle" idx="1" hasCustomPrompt="0"/>
          </p:nvPr>
        </p:nvSpPr>
        <p:spPr bwMode="auto">
          <a:xfrm>
            <a:off x="4592850" y="1857500"/>
            <a:ext cx="2763900" cy="1058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Clr>
                <a:schemeClr val="dk1"/>
              </a:buClr>
              <a:buSzPts val="1100"/>
              <a:buFont typeface="Arial"/>
              <a:buNone/>
              <a:defRPr/>
            </a:pPr>
            <a:r>
              <a:rPr lang="de">
                <a:solidFill>
                  <a:schemeClr val="lt1"/>
                </a:solidFill>
              </a:rPr>
              <a:t>Gibt es noch Fragen?</a:t>
            </a:r>
            <a:endParaRPr>
              <a:solidFill>
                <a:schemeClr val="lt1"/>
              </a:solidFill>
            </a:endParaRPr>
          </a:p>
          <a:p>
            <a:pPr marL="0" lvl="0" indent="0" algn="ctr">
              <a:spcBef>
                <a:spcPts val="0"/>
              </a:spcBef>
              <a:spcAft>
                <a:spcPts val="0"/>
              </a:spcAft>
              <a:buClr>
                <a:schemeClr val="dk1"/>
              </a:buClr>
              <a:buSzPts val="1100"/>
              <a:buFont typeface="Arial"/>
              <a:buNone/>
              <a:defRPr/>
            </a:pPr>
            <a:r>
              <a:rPr lang="de">
                <a:solidFill>
                  <a:schemeClr val="lt1"/>
                </a:solidFill>
              </a:rPr>
              <a:t>addyouremail@freepik.com </a:t>
            </a:r>
            <a:endParaRPr>
              <a:solidFill>
                <a:schemeClr val="lt1"/>
              </a:solidFill>
            </a:endParaRPr>
          </a:p>
          <a:p>
            <a:pPr marL="0" lvl="0" indent="0" algn="ctr">
              <a:spcBef>
                <a:spcPts val="0"/>
              </a:spcBef>
              <a:spcAft>
                <a:spcPts val="0"/>
              </a:spcAft>
              <a:buClr>
                <a:schemeClr val="dk1"/>
              </a:buClr>
              <a:buSzPts val="1100"/>
              <a:buFont typeface="Arial"/>
              <a:buNone/>
              <a:defRPr/>
            </a:pPr>
            <a:r>
              <a:rPr lang="de">
                <a:solidFill>
                  <a:schemeClr val="lt1"/>
                </a:solidFill>
              </a:rPr>
              <a:t>+91  620 421 838 </a:t>
            </a:r>
            <a:endParaRPr>
              <a:solidFill>
                <a:schemeClr val="lt1"/>
              </a:solidFill>
            </a:endParaRPr>
          </a:p>
          <a:p>
            <a:pPr marL="0" lvl="0" indent="0" algn="ctr">
              <a:spcBef>
                <a:spcPts val="0"/>
              </a:spcBef>
              <a:spcAft>
                <a:spcPts val="0"/>
              </a:spcAft>
              <a:buNone/>
              <a:defRPr/>
            </a:pPr>
            <a:r>
              <a:rPr lang="de">
                <a:solidFill>
                  <a:schemeClr val="lt1"/>
                </a:solidFill>
              </a:rPr>
              <a:t>yourcompany.com</a:t>
            </a:r>
            <a:endParaRPr>
              <a:solidFill>
                <a:schemeClr val="lt1"/>
              </a:solidFill>
            </a:endParaRPr>
          </a:p>
        </p:txBody>
      </p:sp>
      <p:sp>
        <p:nvSpPr>
          <p:cNvPr id="2241" name="Google Shape;2241;p55" hidden="0"/>
          <p:cNvSpPr txBox="1"/>
          <p:nvPr isPhoto="0" userDrawn="0"/>
        </p:nvSpPr>
        <p:spPr bwMode="auto">
          <a:xfrm>
            <a:off x="3518699" y="4234500"/>
            <a:ext cx="4912200" cy="219900"/>
          </a:xfrm>
          <a:prstGeom prst="rect">
            <a:avLst/>
          </a:prstGeom>
          <a:noFill/>
          <a:ln>
            <a:noFill/>
          </a:ln>
        </p:spPr>
        <p:txBody>
          <a:bodyPr spcFirstLastPara="1" wrap="square" lIns="36000" tIns="36000" rIns="36000" bIns="36000" anchor="ctr" anchorCtr="0">
            <a:noAutofit/>
          </a:bodyPr>
          <a:lstStyle/>
          <a:p>
            <a:pPr marL="0" lvl="0" indent="0" algn="ctr">
              <a:lnSpc>
                <a:spcPct val="100000"/>
              </a:lnSpc>
              <a:spcBef>
                <a:spcPts val="300"/>
              </a:spcBef>
              <a:spcAft>
                <a:spcPts val="0"/>
              </a:spcAft>
              <a:buNone/>
              <a:defRPr/>
            </a:pPr>
            <a:r>
              <a:rPr lang="de" sz="1100">
                <a:solidFill>
                  <a:schemeClr val="dk1"/>
                </a:solidFill>
                <a:latin typeface="Archivo"/>
                <a:ea typeface="Archivo"/>
                <a:cs typeface="Archivo"/>
              </a:rPr>
              <a:t>Please keep this slide for </a:t>
            </a:r>
            <a:r>
              <a:rPr lang="de" sz="1100">
                <a:solidFill>
                  <a:schemeClr val="dk1"/>
                </a:solidFill>
                <a:latin typeface="Archivo"/>
                <a:ea typeface="Archivo"/>
                <a:cs typeface="Archivo"/>
              </a:rPr>
              <a:t>attribution</a:t>
            </a:r>
            <a:endParaRPr sz="1100">
              <a:solidFill>
                <a:schemeClr val="dk1"/>
              </a:solidFill>
              <a:latin typeface="Archivo"/>
              <a:ea typeface="Archivo"/>
              <a:cs typeface="Archivo"/>
            </a:endParaRPr>
          </a:p>
        </p:txBody>
      </p:sp>
      <p:sp>
        <p:nvSpPr>
          <p:cNvPr id="2242" name="Google Shape;2242;p55" hidden="0"/>
          <p:cNvSpPr/>
          <p:nvPr isPhoto="0" userDrawn="0"/>
        </p:nvSpPr>
        <p:spPr bwMode="auto">
          <a:xfrm>
            <a:off x="5076800" y="3075750"/>
            <a:ext cx="477900" cy="4779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43" name="Google Shape;2243;p55" hidden="0"/>
          <p:cNvSpPr/>
          <p:nvPr isPhoto="0" userDrawn="0"/>
        </p:nvSpPr>
        <p:spPr bwMode="auto">
          <a:xfrm>
            <a:off x="5087994" y="3086944"/>
            <a:ext cx="455435" cy="455435"/>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44" name="Google Shape;2244;p55" hidden="0"/>
          <p:cNvSpPr/>
          <p:nvPr isPhoto="0" userDrawn="0"/>
        </p:nvSpPr>
        <p:spPr bwMode="auto">
          <a:xfrm>
            <a:off x="5735875" y="3075750"/>
            <a:ext cx="477900" cy="4779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45" name="Google Shape;2245;p55" hidden="0"/>
          <p:cNvSpPr/>
          <p:nvPr isPhoto="0" userDrawn="0"/>
        </p:nvSpPr>
        <p:spPr bwMode="auto">
          <a:xfrm>
            <a:off x="5747069" y="3086944"/>
            <a:ext cx="455435" cy="455435"/>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46" name="Google Shape;2246;p55" hidden="0"/>
          <p:cNvSpPr/>
          <p:nvPr isPhoto="0" userDrawn="0"/>
        </p:nvSpPr>
        <p:spPr bwMode="auto">
          <a:xfrm>
            <a:off x="6394875" y="3075750"/>
            <a:ext cx="477900" cy="4779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47" name="Google Shape;2247;p55" hidden="0"/>
          <p:cNvSpPr/>
          <p:nvPr isPhoto="0" userDrawn="0"/>
        </p:nvSpPr>
        <p:spPr bwMode="auto">
          <a:xfrm>
            <a:off x="6406069" y="3086944"/>
            <a:ext cx="455435" cy="455435"/>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2248" name="Google Shape;2248;p55" hidden="0"/>
          <p:cNvGrpSpPr/>
          <p:nvPr isPhoto="0" userDrawn="0"/>
        </p:nvGrpSpPr>
        <p:grpSpPr bwMode="auto">
          <a:xfrm>
            <a:off x="5867228" y="3207204"/>
            <a:ext cx="215152" cy="215138"/>
            <a:chOff x="860977" y="2620616"/>
            <a:chExt cx="319311" cy="319290"/>
          </a:xfrm>
        </p:grpSpPr>
        <p:sp>
          <p:nvSpPr>
            <p:cNvPr id="2249" name="Google Shape;2249;p55" hidden="0"/>
            <p:cNvSpPr/>
            <p:nvPr isPhoto="0" userDrawn="0"/>
          </p:nvSpPr>
          <p:spPr bwMode="auto">
            <a:xfrm>
              <a:off x="935084" y="2694744"/>
              <a:ext cx="171071" cy="171071"/>
            </a:xfrm>
            <a:custGeom>
              <a:avLst/>
              <a:gdLst/>
              <a:ahLst/>
              <a:cxnLst/>
              <a:rect l="l" t="t" r="r" b="b"/>
              <a:pathLst>
                <a:path w="8197" h="8197" fill="norm" stroke="1"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50" name="Google Shape;2250;p55" hidden="0"/>
            <p:cNvSpPr/>
            <p:nvPr isPhoto="0" userDrawn="0"/>
          </p:nvSpPr>
          <p:spPr bwMode="auto">
            <a:xfrm>
              <a:off x="860977" y="2620616"/>
              <a:ext cx="319311" cy="319290"/>
            </a:xfrm>
            <a:custGeom>
              <a:avLst/>
              <a:gdLst/>
              <a:ahLst/>
              <a:cxnLst/>
              <a:rect l="l" t="t" r="r" b="b"/>
              <a:pathLst>
                <a:path w="15300" h="15299" fill="norm" stroke="1"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51" name="Google Shape;2251;p55" hidden="0"/>
            <p:cNvSpPr/>
            <p:nvPr isPhoto="0" userDrawn="0"/>
          </p:nvSpPr>
          <p:spPr bwMode="auto">
            <a:xfrm>
              <a:off x="1081712" y="2670306"/>
              <a:ext cx="48878" cy="48898"/>
            </a:xfrm>
            <a:custGeom>
              <a:avLst/>
              <a:gdLst/>
              <a:ahLst/>
              <a:cxnLst/>
              <a:rect l="l" t="t" r="r" b="b"/>
              <a:pathLst>
                <a:path w="2342" h="2343" fill="norm" stroke="1"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2252" name="Google Shape;2252;p55" hidden="0"/>
          <p:cNvSpPr/>
          <p:nvPr isPhoto="0" userDrawn="0"/>
        </p:nvSpPr>
        <p:spPr bwMode="auto">
          <a:xfrm>
            <a:off x="6505100" y="3221424"/>
            <a:ext cx="257388" cy="209912"/>
          </a:xfrm>
          <a:custGeom>
            <a:avLst/>
            <a:gdLst/>
            <a:ahLst/>
            <a:cxnLst/>
            <a:rect l="l" t="t" r="r" b="b"/>
            <a:pathLst>
              <a:path w="20081" h="16377" fill="norm" stroke="1"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2253" name="Google Shape;2253;p55" hidden="0"/>
          <p:cNvGrpSpPr/>
          <p:nvPr isPhoto="0" userDrawn="0"/>
        </p:nvGrpSpPr>
        <p:grpSpPr bwMode="auto">
          <a:xfrm>
            <a:off x="5208149" y="3198230"/>
            <a:ext cx="215137" cy="233098"/>
            <a:chOff x="1385007" y="2621430"/>
            <a:chExt cx="293262" cy="317659"/>
          </a:xfrm>
        </p:grpSpPr>
        <p:sp>
          <p:nvSpPr>
            <p:cNvPr id="2254" name="Google Shape;2254;p55" hidden="0"/>
            <p:cNvSpPr/>
            <p:nvPr isPhoto="0" userDrawn="0"/>
          </p:nvSpPr>
          <p:spPr bwMode="auto">
            <a:xfrm>
              <a:off x="1385007" y="2719183"/>
              <a:ext cx="73337" cy="219907"/>
            </a:xfrm>
            <a:custGeom>
              <a:avLst/>
              <a:gdLst/>
              <a:ahLst/>
              <a:cxnLst/>
              <a:rect l="l" t="t" r="r" b="b"/>
              <a:pathLst>
                <a:path w="3514" h="10537" fill="norm" stroke="1"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55" name="Google Shape;2255;p55" hidden="0"/>
            <p:cNvSpPr/>
            <p:nvPr isPhoto="0" userDrawn="0"/>
          </p:nvSpPr>
          <p:spPr bwMode="auto">
            <a:xfrm>
              <a:off x="1385007" y="2621430"/>
              <a:ext cx="73337" cy="73337"/>
            </a:xfrm>
            <a:custGeom>
              <a:avLst/>
              <a:gdLst/>
              <a:ahLst/>
              <a:cxnLst/>
              <a:rect l="l" t="t" r="r" b="b"/>
              <a:pathLst>
                <a:path w="3514" h="3514" fill="norm" stroke="1"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56" name="Google Shape;2256;p55" hidden="0"/>
            <p:cNvSpPr/>
            <p:nvPr isPhoto="0" userDrawn="0"/>
          </p:nvSpPr>
          <p:spPr bwMode="auto">
            <a:xfrm>
              <a:off x="1482759" y="2718786"/>
              <a:ext cx="195510" cy="220304"/>
            </a:xfrm>
            <a:custGeom>
              <a:avLst/>
              <a:gdLst/>
              <a:ahLst/>
              <a:cxnLst/>
              <a:rect l="l" t="t" r="r" b="b"/>
              <a:pathLst>
                <a:path w="9368" h="10556" fill="norm" stroke="1"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2261" name="Google Shape;2261;p56"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Alternative Ressourcen</a:t>
            </a:r>
            <a:endParaRPr/>
          </a:p>
        </p:txBody>
      </p:sp>
      <p:grpSp>
        <p:nvGrpSpPr>
          <p:cNvPr id="2262" name="Google Shape;2262;p56" hidden="0"/>
          <p:cNvGrpSpPr/>
          <p:nvPr isPhoto="0" userDrawn="0"/>
        </p:nvGrpSpPr>
        <p:grpSpPr bwMode="auto">
          <a:xfrm>
            <a:off x="6736056" y="3057429"/>
            <a:ext cx="1694856" cy="1394353"/>
            <a:chOff x="5015625" y="2622250"/>
            <a:chExt cx="2406782" cy="1980052"/>
          </a:xfrm>
        </p:grpSpPr>
        <p:sp>
          <p:nvSpPr>
            <p:cNvPr id="2263" name="Google Shape;2263;p56" hidden="0"/>
            <p:cNvSpPr/>
            <p:nvPr isPhoto="0" userDrawn="0"/>
          </p:nvSpPr>
          <p:spPr bwMode="auto">
            <a:xfrm>
              <a:off x="5173314" y="2622250"/>
              <a:ext cx="2081860" cy="1545328"/>
            </a:xfrm>
            <a:custGeom>
              <a:avLst/>
              <a:gdLst/>
              <a:ahLst/>
              <a:cxnLst/>
              <a:rect l="l" t="t" r="r" b="b"/>
              <a:pathLst>
                <a:path w="38828" h="28820" fill="norm" stroke="1" extrusionOk="0">
                  <a:moveTo>
                    <a:pt x="27760" y="0"/>
                  </a:moveTo>
                  <a:cubicBezTo>
                    <a:pt x="24666" y="0"/>
                    <a:pt x="22092" y="1671"/>
                    <a:pt x="20551" y="3413"/>
                  </a:cubicBezTo>
                  <a:cubicBezTo>
                    <a:pt x="18265" y="5997"/>
                    <a:pt x="16562" y="8604"/>
                    <a:pt x="13705" y="9080"/>
                  </a:cubicBezTo>
                  <a:cubicBezTo>
                    <a:pt x="13114" y="9178"/>
                    <a:pt x="12460" y="9205"/>
                    <a:pt x="11766" y="9205"/>
                  </a:cubicBezTo>
                  <a:cubicBezTo>
                    <a:pt x="10960" y="9205"/>
                    <a:pt x="10100" y="9169"/>
                    <a:pt x="9220" y="9169"/>
                  </a:cubicBezTo>
                  <a:cubicBezTo>
                    <a:pt x="7184" y="9169"/>
                    <a:pt x="5047" y="9360"/>
                    <a:pt x="3251" y="10628"/>
                  </a:cubicBezTo>
                  <a:cubicBezTo>
                    <a:pt x="1" y="12902"/>
                    <a:pt x="13" y="18974"/>
                    <a:pt x="2584" y="22403"/>
                  </a:cubicBezTo>
                  <a:cubicBezTo>
                    <a:pt x="5144" y="25844"/>
                    <a:pt x="11788" y="27487"/>
                    <a:pt x="19444" y="28595"/>
                  </a:cubicBezTo>
                  <a:cubicBezTo>
                    <a:pt x="20437" y="28745"/>
                    <a:pt x="21436" y="28819"/>
                    <a:pt x="22435" y="28819"/>
                  </a:cubicBezTo>
                  <a:cubicBezTo>
                    <a:pt x="24201" y="28819"/>
                    <a:pt x="25964" y="28587"/>
                    <a:pt x="27683" y="28130"/>
                  </a:cubicBezTo>
                  <a:lnTo>
                    <a:pt x="31159" y="26868"/>
                  </a:lnTo>
                  <a:cubicBezTo>
                    <a:pt x="32862" y="26094"/>
                    <a:pt x="34279" y="25213"/>
                    <a:pt x="35481" y="24511"/>
                  </a:cubicBezTo>
                  <a:cubicBezTo>
                    <a:pt x="37315" y="23427"/>
                    <a:pt x="37970" y="20784"/>
                    <a:pt x="38315" y="18855"/>
                  </a:cubicBezTo>
                  <a:cubicBezTo>
                    <a:pt x="38827" y="15962"/>
                    <a:pt x="38779" y="12997"/>
                    <a:pt x="38184" y="10116"/>
                  </a:cubicBezTo>
                  <a:cubicBezTo>
                    <a:pt x="37422" y="6485"/>
                    <a:pt x="35672" y="3127"/>
                    <a:pt x="32552" y="1353"/>
                  </a:cubicBezTo>
                  <a:cubicBezTo>
                    <a:pt x="30872" y="391"/>
                    <a:pt x="29255" y="0"/>
                    <a:pt x="27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64" name="Google Shape;2264;p56" hidden="0"/>
            <p:cNvSpPr/>
            <p:nvPr isPhoto="0" userDrawn="0"/>
          </p:nvSpPr>
          <p:spPr bwMode="auto">
            <a:xfrm>
              <a:off x="7191903" y="2777902"/>
              <a:ext cx="157099" cy="416091"/>
            </a:xfrm>
            <a:custGeom>
              <a:avLst/>
              <a:gdLst/>
              <a:ahLst/>
              <a:cxnLst/>
              <a:rect l="l" t="t" r="r" b="b"/>
              <a:pathLst>
                <a:path w="2930" h="7760" fill="norm" stroke="1" extrusionOk="0">
                  <a:moveTo>
                    <a:pt x="1359" y="1"/>
                  </a:moveTo>
                  <a:cubicBezTo>
                    <a:pt x="1063" y="1"/>
                    <a:pt x="765" y="136"/>
                    <a:pt x="512" y="415"/>
                  </a:cubicBezTo>
                  <a:cubicBezTo>
                    <a:pt x="108" y="867"/>
                    <a:pt x="0" y="1510"/>
                    <a:pt x="215" y="2082"/>
                  </a:cubicBezTo>
                  <a:cubicBezTo>
                    <a:pt x="512" y="2867"/>
                    <a:pt x="1012" y="4272"/>
                    <a:pt x="1310" y="5368"/>
                  </a:cubicBezTo>
                  <a:cubicBezTo>
                    <a:pt x="1669" y="6686"/>
                    <a:pt x="1641" y="7760"/>
                    <a:pt x="1894" y="7760"/>
                  </a:cubicBezTo>
                  <a:cubicBezTo>
                    <a:pt x="1952" y="7760"/>
                    <a:pt x="2025" y="7704"/>
                    <a:pt x="2120" y="7582"/>
                  </a:cubicBezTo>
                  <a:cubicBezTo>
                    <a:pt x="2644" y="6915"/>
                    <a:pt x="2929" y="4487"/>
                    <a:pt x="2786" y="2058"/>
                  </a:cubicBezTo>
                  <a:cubicBezTo>
                    <a:pt x="2703" y="714"/>
                    <a:pt x="2037" y="1"/>
                    <a:pt x="1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65" name="Google Shape;2265;p56" hidden="0"/>
            <p:cNvSpPr/>
            <p:nvPr isPhoto="0" userDrawn="0"/>
          </p:nvSpPr>
          <p:spPr bwMode="auto">
            <a:xfrm>
              <a:off x="6109743" y="2662034"/>
              <a:ext cx="259723" cy="211316"/>
            </a:xfrm>
            <a:custGeom>
              <a:avLst/>
              <a:gdLst/>
              <a:ahLst/>
              <a:cxnLst/>
              <a:rect l="l" t="t" r="r" b="b"/>
              <a:pathLst>
                <a:path w="4844" h="3941" fill="norm" stroke="1" extrusionOk="0">
                  <a:moveTo>
                    <a:pt x="3781" y="1"/>
                  </a:moveTo>
                  <a:cubicBezTo>
                    <a:pt x="3496" y="1"/>
                    <a:pt x="3150" y="74"/>
                    <a:pt x="2800" y="242"/>
                  </a:cubicBezTo>
                  <a:cubicBezTo>
                    <a:pt x="2800" y="242"/>
                    <a:pt x="1836" y="456"/>
                    <a:pt x="1098" y="1933"/>
                  </a:cubicBezTo>
                  <a:cubicBezTo>
                    <a:pt x="425" y="3277"/>
                    <a:pt x="0" y="3940"/>
                    <a:pt x="541" y="3940"/>
                  </a:cubicBezTo>
                  <a:cubicBezTo>
                    <a:pt x="594" y="3940"/>
                    <a:pt x="656" y="3934"/>
                    <a:pt x="729" y="3921"/>
                  </a:cubicBezTo>
                  <a:cubicBezTo>
                    <a:pt x="1538" y="3778"/>
                    <a:pt x="2574" y="1861"/>
                    <a:pt x="3896" y="1052"/>
                  </a:cubicBezTo>
                  <a:cubicBezTo>
                    <a:pt x="4843" y="471"/>
                    <a:pt x="4505"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66" name="Google Shape;2266;p56" hidden="0"/>
            <p:cNvSpPr/>
            <p:nvPr isPhoto="0" userDrawn="0"/>
          </p:nvSpPr>
          <p:spPr bwMode="auto">
            <a:xfrm>
              <a:off x="6050655" y="2711791"/>
              <a:ext cx="98763" cy="106489"/>
            </a:xfrm>
            <a:custGeom>
              <a:avLst/>
              <a:gdLst/>
              <a:ahLst/>
              <a:cxnLst/>
              <a:rect l="l" t="t" r="r" b="b"/>
              <a:pathLst>
                <a:path w="1842" h="1986" fill="norm" stroke="1" extrusionOk="0">
                  <a:moveTo>
                    <a:pt x="1183" y="1"/>
                  </a:moveTo>
                  <a:cubicBezTo>
                    <a:pt x="1166" y="1"/>
                    <a:pt x="1148" y="2"/>
                    <a:pt x="1128" y="5"/>
                  </a:cubicBezTo>
                  <a:cubicBezTo>
                    <a:pt x="938" y="28"/>
                    <a:pt x="783" y="159"/>
                    <a:pt x="699" y="338"/>
                  </a:cubicBezTo>
                  <a:cubicBezTo>
                    <a:pt x="481" y="820"/>
                    <a:pt x="0" y="1985"/>
                    <a:pt x="386" y="1985"/>
                  </a:cubicBezTo>
                  <a:cubicBezTo>
                    <a:pt x="420" y="1985"/>
                    <a:pt x="461" y="1976"/>
                    <a:pt x="509" y="1957"/>
                  </a:cubicBezTo>
                  <a:cubicBezTo>
                    <a:pt x="1147" y="1702"/>
                    <a:pt x="1841" y="1"/>
                    <a:pt x="1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67" name="Google Shape;2267;p56" hidden="0"/>
            <p:cNvSpPr/>
            <p:nvPr isPhoto="0" userDrawn="0"/>
          </p:nvSpPr>
          <p:spPr bwMode="auto">
            <a:xfrm>
              <a:off x="5163770" y="4518654"/>
              <a:ext cx="2258637" cy="83647"/>
            </a:xfrm>
            <a:custGeom>
              <a:avLst/>
              <a:gdLst/>
              <a:ahLst/>
              <a:cxnLst/>
              <a:rect l="l" t="t" r="r" b="b"/>
              <a:pathLst>
                <a:path w="42125" h="1560" fill="norm" stroke="1" extrusionOk="0">
                  <a:moveTo>
                    <a:pt x="21062" y="0"/>
                  </a:moveTo>
                  <a:cubicBezTo>
                    <a:pt x="9430" y="0"/>
                    <a:pt x="0" y="345"/>
                    <a:pt x="0" y="774"/>
                  </a:cubicBezTo>
                  <a:cubicBezTo>
                    <a:pt x="0" y="1215"/>
                    <a:pt x="9430" y="1560"/>
                    <a:pt x="21062" y="1560"/>
                  </a:cubicBezTo>
                  <a:cubicBezTo>
                    <a:pt x="32695" y="1560"/>
                    <a:pt x="42125" y="1215"/>
                    <a:pt x="42125" y="774"/>
                  </a:cubicBezTo>
                  <a:cubicBezTo>
                    <a:pt x="42125" y="345"/>
                    <a:pt x="32695" y="0"/>
                    <a:pt x="21062"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68" name="Google Shape;2268;p56" hidden="0"/>
            <p:cNvSpPr/>
            <p:nvPr isPhoto="0" userDrawn="0"/>
          </p:nvSpPr>
          <p:spPr bwMode="auto">
            <a:xfrm>
              <a:off x="5163770" y="4518654"/>
              <a:ext cx="2258637" cy="83647"/>
            </a:xfrm>
            <a:custGeom>
              <a:avLst/>
              <a:gdLst/>
              <a:ahLst/>
              <a:cxnLst/>
              <a:rect l="l" t="t" r="r" b="b"/>
              <a:pathLst>
                <a:path w="42125" h="1560" fill="norm" stroke="1" extrusionOk="0">
                  <a:moveTo>
                    <a:pt x="21062" y="0"/>
                  </a:moveTo>
                  <a:cubicBezTo>
                    <a:pt x="9430" y="0"/>
                    <a:pt x="0" y="345"/>
                    <a:pt x="0" y="774"/>
                  </a:cubicBezTo>
                  <a:cubicBezTo>
                    <a:pt x="0" y="1215"/>
                    <a:pt x="9430" y="1560"/>
                    <a:pt x="21062" y="1560"/>
                  </a:cubicBezTo>
                  <a:cubicBezTo>
                    <a:pt x="32695" y="1560"/>
                    <a:pt x="42125" y="1215"/>
                    <a:pt x="42125" y="774"/>
                  </a:cubicBezTo>
                  <a:cubicBezTo>
                    <a:pt x="42125" y="345"/>
                    <a:pt x="32695" y="0"/>
                    <a:pt x="2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69" name="Google Shape;2269;p56" hidden="0"/>
            <p:cNvSpPr/>
            <p:nvPr isPhoto="0" userDrawn="0"/>
          </p:nvSpPr>
          <p:spPr bwMode="auto">
            <a:xfrm>
              <a:off x="6657552" y="2982668"/>
              <a:ext cx="186482" cy="1097494"/>
            </a:xfrm>
            <a:custGeom>
              <a:avLst/>
              <a:gdLst/>
              <a:ahLst/>
              <a:cxnLst/>
              <a:rect l="l" t="t" r="r" b="b"/>
              <a:pathLst>
                <a:path w="3478" h="20468" fill="norm" stroke="1" extrusionOk="0">
                  <a:moveTo>
                    <a:pt x="3168" y="1263"/>
                  </a:moveTo>
                  <a:lnTo>
                    <a:pt x="3168" y="2275"/>
                  </a:lnTo>
                  <a:lnTo>
                    <a:pt x="310" y="2275"/>
                  </a:lnTo>
                  <a:lnTo>
                    <a:pt x="310" y="1263"/>
                  </a:lnTo>
                  <a:close/>
                  <a:moveTo>
                    <a:pt x="3168" y="2584"/>
                  </a:moveTo>
                  <a:lnTo>
                    <a:pt x="3168" y="3596"/>
                  </a:lnTo>
                  <a:lnTo>
                    <a:pt x="310" y="3596"/>
                  </a:lnTo>
                  <a:lnTo>
                    <a:pt x="310" y="2584"/>
                  </a:lnTo>
                  <a:close/>
                  <a:moveTo>
                    <a:pt x="3168" y="3918"/>
                  </a:moveTo>
                  <a:lnTo>
                    <a:pt x="3168" y="4930"/>
                  </a:lnTo>
                  <a:lnTo>
                    <a:pt x="310" y="4930"/>
                  </a:lnTo>
                  <a:lnTo>
                    <a:pt x="310" y="3918"/>
                  </a:lnTo>
                  <a:close/>
                  <a:moveTo>
                    <a:pt x="3168" y="5240"/>
                  </a:moveTo>
                  <a:lnTo>
                    <a:pt x="3168" y="6252"/>
                  </a:lnTo>
                  <a:lnTo>
                    <a:pt x="310" y="6252"/>
                  </a:lnTo>
                  <a:lnTo>
                    <a:pt x="310" y="5240"/>
                  </a:lnTo>
                  <a:close/>
                  <a:moveTo>
                    <a:pt x="3168" y="6561"/>
                  </a:moveTo>
                  <a:lnTo>
                    <a:pt x="3168" y="7573"/>
                  </a:lnTo>
                  <a:lnTo>
                    <a:pt x="310" y="7573"/>
                  </a:lnTo>
                  <a:lnTo>
                    <a:pt x="310" y="6561"/>
                  </a:lnTo>
                  <a:close/>
                  <a:moveTo>
                    <a:pt x="3168" y="7883"/>
                  </a:moveTo>
                  <a:lnTo>
                    <a:pt x="3168" y="8883"/>
                  </a:lnTo>
                  <a:lnTo>
                    <a:pt x="310" y="8883"/>
                  </a:lnTo>
                  <a:lnTo>
                    <a:pt x="310" y="7883"/>
                  </a:lnTo>
                  <a:close/>
                  <a:moveTo>
                    <a:pt x="3168" y="9204"/>
                  </a:moveTo>
                  <a:lnTo>
                    <a:pt x="3168" y="10204"/>
                  </a:lnTo>
                  <a:lnTo>
                    <a:pt x="310" y="10204"/>
                  </a:lnTo>
                  <a:lnTo>
                    <a:pt x="310" y="9204"/>
                  </a:lnTo>
                  <a:close/>
                  <a:moveTo>
                    <a:pt x="3168" y="10526"/>
                  </a:moveTo>
                  <a:lnTo>
                    <a:pt x="3168" y="11526"/>
                  </a:lnTo>
                  <a:lnTo>
                    <a:pt x="310" y="11526"/>
                  </a:lnTo>
                  <a:lnTo>
                    <a:pt x="310" y="10526"/>
                  </a:lnTo>
                  <a:close/>
                  <a:moveTo>
                    <a:pt x="3168" y="11836"/>
                  </a:moveTo>
                  <a:lnTo>
                    <a:pt x="3168" y="12848"/>
                  </a:lnTo>
                  <a:lnTo>
                    <a:pt x="310" y="12848"/>
                  </a:lnTo>
                  <a:lnTo>
                    <a:pt x="310" y="11836"/>
                  </a:lnTo>
                  <a:close/>
                  <a:moveTo>
                    <a:pt x="3168" y="13157"/>
                  </a:moveTo>
                  <a:lnTo>
                    <a:pt x="3168" y="14169"/>
                  </a:lnTo>
                  <a:lnTo>
                    <a:pt x="310" y="14169"/>
                  </a:lnTo>
                  <a:lnTo>
                    <a:pt x="310" y="13157"/>
                  </a:lnTo>
                  <a:close/>
                  <a:moveTo>
                    <a:pt x="3168" y="14491"/>
                  </a:moveTo>
                  <a:lnTo>
                    <a:pt x="3168" y="15503"/>
                  </a:lnTo>
                  <a:lnTo>
                    <a:pt x="310" y="15503"/>
                  </a:lnTo>
                  <a:lnTo>
                    <a:pt x="310" y="14491"/>
                  </a:lnTo>
                  <a:close/>
                  <a:moveTo>
                    <a:pt x="156" y="1"/>
                  </a:moveTo>
                  <a:cubicBezTo>
                    <a:pt x="72" y="1"/>
                    <a:pt x="1" y="60"/>
                    <a:pt x="1" y="156"/>
                  </a:cubicBezTo>
                  <a:lnTo>
                    <a:pt x="1" y="20313"/>
                  </a:lnTo>
                  <a:cubicBezTo>
                    <a:pt x="1" y="20408"/>
                    <a:pt x="72" y="20468"/>
                    <a:pt x="156" y="20468"/>
                  </a:cubicBezTo>
                  <a:cubicBezTo>
                    <a:pt x="239" y="20468"/>
                    <a:pt x="310" y="20408"/>
                    <a:pt x="310" y="20313"/>
                  </a:cubicBezTo>
                  <a:lnTo>
                    <a:pt x="310" y="15812"/>
                  </a:lnTo>
                  <a:lnTo>
                    <a:pt x="3168" y="15812"/>
                  </a:lnTo>
                  <a:lnTo>
                    <a:pt x="3168" y="20313"/>
                  </a:lnTo>
                  <a:cubicBezTo>
                    <a:pt x="3168" y="20408"/>
                    <a:pt x="3239" y="20468"/>
                    <a:pt x="3323" y="20468"/>
                  </a:cubicBezTo>
                  <a:cubicBezTo>
                    <a:pt x="3406" y="20468"/>
                    <a:pt x="3477" y="20408"/>
                    <a:pt x="3477" y="20313"/>
                  </a:cubicBezTo>
                  <a:lnTo>
                    <a:pt x="3477" y="144"/>
                  </a:lnTo>
                  <a:cubicBezTo>
                    <a:pt x="3477" y="60"/>
                    <a:pt x="3406" y="1"/>
                    <a:pt x="3323" y="1"/>
                  </a:cubicBezTo>
                  <a:cubicBezTo>
                    <a:pt x="3239" y="1"/>
                    <a:pt x="3168" y="60"/>
                    <a:pt x="3168" y="156"/>
                  </a:cubicBezTo>
                  <a:lnTo>
                    <a:pt x="3168" y="953"/>
                  </a:lnTo>
                  <a:lnTo>
                    <a:pt x="310" y="953"/>
                  </a:lnTo>
                  <a:lnTo>
                    <a:pt x="310" y="156"/>
                  </a:lnTo>
                  <a:cubicBezTo>
                    <a:pt x="310" y="60"/>
                    <a:pt x="239" y="1"/>
                    <a:pt x="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70" name="Google Shape;2270;p56" hidden="0"/>
            <p:cNvSpPr/>
            <p:nvPr isPhoto="0" userDrawn="0"/>
          </p:nvSpPr>
          <p:spPr bwMode="auto">
            <a:xfrm>
              <a:off x="5321513" y="3633747"/>
              <a:ext cx="190234" cy="298020"/>
            </a:xfrm>
            <a:custGeom>
              <a:avLst/>
              <a:gdLst/>
              <a:ahLst/>
              <a:cxnLst/>
              <a:rect l="l" t="t" r="r" b="b"/>
              <a:pathLst>
                <a:path w="3548" h="5558" fill="norm" stroke="1" extrusionOk="0">
                  <a:moveTo>
                    <a:pt x="1952" y="0"/>
                  </a:moveTo>
                  <a:cubicBezTo>
                    <a:pt x="1077" y="0"/>
                    <a:pt x="631" y="1901"/>
                    <a:pt x="416" y="2907"/>
                  </a:cubicBezTo>
                  <a:cubicBezTo>
                    <a:pt x="5" y="4806"/>
                    <a:pt x="0" y="5557"/>
                    <a:pt x="181" y="5557"/>
                  </a:cubicBezTo>
                  <a:cubicBezTo>
                    <a:pt x="236" y="5557"/>
                    <a:pt x="309" y="5488"/>
                    <a:pt x="392" y="5360"/>
                  </a:cubicBezTo>
                  <a:lnTo>
                    <a:pt x="1213" y="4110"/>
                  </a:lnTo>
                  <a:cubicBezTo>
                    <a:pt x="1213" y="4110"/>
                    <a:pt x="3547" y="907"/>
                    <a:pt x="2404" y="157"/>
                  </a:cubicBezTo>
                  <a:cubicBezTo>
                    <a:pt x="2242" y="49"/>
                    <a:pt x="2091" y="0"/>
                    <a:pt x="19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71" name="Google Shape;2271;p56" hidden="0"/>
            <p:cNvSpPr/>
            <p:nvPr isPhoto="0" userDrawn="0"/>
          </p:nvSpPr>
          <p:spPr bwMode="auto">
            <a:xfrm>
              <a:off x="5345319" y="3762645"/>
              <a:ext cx="262190" cy="253247"/>
            </a:xfrm>
            <a:custGeom>
              <a:avLst/>
              <a:gdLst/>
              <a:ahLst/>
              <a:cxnLst/>
              <a:rect l="l" t="t" r="r" b="b"/>
              <a:pathLst>
                <a:path w="4890" h="4723" fill="norm" stroke="1" extrusionOk="0">
                  <a:moveTo>
                    <a:pt x="3482" y="1"/>
                  </a:moveTo>
                  <a:cubicBezTo>
                    <a:pt x="2691" y="1"/>
                    <a:pt x="1775" y="1471"/>
                    <a:pt x="1281" y="2277"/>
                  </a:cubicBezTo>
                  <a:cubicBezTo>
                    <a:pt x="232" y="4024"/>
                    <a:pt x="0" y="4722"/>
                    <a:pt x="220" y="4722"/>
                  </a:cubicBezTo>
                  <a:cubicBezTo>
                    <a:pt x="274" y="4722"/>
                    <a:pt x="356" y="4679"/>
                    <a:pt x="460" y="4599"/>
                  </a:cubicBezTo>
                  <a:lnTo>
                    <a:pt x="1639" y="3670"/>
                  </a:lnTo>
                  <a:cubicBezTo>
                    <a:pt x="1639" y="3670"/>
                    <a:pt x="4889" y="1408"/>
                    <a:pt x="4056" y="325"/>
                  </a:cubicBezTo>
                  <a:cubicBezTo>
                    <a:pt x="3879" y="97"/>
                    <a:pt x="3684" y="1"/>
                    <a:pt x="3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72" name="Google Shape;2272;p56" hidden="0"/>
            <p:cNvSpPr/>
            <p:nvPr isPhoto="0" userDrawn="0"/>
          </p:nvSpPr>
          <p:spPr bwMode="auto">
            <a:xfrm>
              <a:off x="5360921" y="3963925"/>
              <a:ext cx="226748" cy="168742"/>
            </a:xfrm>
            <a:custGeom>
              <a:avLst/>
              <a:gdLst/>
              <a:ahLst/>
              <a:cxnLst/>
              <a:rect l="l" t="t" r="r" b="b"/>
              <a:pathLst>
                <a:path w="4229" h="3147" fill="norm" stroke="1" extrusionOk="0">
                  <a:moveTo>
                    <a:pt x="3257" y="0"/>
                  </a:moveTo>
                  <a:cubicBezTo>
                    <a:pt x="2655" y="0"/>
                    <a:pt x="1813" y="909"/>
                    <a:pt x="1348" y="1428"/>
                  </a:cubicBezTo>
                  <a:cubicBezTo>
                    <a:pt x="254" y="2650"/>
                    <a:pt x="0" y="3146"/>
                    <a:pt x="201" y="3146"/>
                  </a:cubicBezTo>
                  <a:cubicBezTo>
                    <a:pt x="243" y="3146"/>
                    <a:pt x="305" y="3124"/>
                    <a:pt x="383" y="3083"/>
                  </a:cubicBezTo>
                  <a:lnTo>
                    <a:pt x="1419" y="2548"/>
                  </a:lnTo>
                  <a:cubicBezTo>
                    <a:pt x="1419" y="2548"/>
                    <a:pt x="4229" y="1286"/>
                    <a:pt x="3753" y="345"/>
                  </a:cubicBezTo>
                  <a:cubicBezTo>
                    <a:pt x="3628" y="100"/>
                    <a:pt x="3456" y="0"/>
                    <a:pt x="3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73" name="Google Shape;2273;p56" hidden="0"/>
            <p:cNvSpPr/>
            <p:nvPr isPhoto="0" userDrawn="0"/>
          </p:nvSpPr>
          <p:spPr bwMode="auto">
            <a:xfrm>
              <a:off x="5369822" y="4105369"/>
              <a:ext cx="226802" cy="169010"/>
            </a:xfrm>
            <a:custGeom>
              <a:avLst/>
              <a:gdLst/>
              <a:ahLst/>
              <a:cxnLst/>
              <a:rect l="l" t="t" r="r" b="b"/>
              <a:pathLst>
                <a:path w="4230" h="3152" fill="norm" stroke="1" extrusionOk="0">
                  <a:moveTo>
                    <a:pt x="3263" y="0"/>
                  </a:moveTo>
                  <a:cubicBezTo>
                    <a:pt x="2660" y="0"/>
                    <a:pt x="1815" y="913"/>
                    <a:pt x="1348" y="1434"/>
                  </a:cubicBezTo>
                  <a:cubicBezTo>
                    <a:pt x="255" y="2655"/>
                    <a:pt x="1" y="3151"/>
                    <a:pt x="202" y="3151"/>
                  </a:cubicBezTo>
                  <a:cubicBezTo>
                    <a:pt x="244" y="3151"/>
                    <a:pt x="306" y="3130"/>
                    <a:pt x="384" y="3089"/>
                  </a:cubicBezTo>
                  <a:lnTo>
                    <a:pt x="1420" y="2553"/>
                  </a:lnTo>
                  <a:cubicBezTo>
                    <a:pt x="1420" y="2553"/>
                    <a:pt x="4230" y="1291"/>
                    <a:pt x="3753" y="338"/>
                  </a:cubicBezTo>
                  <a:cubicBezTo>
                    <a:pt x="3630" y="98"/>
                    <a:pt x="3459" y="0"/>
                    <a:pt x="3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74" name="Google Shape;2274;p56" hidden="0"/>
            <p:cNvSpPr/>
            <p:nvPr isPhoto="0" userDrawn="0"/>
          </p:nvSpPr>
          <p:spPr bwMode="auto">
            <a:xfrm>
              <a:off x="5015625" y="3836905"/>
              <a:ext cx="333608" cy="153031"/>
            </a:xfrm>
            <a:custGeom>
              <a:avLst/>
              <a:gdLst/>
              <a:ahLst/>
              <a:cxnLst/>
              <a:rect l="l" t="t" r="r" b="b"/>
              <a:pathLst>
                <a:path w="6222" h="2854" fill="norm" stroke="1" extrusionOk="0">
                  <a:moveTo>
                    <a:pt x="1473" y="0"/>
                  </a:moveTo>
                  <a:cubicBezTo>
                    <a:pt x="1206" y="0"/>
                    <a:pt x="982" y="83"/>
                    <a:pt x="834" y="285"/>
                  </a:cubicBezTo>
                  <a:cubicBezTo>
                    <a:pt x="1" y="1428"/>
                    <a:pt x="2346" y="2095"/>
                    <a:pt x="3501" y="2404"/>
                  </a:cubicBezTo>
                  <a:cubicBezTo>
                    <a:pt x="4728" y="2726"/>
                    <a:pt x="5475" y="2854"/>
                    <a:pt x="5848" y="2854"/>
                  </a:cubicBezTo>
                  <a:cubicBezTo>
                    <a:pt x="6222" y="2854"/>
                    <a:pt x="6222" y="2726"/>
                    <a:pt x="5954" y="2535"/>
                  </a:cubicBezTo>
                  <a:lnTo>
                    <a:pt x="4728" y="1654"/>
                  </a:lnTo>
                  <a:cubicBezTo>
                    <a:pt x="4728" y="1654"/>
                    <a:pt x="2668" y="0"/>
                    <a:pt x="1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75" name="Google Shape;2275;p56" hidden="0"/>
            <p:cNvSpPr/>
            <p:nvPr isPhoto="0" userDrawn="0"/>
          </p:nvSpPr>
          <p:spPr bwMode="auto">
            <a:xfrm>
              <a:off x="5023292" y="3982799"/>
              <a:ext cx="349479" cy="108634"/>
            </a:xfrm>
            <a:custGeom>
              <a:avLst/>
              <a:gdLst/>
              <a:ahLst/>
              <a:cxnLst/>
              <a:rect l="l" t="t" r="r" b="b"/>
              <a:pathLst>
                <a:path w="6518" h="2026" fill="norm" stroke="1" extrusionOk="0">
                  <a:moveTo>
                    <a:pt x="1494" y="0"/>
                  </a:moveTo>
                  <a:cubicBezTo>
                    <a:pt x="1074" y="0"/>
                    <a:pt x="739" y="118"/>
                    <a:pt x="596" y="433"/>
                  </a:cubicBezTo>
                  <a:cubicBezTo>
                    <a:pt x="1" y="1719"/>
                    <a:pt x="2430" y="1910"/>
                    <a:pt x="3608" y="1981"/>
                  </a:cubicBezTo>
                  <a:cubicBezTo>
                    <a:pt x="4150" y="2012"/>
                    <a:pt x="4598" y="2025"/>
                    <a:pt x="4963" y="2025"/>
                  </a:cubicBezTo>
                  <a:cubicBezTo>
                    <a:pt x="6308" y="2025"/>
                    <a:pt x="6517" y="1840"/>
                    <a:pt x="6049" y="1624"/>
                  </a:cubicBezTo>
                  <a:lnTo>
                    <a:pt x="4680" y="1005"/>
                  </a:lnTo>
                  <a:cubicBezTo>
                    <a:pt x="4680" y="1005"/>
                    <a:pt x="2723" y="0"/>
                    <a:pt x="1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76" name="Google Shape;2276;p56" hidden="0"/>
            <p:cNvSpPr/>
            <p:nvPr isPhoto="0" userDrawn="0"/>
          </p:nvSpPr>
          <p:spPr bwMode="auto">
            <a:xfrm>
              <a:off x="5085864" y="4119685"/>
              <a:ext cx="298060" cy="88044"/>
            </a:xfrm>
            <a:custGeom>
              <a:avLst/>
              <a:gdLst/>
              <a:ahLst/>
              <a:cxnLst/>
              <a:rect l="l" t="t" r="r" b="b"/>
              <a:pathLst>
                <a:path w="5559" h="1642" fill="norm" stroke="1" extrusionOk="0">
                  <a:moveTo>
                    <a:pt x="1275" y="1"/>
                  </a:moveTo>
                  <a:cubicBezTo>
                    <a:pt x="892" y="1"/>
                    <a:pt x="586" y="106"/>
                    <a:pt x="465" y="393"/>
                  </a:cubicBezTo>
                  <a:cubicBezTo>
                    <a:pt x="1" y="1500"/>
                    <a:pt x="2049" y="1595"/>
                    <a:pt x="3061" y="1631"/>
                  </a:cubicBezTo>
                  <a:cubicBezTo>
                    <a:pt x="3319" y="1638"/>
                    <a:pt x="3552" y="1641"/>
                    <a:pt x="3762" y="1641"/>
                  </a:cubicBezTo>
                  <a:cubicBezTo>
                    <a:pt x="5291" y="1641"/>
                    <a:pt x="5559" y="1462"/>
                    <a:pt x="5108" y="1274"/>
                  </a:cubicBezTo>
                  <a:lnTo>
                    <a:pt x="3942" y="774"/>
                  </a:lnTo>
                  <a:lnTo>
                    <a:pt x="3942" y="786"/>
                  </a:lnTo>
                  <a:cubicBezTo>
                    <a:pt x="3942" y="786"/>
                    <a:pt x="2321" y="1"/>
                    <a:pt x="12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77" name="Google Shape;2277;p56" hidden="0"/>
            <p:cNvSpPr/>
            <p:nvPr isPhoto="0" userDrawn="0"/>
          </p:nvSpPr>
          <p:spPr bwMode="auto">
            <a:xfrm>
              <a:off x="5090958" y="4204991"/>
              <a:ext cx="290232" cy="105792"/>
            </a:xfrm>
            <a:custGeom>
              <a:avLst/>
              <a:gdLst/>
              <a:ahLst/>
              <a:cxnLst/>
              <a:rect l="l" t="t" r="r" b="b"/>
              <a:pathLst>
                <a:path w="5413" h="1973" fill="norm" stroke="1" extrusionOk="0">
                  <a:moveTo>
                    <a:pt x="1243" y="0"/>
                  </a:moveTo>
                  <a:cubicBezTo>
                    <a:pt x="948" y="0"/>
                    <a:pt x="709" y="88"/>
                    <a:pt x="584" y="314"/>
                  </a:cubicBezTo>
                  <a:cubicBezTo>
                    <a:pt x="1" y="1362"/>
                    <a:pt x="2037" y="1683"/>
                    <a:pt x="3025" y="1814"/>
                  </a:cubicBezTo>
                  <a:cubicBezTo>
                    <a:pt x="3829" y="1926"/>
                    <a:pt x="4392" y="1972"/>
                    <a:pt x="4755" y="1972"/>
                  </a:cubicBezTo>
                  <a:cubicBezTo>
                    <a:pt x="5356" y="1972"/>
                    <a:pt x="5413" y="1846"/>
                    <a:pt x="5109" y="1683"/>
                  </a:cubicBezTo>
                  <a:lnTo>
                    <a:pt x="3989" y="1064"/>
                  </a:lnTo>
                  <a:cubicBezTo>
                    <a:pt x="3989" y="1064"/>
                    <a:pt x="2272" y="0"/>
                    <a:pt x="1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78" name="Google Shape;2278;p56" hidden="0"/>
            <p:cNvSpPr/>
            <p:nvPr isPhoto="0" userDrawn="0"/>
          </p:nvSpPr>
          <p:spPr bwMode="auto">
            <a:xfrm>
              <a:off x="5069886" y="3531767"/>
              <a:ext cx="239563" cy="339093"/>
            </a:xfrm>
            <a:custGeom>
              <a:avLst/>
              <a:gdLst/>
              <a:ahLst/>
              <a:cxnLst/>
              <a:rect l="l" t="t" r="r" b="b"/>
              <a:pathLst>
                <a:path w="4468" h="6324" fill="norm" stroke="1" extrusionOk="0">
                  <a:moveTo>
                    <a:pt x="2072" y="1"/>
                  </a:moveTo>
                  <a:cubicBezTo>
                    <a:pt x="1992" y="1"/>
                    <a:pt x="1909" y="12"/>
                    <a:pt x="1823" y="35"/>
                  </a:cubicBezTo>
                  <a:cubicBezTo>
                    <a:pt x="1" y="535"/>
                    <a:pt x="1525" y="2880"/>
                    <a:pt x="2299" y="4012"/>
                  </a:cubicBezTo>
                  <a:cubicBezTo>
                    <a:pt x="3434" y="5677"/>
                    <a:pt x="4070" y="6324"/>
                    <a:pt x="4320" y="6324"/>
                  </a:cubicBezTo>
                  <a:cubicBezTo>
                    <a:pt x="4434" y="6324"/>
                    <a:pt x="4468" y="6188"/>
                    <a:pt x="4430" y="5952"/>
                  </a:cubicBezTo>
                  <a:lnTo>
                    <a:pt x="4121" y="4202"/>
                  </a:lnTo>
                  <a:cubicBezTo>
                    <a:pt x="4121" y="4202"/>
                    <a:pt x="3636" y="1"/>
                    <a:pt x="20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79" name="Google Shape;2279;p56" hidden="0"/>
            <p:cNvSpPr/>
            <p:nvPr isPhoto="0" userDrawn="0"/>
          </p:nvSpPr>
          <p:spPr bwMode="auto">
            <a:xfrm>
              <a:off x="5186718" y="3624257"/>
              <a:ext cx="195436" cy="821673"/>
            </a:xfrm>
            <a:custGeom>
              <a:avLst/>
              <a:gdLst/>
              <a:ahLst/>
              <a:cxnLst/>
              <a:rect l="l" t="t" r="r" b="b"/>
              <a:pathLst>
                <a:path w="3645" h="15324" fill="none" stroke="1" extrusionOk="0">
                  <a:moveTo>
                    <a:pt x="1" y="1"/>
                  </a:moveTo>
                  <a:cubicBezTo>
                    <a:pt x="1" y="1"/>
                    <a:pt x="2680" y="5013"/>
                    <a:pt x="3096" y="7335"/>
                  </a:cubicBezTo>
                  <a:cubicBezTo>
                    <a:pt x="3573" y="10002"/>
                    <a:pt x="3644" y="12978"/>
                    <a:pt x="3311" y="15324"/>
                  </a:cubicBezTo>
                </a:path>
              </a:pathLst>
            </a:custGeom>
            <a:noFill/>
            <a:ln w="4775"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80" name="Google Shape;2280;p56" hidden="0"/>
            <p:cNvSpPr/>
            <p:nvPr isPhoto="0" userDrawn="0"/>
          </p:nvSpPr>
          <p:spPr bwMode="auto">
            <a:xfrm>
              <a:off x="5329716" y="3719375"/>
              <a:ext cx="70293" cy="215177"/>
            </a:xfrm>
            <a:custGeom>
              <a:avLst/>
              <a:gdLst/>
              <a:ahLst/>
              <a:cxnLst/>
              <a:rect l="l" t="t" r="r" b="b"/>
              <a:pathLst>
                <a:path w="1311" h="4013" fill="none" stroke="1" extrusionOk="0">
                  <a:moveTo>
                    <a:pt x="1" y="4013"/>
                  </a:moveTo>
                  <a:lnTo>
                    <a:pt x="1311" y="1"/>
                  </a:lnTo>
                </a:path>
              </a:pathLst>
            </a:custGeom>
            <a:noFill/>
            <a:ln w="4775"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81" name="Google Shape;2281;p56" hidden="0"/>
            <p:cNvSpPr/>
            <p:nvPr isPhoto="0" userDrawn="0"/>
          </p:nvSpPr>
          <p:spPr bwMode="auto">
            <a:xfrm>
              <a:off x="5352718" y="3850899"/>
              <a:ext cx="131577" cy="166651"/>
            </a:xfrm>
            <a:custGeom>
              <a:avLst/>
              <a:gdLst/>
              <a:ahLst/>
              <a:cxnLst/>
              <a:rect l="l" t="t" r="r" b="b"/>
              <a:pathLst>
                <a:path w="2454" h="3108" fill="none" stroke="1" extrusionOk="0">
                  <a:moveTo>
                    <a:pt x="0" y="3108"/>
                  </a:moveTo>
                  <a:lnTo>
                    <a:pt x="2453" y="0"/>
                  </a:lnTo>
                </a:path>
              </a:pathLst>
            </a:custGeom>
            <a:noFill/>
            <a:ln w="4775"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82" name="Google Shape;2282;p56" hidden="0"/>
            <p:cNvSpPr/>
            <p:nvPr isPhoto="0" userDrawn="0"/>
          </p:nvSpPr>
          <p:spPr bwMode="auto">
            <a:xfrm>
              <a:off x="5152886" y="3906447"/>
              <a:ext cx="190932" cy="80484"/>
            </a:xfrm>
            <a:custGeom>
              <a:avLst/>
              <a:gdLst/>
              <a:ahLst/>
              <a:cxnLst/>
              <a:rect l="l" t="t" r="r" b="b"/>
              <a:pathLst>
                <a:path w="3561" h="1501" fill="none" stroke="1" extrusionOk="0">
                  <a:moveTo>
                    <a:pt x="3561" y="1500"/>
                  </a:moveTo>
                  <a:lnTo>
                    <a:pt x="1" y="0"/>
                  </a:lnTo>
                </a:path>
              </a:pathLst>
            </a:custGeom>
            <a:noFill/>
            <a:ln w="4775"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83" name="Google Shape;2283;p56" hidden="0"/>
            <p:cNvSpPr/>
            <p:nvPr isPhoto="0" userDrawn="0"/>
          </p:nvSpPr>
          <p:spPr bwMode="auto">
            <a:xfrm>
              <a:off x="5369339" y="4019420"/>
              <a:ext cx="143641" cy="110511"/>
            </a:xfrm>
            <a:custGeom>
              <a:avLst/>
              <a:gdLst/>
              <a:ahLst/>
              <a:cxnLst/>
              <a:rect l="l" t="t" r="r" b="b"/>
              <a:pathLst>
                <a:path w="2679" h="2061" fill="none" stroke="1" extrusionOk="0">
                  <a:moveTo>
                    <a:pt x="0" y="2060"/>
                  </a:moveTo>
                  <a:lnTo>
                    <a:pt x="2679" y="1"/>
                  </a:lnTo>
                </a:path>
              </a:pathLst>
            </a:custGeom>
            <a:noFill/>
            <a:ln w="4775"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84" name="Google Shape;2284;p56" hidden="0"/>
            <p:cNvSpPr/>
            <p:nvPr isPhoto="0" userDrawn="0"/>
          </p:nvSpPr>
          <p:spPr bwMode="auto">
            <a:xfrm>
              <a:off x="5211007" y="4051322"/>
              <a:ext cx="150719" cy="31368"/>
            </a:xfrm>
            <a:custGeom>
              <a:avLst/>
              <a:gdLst/>
              <a:ahLst/>
              <a:cxnLst/>
              <a:rect l="l" t="t" r="r" b="b"/>
              <a:pathLst>
                <a:path w="2811" h="585" fill="none" stroke="1" extrusionOk="0">
                  <a:moveTo>
                    <a:pt x="2810" y="584"/>
                  </a:moveTo>
                  <a:lnTo>
                    <a:pt x="0" y="1"/>
                  </a:lnTo>
                </a:path>
              </a:pathLst>
            </a:custGeom>
            <a:noFill/>
            <a:ln w="4775"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85" name="Google Shape;2285;p56" hidden="0"/>
            <p:cNvSpPr/>
            <p:nvPr isPhoto="0" userDrawn="0"/>
          </p:nvSpPr>
          <p:spPr bwMode="auto">
            <a:xfrm>
              <a:off x="5252507" y="4179040"/>
              <a:ext cx="116243" cy="18553"/>
            </a:xfrm>
            <a:custGeom>
              <a:avLst/>
              <a:gdLst/>
              <a:ahLst/>
              <a:cxnLst/>
              <a:rect l="l" t="t" r="r" b="b"/>
              <a:pathLst>
                <a:path w="2168" h="346" fill="none" stroke="1" extrusionOk="0">
                  <a:moveTo>
                    <a:pt x="2167" y="345"/>
                  </a:moveTo>
                  <a:lnTo>
                    <a:pt x="0" y="0"/>
                  </a:lnTo>
                </a:path>
              </a:pathLst>
            </a:custGeom>
            <a:noFill/>
            <a:ln w="4775"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86" name="Google Shape;2286;p56" hidden="0"/>
            <p:cNvSpPr/>
            <p:nvPr isPhoto="0" userDrawn="0"/>
          </p:nvSpPr>
          <p:spPr bwMode="auto">
            <a:xfrm>
              <a:off x="5378240" y="4201988"/>
              <a:ext cx="78603" cy="70296"/>
            </a:xfrm>
            <a:custGeom>
              <a:avLst/>
              <a:gdLst/>
              <a:ahLst/>
              <a:cxnLst/>
              <a:rect l="l" t="t" r="r" b="b"/>
              <a:pathLst>
                <a:path w="1466" h="1311" fill="none" stroke="1" extrusionOk="0">
                  <a:moveTo>
                    <a:pt x="1" y="1310"/>
                  </a:moveTo>
                  <a:lnTo>
                    <a:pt x="1465" y="1"/>
                  </a:lnTo>
                </a:path>
              </a:pathLst>
            </a:custGeom>
            <a:noFill/>
            <a:ln w="4775"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87" name="Google Shape;2287;p56" hidden="0"/>
            <p:cNvSpPr/>
            <p:nvPr isPhoto="0" userDrawn="0"/>
          </p:nvSpPr>
          <p:spPr bwMode="auto">
            <a:xfrm>
              <a:off x="5242909" y="4270297"/>
              <a:ext cx="134097" cy="33244"/>
            </a:xfrm>
            <a:custGeom>
              <a:avLst/>
              <a:gdLst/>
              <a:ahLst/>
              <a:cxnLst/>
              <a:rect l="l" t="t" r="r" b="b"/>
              <a:pathLst>
                <a:path w="2501" h="620" fill="none" stroke="1" extrusionOk="0">
                  <a:moveTo>
                    <a:pt x="2501" y="620"/>
                  </a:moveTo>
                  <a:lnTo>
                    <a:pt x="1" y="1"/>
                  </a:lnTo>
                </a:path>
              </a:pathLst>
            </a:custGeom>
            <a:noFill/>
            <a:ln w="4775"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88" name="Google Shape;2288;p56" hidden="0"/>
            <p:cNvSpPr/>
            <p:nvPr isPhoto="0" userDrawn="0"/>
          </p:nvSpPr>
          <p:spPr bwMode="auto">
            <a:xfrm>
              <a:off x="5278029" y="4344343"/>
              <a:ext cx="157743" cy="211370"/>
            </a:xfrm>
            <a:custGeom>
              <a:avLst/>
              <a:gdLst/>
              <a:ahLst/>
              <a:cxnLst/>
              <a:rect l="l" t="t" r="r" b="b"/>
              <a:pathLst>
                <a:path w="2942" h="3942" fill="norm" stroke="1" extrusionOk="0">
                  <a:moveTo>
                    <a:pt x="0" y="1"/>
                  </a:moveTo>
                  <a:lnTo>
                    <a:pt x="0" y="608"/>
                  </a:lnTo>
                  <a:lnTo>
                    <a:pt x="250" y="608"/>
                  </a:lnTo>
                  <a:lnTo>
                    <a:pt x="786" y="3942"/>
                  </a:lnTo>
                  <a:lnTo>
                    <a:pt x="2155" y="3942"/>
                  </a:lnTo>
                  <a:lnTo>
                    <a:pt x="2691" y="608"/>
                  </a:lnTo>
                  <a:lnTo>
                    <a:pt x="2941" y="608"/>
                  </a:lnTo>
                  <a:lnTo>
                    <a:pt x="2941" y="1"/>
                  </a:ln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89" name="Google Shape;2289;p56" hidden="0"/>
            <p:cNvSpPr/>
            <p:nvPr isPhoto="0" userDrawn="0"/>
          </p:nvSpPr>
          <p:spPr bwMode="auto">
            <a:xfrm>
              <a:off x="5412072" y="2646163"/>
              <a:ext cx="289266" cy="420381"/>
            </a:xfrm>
            <a:custGeom>
              <a:avLst/>
              <a:gdLst/>
              <a:ahLst/>
              <a:cxnLst/>
              <a:rect l="l" t="t" r="r" b="b"/>
              <a:pathLst>
                <a:path w="5395" h="7840" fill="norm" stroke="1" extrusionOk="0">
                  <a:moveTo>
                    <a:pt x="1703" y="1"/>
                  </a:moveTo>
                  <a:cubicBezTo>
                    <a:pt x="1600" y="1"/>
                    <a:pt x="1496" y="17"/>
                    <a:pt x="1394" y="50"/>
                  </a:cubicBezTo>
                  <a:cubicBezTo>
                    <a:pt x="822" y="240"/>
                    <a:pt x="275" y="1074"/>
                    <a:pt x="417" y="1776"/>
                  </a:cubicBezTo>
                  <a:cubicBezTo>
                    <a:pt x="513" y="2264"/>
                    <a:pt x="953" y="2979"/>
                    <a:pt x="1096" y="3241"/>
                  </a:cubicBezTo>
                  <a:cubicBezTo>
                    <a:pt x="1227" y="3515"/>
                    <a:pt x="1037" y="3979"/>
                    <a:pt x="608" y="4943"/>
                  </a:cubicBezTo>
                  <a:cubicBezTo>
                    <a:pt x="179" y="5896"/>
                    <a:pt x="1" y="6801"/>
                    <a:pt x="1263" y="7586"/>
                  </a:cubicBezTo>
                  <a:cubicBezTo>
                    <a:pt x="1541" y="7764"/>
                    <a:pt x="1829" y="7840"/>
                    <a:pt x="2115" y="7840"/>
                  </a:cubicBezTo>
                  <a:cubicBezTo>
                    <a:pt x="3115" y="7840"/>
                    <a:pt x="4103" y="6921"/>
                    <a:pt x="4668" y="6217"/>
                  </a:cubicBezTo>
                  <a:cubicBezTo>
                    <a:pt x="5394" y="5324"/>
                    <a:pt x="4120" y="3241"/>
                    <a:pt x="4013" y="2372"/>
                  </a:cubicBezTo>
                  <a:cubicBezTo>
                    <a:pt x="3918" y="1590"/>
                    <a:pt x="3757" y="180"/>
                    <a:pt x="2766" y="180"/>
                  </a:cubicBezTo>
                  <a:cubicBezTo>
                    <a:pt x="2640" y="180"/>
                    <a:pt x="2501" y="203"/>
                    <a:pt x="2346" y="252"/>
                  </a:cubicBezTo>
                  <a:lnTo>
                    <a:pt x="2346" y="240"/>
                  </a:lnTo>
                  <a:cubicBezTo>
                    <a:pt x="2165" y="83"/>
                    <a:pt x="1937" y="1"/>
                    <a:pt x="17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90" name="Google Shape;2290;p56" hidden="0"/>
            <p:cNvSpPr/>
            <p:nvPr isPhoto="0" userDrawn="0"/>
          </p:nvSpPr>
          <p:spPr bwMode="auto">
            <a:xfrm>
              <a:off x="5551263" y="2982668"/>
              <a:ext cx="231144" cy="267564"/>
            </a:xfrm>
            <a:custGeom>
              <a:avLst/>
              <a:gdLst/>
              <a:ahLst/>
              <a:cxnLst/>
              <a:rect l="l" t="t" r="r" b="b"/>
              <a:pathLst>
                <a:path w="4311" h="4990" fill="norm" stroke="1" extrusionOk="0">
                  <a:moveTo>
                    <a:pt x="2703" y="1"/>
                  </a:moveTo>
                  <a:cubicBezTo>
                    <a:pt x="2139" y="575"/>
                    <a:pt x="1376" y="883"/>
                    <a:pt x="584" y="883"/>
                  </a:cubicBezTo>
                  <a:cubicBezTo>
                    <a:pt x="489" y="883"/>
                    <a:pt x="393" y="879"/>
                    <a:pt x="298" y="870"/>
                  </a:cubicBezTo>
                  <a:lnTo>
                    <a:pt x="0" y="2132"/>
                  </a:lnTo>
                  <a:lnTo>
                    <a:pt x="572" y="4990"/>
                  </a:lnTo>
                  <a:lnTo>
                    <a:pt x="4310" y="3049"/>
                  </a:lnTo>
                  <a:lnTo>
                    <a:pt x="3465" y="870"/>
                  </a:lnTo>
                  <a:lnTo>
                    <a:pt x="2703" y="1"/>
                  </a:ln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91" name="Google Shape;2291;p56" hidden="0"/>
            <p:cNvSpPr/>
            <p:nvPr isPhoto="0" userDrawn="0"/>
          </p:nvSpPr>
          <p:spPr bwMode="auto">
            <a:xfrm>
              <a:off x="5551263" y="2982668"/>
              <a:ext cx="231144" cy="267564"/>
            </a:xfrm>
            <a:custGeom>
              <a:avLst/>
              <a:gdLst/>
              <a:ahLst/>
              <a:cxnLst/>
              <a:rect l="l" t="t" r="r" b="b"/>
              <a:pathLst>
                <a:path w="4311" h="4990" fill="norm" stroke="1" extrusionOk="0">
                  <a:moveTo>
                    <a:pt x="2703" y="1"/>
                  </a:moveTo>
                  <a:cubicBezTo>
                    <a:pt x="2139" y="575"/>
                    <a:pt x="1376" y="883"/>
                    <a:pt x="584" y="883"/>
                  </a:cubicBezTo>
                  <a:cubicBezTo>
                    <a:pt x="489" y="883"/>
                    <a:pt x="393" y="879"/>
                    <a:pt x="298" y="870"/>
                  </a:cubicBezTo>
                  <a:lnTo>
                    <a:pt x="0" y="2132"/>
                  </a:lnTo>
                  <a:lnTo>
                    <a:pt x="572" y="4990"/>
                  </a:lnTo>
                  <a:lnTo>
                    <a:pt x="4310" y="3049"/>
                  </a:lnTo>
                  <a:lnTo>
                    <a:pt x="3465" y="870"/>
                  </a:lnTo>
                  <a:lnTo>
                    <a:pt x="2703"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92" name="Google Shape;2292;p56" hidden="0"/>
            <p:cNvSpPr/>
            <p:nvPr isPhoto="0" userDrawn="0"/>
          </p:nvSpPr>
          <p:spPr bwMode="auto">
            <a:xfrm>
              <a:off x="5475287" y="2779671"/>
              <a:ext cx="220904" cy="252604"/>
            </a:xfrm>
            <a:custGeom>
              <a:avLst/>
              <a:gdLst/>
              <a:ahLst/>
              <a:cxnLst/>
              <a:rect l="l" t="t" r="r" b="b"/>
              <a:pathLst>
                <a:path w="4120" h="4711" fill="norm" stroke="1" extrusionOk="0">
                  <a:moveTo>
                    <a:pt x="3549" y="1"/>
                  </a:moveTo>
                  <a:lnTo>
                    <a:pt x="1858" y="346"/>
                  </a:lnTo>
                  <a:lnTo>
                    <a:pt x="1001" y="894"/>
                  </a:lnTo>
                  <a:cubicBezTo>
                    <a:pt x="1001" y="894"/>
                    <a:pt x="0" y="1679"/>
                    <a:pt x="0" y="1763"/>
                  </a:cubicBezTo>
                  <a:cubicBezTo>
                    <a:pt x="0" y="1846"/>
                    <a:pt x="1703" y="4704"/>
                    <a:pt x="1703" y="4704"/>
                  </a:cubicBezTo>
                  <a:cubicBezTo>
                    <a:pt x="1772" y="4708"/>
                    <a:pt x="1841" y="4710"/>
                    <a:pt x="1910" y="4710"/>
                  </a:cubicBezTo>
                  <a:cubicBezTo>
                    <a:pt x="2740" y="4710"/>
                    <a:pt x="3526" y="4381"/>
                    <a:pt x="4120" y="3799"/>
                  </a:cubicBezTo>
                  <a:lnTo>
                    <a:pt x="4120" y="3787"/>
                  </a:lnTo>
                  <a:lnTo>
                    <a:pt x="3549"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93" name="Google Shape;2293;p56" hidden="0"/>
            <p:cNvSpPr/>
            <p:nvPr isPhoto="0" userDrawn="0"/>
          </p:nvSpPr>
          <p:spPr bwMode="auto">
            <a:xfrm>
              <a:off x="5475287" y="2779671"/>
              <a:ext cx="220904" cy="255446"/>
            </a:xfrm>
            <a:custGeom>
              <a:avLst/>
              <a:gdLst/>
              <a:ahLst/>
              <a:cxnLst/>
              <a:rect l="l" t="t" r="r" b="b"/>
              <a:pathLst>
                <a:path w="4120" h="4764" fill="none" stroke="1" extrusionOk="0">
                  <a:moveTo>
                    <a:pt x="4120" y="3787"/>
                  </a:moveTo>
                  <a:lnTo>
                    <a:pt x="4120" y="3787"/>
                  </a:lnTo>
                  <a:lnTo>
                    <a:pt x="3549" y="1"/>
                  </a:lnTo>
                  <a:lnTo>
                    <a:pt x="1858" y="346"/>
                  </a:lnTo>
                  <a:lnTo>
                    <a:pt x="1001" y="894"/>
                  </a:lnTo>
                  <a:cubicBezTo>
                    <a:pt x="1001" y="894"/>
                    <a:pt x="0" y="1679"/>
                    <a:pt x="0" y="1763"/>
                  </a:cubicBezTo>
                  <a:cubicBezTo>
                    <a:pt x="0" y="1846"/>
                    <a:pt x="1703" y="4704"/>
                    <a:pt x="1703" y="4704"/>
                  </a:cubicBezTo>
                  <a:cubicBezTo>
                    <a:pt x="2608" y="4763"/>
                    <a:pt x="3477" y="4430"/>
                    <a:pt x="4120" y="3799"/>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94" name="Google Shape;2294;p56" hidden="0"/>
            <p:cNvSpPr/>
            <p:nvPr isPhoto="0" userDrawn="0"/>
          </p:nvSpPr>
          <p:spPr bwMode="auto">
            <a:xfrm>
              <a:off x="5559359" y="2937951"/>
              <a:ext cx="73778" cy="53137"/>
            </a:xfrm>
            <a:custGeom>
              <a:avLst/>
              <a:gdLst/>
              <a:ahLst/>
              <a:cxnLst/>
              <a:rect l="l" t="t" r="r" b="b"/>
              <a:pathLst>
                <a:path w="1376" h="991" fill="norm" stroke="1" extrusionOk="0">
                  <a:moveTo>
                    <a:pt x="1344" y="1"/>
                  </a:moveTo>
                  <a:cubicBezTo>
                    <a:pt x="1183" y="1"/>
                    <a:pt x="278" y="680"/>
                    <a:pt x="278" y="680"/>
                  </a:cubicBezTo>
                  <a:cubicBezTo>
                    <a:pt x="278" y="680"/>
                    <a:pt x="0" y="991"/>
                    <a:pt x="185" y="991"/>
                  </a:cubicBezTo>
                  <a:cubicBezTo>
                    <a:pt x="191" y="991"/>
                    <a:pt x="199" y="990"/>
                    <a:pt x="206" y="990"/>
                  </a:cubicBezTo>
                  <a:cubicBezTo>
                    <a:pt x="421" y="966"/>
                    <a:pt x="1254" y="311"/>
                    <a:pt x="1361" y="49"/>
                  </a:cubicBezTo>
                  <a:cubicBezTo>
                    <a:pt x="1375" y="15"/>
                    <a:pt x="1368" y="1"/>
                    <a:pt x="1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95" name="Google Shape;2295;p56" hidden="0"/>
            <p:cNvSpPr/>
            <p:nvPr isPhoto="0" userDrawn="0"/>
          </p:nvSpPr>
          <p:spPr bwMode="auto">
            <a:xfrm>
              <a:off x="5576142" y="2852430"/>
              <a:ext cx="70936" cy="114371"/>
            </a:xfrm>
            <a:custGeom>
              <a:avLst/>
              <a:gdLst/>
              <a:ahLst/>
              <a:cxnLst/>
              <a:rect l="l" t="t" r="r" b="b"/>
              <a:pathLst>
                <a:path w="1323" h="2133" fill="norm" stroke="1" extrusionOk="0">
                  <a:moveTo>
                    <a:pt x="72" y="1"/>
                  </a:moveTo>
                  <a:lnTo>
                    <a:pt x="1" y="584"/>
                  </a:lnTo>
                  <a:lnTo>
                    <a:pt x="48" y="632"/>
                  </a:lnTo>
                  <a:lnTo>
                    <a:pt x="334" y="942"/>
                  </a:lnTo>
                  <a:lnTo>
                    <a:pt x="417" y="2132"/>
                  </a:lnTo>
                  <a:lnTo>
                    <a:pt x="775" y="2073"/>
                  </a:lnTo>
                  <a:lnTo>
                    <a:pt x="489" y="965"/>
                  </a:lnTo>
                  <a:lnTo>
                    <a:pt x="941" y="1906"/>
                  </a:lnTo>
                  <a:lnTo>
                    <a:pt x="1322" y="1525"/>
                  </a:lnTo>
                  <a:lnTo>
                    <a:pt x="513" y="799"/>
                  </a:lnTo>
                  <a:lnTo>
                    <a:pt x="489" y="215"/>
                  </a:lnTo>
                  <a:lnTo>
                    <a:pt x="72"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96" name="Google Shape;2296;p56" hidden="0"/>
            <p:cNvSpPr/>
            <p:nvPr isPhoto="0" userDrawn="0"/>
          </p:nvSpPr>
          <p:spPr bwMode="auto">
            <a:xfrm>
              <a:off x="5521881" y="2792968"/>
              <a:ext cx="120050" cy="111262"/>
            </a:xfrm>
            <a:custGeom>
              <a:avLst/>
              <a:gdLst/>
              <a:ahLst/>
              <a:cxnLst/>
              <a:rect l="l" t="t" r="r" b="b"/>
              <a:pathLst>
                <a:path w="2239" h="2075" fill="norm" stroke="1" extrusionOk="0">
                  <a:moveTo>
                    <a:pt x="1080" y="0"/>
                  </a:moveTo>
                  <a:cubicBezTo>
                    <a:pt x="742" y="0"/>
                    <a:pt x="358" y="288"/>
                    <a:pt x="358" y="288"/>
                  </a:cubicBezTo>
                  <a:cubicBezTo>
                    <a:pt x="358" y="288"/>
                    <a:pt x="1" y="455"/>
                    <a:pt x="1" y="777"/>
                  </a:cubicBezTo>
                  <a:cubicBezTo>
                    <a:pt x="1" y="1110"/>
                    <a:pt x="382" y="1884"/>
                    <a:pt x="632" y="2051"/>
                  </a:cubicBezTo>
                  <a:cubicBezTo>
                    <a:pt x="655" y="2067"/>
                    <a:pt x="681" y="2075"/>
                    <a:pt x="707" y="2075"/>
                  </a:cubicBezTo>
                  <a:cubicBezTo>
                    <a:pt x="947" y="2075"/>
                    <a:pt x="1275" y="1467"/>
                    <a:pt x="1275" y="1467"/>
                  </a:cubicBezTo>
                  <a:cubicBezTo>
                    <a:pt x="1275" y="1467"/>
                    <a:pt x="1571" y="1607"/>
                    <a:pt x="1811" y="1607"/>
                  </a:cubicBezTo>
                  <a:cubicBezTo>
                    <a:pt x="1921" y="1607"/>
                    <a:pt x="2020" y="1577"/>
                    <a:pt x="2072" y="1491"/>
                  </a:cubicBezTo>
                  <a:cubicBezTo>
                    <a:pt x="2239" y="1217"/>
                    <a:pt x="1691" y="324"/>
                    <a:pt x="1334" y="74"/>
                  </a:cubicBezTo>
                  <a:cubicBezTo>
                    <a:pt x="1258" y="21"/>
                    <a:pt x="1171" y="0"/>
                    <a:pt x="1080"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97" name="Google Shape;2297;p56" hidden="0"/>
            <p:cNvSpPr/>
            <p:nvPr isPhoto="0" userDrawn="0"/>
          </p:nvSpPr>
          <p:spPr bwMode="auto">
            <a:xfrm>
              <a:off x="5525098" y="2768840"/>
              <a:ext cx="67075" cy="104130"/>
            </a:xfrm>
            <a:custGeom>
              <a:avLst/>
              <a:gdLst/>
              <a:ahLst/>
              <a:cxnLst/>
              <a:rect l="l" t="t" r="r" b="b"/>
              <a:pathLst>
                <a:path w="1251" h="1942" fill="norm" stroke="1" extrusionOk="0">
                  <a:moveTo>
                    <a:pt x="1036" y="0"/>
                  </a:moveTo>
                  <a:lnTo>
                    <a:pt x="0" y="417"/>
                  </a:lnTo>
                  <a:cubicBezTo>
                    <a:pt x="95" y="667"/>
                    <a:pt x="179" y="917"/>
                    <a:pt x="238" y="1179"/>
                  </a:cubicBezTo>
                  <a:cubicBezTo>
                    <a:pt x="298" y="1453"/>
                    <a:pt x="1036" y="1917"/>
                    <a:pt x="1119" y="1941"/>
                  </a:cubicBezTo>
                  <a:cubicBezTo>
                    <a:pt x="1120" y="1941"/>
                    <a:pt x="1121" y="1941"/>
                    <a:pt x="1122" y="1941"/>
                  </a:cubicBezTo>
                  <a:cubicBezTo>
                    <a:pt x="1192" y="1941"/>
                    <a:pt x="1250" y="1072"/>
                    <a:pt x="1250" y="1072"/>
                  </a:cubicBezTo>
                  <a:lnTo>
                    <a:pt x="1036"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98" name="Google Shape;2298;p56" hidden="0"/>
            <p:cNvSpPr/>
            <p:nvPr isPhoto="0" userDrawn="0"/>
          </p:nvSpPr>
          <p:spPr bwMode="auto">
            <a:xfrm>
              <a:off x="5528260" y="2773291"/>
              <a:ext cx="61982" cy="63915"/>
            </a:xfrm>
            <a:custGeom>
              <a:avLst/>
              <a:gdLst/>
              <a:ahLst/>
              <a:cxnLst/>
              <a:rect l="l" t="t" r="r" b="b"/>
              <a:pathLst>
                <a:path w="1156" h="1192" fill="norm" stroke="1" extrusionOk="0">
                  <a:moveTo>
                    <a:pt x="858" y="1"/>
                  </a:moveTo>
                  <a:lnTo>
                    <a:pt x="108" y="274"/>
                  </a:lnTo>
                  <a:lnTo>
                    <a:pt x="1" y="524"/>
                  </a:lnTo>
                  <a:cubicBezTo>
                    <a:pt x="60" y="667"/>
                    <a:pt x="120" y="858"/>
                    <a:pt x="155" y="1001"/>
                  </a:cubicBezTo>
                  <a:cubicBezTo>
                    <a:pt x="286" y="1108"/>
                    <a:pt x="429" y="1167"/>
                    <a:pt x="584" y="1191"/>
                  </a:cubicBezTo>
                  <a:cubicBezTo>
                    <a:pt x="591" y="1192"/>
                    <a:pt x="598" y="1192"/>
                    <a:pt x="605" y="1192"/>
                  </a:cubicBezTo>
                  <a:cubicBezTo>
                    <a:pt x="823" y="1192"/>
                    <a:pt x="1017" y="1018"/>
                    <a:pt x="1156" y="810"/>
                  </a:cubicBezTo>
                  <a:lnTo>
                    <a:pt x="1001" y="36"/>
                  </a:lnTo>
                  <a:cubicBezTo>
                    <a:pt x="953" y="24"/>
                    <a:pt x="906" y="12"/>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299" name="Google Shape;2299;p56" hidden="0"/>
            <p:cNvSpPr/>
            <p:nvPr isPhoto="0" userDrawn="0"/>
          </p:nvSpPr>
          <p:spPr bwMode="auto">
            <a:xfrm>
              <a:off x="5525098" y="2768840"/>
              <a:ext cx="67075" cy="105363"/>
            </a:xfrm>
            <a:custGeom>
              <a:avLst/>
              <a:gdLst/>
              <a:ahLst/>
              <a:cxnLst/>
              <a:rect l="l" t="t" r="r" b="b"/>
              <a:pathLst>
                <a:path w="1251" h="1965" fill="none" stroke="1" extrusionOk="0">
                  <a:moveTo>
                    <a:pt x="0" y="417"/>
                  </a:moveTo>
                  <a:cubicBezTo>
                    <a:pt x="95" y="667"/>
                    <a:pt x="179" y="917"/>
                    <a:pt x="238" y="1179"/>
                  </a:cubicBezTo>
                  <a:cubicBezTo>
                    <a:pt x="298" y="1453"/>
                    <a:pt x="1036" y="1917"/>
                    <a:pt x="1119" y="1941"/>
                  </a:cubicBezTo>
                  <a:cubicBezTo>
                    <a:pt x="1191" y="1965"/>
                    <a:pt x="1250" y="1072"/>
                    <a:pt x="1250" y="1072"/>
                  </a:cubicBezTo>
                  <a:lnTo>
                    <a:pt x="1036" y="0"/>
                  </a:lnTo>
                  <a:lnTo>
                    <a:pt x="0" y="417"/>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00" name="Google Shape;2300;p56" hidden="0"/>
            <p:cNvSpPr/>
            <p:nvPr isPhoto="0" userDrawn="0"/>
          </p:nvSpPr>
          <p:spPr bwMode="auto">
            <a:xfrm>
              <a:off x="5482311" y="2760315"/>
              <a:ext cx="26219" cy="26435"/>
            </a:xfrm>
            <a:custGeom>
              <a:avLst/>
              <a:gdLst/>
              <a:ahLst/>
              <a:cxnLst/>
              <a:rect l="l" t="t" r="r" b="b"/>
              <a:pathLst>
                <a:path w="489" h="493" fill="norm" stroke="1" extrusionOk="0">
                  <a:moveTo>
                    <a:pt x="78" y="0"/>
                  </a:moveTo>
                  <a:cubicBezTo>
                    <a:pt x="33" y="0"/>
                    <a:pt x="0" y="28"/>
                    <a:pt x="0" y="112"/>
                  </a:cubicBezTo>
                  <a:cubicBezTo>
                    <a:pt x="0" y="350"/>
                    <a:pt x="274" y="493"/>
                    <a:pt x="489" y="493"/>
                  </a:cubicBezTo>
                  <a:lnTo>
                    <a:pt x="298" y="112"/>
                  </a:lnTo>
                  <a:cubicBezTo>
                    <a:pt x="298" y="112"/>
                    <a:pt x="166"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01" name="Google Shape;2301;p56" hidden="0"/>
            <p:cNvSpPr/>
            <p:nvPr isPhoto="0" userDrawn="0"/>
          </p:nvSpPr>
          <p:spPr bwMode="auto">
            <a:xfrm>
              <a:off x="5482311" y="2752862"/>
              <a:ext cx="26219" cy="33888"/>
            </a:xfrm>
            <a:custGeom>
              <a:avLst/>
              <a:gdLst/>
              <a:ahLst/>
              <a:cxnLst/>
              <a:rect l="l" t="t" r="r" b="b"/>
              <a:pathLst>
                <a:path w="489" h="632" fill="none" stroke="1" extrusionOk="0">
                  <a:moveTo>
                    <a:pt x="298" y="251"/>
                  </a:moveTo>
                  <a:cubicBezTo>
                    <a:pt x="298" y="251"/>
                    <a:pt x="0" y="1"/>
                    <a:pt x="0" y="251"/>
                  </a:cubicBezTo>
                  <a:cubicBezTo>
                    <a:pt x="0" y="489"/>
                    <a:pt x="274" y="632"/>
                    <a:pt x="489" y="63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02" name="Google Shape;2302;p56" hidden="0"/>
            <p:cNvSpPr/>
            <p:nvPr isPhoto="0" userDrawn="0"/>
          </p:nvSpPr>
          <p:spPr bwMode="auto">
            <a:xfrm>
              <a:off x="5585096" y="2716938"/>
              <a:ext cx="14101" cy="40429"/>
            </a:xfrm>
            <a:custGeom>
              <a:avLst/>
              <a:gdLst/>
              <a:ahLst/>
              <a:cxnLst/>
              <a:rect l="l" t="t" r="r" b="b"/>
              <a:pathLst>
                <a:path w="263" h="754" fill="norm" stroke="1" extrusionOk="0">
                  <a:moveTo>
                    <a:pt x="147" y="1"/>
                  </a:moveTo>
                  <a:cubicBezTo>
                    <a:pt x="79" y="1"/>
                    <a:pt x="0" y="123"/>
                    <a:pt x="0" y="123"/>
                  </a:cubicBezTo>
                  <a:lnTo>
                    <a:pt x="72" y="754"/>
                  </a:lnTo>
                  <a:cubicBezTo>
                    <a:pt x="203" y="587"/>
                    <a:pt x="262" y="373"/>
                    <a:pt x="238" y="159"/>
                  </a:cubicBezTo>
                  <a:cubicBezTo>
                    <a:pt x="221" y="39"/>
                    <a:pt x="186" y="1"/>
                    <a:pt x="147"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03" name="Google Shape;2303;p56" hidden="0"/>
            <p:cNvSpPr/>
            <p:nvPr isPhoto="0" userDrawn="0"/>
          </p:nvSpPr>
          <p:spPr bwMode="auto">
            <a:xfrm>
              <a:off x="5482311" y="2760315"/>
              <a:ext cx="26219" cy="26435"/>
            </a:xfrm>
            <a:custGeom>
              <a:avLst/>
              <a:gdLst/>
              <a:ahLst/>
              <a:cxnLst/>
              <a:rect l="l" t="t" r="r" b="b"/>
              <a:pathLst>
                <a:path w="489" h="493" fill="norm" stroke="1" extrusionOk="0">
                  <a:moveTo>
                    <a:pt x="78" y="0"/>
                  </a:moveTo>
                  <a:cubicBezTo>
                    <a:pt x="33" y="0"/>
                    <a:pt x="0" y="28"/>
                    <a:pt x="0" y="112"/>
                  </a:cubicBezTo>
                  <a:cubicBezTo>
                    <a:pt x="0" y="350"/>
                    <a:pt x="274" y="493"/>
                    <a:pt x="489" y="493"/>
                  </a:cubicBezTo>
                  <a:lnTo>
                    <a:pt x="298" y="112"/>
                  </a:lnTo>
                  <a:cubicBezTo>
                    <a:pt x="298" y="112"/>
                    <a:pt x="166" y="0"/>
                    <a:pt x="78"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04" name="Google Shape;2304;p56" hidden="0"/>
            <p:cNvSpPr/>
            <p:nvPr isPhoto="0" userDrawn="0"/>
          </p:nvSpPr>
          <p:spPr bwMode="auto">
            <a:xfrm>
              <a:off x="5482311" y="2752862"/>
              <a:ext cx="26219" cy="33888"/>
            </a:xfrm>
            <a:custGeom>
              <a:avLst/>
              <a:gdLst/>
              <a:ahLst/>
              <a:cxnLst/>
              <a:rect l="l" t="t" r="r" b="b"/>
              <a:pathLst>
                <a:path w="489" h="632" fill="none" stroke="1" extrusionOk="0">
                  <a:moveTo>
                    <a:pt x="298" y="251"/>
                  </a:moveTo>
                  <a:cubicBezTo>
                    <a:pt x="298" y="251"/>
                    <a:pt x="0" y="1"/>
                    <a:pt x="0" y="251"/>
                  </a:cubicBezTo>
                  <a:cubicBezTo>
                    <a:pt x="0" y="489"/>
                    <a:pt x="274" y="632"/>
                    <a:pt x="489" y="63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05" name="Google Shape;2305;p56" hidden="0"/>
            <p:cNvSpPr/>
            <p:nvPr isPhoto="0" userDrawn="0"/>
          </p:nvSpPr>
          <p:spPr bwMode="auto">
            <a:xfrm>
              <a:off x="5585096" y="2716938"/>
              <a:ext cx="14101" cy="40429"/>
            </a:xfrm>
            <a:custGeom>
              <a:avLst/>
              <a:gdLst/>
              <a:ahLst/>
              <a:cxnLst/>
              <a:rect l="l" t="t" r="r" b="b"/>
              <a:pathLst>
                <a:path w="263" h="754" fill="norm" stroke="1" extrusionOk="0">
                  <a:moveTo>
                    <a:pt x="147" y="1"/>
                  </a:moveTo>
                  <a:cubicBezTo>
                    <a:pt x="79" y="1"/>
                    <a:pt x="0" y="123"/>
                    <a:pt x="0" y="123"/>
                  </a:cubicBezTo>
                  <a:lnTo>
                    <a:pt x="72" y="754"/>
                  </a:lnTo>
                  <a:cubicBezTo>
                    <a:pt x="203" y="587"/>
                    <a:pt x="262" y="373"/>
                    <a:pt x="238" y="159"/>
                  </a:cubicBezTo>
                  <a:cubicBezTo>
                    <a:pt x="221" y="39"/>
                    <a:pt x="186" y="1"/>
                    <a:pt x="147" y="1"/>
                  </a:cubicBezTo>
                  <a:close/>
                </a:path>
              </a:pathLst>
            </a:custGeom>
            <a:solidFill>
              <a:schemeClr val="dk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06" name="Google Shape;2306;p56" hidden="0"/>
            <p:cNvSpPr/>
            <p:nvPr isPhoto="0" userDrawn="0"/>
          </p:nvSpPr>
          <p:spPr bwMode="auto">
            <a:xfrm>
              <a:off x="5480381" y="2676296"/>
              <a:ext cx="113669" cy="143165"/>
            </a:xfrm>
            <a:custGeom>
              <a:avLst/>
              <a:gdLst/>
              <a:ahLst/>
              <a:cxnLst/>
              <a:rect l="l" t="t" r="r" b="b"/>
              <a:pathLst>
                <a:path w="2120" h="2670" fill="norm" stroke="1" extrusionOk="0">
                  <a:moveTo>
                    <a:pt x="919" y="1"/>
                  </a:moveTo>
                  <a:cubicBezTo>
                    <a:pt x="585" y="1"/>
                    <a:pt x="224" y="194"/>
                    <a:pt x="1" y="881"/>
                  </a:cubicBezTo>
                  <a:cubicBezTo>
                    <a:pt x="1" y="881"/>
                    <a:pt x="239" y="1857"/>
                    <a:pt x="739" y="2345"/>
                  </a:cubicBezTo>
                  <a:cubicBezTo>
                    <a:pt x="955" y="2551"/>
                    <a:pt x="1177" y="2670"/>
                    <a:pt x="1376" y="2670"/>
                  </a:cubicBezTo>
                  <a:cubicBezTo>
                    <a:pt x="1637" y="2670"/>
                    <a:pt x="1857" y="2464"/>
                    <a:pt x="1965" y="1976"/>
                  </a:cubicBezTo>
                  <a:cubicBezTo>
                    <a:pt x="2120" y="1262"/>
                    <a:pt x="1739" y="321"/>
                    <a:pt x="1739" y="321"/>
                  </a:cubicBezTo>
                  <a:cubicBezTo>
                    <a:pt x="1739" y="321"/>
                    <a:pt x="1350" y="1"/>
                    <a:pt x="9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07" name="Google Shape;2307;p56" hidden="0"/>
            <p:cNvSpPr/>
            <p:nvPr isPhoto="0" userDrawn="0"/>
          </p:nvSpPr>
          <p:spPr bwMode="auto">
            <a:xfrm>
              <a:off x="5526975" y="2676189"/>
              <a:ext cx="67075" cy="143165"/>
            </a:xfrm>
            <a:custGeom>
              <a:avLst/>
              <a:gdLst/>
              <a:ahLst/>
              <a:cxnLst/>
              <a:rect l="l" t="t" r="r" b="b"/>
              <a:pathLst>
                <a:path w="1251" h="2670" fill="norm" stroke="1" extrusionOk="0">
                  <a:moveTo>
                    <a:pt x="46" y="1"/>
                  </a:moveTo>
                  <a:cubicBezTo>
                    <a:pt x="31" y="1"/>
                    <a:pt x="16" y="1"/>
                    <a:pt x="1" y="2"/>
                  </a:cubicBezTo>
                  <a:lnTo>
                    <a:pt x="191" y="478"/>
                  </a:lnTo>
                  <a:cubicBezTo>
                    <a:pt x="191" y="478"/>
                    <a:pt x="210" y="474"/>
                    <a:pt x="241" y="474"/>
                  </a:cubicBezTo>
                  <a:cubicBezTo>
                    <a:pt x="333" y="474"/>
                    <a:pt x="534" y="508"/>
                    <a:pt x="668" y="776"/>
                  </a:cubicBezTo>
                  <a:cubicBezTo>
                    <a:pt x="834" y="1145"/>
                    <a:pt x="1001" y="1669"/>
                    <a:pt x="906" y="2085"/>
                  </a:cubicBezTo>
                  <a:cubicBezTo>
                    <a:pt x="810" y="2478"/>
                    <a:pt x="596" y="2609"/>
                    <a:pt x="251" y="2609"/>
                  </a:cubicBezTo>
                  <a:cubicBezTo>
                    <a:pt x="339" y="2649"/>
                    <a:pt x="425" y="2670"/>
                    <a:pt x="507" y="2670"/>
                  </a:cubicBezTo>
                  <a:cubicBezTo>
                    <a:pt x="768" y="2670"/>
                    <a:pt x="987" y="2459"/>
                    <a:pt x="1096" y="1978"/>
                  </a:cubicBezTo>
                  <a:cubicBezTo>
                    <a:pt x="1251" y="1264"/>
                    <a:pt x="870" y="323"/>
                    <a:pt x="870" y="323"/>
                  </a:cubicBezTo>
                  <a:cubicBezTo>
                    <a:pt x="870" y="323"/>
                    <a:pt x="481" y="1"/>
                    <a:pt x="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08" name="Google Shape;2308;p56" hidden="0"/>
            <p:cNvSpPr/>
            <p:nvPr isPhoto="0" userDrawn="0"/>
          </p:nvSpPr>
          <p:spPr bwMode="auto">
            <a:xfrm>
              <a:off x="5480381" y="2639246"/>
              <a:ext cx="113669" cy="189010"/>
            </a:xfrm>
            <a:custGeom>
              <a:avLst/>
              <a:gdLst/>
              <a:ahLst/>
              <a:cxnLst/>
              <a:rect l="l" t="t" r="r" b="b"/>
              <a:pathLst>
                <a:path w="2120" h="3525" fill="none" stroke="1" extrusionOk="0">
                  <a:moveTo>
                    <a:pt x="1" y="1572"/>
                  </a:moveTo>
                  <a:cubicBezTo>
                    <a:pt x="1" y="1572"/>
                    <a:pt x="239" y="2548"/>
                    <a:pt x="739" y="3036"/>
                  </a:cubicBezTo>
                  <a:cubicBezTo>
                    <a:pt x="1239" y="3513"/>
                    <a:pt x="1775" y="3525"/>
                    <a:pt x="1965" y="2667"/>
                  </a:cubicBezTo>
                  <a:cubicBezTo>
                    <a:pt x="2120" y="1953"/>
                    <a:pt x="1739" y="1012"/>
                    <a:pt x="1739" y="1012"/>
                  </a:cubicBezTo>
                  <a:cubicBezTo>
                    <a:pt x="1739" y="1012"/>
                    <a:pt x="513" y="0"/>
                    <a:pt x="1" y="1572"/>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09" name="Google Shape;2309;p56" hidden="0"/>
            <p:cNvSpPr/>
            <p:nvPr isPhoto="0" userDrawn="0"/>
          </p:nvSpPr>
          <p:spPr bwMode="auto">
            <a:xfrm>
              <a:off x="5521881" y="2747608"/>
              <a:ext cx="10295" cy="11475"/>
            </a:xfrm>
            <a:custGeom>
              <a:avLst/>
              <a:gdLst/>
              <a:ahLst/>
              <a:cxnLst/>
              <a:rect l="l" t="t" r="r" b="b"/>
              <a:pathLst>
                <a:path w="192" h="214" fill="norm" stroke="1" extrusionOk="0">
                  <a:moveTo>
                    <a:pt x="56" y="0"/>
                  </a:moveTo>
                  <a:cubicBezTo>
                    <a:pt x="49" y="0"/>
                    <a:pt x="42" y="1"/>
                    <a:pt x="36" y="3"/>
                  </a:cubicBezTo>
                  <a:cubicBezTo>
                    <a:pt x="1" y="27"/>
                    <a:pt x="1" y="87"/>
                    <a:pt x="24" y="134"/>
                  </a:cubicBezTo>
                  <a:cubicBezTo>
                    <a:pt x="52" y="181"/>
                    <a:pt x="88" y="213"/>
                    <a:pt x="119" y="213"/>
                  </a:cubicBezTo>
                  <a:cubicBezTo>
                    <a:pt x="128" y="213"/>
                    <a:pt x="136" y="211"/>
                    <a:pt x="143" y="206"/>
                  </a:cubicBezTo>
                  <a:cubicBezTo>
                    <a:pt x="179" y="182"/>
                    <a:pt x="191" y="122"/>
                    <a:pt x="155" y="75"/>
                  </a:cubicBezTo>
                  <a:cubicBezTo>
                    <a:pt x="136" y="25"/>
                    <a:pt x="91" y="0"/>
                    <a:pt x="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10" name="Google Shape;2310;p56" hidden="0"/>
            <p:cNvSpPr/>
            <p:nvPr isPhoto="0" userDrawn="0"/>
          </p:nvSpPr>
          <p:spPr bwMode="auto">
            <a:xfrm>
              <a:off x="5551263" y="2738064"/>
              <a:ext cx="9598" cy="11421"/>
            </a:xfrm>
            <a:custGeom>
              <a:avLst/>
              <a:gdLst/>
              <a:ahLst/>
              <a:cxnLst/>
              <a:rect l="l" t="t" r="r" b="b"/>
              <a:pathLst>
                <a:path w="179" h="213" fill="norm" stroke="1" extrusionOk="0">
                  <a:moveTo>
                    <a:pt x="62" y="0"/>
                  </a:moveTo>
                  <a:cubicBezTo>
                    <a:pt x="57" y="0"/>
                    <a:pt x="53" y="1"/>
                    <a:pt x="48" y="3"/>
                  </a:cubicBezTo>
                  <a:cubicBezTo>
                    <a:pt x="12" y="15"/>
                    <a:pt x="0" y="74"/>
                    <a:pt x="24" y="134"/>
                  </a:cubicBezTo>
                  <a:cubicBezTo>
                    <a:pt x="33" y="181"/>
                    <a:pt x="65" y="213"/>
                    <a:pt x="95" y="213"/>
                  </a:cubicBezTo>
                  <a:cubicBezTo>
                    <a:pt x="104" y="213"/>
                    <a:pt x="112" y="210"/>
                    <a:pt x="119" y="205"/>
                  </a:cubicBezTo>
                  <a:cubicBezTo>
                    <a:pt x="155" y="193"/>
                    <a:pt x="179" y="134"/>
                    <a:pt x="155" y="86"/>
                  </a:cubicBezTo>
                  <a:cubicBezTo>
                    <a:pt x="134" y="34"/>
                    <a:pt x="96" y="0"/>
                    <a:pt x="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11" name="Google Shape;2311;p56" hidden="0"/>
            <p:cNvSpPr/>
            <p:nvPr isPhoto="0" userDrawn="0"/>
          </p:nvSpPr>
          <p:spPr bwMode="auto">
            <a:xfrm>
              <a:off x="5538502" y="2722247"/>
              <a:ext cx="23002" cy="51743"/>
            </a:xfrm>
            <a:custGeom>
              <a:avLst/>
              <a:gdLst/>
              <a:ahLst/>
              <a:cxnLst/>
              <a:rect l="l" t="t" r="r" b="b"/>
              <a:pathLst>
                <a:path w="429" h="965" fill="none" stroke="1" extrusionOk="0">
                  <a:moveTo>
                    <a:pt x="429" y="60"/>
                  </a:moveTo>
                  <a:cubicBezTo>
                    <a:pt x="345" y="0"/>
                    <a:pt x="226" y="12"/>
                    <a:pt x="143" y="83"/>
                  </a:cubicBezTo>
                  <a:cubicBezTo>
                    <a:pt x="0" y="191"/>
                    <a:pt x="274" y="786"/>
                    <a:pt x="274" y="786"/>
                  </a:cubicBezTo>
                  <a:cubicBezTo>
                    <a:pt x="274" y="786"/>
                    <a:pt x="286" y="964"/>
                    <a:pt x="48" y="881"/>
                  </a:cubicBez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12" name="Google Shape;2312;p56" hidden="0"/>
            <p:cNvSpPr/>
            <p:nvPr isPhoto="0" userDrawn="0"/>
          </p:nvSpPr>
          <p:spPr bwMode="auto">
            <a:xfrm>
              <a:off x="5539145" y="2779671"/>
              <a:ext cx="22358" cy="10938"/>
            </a:xfrm>
            <a:custGeom>
              <a:avLst/>
              <a:gdLst/>
              <a:ahLst/>
              <a:cxnLst/>
              <a:rect l="l" t="t" r="r" b="b"/>
              <a:pathLst>
                <a:path w="417" h="204" fill="none" stroke="1" extrusionOk="0">
                  <a:moveTo>
                    <a:pt x="417" y="1"/>
                  </a:moveTo>
                  <a:cubicBezTo>
                    <a:pt x="357" y="132"/>
                    <a:pt x="202" y="203"/>
                    <a:pt x="60" y="144"/>
                  </a:cubicBezTo>
                  <a:cubicBezTo>
                    <a:pt x="36" y="132"/>
                    <a:pt x="24" y="120"/>
                    <a:pt x="0" y="108"/>
                  </a:cubicBez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13" name="Google Shape;2313;p56" hidden="0"/>
            <p:cNvSpPr/>
            <p:nvPr isPhoto="0" userDrawn="0"/>
          </p:nvSpPr>
          <p:spPr bwMode="auto">
            <a:xfrm>
              <a:off x="5506546" y="2720316"/>
              <a:ext cx="21125" cy="26220"/>
            </a:xfrm>
            <a:custGeom>
              <a:avLst/>
              <a:gdLst/>
              <a:ahLst/>
              <a:cxnLst/>
              <a:rect l="l" t="t" r="r" b="b"/>
              <a:pathLst>
                <a:path w="394" h="489" fill="none" stroke="1" extrusionOk="0">
                  <a:moveTo>
                    <a:pt x="394" y="250"/>
                  </a:moveTo>
                  <a:cubicBezTo>
                    <a:pt x="394" y="250"/>
                    <a:pt x="120" y="0"/>
                    <a:pt x="1" y="489"/>
                  </a:cubicBez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14" name="Google Shape;2314;p56" hidden="0"/>
            <p:cNvSpPr/>
            <p:nvPr isPhoto="0" userDrawn="0"/>
          </p:nvSpPr>
          <p:spPr bwMode="auto">
            <a:xfrm>
              <a:off x="5445904" y="2659031"/>
              <a:ext cx="159030" cy="135980"/>
            </a:xfrm>
            <a:custGeom>
              <a:avLst/>
              <a:gdLst/>
              <a:ahLst/>
              <a:cxnLst/>
              <a:rect l="l" t="t" r="r" b="b"/>
              <a:pathLst>
                <a:path w="2966" h="2536" fill="norm" stroke="1" extrusionOk="0">
                  <a:moveTo>
                    <a:pt x="1269" y="0"/>
                  </a:moveTo>
                  <a:cubicBezTo>
                    <a:pt x="614" y="0"/>
                    <a:pt x="513" y="581"/>
                    <a:pt x="513" y="1131"/>
                  </a:cubicBezTo>
                  <a:cubicBezTo>
                    <a:pt x="513" y="1727"/>
                    <a:pt x="1" y="2441"/>
                    <a:pt x="358" y="2524"/>
                  </a:cubicBezTo>
                  <a:cubicBezTo>
                    <a:pt x="390" y="2532"/>
                    <a:pt x="423" y="2536"/>
                    <a:pt x="454" y="2536"/>
                  </a:cubicBezTo>
                  <a:cubicBezTo>
                    <a:pt x="622" y="2536"/>
                    <a:pt x="776" y="2435"/>
                    <a:pt x="846" y="2274"/>
                  </a:cubicBezTo>
                  <a:cubicBezTo>
                    <a:pt x="846" y="2274"/>
                    <a:pt x="1227" y="1643"/>
                    <a:pt x="1227" y="1215"/>
                  </a:cubicBezTo>
                  <a:cubicBezTo>
                    <a:pt x="1227" y="836"/>
                    <a:pt x="1580" y="809"/>
                    <a:pt x="1678" y="809"/>
                  </a:cubicBezTo>
                  <a:cubicBezTo>
                    <a:pt x="1694" y="809"/>
                    <a:pt x="1703" y="810"/>
                    <a:pt x="1703" y="810"/>
                  </a:cubicBezTo>
                  <a:cubicBezTo>
                    <a:pt x="1755" y="736"/>
                    <a:pt x="1835" y="698"/>
                    <a:pt x="1917" y="698"/>
                  </a:cubicBezTo>
                  <a:cubicBezTo>
                    <a:pt x="1966" y="698"/>
                    <a:pt x="2016" y="712"/>
                    <a:pt x="2061" y="739"/>
                  </a:cubicBezTo>
                  <a:cubicBezTo>
                    <a:pt x="2072" y="750"/>
                    <a:pt x="2072" y="762"/>
                    <a:pt x="2084" y="762"/>
                  </a:cubicBezTo>
                  <a:cubicBezTo>
                    <a:pt x="2299" y="953"/>
                    <a:pt x="2322" y="1167"/>
                    <a:pt x="2501" y="1227"/>
                  </a:cubicBezTo>
                  <a:cubicBezTo>
                    <a:pt x="2515" y="1231"/>
                    <a:pt x="2530" y="1232"/>
                    <a:pt x="2546" y="1232"/>
                  </a:cubicBezTo>
                  <a:cubicBezTo>
                    <a:pt x="2724" y="1232"/>
                    <a:pt x="2965" y="1000"/>
                    <a:pt x="2965" y="1000"/>
                  </a:cubicBezTo>
                  <a:cubicBezTo>
                    <a:pt x="2799" y="750"/>
                    <a:pt x="2608" y="536"/>
                    <a:pt x="2394" y="334"/>
                  </a:cubicBezTo>
                  <a:cubicBezTo>
                    <a:pt x="2192" y="149"/>
                    <a:pt x="2014" y="100"/>
                    <a:pt x="1890" y="100"/>
                  </a:cubicBezTo>
                  <a:cubicBezTo>
                    <a:pt x="1837" y="100"/>
                    <a:pt x="1794" y="109"/>
                    <a:pt x="1763" y="119"/>
                  </a:cubicBezTo>
                  <a:cubicBezTo>
                    <a:pt x="1668" y="60"/>
                    <a:pt x="1560" y="24"/>
                    <a:pt x="1441" y="12"/>
                  </a:cubicBezTo>
                  <a:cubicBezTo>
                    <a:pt x="1380" y="4"/>
                    <a:pt x="1323" y="0"/>
                    <a:pt x="12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15" name="Google Shape;2315;p56" hidden="0"/>
            <p:cNvSpPr/>
            <p:nvPr isPhoto="0" userDrawn="0"/>
          </p:nvSpPr>
          <p:spPr bwMode="auto">
            <a:xfrm>
              <a:off x="5466333" y="2671149"/>
              <a:ext cx="72223" cy="104773"/>
            </a:xfrm>
            <a:custGeom>
              <a:avLst/>
              <a:gdLst/>
              <a:ahLst/>
              <a:cxnLst/>
              <a:rect l="l" t="t" r="r" b="b"/>
              <a:pathLst>
                <a:path w="1347" h="1954" fill="none" stroke="1" extrusionOk="0">
                  <a:moveTo>
                    <a:pt x="1346" y="274"/>
                  </a:moveTo>
                  <a:cubicBezTo>
                    <a:pt x="1346" y="274"/>
                    <a:pt x="1013" y="1"/>
                    <a:pt x="715" y="298"/>
                  </a:cubicBezTo>
                  <a:cubicBezTo>
                    <a:pt x="429" y="596"/>
                    <a:pt x="453" y="1155"/>
                    <a:pt x="358" y="1525"/>
                  </a:cubicBezTo>
                  <a:cubicBezTo>
                    <a:pt x="263" y="1894"/>
                    <a:pt x="1" y="1953"/>
                    <a:pt x="1" y="1953"/>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16" name="Google Shape;2316;p56" hidden="0"/>
            <p:cNvSpPr/>
            <p:nvPr isPhoto="0" userDrawn="0"/>
          </p:nvSpPr>
          <p:spPr bwMode="auto">
            <a:xfrm>
              <a:off x="5465046" y="2661551"/>
              <a:ext cx="61338" cy="84344"/>
            </a:xfrm>
            <a:custGeom>
              <a:avLst/>
              <a:gdLst/>
              <a:ahLst/>
              <a:cxnLst/>
              <a:rect l="l" t="t" r="r" b="b"/>
              <a:pathLst>
                <a:path w="1144" h="1573" fill="none" stroke="1" extrusionOk="0">
                  <a:moveTo>
                    <a:pt x="1144" y="346"/>
                  </a:moveTo>
                  <a:cubicBezTo>
                    <a:pt x="1144" y="346"/>
                    <a:pt x="787" y="1"/>
                    <a:pt x="334" y="442"/>
                  </a:cubicBezTo>
                  <a:cubicBezTo>
                    <a:pt x="1" y="787"/>
                    <a:pt x="144" y="1013"/>
                    <a:pt x="84" y="1573"/>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17" name="Google Shape;2317;p56" hidden="0"/>
            <p:cNvSpPr/>
            <p:nvPr isPhoto="0" userDrawn="0"/>
          </p:nvSpPr>
          <p:spPr bwMode="auto">
            <a:xfrm>
              <a:off x="5547403" y="2660961"/>
              <a:ext cx="47934" cy="40912"/>
            </a:xfrm>
            <a:custGeom>
              <a:avLst/>
              <a:gdLst/>
              <a:ahLst/>
              <a:cxnLst/>
              <a:rect l="l" t="t" r="r" b="b"/>
              <a:pathLst>
                <a:path w="894" h="763" fill="none" stroke="1" extrusionOk="0">
                  <a:moveTo>
                    <a:pt x="1" y="298"/>
                  </a:moveTo>
                  <a:cubicBezTo>
                    <a:pt x="1" y="298"/>
                    <a:pt x="620" y="0"/>
                    <a:pt x="894" y="762"/>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18" name="Google Shape;2318;p56" hidden="0"/>
            <p:cNvSpPr/>
            <p:nvPr isPhoto="0" userDrawn="0"/>
          </p:nvSpPr>
          <p:spPr bwMode="auto">
            <a:xfrm>
              <a:off x="5424190" y="2874146"/>
              <a:ext cx="156456" cy="245847"/>
            </a:xfrm>
            <a:custGeom>
              <a:avLst/>
              <a:gdLst/>
              <a:ahLst/>
              <a:cxnLst/>
              <a:rect l="l" t="t" r="r" b="b"/>
              <a:pathLst>
                <a:path w="2918" h="4585" fill="norm" stroke="1" extrusionOk="0">
                  <a:moveTo>
                    <a:pt x="953" y="1"/>
                  </a:moveTo>
                  <a:lnTo>
                    <a:pt x="1" y="3811"/>
                  </a:lnTo>
                  <a:lnTo>
                    <a:pt x="2775" y="4585"/>
                  </a:lnTo>
                  <a:lnTo>
                    <a:pt x="2918" y="4096"/>
                  </a:lnTo>
                  <a:lnTo>
                    <a:pt x="1096" y="3263"/>
                  </a:lnTo>
                  <a:lnTo>
                    <a:pt x="1715" y="1072"/>
                  </a:lnTo>
                  <a:cubicBezTo>
                    <a:pt x="1715" y="1072"/>
                    <a:pt x="1632" y="668"/>
                    <a:pt x="1192" y="203"/>
                  </a:cubicBezTo>
                  <a:lnTo>
                    <a:pt x="953"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19" name="Google Shape;2319;p56" hidden="0"/>
            <p:cNvSpPr/>
            <p:nvPr isPhoto="0" userDrawn="0"/>
          </p:nvSpPr>
          <p:spPr bwMode="auto">
            <a:xfrm>
              <a:off x="5442097" y="2902240"/>
              <a:ext cx="138548" cy="199895"/>
            </a:xfrm>
            <a:custGeom>
              <a:avLst/>
              <a:gdLst/>
              <a:ahLst/>
              <a:cxnLst/>
              <a:rect l="l" t="t" r="r" b="b"/>
              <a:pathLst>
                <a:path w="2584" h="3728" fill="norm" stroke="1" extrusionOk="0">
                  <a:moveTo>
                    <a:pt x="1084" y="1"/>
                  </a:moveTo>
                  <a:lnTo>
                    <a:pt x="1084" y="608"/>
                  </a:lnTo>
                  <a:cubicBezTo>
                    <a:pt x="1084" y="989"/>
                    <a:pt x="608" y="2215"/>
                    <a:pt x="441" y="2513"/>
                  </a:cubicBezTo>
                  <a:cubicBezTo>
                    <a:pt x="262" y="2799"/>
                    <a:pt x="0" y="3168"/>
                    <a:pt x="0" y="3168"/>
                  </a:cubicBezTo>
                  <a:lnTo>
                    <a:pt x="536" y="2918"/>
                  </a:lnTo>
                  <a:lnTo>
                    <a:pt x="2548" y="3727"/>
                  </a:lnTo>
                  <a:lnTo>
                    <a:pt x="2584" y="3584"/>
                  </a:lnTo>
                  <a:lnTo>
                    <a:pt x="2584" y="3572"/>
                  </a:lnTo>
                  <a:lnTo>
                    <a:pt x="762" y="2739"/>
                  </a:lnTo>
                  <a:lnTo>
                    <a:pt x="1381" y="548"/>
                  </a:lnTo>
                  <a:cubicBezTo>
                    <a:pt x="1334" y="370"/>
                    <a:pt x="1250" y="203"/>
                    <a:pt x="1143" y="48"/>
                  </a:cubicBezTo>
                  <a:lnTo>
                    <a:pt x="1084" y="1"/>
                  </a:ln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20" name="Google Shape;2320;p56" hidden="0"/>
            <p:cNvSpPr/>
            <p:nvPr isPhoto="0" userDrawn="0"/>
          </p:nvSpPr>
          <p:spPr bwMode="auto">
            <a:xfrm>
              <a:off x="5424190" y="2874146"/>
              <a:ext cx="156456" cy="245847"/>
            </a:xfrm>
            <a:custGeom>
              <a:avLst/>
              <a:gdLst/>
              <a:ahLst/>
              <a:cxnLst/>
              <a:rect l="l" t="t" r="r" b="b"/>
              <a:pathLst>
                <a:path w="2918" h="4585" fill="none" stroke="1" extrusionOk="0">
                  <a:moveTo>
                    <a:pt x="953" y="1"/>
                  </a:moveTo>
                  <a:lnTo>
                    <a:pt x="1" y="3811"/>
                  </a:lnTo>
                  <a:lnTo>
                    <a:pt x="2775" y="4585"/>
                  </a:lnTo>
                  <a:lnTo>
                    <a:pt x="2918" y="4096"/>
                  </a:lnTo>
                  <a:lnTo>
                    <a:pt x="1096" y="3263"/>
                  </a:lnTo>
                  <a:lnTo>
                    <a:pt x="1715" y="1072"/>
                  </a:lnTo>
                  <a:cubicBezTo>
                    <a:pt x="1715" y="1072"/>
                    <a:pt x="1632" y="668"/>
                    <a:pt x="1192" y="203"/>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21" name="Google Shape;2321;p56" hidden="0"/>
            <p:cNvSpPr/>
            <p:nvPr isPhoto="0" userDrawn="0"/>
          </p:nvSpPr>
          <p:spPr bwMode="auto">
            <a:xfrm>
              <a:off x="5665522" y="2779028"/>
              <a:ext cx="228571" cy="180753"/>
            </a:xfrm>
            <a:custGeom>
              <a:avLst/>
              <a:gdLst/>
              <a:ahLst/>
              <a:cxnLst/>
              <a:rect l="l" t="t" r="r" b="b"/>
              <a:pathLst>
                <a:path w="4263" h="3371" fill="norm" stroke="1" extrusionOk="0">
                  <a:moveTo>
                    <a:pt x="1" y="1"/>
                  </a:moveTo>
                  <a:lnTo>
                    <a:pt x="310" y="2001"/>
                  </a:lnTo>
                  <a:lnTo>
                    <a:pt x="1632" y="3251"/>
                  </a:lnTo>
                  <a:lnTo>
                    <a:pt x="4263" y="3370"/>
                  </a:lnTo>
                  <a:lnTo>
                    <a:pt x="4239" y="2918"/>
                  </a:lnTo>
                  <a:lnTo>
                    <a:pt x="2144" y="247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22" name="Google Shape;2322;p56" hidden="0"/>
            <p:cNvSpPr/>
            <p:nvPr isPhoto="0" userDrawn="0"/>
          </p:nvSpPr>
          <p:spPr bwMode="auto">
            <a:xfrm>
              <a:off x="5665522" y="2779028"/>
              <a:ext cx="226695" cy="166704"/>
            </a:xfrm>
            <a:custGeom>
              <a:avLst/>
              <a:gdLst/>
              <a:ahLst/>
              <a:cxnLst/>
              <a:rect l="l" t="t" r="r" b="b"/>
              <a:pathLst>
                <a:path w="4228" h="3109" fill="norm" stroke="1" extrusionOk="0">
                  <a:moveTo>
                    <a:pt x="1" y="1"/>
                  </a:moveTo>
                  <a:lnTo>
                    <a:pt x="251" y="1596"/>
                  </a:lnTo>
                  <a:lnTo>
                    <a:pt x="417" y="2096"/>
                  </a:lnTo>
                  <a:lnTo>
                    <a:pt x="429" y="2108"/>
                  </a:lnTo>
                  <a:cubicBezTo>
                    <a:pt x="501" y="2049"/>
                    <a:pt x="846" y="1691"/>
                    <a:pt x="929" y="1691"/>
                  </a:cubicBezTo>
                  <a:cubicBezTo>
                    <a:pt x="1024" y="1691"/>
                    <a:pt x="2013" y="2561"/>
                    <a:pt x="1870" y="2620"/>
                  </a:cubicBezTo>
                  <a:lnTo>
                    <a:pt x="1727" y="2692"/>
                  </a:lnTo>
                  <a:lnTo>
                    <a:pt x="4215" y="3108"/>
                  </a:lnTo>
                  <a:lnTo>
                    <a:pt x="4227" y="2918"/>
                  </a:lnTo>
                  <a:lnTo>
                    <a:pt x="2144" y="247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23" name="Google Shape;2323;p56" hidden="0"/>
            <p:cNvSpPr/>
            <p:nvPr isPhoto="0" userDrawn="0"/>
          </p:nvSpPr>
          <p:spPr bwMode="auto">
            <a:xfrm>
              <a:off x="5665522" y="2779028"/>
              <a:ext cx="228571" cy="180753"/>
            </a:xfrm>
            <a:custGeom>
              <a:avLst/>
              <a:gdLst/>
              <a:ahLst/>
              <a:cxnLst/>
              <a:rect l="l" t="t" r="r" b="b"/>
              <a:pathLst>
                <a:path w="4263" h="3371" fill="none" stroke="1" extrusionOk="0">
                  <a:moveTo>
                    <a:pt x="4239" y="2918"/>
                  </a:moveTo>
                  <a:lnTo>
                    <a:pt x="2144" y="2477"/>
                  </a:lnTo>
                  <a:lnTo>
                    <a:pt x="1" y="1"/>
                  </a:lnTo>
                  <a:lnTo>
                    <a:pt x="310" y="2001"/>
                  </a:lnTo>
                  <a:lnTo>
                    <a:pt x="1632" y="3251"/>
                  </a:lnTo>
                  <a:lnTo>
                    <a:pt x="4263" y="3370"/>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24" name="Google Shape;2324;p56" hidden="0"/>
            <p:cNvSpPr/>
            <p:nvPr isPhoto="0" userDrawn="0"/>
          </p:nvSpPr>
          <p:spPr bwMode="auto">
            <a:xfrm>
              <a:off x="5494428" y="2928514"/>
              <a:ext cx="1587721" cy="1137119"/>
            </a:xfrm>
            <a:custGeom>
              <a:avLst/>
              <a:gdLst/>
              <a:ahLst/>
              <a:cxnLst/>
              <a:rect l="l" t="t" r="r" b="b"/>
              <a:pathLst>
                <a:path w="29612" h="21207" fill="norm" stroke="1" extrusionOk="0">
                  <a:moveTo>
                    <a:pt x="4638" y="0"/>
                  </a:moveTo>
                  <a:cubicBezTo>
                    <a:pt x="4483" y="0"/>
                    <a:pt x="4328" y="56"/>
                    <a:pt x="4204" y="142"/>
                  </a:cubicBezTo>
                  <a:cubicBezTo>
                    <a:pt x="4168" y="165"/>
                    <a:pt x="4144" y="201"/>
                    <a:pt x="4120" y="237"/>
                  </a:cubicBezTo>
                  <a:lnTo>
                    <a:pt x="3453" y="1392"/>
                  </a:lnTo>
                  <a:cubicBezTo>
                    <a:pt x="3388" y="1501"/>
                    <a:pt x="3273" y="1560"/>
                    <a:pt x="3153" y="1560"/>
                  </a:cubicBezTo>
                  <a:cubicBezTo>
                    <a:pt x="3142" y="1560"/>
                    <a:pt x="3131" y="1559"/>
                    <a:pt x="3120" y="1558"/>
                  </a:cubicBezTo>
                  <a:lnTo>
                    <a:pt x="2620" y="1475"/>
                  </a:lnTo>
                  <a:cubicBezTo>
                    <a:pt x="2605" y="1473"/>
                    <a:pt x="2590" y="1472"/>
                    <a:pt x="2575" y="1472"/>
                  </a:cubicBezTo>
                  <a:cubicBezTo>
                    <a:pt x="2414" y="1472"/>
                    <a:pt x="2273" y="1586"/>
                    <a:pt x="2251" y="1749"/>
                  </a:cubicBezTo>
                  <a:lnTo>
                    <a:pt x="24" y="16918"/>
                  </a:lnTo>
                  <a:cubicBezTo>
                    <a:pt x="1" y="17096"/>
                    <a:pt x="120" y="17263"/>
                    <a:pt x="298" y="17287"/>
                  </a:cubicBezTo>
                  <a:lnTo>
                    <a:pt x="27004" y="21204"/>
                  </a:lnTo>
                  <a:cubicBezTo>
                    <a:pt x="27019" y="21206"/>
                    <a:pt x="27034" y="21207"/>
                    <a:pt x="27049" y="21207"/>
                  </a:cubicBezTo>
                  <a:cubicBezTo>
                    <a:pt x="27208" y="21207"/>
                    <a:pt x="27340" y="21093"/>
                    <a:pt x="27373" y="20930"/>
                  </a:cubicBezTo>
                  <a:lnTo>
                    <a:pt x="29588" y="5761"/>
                  </a:lnTo>
                  <a:cubicBezTo>
                    <a:pt x="29611" y="5583"/>
                    <a:pt x="29492" y="5416"/>
                    <a:pt x="29314" y="5392"/>
                  </a:cubicBezTo>
                  <a:lnTo>
                    <a:pt x="12800" y="2975"/>
                  </a:lnTo>
                  <a:cubicBezTo>
                    <a:pt x="12693" y="2963"/>
                    <a:pt x="12586" y="2880"/>
                    <a:pt x="12550" y="2773"/>
                  </a:cubicBezTo>
                  <a:lnTo>
                    <a:pt x="11955" y="1297"/>
                  </a:lnTo>
                  <a:cubicBezTo>
                    <a:pt x="11931" y="1249"/>
                    <a:pt x="11907" y="1213"/>
                    <a:pt x="11883" y="1189"/>
                  </a:cubicBezTo>
                  <a:cubicBezTo>
                    <a:pt x="11764" y="1082"/>
                    <a:pt x="11633" y="1023"/>
                    <a:pt x="11478" y="999"/>
                  </a:cubicBezTo>
                  <a:lnTo>
                    <a:pt x="4751" y="11"/>
                  </a:lnTo>
                  <a:cubicBezTo>
                    <a:pt x="4714" y="4"/>
                    <a:pt x="4676" y="0"/>
                    <a:pt x="4638" y="0"/>
                  </a:cubicBezTo>
                  <a:close/>
                </a:path>
              </a:pathLst>
            </a:custGeom>
            <a:solidFill>
              <a:srgbClr val="263238"/>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25" name="Google Shape;2325;p56" hidden="0"/>
            <p:cNvSpPr/>
            <p:nvPr isPhoto="0" userDrawn="0"/>
          </p:nvSpPr>
          <p:spPr bwMode="auto">
            <a:xfrm>
              <a:off x="5507190" y="3109742"/>
              <a:ext cx="1481772" cy="951916"/>
            </a:xfrm>
            <a:custGeom>
              <a:avLst/>
              <a:gdLst/>
              <a:ahLst/>
              <a:cxnLst/>
              <a:rect l="l" t="t" r="r" b="b"/>
              <a:pathLst>
                <a:path w="27636" h="17753" fill="norm" stroke="1" extrusionOk="0">
                  <a:moveTo>
                    <a:pt x="2215" y="0"/>
                  </a:moveTo>
                  <a:cubicBezTo>
                    <a:pt x="2084" y="0"/>
                    <a:pt x="1953" y="36"/>
                    <a:pt x="1834" y="107"/>
                  </a:cubicBezTo>
                  <a:cubicBezTo>
                    <a:pt x="1727" y="167"/>
                    <a:pt x="1644" y="274"/>
                    <a:pt x="1596" y="393"/>
                  </a:cubicBezTo>
                  <a:lnTo>
                    <a:pt x="1191" y="1405"/>
                  </a:lnTo>
                  <a:cubicBezTo>
                    <a:pt x="1108" y="1619"/>
                    <a:pt x="894" y="1774"/>
                    <a:pt x="656" y="1774"/>
                  </a:cubicBezTo>
                  <a:lnTo>
                    <a:pt x="584" y="1774"/>
                  </a:lnTo>
                  <a:cubicBezTo>
                    <a:pt x="263" y="1774"/>
                    <a:pt x="1" y="2036"/>
                    <a:pt x="1" y="2358"/>
                  </a:cubicBezTo>
                  <a:lnTo>
                    <a:pt x="1" y="17169"/>
                  </a:lnTo>
                  <a:cubicBezTo>
                    <a:pt x="1" y="17490"/>
                    <a:pt x="263" y="17752"/>
                    <a:pt x="584" y="17752"/>
                  </a:cubicBezTo>
                  <a:lnTo>
                    <a:pt x="27052" y="17752"/>
                  </a:lnTo>
                  <a:cubicBezTo>
                    <a:pt x="27373" y="17752"/>
                    <a:pt x="27635" y="17490"/>
                    <a:pt x="27635" y="17157"/>
                  </a:cubicBezTo>
                  <a:lnTo>
                    <a:pt x="27635" y="2346"/>
                  </a:lnTo>
                  <a:cubicBezTo>
                    <a:pt x="27635" y="2024"/>
                    <a:pt x="27373" y="1762"/>
                    <a:pt x="27052" y="1762"/>
                  </a:cubicBezTo>
                  <a:lnTo>
                    <a:pt x="10764" y="1762"/>
                  </a:lnTo>
                  <a:cubicBezTo>
                    <a:pt x="10550" y="1762"/>
                    <a:pt x="10359" y="1655"/>
                    <a:pt x="10252" y="1477"/>
                  </a:cubicBezTo>
                  <a:lnTo>
                    <a:pt x="9561" y="298"/>
                  </a:lnTo>
                  <a:cubicBezTo>
                    <a:pt x="9502" y="191"/>
                    <a:pt x="9407" y="95"/>
                    <a:pt x="9288" y="48"/>
                  </a:cubicBezTo>
                  <a:cubicBezTo>
                    <a:pt x="9192" y="24"/>
                    <a:pt x="9109" y="0"/>
                    <a:pt x="9014"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26" name="Google Shape;2326;p56" hidden="0"/>
            <p:cNvSpPr/>
            <p:nvPr isPhoto="0" userDrawn="0"/>
          </p:nvSpPr>
          <p:spPr bwMode="auto">
            <a:xfrm>
              <a:off x="5507190" y="3109742"/>
              <a:ext cx="1481772" cy="951916"/>
            </a:xfrm>
            <a:custGeom>
              <a:avLst/>
              <a:gdLst/>
              <a:ahLst/>
              <a:cxnLst/>
              <a:rect l="l" t="t" r="r" b="b"/>
              <a:pathLst>
                <a:path w="27636" h="17753" fill="norm" stroke="1" extrusionOk="0">
                  <a:moveTo>
                    <a:pt x="2215" y="0"/>
                  </a:moveTo>
                  <a:cubicBezTo>
                    <a:pt x="2084" y="0"/>
                    <a:pt x="1953" y="36"/>
                    <a:pt x="1834" y="107"/>
                  </a:cubicBezTo>
                  <a:cubicBezTo>
                    <a:pt x="1727" y="167"/>
                    <a:pt x="1644" y="274"/>
                    <a:pt x="1596" y="393"/>
                  </a:cubicBezTo>
                  <a:lnTo>
                    <a:pt x="1191" y="1405"/>
                  </a:lnTo>
                  <a:cubicBezTo>
                    <a:pt x="1108" y="1619"/>
                    <a:pt x="894" y="1774"/>
                    <a:pt x="656" y="1774"/>
                  </a:cubicBezTo>
                  <a:lnTo>
                    <a:pt x="584" y="1774"/>
                  </a:lnTo>
                  <a:cubicBezTo>
                    <a:pt x="263" y="1774"/>
                    <a:pt x="1" y="2036"/>
                    <a:pt x="1" y="2358"/>
                  </a:cubicBezTo>
                  <a:lnTo>
                    <a:pt x="1" y="17169"/>
                  </a:lnTo>
                  <a:cubicBezTo>
                    <a:pt x="1" y="17490"/>
                    <a:pt x="263" y="17752"/>
                    <a:pt x="584" y="17752"/>
                  </a:cubicBezTo>
                  <a:lnTo>
                    <a:pt x="27052" y="17752"/>
                  </a:lnTo>
                  <a:cubicBezTo>
                    <a:pt x="27373" y="17752"/>
                    <a:pt x="27635" y="17490"/>
                    <a:pt x="27635" y="17157"/>
                  </a:cubicBezTo>
                  <a:lnTo>
                    <a:pt x="27635" y="2346"/>
                  </a:lnTo>
                  <a:cubicBezTo>
                    <a:pt x="27635" y="2024"/>
                    <a:pt x="27373" y="1762"/>
                    <a:pt x="27052" y="1762"/>
                  </a:cubicBezTo>
                  <a:lnTo>
                    <a:pt x="10764" y="1762"/>
                  </a:lnTo>
                  <a:cubicBezTo>
                    <a:pt x="10550" y="1762"/>
                    <a:pt x="10359" y="1655"/>
                    <a:pt x="10252" y="1477"/>
                  </a:cubicBezTo>
                  <a:lnTo>
                    <a:pt x="9561" y="298"/>
                  </a:lnTo>
                  <a:cubicBezTo>
                    <a:pt x="9502" y="191"/>
                    <a:pt x="9407" y="95"/>
                    <a:pt x="9288" y="48"/>
                  </a:cubicBezTo>
                  <a:cubicBezTo>
                    <a:pt x="9192" y="24"/>
                    <a:pt x="9109" y="0"/>
                    <a:pt x="9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27" name="Google Shape;2327;p56" hidden="0"/>
            <p:cNvSpPr/>
            <p:nvPr isPhoto="0" userDrawn="0"/>
          </p:nvSpPr>
          <p:spPr bwMode="auto">
            <a:xfrm>
              <a:off x="5507190" y="3109742"/>
              <a:ext cx="1481772" cy="951916"/>
            </a:xfrm>
            <a:custGeom>
              <a:avLst/>
              <a:gdLst/>
              <a:ahLst/>
              <a:cxnLst/>
              <a:rect l="l" t="t" r="r" b="b"/>
              <a:pathLst>
                <a:path w="27636" h="17753" fill="none" stroke="1" extrusionOk="0">
                  <a:moveTo>
                    <a:pt x="27052" y="17752"/>
                  </a:moveTo>
                  <a:lnTo>
                    <a:pt x="584" y="17752"/>
                  </a:lnTo>
                  <a:cubicBezTo>
                    <a:pt x="263" y="17752"/>
                    <a:pt x="1" y="17490"/>
                    <a:pt x="1" y="17169"/>
                  </a:cubicBezTo>
                  <a:lnTo>
                    <a:pt x="1" y="2358"/>
                  </a:lnTo>
                  <a:cubicBezTo>
                    <a:pt x="1" y="2036"/>
                    <a:pt x="263" y="1774"/>
                    <a:pt x="584" y="1774"/>
                  </a:cubicBezTo>
                  <a:lnTo>
                    <a:pt x="656" y="1774"/>
                  </a:lnTo>
                  <a:cubicBezTo>
                    <a:pt x="894" y="1774"/>
                    <a:pt x="1108" y="1619"/>
                    <a:pt x="1191" y="1405"/>
                  </a:cubicBezTo>
                  <a:lnTo>
                    <a:pt x="1596" y="393"/>
                  </a:lnTo>
                  <a:cubicBezTo>
                    <a:pt x="1644" y="274"/>
                    <a:pt x="1727" y="167"/>
                    <a:pt x="1834" y="107"/>
                  </a:cubicBezTo>
                  <a:cubicBezTo>
                    <a:pt x="1953" y="36"/>
                    <a:pt x="2084" y="0"/>
                    <a:pt x="2215" y="0"/>
                  </a:cubicBezTo>
                  <a:lnTo>
                    <a:pt x="9014" y="0"/>
                  </a:lnTo>
                  <a:cubicBezTo>
                    <a:pt x="9109" y="0"/>
                    <a:pt x="9192" y="24"/>
                    <a:pt x="9288" y="48"/>
                  </a:cubicBezTo>
                  <a:cubicBezTo>
                    <a:pt x="9407" y="95"/>
                    <a:pt x="9502" y="191"/>
                    <a:pt x="9561" y="298"/>
                  </a:cubicBezTo>
                  <a:lnTo>
                    <a:pt x="10252" y="1477"/>
                  </a:lnTo>
                  <a:cubicBezTo>
                    <a:pt x="10359" y="1655"/>
                    <a:pt x="10550" y="1762"/>
                    <a:pt x="10764" y="1762"/>
                  </a:cubicBezTo>
                  <a:lnTo>
                    <a:pt x="27052" y="1762"/>
                  </a:lnTo>
                  <a:cubicBezTo>
                    <a:pt x="27373" y="1762"/>
                    <a:pt x="27635" y="2024"/>
                    <a:pt x="27635" y="2346"/>
                  </a:cubicBezTo>
                  <a:lnTo>
                    <a:pt x="27635" y="17157"/>
                  </a:lnTo>
                  <a:cubicBezTo>
                    <a:pt x="27635" y="17490"/>
                    <a:pt x="27373" y="17752"/>
                    <a:pt x="27052" y="17752"/>
                  </a:cubicBezTo>
                  <a:close/>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28" name="Google Shape;2328;p56" hidden="0"/>
            <p:cNvSpPr/>
            <p:nvPr isPhoto="0" userDrawn="0"/>
          </p:nvSpPr>
          <p:spPr bwMode="auto">
            <a:xfrm>
              <a:off x="5660428" y="3160786"/>
              <a:ext cx="268141" cy="40912"/>
            </a:xfrm>
            <a:custGeom>
              <a:avLst/>
              <a:gdLst/>
              <a:ahLst/>
              <a:cxnLst/>
              <a:rect l="l" t="t" r="r" b="b"/>
              <a:pathLst>
                <a:path w="5001" h="763" fill="norm" stroke="1" extrusionOk="0">
                  <a:moveTo>
                    <a:pt x="381" y="1"/>
                  </a:moveTo>
                  <a:cubicBezTo>
                    <a:pt x="167" y="1"/>
                    <a:pt x="0" y="179"/>
                    <a:pt x="0" y="382"/>
                  </a:cubicBezTo>
                  <a:cubicBezTo>
                    <a:pt x="0" y="596"/>
                    <a:pt x="167" y="763"/>
                    <a:pt x="381" y="763"/>
                  </a:cubicBezTo>
                  <a:lnTo>
                    <a:pt x="4620" y="763"/>
                  </a:lnTo>
                  <a:cubicBezTo>
                    <a:pt x="4822" y="763"/>
                    <a:pt x="5001" y="596"/>
                    <a:pt x="5001" y="382"/>
                  </a:cubicBezTo>
                  <a:cubicBezTo>
                    <a:pt x="5001" y="179"/>
                    <a:pt x="4822" y="1"/>
                    <a:pt x="46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29" name="Google Shape;2329;p56" hidden="0"/>
            <p:cNvSpPr/>
            <p:nvPr isPhoto="0" userDrawn="0"/>
          </p:nvSpPr>
          <p:spPr bwMode="auto">
            <a:xfrm>
              <a:off x="5507190" y="3248236"/>
              <a:ext cx="1481772" cy="951916"/>
            </a:xfrm>
            <a:custGeom>
              <a:avLst/>
              <a:gdLst/>
              <a:ahLst/>
              <a:cxnLst/>
              <a:rect l="l" t="t" r="r" b="b"/>
              <a:pathLst>
                <a:path w="27636" h="17753" fill="norm" stroke="1" extrusionOk="0">
                  <a:moveTo>
                    <a:pt x="2215" y="1"/>
                  </a:moveTo>
                  <a:cubicBezTo>
                    <a:pt x="2084" y="1"/>
                    <a:pt x="1953" y="37"/>
                    <a:pt x="1834" y="108"/>
                  </a:cubicBezTo>
                  <a:cubicBezTo>
                    <a:pt x="1727" y="179"/>
                    <a:pt x="1644" y="275"/>
                    <a:pt x="1596" y="394"/>
                  </a:cubicBezTo>
                  <a:lnTo>
                    <a:pt x="1191" y="1406"/>
                  </a:lnTo>
                  <a:cubicBezTo>
                    <a:pt x="1108" y="1632"/>
                    <a:pt x="894" y="1775"/>
                    <a:pt x="656" y="1775"/>
                  </a:cubicBezTo>
                  <a:lnTo>
                    <a:pt x="584" y="1775"/>
                  </a:lnTo>
                  <a:cubicBezTo>
                    <a:pt x="263" y="1775"/>
                    <a:pt x="1" y="2037"/>
                    <a:pt x="1" y="2358"/>
                  </a:cubicBezTo>
                  <a:lnTo>
                    <a:pt x="1" y="17170"/>
                  </a:lnTo>
                  <a:cubicBezTo>
                    <a:pt x="1" y="17491"/>
                    <a:pt x="263" y="17753"/>
                    <a:pt x="584" y="17753"/>
                  </a:cubicBezTo>
                  <a:lnTo>
                    <a:pt x="27052" y="17753"/>
                  </a:lnTo>
                  <a:cubicBezTo>
                    <a:pt x="27373" y="17753"/>
                    <a:pt x="27635" y="17491"/>
                    <a:pt x="27635" y="17170"/>
                  </a:cubicBezTo>
                  <a:lnTo>
                    <a:pt x="27635" y="2358"/>
                  </a:lnTo>
                  <a:cubicBezTo>
                    <a:pt x="27635" y="2037"/>
                    <a:pt x="27373" y="1775"/>
                    <a:pt x="27052" y="1775"/>
                  </a:cubicBezTo>
                  <a:lnTo>
                    <a:pt x="10764" y="1775"/>
                  </a:lnTo>
                  <a:cubicBezTo>
                    <a:pt x="10550" y="1775"/>
                    <a:pt x="10359" y="1656"/>
                    <a:pt x="10252" y="1477"/>
                  </a:cubicBezTo>
                  <a:lnTo>
                    <a:pt x="9561" y="298"/>
                  </a:lnTo>
                  <a:cubicBezTo>
                    <a:pt x="9502" y="191"/>
                    <a:pt x="9407" y="108"/>
                    <a:pt x="9288" y="60"/>
                  </a:cubicBezTo>
                  <a:cubicBezTo>
                    <a:pt x="9192" y="25"/>
                    <a:pt x="9109" y="1"/>
                    <a:pt x="9014" y="1"/>
                  </a:cubicBezTo>
                  <a:close/>
                </a:path>
              </a:pathLst>
            </a:custGeom>
            <a:solidFill>
              <a:srgbClr val="263238"/>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30" name="Google Shape;2330;p56" hidden="0"/>
            <p:cNvSpPr/>
            <p:nvPr isPhoto="0" userDrawn="0"/>
          </p:nvSpPr>
          <p:spPr bwMode="auto">
            <a:xfrm>
              <a:off x="5772114" y="2969800"/>
              <a:ext cx="268838" cy="68634"/>
            </a:xfrm>
            <a:custGeom>
              <a:avLst/>
              <a:gdLst/>
              <a:ahLst/>
              <a:cxnLst/>
              <a:rect l="l" t="t" r="r" b="b"/>
              <a:pathLst>
                <a:path w="5014" h="1280" fill="norm" stroke="1" extrusionOk="0">
                  <a:moveTo>
                    <a:pt x="409" y="0"/>
                  </a:moveTo>
                  <a:cubicBezTo>
                    <a:pt x="222" y="0"/>
                    <a:pt x="47" y="137"/>
                    <a:pt x="25" y="336"/>
                  </a:cubicBezTo>
                  <a:cubicBezTo>
                    <a:pt x="1" y="538"/>
                    <a:pt x="156" y="729"/>
                    <a:pt x="358" y="753"/>
                  </a:cubicBezTo>
                  <a:lnTo>
                    <a:pt x="4561" y="1277"/>
                  </a:lnTo>
                  <a:cubicBezTo>
                    <a:pt x="4577" y="1278"/>
                    <a:pt x="4592" y="1279"/>
                    <a:pt x="4607" y="1279"/>
                  </a:cubicBezTo>
                  <a:cubicBezTo>
                    <a:pt x="4802" y="1279"/>
                    <a:pt x="4967" y="1142"/>
                    <a:pt x="4990" y="943"/>
                  </a:cubicBezTo>
                  <a:cubicBezTo>
                    <a:pt x="5013" y="741"/>
                    <a:pt x="4871" y="550"/>
                    <a:pt x="4656" y="527"/>
                  </a:cubicBezTo>
                  <a:lnTo>
                    <a:pt x="453" y="3"/>
                  </a:lnTo>
                  <a:cubicBezTo>
                    <a:pt x="439" y="1"/>
                    <a:pt x="424" y="0"/>
                    <a:pt x="409"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31" name="Google Shape;2331;p56" hidden="0"/>
            <p:cNvSpPr/>
            <p:nvPr isPhoto="0" userDrawn="0"/>
          </p:nvSpPr>
          <p:spPr bwMode="auto">
            <a:xfrm>
              <a:off x="5772114" y="2969800"/>
              <a:ext cx="268838" cy="68634"/>
            </a:xfrm>
            <a:custGeom>
              <a:avLst/>
              <a:gdLst/>
              <a:ahLst/>
              <a:cxnLst/>
              <a:rect l="l" t="t" r="r" b="b"/>
              <a:pathLst>
                <a:path w="5014" h="1280" fill="norm" stroke="1" extrusionOk="0">
                  <a:moveTo>
                    <a:pt x="409" y="0"/>
                  </a:moveTo>
                  <a:cubicBezTo>
                    <a:pt x="222" y="0"/>
                    <a:pt x="47" y="137"/>
                    <a:pt x="25" y="336"/>
                  </a:cubicBezTo>
                  <a:cubicBezTo>
                    <a:pt x="1" y="538"/>
                    <a:pt x="156" y="729"/>
                    <a:pt x="358" y="753"/>
                  </a:cubicBezTo>
                  <a:lnTo>
                    <a:pt x="4561" y="1277"/>
                  </a:lnTo>
                  <a:cubicBezTo>
                    <a:pt x="4577" y="1278"/>
                    <a:pt x="4592" y="1279"/>
                    <a:pt x="4607" y="1279"/>
                  </a:cubicBezTo>
                  <a:cubicBezTo>
                    <a:pt x="4802" y="1279"/>
                    <a:pt x="4967" y="1142"/>
                    <a:pt x="4990" y="943"/>
                  </a:cubicBezTo>
                  <a:cubicBezTo>
                    <a:pt x="5013" y="741"/>
                    <a:pt x="4871" y="550"/>
                    <a:pt x="4656" y="527"/>
                  </a:cubicBezTo>
                  <a:lnTo>
                    <a:pt x="453" y="3"/>
                  </a:lnTo>
                  <a:cubicBezTo>
                    <a:pt x="439" y="1"/>
                    <a:pt x="42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32" name="Google Shape;2332;p56" hidden="0"/>
            <p:cNvSpPr/>
            <p:nvPr isPhoto="0" userDrawn="0"/>
          </p:nvSpPr>
          <p:spPr bwMode="auto">
            <a:xfrm>
              <a:off x="5660428" y="3299334"/>
              <a:ext cx="268141" cy="41556"/>
            </a:xfrm>
            <a:custGeom>
              <a:avLst/>
              <a:gdLst/>
              <a:ahLst/>
              <a:cxnLst/>
              <a:rect l="l" t="t" r="r" b="b"/>
              <a:pathLst>
                <a:path w="5001" h="775" fill="norm" stroke="1" extrusionOk="0">
                  <a:moveTo>
                    <a:pt x="381" y="0"/>
                  </a:moveTo>
                  <a:cubicBezTo>
                    <a:pt x="167" y="0"/>
                    <a:pt x="0" y="179"/>
                    <a:pt x="0" y="393"/>
                  </a:cubicBezTo>
                  <a:cubicBezTo>
                    <a:pt x="0" y="596"/>
                    <a:pt x="167" y="774"/>
                    <a:pt x="381" y="774"/>
                  </a:cubicBezTo>
                  <a:lnTo>
                    <a:pt x="4620" y="774"/>
                  </a:lnTo>
                  <a:cubicBezTo>
                    <a:pt x="4822" y="774"/>
                    <a:pt x="5001" y="596"/>
                    <a:pt x="5001" y="393"/>
                  </a:cubicBezTo>
                  <a:cubicBezTo>
                    <a:pt x="5001" y="179"/>
                    <a:pt x="4822" y="0"/>
                    <a:pt x="4620"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33" name="Google Shape;2333;p56" hidden="0"/>
            <p:cNvSpPr/>
            <p:nvPr isPhoto="0" userDrawn="0"/>
          </p:nvSpPr>
          <p:spPr bwMode="auto">
            <a:xfrm>
              <a:off x="5660428" y="3299334"/>
              <a:ext cx="268141" cy="41556"/>
            </a:xfrm>
            <a:custGeom>
              <a:avLst/>
              <a:gdLst/>
              <a:ahLst/>
              <a:cxnLst/>
              <a:rect l="l" t="t" r="r" b="b"/>
              <a:pathLst>
                <a:path w="5001" h="775" fill="norm" stroke="1" extrusionOk="0">
                  <a:moveTo>
                    <a:pt x="381" y="0"/>
                  </a:moveTo>
                  <a:cubicBezTo>
                    <a:pt x="167" y="0"/>
                    <a:pt x="0" y="179"/>
                    <a:pt x="0" y="393"/>
                  </a:cubicBezTo>
                  <a:cubicBezTo>
                    <a:pt x="0" y="596"/>
                    <a:pt x="167" y="774"/>
                    <a:pt x="381" y="774"/>
                  </a:cubicBezTo>
                  <a:lnTo>
                    <a:pt x="4620" y="774"/>
                  </a:lnTo>
                  <a:cubicBezTo>
                    <a:pt x="4822" y="774"/>
                    <a:pt x="5001" y="596"/>
                    <a:pt x="5001" y="393"/>
                  </a:cubicBezTo>
                  <a:cubicBezTo>
                    <a:pt x="5001" y="179"/>
                    <a:pt x="4822" y="0"/>
                    <a:pt x="4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34" name="Google Shape;2334;p56" hidden="0"/>
            <p:cNvSpPr/>
            <p:nvPr isPhoto="0" userDrawn="0"/>
          </p:nvSpPr>
          <p:spPr bwMode="auto">
            <a:xfrm>
              <a:off x="5462526" y="3582114"/>
              <a:ext cx="1570457" cy="973632"/>
            </a:xfrm>
            <a:custGeom>
              <a:avLst/>
              <a:gdLst/>
              <a:ahLst/>
              <a:cxnLst/>
              <a:rect l="l" t="t" r="r" b="b"/>
              <a:pathLst>
                <a:path w="29290" h="18158" fill="norm" stroke="1" extrusionOk="0">
                  <a:moveTo>
                    <a:pt x="548" y="1"/>
                  </a:moveTo>
                  <a:cubicBezTo>
                    <a:pt x="238" y="1"/>
                    <a:pt x="0" y="239"/>
                    <a:pt x="0" y="548"/>
                  </a:cubicBezTo>
                  <a:lnTo>
                    <a:pt x="0" y="17610"/>
                  </a:lnTo>
                  <a:cubicBezTo>
                    <a:pt x="0" y="17908"/>
                    <a:pt x="238" y="18158"/>
                    <a:pt x="548" y="18158"/>
                  </a:cubicBezTo>
                  <a:lnTo>
                    <a:pt x="28742" y="18158"/>
                  </a:lnTo>
                  <a:cubicBezTo>
                    <a:pt x="29052" y="18158"/>
                    <a:pt x="29290" y="17908"/>
                    <a:pt x="29290" y="17610"/>
                  </a:cubicBezTo>
                  <a:lnTo>
                    <a:pt x="29290" y="548"/>
                  </a:lnTo>
                  <a:cubicBezTo>
                    <a:pt x="29290" y="239"/>
                    <a:pt x="29052" y="1"/>
                    <a:pt x="28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35" name="Google Shape;2335;p56" hidden="0"/>
            <p:cNvSpPr/>
            <p:nvPr isPhoto="0" userDrawn="0"/>
          </p:nvSpPr>
          <p:spPr bwMode="auto">
            <a:xfrm>
              <a:off x="5555070" y="3843875"/>
              <a:ext cx="1477913" cy="711859"/>
            </a:xfrm>
            <a:custGeom>
              <a:avLst/>
              <a:gdLst/>
              <a:ahLst/>
              <a:cxnLst/>
              <a:rect l="l" t="t" r="r" b="b"/>
              <a:pathLst>
                <a:path w="27564" h="13276" fill="norm" stroke="1" extrusionOk="0">
                  <a:moveTo>
                    <a:pt x="27564" y="0"/>
                  </a:moveTo>
                  <a:cubicBezTo>
                    <a:pt x="24325" y="3036"/>
                    <a:pt x="20634" y="5561"/>
                    <a:pt x="16622" y="7489"/>
                  </a:cubicBezTo>
                  <a:cubicBezTo>
                    <a:pt x="10704" y="10323"/>
                    <a:pt x="3942" y="12276"/>
                    <a:pt x="1" y="13276"/>
                  </a:cubicBezTo>
                  <a:lnTo>
                    <a:pt x="27016" y="13276"/>
                  </a:lnTo>
                  <a:cubicBezTo>
                    <a:pt x="27326" y="13276"/>
                    <a:pt x="27564" y="13038"/>
                    <a:pt x="27564" y="12728"/>
                  </a:cubicBezTo>
                  <a:lnTo>
                    <a:pt x="27564" y="0"/>
                  </a:ln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36" name="Google Shape;2336;p56" hidden="0"/>
            <p:cNvSpPr/>
            <p:nvPr isPhoto="0" userDrawn="0"/>
          </p:nvSpPr>
          <p:spPr bwMode="auto">
            <a:xfrm>
              <a:off x="5462526" y="3582114"/>
              <a:ext cx="1570457" cy="973632"/>
            </a:xfrm>
            <a:custGeom>
              <a:avLst/>
              <a:gdLst/>
              <a:ahLst/>
              <a:cxnLst/>
              <a:rect l="l" t="t" r="r" b="b"/>
              <a:pathLst>
                <a:path w="29290" h="18158" fill="none" stroke="1" extrusionOk="0">
                  <a:moveTo>
                    <a:pt x="548" y="1"/>
                  </a:moveTo>
                  <a:lnTo>
                    <a:pt x="28742" y="1"/>
                  </a:lnTo>
                  <a:cubicBezTo>
                    <a:pt x="29052" y="1"/>
                    <a:pt x="29290" y="239"/>
                    <a:pt x="29290" y="548"/>
                  </a:cubicBezTo>
                  <a:lnTo>
                    <a:pt x="29290" y="17610"/>
                  </a:lnTo>
                  <a:cubicBezTo>
                    <a:pt x="29290" y="17908"/>
                    <a:pt x="29052" y="18158"/>
                    <a:pt x="28742" y="18158"/>
                  </a:cubicBezTo>
                  <a:lnTo>
                    <a:pt x="548" y="18158"/>
                  </a:lnTo>
                  <a:cubicBezTo>
                    <a:pt x="238" y="18158"/>
                    <a:pt x="0" y="17908"/>
                    <a:pt x="0" y="17610"/>
                  </a:cubicBezTo>
                  <a:lnTo>
                    <a:pt x="0" y="548"/>
                  </a:lnTo>
                  <a:cubicBezTo>
                    <a:pt x="0" y="239"/>
                    <a:pt x="238" y="1"/>
                    <a:pt x="548" y="1"/>
                  </a:cubicBezTo>
                  <a:close/>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37" name="Google Shape;2337;p56" hidden="0"/>
            <p:cNvSpPr/>
            <p:nvPr isPhoto="0" userDrawn="0"/>
          </p:nvSpPr>
          <p:spPr bwMode="auto">
            <a:xfrm>
              <a:off x="5484885" y="3598735"/>
              <a:ext cx="93884" cy="69009"/>
            </a:xfrm>
            <a:custGeom>
              <a:avLst/>
              <a:gdLst/>
              <a:ahLst/>
              <a:cxnLst/>
              <a:rect l="l" t="t" r="r" b="b"/>
              <a:pathLst>
                <a:path w="1751" h="1287" fill="none" stroke="1" extrusionOk="0">
                  <a:moveTo>
                    <a:pt x="0" y="1286"/>
                  </a:moveTo>
                  <a:lnTo>
                    <a:pt x="0" y="560"/>
                  </a:lnTo>
                  <a:cubicBezTo>
                    <a:pt x="0" y="250"/>
                    <a:pt x="250" y="0"/>
                    <a:pt x="560" y="0"/>
                  </a:cubicBezTo>
                  <a:lnTo>
                    <a:pt x="1750" y="0"/>
                  </a:lnTo>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38" name="Google Shape;2338;p56" hidden="0"/>
            <p:cNvSpPr/>
            <p:nvPr isPhoto="0" userDrawn="0"/>
          </p:nvSpPr>
          <p:spPr bwMode="auto">
            <a:xfrm>
              <a:off x="5484885" y="3714925"/>
              <a:ext cx="54" cy="545905"/>
            </a:xfrm>
            <a:custGeom>
              <a:avLst/>
              <a:gdLst/>
              <a:ahLst/>
              <a:cxnLst/>
              <a:rect l="l" t="t" r="r" b="b"/>
              <a:pathLst>
                <a:path w="1" h="10181" fill="none" stroke="1" extrusionOk="0">
                  <a:moveTo>
                    <a:pt x="0" y="10180"/>
                  </a:moveTo>
                  <a:lnTo>
                    <a:pt x="0" y="0"/>
                  </a:lnTo>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39" name="Google Shape;2339;p56" hidden="0"/>
            <p:cNvSpPr/>
            <p:nvPr isPhoto="0" userDrawn="0"/>
          </p:nvSpPr>
          <p:spPr bwMode="auto">
            <a:xfrm>
              <a:off x="6929500" y="4447128"/>
              <a:ext cx="81123" cy="91368"/>
            </a:xfrm>
            <a:custGeom>
              <a:avLst/>
              <a:gdLst/>
              <a:ahLst/>
              <a:cxnLst/>
              <a:rect l="l" t="t" r="r" b="b"/>
              <a:pathLst>
                <a:path w="1513" h="1704" fill="none" stroke="1" extrusionOk="0">
                  <a:moveTo>
                    <a:pt x="1513" y="1"/>
                  </a:moveTo>
                  <a:lnTo>
                    <a:pt x="1513" y="1156"/>
                  </a:lnTo>
                  <a:cubicBezTo>
                    <a:pt x="1513" y="1453"/>
                    <a:pt x="1263" y="1703"/>
                    <a:pt x="965" y="1703"/>
                  </a:cubicBezTo>
                  <a:lnTo>
                    <a:pt x="1" y="1703"/>
                  </a:lnTo>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40" name="Google Shape;2340;p56" hidden="0"/>
            <p:cNvSpPr/>
            <p:nvPr isPhoto="0" userDrawn="0"/>
          </p:nvSpPr>
          <p:spPr bwMode="auto">
            <a:xfrm>
              <a:off x="7010569" y="3653640"/>
              <a:ext cx="54" cy="747624"/>
            </a:xfrm>
            <a:custGeom>
              <a:avLst/>
              <a:gdLst/>
              <a:ahLst/>
              <a:cxnLst/>
              <a:rect l="l" t="t" r="r" b="b"/>
              <a:pathLst>
                <a:path w="1" h="13943" fill="none" stroke="1" extrusionOk="0">
                  <a:moveTo>
                    <a:pt x="1" y="0"/>
                  </a:moveTo>
                  <a:lnTo>
                    <a:pt x="1" y="13942"/>
                  </a:lnTo>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41" name="Google Shape;2341;p56" hidden="0"/>
            <p:cNvSpPr/>
            <p:nvPr isPhoto="0" userDrawn="0"/>
          </p:nvSpPr>
          <p:spPr bwMode="auto">
            <a:xfrm>
              <a:off x="5998754" y="3937706"/>
              <a:ext cx="497999" cy="268851"/>
            </a:xfrm>
            <a:custGeom>
              <a:avLst/>
              <a:gdLst/>
              <a:ahLst/>
              <a:cxnLst/>
              <a:rect l="l" t="t" r="r" b="b"/>
              <a:pathLst>
                <a:path w="9288" h="5014" fill="norm" stroke="1" extrusionOk="0">
                  <a:moveTo>
                    <a:pt x="286" y="1"/>
                  </a:moveTo>
                  <a:cubicBezTo>
                    <a:pt x="132" y="1"/>
                    <a:pt x="1" y="131"/>
                    <a:pt x="1" y="286"/>
                  </a:cubicBezTo>
                  <a:lnTo>
                    <a:pt x="1" y="4739"/>
                  </a:lnTo>
                  <a:cubicBezTo>
                    <a:pt x="1" y="4894"/>
                    <a:pt x="132" y="5013"/>
                    <a:pt x="286" y="5013"/>
                  </a:cubicBezTo>
                  <a:lnTo>
                    <a:pt x="9002" y="5013"/>
                  </a:lnTo>
                  <a:cubicBezTo>
                    <a:pt x="9156" y="5013"/>
                    <a:pt x="9287" y="4894"/>
                    <a:pt x="9287" y="4739"/>
                  </a:cubicBezTo>
                  <a:lnTo>
                    <a:pt x="9287" y="286"/>
                  </a:lnTo>
                  <a:cubicBezTo>
                    <a:pt x="9287" y="131"/>
                    <a:pt x="9156" y="1"/>
                    <a:pt x="9002" y="1"/>
                  </a:cubicBezTo>
                  <a:close/>
                </a:path>
              </a:pathLst>
            </a:custGeom>
            <a:solidFill>
              <a:srgbClr val="263238"/>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42" name="Google Shape;2342;p56" hidden="0"/>
            <p:cNvSpPr/>
            <p:nvPr isPhoto="0" userDrawn="0"/>
          </p:nvSpPr>
          <p:spPr bwMode="auto">
            <a:xfrm>
              <a:off x="5998754" y="3937706"/>
              <a:ext cx="497999" cy="81771"/>
            </a:xfrm>
            <a:custGeom>
              <a:avLst/>
              <a:gdLst/>
              <a:ahLst/>
              <a:cxnLst/>
              <a:rect l="l" t="t" r="r" b="b"/>
              <a:pathLst>
                <a:path w="9288" h="1525" fill="norm" stroke="1" extrusionOk="0">
                  <a:moveTo>
                    <a:pt x="286" y="1"/>
                  </a:moveTo>
                  <a:cubicBezTo>
                    <a:pt x="132" y="1"/>
                    <a:pt x="1" y="131"/>
                    <a:pt x="1" y="286"/>
                  </a:cubicBezTo>
                  <a:lnTo>
                    <a:pt x="1" y="1251"/>
                  </a:lnTo>
                  <a:cubicBezTo>
                    <a:pt x="1" y="1405"/>
                    <a:pt x="132" y="1525"/>
                    <a:pt x="286" y="1525"/>
                  </a:cubicBezTo>
                  <a:lnTo>
                    <a:pt x="9002" y="1525"/>
                  </a:lnTo>
                  <a:cubicBezTo>
                    <a:pt x="9156" y="1525"/>
                    <a:pt x="9287" y="1405"/>
                    <a:pt x="9287" y="1251"/>
                  </a:cubicBezTo>
                  <a:lnTo>
                    <a:pt x="9287" y="286"/>
                  </a:lnTo>
                  <a:cubicBezTo>
                    <a:pt x="9287" y="131"/>
                    <a:pt x="9156" y="1"/>
                    <a:pt x="9002" y="1"/>
                  </a:cubicBezTo>
                  <a:close/>
                </a:path>
              </a:pathLst>
            </a:custGeom>
            <a:solidFill>
              <a:srgbClr val="FFFFFF"/>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43" name="Google Shape;2343;p56" hidden="0"/>
            <p:cNvSpPr/>
            <p:nvPr isPhoto="0" userDrawn="0"/>
          </p:nvSpPr>
          <p:spPr bwMode="auto">
            <a:xfrm>
              <a:off x="5572977" y="3089957"/>
              <a:ext cx="52384" cy="66596"/>
            </a:xfrm>
            <a:custGeom>
              <a:avLst/>
              <a:gdLst/>
              <a:ahLst/>
              <a:cxnLst/>
              <a:rect l="l" t="t" r="r" b="b"/>
              <a:pathLst>
                <a:path w="977" h="1242" fill="norm" stroke="1" extrusionOk="0">
                  <a:moveTo>
                    <a:pt x="0" y="560"/>
                  </a:moveTo>
                  <a:lnTo>
                    <a:pt x="0" y="572"/>
                  </a:lnTo>
                  <a:lnTo>
                    <a:pt x="2" y="564"/>
                  </a:lnTo>
                  <a:lnTo>
                    <a:pt x="0" y="560"/>
                  </a:lnTo>
                  <a:close/>
                  <a:moveTo>
                    <a:pt x="584" y="0"/>
                  </a:moveTo>
                  <a:lnTo>
                    <a:pt x="131" y="71"/>
                  </a:lnTo>
                  <a:lnTo>
                    <a:pt x="2" y="564"/>
                  </a:lnTo>
                  <a:lnTo>
                    <a:pt x="191" y="917"/>
                  </a:lnTo>
                  <a:lnTo>
                    <a:pt x="595" y="1214"/>
                  </a:lnTo>
                  <a:cubicBezTo>
                    <a:pt x="619" y="1232"/>
                    <a:pt x="649" y="1241"/>
                    <a:pt x="680" y="1241"/>
                  </a:cubicBezTo>
                  <a:cubicBezTo>
                    <a:pt x="712" y="1241"/>
                    <a:pt x="744" y="1232"/>
                    <a:pt x="774" y="1214"/>
                  </a:cubicBezTo>
                  <a:lnTo>
                    <a:pt x="810" y="1191"/>
                  </a:lnTo>
                  <a:cubicBezTo>
                    <a:pt x="857" y="1167"/>
                    <a:pt x="881" y="1095"/>
                    <a:pt x="857" y="1036"/>
                  </a:cubicBezTo>
                  <a:lnTo>
                    <a:pt x="631" y="512"/>
                  </a:lnTo>
                  <a:lnTo>
                    <a:pt x="786" y="631"/>
                  </a:lnTo>
                  <a:cubicBezTo>
                    <a:pt x="807" y="647"/>
                    <a:pt x="832" y="655"/>
                    <a:pt x="857" y="655"/>
                  </a:cubicBezTo>
                  <a:cubicBezTo>
                    <a:pt x="889" y="655"/>
                    <a:pt x="921" y="641"/>
                    <a:pt x="941" y="607"/>
                  </a:cubicBezTo>
                  <a:cubicBezTo>
                    <a:pt x="976" y="572"/>
                    <a:pt x="976" y="500"/>
                    <a:pt x="941" y="464"/>
                  </a:cubicBezTo>
                  <a:lnTo>
                    <a:pt x="584" y="0"/>
                  </a:lnTo>
                  <a:close/>
                </a:path>
              </a:pathLst>
            </a:custGeom>
            <a:solidFill>
              <a:srgbClr val="FFFFFF"/>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44" name="Google Shape;2344;p56" hidden="0"/>
            <p:cNvSpPr/>
            <p:nvPr isPhoto="0" userDrawn="0"/>
          </p:nvSpPr>
          <p:spPr bwMode="auto">
            <a:xfrm>
              <a:off x="5597213" y="3128240"/>
              <a:ext cx="19195" cy="25577"/>
            </a:xfrm>
            <a:custGeom>
              <a:avLst/>
              <a:gdLst/>
              <a:ahLst/>
              <a:cxnLst/>
              <a:rect l="l" t="t" r="r" b="b"/>
              <a:pathLst>
                <a:path w="358" h="477" fill="none" stroke="1" extrusionOk="0">
                  <a:moveTo>
                    <a:pt x="358" y="477"/>
                  </a:moveTo>
                  <a:lnTo>
                    <a:pt x="1" y="0"/>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45" name="Google Shape;2345;p56" hidden="0"/>
            <p:cNvSpPr/>
            <p:nvPr isPhoto="0" userDrawn="0"/>
          </p:nvSpPr>
          <p:spPr bwMode="auto">
            <a:xfrm>
              <a:off x="5589546" y="3134620"/>
              <a:ext cx="15388" cy="20483"/>
            </a:xfrm>
            <a:custGeom>
              <a:avLst/>
              <a:gdLst/>
              <a:ahLst/>
              <a:cxnLst/>
              <a:rect l="l" t="t" r="r" b="b"/>
              <a:pathLst>
                <a:path w="287" h="382" fill="none" stroke="1" extrusionOk="0">
                  <a:moveTo>
                    <a:pt x="286" y="381"/>
                  </a:moveTo>
                  <a:lnTo>
                    <a:pt x="1" y="0"/>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46" name="Google Shape;2346;p56" hidden="0"/>
            <p:cNvSpPr/>
            <p:nvPr isPhoto="0" userDrawn="0"/>
          </p:nvSpPr>
          <p:spPr bwMode="auto">
            <a:xfrm>
              <a:off x="5892806" y="2935431"/>
              <a:ext cx="68952" cy="33941"/>
            </a:xfrm>
            <a:custGeom>
              <a:avLst/>
              <a:gdLst/>
              <a:ahLst/>
              <a:cxnLst/>
              <a:rect l="l" t="t" r="r" b="b"/>
              <a:pathLst>
                <a:path w="1286" h="633" fill="norm" stroke="1" extrusionOk="0">
                  <a:moveTo>
                    <a:pt x="0" y="1"/>
                  </a:moveTo>
                  <a:lnTo>
                    <a:pt x="36" y="453"/>
                  </a:lnTo>
                  <a:lnTo>
                    <a:pt x="584" y="453"/>
                  </a:lnTo>
                  <a:cubicBezTo>
                    <a:pt x="584" y="453"/>
                    <a:pt x="1065" y="632"/>
                    <a:pt x="1181" y="632"/>
                  </a:cubicBezTo>
                  <a:cubicBezTo>
                    <a:pt x="1185" y="632"/>
                    <a:pt x="1188" y="632"/>
                    <a:pt x="1191" y="632"/>
                  </a:cubicBezTo>
                  <a:cubicBezTo>
                    <a:pt x="1286" y="608"/>
                    <a:pt x="1250" y="477"/>
                    <a:pt x="1250" y="477"/>
                  </a:cubicBezTo>
                  <a:lnTo>
                    <a:pt x="560" y="36"/>
                  </a:lnTo>
                  <a:lnTo>
                    <a:pt x="0" y="1"/>
                  </a:lnTo>
                  <a:close/>
                </a:path>
              </a:pathLst>
            </a:custGeom>
            <a:solidFill>
              <a:srgbClr val="FFFFFF"/>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47" name="Google Shape;2347;p56" hidden="0"/>
            <p:cNvSpPr/>
            <p:nvPr isPhoto="0" userDrawn="0"/>
          </p:nvSpPr>
          <p:spPr bwMode="auto">
            <a:xfrm>
              <a:off x="5894040" y="2952695"/>
              <a:ext cx="37103" cy="17266"/>
            </a:xfrm>
            <a:custGeom>
              <a:avLst/>
              <a:gdLst/>
              <a:ahLst/>
              <a:cxnLst/>
              <a:rect l="l" t="t" r="r" b="b"/>
              <a:pathLst>
                <a:path w="692" h="322" fill="norm" stroke="1" extrusionOk="0">
                  <a:moveTo>
                    <a:pt x="358" y="0"/>
                  </a:moveTo>
                  <a:lnTo>
                    <a:pt x="1" y="60"/>
                  </a:lnTo>
                  <a:lnTo>
                    <a:pt x="596" y="322"/>
                  </a:lnTo>
                  <a:cubicBezTo>
                    <a:pt x="596" y="322"/>
                    <a:pt x="692" y="191"/>
                    <a:pt x="561" y="131"/>
                  </a:cubicBezTo>
                  <a:lnTo>
                    <a:pt x="358"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48" name="Google Shape;2348;p56" hidden="0"/>
            <p:cNvSpPr/>
            <p:nvPr isPhoto="0" userDrawn="0"/>
          </p:nvSpPr>
          <p:spPr bwMode="auto">
            <a:xfrm>
              <a:off x="5894040" y="2952695"/>
              <a:ext cx="37103" cy="17266"/>
            </a:xfrm>
            <a:custGeom>
              <a:avLst/>
              <a:gdLst/>
              <a:ahLst/>
              <a:cxnLst/>
              <a:rect l="l" t="t" r="r" b="b"/>
              <a:pathLst>
                <a:path w="692" h="322" fill="none" stroke="1" extrusionOk="0">
                  <a:moveTo>
                    <a:pt x="1" y="60"/>
                  </a:moveTo>
                  <a:lnTo>
                    <a:pt x="596" y="322"/>
                  </a:lnTo>
                  <a:cubicBezTo>
                    <a:pt x="596" y="322"/>
                    <a:pt x="692" y="191"/>
                    <a:pt x="561" y="131"/>
                  </a:cubicBezTo>
                  <a:lnTo>
                    <a:pt x="358" y="0"/>
                  </a:lnTo>
                </a:path>
              </a:pathLst>
            </a:custGeom>
            <a:noFill/>
            <a:ln w="3875" cap="flat"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49" name="Google Shape;2349;p56" hidden="0"/>
            <p:cNvSpPr/>
            <p:nvPr isPhoto="0" userDrawn="0"/>
          </p:nvSpPr>
          <p:spPr bwMode="auto">
            <a:xfrm>
              <a:off x="6988264" y="3439491"/>
              <a:ext cx="31956" cy="75658"/>
            </a:xfrm>
            <a:custGeom>
              <a:avLst/>
              <a:gdLst/>
              <a:ahLst/>
              <a:cxnLst/>
              <a:rect l="l" t="t" r="r" b="b"/>
              <a:pathLst>
                <a:path w="596" h="1411" fill="norm" stroke="1" extrusionOk="0">
                  <a:moveTo>
                    <a:pt x="37" y="1"/>
                  </a:moveTo>
                  <a:cubicBezTo>
                    <a:pt x="32" y="1"/>
                    <a:pt x="28" y="2"/>
                    <a:pt x="24" y="6"/>
                  </a:cubicBezTo>
                  <a:cubicBezTo>
                    <a:pt x="12" y="18"/>
                    <a:pt x="0" y="29"/>
                    <a:pt x="12" y="41"/>
                  </a:cubicBezTo>
                  <a:lnTo>
                    <a:pt x="12" y="1137"/>
                  </a:lnTo>
                  <a:lnTo>
                    <a:pt x="215" y="1411"/>
                  </a:lnTo>
                  <a:lnTo>
                    <a:pt x="596" y="1137"/>
                  </a:lnTo>
                  <a:lnTo>
                    <a:pt x="346" y="399"/>
                  </a:lnTo>
                  <a:lnTo>
                    <a:pt x="72" y="18"/>
                  </a:lnTo>
                  <a:cubicBezTo>
                    <a:pt x="63" y="9"/>
                    <a:pt x="49" y="1"/>
                    <a:pt x="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50" name="Google Shape;2350;p56" hidden="0"/>
            <p:cNvSpPr/>
            <p:nvPr isPhoto="0" userDrawn="0"/>
          </p:nvSpPr>
          <p:spPr bwMode="auto">
            <a:xfrm>
              <a:off x="6998452" y="3500400"/>
              <a:ext cx="236292" cy="241451"/>
            </a:xfrm>
            <a:custGeom>
              <a:avLst/>
              <a:gdLst/>
              <a:ahLst/>
              <a:cxnLst/>
              <a:rect l="l" t="t" r="r" b="b"/>
              <a:pathLst>
                <a:path w="4407" h="4503" fill="norm" stroke="1" extrusionOk="0">
                  <a:moveTo>
                    <a:pt x="406" y="1"/>
                  </a:moveTo>
                  <a:cubicBezTo>
                    <a:pt x="406" y="1"/>
                    <a:pt x="48" y="191"/>
                    <a:pt x="25" y="275"/>
                  </a:cubicBezTo>
                  <a:cubicBezTo>
                    <a:pt x="1" y="346"/>
                    <a:pt x="1191" y="3335"/>
                    <a:pt x="1560" y="4251"/>
                  </a:cubicBezTo>
                  <a:cubicBezTo>
                    <a:pt x="1617" y="4398"/>
                    <a:pt x="1759" y="4502"/>
                    <a:pt x="1916" y="4502"/>
                  </a:cubicBezTo>
                  <a:cubicBezTo>
                    <a:pt x="1925" y="4502"/>
                    <a:pt x="1933" y="4502"/>
                    <a:pt x="1941" y="4501"/>
                  </a:cubicBezTo>
                  <a:lnTo>
                    <a:pt x="4251" y="4406"/>
                  </a:lnTo>
                  <a:lnTo>
                    <a:pt x="4406" y="3215"/>
                  </a:lnTo>
                  <a:lnTo>
                    <a:pt x="2346" y="3287"/>
                  </a:lnTo>
                  <a:cubicBezTo>
                    <a:pt x="2192" y="3287"/>
                    <a:pt x="2049" y="3204"/>
                    <a:pt x="1977" y="3061"/>
                  </a:cubicBezTo>
                  <a:lnTo>
                    <a:pt x="406"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51" name="Google Shape;2351;p56" hidden="0"/>
            <p:cNvSpPr/>
            <p:nvPr isPhoto="0" userDrawn="0"/>
          </p:nvSpPr>
          <p:spPr bwMode="auto">
            <a:xfrm>
              <a:off x="6998452" y="3500400"/>
              <a:ext cx="236292" cy="242041"/>
            </a:xfrm>
            <a:custGeom>
              <a:avLst/>
              <a:gdLst/>
              <a:ahLst/>
              <a:cxnLst/>
              <a:rect l="l" t="t" r="r" b="b"/>
              <a:pathLst>
                <a:path w="4407" h="4514" fill="none" stroke="1" extrusionOk="0">
                  <a:moveTo>
                    <a:pt x="4406" y="3215"/>
                  </a:moveTo>
                  <a:lnTo>
                    <a:pt x="2346" y="3287"/>
                  </a:lnTo>
                  <a:cubicBezTo>
                    <a:pt x="2192" y="3287"/>
                    <a:pt x="2049" y="3204"/>
                    <a:pt x="1977" y="3061"/>
                  </a:cubicBezTo>
                  <a:lnTo>
                    <a:pt x="406" y="1"/>
                  </a:lnTo>
                  <a:cubicBezTo>
                    <a:pt x="406" y="1"/>
                    <a:pt x="48" y="191"/>
                    <a:pt x="25" y="275"/>
                  </a:cubicBezTo>
                  <a:cubicBezTo>
                    <a:pt x="1" y="346"/>
                    <a:pt x="1191" y="3335"/>
                    <a:pt x="1560" y="4251"/>
                  </a:cubicBezTo>
                  <a:cubicBezTo>
                    <a:pt x="1620" y="4406"/>
                    <a:pt x="1775" y="4513"/>
                    <a:pt x="1941" y="4501"/>
                  </a:cubicBezTo>
                  <a:lnTo>
                    <a:pt x="4251" y="4406"/>
                  </a:lnTo>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52" name="Google Shape;2352;p56" hidden="0"/>
            <p:cNvSpPr/>
            <p:nvPr isPhoto="0" userDrawn="0"/>
          </p:nvSpPr>
          <p:spPr bwMode="auto">
            <a:xfrm>
              <a:off x="7011213" y="3520829"/>
              <a:ext cx="17318" cy="7077"/>
            </a:xfrm>
            <a:custGeom>
              <a:avLst/>
              <a:gdLst/>
              <a:ahLst/>
              <a:cxnLst/>
              <a:rect l="l" t="t" r="r" b="b"/>
              <a:pathLst>
                <a:path w="323" h="132" fill="none" stroke="1" extrusionOk="0">
                  <a:moveTo>
                    <a:pt x="322" y="1"/>
                  </a:moveTo>
                  <a:lnTo>
                    <a:pt x="1" y="132"/>
                  </a:lnTo>
                </a:path>
              </a:pathLst>
            </a:custGeom>
            <a:noFill/>
            <a:ln w="26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53" name="Google Shape;2353;p56" hidden="0"/>
            <p:cNvSpPr/>
            <p:nvPr isPhoto="0" userDrawn="0"/>
          </p:nvSpPr>
          <p:spPr bwMode="auto">
            <a:xfrm>
              <a:off x="6998452" y="3500400"/>
              <a:ext cx="236292" cy="241451"/>
            </a:xfrm>
            <a:custGeom>
              <a:avLst/>
              <a:gdLst/>
              <a:ahLst/>
              <a:cxnLst/>
              <a:rect l="l" t="t" r="r" b="b"/>
              <a:pathLst>
                <a:path w="4407" h="4503" fill="norm" stroke="1" extrusionOk="0">
                  <a:moveTo>
                    <a:pt x="406" y="1"/>
                  </a:moveTo>
                  <a:cubicBezTo>
                    <a:pt x="406" y="1"/>
                    <a:pt x="48" y="191"/>
                    <a:pt x="25" y="275"/>
                  </a:cubicBezTo>
                  <a:cubicBezTo>
                    <a:pt x="1" y="346"/>
                    <a:pt x="1191" y="3335"/>
                    <a:pt x="1560" y="4251"/>
                  </a:cubicBezTo>
                  <a:cubicBezTo>
                    <a:pt x="1617" y="4398"/>
                    <a:pt x="1759" y="4502"/>
                    <a:pt x="1916" y="4502"/>
                  </a:cubicBezTo>
                  <a:cubicBezTo>
                    <a:pt x="1925" y="4502"/>
                    <a:pt x="1933" y="4502"/>
                    <a:pt x="1941" y="4501"/>
                  </a:cubicBezTo>
                  <a:lnTo>
                    <a:pt x="4251" y="4406"/>
                  </a:lnTo>
                  <a:lnTo>
                    <a:pt x="4406" y="3215"/>
                  </a:lnTo>
                  <a:lnTo>
                    <a:pt x="2346" y="3287"/>
                  </a:lnTo>
                  <a:cubicBezTo>
                    <a:pt x="2192" y="3287"/>
                    <a:pt x="2049" y="3204"/>
                    <a:pt x="1977" y="3061"/>
                  </a:cubicBezTo>
                  <a:lnTo>
                    <a:pt x="406" y="1"/>
                  </a:ln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54" name="Google Shape;2354;p56" hidden="0"/>
            <p:cNvSpPr/>
            <p:nvPr isPhoto="0" userDrawn="0"/>
          </p:nvSpPr>
          <p:spPr bwMode="auto">
            <a:xfrm>
              <a:off x="6998452" y="3500400"/>
              <a:ext cx="236292" cy="242041"/>
            </a:xfrm>
            <a:custGeom>
              <a:avLst/>
              <a:gdLst/>
              <a:ahLst/>
              <a:cxnLst/>
              <a:rect l="l" t="t" r="r" b="b"/>
              <a:pathLst>
                <a:path w="4407" h="4514" fill="none" stroke="1" extrusionOk="0">
                  <a:moveTo>
                    <a:pt x="4406" y="3215"/>
                  </a:moveTo>
                  <a:lnTo>
                    <a:pt x="2346" y="3287"/>
                  </a:lnTo>
                  <a:cubicBezTo>
                    <a:pt x="2192" y="3287"/>
                    <a:pt x="2049" y="3204"/>
                    <a:pt x="1977" y="3061"/>
                  </a:cubicBezTo>
                  <a:lnTo>
                    <a:pt x="406" y="1"/>
                  </a:lnTo>
                  <a:cubicBezTo>
                    <a:pt x="406" y="1"/>
                    <a:pt x="48" y="191"/>
                    <a:pt x="25" y="275"/>
                  </a:cubicBezTo>
                  <a:cubicBezTo>
                    <a:pt x="1" y="346"/>
                    <a:pt x="1191" y="3335"/>
                    <a:pt x="1560" y="4251"/>
                  </a:cubicBezTo>
                  <a:cubicBezTo>
                    <a:pt x="1620" y="4406"/>
                    <a:pt x="1775" y="4513"/>
                    <a:pt x="1941" y="4501"/>
                  </a:cubicBezTo>
                  <a:lnTo>
                    <a:pt x="4251" y="4406"/>
                  </a:lnTo>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55" name="Google Shape;2355;p56" hidden="0"/>
            <p:cNvSpPr/>
            <p:nvPr isPhoto="0" userDrawn="0"/>
          </p:nvSpPr>
          <p:spPr bwMode="auto">
            <a:xfrm>
              <a:off x="7011213" y="3520829"/>
              <a:ext cx="17318" cy="7077"/>
            </a:xfrm>
            <a:custGeom>
              <a:avLst/>
              <a:gdLst/>
              <a:ahLst/>
              <a:cxnLst/>
              <a:rect l="l" t="t" r="r" b="b"/>
              <a:pathLst>
                <a:path w="323" h="132" fill="none" stroke="1" extrusionOk="0">
                  <a:moveTo>
                    <a:pt x="322" y="1"/>
                  </a:moveTo>
                  <a:lnTo>
                    <a:pt x="1" y="132"/>
                  </a:lnTo>
                </a:path>
              </a:pathLst>
            </a:custGeom>
            <a:noFill/>
            <a:ln w="26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56" name="Google Shape;2356;p56" hidden="0"/>
            <p:cNvSpPr/>
            <p:nvPr isPhoto="0" userDrawn="0"/>
          </p:nvSpPr>
          <p:spPr bwMode="auto">
            <a:xfrm>
              <a:off x="6988264" y="3439491"/>
              <a:ext cx="31956" cy="75658"/>
            </a:xfrm>
            <a:custGeom>
              <a:avLst/>
              <a:gdLst/>
              <a:ahLst/>
              <a:cxnLst/>
              <a:rect l="l" t="t" r="r" b="b"/>
              <a:pathLst>
                <a:path w="596" h="1411" fill="norm" stroke="1" extrusionOk="0">
                  <a:moveTo>
                    <a:pt x="37" y="1"/>
                  </a:moveTo>
                  <a:cubicBezTo>
                    <a:pt x="32" y="1"/>
                    <a:pt x="28" y="2"/>
                    <a:pt x="24" y="6"/>
                  </a:cubicBezTo>
                  <a:cubicBezTo>
                    <a:pt x="12" y="18"/>
                    <a:pt x="0" y="29"/>
                    <a:pt x="12" y="41"/>
                  </a:cubicBezTo>
                  <a:lnTo>
                    <a:pt x="12" y="1137"/>
                  </a:lnTo>
                  <a:lnTo>
                    <a:pt x="215" y="1411"/>
                  </a:lnTo>
                  <a:lnTo>
                    <a:pt x="596" y="1137"/>
                  </a:lnTo>
                  <a:lnTo>
                    <a:pt x="346" y="399"/>
                  </a:lnTo>
                  <a:lnTo>
                    <a:pt x="72" y="18"/>
                  </a:lnTo>
                  <a:cubicBezTo>
                    <a:pt x="63" y="9"/>
                    <a:pt x="49" y="1"/>
                    <a:pt x="37"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57" name="Google Shape;2357;p56" hidden="0"/>
            <p:cNvSpPr/>
            <p:nvPr isPhoto="0" userDrawn="0"/>
          </p:nvSpPr>
          <p:spPr bwMode="auto">
            <a:xfrm>
              <a:off x="6988264" y="3439491"/>
              <a:ext cx="31956" cy="75658"/>
            </a:xfrm>
            <a:custGeom>
              <a:avLst/>
              <a:gdLst/>
              <a:ahLst/>
              <a:cxnLst/>
              <a:rect l="l" t="t" r="r" b="b"/>
              <a:pathLst>
                <a:path w="596" h="1411" fill="norm" stroke="1" extrusionOk="0">
                  <a:moveTo>
                    <a:pt x="37" y="1"/>
                  </a:moveTo>
                  <a:cubicBezTo>
                    <a:pt x="32" y="1"/>
                    <a:pt x="28" y="2"/>
                    <a:pt x="24" y="6"/>
                  </a:cubicBezTo>
                  <a:cubicBezTo>
                    <a:pt x="12" y="18"/>
                    <a:pt x="0" y="29"/>
                    <a:pt x="12" y="41"/>
                  </a:cubicBezTo>
                  <a:lnTo>
                    <a:pt x="12" y="1137"/>
                  </a:lnTo>
                  <a:lnTo>
                    <a:pt x="215" y="1411"/>
                  </a:lnTo>
                  <a:lnTo>
                    <a:pt x="596" y="1137"/>
                  </a:lnTo>
                  <a:lnTo>
                    <a:pt x="346" y="399"/>
                  </a:lnTo>
                  <a:lnTo>
                    <a:pt x="72" y="18"/>
                  </a:lnTo>
                  <a:cubicBezTo>
                    <a:pt x="63" y="9"/>
                    <a:pt x="49" y="1"/>
                    <a:pt x="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58" name="Google Shape;2358;p56" hidden="0"/>
            <p:cNvSpPr/>
            <p:nvPr isPhoto="0" userDrawn="0"/>
          </p:nvSpPr>
          <p:spPr bwMode="auto">
            <a:xfrm>
              <a:off x="6988264" y="3439115"/>
              <a:ext cx="31956" cy="76033"/>
            </a:xfrm>
            <a:custGeom>
              <a:avLst/>
              <a:gdLst/>
              <a:ahLst/>
              <a:cxnLst/>
              <a:rect l="l" t="t" r="r" b="b"/>
              <a:pathLst>
                <a:path w="596" h="1418" fill="none" stroke="1" extrusionOk="0">
                  <a:moveTo>
                    <a:pt x="596" y="1144"/>
                  </a:moveTo>
                  <a:lnTo>
                    <a:pt x="346" y="406"/>
                  </a:lnTo>
                  <a:lnTo>
                    <a:pt x="72" y="25"/>
                  </a:lnTo>
                  <a:cubicBezTo>
                    <a:pt x="60" y="13"/>
                    <a:pt x="36" y="1"/>
                    <a:pt x="24" y="13"/>
                  </a:cubicBezTo>
                  <a:cubicBezTo>
                    <a:pt x="12" y="25"/>
                    <a:pt x="0" y="36"/>
                    <a:pt x="12" y="48"/>
                  </a:cubicBezTo>
                  <a:lnTo>
                    <a:pt x="12" y="1144"/>
                  </a:lnTo>
                  <a:lnTo>
                    <a:pt x="215" y="1418"/>
                  </a:lnTo>
                  <a:lnTo>
                    <a:pt x="596" y="1144"/>
                  </a:lnTo>
                  <a:close/>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59" name="Google Shape;2359;p56" hidden="0"/>
            <p:cNvSpPr/>
            <p:nvPr isPhoto="0" userDrawn="0"/>
          </p:nvSpPr>
          <p:spPr bwMode="auto">
            <a:xfrm>
              <a:off x="7201447" y="3554393"/>
              <a:ext cx="70185" cy="95444"/>
            </a:xfrm>
            <a:custGeom>
              <a:avLst/>
              <a:gdLst/>
              <a:ahLst/>
              <a:cxnLst/>
              <a:rect l="l" t="t" r="r" b="b"/>
              <a:pathLst>
                <a:path w="1309" h="1780" fill="norm" stroke="1" extrusionOk="0">
                  <a:moveTo>
                    <a:pt x="1008" y="1"/>
                  </a:moveTo>
                  <a:cubicBezTo>
                    <a:pt x="904" y="1"/>
                    <a:pt x="777" y="32"/>
                    <a:pt x="644" y="101"/>
                  </a:cubicBezTo>
                  <a:cubicBezTo>
                    <a:pt x="358" y="256"/>
                    <a:pt x="156" y="542"/>
                    <a:pt x="84" y="863"/>
                  </a:cubicBezTo>
                  <a:cubicBezTo>
                    <a:pt x="84" y="994"/>
                    <a:pt x="1" y="1780"/>
                    <a:pt x="1" y="1780"/>
                  </a:cubicBezTo>
                  <a:lnTo>
                    <a:pt x="1073" y="1661"/>
                  </a:lnTo>
                  <a:cubicBezTo>
                    <a:pt x="1073" y="1661"/>
                    <a:pt x="1025" y="887"/>
                    <a:pt x="1049" y="684"/>
                  </a:cubicBezTo>
                  <a:cubicBezTo>
                    <a:pt x="1096" y="530"/>
                    <a:pt x="1156" y="387"/>
                    <a:pt x="1263" y="268"/>
                  </a:cubicBezTo>
                  <a:cubicBezTo>
                    <a:pt x="1309" y="100"/>
                    <a:pt x="1194" y="1"/>
                    <a:pt x="10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60" name="Google Shape;2360;p56" hidden="0"/>
            <p:cNvSpPr/>
            <p:nvPr isPhoto="0" userDrawn="0"/>
          </p:nvSpPr>
          <p:spPr bwMode="auto">
            <a:xfrm>
              <a:off x="7204021" y="3560399"/>
              <a:ext cx="64555" cy="84988"/>
            </a:xfrm>
            <a:custGeom>
              <a:avLst/>
              <a:gdLst/>
              <a:ahLst/>
              <a:cxnLst/>
              <a:rect l="l" t="t" r="r" b="b"/>
              <a:pathLst>
                <a:path w="1204" h="1585" fill="norm" stroke="1" extrusionOk="0">
                  <a:moveTo>
                    <a:pt x="572" y="1"/>
                  </a:moveTo>
                  <a:cubicBezTo>
                    <a:pt x="298" y="168"/>
                    <a:pt x="96" y="441"/>
                    <a:pt x="36" y="751"/>
                  </a:cubicBezTo>
                  <a:cubicBezTo>
                    <a:pt x="36" y="811"/>
                    <a:pt x="24" y="953"/>
                    <a:pt x="1" y="1108"/>
                  </a:cubicBezTo>
                  <a:cubicBezTo>
                    <a:pt x="108" y="1084"/>
                    <a:pt x="274" y="1049"/>
                    <a:pt x="393" y="1025"/>
                  </a:cubicBezTo>
                  <a:cubicBezTo>
                    <a:pt x="489" y="1013"/>
                    <a:pt x="584" y="989"/>
                    <a:pt x="679" y="953"/>
                  </a:cubicBezTo>
                  <a:lnTo>
                    <a:pt x="679" y="953"/>
                  </a:lnTo>
                  <a:lnTo>
                    <a:pt x="644" y="1584"/>
                  </a:lnTo>
                  <a:lnTo>
                    <a:pt x="667" y="1584"/>
                  </a:lnTo>
                  <a:lnTo>
                    <a:pt x="1025" y="1537"/>
                  </a:lnTo>
                  <a:cubicBezTo>
                    <a:pt x="1025" y="1537"/>
                    <a:pt x="977" y="775"/>
                    <a:pt x="1001" y="572"/>
                  </a:cubicBezTo>
                  <a:cubicBezTo>
                    <a:pt x="1036" y="418"/>
                    <a:pt x="1108" y="287"/>
                    <a:pt x="1203" y="156"/>
                  </a:cubicBezTo>
                  <a:cubicBezTo>
                    <a:pt x="1013" y="108"/>
                    <a:pt x="774" y="49"/>
                    <a:pt x="5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61" name="Google Shape;2361;p56" hidden="0"/>
            <p:cNvSpPr/>
            <p:nvPr isPhoto="0" userDrawn="0"/>
          </p:nvSpPr>
          <p:spPr bwMode="auto">
            <a:xfrm>
              <a:off x="7201447" y="3549568"/>
              <a:ext cx="71579" cy="100269"/>
            </a:xfrm>
            <a:custGeom>
              <a:avLst/>
              <a:gdLst/>
              <a:ahLst/>
              <a:cxnLst/>
              <a:rect l="l" t="t" r="r" b="b"/>
              <a:pathLst>
                <a:path w="1335" h="1870" fill="none" stroke="1" extrusionOk="0">
                  <a:moveTo>
                    <a:pt x="1263" y="358"/>
                  </a:moveTo>
                  <a:cubicBezTo>
                    <a:pt x="1156" y="477"/>
                    <a:pt x="1096" y="620"/>
                    <a:pt x="1049" y="774"/>
                  </a:cubicBezTo>
                  <a:cubicBezTo>
                    <a:pt x="1025" y="977"/>
                    <a:pt x="1073" y="1751"/>
                    <a:pt x="1073" y="1751"/>
                  </a:cubicBezTo>
                  <a:lnTo>
                    <a:pt x="1" y="1870"/>
                  </a:lnTo>
                  <a:cubicBezTo>
                    <a:pt x="1" y="1870"/>
                    <a:pt x="84" y="1084"/>
                    <a:pt x="84" y="953"/>
                  </a:cubicBezTo>
                  <a:cubicBezTo>
                    <a:pt x="156" y="632"/>
                    <a:pt x="358" y="346"/>
                    <a:pt x="644" y="191"/>
                  </a:cubicBezTo>
                  <a:cubicBezTo>
                    <a:pt x="1013" y="1"/>
                    <a:pt x="1334" y="96"/>
                    <a:pt x="1263" y="358"/>
                  </a:cubicBezTo>
                  <a:close/>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62" name="Google Shape;2362;p56" hidden="0"/>
            <p:cNvSpPr/>
            <p:nvPr isPhoto="0" userDrawn="0"/>
          </p:nvSpPr>
          <p:spPr bwMode="auto">
            <a:xfrm>
              <a:off x="7152334" y="3484637"/>
              <a:ext cx="162675" cy="125203"/>
            </a:xfrm>
            <a:custGeom>
              <a:avLst/>
              <a:gdLst/>
              <a:ahLst/>
              <a:cxnLst/>
              <a:rect l="l" t="t" r="r" b="b"/>
              <a:pathLst>
                <a:path w="3034" h="2335" fill="norm" stroke="1" extrusionOk="0">
                  <a:moveTo>
                    <a:pt x="1347" y="0"/>
                  </a:moveTo>
                  <a:cubicBezTo>
                    <a:pt x="1035" y="0"/>
                    <a:pt x="744" y="139"/>
                    <a:pt x="584" y="473"/>
                  </a:cubicBezTo>
                  <a:cubicBezTo>
                    <a:pt x="500" y="616"/>
                    <a:pt x="441" y="771"/>
                    <a:pt x="393" y="926"/>
                  </a:cubicBezTo>
                  <a:cubicBezTo>
                    <a:pt x="310" y="973"/>
                    <a:pt x="84" y="1116"/>
                    <a:pt x="48" y="1152"/>
                  </a:cubicBezTo>
                  <a:cubicBezTo>
                    <a:pt x="0" y="1188"/>
                    <a:pt x="143" y="1295"/>
                    <a:pt x="226" y="1343"/>
                  </a:cubicBezTo>
                  <a:cubicBezTo>
                    <a:pt x="72" y="1712"/>
                    <a:pt x="95" y="2105"/>
                    <a:pt x="143" y="2200"/>
                  </a:cubicBezTo>
                  <a:cubicBezTo>
                    <a:pt x="189" y="2299"/>
                    <a:pt x="363" y="2335"/>
                    <a:pt x="548" y="2335"/>
                  </a:cubicBezTo>
                  <a:cubicBezTo>
                    <a:pt x="650" y="2335"/>
                    <a:pt x="756" y="2324"/>
                    <a:pt x="846" y="2307"/>
                  </a:cubicBezTo>
                  <a:cubicBezTo>
                    <a:pt x="1084" y="2271"/>
                    <a:pt x="1179" y="2033"/>
                    <a:pt x="1250" y="1962"/>
                  </a:cubicBezTo>
                  <a:cubicBezTo>
                    <a:pt x="1268" y="1947"/>
                    <a:pt x="1305" y="1941"/>
                    <a:pt x="1351" y="1941"/>
                  </a:cubicBezTo>
                  <a:cubicBezTo>
                    <a:pt x="1491" y="1941"/>
                    <a:pt x="1721" y="1994"/>
                    <a:pt x="1810" y="2021"/>
                  </a:cubicBezTo>
                  <a:cubicBezTo>
                    <a:pt x="1824" y="2025"/>
                    <a:pt x="1841" y="2027"/>
                    <a:pt x="1858" y="2027"/>
                  </a:cubicBezTo>
                  <a:cubicBezTo>
                    <a:pt x="2002" y="2027"/>
                    <a:pt x="2246" y="1901"/>
                    <a:pt x="2405" y="1700"/>
                  </a:cubicBezTo>
                  <a:cubicBezTo>
                    <a:pt x="3034" y="859"/>
                    <a:pt x="2124" y="0"/>
                    <a:pt x="1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63" name="Google Shape;2363;p56" hidden="0"/>
            <p:cNvSpPr/>
            <p:nvPr isPhoto="0" userDrawn="0"/>
          </p:nvSpPr>
          <p:spPr bwMode="auto">
            <a:xfrm>
              <a:off x="7164451" y="3569353"/>
              <a:ext cx="94528" cy="40751"/>
            </a:xfrm>
            <a:custGeom>
              <a:avLst/>
              <a:gdLst/>
              <a:ahLst/>
              <a:cxnLst/>
              <a:rect l="l" t="t" r="r" b="b"/>
              <a:pathLst>
                <a:path w="1763" h="760" fill="norm" stroke="1" extrusionOk="0">
                  <a:moveTo>
                    <a:pt x="1298" y="1"/>
                  </a:moveTo>
                  <a:cubicBezTo>
                    <a:pt x="1298" y="1"/>
                    <a:pt x="1310" y="96"/>
                    <a:pt x="1131" y="167"/>
                  </a:cubicBezTo>
                  <a:cubicBezTo>
                    <a:pt x="953" y="239"/>
                    <a:pt x="917" y="179"/>
                    <a:pt x="870" y="310"/>
                  </a:cubicBezTo>
                  <a:cubicBezTo>
                    <a:pt x="822" y="477"/>
                    <a:pt x="679" y="608"/>
                    <a:pt x="512" y="632"/>
                  </a:cubicBezTo>
                  <a:cubicBezTo>
                    <a:pt x="346" y="667"/>
                    <a:pt x="167" y="679"/>
                    <a:pt x="0" y="691"/>
                  </a:cubicBezTo>
                  <a:cubicBezTo>
                    <a:pt x="82" y="739"/>
                    <a:pt x="206" y="759"/>
                    <a:pt x="335" y="759"/>
                  </a:cubicBezTo>
                  <a:cubicBezTo>
                    <a:pt x="432" y="759"/>
                    <a:pt x="532" y="747"/>
                    <a:pt x="620" y="727"/>
                  </a:cubicBezTo>
                  <a:cubicBezTo>
                    <a:pt x="870" y="691"/>
                    <a:pt x="965" y="453"/>
                    <a:pt x="1036" y="382"/>
                  </a:cubicBezTo>
                  <a:cubicBezTo>
                    <a:pt x="1054" y="367"/>
                    <a:pt x="1090" y="361"/>
                    <a:pt x="1135" y="361"/>
                  </a:cubicBezTo>
                  <a:cubicBezTo>
                    <a:pt x="1272" y="361"/>
                    <a:pt x="1498" y="414"/>
                    <a:pt x="1596" y="441"/>
                  </a:cubicBezTo>
                  <a:lnTo>
                    <a:pt x="1679" y="441"/>
                  </a:lnTo>
                  <a:cubicBezTo>
                    <a:pt x="1727" y="334"/>
                    <a:pt x="1763" y="227"/>
                    <a:pt x="1763" y="108"/>
                  </a:cubicBez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64" name="Google Shape;2364;p56" hidden="0"/>
            <p:cNvSpPr/>
            <p:nvPr isPhoto="0" userDrawn="0"/>
          </p:nvSpPr>
          <p:spPr bwMode="auto">
            <a:xfrm>
              <a:off x="7152334" y="3447426"/>
              <a:ext cx="176241" cy="163487"/>
            </a:xfrm>
            <a:custGeom>
              <a:avLst/>
              <a:gdLst/>
              <a:ahLst/>
              <a:cxnLst/>
              <a:rect l="l" t="t" r="r" b="b"/>
              <a:pathLst>
                <a:path w="3287" h="3049" fill="none" stroke="1" extrusionOk="0">
                  <a:moveTo>
                    <a:pt x="2405" y="2394"/>
                  </a:moveTo>
                  <a:cubicBezTo>
                    <a:pt x="3286" y="1215"/>
                    <a:pt x="1143" y="1"/>
                    <a:pt x="584" y="1167"/>
                  </a:cubicBezTo>
                  <a:cubicBezTo>
                    <a:pt x="500" y="1310"/>
                    <a:pt x="441" y="1465"/>
                    <a:pt x="393" y="1620"/>
                  </a:cubicBezTo>
                  <a:cubicBezTo>
                    <a:pt x="310" y="1667"/>
                    <a:pt x="84" y="1810"/>
                    <a:pt x="48" y="1846"/>
                  </a:cubicBezTo>
                  <a:cubicBezTo>
                    <a:pt x="0" y="1882"/>
                    <a:pt x="143" y="1989"/>
                    <a:pt x="226" y="2037"/>
                  </a:cubicBezTo>
                  <a:cubicBezTo>
                    <a:pt x="72" y="2406"/>
                    <a:pt x="95" y="2799"/>
                    <a:pt x="143" y="2894"/>
                  </a:cubicBezTo>
                  <a:cubicBezTo>
                    <a:pt x="214" y="3049"/>
                    <a:pt x="595" y="3049"/>
                    <a:pt x="846" y="3001"/>
                  </a:cubicBezTo>
                  <a:cubicBezTo>
                    <a:pt x="1084" y="2965"/>
                    <a:pt x="1179" y="2727"/>
                    <a:pt x="1250" y="2656"/>
                  </a:cubicBezTo>
                  <a:cubicBezTo>
                    <a:pt x="1322" y="2596"/>
                    <a:pt x="1691" y="2679"/>
                    <a:pt x="1810" y="2715"/>
                  </a:cubicBezTo>
                  <a:cubicBezTo>
                    <a:pt x="1941" y="2751"/>
                    <a:pt x="2227" y="2620"/>
                    <a:pt x="2405" y="2394"/>
                  </a:cubicBezTo>
                  <a:close/>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65" name="Google Shape;2365;p56" hidden="0"/>
            <p:cNvSpPr/>
            <p:nvPr isPhoto="0" userDrawn="0"/>
          </p:nvSpPr>
          <p:spPr bwMode="auto">
            <a:xfrm>
              <a:off x="7181662" y="3533482"/>
              <a:ext cx="7721" cy="9920"/>
            </a:xfrm>
            <a:custGeom>
              <a:avLst/>
              <a:gdLst/>
              <a:ahLst/>
              <a:cxnLst/>
              <a:rect l="l" t="t" r="r" b="b"/>
              <a:pathLst>
                <a:path w="144" h="185" fill="norm" stroke="1" extrusionOk="0">
                  <a:moveTo>
                    <a:pt x="110" y="1"/>
                  </a:moveTo>
                  <a:cubicBezTo>
                    <a:pt x="87" y="1"/>
                    <a:pt x="57" y="33"/>
                    <a:pt x="37" y="74"/>
                  </a:cubicBezTo>
                  <a:cubicBezTo>
                    <a:pt x="1" y="122"/>
                    <a:pt x="1" y="170"/>
                    <a:pt x="37" y="181"/>
                  </a:cubicBezTo>
                  <a:cubicBezTo>
                    <a:pt x="41" y="184"/>
                    <a:pt x="45" y="185"/>
                    <a:pt x="50" y="185"/>
                  </a:cubicBezTo>
                  <a:cubicBezTo>
                    <a:pt x="72" y="185"/>
                    <a:pt x="100" y="161"/>
                    <a:pt x="120" y="122"/>
                  </a:cubicBezTo>
                  <a:cubicBezTo>
                    <a:pt x="144" y="62"/>
                    <a:pt x="144" y="15"/>
                    <a:pt x="120" y="3"/>
                  </a:cubicBezTo>
                  <a:cubicBezTo>
                    <a:pt x="117" y="1"/>
                    <a:pt x="113" y="1"/>
                    <a:pt x="1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66" name="Google Shape;2366;p56" hidden="0"/>
            <p:cNvSpPr/>
            <p:nvPr isPhoto="0" userDrawn="0"/>
          </p:nvSpPr>
          <p:spPr bwMode="auto">
            <a:xfrm>
              <a:off x="7186810" y="3517665"/>
              <a:ext cx="6434" cy="10885"/>
            </a:xfrm>
            <a:custGeom>
              <a:avLst/>
              <a:gdLst/>
              <a:ahLst/>
              <a:cxnLst/>
              <a:rect l="l" t="t" r="r" b="b"/>
              <a:pathLst>
                <a:path w="120" h="203" fill="none" stroke="1" extrusionOk="0">
                  <a:moveTo>
                    <a:pt x="0" y="95"/>
                  </a:moveTo>
                  <a:cubicBezTo>
                    <a:pt x="0" y="95"/>
                    <a:pt x="107" y="0"/>
                    <a:pt x="119" y="203"/>
                  </a:cubicBez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67" name="Google Shape;2367;p56" hidden="0"/>
            <p:cNvSpPr/>
            <p:nvPr isPhoto="0" userDrawn="0"/>
          </p:nvSpPr>
          <p:spPr bwMode="auto">
            <a:xfrm>
              <a:off x="7163164" y="3567423"/>
              <a:ext cx="10295" cy="5845"/>
            </a:xfrm>
            <a:custGeom>
              <a:avLst/>
              <a:gdLst/>
              <a:ahLst/>
              <a:cxnLst/>
              <a:rect l="l" t="t" r="r" b="b"/>
              <a:pathLst>
                <a:path w="192" h="109" fill="none" stroke="1" extrusionOk="0">
                  <a:moveTo>
                    <a:pt x="1" y="1"/>
                  </a:moveTo>
                  <a:cubicBezTo>
                    <a:pt x="1" y="1"/>
                    <a:pt x="1" y="108"/>
                    <a:pt x="191" y="108"/>
                  </a:cubicBez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68" name="Google Shape;2368;p56" hidden="0"/>
            <p:cNvSpPr/>
            <p:nvPr isPhoto="0" userDrawn="0"/>
          </p:nvSpPr>
          <p:spPr bwMode="auto">
            <a:xfrm>
              <a:off x="7114641" y="3932613"/>
              <a:ext cx="142408" cy="585477"/>
            </a:xfrm>
            <a:custGeom>
              <a:avLst/>
              <a:gdLst/>
              <a:ahLst/>
              <a:cxnLst/>
              <a:rect l="l" t="t" r="r" b="b"/>
              <a:pathLst>
                <a:path w="2656" h="10919" fill="norm" stroke="1" extrusionOk="0">
                  <a:moveTo>
                    <a:pt x="656" y="0"/>
                  </a:moveTo>
                  <a:lnTo>
                    <a:pt x="572" y="1024"/>
                  </a:lnTo>
                  <a:cubicBezTo>
                    <a:pt x="572" y="1024"/>
                    <a:pt x="1" y="5072"/>
                    <a:pt x="36" y="5537"/>
                  </a:cubicBezTo>
                  <a:cubicBezTo>
                    <a:pt x="60" y="6001"/>
                    <a:pt x="120" y="10811"/>
                    <a:pt x="120" y="10811"/>
                  </a:cubicBezTo>
                  <a:lnTo>
                    <a:pt x="810" y="10918"/>
                  </a:lnTo>
                  <a:lnTo>
                    <a:pt x="1572" y="5584"/>
                  </a:lnTo>
                  <a:lnTo>
                    <a:pt x="2656" y="167"/>
                  </a:lnTo>
                  <a:lnTo>
                    <a:pt x="656" y="0"/>
                  </a:ln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69" name="Google Shape;2369;p56" hidden="0"/>
            <p:cNvSpPr/>
            <p:nvPr isPhoto="0" userDrawn="0"/>
          </p:nvSpPr>
          <p:spPr bwMode="auto">
            <a:xfrm>
              <a:off x="7114641" y="3932613"/>
              <a:ext cx="142408" cy="585477"/>
            </a:xfrm>
            <a:custGeom>
              <a:avLst/>
              <a:gdLst/>
              <a:ahLst/>
              <a:cxnLst/>
              <a:rect l="l" t="t" r="r" b="b"/>
              <a:pathLst>
                <a:path w="2656" h="10919" fill="norm" stroke="1" extrusionOk="0">
                  <a:moveTo>
                    <a:pt x="656" y="0"/>
                  </a:moveTo>
                  <a:lnTo>
                    <a:pt x="572" y="1024"/>
                  </a:lnTo>
                  <a:cubicBezTo>
                    <a:pt x="572" y="1024"/>
                    <a:pt x="1" y="5072"/>
                    <a:pt x="36" y="5537"/>
                  </a:cubicBezTo>
                  <a:cubicBezTo>
                    <a:pt x="60" y="6001"/>
                    <a:pt x="120" y="10811"/>
                    <a:pt x="120" y="10811"/>
                  </a:cubicBezTo>
                  <a:lnTo>
                    <a:pt x="810" y="10918"/>
                  </a:lnTo>
                  <a:lnTo>
                    <a:pt x="1572" y="5584"/>
                  </a:lnTo>
                  <a:lnTo>
                    <a:pt x="2656" y="167"/>
                  </a:lnTo>
                  <a:lnTo>
                    <a:pt x="656" y="0"/>
                  </a:ln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70" name="Google Shape;2370;p56" hidden="0"/>
            <p:cNvSpPr/>
            <p:nvPr isPhoto="0" userDrawn="0"/>
          </p:nvSpPr>
          <p:spPr bwMode="auto">
            <a:xfrm>
              <a:off x="7145310" y="4131159"/>
              <a:ext cx="51097" cy="375393"/>
            </a:xfrm>
            <a:custGeom>
              <a:avLst/>
              <a:gdLst/>
              <a:ahLst/>
              <a:cxnLst/>
              <a:rect l="l" t="t" r="r" b="b"/>
              <a:pathLst>
                <a:path w="953" h="7001" fill="none" stroke="1" extrusionOk="0">
                  <a:moveTo>
                    <a:pt x="953" y="0"/>
                  </a:moveTo>
                  <a:cubicBezTo>
                    <a:pt x="953" y="0"/>
                    <a:pt x="691" y="1548"/>
                    <a:pt x="488" y="2310"/>
                  </a:cubicBezTo>
                  <a:cubicBezTo>
                    <a:pt x="286" y="3072"/>
                    <a:pt x="298" y="3834"/>
                    <a:pt x="298" y="4655"/>
                  </a:cubicBezTo>
                  <a:cubicBezTo>
                    <a:pt x="298" y="5477"/>
                    <a:pt x="0" y="7001"/>
                    <a:pt x="0" y="7001"/>
                  </a:cubicBezTo>
                </a:path>
              </a:pathLst>
            </a:custGeom>
            <a:noFill/>
            <a:ln w="26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71" name="Google Shape;2371;p56" hidden="0"/>
            <p:cNvSpPr/>
            <p:nvPr isPhoto="0" userDrawn="0"/>
          </p:nvSpPr>
          <p:spPr bwMode="auto">
            <a:xfrm>
              <a:off x="7164451" y="3905429"/>
              <a:ext cx="153239" cy="618399"/>
            </a:xfrm>
            <a:custGeom>
              <a:avLst/>
              <a:gdLst/>
              <a:ahLst/>
              <a:cxnLst/>
              <a:rect l="l" t="t" r="r" b="b"/>
              <a:pathLst>
                <a:path w="2858" h="11533" fill="norm" stroke="1" extrusionOk="0">
                  <a:moveTo>
                    <a:pt x="1889" y="1"/>
                  </a:moveTo>
                  <a:cubicBezTo>
                    <a:pt x="1677" y="1"/>
                    <a:pt x="1392" y="114"/>
                    <a:pt x="1120" y="257"/>
                  </a:cubicBezTo>
                  <a:lnTo>
                    <a:pt x="0" y="2031"/>
                  </a:lnTo>
                  <a:lnTo>
                    <a:pt x="524" y="2508"/>
                  </a:lnTo>
                  <a:cubicBezTo>
                    <a:pt x="524" y="2508"/>
                    <a:pt x="786" y="6365"/>
                    <a:pt x="953" y="6639"/>
                  </a:cubicBezTo>
                  <a:cubicBezTo>
                    <a:pt x="1108" y="6913"/>
                    <a:pt x="2167" y="11413"/>
                    <a:pt x="2167" y="11413"/>
                  </a:cubicBezTo>
                  <a:lnTo>
                    <a:pt x="2858" y="11532"/>
                  </a:lnTo>
                  <a:lnTo>
                    <a:pt x="2394" y="6187"/>
                  </a:lnTo>
                  <a:lnTo>
                    <a:pt x="2144" y="1769"/>
                  </a:lnTo>
                  <a:cubicBezTo>
                    <a:pt x="2144" y="1769"/>
                    <a:pt x="2477" y="805"/>
                    <a:pt x="2191" y="174"/>
                  </a:cubicBezTo>
                  <a:cubicBezTo>
                    <a:pt x="2139" y="51"/>
                    <a:pt x="2030" y="1"/>
                    <a:pt x="1889"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72" name="Google Shape;2372;p56" hidden="0"/>
            <p:cNvSpPr/>
            <p:nvPr isPhoto="0" userDrawn="0"/>
          </p:nvSpPr>
          <p:spPr bwMode="auto">
            <a:xfrm>
              <a:off x="7164451" y="3898137"/>
              <a:ext cx="153239" cy="625692"/>
            </a:xfrm>
            <a:custGeom>
              <a:avLst/>
              <a:gdLst/>
              <a:ahLst/>
              <a:cxnLst/>
              <a:rect l="l" t="t" r="r" b="b"/>
              <a:pathLst>
                <a:path w="2858" h="11669" fill="none" stroke="1" extrusionOk="0">
                  <a:moveTo>
                    <a:pt x="1120" y="393"/>
                  </a:moveTo>
                  <a:cubicBezTo>
                    <a:pt x="1572" y="155"/>
                    <a:pt x="2060" y="0"/>
                    <a:pt x="2191" y="310"/>
                  </a:cubicBezTo>
                  <a:cubicBezTo>
                    <a:pt x="2477" y="941"/>
                    <a:pt x="2144" y="1905"/>
                    <a:pt x="2144" y="1905"/>
                  </a:cubicBezTo>
                  <a:lnTo>
                    <a:pt x="2394" y="6323"/>
                  </a:lnTo>
                  <a:lnTo>
                    <a:pt x="2858" y="11668"/>
                  </a:lnTo>
                  <a:lnTo>
                    <a:pt x="2167" y="11549"/>
                  </a:lnTo>
                  <a:cubicBezTo>
                    <a:pt x="2167" y="11549"/>
                    <a:pt x="1108" y="7049"/>
                    <a:pt x="953" y="6775"/>
                  </a:cubicBezTo>
                  <a:cubicBezTo>
                    <a:pt x="786" y="6501"/>
                    <a:pt x="524" y="2644"/>
                    <a:pt x="524" y="2644"/>
                  </a:cubicBezTo>
                  <a:lnTo>
                    <a:pt x="0" y="2167"/>
                  </a:lnTo>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73" name="Google Shape;2373;p56" hidden="0"/>
            <p:cNvSpPr/>
            <p:nvPr isPhoto="0" userDrawn="0"/>
          </p:nvSpPr>
          <p:spPr bwMode="auto">
            <a:xfrm>
              <a:off x="7164451" y="3905429"/>
              <a:ext cx="153239" cy="618399"/>
            </a:xfrm>
            <a:custGeom>
              <a:avLst/>
              <a:gdLst/>
              <a:ahLst/>
              <a:cxnLst/>
              <a:rect l="l" t="t" r="r" b="b"/>
              <a:pathLst>
                <a:path w="2858" h="11533" fill="norm" stroke="1" extrusionOk="0">
                  <a:moveTo>
                    <a:pt x="1889" y="1"/>
                  </a:moveTo>
                  <a:cubicBezTo>
                    <a:pt x="1677" y="1"/>
                    <a:pt x="1392" y="114"/>
                    <a:pt x="1120" y="257"/>
                  </a:cubicBezTo>
                  <a:lnTo>
                    <a:pt x="0" y="2031"/>
                  </a:lnTo>
                  <a:lnTo>
                    <a:pt x="524" y="2508"/>
                  </a:lnTo>
                  <a:cubicBezTo>
                    <a:pt x="524" y="2508"/>
                    <a:pt x="786" y="6365"/>
                    <a:pt x="953" y="6639"/>
                  </a:cubicBezTo>
                  <a:cubicBezTo>
                    <a:pt x="1108" y="6913"/>
                    <a:pt x="2167" y="11413"/>
                    <a:pt x="2167" y="11413"/>
                  </a:cubicBezTo>
                  <a:lnTo>
                    <a:pt x="2858" y="11532"/>
                  </a:lnTo>
                  <a:lnTo>
                    <a:pt x="2394" y="6187"/>
                  </a:lnTo>
                  <a:lnTo>
                    <a:pt x="2144" y="1769"/>
                  </a:lnTo>
                  <a:cubicBezTo>
                    <a:pt x="2144" y="1769"/>
                    <a:pt x="2477" y="805"/>
                    <a:pt x="2191" y="174"/>
                  </a:cubicBezTo>
                  <a:cubicBezTo>
                    <a:pt x="2139" y="51"/>
                    <a:pt x="2030" y="1"/>
                    <a:pt x="18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74" name="Google Shape;2374;p56" hidden="0"/>
            <p:cNvSpPr/>
            <p:nvPr isPhoto="0" userDrawn="0"/>
          </p:nvSpPr>
          <p:spPr bwMode="auto">
            <a:xfrm>
              <a:off x="7253188" y="4098560"/>
              <a:ext cx="49864" cy="405474"/>
            </a:xfrm>
            <a:custGeom>
              <a:avLst/>
              <a:gdLst/>
              <a:ahLst/>
              <a:cxnLst/>
              <a:rect l="l" t="t" r="r" b="b"/>
              <a:pathLst>
                <a:path w="930" h="7562" fill="none" stroke="1" extrusionOk="0">
                  <a:moveTo>
                    <a:pt x="0" y="1"/>
                  </a:moveTo>
                  <a:cubicBezTo>
                    <a:pt x="12" y="1037"/>
                    <a:pt x="119" y="1525"/>
                    <a:pt x="203" y="1799"/>
                  </a:cubicBezTo>
                  <a:cubicBezTo>
                    <a:pt x="298" y="2120"/>
                    <a:pt x="262" y="2751"/>
                    <a:pt x="262" y="3049"/>
                  </a:cubicBezTo>
                  <a:cubicBezTo>
                    <a:pt x="262" y="3335"/>
                    <a:pt x="131" y="2977"/>
                    <a:pt x="429" y="4335"/>
                  </a:cubicBezTo>
                  <a:cubicBezTo>
                    <a:pt x="727" y="5680"/>
                    <a:pt x="929" y="7561"/>
                    <a:pt x="929" y="7561"/>
                  </a:cubicBezTo>
                </a:path>
              </a:pathLst>
            </a:custGeom>
            <a:noFill/>
            <a:ln w="26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75" name="Google Shape;2375;p56" hidden="0"/>
            <p:cNvSpPr/>
            <p:nvPr isPhoto="0" userDrawn="0"/>
          </p:nvSpPr>
          <p:spPr bwMode="auto">
            <a:xfrm>
              <a:off x="7253188" y="3975346"/>
              <a:ext cx="1984" cy="96462"/>
            </a:xfrm>
            <a:custGeom>
              <a:avLst/>
              <a:gdLst/>
              <a:ahLst/>
              <a:cxnLst/>
              <a:rect l="l" t="t" r="r" b="b"/>
              <a:pathLst>
                <a:path w="37" h="1799" fill="none" stroke="1" extrusionOk="0">
                  <a:moveTo>
                    <a:pt x="0" y="72"/>
                  </a:moveTo>
                  <a:cubicBezTo>
                    <a:pt x="0" y="72"/>
                    <a:pt x="36" y="1"/>
                    <a:pt x="0" y="1549"/>
                  </a:cubicBezTo>
                  <a:lnTo>
                    <a:pt x="0" y="1799"/>
                  </a:lnTo>
                </a:path>
              </a:pathLst>
            </a:custGeom>
            <a:noFill/>
            <a:ln w="26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76" name="Google Shape;2376;p56" hidden="0"/>
            <p:cNvSpPr/>
            <p:nvPr isPhoto="0" userDrawn="0"/>
          </p:nvSpPr>
          <p:spPr bwMode="auto">
            <a:xfrm>
              <a:off x="7164451" y="3963228"/>
              <a:ext cx="9008" cy="52440"/>
            </a:xfrm>
            <a:custGeom>
              <a:avLst/>
              <a:gdLst/>
              <a:ahLst/>
              <a:cxnLst/>
              <a:rect l="l" t="t" r="r" b="b"/>
              <a:pathLst>
                <a:path w="168" h="978" fill="none" stroke="1" extrusionOk="0">
                  <a:moveTo>
                    <a:pt x="131" y="1"/>
                  </a:moveTo>
                  <a:lnTo>
                    <a:pt x="108" y="465"/>
                  </a:lnTo>
                  <a:lnTo>
                    <a:pt x="0" y="787"/>
                  </a:lnTo>
                  <a:lnTo>
                    <a:pt x="167" y="977"/>
                  </a:ln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77" name="Google Shape;2377;p56" hidden="0"/>
            <p:cNvSpPr/>
            <p:nvPr isPhoto="0" userDrawn="0"/>
          </p:nvSpPr>
          <p:spPr bwMode="auto">
            <a:xfrm>
              <a:off x="7160001" y="3977920"/>
              <a:ext cx="52384" cy="14746"/>
            </a:xfrm>
            <a:custGeom>
              <a:avLst/>
              <a:gdLst/>
              <a:ahLst/>
              <a:cxnLst/>
              <a:rect l="l" t="t" r="r" b="b"/>
              <a:pathLst>
                <a:path w="977" h="275" fill="none" stroke="1" extrusionOk="0">
                  <a:moveTo>
                    <a:pt x="0" y="1"/>
                  </a:moveTo>
                  <a:cubicBezTo>
                    <a:pt x="0" y="1"/>
                    <a:pt x="274" y="274"/>
                    <a:pt x="976" y="191"/>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78" name="Google Shape;2378;p56" hidden="0"/>
            <p:cNvSpPr/>
            <p:nvPr isPhoto="0" userDrawn="0"/>
          </p:nvSpPr>
          <p:spPr bwMode="auto">
            <a:xfrm>
              <a:off x="7147830" y="3905429"/>
              <a:ext cx="140531" cy="62950"/>
            </a:xfrm>
            <a:custGeom>
              <a:avLst/>
              <a:gdLst/>
              <a:ahLst/>
              <a:cxnLst/>
              <a:rect l="l" t="t" r="r" b="b"/>
              <a:pathLst>
                <a:path w="2621" h="1174" fill="norm" stroke="1" extrusionOk="0">
                  <a:moveTo>
                    <a:pt x="2202" y="1"/>
                  </a:moveTo>
                  <a:cubicBezTo>
                    <a:pt x="1987" y="1"/>
                    <a:pt x="1702" y="114"/>
                    <a:pt x="1430" y="257"/>
                  </a:cubicBezTo>
                  <a:lnTo>
                    <a:pt x="1215" y="603"/>
                  </a:lnTo>
                  <a:lnTo>
                    <a:pt x="37" y="507"/>
                  </a:lnTo>
                  <a:lnTo>
                    <a:pt x="1" y="972"/>
                  </a:lnTo>
                  <a:cubicBezTo>
                    <a:pt x="408" y="1107"/>
                    <a:pt x="832" y="1174"/>
                    <a:pt x="1257" y="1174"/>
                  </a:cubicBezTo>
                  <a:cubicBezTo>
                    <a:pt x="1466" y="1174"/>
                    <a:pt x="1675" y="1158"/>
                    <a:pt x="1882" y="1126"/>
                  </a:cubicBezTo>
                  <a:cubicBezTo>
                    <a:pt x="2406" y="1019"/>
                    <a:pt x="2430" y="876"/>
                    <a:pt x="2608" y="757"/>
                  </a:cubicBezTo>
                  <a:cubicBezTo>
                    <a:pt x="2620" y="555"/>
                    <a:pt x="2584" y="364"/>
                    <a:pt x="2513" y="174"/>
                  </a:cubicBezTo>
                  <a:cubicBezTo>
                    <a:pt x="2456" y="51"/>
                    <a:pt x="2344" y="1"/>
                    <a:pt x="22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79" name="Google Shape;2379;p56" hidden="0"/>
            <p:cNvSpPr/>
            <p:nvPr isPhoto="0" userDrawn="0"/>
          </p:nvSpPr>
          <p:spPr bwMode="auto">
            <a:xfrm>
              <a:off x="7155497" y="3949824"/>
              <a:ext cx="17318" cy="13459"/>
            </a:xfrm>
            <a:custGeom>
              <a:avLst/>
              <a:gdLst/>
              <a:ahLst/>
              <a:cxnLst/>
              <a:rect l="l" t="t" r="r" b="b"/>
              <a:pathLst>
                <a:path w="323" h="251" fill="norm" stroke="1" extrusionOk="0">
                  <a:moveTo>
                    <a:pt x="13" y="1"/>
                  </a:moveTo>
                  <a:lnTo>
                    <a:pt x="1" y="179"/>
                  </a:lnTo>
                  <a:lnTo>
                    <a:pt x="298" y="251"/>
                  </a:lnTo>
                  <a:lnTo>
                    <a:pt x="322" y="13"/>
                  </a:lnTo>
                  <a:lnTo>
                    <a:pt x="13" y="1"/>
                  </a:lnTo>
                  <a:close/>
                </a:path>
              </a:pathLst>
            </a:custGeom>
            <a:solidFill>
              <a:srgbClr val="FFFFFF"/>
            </a:solidFill>
            <a:ln w="26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80" name="Google Shape;2380;p56" hidden="0"/>
            <p:cNvSpPr/>
            <p:nvPr isPhoto="0" userDrawn="0"/>
          </p:nvSpPr>
          <p:spPr bwMode="auto">
            <a:xfrm>
              <a:off x="7264662" y="3937063"/>
              <a:ext cx="12171" cy="27507"/>
            </a:xfrm>
            <a:custGeom>
              <a:avLst/>
              <a:gdLst/>
              <a:ahLst/>
              <a:cxnLst/>
              <a:rect l="l" t="t" r="r" b="b"/>
              <a:pathLst>
                <a:path w="227" h="513" fill="norm" stroke="1" extrusionOk="0">
                  <a:moveTo>
                    <a:pt x="155" y="1"/>
                  </a:moveTo>
                  <a:lnTo>
                    <a:pt x="1" y="48"/>
                  </a:lnTo>
                  <a:lnTo>
                    <a:pt x="60" y="513"/>
                  </a:lnTo>
                  <a:lnTo>
                    <a:pt x="227" y="405"/>
                  </a:lnTo>
                  <a:lnTo>
                    <a:pt x="155"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81" name="Google Shape;2381;p56" hidden="0"/>
            <p:cNvSpPr/>
            <p:nvPr isPhoto="0" userDrawn="0"/>
          </p:nvSpPr>
          <p:spPr bwMode="auto">
            <a:xfrm>
              <a:off x="7264662" y="3937063"/>
              <a:ext cx="12171" cy="27507"/>
            </a:xfrm>
            <a:custGeom>
              <a:avLst/>
              <a:gdLst/>
              <a:ahLst/>
              <a:cxnLst/>
              <a:rect l="l" t="t" r="r" b="b"/>
              <a:pathLst>
                <a:path w="227" h="513" fill="none" stroke="1" extrusionOk="0">
                  <a:moveTo>
                    <a:pt x="60" y="513"/>
                  </a:moveTo>
                  <a:lnTo>
                    <a:pt x="1" y="48"/>
                  </a:lnTo>
                  <a:lnTo>
                    <a:pt x="155" y="1"/>
                  </a:lnTo>
                  <a:lnTo>
                    <a:pt x="227" y="405"/>
                  </a:lnTo>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82" name="Google Shape;2382;p56" hidden="0"/>
            <p:cNvSpPr/>
            <p:nvPr isPhoto="0" userDrawn="0"/>
          </p:nvSpPr>
          <p:spPr bwMode="auto">
            <a:xfrm>
              <a:off x="7199571" y="3944087"/>
              <a:ext cx="19195" cy="28150"/>
            </a:xfrm>
            <a:custGeom>
              <a:avLst/>
              <a:gdLst/>
              <a:ahLst/>
              <a:cxnLst/>
              <a:rect l="l" t="t" r="r" b="b"/>
              <a:pathLst>
                <a:path w="358" h="525" fill="norm" stroke="1" extrusionOk="0">
                  <a:moveTo>
                    <a:pt x="0" y="1"/>
                  </a:moveTo>
                  <a:lnTo>
                    <a:pt x="107" y="524"/>
                  </a:lnTo>
                  <a:lnTo>
                    <a:pt x="357" y="453"/>
                  </a:lnTo>
                  <a:lnTo>
                    <a:pt x="262"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83" name="Google Shape;2383;p56" hidden="0"/>
            <p:cNvSpPr/>
            <p:nvPr isPhoto="0" userDrawn="0"/>
          </p:nvSpPr>
          <p:spPr bwMode="auto">
            <a:xfrm>
              <a:off x="7199571" y="3944087"/>
              <a:ext cx="19195" cy="28150"/>
            </a:xfrm>
            <a:custGeom>
              <a:avLst/>
              <a:gdLst/>
              <a:ahLst/>
              <a:cxnLst/>
              <a:rect l="l" t="t" r="r" b="b"/>
              <a:pathLst>
                <a:path w="358" h="525" fill="none" stroke="1" extrusionOk="0">
                  <a:moveTo>
                    <a:pt x="107" y="524"/>
                  </a:moveTo>
                  <a:lnTo>
                    <a:pt x="0" y="1"/>
                  </a:lnTo>
                  <a:lnTo>
                    <a:pt x="262" y="1"/>
                  </a:lnTo>
                  <a:lnTo>
                    <a:pt x="357" y="453"/>
                  </a:lnTo>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84" name="Google Shape;2384;p56" hidden="0"/>
            <p:cNvSpPr/>
            <p:nvPr isPhoto="0" userDrawn="0"/>
          </p:nvSpPr>
          <p:spPr bwMode="auto">
            <a:xfrm>
              <a:off x="7264662" y="3937063"/>
              <a:ext cx="12171" cy="27507"/>
            </a:xfrm>
            <a:custGeom>
              <a:avLst/>
              <a:gdLst/>
              <a:ahLst/>
              <a:cxnLst/>
              <a:rect l="l" t="t" r="r" b="b"/>
              <a:pathLst>
                <a:path w="227" h="513" fill="norm" stroke="1" extrusionOk="0">
                  <a:moveTo>
                    <a:pt x="155" y="1"/>
                  </a:moveTo>
                  <a:lnTo>
                    <a:pt x="1" y="48"/>
                  </a:lnTo>
                  <a:lnTo>
                    <a:pt x="60" y="513"/>
                  </a:lnTo>
                  <a:lnTo>
                    <a:pt x="227" y="405"/>
                  </a:lnTo>
                  <a:lnTo>
                    <a:pt x="155"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85" name="Google Shape;2385;p56" hidden="0"/>
            <p:cNvSpPr/>
            <p:nvPr isPhoto="0" userDrawn="0"/>
          </p:nvSpPr>
          <p:spPr bwMode="auto">
            <a:xfrm>
              <a:off x="7199571" y="3944087"/>
              <a:ext cx="19195" cy="28150"/>
            </a:xfrm>
            <a:custGeom>
              <a:avLst/>
              <a:gdLst/>
              <a:ahLst/>
              <a:cxnLst/>
              <a:rect l="l" t="t" r="r" b="b"/>
              <a:pathLst>
                <a:path w="358" h="525" fill="norm" stroke="1" extrusionOk="0">
                  <a:moveTo>
                    <a:pt x="0" y="1"/>
                  </a:moveTo>
                  <a:lnTo>
                    <a:pt x="107" y="524"/>
                  </a:lnTo>
                  <a:lnTo>
                    <a:pt x="357" y="453"/>
                  </a:lnTo>
                  <a:lnTo>
                    <a:pt x="262"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86" name="Google Shape;2386;p56" hidden="0"/>
            <p:cNvSpPr/>
            <p:nvPr isPhoto="0" userDrawn="0"/>
          </p:nvSpPr>
          <p:spPr bwMode="auto">
            <a:xfrm>
              <a:off x="7096143" y="3716211"/>
              <a:ext cx="46647" cy="232389"/>
            </a:xfrm>
            <a:custGeom>
              <a:avLst/>
              <a:gdLst/>
              <a:ahLst/>
              <a:cxnLst/>
              <a:rect l="l" t="t" r="r" b="b"/>
              <a:pathLst>
                <a:path w="870" h="4334" fill="norm" stroke="1" extrusionOk="0">
                  <a:moveTo>
                    <a:pt x="870" y="0"/>
                  </a:moveTo>
                  <a:cubicBezTo>
                    <a:pt x="870" y="1"/>
                    <a:pt x="786" y="584"/>
                    <a:pt x="524" y="1560"/>
                  </a:cubicBezTo>
                  <a:cubicBezTo>
                    <a:pt x="262" y="2548"/>
                    <a:pt x="0" y="3727"/>
                    <a:pt x="0" y="3727"/>
                  </a:cubicBezTo>
                  <a:lnTo>
                    <a:pt x="143" y="4334"/>
                  </a:lnTo>
                  <a:lnTo>
                    <a:pt x="572" y="3691"/>
                  </a:lnTo>
                  <a:lnTo>
                    <a:pt x="870" y="0"/>
                  </a:lnTo>
                  <a:close/>
                </a:path>
              </a:pathLst>
            </a:custGeom>
            <a:solidFill>
              <a:srgbClr val="263238"/>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87" name="Google Shape;2387;p56" hidden="0"/>
            <p:cNvSpPr/>
            <p:nvPr isPhoto="0" userDrawn="0"/>
          </p:nvSpPr>
          <p:spPr bwMode="auto">
            <a:xfrm>
              <a:off x="7142736" y="3651066"/>
              <a:ext cx="111149" cy="65202"/>
            </a:xfrm>
            <a:custGeom>
              <a:avLst/>
              <a:gdLst/>
              <a:ahLst/>
              <a:cxnLst/>
              <a:rect l="l" t="t" r="r" b="b"/>
              <a:pathLst>
                <a:path w="2073" h="1216" fill="norm" stroke="1" extrusionOk="0">
                  <a:moveTo>
                    <a:pt x="2072" y="1"/>
                  </a:moveTo>
                  <a:lnTo>
                    <a:pt x="715" y="382"/>
                  </a:lnTo>
                  <a:cubicBezTo>
                    <a:pt x="715" y="382"/>
                    <a:pt x="120" y="525"/>
                    <a:pt x="60" y="810"/>
                  </a:cubicBezTo>
                  <a:cubicBezTo>
                    <a:pt x="24" y="941"/>
                    <a:pt x="1" y="1084"/>
                    <a:pt x="1" y="1215"/>
                  </a:cubicBezTo>
                  <a:lnTo>
                    <a:pt x="917" y="465"/>
                  </a:lnTo>
                  <a:lnTo>
                    <a:pt x="2072" y="1"/>
                  </a:lnTo>
                  <a:close/>
                </a:path>
              </a:pathLst>
            </a:custGeom>
            <a:solidFill>
              <a:srgbClr val="263238"/>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88" name="Google Shape;2388;p56" hidden="0"/>
            <p:cNvSpPr/>
            <p:nvPr isPhoto="0" userDrawn="0"/>
          </p:nvSpPr>
          <p:spPr bwMode="auto">
            <a:xfrm>
              <a:off x="7132549" y="3647903"/>
              <a:ext cx="170504" cy="305527"/>
            </a:xfrm>
            <a:custGeom>
              <a:avLst/>
              <a:gdLst/>
              <a:ahLst/>
              <a:cxnLst/>
              <a:rect l="l" t="t" r="r" b="b"/>
              <a:pathLst>
                <a:path w="3180" h="5698" fill="norm" stroke="1" extrusionOk="0">
                  <a:moveTo>
                    <a:pt x="2415" y="1"/>
                  </a:moveTo>
                  <a:cubicBezTo>
                    <a:pt x="1995" y="1"/>
                    <a:pt x="1072" y="214"/>
                    <a:pt x="1072" y="214"/>
                  </a:cubicBezTo>
                  <a:cubicBezTo>
                    <a:pt x="1072" y="214"/>
                    <a:pt x="583" y="774"/>
                    <a:pt x="393" y="1000"/>
                  </a:cubicBezTo>
                  <a:cubicBezTo>
                    <a:pt x="191" y="1226"/>
                    <a:pt x="191" y="3691"/>
                    <a:pt x="191" y="4048"/>
                  </a:cubicBezTo>
                  <a:cubicBezTo>
                    <a:pt x="191" y="4417"/>
                    <a:pt x="0" y="5394"/>
                    <a:pt x="322" y="5584"/>
                  </a:cubicBezTo>
                  <a:cubicBezTo>
                    <a:pt x="447" y="5660"/>
                    <a:pt x="806" y="5698"/>
                    <a:pt x="1216" y="5698"/>
                  </a:cubicBezTo>
                  <a:cubicBezTo>
                    <a:pt x="1897" y="5698"/>
                    <a:pt x="2719" y="5594"/>
                    <a:pt x="2846" y="5394"/>
                  </a:cubicBezTo>
                  <a:cubicBezTo>
                    <a:pt x="3048" y="5060"/>
                    <a:pt x="3179" y="1131"/>
                    <a:pt x="3143" y="774"/>
                  </a:cubicBezTo>
                  <a:cubicBezTo>
                    <a:pt x="3096" y="441"/>
                    <a:pt x="2881" y="167"/>
                    <a:pt x="2584" y="24"/>
                  </a:cubicBezTo>
                  <a:cubicBezTo>
                    <a:pt x="2549" y="8"/>
                    <a:pt x="2490" y="1"/>
                    <a:pt x="2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89" name="Google Shape;2389;p56" hidden="0"/>
            <p:cNvSpPr/>
            <p:nvPr isPhoto="0" userDrawn="0"/>
          </p:nvSpPr>
          <p:spPr bwMode="auto">
            <a:xfrm>
              <a:off x="7158071" y="3647903"/>
              <a:ext cx="144338" cy="305848"/>
            </a:xfrm>
            <a:custGeom>
              <a:avLst/>
              <a:gdLst/>
              <a:ahLst/>
              <a:cxnLst/>
              <a:rect l="l" t="t" r="r" b="b"/>
              <a:pathLst>
                <a:path w="2692" h="5704" fill="norm" stroke="1" extrusionOk="0">
                  <a:moveTo>
                    <a:pt x="2024" y="0"/>
                  </a:moveTo>
                  <a:lnTo>
                    <a:pt x="1882" y="72"/>
                  </a:lnTo>
                  <a:cubicBezTo>
                    <a:pt x="2120" y="274"/>
                    <a:pt x="2286" y="536"/>
                    <a:pt x="2346" y="845"/>
                  </a:cubicBezTo>
                  <a:cubicBezTo>
                    <a:pt x="2405" y="1286"/>
                    <a:pt x="2405" y="1727"/>
                    <a:pt x="2322" y="2167"/>
                  </a:cubicBezTo>
                  <a:cubicBezTo>
                    <a:pt x="2296" y="2338"/>
                    <a:pt x="2133" y="2386"/>
                    <a:pt x="1944" y="2386"/>
                  </a:cubicBezTo>
                  <a:cubicBezTo>
                    <a:pt x="1697" y="2386"/>
                    <a:pt x="1406" y="2303"/>
                    <a:pt x="1320" y="2303"/>
                  </a:cubicBezTo>
                  <a:cubicBezTo>
                    <a:pt x="1288" y="2303"/>
                    <a:pt x="1285" y="2315"/>
                    <a:pt x="1322" y="2346"/>
                  </a:cubicBezTo>
                  <a:cubicBezTo>
                    <a:pt x="1536" y="2524"/>
                    <a:pt x="2346" y="2822"/>
                    <a:pt x="2382" y="2989"/>
                  </a:cubicBezTo>
                  <a:cubicBezTo>
                    <a:pt x="2417" y="3143"/>
                    <a:pt x="1977" y="3417"/>
                    <a:pt x="1822" y="3429"/>
                  </a:cubicBezTo>
                  <a:cubicBezTo>
                    <a:pt x="1667" y="3453"/>
                    <a:pt x="1929" y="3810"/>
                    <a:pt x="2096" y="4108"/>
                  </a:cubicBezTo>
                  <a:cubicBezTo>
                    <a:pt x="2251" y="4417"/>
                    <a:pt x="2191" y="4834"/>
                    <a:pt x="1822" y="5132"/>
                  </a:cubicBezTo>
                  <a:cubicBezTo>
                    <a:pt x="1453" y="5417"/>
                    <a:pt x="584" y="5560"/>
                    <a:pt x="215" y="5572"/>
                  </a:cubicBezTo>
                  <a:cubicBezTo>
                    <a:pt x="96" y="5572"/>
                    <a:pt x="24" y="5608"/>
                    <a:pt x="0" y="5644"/>
                  </a:cubicBezTo>
                  <a:cubicBezTo>
                    <a:pt x="175" y="5684"/>
                    <a:pt x="447" y="5704"/>
                    <a:pt x="747" y="5704"/>
                  </a:cubicBezTo>
                  <a:cubicBezTo>
                    <a:pt x="1427" y="5704"/>
                    <a:pt x="2246" y="5600"/>
                    <a:pt x="2370" y="5394"/>
                  </a:cubicBezTo>
                  <a:cubicBezTo>
                    <a:pt x="2560" y="5060"/>
                    <a:pt x="2691" y="1131"/>
                    <a:pt x="2667" y="774"/>
                  </a:cubicBezTo>
                  <a:cubicBezTo>
                    <a:pt x="2620" y="441"/>
                    <a:pt x="2405" y="167"/>
                    <a:pt x="2108" y="24"/>
                  </a:cubicBezTo>
                  <a:cubicBezTo>
                    <a:pt x="2072" y="12"/>
                    <a:pt x="2048" y="0"/>
                    <a:pt x="2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90" name="Google Shape;2390;p56" hidden="0"/>
            <p:cNvSpPr/>
            <p:nvPr isPhoto="0" userDrawn="0"/>
          </p:nvSpPr>
          <p:spPr bwMode="auto">
            <a:xfrm>
              <a:off x="7132549" y="3643399"/>
              <a:ext cx="170504" cy="314803"/>
            </a:xfrm>
            <a:custGeom>
              <a:avLst/>
              <a:gdLst/>
              <a:ahLst/>
              <a:cxnLst/>
              <a:rect l="l" t="t" r="r" b="b"/>
              <a:pathLst>
                <a:path w="3180" h="5871" fill="none" stroke="1" extrusionOk="0">
                  <a:moveTo>
                    <a:pt x="1072" y="298"/>
                  </a:moveTo>
                  <a:cubicBezTo>
                    <a:pt x="1072" y="298"/>
                    <a:pt x="583" y="858"/>
                    <a:pt x="393" y="1084"/>
                  </a:cubicBezTo>
                  <a:cubicBezTo>
                    <a:pt x="191" y="1310"/>
                    <a:pt x="191" y="3775"/>
                    <a:pt x="191" y="4132"/>
                  </a:cubicBezTo>
                  <a:cubicBezTo>
                    <a:pt x="191" y="4501"/>
                    <a:pt x="0" y="5478"/>
                    <a:pt x="322" y="5668"/>
                  </a:cubicBezTo>
                  <a:cubicBezTo>
                    <a:pt x="655" y="5871"/>
                    <a:pt x="2643" y="5799"/>
                    <a:pt x="2846" y="5478"/>
                  </a:cubicBezTo>
                  <a:cubicBezTo>
                    <a:pt x="3048" y="5144"/>
                    <a:pt x="3179" y="1215"/>
                    <a:pt x="3143" y="858"/>
                  </a:cubicBezTo>
                  <a:cubicBezTo>
                    <a:pt x="3096" y="525"/>
                    <a:pt x="2881" y="251"/>
                    <a:pt x="2584" y="108"/>
                  </a:cubicBezTo>
                  <a:cubicBezTo>
                    <a:pt x="2358" y="1"/>
                    <a:pt x="1072" y="298"/>
                    <a:pt x="1072" y="298"/>
                  </a:cubicBezTo>
                  <a:close/>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91" name="Google Shape;2391;p56" hidden="0"/>
            <p:cNvSpPr/>
            <p:nvPr isPhoto="0" userDrawn="0"/>
          </p:nvSpPr>
          <p:spPr bwMode="auto">
            <a:xfrm>
              <a:off x="7191260" y="3759588"/>
              <a:ext cx="53028" cy="72816"/>
            </a:xfrm>
            <a:custGeom>
              <a:avLst/>
              <a:gdLst/>
              <a:ahLst/>
              <a:cxnLst/>
              <a:rect l="l" t="t" r="r" b="b"/>
              <a:pathLst>
                <a:path w="989" h="1358" fill="norm" stroke="1" extrusionOk="0">
                  <a:moveTo>
                    <a:pt x="0" y="1"/>
                  </a:moveTo>
                  <a:lnTo>
                    <a:pt x="0" y="1"/>
                  </a:lnTo>
                  <a:cubicBezTo>
                    <a:pt x="120" y="548"/>
                    <a:pt x="429" y="1025"/>
                    <a:pt x="893" y="1358"/>
                  </a:cubicBezTo>
                  <a:lnTo>
                    <a:pt x="989" y="632"/>
                  </a:lnTo>
                  <a:cubicBezTo>
                    <a:pt x="465" y="465"/>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92" name="Google Shape;2392;p56" hidden="0"/>
            <p:cNvSpPr/>
            <p:nvPr isPhoto="0" userDrawn="0"/>
          </p:nvSpPr>
          <p:spPr bwMode="auto">
            <a:xfrm>
              <a:off x="7191260" y="3759588"/>
              <a:ext cx="53028" cy="72816"/>
            </a:xfrm>
            <a:custGeom>
              <a:avLst/>
              <a:gdLst/>
              <a:ahLst/>
              <a:cxnLst/>
              <a:rect l="l" t="t" r="r" b="b"/>
              <a:pathLst>
                <a:path w="989" h="1358" fill="none" stroke="1" extrusionOk="0">
                  <a:moveTo>
                    <a:pt x="989" y="632"/>
                  </a:moveTo>
                  <a:cubicBezTo>
                    <a:pt x="465" y="465"/>
                    <a:pt x="0" y="1"/>
                    <a:pt x="0" y="1"/>
                  </a:cubicBezTo>
                  <a:cubicBezTo>
                    <a:pt x="120" y="548"/>
                    <a:pt x="429" y="1025"/>
                    <a:pt x="893" y="1358"/>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93" name="Google Shape;2393;p56" hidden="0"/>
            <p:cNvSpPr/>
            <p:nvPr isPhoto="0" userDrawn="0"/>
          </p:nvSpPr>
          <p:spPr bwMode="auto">
            <a:xfrm>
              <a:off x="7175925" y="3629351"/>
              <a:ext cx="95171" cy="44129"/>
            </a:xfrm>
            <a:custGeom>
              <a:avLst/>
              <a:gdLst/>
              <a:ahLst/>
              <a:cxnLst/>
              <a:rect l="l" t="t" r="r" b="b"/>
              <a:pathLst>
                <a:path w="1775" h="823" fill="norm" stroke="1" extrusionOk="0">
                  <a:moveTo>
                    <a:pt x="1679" y="1"/>
                  </a:moveTo>
                  <a:lnTo>
                    <a:pt x="108" y="370"/>
                  </a:lnTo>
                  <a:lnTo>
                    <a:pt x="1" y="822"/>
                  </a:lnTo>
                  <a:lnTo>
                    <a:pt x="1775" y="370"/>
                  </a:lnTo>
                  <a:lnTo>
                    <a:pt x="1679" y="1"/>
                  </a:lnTo>
                  <a:close/>
                </a:path>
              </a:pathLst>
            </a:custGeom>
            <a:solidFill>
              <a:srgbClr val="FFFFFF"/>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94" name="Google Shape;2394;p56" hidden="0"/>
            <p:cNvSpPr/>
            <p:nvPr isPhoto="0" userDrawn="0"/>
          </p:nvSpPr>
          <p:spPr bwMode="auto">
            <a:xfrm>
              <a:off x="7062953" y="4512274"/>
              <a:ext cx="99621" cy="42789"/>
            </a:xfrm>
            <a:custGeom>
              <a:avLst/>
              <a:gdLst/>
              <a:ahLst/>
              <a:cxnLst/>
              <a:rect l="l" t="t" r="r" b="b"/>
              <a:pathLst>
                <a:path w="1858" h="798" fill="norm" stroke="1" extrusionOk="0">
                  <a:moveTo>
                    <a:pt x="1084" y="0"/>
                  </a:moveTo>
                  <a:lnTo>
                    <a:pt x="512" y="405"/>
                  </a:lnTo>
                  <a:lnTo>
                    <a:pt x="0" y="679"/>
                  </a:lnTo>
                  <a:lnTo>
                    <a:pt x="0" y="798"/>
                  </a:lnTo>
                  <a:lnTo>
                    <a:pt x="1858" y="798"/>
                  </a:lnTo>
                  <a:lnTo>
                    <a:pt x="1774" y="107"/>
                  </a:lnTo>
                  <a:lnTo>
                    <a:pt x="1084" y="0"/>
                  </a:lnTo>
                  <a:close/>
                </a:path>
              </a:pathLst>
            </a:custGeom>
            <a:solidFill>
              <a:srgbClr val="263238"/>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95" name="Google Shape;2395;p56" hidden="0"/>
            <p:cNvSpPr/>
            <p:nvPr isPhoto="0" userDrawn="0"/>
          </p:nvSpPr>
          <p:spPr bwMode="auto">
            <a:xfrm>
              <a:off x="7222519" y="4517367"/>
              <a:ext cx="99675" cy="40269"/>
            </a:xfrm>
            <a:custGeom>
              <a:avLst/>
              <a:gdLst/>
              <a:ahLst/>
              <a:cxnLst/>
              <a:rect l="l" t="t" r="r" b="b"/>
              <a:pathLst>
                <a:path w="1859" h="751" fill="norm" stroke="1" extrusionOk="0">
                  <a:moveTo>
                    <a:pt x="1084" y="0"/>
                  </a:moveTo>
                  <a:lnTo>
                    <a:pt x="513" y="405"/>
                  </a:lnTo>
                  <a:lnTo>
                    <a:pt x="1" y="691"/>
                  </a:lnTo>
                  <a:lnTo>
                    <a:pt x="1" y="750"/>
                  </a:lnTo>
                  <a:lnTo>
                    <a:pt x="1858" y="750"/>
                  </a:lnTo>
                  <a:lnTo>
                    <a:pt x="1763" y="108"/>
                  </a:lnTo>
                  <a:lnTo>
                    <a:pt x="1084" y="0"/>
                  </a:lnTo>
                  <a:close/>
                </a:path>
              </a:pathLst>
            </a:custGeom>
            <a:solidFill>
              <a:srgbClr val="263238"/>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96" name="Google Shape;2396;p56" hidden="0"/>
            <p:cNvSpPr/>
            <p:nvPr isPhoto="0" userDrawn="0"/>
          </p:nvSpPr>
          <p:spPr bwMode="auto">
            <a:xfrm>
              <a:off x="6973572" y="3455040"/>
              <a:ext cx="30669" cy="26274"/>
            </a:xfrm>
            <a:custGeom>
              <a:avLst/>
              <a:gdLst/>
              <a:ahLst/>
              <a:cxnLst/>
              <a:rect l="l" t="t" r="r" b="b"/>
              <a:pathLst>
                <a:path w="572" h="490" fill="norm" stroke="1" extrusionOk="0">
                  <a:moveTo>
                    <a:pt x="128" y="0"/>
                  </a:moveTo>
                  <a:cubicBezTo>
                    <a:pt x="90" y="0"/>
                    <a:pt x="0" y="16"/>
                    <a:pt x="48" y="168"/>
                  </a:cubicBezTo>
                  <a:lnTo>
                    <a:pt x="477" y="490"/>
                  </a:lnTo>
                  <a:lnTo>
                    <a:pt x="572" y="240"/>
                  </a:lnTo>
                  <a:lnTo>
                    <a:pt x="143" y="1"/>
                  </a:lnTo>
                  <a:cubicBezTo>
                    <a:pt x="143" y="1"/>
                    <a:pt x="137" y="0"/>
                    <a:pt x="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97" name="Google Shape;2397;p56" hidden="0"/>
            <p:cNvSpPr/>
            <p:nvPr isPhoto="0" userDrawn="0"/>
          </p:nvSpPr>
          <p:spPr bwMode="auto">
            <a:xfrm>
              <a:off x="6972930" y="3453807"/>
              <a:ext cx="31313" cy="27507"/>
            </a:xfrm>
            <a:custGeom>
              <a:avLst/>
              <a:gdLst/>
              <a:ahLst/>
              <a:cxnLst/>
              <a:rect l="l" t="t" r="r" b="b"/>
              <a:pathLst>
                <a:path w="584" h="513" fill="none" stroke="1" extrusionOk="0">
                  <a:moveTo>
                    <a:pt x="584" y="263"/>
                  </a:moveTo>
                  <a:lnTo>
                    <a:pt x="155" y="24"/>
                  </a:lnTo>
                  <a:cubicBezTo>
                    <a:pt x="155" y="24"/>
                    <a:pt x="1" y="1"/>
                    <a:pt x="60" y="191"/>
                  </a:cubicBezTo>
                  <a:lnTo>
                    <a:pt x="489" y="513"/>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98" name="Google Shape;2398;p56" hidden="0"/>
            <p:cNvSpPr/>
            <p:nvPr isPhoto="0" userDrawn="0"/>
          </p:nvSpPr>
          <p:spPr bwMode="auto">
            <a:xfrm>
              <a:off x="6939740" y="3460509"/>
              <a:ext cx="71526" cy="78285"/>
            </a:xfrm>
            <a:custGeom>
              <a:avLst/>
              <a:gdLst/>
              <a:ahLst/>
              <a:cxnLst/>
              <a:rect l="l" t="t" r="r" b="b"/>
              <a:pathLst>
                <a:path w="1334" h="1460" fill="norm" stroke="1" extrusionOk="0">
                  <a:moveTo>
                    <a:pt x="487" y="0"/>
                  </a:moveTo>
                  <a:cubicBezTo>
                    <a:pt x="454" y="0"/>
                    <a:pt x="422" y="24"/>
                    <a:pt x="441" y="126"/>
                  </a:cubicBezTo>
                  <a:lnTo>
                    <a:pt x="703" y="650"/>
                  </a:lnTo>
                  <a:lnTo>
                    <a:pt x="227" y="209"/>
                  </a:lnTo>
                  <a:cubicBezTo>
                    <a:pt x="227" y="209"/>
                    <a:pt x="196" y="178"/>
                    <a:pt x="172" y="178"/>
                  </a:cubicBezTo>
                  <a:cubicBezTo>
                    <a:pt x="156" y="178"/>
                    <a:pt x="143" y="191"/>
                    <a:pt x="143" y="233"/>
                  </a:cubicBezTo>
                  <a:cubicBezTo>
                    <a:pt x="143" y="340"/>
                    <a:pt x="572" y="792"/>
                    <a:pt x="572" y="792"/>
                  </a:cubicBezTo>
                  <a:lnTo>
                    <a:pt x="96" y="578"/>
                  </a:lnTo>
                  <a:cubicBezTo>
                    <a:pt x="96" y="578"/>
                    <a:pt x="0" y="650"/>
                    <a:pt x="72" y="721"/>
                  </a:cubicBezTo>
                  <a:cubicBezTo>
                    <a:pt x="143" y="792"/>
                    <a:pt x="548" y="947"/>
                    <a:pt x="548" y="947"/>
                  </a:cubicBezTo>
                  <a:lnTo>
                    <a:pt x="191" y="935"/>
                  </a:lnTo>
                  <a:cubicBezTo>
                    <a:pt x="191" y="935"/>
                    <a:pt x="84" y="1019"/>
                    <a:pt x="155" y="1042"/>
                  </a:cubicBezTo>
                  <a:cubicBezTo>
                    <a:pt x="227" y="1078"/>
                    <a:pt x="643" y="1161"/>
                    <a:pt x="643" y="1161"/>
                  </a:cubicBezTo>
                  <a:cubicBezTo>
                    <a:pt x="703" y="1209"/>
                    <a:pt x="762" y="1245"/>
                    <a:pt x="822" y="1269"/>
                  </a:cubicBezTo>
                  <a:lnTo>
                    <a:pt x="929" y="1459"/>
                  </a:lnTo>
                  <a:lnTo>
                    <a:pt x="1334" y="1257"/>
                  </a:lnTo>
                  <a:lnTo>
                    <a:pt x="1143" y="780"/>
                  </a:lnTo>
                  <a:cubicBezTo>
                    <a:pt x="1120" y="733"/>
                    <a:pt x="1096" y="685"/>
                    <a:pt x="1048" y="638"/>
                  </a:cubicBezTo>
                  <a:lnTo>
                    <a:pt x="977" y="554"/>
                  </a:lnTo>
                  <a:lnTo>
                    <a:pt x="548" y="18"/>
                  </a:lnTo>
                  <a:cubicBezTo>
                    <a:pt x="548" y="18"/>
                    <a:pt x="517" y="0"/>
                    <a:pt x="487"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399" name="Google Shape;2399;p56" hidden="0"/>
            <p:cNvSpPr/>
            <p:nvPr isPhoto="0" userDrawn="0"/>
          </p:nvSpPr>
          <p:spPr bwMode="auto">
            <a:xfrm>
              <a:off x="6989551" y="3527853"/>
              <a:ext cx="239402" cy="252550"/>
            </a:xfrm>
            <a:custGeom>
              <a:avLst/>
              <a:gdLst/>
              <a:ahLst/>
              <a:cxnLst/>
              <a:rect l="l" t="t" r="r" b="b"/>
              <a:pathLst>
                <a:path w="4465" h="4710" fill="norm" stroke="1" extrusionOk="0">
                  <a:moveTo>
                    <a:pt x="405" y="1"/>
                  </a:moveTo>
                  <a:lnTo>
                    <a:pt x="0" y="203"/>
                  </a:lnTo>
                  <a:lnTo>
                    <a:pt x="1500" y="4370"/>
                  </a:lnTo>
                  <a:cubicBezTo>
                    <a:pt x="1585" y="4582"/>
                    <a:pt x="1783" y="4710"/>
                    <a:pt x="2011" y="4710"/>
                  </a:cubicBezTo>
                  <a:cubicBezTo>
                    <a:pt x="2039" y="4710"/>
                    <a:pt x="2067" y="4708"/>
                    <a:pt x="2096" y="4704"/>
                  </a:cubicBezTo>
                  <a:lnTo>
                    <a:pt x="4465" y="4144"/>
                  </a:lnTo>
                  <a:lnTo>
                    <a:pt x="4274" y="2751"/>
                  </a:lnTo>
                  <a:lnTo>
                    <a:pt x="2453" y="3263"/>
                  </a:lnTo>
                  <a:cubicBezTo>
                    <a:pt x="2433" y="3266"/>
                    <a:pt x="2413" y="3268"/>
                    <a:pt x="2393" y="3268"/>
                  </a:cubicBezTo>
                  <a:cubicBezTo>
                    <a:pt x="2257" y="3268"/>
                    <a:pt x="2122" y="3197"/>
                    <a:pt x="2060" y="3073"/>
                  </a:cubicBezTo>
                  <a:lnTo>
                    <a:pt x="405"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00" name="Google Shape;2400;p56" hidden="0"/>
            <p:cNvSpPr/>
            <p:nvPr isPhoto="0" userDrawn="0"/>
          </p:nvSpPr>
          <p:spPr bwMode="auto">
            <a:xfrm>
              <a:off x="6989551" y="3527853"/>
              <a:ext cx="239402" cy="254159"/>
            </a:xfrm>
            <a:custGeom>
              <a:avLst/>
              <a:gdLst/>
              <a:ahLst/>
              <a:cxnLst/>
              <a:rect l="l" t="t" r="r" b="b"/>
              <a:pathLst>
                <a:path w="4465" h="4740" fill="none" stroke="1" extrusionOk="0">
                  <a:moveTo>
                    <a:pt x="4465" y="4144"/>
                  </a:moveTo>
                  <a:lnTo>
                    <a:pt x="2096" y="4704"/>
                  </a:lnTo>
                  <a:cubicBezTo>
                    <a:pt x="1834" y="4739"/>
                    <a:pt x="1596" y="4608"/>
                    <a:pt x="1500" y="4370"/>
                  </a:cubicBezTo>
                  <a:lnTo>
                    <a:pt x="0" y="203"/>
                  </a:lnTo>
                  <a:lnTo>
                    <a:pt x="405" y="1"/>
                  </a:lnTo>
                  <a:lnTo>
                    <a:pt x="2060" y="3073"/>
                  </a:lnTo>
                  <a:cubicBezTo>
                    <a:pt x="2131" y="3215"/>
                    <a:pt x="2298" y="3287"/>
                    <a:pt x="2453" y="3263"/>
                  </a:cubicBezTo>
                  <a:lnTo>
                    <a:pt x="4274" y="2751"/>
                  </a:lnTo>
                </a:path>
              </a:pathLst>
            </a:custGeom>
            <a:no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01" name="Google Shape;2401;p56" hidden="0"/>
            <p:cNvSpPr/>
            <p:nvPr isPhoto="0" userDrawn="0"/>
          </p:nvSpPr>
          <p:spPr bwMode="auto">
            <a:xfrm>
              <a:off x="6998452" y="3548924"/>
              <a:ext cx="24342" cy="12815"/>
            </a:xfrm>
            <a:custGeom>
              <a:avLst/>
              <a:gdLst/>
              <a:ahLst/>
              <a:cxnLst/>
              <a:rect l="l" t="t" r="r" b="b"/>
              <a:pathLst>
                <a:path w="454" h="239" fill="none" stroke="1" extrusionOk="0">
                  <a:moveTo>
                    <a:pt x="453" y="1"/>
                  </a:moveTo>
                  <a:lnTo>
                    <a:pt x="1" y="239"/>
                  </a:lnTo>
                </a:path>
              </a:pathLst>
            </a:custGeom>
            <a:noFill/>
            <a:ln w="26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02" name="Google Shape;2402;p56" hidden="0"/>
            <p:cNvSpPr/>
            <p:nvPr isPhoto="0" userDrawn="0"/>
          </p:nvSpPr>
          <p:spPr bwMode="auto">
            <a:xfrm>
              <a:off x="7157427" y="3442386"/>
              <a:ext cx="159619" cy="159573"/>
            </a:xfrm>
            <a:custGeom>
              <a:avLst/>
              <a:gdLst/>
              <a:ahLst/>
              <a:cxnLst/>
              <a:rect l="l" t="t" r="r" b="b"/>
              <a:pathLst>
                <a:path w="2977" h="2976" fill="norm" stroke="1" extrusionOk="0">
                  <a:moveTo>
                    <a:pt x="1320" y="1"/>
                  </a:moveTo>
                  <a:cubicBezTo>
                    <a:pt x="1218" y="1"/>
                    <a:pt x="1150" y="25"/>
                    <a:pt x="1143" y="71"/>
                  </a:cubicBezTo>
                  <a:cubicBezTo>
                    <a:pt x="1132" y="154"/>
                    <a:pt x="1155" y="226"/>
                    <a:pt x="1227" y="273"/>
                  </a:cubicBezTo>
                  <a:cubicBezTo>
                    <a:pt x="1227" y="273"/>
                    <a:pt x="962" y="158"/>
                    <a:pt x="694" y="158"/>
                  </a:cubicBezTo>
                  <a:cubicBezTo>
                    <a:pt x="549" y="158"/>
                    <a:pt x="403" y="192"/>
                    <a:pt x="298" y="297"/>
                  </a:cubicBezTo>
                  <a:cubicBezTo>
                    <a:pt x="0" y="595"/>
                    <a:pt x="1036" y="1273"/>
                    <a:pt x="1036" y="1273"/>
                  </a:cubicBezTo>
                  <a:cubicBezTo>
                    <a:pt x="1036" y="1273"/>
                    <a:pt x="786" y="1523"/>
                    <a:pt x="917" y="1714"/>
                  </a:cubicBezTo>
                  <a:cubicBezTo>
                    <a:pt x="989" y="1821"/>
                    <a:pt x="1048" y="1940"/>
                    <a:pt x="1084" y="2071"/>
                  </a:cubicBezTo>
                  <a:cubicBezTo>
                    <a:pt x="1084" y="2071"/>
                    <a:pt x="977" y="2321"/>
                    <a:pt x="1060" y="2321"/>
                  </a:cubicBezTo>
                  <a:cubicBezTo>
                    <a:pt x="1134" y="2321"/>
                    <a:pt x="1114" y="2170"/>
                    <a:pt x="1209" y="2170"/>
                  </a:cubicBezTo>
                  <a:cubicBezTo>
                    <a:pt x="1221" y="2170"/>
                    <a:pt x="1235" y="2173"/>
                    <a:pt x="1251" y="2178"/>
                  </a:cubicBezTo>
                  <a:cubicBezTo>
                    <a:pt x="1393" y="2214"/>
                    <a:pt x="1548" y="2476"/>
                    <a:pt x="1417" y="2559"/>
                  </a:cubicBezTo>
                  <a:cubicBezTo>
                    <a:pt x="1322" y="2607"/>
                    <a:pt x="1227" y="2654"/>
                    <a:pt x="1120" y="2678"/>
                  </a:cubicBezTo>
                  <a:cubicBezTo>
                    <a:pt x="1084" y="2690"/>
                    <a:pt x="1060" y="2726"/>
                    <a:pt x="1072" y="2773"/>
                  </a:cubicBezTo>
                  <a:cubicBezTo>
                    <a:pt x="1084" y="2785"/>
                    <a:pt x="1084" y="2797"/>
                    <a:pt x="1108" y="2809"/>
                  </a:cubicBezTo>
                  <a:cubicBezTo>
                    <a:pt x="1239" y="2904"/>
                    <a:pt x="1405" y="2964"/>
                    <a:pt x="1560" y="2976"/>
                  </a:cubicBezTo>
                  <a:cubicBezTo>
                    <a:pt x="1703" y="2976"/>
                    <a:pt x="1834" y="2964"/>
                    <a:pt x="1965" y="2928"/>
                  </a:cubicBezTo>
                  <a:cubicBezTo>
                    <a:pt x="1965" y="2928"/>
                    <a:pt x="2382" y="2369"/>
                    <a:pt x="2679" y="2214"/>
                  </a:cubicBezTo>
                  <a:cubicBezTo>
                    <a:pt x="2977" y="2071"/>
                    <a:pt x="2846" y="1392"/>
                    <a:pt x="2846" y="1309"/>
                  </a:cubicBezTo>
                  <a:cubicBezTo>
                    <a:pt x="2846" y="1226"/>
                    <a:pt x="2548" y="1035"/>
                    <a:pt x="2548" y="1035"/>
                  </a:cubicBezTo>
                  <a:cubicBezTo>
                    <a:pt x="2548" y="1035"/>
                    <a:pt x="2644" y="845"/>
                    <a:pt x="2263" y="428"/>
                  </a:cubicBezTo>
                  <a:cubicBezTo>
                    <a:pt x="1995" y="135"/>
                    <a:pt x="1562" y="1"/>
                    <a:pt x="1320" y="1"/>
                  </a:cubicBezTo>
                  <a:close/>
                </a:path>
              </a:pathLst>
            </a:custGeom>
            <a:solidFill>
              <a:srgbClr val="263238"/>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03" name="Google Shape;2403;p56" hidden="0"/>
            <p:cNvSpPr/>
            <p:nvPr isPhoto="0" userDrawn="0"/>
          </p:nvSpPr>
          <p:spPr bwMode="auto">
            <a:xfrm>
              <a:off x="7212975" y="3510641"/>
              <a:ext cx="68362" cy="36408"/>
            </a:xfrm>
            <a:custGeom>
              <a:avLst/>
              <a:gdLst/>
              <a:ahLst/>
              <a:cxnLst/>
              <a:rect l="l" t="t" r="r" b="b"/>
              <a:pathLst>
                <a:path w="1275" h="679" fill="none" stroke="1" extrusionOk="0">
                  <a:moveTo>
                    <a:pt x="0" y="0"/>
                  </a:moveTo>
                  <a:cubicBezTo>
                    <a:pt x="0" y="0"/>
                    <a:pt x="512" y="619"/>
                    <a:pt x="1274" y="679"/>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04" name="Google Shape;2404;p56" hidden="0"/>
            <p:cNvSpPr/>
            <p:nvPr isPhoto="0" userDrawn="0"/>
          </p:nvSpPr>
          <p:spPr bwMode="auto">
            <a:xfrm>
              <a:off x="7203378" y="3520829"/>
              <a:ext cx="65789" cy="47936"/>
            </a:xfrm>
            <a:custGeom>
              <a:avLst/>
              <a:gdLst/>
              <a:ahLst/>
              <a:cxnLst/>
              <a:rect l="l" t="t" r="r" b="b"/>
              <a:pathLst>
                <a:path w="1227" h="894" fill="none" stroke="1" extrusionOk="0">
                  <a:moveTo>
                    <a:pt x="1" y="1"/>
                  </a:moveTo>
                  <a:cubicBezTo>
                    <a:pt x="1" y="1"/>
                    <a:pt x="239" y="691"/>
                    <a:pt x="1227" y="894"/>
                  </a:cubicBezTo>
                </a:path>
              </a:pathLst>
            </a:custGeom>
            <a:noFill/>
            <a:ln w="17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2405" name="Google Shape;2405;p56" hidden="0"/>
          <p:cNvGrpSpPr/>
          <p:nvPr isPhoto="0" userDrawn="0"/>
        </p:nvGrpSpPr>
        <p:grpSpPr bwMode="auto">
          <a:xfrm>
            <a:off x="3911153" y="3057429"/>
            <a:ext cx="2573068" cy="1394346"/>
            <a:chOff x="713111" y="2622250"/>
            <a:chExt cx="3653888" cy="1980042"/>
          </a:xfrm>
        </p:grpSpPr>
        <p:sp>
          <p:nvSpPr>
            <p:cNvPr id="2406" name="Google Shape;2406;p56" hidden="0"/>
            <p:cNvSpPr/>
            <p:nvPr isPhoto="0" userDrawn="0"/>
          </p:nvSpPr>
          <p:spPr bwMode="auto">
            <a:xfrm>
              <a:off x="937480" y="2756615"/>
              <a:ext cx="3293108" cy="1843812"/>
            </a:xfrm>
            <a:custGeom>
              <a:avLst/>
              <a:gdLst/>
              <a:ahLst/>
              <a:cxnLst/>
              <a:rect l="l" t="t" r="r" b="b"/>
              <a:pathLst>
                <a:path w="64140" h="35912" fill="norm" stroke="1" extrusionOk="0">
                  <a:moveTo>
                    <a:pt x="39601" y="1"/>
                  </a:moveTo>
                  <a:cubicBezTo>
                    <a:pt x="33973" y="1"/>
                    <a:pt x="31012" y="4330"/>
                    <a:pt x="26861" y="7075"/>
                  </a:cubicBezTo>
                  <a:cubicBezTo>
                    <a:pt x="21658" y="10504"/>
                    <a:pt x="14573" y="6968"/>
                    <a:pt x="7489" y="11337"/>
                  </a:cubicBezTo>
                  <a:cubicBezTo>
                    <a:pt x="417" y="15719"/>
                    <a:pt x="0" y="24148"/>
                    <a:pt x="2286" y="28518"/>
                  </a:cubicBezTo>
                  <a:cubicBezTo>
                    <a:pt x="4584" y="32887"/>
                    <a:pt x="6977" y="34042"/>
                    <a:pt x="7394" y="34769"/>
                  </a:cubicBezTo>
                  <a:cubicBezTo>
                    <a:pt x="7620" y="35173"/>
                    <a:pt x="7846" y="35602"/>
                    <a:pt x="8013" y="35912"/>
                  </a:cubicBezTo>
                  <a:lnTo>
                    <a:pt x="61948" y="35912"/>
                  </a:lnTo>
                  <a:cubicBezTo>
                    <a:pt x="62401" y="34971"/>
                    <a:pt x="64139" y="30851"/>
                    <a:pt x="63508" y="23422"/>
                  </a:cubicBezTo>
                  <a:cubicBezTo>
                    <a:pt x="62770" y="14885"/>
                    <a:pt x="53507" y="4158"/>
                    <a:pt x="44458" y="931"/>
                  </a:cubicBezTo>
                  <a:cubicBezTo>
                    <a:pt x="42626" y="279"/>
                    <a:pt x="41028" y="1"/>
                    <a:pt x="39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07" name="Google Shape;2407;p56" hidden="0"/>
            <p:cNvSpPr/>
            <p:nvPr isPhoto="0" userDrawn="0"/>
          </p:nvSpPr>
          <p:spPr bwMode="auto">
            <a:xfrm>
              <a:off x="795619" y="3866860"/>
              <a:ext cx="3469777" cy="17765"/>
            </a:xfrm>
            <a:custGeom>
              <a:avLst/>
              <a:gdLst/>
              <a:ahLst/>
              <a:cxnLst/>
              <a:rect l="l" t="t" r="r" b="b"/>
              <a:pathLst>
                <a:path w="67581" h="346" fill="norm" stroke="1" extrusionOk="0">
                  <a:moveTo>
                    <a:pt x="1" y="0"/>
                  </a:moveTo>
                  <a:lnTo>
                    <a:pt x="1" y="345"/>
                  </a:lnTo>
                  <a:lnTo>
                    <a:pt x="67581" y="345"/>
                  </a:lnTo>
                  <a:lnTo>
                    <a:pt x="67581"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08" name="Google Shape;2408;p56" hidden="0"/>
            <p:cNvSpPr/>
            <p:nvPr isPhoto="0" userDrawn="0"/>
          </p:nvSpPr>
          <p:spPr bwMode="auto">
            <a:xfrm>
              <a:off x="3166288" y="2873472"/>
              <a:ext cx="51" cy="701801"/>
            </a:xfrm>
            <a:custGeom>
              <a:avLst/>
              <a:gdLst/>
              <a:ahLst/>
              <a:cxnLst/>
              <a:rect l="l" t="t" r="r" b="b"/>
              <a:pathLst>
                <a:path w="1" h="13669" fill="none" stroke="1" extrusionOk="0">
                  <a:moveTo>
                    <a:pt x="0" y="13669"/>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09" name="Google Shape;2409;p56" hidden="0"/>
            <p:cNvSpPr/>
            <p:nvPr isPhoto="0" userDrawn="0"/>
          </p:nvSpPr>
          <p:spPr bwMode="auto">
            <a:xfrm>
              <a:off x="3166288" y="3608861"/>
              <a:ext cx="51" cy="268419"/>
            </a:xfrm>
            <a:custGeom>
              <a:avLst/>
              <a:gdLst/>
              <a:ahLst/>
              <a:cxnLst/>
              <a:rect l="l" t="t" r="r" b="b"/>
              <a:pathLst>
                <a:path w="1" h="5228" fill="none" stroke="1" extrusionOk="0">
                  <a:moveTo>
                    <a:pt x="0" y="5228"/>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10" name="Google Shape;2410;p56" hidden="0"/>
            <p:cNvSpPr/>
            <p:nvPr isPhoto="0" userDrawn="0"/>
          </p:nvSpPr>
          <p:spPr bwMode="auto">
            <a:xfrm>
              <a:off x="2268296" y="2879582"/>
              <a:ext cx="51" cy="191405"/>
            </a:xfrm>
            <a:custGeom>
              <a:avLst/>
              <a:gdLst/>
              <a:ahLst/>
              <a:cxnLst/>
              <a:rect l="l" t="t" r="r" b="b"/>
              <a:pathLst>
                <a:path w="1" h="3728" fill="none" stroke="1" extrusionOk="0">
                  <a:moveTo>
                    <a:pt x="0" y="3727"/>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11" name="Google Shape;2411;p56" hidden="0"/>
            <p:cNvSpPr/>
            <p:nvPr isPhoto="0" userDrawn="0"/>
          </p:nvSpPr>
          <p:spPr bwMode="auto">
            <a:xfrm>
              <a:off x="2268296" y="3105184"/>
              <a:ext cx="51" cy="772089"/>
            </a:xfrm>
            <a:custGeom>
              <a:avLst/>
              <a:gdLst/>
              <a:ahLst/>
              <a:cxnLst/>
              <a:rect l="l" t="t" r="r" b="b"/>
              <a:pathLst>
                <a:path w="1" h="15038" fill="none" stroke="1" extrusionOk="0">
                  <a:moveTo>
                    <a:pt x="0" y="15038"/>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12" name="Google Shape;2412;p56" hidden="0"/>
            <p:cNvSpPr/>
            <p:nvPr isPhoto="0" userDrawn="0"/>
          </p:nvSpPr>
          <p:spPr bwMode="auto">
            <a:xfrm>
              <a:off x="4066129" y="2873472"/>
              <a:ext cx="51" cy="152282"/>
            </a:xfrm>
            <a:custGeom>
              <a:avLst/>
              <a:gdLst/>
              <a:ahLst/>
              <a:cxnLst/>
              <a:rect l="l" t="t" r="r" b="b"/>
              <a:pathLst>
                <a:path w="1" h="2966" fill="none" stroke="1" extrusionOk="0">
                  <a:moveTo>
                    <a:pt x="0" y="2965"/>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13" name="Google Shape;2413;p56" hidden="0"/>
            <p:cNvSpPr/>
            <p:nvPr isPhoto="0" userDrawn="0"/>
          </p:nvSpPr>
          <p:spPr bwMode="auto">
            <a:xfrm>
              <a:off x="4066129" y="3059899"/>
              <a:ext cx="51" cy="817373"/>
            </a:xfrm>
            <a:custGeom>
              <a:avLst/>
              <a:gdLst/>
              <a:ahLst/>
              <a:cxnLst/>
              <a:rect l="l" t="t" r="r" b="b"/>
              <a:pathLst>
                <a:path w="1" h="15920" fill="none" stroke="1" extrusionOk="0">
                  <a:moveTo>
                    <a:pt x="0" y="15920"/>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14" name="Google Shape;2414;p56" hidden="0"/>
            <p:cNvSpPr/>
            <p:nvPr isPhoto="0" userDrawn="0"/>
          </p:nvSpPr>
          <p:spPr bwMode="auto">
            <a:xfrm>
              <a:off x="1368455" y="2879582"/>
              <a:ext cx="51" cy="997687"/>
            </a:xfrm>
            <a:custGeom>
              <a:avLst/>
              <a:gdLst/>
              <a:ahLst/>
              <a:cxnLst/>
              <a:rect l="l" t="t" r="r" b="b"/>
              <a:pathLst>
                <a:path w="1" h="19432" fill="none" stroke="1" extrusionOk="0">
                  <a:moveTo>
                    <a:pt x="0" y="19432"/>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15" name="Google Shape;2415;p56" hidden="0"/>
            <p:cNvSpPr/>
            <p:nvPr isPhoto="0" userDrawn="0"/>
          </p:nvSpPr>
          <p:spPr bwMode="auto">
            <a:xfrm>
              <a:off x="4014786" y="3384541"/>
              <a:ext cx="165066" cy="51"/>
            </a:xfrm>
            <a:custGeom>
              <a:avLst/>
              <a:gdLst/>
              <a:ahLst/>
              <a:cxnLst/>
              <a:rect l="l" t="t" r="r" b="b"/>
              <a:pathLst>
                <a:path w="3215" h="1" fill="none" stroke="1" extrusionOk="0">
                  <a:moveTo>
                    <a:pt x="0" y="0"/>
                  </a:moveTo>
                  <a:lnTo>
                    <a:pt x="3215"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16" name="Google Shape;2416;p56" hidden="0"/>
            <p:cNvSpPr/>
            <p:nvPr isPhoto="0" userDrawn="0"/>
          </p:nvSpPr>
          <p:spPr bwMode="auto">
            <a:xfrm>
              <a:off x="1794501" y="3384541"/>
              <a:ext cx="2194019" cy="51"/>
            </a:xfrm>
            <a:custGeom>
              <a:avLst/>
              <a:gdLst/>
              <a:ahLst/>
              <a:cxnLst/>
              <a:rect l="l" t="t" r="r" b="b"/>
              <a:pathLst>
                <a:path w="42733" h="1" fill="none" stroke="1" extrusionOk="0">
                  <a:moveTo>
                    <a:pt x="1" y="0"/>
                  </a:moveTo>
                  <a:lnTo>
                    <a:pt x="42732"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17" name="Google Shape;2417;p56" hidden="0"/>
            <p:cNvSpPr/>
            <p:nvPr isPhoto="0" userDrawn="0"/>
          </p:nvSpPr>
          <p:spPr bwMode="auto">
            <a:xfrm>
              <a:off x="1290208" y="3384541"/>
              <a:ext cx="478050" cy="51"/>
            </a:xfrm>
            <a:custGeom>
              <a:avLst/>
              <a:gdLst/>
              <a:ahLst/>
              <a:cxnLst/>
              <a:rect l="l" t="t" r="r" b="b"/>
              <a:pathLst>
                <a:path w="9311" h="1" fill="none" stroke="1" extrusionOk="0">
                  <a:moveTo>
                    <a:pt x="0" y="0"/>
                  </a:moveTo>
                  <a:lnTo>
                    <a:pt x="931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18" name="Google Shape;2418;p56" hidden="0"/>
            <p:cNvSpPr/>
            <p:nvPr isPhoto="0" userDrawn="0"/>
          </p:nvSpPr>
          <p:spPr bwMode="auto">
            <a:xfrm>
              <a:off x="2820903" y="3202993"/>
              <a:ext cx="12271" cy="7342"/>
            </a:xfrm>
            <a:custGeom>
              <a:avLst/>
              <a:gdLst/>
              <a:ahLst/>
              <a:cxnLst/>
              <a:rect l="l" t="t" r="r" b="b"/>
              <a:pathLst>
                <a:path w="239" h="143" fill="none" stroke="1" extrusionOk="0">
                  <a:moveTo>
                    <a:pt x="238" y="0"/>
                  </a:moveTo>
                  <a:lnTo>
                    <a:pt x="0" y="143"/>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19" name="Google Shape;2419;p56" hidden="0"/>
            <p:cNvSpPr/>
            <p:nvPr isPhoto="0" userDrawn="0"/>
          </p:nvSpPr>
          <p:spPr bwMode="auto">
            <a:xfrm>
              <a:off x="2849603" y="3075200"/>
              <a:ext cx="190789" cy="118035"/>
            </a:xfrm>
            <a:custGeom>
              <a:avLst/>
              <a:gdLst/>
              <a:ahLst/>
              <a:cxnLst/>
              <a:rect l="l" t="t" r="r" b="b"/>
              <a:pathLst>
                <a:path w="3716" h="2299" fill="none" stroke="1" extrusionOk="0">
                  <a:moveTo>
                    <a:pt x="3716" y="1"/>
                  </a:moveTo>
                  <a:lnTo>
                    <a:pt x="1" y="2299"/>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20" name="Google Shape;2420;p56" hidden="0"/>
            <p:cNvSpPr/>
            <p:nvPr isPhoto="0" userDrawn="0"/>
          </p:nvSpPr>
          <p:spPr bwMode="auto">
            <a:xfrm>
              <a:off x="2912602" y="3083158"/>
              <a:ext cx="153463" cy="94162"/>
            </a:xfrm>
            <a:custGeom>
              <a:avLst/>
              <a:gdLst/>
              <a:ahLst/>
              <a:cxnLst/>
              <a:rect l="l" t="t" r="r" b="b"/>
              <a:pathLst>
                <a:path w="2989" h="1834" fill="none" stroke="1" extrusionOk="0">
                  <a:moveTo>
                    <a:pt x="2989" y="0"/>
                  </a:moveTo>
                  <a:lnTo>
                    <a:pt x="0" y="1834"/>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21" name="Google Shape;2421;p56" hidden="0"/>
            <p:cNvSpPr/>
            <p:nvPr isPhoto="0" userDrawn="0"/>
          </p:nvSpPr>
          <p:spPr bwMode="auto">
            <a:xfrm>
              <a:off x="3086193" y="3042186"/>
              <a:ext cx="46516" cy="28187"/>
            </a:xfrm>
            <a:custGeom>
              <a:avLst/>
              <a:gdLst/>
              <a:ahLst/>
              <a:cxnLst/>
              <a:rect l="l" t="t" r="r" b="b"/>
              <a:pathLst>
                <a:path w="906" h="549" fill="none" stroke="1" extrusionOk="0">
                  <a:moveTo>
                    <a:pt x="905" y="1"/>
                  </a:moveTo>
                  <a:lnTo>
                    <a:pt x="1" y="548"/>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22" name="Google Shape;2422;p56" hidden="0"/>
            <p:cNvSpPr/>
            <p:nvPr isPhoto="0" userDrawn="0"/>
          </p:nvSpPr>
          <p:spPr bwMode="auto">
            <a:xfrm>
              <a:off x="1602580" y="3202993"/>
              <a:ext cx="12271" cy="7342"/>
            </a:xfrm>
            <a:custGeom>
              <a:avLst/>
              <a:gdLst/>
              <a:ahLst/>
              <a:cxnLst/>
              <a:rect l="l" t="t" r="r" b="b"/>
              <a:pathLst>
                <a:path w="239" h="143" fill="none" stroke="1" extrusionOk="0">
                  <a:moveTo>
                    <a:pt x="238" y="0"/>
                  </a:moveTo>
                  <a:lnTo>
                    <a:pt x="0" y="143"/>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23" name="Google Shape;2423;p56" hidden="0"/>
            <p:cNvSpPr/>
            <p:nvPr isPhoto="0" userDrawn="0"/>
          </p:nvSpPr>
          <p:spPr bwMode="auto">
            <a:xfrm>
              <a:off x="1631281" y="3075200"/>
              <a:ext cx="190789" cy="118035"/>
            </a:xfrm>
            <a:custGeom>
              <a:avLst/>
              <a:gdLst/>
              <a:ahLst/>
              <a:cxnLst/>
              <a:rect l="l" t="t" r="r" b="b"/>
              <a:pathLst>
                <a:path w="3716" h="2299" fill="none" stroke="1" extrusionOk="0">
                  <a:moveTo>
                    <a:pt x="3715" y="1"/>
                  </a:moveTo>
                  <a:lnTo>
                    <a:pt x="1" y="2299"/>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24" name="Google Shape;2424;p56" hidden="0"/>
            <p:cNvSpPr/>
            <p:nvPr isPhoto="0" userDrawn="0"/>
          </p:nvSpPr>
          <p:spPr bwMode="auto">
            <a:xfrm>
              <a:off x="1694279" y="3083158"/>
              <a:ext cx="152847" cy="94162"/>
            </a:xfrm>
            <a:custGeom>
              <a:avLst/>
              <a:gdLst/>
              <a:ahLst/>
              <a:cxnLst/>
              <a:rect l="l" t="t" r="r" b="b"/>
              <a:pathLst>
                <a:path w="2977" h="1834" fill="none" stroke="1" extrusionOk="0">
                  <a:moveTo>
                    <a:pt x="2977" y="0"/>
                  </a:moveTo>
                  <a:lnTo>
                    <a:pt x="0" y="1834"/>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25" name="Google Shape;2425;p56" hidden="0"/>
            <p:cNvSpPr/>
            <p:nvPr isPhoto="0" userDrawn="0"/>
          </p:nvSpPr>
          <p:spPr bwMode="auto">
            <a:xfrm>
              <a:off x="1867870" y="3042186"/>
              <a:ext cx="46516" cy="28187"/>
            </a:xfrm>
            <a:custGeom>
              <a:avLst/>
              <a:gdLst/>
              <a:ahLst/>
              <a:cxnLst/>
              <a:rect l="l" t="t" r="r" b="b"/>
              <a:pathLst>
                <a:path w="906" h="549" fill="none" stroke="1" extrusionOk="0">
                  <a:moveTo>
                    <a:pt x="905" y="1"/>
                  </a:moveTo>
                  <a:lnTo>
                    <a:pt x="0" y="548"/>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26" name="Google Shape;2426;p56" hidden="0"/>
            <p:cNvSpPr/>
            <p:nvPr isPhoto="0" userDrawn="0"/>
          </p:nvSpPr>
          <p:spPr bwMode="auto">
            <a:xfrm>
              <a:off x="3548333" y="3202993"/>
              <a:ext cx="12271" cy="7342"/>
            </a:xfrm>
            <a:custGeom>
              <a:avLst/>
              <a:gdLst/>
              <a:ahLst/>
              <a:cxnLst/>
              <a:rect l="l" t="t" r="r" b="b"/>
              <a:pathLst>
                <a:path w="239" h="143" fill="none" stroke="1" extrusionOk="0">
                  <a:moveTo>
                    <a:pt x="239" y="0"/>
                  </a:moveTo>
                  <a:lnTo>
                    <a:pt x="1" y="143"/>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27" name="Google Shape;2427;p56" hidden="0"/>
            <p:cNvSpPr/>
            <p:nvPr isPhoto="0" userDrawn="0"/>
          </p:nvSpPr>
          <p:spPr bwMode="auto">
            <a:xfrm>
              <a:off x="3577085" y="3075200"/>
              <a:ext cx="190789" cy="118035"/>
            </a:xfrm>
            <a:custGeom>
              <a:avLst/>
              <a:gdLst/>
              <a:ahLst/>
              <a:cxnLst/>
              <a:rect l="l" t="t" r="r" b="b"/>
              <a:pathLst>
                <a:path w="3716" h="2299" fill="none" stroke="1" extrusionOk="0">
                  <a:moveTo>
                    <a:pt x="3715" y="1"/>
                  </a:moveTo>
                  <a:lnTo>
                    <a:pt x="0" y="2299"/>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28" name="Google Shape;2428;p56" hidden="0"/>
            <p:cNvSpPr/>
            <p:nvPr isPhoto="0" userDrawn="0"/>
          </p:nvSpPr>
          <p:spPr bwMode="auto">
            <a:xfrm>
              <a:off x="3640032" y="3083158"/>
              <a:ext cx="152898" cy="94162"/>
            </a:xfrm>
            <a:custGeom>
              <a:avLst/>
              <a:gdLst/>
              <a:ahLst/>
              <a:cxnLst/>
              <a:rect l="l" t="t" r="r" b="b"/>
              <a:pathLst>
                <a:path w="2978" h="1834" fill="none" stroke="1" extrusionOk="0">
                  <a:moveTo>
                    <a:pt x="2977" y="0"/>
                  </a:moveTo>
                  <a:lnTo>
                    <a:pt x="1" y="1834"/>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29" name="Google Shape;2429;p56" hidden="0"/>
            <p:cNvSpPr/>
            <p:nvPr isPhoto="0" userDrawn="0"/>
          </p:nvSpPr>
          <p:spPr bwMode="auto">
            <a:xfrm>
              <a:off x="3813674" y="3042186"/>
              <a:ext cx="46465" cy="28187"/>
            </a:xfrm>
            <a:custGeom>
              <a:avLst/>
              <a:gdLst/>
              <a:ahLst/>
              <a:cxnLst/>
              <a:rect l="l" t="t" r="r" b="b"/>
              <a:pathLst>
                <a:path w="905" h="549" fill="none" stroke="1" extrusionOk="0">
                  <a:moveTo>
                    <a:pt x="905" y="1"/>
                  </a:moveTo>
                  <a:lnTo>
                    <a:pt x="0" y="548"/>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30" name="Google Shape;2430;p56" hidden="0"/>
            <p:cNvSpPr/>
            <p:nvPr isPhoto="0" userDrawn="0"/>
          </p:nvSpPr>
          <p:spPr bwMode="auto">
            <a:xfrm>
              <a:off x="1685705" y="3626625"/>
              <a:ext cx="360116" cy="221902"/>
            </a:xfrm>
            <a:custGeom>
              <a:avLst/>
              <a:gdLst/>
              <a:ahLst/>
              <a:cxnLst/>
              <a:rect l="l" t="t" r="r" b="b"/>
              <a:pathLst>
                <a:path w="7014" h="4322" fill="none" stroke="1" extrusionOk="0">
                  <a:moveTo>
                    <a:pt x="7013" y="0"/>
                  </a:moveTo>
                  <a:lnTo>
                    <a:pt x="0" y="4322"/>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31" name="Google Shape;2431;p56" hidden="0"/>
            <p:cNvSpPr/>
            <p:nvPr isPhoto="0" userDrawn="0"/>
          </p:nvSpPr>
          <p:spPr bwMode="auto">
            <a:xfrm>
              <a:off x="1804924" y="3641257"/>
              <a:ext cx="288545" cy="177953"/>
            </a:xfrm>
            <a:custGeom>
              <a:avLst/>
              <a:gdLst/>
              <a:ahLst/>
              <a:cxnLst/>
              <a:rect l="l" t="t" r="r" b="b"/>
              <a:pathLst>
                <a:path w="5620" h="3466" fill="none" stroke="1" extrusionOk="0">
                  <a:moveTo>
                    <a:pt x="5620" y="1"/>
                  </a:moveTo>
                  <a:lnTo>
                    <a:pt x="0" y="3465"/>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32" name="Google Shape;2432;p56" hidden="0"/>
            <p:cNvSpPr/>
            <p:nvPr isPhoto="0" userDrawn="0"/>
          </p:nvSpPr>
          <p:spPr bwMode="auto">
            <a:xfrm>
              <a:off x="2132545" y="3563627"/>
              <a:ext cx="87488" cy="53858"/>
            </a:xfrm>
            <a:custGeom>
              <a:avLst/>
              <a:gdLst/>
              <a:ahLst/>
              <a:cxnLst/>
              <a:rect l="l" t="t" r="r" b="b"/>
              <a:pathLst>
                <a:path w="1704" h="1049" fill="none" stroke="1" extrusionOk="0">
                  <a:moveTo>
                    <a:pt x="1703" y="1"/>
                  </a:moveTo>
                  <a:lnTo>
                    <a:pt x="1" y="1048"/>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33" name="Google Shape;2433;p56" hidden="0"/>
            <p:cNvSpPr/>
            <p:nvPr isPhoto="0" userDrawn="0"/>
          </p:nvSpPr>
          <p:spPr bwMode="auto">
            <a:xfrm>
              <a:off x="2933396" y="3849095"/>
              <a:ext cx="23258" cy="14119"/>
            </a:xfrm>
            <a:custGeom>
              <a:avLst/>
              <a:gdLst/>
              <a:ahLst/>
              <a:cxnLst/>
              <a:rect l="l" t="t" r="r" b="b"/>
              <a:pathLst>
                <a:path w="453" h="275" fill="none" stroke="1" extrusionOk="0">
                  <a:moveTo>
                    <a:pt x="452" y="1"/>
                  </a:moveTo>
                  <a:lnTo>
                    <a:pt x="0" y="275"/>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34" name="Google Shape;2434;p56" hidden="0"/>
            <p:cNvSpPr/>
            <p:nvPr isPhoto="0" userDrawn="0"/>
          </p:nvSpPr>
          <p:spPr bwMode="auto">
            <a:xfrm>
              <a:off x="2987768" y="3607628"/>
              <a:ext cx="360732" cy="221954"/>
            </a:xfrm>
            <a:custGeom>
              <a:avLst/>
              <a:gdLst/>
              <a:ahLst/>
              <a:cxnLst/>
              <a:rect l="l" t="t" r="r" b="b"/>
              <a:pathLst>
                <a:path w="7026" h="4323" fill="none" stroke="1" extrusionOk="0">
                  <a:moveTo>
                    <a:pt x="7025" y="1"/>
                  </a:moveTo>
                  <a:lnTo>
                    <a:pt x="1" y="4323"/>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35" name="Google Shape;2435;p56" hidden="0"/>
            <p:cNvSpPr/>
            <p:nvPr isPhoto="0" userDrawn="0"/>
          </p:nvSpPr>
          <p:spPr bwMode="auto">
            <a:xfrm>
              <a:off x="3106987" y="3622313"/>
              <a:ext cx="289212" cy="178569"/>
            </a:xfrm>
            <a:custGeom>
              <a:avLst/>
              <a:gdLst/>
              <a:ahLst/>
              <a:cxnLst/>
              <a:rect l="l" t="t" r="r" b="b"/>
              <a:pathLst>
                <a:path w="5633" h="3478" fill="none" stroke="1" extrusionOk="0">
                  <a:moveTo>
                    <a:pt x="5632" y="1"/>
                  </a:moveTo>
                  <a:lnTo>
                    <a:pt x="0" y="3477"/>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36" name="Google Shape;2436;p56" hidden="0"/>
            <p:cNvSpPr/>
            <p:nvPr isPhoto="0" userDrawn="0"/>
          </p:nvSpPr>
          <p:spPr bwMode="auto">
            <a:xfrm>
              <a:off x="3434659" y="3544682"/>
              <a:ext cx="87436" cy="53858"/>
            </a:xfrm>
            <a:custGeom>
              <a:avLst/>
              <a:gdLst/>
              <a:ahLst/>
              <a:cxnLst/>
              <a:rect l="l" t="t" r="r" b="b"/>
              <a:pathLst>
                <a:path w="1703" h="1049" fill="none" stroke="1" extrusionOk="0">
                  <a:moveTo>
                    <a:pt x="1703" y="1"/>
                  </a:moveTo>
                  <a:lnTo>
                    <a:pt x="0" y="1048"/>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37" name="Google Shape;2437;p56" hidden="0"/>
            <p:cNvSpPr/>
            <p:nvPr isPhoto="0" userDrawn="0"/>
          </p:nvSpPr>
          <p:spPr bwMode="auto">
            <a:xfrm>
              <a:off x="1705267" y="2783005"/>
              <a:ext cx="242747" cy="189557"/>
            </a:xfrm>
            <a:custGeom>
              <a:avLst/>
              <a:gdLst/>
              <a:ahLst/>
              <a:cxnLst/>
              <a:rect l="l" t="t" r="r" b="b"/>
              <a:pathLst>
                <a:path w="4728" h="3692" fill="norm" stroke="1" extrusionOk="0">
                  <a:moveTo>
                    <a:pt x="1524" y="0"/>
                  </a:moveTo>
                  <a:lnTo>
                    <a:pt x="1524" y="1310"/>
                  </a:lnTo>
                  <a:cubicBezTo>
                    <a:pt x="596" y="1703"/>
                    <a:pt x="0" y="2620"/>
                    <a:pt x="24" y="3632"/>
                  </a:cubicBezTo>
                  <a:lnTo>
                    <a:pt x="24" y="3691"/>
                  </a:lnTo>
                  <a:lnTo>
                    <a:pt x="4703" y="3691"/>
                  </a:lnTo>
                  <a:lnTo>
                    <a:pt x="4703" y="3632"/>
                  </a:lnTo>
                  <a:cubicBezTo>
                    <a:pt x="4727" y="2620"/>
                    <a:pt x="4132" y="1703"/>
                    <a:pt x="3191" y="1310"/>
                  </a:cubicBezTo>
                  <a:lnTo>
                    <a:pt x="3191"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38" name="Google Shape;2438;p56" hidden="0"/>
            <p:cNvSpPr/>
            <p:nvPr isPhoto="0" userDrawn="0"/>
          </p:nvSpPr>
          <p:spPr bwMode="auto">
            <a:xfrm>
              <a:off x="1826282" y="2622250"/>
              <a:ext cx="51" cy="160805"/>
            </a:xfrm>
            <a:custGeom>
              <a:avLst/>
              <a:gdLst/>
              <a:ahLst/>
              <a:cxnLst/>
              <a:rect l="l" t="t" r="r" b="b"/>
              <a:pathLst>
                <a:path w="1" h="3132" fill="none" stroke="1" extrusionOk="0">
                  <a:moveTo>
                    <a:pt x="1" y="3131"/>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39" name="Google Shape;2439;p56" hidden="0"/>
            <p:cNvSpPr/>
            <p:nvPr isPhoto="0" userDrawn="0"/>
          </p:nvSpPr>
          <p:spPr bwMode="auto">
            <a:xfrm>
              <a:off x="3394919" y="2783005"/>
              <a:ext cx="242131" cy="189557"/>
            </a:xfrm>
            <a:custGeom>
              <a:avLst/>
              <a:gdLst/>
              <a:ahLst/>
              <a:cxnLst/>
              <a:rect l="l" t="t" r="r" b="b"/>
              <a:pathLst>
                <a:path w="4716" h="3692" fill="norm" stroke="1" extrusionOk="0">
                  <a:moveTo>
                    <a:pt x="1524" y="0"/>
                  </a:moveTo>
                  <a:lnTo>
                    <a:pt x="1524" y="1310"/>
                  </a:lnTo>
                  <a:cubicBezTo>
                    <a:pt x="596" y="1703"/>
                    <a:pt x="0" y="2620"/>
                    <a:pt x="12" y="3632"/>
                  </a:cubicBezTo>
                  <a:lnTo>
                    <a:pt x="12" y="3691"/>
                  </a:lnTo>
                  <a:lnTo>
                    <a:pt x="4691" y="3691"/>
                  </a:lnTo>
                  <a:lnTo>
                    <a:pt x="4691" y="3632"/>
                  </a:lnTo>
                  <a:cubicBezTo>
                    <a:pt x="4715" y="2620"/>
                    <a:pt x="4120" y="1703"/>
                    <a:pt x="3191" y="1310"/>
                  </a:cubicBezTo>
                  <a:lnTo>
                    <a:pt x="3191"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40" name="Google Shape;2440;p56" hidden="0"/>
            <p:cNvSpPr/>
            <p:nvPr isPhoto="0" userDrawn="0"/>
          </p:nvSpPr>
          <p:spPr bwMode="auto">
            <a:xfrm>
              <a:off x="3515319" y="2622250"/>
              <a:ext cx="51" cy="160805"/>
            </a:xfrm>
            <a:custGeom>
              <a:avLst/>
              <a:gdLst/>
              <a:ahLst/>
              <a:cxnLst/>
              <a:rect l="l" t="t" r="r" b="b"/>
              <a:pathLst>
                <a:path w="1" h="3132" fill="none" stroke="1" extrusionOk="0">
                  <a:moveTo>
                    <a:pt x="1" y="3131"/>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41" name="Google Shape;2441;p56" hidden="0"/>
            <p:cNvSpPr/>
            <p:nvPr isPhoto="0" userDrawn="0"/>
          </p:nvSpPr>
          <p:spPr bwMode="auto">
            <a:xfrm>
              <a:off x="713111" y="4600400"/>
              <a:ext cx="3623805" cy="51"/>
            </a:xfrm>
            <a:custGeom>
              <a:avLst/>
              <a:gdLst/>
              <a:ahLst/>
              <a:cxnLst/>
              <a:rect l="l" t="t" r="r" b="b"/>
              <a:pathLst>
                <a:path w="70581" h="1" fill="none" stroke="1" extrusionOk="0">
                  <a:moveTo>
                    <a:pt x="1" y="1"/>
                  </a:moveTo>
                  <a:lnTo>
                    <a:pt x="7058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42" name="Google Shape;2442;p56" hidden="0"/>
            <p:cNvSpPr/>
            <p:nvPr isPhoto="0" userDrawn="0"/>
          </p:nvSpPr>
          <p:spPr bwMode="auto">
            <a:xfrm>
              <a:off x="4129692" y="3824040"/>
              <a:ext cx="61200" cy="586896"/>
            </a:xfrm>
            <a:custGeom>
              <a:avLst/>
              <a:gdLst/>
              <a:ahLst/>
              <a:cxnLst/>
              <a:rect l="l" t="t" r="r" b="b"/>
              <a:pathLst>
                <a:path w="1192" h="11431" fill="none" stroke="1" extrusionOk="0">
                  <a:moveTo>
                    <a:pt x="1" y="1"/>
                  </a:moveTo>
                  <a:lnTo>
                    <a:pt x="1191" y="1143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43" name="Google Shape;2443;p56" hidden="0"/>
            <p:cNvSpPr/>
            <p:nvPr isPhoto="0" userDrawn="0"/>
          </p:nvSpPr>
          <p:spPr bwMode="auto">
            <a:xfrm>
              <a:off x="4152950" y="4269083"/>
              <a:ext cx="28136" cy="29368"/>
            </a:xfrm>
            <a:custGeom>
              <a:avLst/>
              <a:gdLst/>
              <a:ahLst/>
              <a:cxnLst/>
              <a:rect l="l" t="t" r="r" b="b"/>
              <a:pathLst>
                <a:path w="548" h="572" fill="none" stroke="1" extrusionOk="0">
                  <a:moveTo>
                    <a:pt x="548" y="572"/>
                  </a:moveTo>
                  <a:lnTo>
                    <a:pt x="0"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44" name="Google Shape;2444;p56" hidden="0"/>
            <p:cNvSpPr/>
            <p:nvPr isPhoto="0" userDrawn="0"/>
          </p:nvSpPr>
          <p:spPr bwMode="auto">
            <a:xfrm>
              <a:off x="4099091" y="4240279"/>
              <a:ext cx="62432" cy="39687"/>
            </a:xfrm>
            <a:custGeom>
              <a:avLst/>
              <a:gdLst/>
              <a:ahLst/>
              <a:cxnLst/>
              <a:rect l="l" t="t" r="r" b="b"/>
              <a:pathLst>
                <a:path w="1216" h="773" fill="norm" stroke="1" extrusionOk="0">
                  <a:moveTo>
                    <a:pt x="247" y="0"/>
                  </a:moveTo>
                  <a:cubicBezTo>
                    <a:pt x="152" y="0"/>
                    <a:pt x="81" y="27"/>
                    <a:pt x="61" y="97"/>
                  </a:cubicBezTo>
                  <a:cubicBezTo>
                    <a:pt x="0" y="340"/>
                    <a:pt x="533" y="772"/>
                    <a:pt x="986" y="772"/>
                  </a:cubicBezTo>
                  <a:cubicBezTo>
                    <a:pt x="1067" y="772"/>
                    <a:pt x="1144" y="759"/>
                    <a:pt x="1216" y="728"/>
                  </a:cubicBezTo>
                  <a:cubicBezTo>
                    <a:pt x="1216" y="550"/>
                    <a:pt x="1132" y="395"/>
                    <a:pt x="1001" y="276"/>
                  </a:cubicBezTo>
                  <a:cubicBezTo>
                    <a:pt x="898" y="181"/>
                    <a:pt x="492" y="0"/>
                    <a:pt x="247"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45" name="Google Shape;2445;p56" hidden="0"/>
            <p:cNvSpPr/>
            <p:nvPr isPhoto="0" userDrawn="0"/>
          </p:nvSpPr>
          <p:spPr bwMode="auto">
            <a:xfrm>
              <a:off x="4126046" y="4255631"/>
              <a:ext cx="35478" cy="22077"/>
            </a:xfrm>
            <a:custGeom>
              <a:avLst/>
              <a:gdLst/>
              <a:ahLst/>
              <a:cxnLst/>
              <a:rect l="l" t="t" r="r" b="b"/>
              <a:pathLst>
                <a:path w="691" h="430" fill="none" stroke="1" extrusionOk="0">
                  <a:moveTo>
                    <a:pt x="691" y="429"/>
                  </a:moveTo>
                  <a:lnTo>
                    <a:pt x="0"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46" name="Google Shape;2446;p56" hidden="0"/>
            <p:cNvSpPr/>
            <p:nvPr isPhoto="0" userDrawn="0"/>
          </p:nvSpPr>
          <p:spPr bwMode="auto">
            <a:xfrm>
              <a:off x="4160241" y="4335726"/>
              <a:ext cx="27571" cy="29368"/>
            </a:xfrm>
            <a:custGeom>
              <a:avLst/>
              <a:gdLst/>
              <a:ahLst/>
              <a:cxnLst/>
              <a:rect l="l" t="t" r="r" b="b"/>
              <a:pathLst>
                <a:path w="537" h="572" fill="none" stroke="1" extrusionOk="0">
                  <a:moveTo>
                    <a:pt x="537" y="572"/>
                  </a:moveTo>
                  <a:lnTo>
                    <a:pt x="1"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47" name="Google Shape;2447;p56" hidden="0"/>
            <p:cNvSpPr/>
            <p:nvPr isPhoto="0" userDrawn="0"/>
          </p:nvSpPr>
          <p:spPr bwMode="auto">
            <a:xfrm>
              <a:off x="4105869" y="4306974"/>
              <a:ext cx="62996" cy="39996"/>
            </a:xfrm>
            <a:custGeom>
              <a:avLst/>
              <a:gdLst/>
              <a:ahLst/>
              <a:cxnLst/>
              <a:rect l="l" t="t" r="r" b="b"/>
              <a:pathLst>
                <a:path w="1227" h="779" fill="norm" stroke="1" extrusionOk="0">
                  <a:moveTo>
                    <a:pt x="247" y="1"/>
                  </a:moveTo>
                  <a:cubicBezTo>
                    <a:pt x="155" y="1"/>
                    <a:pt x="88" y="27"/>
                    <a:pt x="72" y="96"/>
                  </a:cubicBezTo>
                  <a:cubicBezTo>
                    <a:pt x="0" y="341"/>
                    <a:pt x="541" y="778"/>
                    <a:pt x="997" y="778"/>
                  </a:cubicBezTo>
                  <a:cubicBezTo>
                    <a:pt x="1073" y="778"/>
                    <a:pt x="1147" y="766"/>
                    <a:pt x="1215" y="739"/>
                  </a:cubicBezTo>
                  <a:lnTo>
                    <a:pt x="1227" y="739"/>
                  </a:lnTo>
                  <a:cubicBezTo>
                    <a:pt x="1215" y="560"/>
                    <a:pt x="1143" y="394"/>
                    <a:pt x="1000" y="274"/>
                  </a:cubicBezTo>
                  <a:cubicBezTo>
                    <a:pt x="905" y="188"/>
                    <a:pt x="490" y="1"/>
                    <a:pt x="247"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48" name="Google Shape;2448;p56" hidden="0"/>
            <p:cNvSpPr/>
            <p:nvPr isPhoto="0" userDrawn="0"/>
          </p:nvSpPr>
          <p:spPr bwMode="auto">
            <a:xfrm>
              <a:off x="4132772" y="4322274"/>
              <a:ext cx="36094" cy="22642"/>
            </a:xfrm>
            <a:custGeom>
              <a:avLst/>
              <a:gdLst/>
              <a:ahLst/>
              <a:cxnLst/>
              <a:rect l="l" t="t" r="r" b="b"/>
              <a:pathLst>
                <a:path w="703" h="441" fill="none" stroke="1" extrusionOk="0">
                  <a:moveTo>
                    <a:pt x="703" y="441"/>
                  </a:moveTo>
                  <a:lnTo>
                    <a:pt x="0"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49" name="Google Shape;2449;p56" hidden="0"/>
            <p:cNvSpPr/>
            <p:nvPr isPhoto="0" userDrawn="0"/>
          </p:nvSpPr>
          <p:spPr bwMode="auto">
            <a:xfrm>
              <a:off x="4135802" y="4106478"/>
              <a:ext cx="28187" cy="29368"/>
            </a:xfrm>
            <a:custGeom>
              <a:avLst/>
              <a:gdLst/>
              <a:ahLst/>
              <a:cxnLst/>
              <a:rect l="l" t="t" r="r" b="b"/>
              <a:pathLst>
                <a:path w="549" h="572" fill="none" stroke="1" extrusionOk="0">
                  <a:moveTo>
                    <a:pt x="548" y="572"/>
                  </a:moveTo>
                  <a:lnTo>
                    <a:pt x="1"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50" name="Google Shape;2450;p56" hidden="0"/>
            <p:cNvSpPr/>
            <p:nvPr isPhoto="0" userDrawn="0"/>
          </p:nvSpPr>
          <p:spPr bwMode="auto">
            <a:xfrm>
              <a:off x="4082045" y="4077367"/>
              <a:ext cx="62381" cy="39944"/>
            </a:xfrm>
            <a:custGeom>
              <a:avLst/>
              <a:gdLst/>
              <a:ahLst/>
              <a:cxnLst/>
              <a:rect l="l" t="t" r="r" b="b"/>
              <a:pathLst>
                <a:path w="1215" h="778" fill="norm" stroke="1" extrusionOk="0">
                  <a:moveTo>
                    <a:pt x="255" y="1"/>
                  </a:moveTo>
                  <a:cubicBezTo>
                    <a:pt x="159" y="1"/>
                    <a:pt x="88" y="29"/>
                    <a:pt x="71" y="103"/>
                  </a:cubicBezTo>
                  <a:cubicBezTo>
                    <a:pt x="0" y="336"/>
                    <a:pt x="535" y="777"/>
                    <a:pt x="989" y="777"/>
                  </a:cubicBezTo>
                  <a:cubicBezTo>
                    <a:pt x="1068" y="777"/>
                    <a:pt x="1144" y="764"/>
                    <a:pt x="1214" y="734"/>
                  </a:cubicBezTo>
                  <a:cubicBezTo>
                    <a:pt x="1214" y="555"/>
                    <a:pt x="1143" y="389"/>
                    <a:pt x="1000" y="270"/>
                  </a:cubicBezTo>
                  <a:cubicBezTo>
                    <a:pt x="906" y="184"/>
                    <a:pt x="499" y="1"/>
                    <a:pt x="255"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51" name="Google Shape;2451;p56" hidden="0"/>
            <p:cNvSpPr/>
            <p:nvPr isPhoto="0" userDrawn="0"/>
          </p:nvSpPr>
          <p:spPr bwMode="auto">
            <a:xfrm>
              <a:off x="4108898" y="4092411"/>
              <a:ext cx="35529" cy="22693"/>
            </a:xfrm>
            <a:custGeom>
              <a:avLst/>
              <a:gdLst/>
              <a:ahLst/>
              <a:cxnLst/>
              <a:rect l="l" t="t" r="r" b="b"/>
              <a:pathLst>
                <a:path w="692" h="442" fill="none" stroke="1" extrusionOk="0">
                  <a:moveTo>
                    <a:pt x="691" y="441"/>
                  </a:moveTo>
                  <a:lnTo>
                    <a:pt x="1"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52" name="Google Shape;2452;p56" hidden="0"/>
            <p:cNvSpPr/>
            <p:nvPr isPhoto="0" userDrawn="0"/>
          </p:nvSpPr>
          <p:spPr bwMode="auto">
            <a:xfrm>
              <a:off x="4143144" y="4173122"/>
              <a:ext cx="27571" cy="29368"/>
            </a:xfrm>
            <a:custGeom>
              <a:avLst/>
              <a:gdLst/>
              <a:ahLst/>
              <a:cxnLst/>
              <a:rect l="l" t="t" r="r" b="b"/>
              <a:pathLst>
                <a:path w="537" h="572" fill="none" stroke="1" extrusionOk="0">
                  <a:moveTo>
                    <a:pt x="536" y="572"/>
                  </a:moveTo>
                  <a:lnTo>
                    <a:pt x="1"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53" name="Google Shape;2453;p56" hidden="0"/>
            <p:cNvSpPr/>
            <p:nvPr isPhoto="0" userDrawn="0"/>
          </p:nvSpPr>
          <p:spPr bwMode="auto">
            <a:xfrm>
              <a:off x="4088771" y="4144011"/>
              <a:ext cx="62996" cy="39944"/>
            </a:xfrm>
            <a:custGeom>
              <a:avLst/>
              <a:gdLst/>
              <a:ahLst/>
              <a:cxnLst/>
              <a:rect l="l" t="t" r="r" b="b"/>
              <a:pathLst>
                <a:path w="1227" h="778" fill="norm" stroke="1" extrusionOk="0">
                  <a:moveTo>
                    <a:pt x="259" y="1"/>
                  </a:moveTo>
                  <a:cubicBezTo>
                    <a:pt x="163" y="1"/>
                    <a:pt x="91" y="29"/>
                    <a:pt x="71" y="103"/>
                  </a:cubicBezTo>
                  <a:cubicBezTo>
                    <a:pt x="0" y="336"/>
                    <a:pt x="534" y="777"/>
                    <a:pt x="996" y="777"/>
                  </a:cubicBezTo>
                  <a:cubicBezTo>
                    <a:pt x="1076" y="777"/>
                    <a:pt x="1154" y="764"/>
                    <a:pt x="1226" y="734"/>
                  </a:cubicBezTo>
                  <a:cubicBezTo>
                    <a:pt x="1226" y="555"/>
                    <a:pt x="1143" y="389"/>
                    <a:pt x="1000" y="281"/>
                  </a:cubicBezTo>
                  <a:cubicBezTo>
                    <a:pt x="906" y="187"/>
                    <a:pt x="504" y="1"/>
                    <a:pt x="259"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54" name="Google Shape;2454;p56" hidden="0"/>
            <p:cNvSpPr/>
            <p:nvPr isPhoto="0" userDrawn="0"/>
          </p:nvSpPr>
          <p:spPr bwMode="auto">
            <a:xfrm>
              <a:off x="4115624" y="4159670"/>
              <a:ext cx="36145" cy="22026"/>
            </a:xfrm>
            <a:custGeom>
              <a:avLst/>
              <a:gdLst/>
              <a:ahLst/>
              <a:cxnLst/>
              <a:rect l="l" t="t" r="r" b="b"/>
              <a:pathLst>
                <a:path w="704" h="429" fill="none" stroke="1" extrusionOk="0">
                  <a:moveTo>
                    <a:pt x="703" y="429"/>
                  </a:moveTo>
                  <a:lnTo>
                    <a:pt x="1"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55" name="Google Shape;2455;p56" hidden="0"/>
            <p:cNvSpPr/>
            <p:nvPr isPhoto="0" userDrawn="0"/>
          </p:nvSpPr>
          <p:spPr bwMode="auto">
            <a:xfrm>
              <a:off x="4124814" y="3997683"/>
              <a:ext cx="27571" cy="29368"/>
            </a:xfrm>
            <a:custGeom>
              <a:avLst/>
              <a:gdLst/>
              <a:ahLst/>
              <a:cxnLst/>
              <a:rect l="l" t="t" r="r" b="b"/>
              <a:pathLst>
                <a:path w="537" h="572" fill="none" stroke="1" extrusionOk="0">
                  <a:moveTo>
                    <a:pt x="536" y="572"/>
                  </a:moveTo>
                  <a:lnTo>
                    <a:pt x="0"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56" name="Google Shape;2456;p56" hidden="0"/>
            <p:cNvSpPr/>
            <p:nvPr isPhoto="0" userDrawn="0"/>
          </p:nvSpPr>
          <p:spPr bwMode="auto">
            <a:xfrm>
              <a:off x="4070390" y="3968930"/>
              <a:ext cx="62996" cy="39996"/>
            </a:xfrm>
            <a:custGeom>
              <a:avLst/>
              <a:gdLst/>
              <a:ahLst/>
              <a:cxnLst/>
              <a:rect l="l" t="t" r="r" b="b"/>
              <a:pathLst>
                <a:path w="1227" h="779" fill="norm" stroke="1" extrusionOk="0">
                  <a:moveTo>
                    <a:pt x="252" y="1"/>
                  </a:moveTo>
                  <a:cubicBezTo>
                    <a:pt x="160" y="1"/>
                    <a:pt x="92" y="27"/>
                    <a:pt x="72" y="96"/>
                  </a:cubicBezTo>
                  <a:cubicBezTo>
                    <a:pt x="1" y="341"/>
                    <a:pt x="542" y="778"/>
                    <a:pt x="1005" y="778"/>
                  </a:cubicBezTo>
                  <a:cubicBezTo>
                    <a:pt x="1082" y="778"/>
                    <a:pt x="1157" y="766"/>
                    <a:pt x="1227" y="739"/>
                  </a:cubicBezTo>
                  <a:cubicBezTo>
                    <a:pt x="1227" y="560"/>
                    <a:pt x="1144" y="393"/>
                    <a:pt x="1013" y="274"/>
                  </a:cubicBezTo>
                  <a:cubicBezTo>
                    <a:pt x="909" y="188"/>
                    <a:pt x="497" y="1"/>
                    <a:pt x="252"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57" name="Google Shape;2457;p56" hidden="0"/>
            <p:cNvSpPr/>
            <p:nvPr isPhoto="0" userDrawn="0"/>
          </p:nvSpPr>
          <p:spPr bwMode="auto">
            <a:xfrm>
              <a:off x="4097294" y="3984231"/>
              <a:ext cx="36094" cy="22642"/>
            </a:xfrm>
            <a:custGeom>
              <a:avLst/>
              <a:gdLst/>
              <a:ahLst/>
              <a:cxnLst/>
              <a:rect l="l" t="t" r="r" b="b"/>
              <a:pathLst>
                <a:path w="703" h="441" fill="none" stroke="1" extrusionOk="0">
                  <a:moveTo>
                    <a:pt x="703" y="441"/>
                  </a:moveTo>
                  <a:lnTo>
                    <a:pt x="1"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58" name="Google Shape;2458;p56" hidden="0"/>
            <p:cNvSpPr/>
            <p:nvPr isPhoto="0" userDrawn="0"/>
          </p:nvSpPr>
          <p:spPr bwMode="auto">
            <a:xfrm>
              <a:off x="4113211" y="3888835"/>
              <a:ext cx="28136" cy="29419"/>
            </a:xfrm>
            <a:custGeom>
              <a:avLst/>
              <a:gdLst/>
              <a:ahLst/>
              <a:cxnLst/>
              <a:rect l="l" t="t" r="r" b="b"/>
              <a:pathLst>
                <a:path w="548" h="573" fill="none" stroke="1" extrusionOk="0">
                  <a:moveTo>
                    <a:pt x="548" y="572"/>
                  </a:moveTo>
                  <a:lnTo>
                    <a:pt x="0" y="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59" name="Google Shape;2459;p56" hidden="0"/>
            <p:cNvSpPr/>
            <p:nvPr isPhoto="0" userDrawn="0"/>
          </p:nvSpPr>
          <p:spPr bwMode="auto">
            <a:xfrm>
              <a:off x="4059351" y="3860032"/>
              <a:ext cx="62432" cy="39687"/>
            </a:xfrm>
            <a:custGeom>
              <a:avLst/>
              <a:gdLst/>
              <a:ahLst/>
              <a:cxnLst/>
              <a:rect l="l" t="t" r="r" b="b"/>
              <a:pathLst>
                <a:path w="1216" h="773" fill="norm" stroke="1" extrusionOk="0">
                  <a:moveTo>
                    <a:pt x="247" y="1"/>
                  </a:moveTo>
                  <a:cubicBezTo>
                    <a:pt x="152" y="1"/>
                    <a:pt x="81" y="28"/>
                    <a:pt x="61" y="97"/>
                  </a:cubicBezTo>
                  <a:cubicBezTo>
                    <a:pt x="0" y="340"/>
                    <a:pt x="533" y="772"/>
                    <a:pt x="986" y="772"/>
                  </a:cubicBezTo>
                  <a:cubicBezTo>
                    <a:pt x="1067" y="772"/>
                    <a:pt x="1144" y="759"/>
                    <a:pt x="1216" y="728"/>
                  </a:cubicBezTo>
                  <a:cubicBezTo>
                    <a:pt x="1216" y="550"/>
                    <a:pt x="1132" y="395"/>
                    <a:pt x="1001" y="276"/>
                  </a:cubicBezTo>
                  <a:cubicBezTo>
                    <a:pt x="898" y="182"/>
                    <a:pt x="492" y="1"/>
                    <a:pt x="247"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60" name="Google Shape;2460;p56" hidden="0"/>
            <p:cNvSpPr/>
            <p:nvPr isPhoto="0" userDrawn="0"/>
          </p:nvSpPr>
          <p:spPr bwMode="auto">
            <a:xfrm>
              <a:off x="4086307" y="3875383"/>
              <a:ext cx="35478" cy="22077"/>
            </a:xfrm>
            <a:custGeom>
              <a:avLst/>
              <a:gdLst/>
              <a:ahLst/>
              <a:cxnLst/>
              <a:rect l="l" t="t" r="r" b="b"/>
              <a:pathLst>
                <a:path w="691" h="430" fill="none" stroke="1" extrusionOk="0">
                  <a:moveTo>
                    <a:pt x="691" y="429"/>
                  </a:moveTo>
                  <a:lnTo>
                    <a:pt x="0"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61" name="Google Shape;2461;p56" hidden="0"/>
            <p:cNvSpPr/>
            <p:nvPr isPhoto="0" userDrawn="0"/>
          </p:nvSpPr>
          <p:spPr bwMode="auto">
            <a:xfrm>
              <a:off x="4176157" y="4224465"/>
              <a:ext cx="21461" cy="34297"/>
            </a:xfrm>
            <a:custGeom>
              <a:avLst/>
              <a:gdLst/>
              <a:ahLst/>
              <a:cxnLst/>
              <a:rect l="l" t="t" r="r" b="b"/>
              <a:pathLst>
                <a:path w="418" h="668" fill="none" stroke="1" extrusionOk="0">
                  <a:moveTo>
                    <a:pt x="0" y="667"/>
                  </a:moveTo>
                  <a:lnTo>
                    <a:pt x="417"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62" name="Google Shape;2462;p56" hidden="0"/>
            <p:cNvSpPr/>
            <p:nvPr isPhoto="0" userDrawn="0"/>
          </p:nvSpPr>
          <p:spPr bwMode="auto">
            <a:xfrm>
              <a:off x="4188993" y="4187344"/>
              <a:ext cx="59506" cy="48005"/>
            </a:xfrm>
            <a:custGeom>
              <a:avLst/>
              <a:gdLst/>
              <a:ahLst/>
              <a:cxnLst/>
              <a:rect l="l" t="t" r="r" b="b"/>
              <a:pathLst>
                <a:path w="1159" h="935" fill="norm" stroke="1" extrusionOk="0">
                  <a:moveTo>
                    <a:pt x="908" y="1"/>
                  </a:moveTo>
                  <a:cubicBezTo>
                    <a:pt x="676" y="1"/>
                    <a:pt x="241" y="314"/>
                    <a:pt x="155" y="438"/>
                  </a:cubicBezTo>
                  <a:cubicBezTo>
                    <a:pt x="48" y="569"/>
                    <a:pt x="0" y="747"/>
                    <a:pt x="36" y="926"/>
                  </a:cubicBezTo>
                  <a:cubicBezTo>
                    <a:pt x="69" y="932"/>
                    <a:pt x="102" y="935"/>
                    <a:pt x="135" y="935"/>
                  </a:cubicBezTo>
                  <a:cubicBezTo>
                    <a:pt x="624" y="935"/>
                    <a:pt x="1159" y="314"/>
                    <a:pt x="1036" y="68"/>
                  </a:cubicBezTo>
                  <a:cubicBezTo>
                    <a:pt x="1012" y="20"/>
                    <a:pt x="967" y="1"/>
                    <a:pt x="908"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63" name="Google Shape;2463;p56" hidden="0"/>
            <p:cNvSpPr/>
            <p:nvPr isPhoto="0" userDrawn="0"/>
          </p:nvSpPr>
          <p:spPr bwMode="auto">
            <a:xfrm>
              <a:off x="4190842" y="4204288"/>
              <a:ext cx="32448" cy="30600"/>
            </a:xfrm>
            <a:custGeom>
              <a:avLst/>
              <a:gdLst/>
              <a:ahLst/>
              <a:cxnLst/>
              <a:rect l="l" t="t" r="r" b="b"/>
              <a:pathLst>
                <a:path w="632" h="596" fill="none" stroke="1" extrusionOk="0">
                  <a:moveTo>
                    <a:pt x="0" y="596"/>
                  </a:moveTo>
                  <a:lnTo>
                    <a:pt x="631"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64" name="Google Shape;2464;p56" hidden="0"/>
            <p:cNvSpPr/>
            <p:nvPr isPhoto="0" userDrawn="0"/>
          </p:nvSpPr>
          <p:spPr bwMode="auto">
            <a:xfrm>
              <a:off x="4157828" y="4049026"/>
              <a:ext cx="21410" cy="34245"/>
            </a:xfrm>
            <a:custGeom>
              <a:avLst/>
              <a:gdLst/>
              <a:ahLst/>
              <a:cxnLst/>
              <a:rect l="l" t="t" r="r" b="b"/>
              <a:pathLst>
                <a:path w="417" h="667" fill="none" stroke="1" extrusionOk="0">
                  <a:moveTo>
                    <a:pt x="0" y="667"/>
                  </a:moveTo>
                  <a:lnTo>
                    <a:pt x="417"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65" name="Google Shape;2465;p56" hidden="0"/>
            <p:cNvSpPr/>
            <p:nvPr isPhoto="0" userDrawn="0"/>
          </p:nvSpPr>
          <p:spPr bwMode="auto">
            <a:xfrm>
              <a:off x="4170664" y="4011545"/>
              <a:ext cx="59506" cy="47903"/>
            </a:xfrm>
            <a:custGeom>
              <a:avLst/>
              <a:gdLst/>
              <a:ahLst/>
              <a:cxnLst/>
              <a:rect l="l" t="t" r="r" b="b"/>
              <a:pathLst>
                <a:path w="1159" h="933" fill="norm" stroke="1" extrusionOk="0">
                  <a:moveTo>
                    <a:pt x="911" y="0"/>
                  </a:moveTo>
                  <a:cubicBezTo>
                    <a:pt x="680" y="0"/>
                    <a:pt x="241" y="308"/>
                    <a:pt x="155" y="433"/>
                  </a:cubicBezTo>
                  <a:cubicBezTo>
                    <a:pt x="48" y="575"/>
                    <a:pt x="0" y="754"/>
                    <a:pt x="36" y="933"/>
                  </a:cubicBezTo>
                  <a:lnTo>
                    <a:pt x="36" y="921"/>
                  </a:lnTo>
                  <a:cubicBezTo>
                    <a:pt x="69" y="927"/>
                    <a:pt x="102" y="930"/>
                    <a:pt x="135" y="930"/>
                  </a:cubicBezTo>
                  <a:cubicBezTo>
                    <a:pt x="624" y="930"/>
                    <a:pt x="1159" y="309"/>
                    <a:pt x="1036" y="63"/>
                  </a:cubicBezTo>
                  <a:cubicBezTo>
                    <a:pt x="1013" y="19"/>
                    <a:pt x="968" y="0"/>
                    <a:pt x="911"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66" name="Google Shape;2466;p56" hidden="0"/>
            <p:cNvSpPr/>
            <p:nvPr isPhoto="0" userDrawn="0"/>
          </p:nvSpPr>
          <p:spPr bwMode="auto">
            <a:xfrm>
              <a:off x="4172512" y="4028232"/>
              <a:ext cx="32448" cy="31216"/>
            </a:xfrm>
            <a:custGeom>
              <a:avLst/>
              <a:gdLst/>
              <a:ahLst/>
              <a:cxnLst/>
              <a:rect l="l" t="t" r="r" b="b"/>
              <a:pathLst>
                <a:path w="632" h="608" fill="none" stroke="1" extrusionOk="0">
                  <a:moveTo>
                    <a:pt x="0" y="608"/>
                  </a:moveTo>
                  <a:lnTo>
                    <a:pt x="631"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67" name="Google Shape;2467;p56" hidden="0"/>
            <p:cNvSpPr/>
            <p:nvPr isPhoto="0" userDrawn="0"/>
          </p:nvSpPr>
          <p:spPr bwMode="auto">
            <a:xfrm>
              <a:off x="4149870" y="3971395"/>
              <a:ext cx="20845" cy="34862"/>
            </a:xfrm>
            <a:custGeom>
              <a:avLst/>
              <a:gdLst/>
              <a:ahLst/>
              <a:cxnLst/>
              <a:rect l="l" t="t" r="r" b="b"/>
              <a:pathLst>
                <a:path w="406" h="679" fill="none" stroke="1" extrusionOk="0">
                  <a:moveTo>
                    <a:pt x="0" y="679"/>
                  </a:moveTo>
                  <a:lnTo>
                    <a:pt x="405"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68" name="Google Shape;2468;p56" hidden="0"/>
            <p:cNvSpPr/>
            <p:nvPr isPhoto="0" userDrawn="0"/>
          </p:nvSpPr>
          <p:spPr bwMode="auto">
            <a:xfrm>
              <a:off x="4162705" y="3934274"/>
              <a:ext cx="59506" cy="48005"/>
            </a:xfrm>
            <a:custGeom>
              <a:avLst/>
              <a:gdLst/>
              <a:ahLst/>
              <a:cxnLst/>
              <a:rect l="l" t="t" r="r" b="b"/>
              <a:pathLst>
                <a:path w="1159" h="935" fill="norm" stroke="1" extrusionOk="0">
                  <a:moveTo>
                    <a:pt x="908" y="0"/>
                  </a:moveTo>
                  <a:cubicBezTo>
                    <a:pt x="676" y="0"/>
                    <a:pt x="241" y="314"/>
                    <a:pt x="155" y="437"/>
                  </a:cubicBezTo>
                  <a:cubicBezTo>
                    <a:pt x="48" y="580"/>
                    <a:pt x="1" y="759"/>
                    <a:pt x="36" y="926"/>
                  </a:cubicBezTo>
                  <a:cubicBezTo>
                    <a:pt x="69" y="932"/>
                    <a:pt x="102" y="934"/>
                    <a:pt x="135" y="934"/>
                  </a:cubicBezTo>
                  <a:cubicBezTo>
                    <a:pt x="624" y="934"/>
                    <a:pt x="1159" y="314"/>
                    <a:pt x="1036" y="68"/>
                  </a:cubicBezTo>
                  <a:cubicBezTo>
                    <a:pt x="1012" y="20"/>
                    <a:pt x="967" y="0"/>
                    <a:pt x="908"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69" name="Google Shape;2469;p56" hidden="0"/>
            <p:cNvSpPr/>
            <p:nvPr isPhoto="0" userDrawn="0"/>
          </p:nvSpPr>
          <p:spPr bwMode="auto">
            <a:xfrm>
              <a:off x="4164554" y="3951217"/>
              <a:ext cx="31832" cy="30600"/>
            </a:xfrm>
            <a:custGeom>
              <a:avLst/>
              <a:gdLst/>
              <a:ahLst/>
              <a:cxnLst/>
              <a:rect l="l" t="t" r="r" b="b"/>
              <a:pathLst>
                <a:path w="620" h="596" fill="none" stroke="1" extrusionOk="0">
                  <a:moveTo>
                    <a:pt x="0" y="596"/>
                  </a:moveTo>
                  <a:lnTo>
                    <a:pt x="619"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70" name="Google Shape;2470;p56" hidden="0"/>
            <p:cNvSpPr/>
            <p:nvPr isPhoto="0" userDrawn="0"/>
          </p:nvSpPr>
          <p:spPr bwMode="auto">
            <a:xfrm>
              <a:off x="4138266" y="3858286"/>
              <a:ext cx="20845" cy="34913"/>
            </a:xfrm>
            <a:custGeom>
              <a:avLst/>
              <a:gdLst/>
              <a:ahLst/>
              <a:cxnLst/>
              <a:rect l="l" t="t" r="r" b="b"/>
              <a:pathLst>
                <a:path w="406" h="680" fill="none" stroke="1" extrusionOk="0">
                  <a:moveTo>
                    <a:pt x="0" y="679"/>
                  </a:moveTo>
                  <a:lnTo>
                    <a:pt x="405"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71" name="Google Shape;2471;p56" hidden="0"/>
            <p:cNvSpPr/>
            <p:nvPr isPhoto="0" userDrawn="0"/>
          </p:nvSpPr>
          <p:spPr bwMode="auto">
            <a:xfrm>
              <a:off x="4151102" y="3821165"/>
              <a:ext cx="59506" cy="48005"/>
            </a:xfrm>
            <a:custGeom>
              <a:avLst/>
              <a:gdLst/>
              <a:ahLst/>
              <a:cxnLst/>
              <a:rect l="l" t="t" r="r" b="b"/>
              <a:pathLst>
                <a:path w="1159" h="935" fill="norm" stroke="1" extrusionOk="0">
                  <a:moveTo>
                    <a:pt x="903" y="1"/>
                  </a:moveTo>
                  <a:cubicBezTo>
                    <a:pt x="667" y="1"/>
                    <a:pt x="238" y="314"/>
                    <a:pt x="143" y="438"/>
                  </a:cubicBezTo>
                  <a:cubicBezTo>
                    <a:pt x="36" y="581"/>
                    <a:pt x="0" y="759"/>
                    <a:pt x="36" y="926"/>
                  </a:cubicBezTo>
                  <a:cubicBezTo>
                    <a:pt x="69" y="932"/>
                    <a:pt x="102" y="935"/>
                    <a:pt x="135" y="935"/>
                  </a:cubicBezTo>
                  <a:cubicBezTo>
                    <a:pt x="624" y="935"/>
                    <a:pt x="1159" y="314"/>
                    <a:pt x="1036" y="69"/>
                  </a:cubicBezTo>
                  <a:cubicBezTo>
                    <a:pt x="1010" y="21"/>
                    <a:pt x="963" y="1"/>
                    <a:pt x="903"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72" name="Google Shape;2472;p56" hidden="0"/>
            <p:cNvSpPr/>
            <p:nvPr isPhoto="0" userDrawn="0"/>
          </p:nvSpPr>
          <p:spPr bwMode="auto">
            <a:xfrm>
              <a:off x="4152950" y="3838108"/>
              <a:ext cx="31832" cy="30600"/>
            </a:xfrm>
            <a:custGeom>
              <a:avLst/>
              <a:gdLst/>
              <a:ahLst/>
              <a:cxnLst/>
              <a:rect l="l" t="t" r="r" b="b"/>
              <a:pathLst>
                <a:path w="620" h="596" fill="none" stroke="1" extrusionOk="0">
                  <a:moveTo>
                    <a:pt x="0" y="596"/>
                  </a:moveTo>
                  <a:lnTo>
                    <a:pt x="619"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73" name="Google Shape;2473;p56" hidden="0"/>
            <p:cNvSpPr/>
            <p:nvPr isPhoto="0" userDrawn="0"/>
          </p:nvSpPr>
          <p:spPr bwMode="auto">
            <a:xfrm>
              <a:off x="4127227" y="3772902"/>
              <a:ext cx="59557" cy="48005"/>
            </a:xfrm>
            <a:custGeom>
              <a:avLst/>
              <a:gdLst/>
              <a:ahLst/>
              <a:cxnLst/>
              <a:rect l="l" t="t" r="r" b="b"/>
              <a:pathLst>
                <a:path w="1160" h="935" fill="norm" stroke="1" extrusionOk="0">
                  <a:moveTo>
                    <a:pt x="908" y="0"/>
                  </a:moveTo>
                  <a:cubicBezTo>
                    <a:pt x="676" y="0"/>
                    <a:pt x="241" y="314"/>
                    <a:pt x="156" y="437"/>
                  </a:cubicBezTo>
                  <a:cubicBezTo>
                    <a:pt x="49" y="580"/>
                    <a:pt x="1" y="759"/>
                    <a:pt x="37" y="925"/>
                  </a:cubicBezTo>
                  <a:cubicBezTo>
                    <a:pt x="69" y="931"/>
                    <a:pt x="102" y="934"/>
                    <a:pt x="136" y="934"/>
                  </a:cubicBezTo>
                  <a:cubicBezTo>
                    <a:pt x="625" y="934"/>
                    <a:pt x="1159" y="313"/>
                    <a:pt x="1037" y="68"/>
                  </a:cubicBezTo>
                  <a:cubicBezTo>
                    <a:pt x="1013" y="20"/>
                    <a:pt x="967" y="0"/>
                    <a:pt x="908"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74" name="Google Shape;2474;p56" hidden="0"/>
            <p:cNvSpPr/>
            <p:nvPr isPhoto="0" userDrawn="0"/>
          </p:nvSpPr>
          <p:spPr bwMode="auto">
            <a:xfrm>
              <a:off x="4129076" y="3789794"/>
              <a:ext cx="31832" cy="30651"/>
            </a:xfrm>
            <a:custGeom>
              <a:avLst/>
              <a:gdLst/>
              <a:ahLst/>
              <a:cxnLst/>
              <a:rect l="l" t="t" r="r" b="b"/>
              <a:pathLst>
                <a:path w="620" h="597" fill="none" stroke="1" extrusionOk="0">
                  <a:moveTo>
                    <a:pt x="1" y="596"/>
                  </a:moveTo>
                  <a:lnTo>
                    <a:pt x="620"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75" name="Google Shape;2475;p56" hidden="0"/>
            <p:cNvSpPr/>
            <p:nvPr isPhoto="0" userDrawn="0"/>
          </p:nvSpPr>
          <p:spPr bwMode="auto">
            <a:xfrm>
              <a:off x="4079581" y="3766022"/>
              <a:ext cx="58222" cy="56323"/>
            </a:xfrm>
            <a:custGeom>
              <a:avLst/>
              <a:gdLst/>
              <a:ahLst/>
              <a:cxnLst/>
              <a:rect l="l" t="t" r="r" b="b"/>
              <a:pathLst>
                <a:path w="1134" h="1097" fill="norm" stroke="1" extrusionOk="0">
                  <a:moveTo>
                    <a:pt x="313" y="0"/>
                  </a:moveTo>
                  <a:cubicBezTo>
                    <a:pt x="290" y="0"/>
                    <a:pt x="270" y="4"/>
                    <a:pt x="250" y="12"/>
                  </a:cubicBezTo>
                  <a:cubicBezTo>
                    <a:pt x="0" y="107"/>
                    <a:pt x="381" y="797"/>
                    <a:pt x="524" y="928"/>
                  </a:cubicBezTo>
                  <a:cubicBezTo>
                    <a:pt x="633" y="1037"/>
                    <a:pt x="792" y="1097"/>
                    <a:pt x="955" y="1097"/>
                  </a:cubicBezTo>
                  <a:cubicBezTo>
                    <a:pt x="970" y="1097"/>
                    <a:pt x="985" y="1096"/>
                    <a:pt x="1000" y="1095"/>
                  </a:cubicBezTo>
                  <a:cubicBezTo>
                    <a:pt x="1133" y="630"/>
                    <a:pt x="607" y="0"/>
                    <a:pt x="313"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76" name="Google Shape;2476;p56" hidden="0"/>
            <p:cNvSpPr/>
            <p:nvPr isPhoto="0" userDrawn="0"/>
          </p:nvSpPr>
          <p:spPr bwMode="auto">
            <a:xfrm>
              <a:off x="4103404" y="3786765"/>
              <a:ext cx="27571" cy="34913"/>
            </a:xfrm>
            <a:custGeom>
              <a:avLst/>
              <a:gdLst/>
              <a:ahLst/>
              <a:cxnLst/>
              <a:rect l="l" t="t" r="r" b="b"/>
              <a:pathLst>
                <a:path w="537" h="680" fill="none" stroke="1" extrusionOk="0">
                  <a:moveTo>
                    <a:pt x="536" y="679"/>
                  </a:moveTo>
                  <a:lnTo>
                    <a:pt x="1"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77" name="Google Shape;2477;p56" hidden="0"/>
            <p:cNvSpPr/>
            <p:nvPr isPhoto="0" userDrawn="0"/>
          </p:nvSpPr>
          <p:spPr bwMode="auto">
            <a:xfrm>
              <a:off x="4229965" y="3904751"/>
              <a:ext cx="61149" cy="586896"/>
            </a:xfrm>
            <a:custGeom>
              <a:avLst/>
              <a:gdLst/>
              <a:ahLst/>
              <a:cxnLst/>
              <a:rect l="l" t="t" r="r" b="b"/>
              <a:pathLst>
                <a:path w="1191" h="11431" fill="none" stroke="1" extrusionOk="0">
                  <a:moveTo>
                    <a:pt x="1191" y="0"/>
                  </a:moveTo>
                  <a:lnTo>
                    <a:pt x="0" y="1143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78" name="Google Shape;2478;p56" hidden="0"/>
            <p:cNvSpPr/>
            <p:nvPr isPhoto="0" userDrawn="0"/>
          </p:nvSpPr>
          <p:spPr bwMode="auto">
            <a:xfrm>
              <a:off x="4222623" y="4344865"/>
              <a:ext cx="20845" cy="34913"/>
            </a:xfrm>
            <a:custGeom>
              <a:avLst/>
              <a:gdLst/>
              <a:ahLst/>
              <a:cxnLst/>
              <a:rect l="l" t="t" r="r" b="b"/>
              <a:pathLst>
                <a:path w="406" h="680" fill="none" stroke="1" extrusionOk="0">
                  <a:moveTo>
                    <a:pt x="405" y="679"/>
                  </a:moveTo>
                  <a:lnTo>
                    <a:pt x="0" y="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79" name="Google Shape;2479;p56" hidden="0"/>
            <p:cNvSpPr/>
            <p:nvPr isPhoto="0" userDrawn="0"/>
          </p:nvSpPr>
          <p:spPr bwMode="auto">
            <a:xfrm>
              <a:off x="4171074" y="4307795"/>
              <a:ext cx="59557" cy="48005"/>
            </a:xfrm>
            <a:custGeom>
              <a:avLst/>
              <a:gdLst/>
              <a:ahLst/>
              <a:cxnLst/>
              <a:rect l="l" t="t" r="r" b="b"/>
              <a:pathLst>
                <a:path w="1160" h="935" fill="norm" stroke="1" extrusionOk="0">
                  <a:moveTo>
                    <a:pt x="256" y="0"/>
                  </a:moveTo>
                  <a:cubicBezTo>
                    <a:pt x="197" y="0"/>
                    <a:pt x="150" y="20"/>
                    <a:pt x="123" y="68"/>
                  </a:cubicBezTo>
                  <a:cubicBezTo>
                    <a:pt x="1" y="313"/>
                    <a:pt x="536" y="934"/>
                    <a:pt x="1024" y="934"/>
                  </a:cubicBezTo>
                  <a:cubicBezTo>
                    <a:pt x="1058" y="934"/>
                    <a:pt x="1091" y="931"/>
                    <a:pt x="1123" y="925"/>
                  </a:cubicBezTo>
                  <a:cubicBezTo>
                    <a:pt x="1159" y="759"/>
                    <a:pt x="1123" y="580"/>
                    <a:pt x="1016" y="437"/>
                  </a:cubicBezTo>
                  <a:cubicBezTo>
                    <a:pt x="921" y="313"/>
                    <a:pt x="492" y="0"/>
                    <a:pt x="256"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80" name="Google Shape;2480;p56" hidden="0"/>
            <p:cNvSpPr/>
            <p:nvPr isPhoto="0" userDrawn="0"/>
          </p:nvSpPr>
          <p:spPr bwMode="auto">
            <a:xfrm>
              <a:off x="4198748" y="4326536"/>
              <a:ext cx="30035" cy="28803"/>
            </a:xfrm>
            <a:custGeom>
              <a:avLst/>
              <a:gdLst/>
              <a:ahLst/>
              <a:cxnLst/>
              <a:rect l="l" t="t" r="r" b="b"/>
              <a:pathLst>
                <a:path w="585" h="561" fill="none" stroke="1" extrusionOk="0">
                  <a:moveTo>
                    <a:pt x="584" y="560"/>
                  </a:moveTo>
                  <a:lnTo>
                    <a:pt x="1"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81" name="Google Shape;2481;p56" hidden="0"/>
            <p:cNvSpPr/>
            <p:nvPr isPhoto="0" userDrawn="0"/>
          </p:nvSpPr>
          <p:spPr bwMode="auto">
            <a:xfrm>
              <a:off x="4239104" y="4182261"/>
              <a:ext cx="21461" cy="34297"/>
            </a:xfrm>
            <a:custGeom>
              <a:avLst/>
              <a:gdLst/>
              <a:ahLst/>
              <a:cxnLst/>
              <a:rect l="l" t="t" r="r" b="b"/>
              <a:pathLst>
                <a:path w="418" h="668" fill="none" stroke="1" extrusionOk="0">
                  <a:moveTo>
                    <a:pt x="418" y="668"/>
                  </a:moveTo>
                  <a:lnTo>
                    <a:pt x="1" y="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82" name="Google Shape;2482;p56" hidden="0"/>
            <p:cNvSpPr/>
            <p:nvPr isPhoto="0" userDrawn="0"/>
          </p:nvSpPr>
          <p:spPr bwMode="auto">
            <a:xfrm>
              <a:off x="4188223" y="4145140"/>
              <a:ext cx="59506" cy="48057"/>
            </a:xfrm>
            <a:custGeom>
              <a:avLst/>
              <a:gdLst/>
              <a:ahLst/>
              <a:cxnLst/>
              <a:rect l="l" t="t" r="r" b="b"/>
              <a:pathLst>
                <a:path w="1159" h="936" fill="norm" stroke="1" extrusionOk="0">
                  <a:moveTo>
                    <a:pt x="251" y="1"/>
                  </a:moveTo>
                  <a:cubicBezTo>
                    <a:pt x="193" y="1"/>
                    <a:pt x="147" y="21"/>
                    <a:pt x="123" y="69"/>
                  </a:cubicBezTo>
                  <a:cubicBezTo>
                    <a:pt x="0" y="314"/>
                    <a:pt x="535" y="935"/>
                    <a:pt x="1024" y="935"/>
                  </a:cubicBezTo>
                  <a:cubicBezTo>
                    <a:pt x="1057" y="935"/>
                    <a:pt x="1090" y="932"/>
                    <a:pt x="1123" y="926"/>
                  </a:cubicBezTo>
                  <a:cubicBezTo>
                    <a:pt x="1158" y="748"/>
                    <a:pt x="1111" y="569"/>
                    <a:pt x="1004" y="426"/>
                  </a:cubicBezTo>
                  <a:cubicBezTo>
                    <a:pt x="918" y="312"/>
                    <a:pt x="484" y="1"/>
                    <a:pt x="251"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83" name="Google Shape;2483;p56" hidden="0"/>
            <p:cNvSpPr/>
            <p:nvPr isPhoto="0" userDrawn="0"/>
          </p:nvSpPr>
          <p:spPr bwMode="auto">
            <a:xfrm>
              <a:off x="4215281" y="4163316"/>
              <a:ext cx="30600" cy="29419"/>
            </a:xfrm>
            <a:custGeom>
              <a:avLst/>
              <a:gdLst/>
              <a:ahLst/>
              <a:cxnLst/>
              <a:rect l="l" t="t" r="r" b="b"/>
              <a:pathLst>
                <a:path w="596" h="573" fill="none" stroke="1" extrusionOk="0">
                  <a:moveTo>
                    <a:pt x="596" y="572"/>
                  </a:moveTo>
                  <a:lnTo>
                    <a:pt x="0"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84" name="Google Shape;2484;p56" hidden="0"/>
            <p:cNvSpPr/>
            <p:nvPr isPhoto="0" userDrawn="0"/>
          </p:nvSpPr>
          <p:spPr bwMode="auto">
            <a:xfrm>
              <a:off x="4232378" y="4248905"/>
              <a:ext cx="21461" cy="34913"/>
            </a:xfrm>
            <a:custGeom>
              <a:avLst/>
              <a:gdLst/>
              <a:ahLst/>
              <a:cxnLst/>
              <a:rect l="l" t="t" r="r" b="b"/>
              <a:pathLst>
                <a:path w="418" h="680" fill="none" stroke="1" extrusionOk="0">
                  <a:moveTo>
                    <a:pt x="418" y="679"/>
                  </a:moveTo>
                  <a:lnTo>
                    <a:pt x="1" y="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85" name="Google Shape;2485;p56" hidden="0"/>
            <p:cNvSpPr/>
            <p:nvPr isPhoto="0" userDrawn="0"/>
          </p:nvSpPr>
          <p:spPr bwMode="auto">
            <a:xfrm>
              <a:off x="4181497" y="4211784"/>
              <a:ext cx="59506" cy="48005"/>
            </a:xfrm>
            <a:custGeom>
              <a:avLst/>
              <a:gdLst/>
              <a:ahLst/>
              <a:cxnLst/>
              <a:rect l="l" t="t" r="r" b="b"/>
              <a:pathLst>
                <a:path w="1159" h="935" fill="norm" stroke="1" extrusionOk="0">
                  <a:moveTo>
                    <a:pt x="251" y="1"/>
                  </a:moveTo>
                  <a:cubicBezTo>
                    <a:pt x="192" y="1"/>
                    <a:pt x="147" y="21"/>
                    <a:pt x="123" y="69"/>
                  </a:cubicBezTo>
                  <a:cubicBezTo>
                    <a:pt x="0" y="314"/>
                    <a:pt x="535" y="935"/>
                    <a:pt x="1024" y="935"/>
                  </a:cubicBezTo>
                  <a:cubicBezTo>
                    <a:pt x="1057" y="935"/>
                    <a:pt x="1090" y="932"/>
                    <a:pt x="1123" y="926"/>
                  </a:cubicBezTo>
                  <a:cubicBezTo>
                    <a:pt x="1159" y="759"/>
                    <a:pt x="1111" y="581"/>
                    <a:pt x="1004" y="438"/>
                  </a:cubicBezTo>
                  <a:cubicBezTo>
                    <a:pt x="918" y="314"/>
                    <a:pt x="483" y="1"/>
                    <a:pt x="251"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86" name="Google Shape;2486;p56" hidden="0"/>
            <p:cNvSpPr/>
            <p:nvPr isPhoto="0" userDrawn="0"/>
          </p:nvSpPr>
          <p:spPr bwMode="auto">
            <a:xfrm>
              <a:off x="4208555" y="4229959"/>
              <a:ext cx="30600" cy="29368"/>
            </a:xfrm>
            <a:custGeom>
              <a:avLst/>
              <a:gdLst/>
              <a:ahLst/>
              <a:cxnLst/>
              <a:rect l="l" t="t" r="r" b="b"/>
              <a:pathLst>
                <a:path w="596" h="572" fill="none" stroke="1" extrusionOk="0">
                  <a:moveTo>
                    <a:pt x="596" y="572"/>
                  </a:moveTo>
                  <a:lnTo>
                    <a:pt x="0"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87" name="Google Shape;2487;p56" hidden="0"/>
            <p:cNvSpPr/>
            <p:nvPr isPhoto="0" userDrawn="0"/>
          </p:nvSpPr>
          <p:spPr bwMode="auto">
            <a:xfrm>
              <a:off x="4250759" y="4074081"/>
              <a:ext cx="20794" cy="34297"/>
            </a:xfrm>
            <a:custGeom>
              <a:avLst/>
              <a:gdLst/>
              <a:ahLst/>
              <a:cxnLst/>
              <a:rect l="l" t="t" r="r" b="b"/>
              <a:pathLst>
                <a:path w="405" h="668" fill="none" stroke="1" extrusionOk="0">
                  <a:moveTo>
                    <a:pt x="405" y="667"/>
                  </a:moveTo>
                  <a:lnTo>
                    <a:pt x="0"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88" name="Google Shape;2488;p56" hidden="0"/>
            <p:cNvSpPr/>
            <p:nvPr isPhoto="0" userDrawn="0"/>
          </p:nvSpPr>
          <p:spPr bwMode="auto">
            <a:xfrm>
              <a:off x="4199724" y="4036959"/>
              <a:ext cx="58993" cy="47903"/>
            </a:xfrm>
            <a:custGeom>
              <a:avLst/>
              <a:gdLst/>
              <a:ahLst/>
              <a:cxnLst/>
              <a:rect l="l" t="t" r="r" b="b"/>
              <a:pathLst>
                <a:path w="1149" h="933" fill="norm" stroke="1" extrusionOk="0">
                  <a:moveTo>
                    <a:pt x="242" y="1"/>
                  </a:moveTo>
                  <a:cubicBezTo>
                    <a:pt x="183" y="1"/>
                    <a:pt x="137" y="20"/>
                    <a:pt x="113" y="69"/>
                  </a:cubicBezTo>
                  <a:cubicBezTo>
                    <a:pt x="1" y="304"/>
                    <a:pt x="535" y="933"/>
                    <a:pt x="1026" y="933"/>
                  </a:cubicBezTo>
                  <a:cubicBezTo>
                    <a:pt x="1055" y="933"/>
                    <a:pt x="1084" y="930"/>
                    <a:pt x="1113" y="926"/>
                  </a:cubicBezTo>
                  <a:cubicBezTo>
                    <a:pt x="1149" y="747"/>
                    <a:pt x="1101" y="569"/>
                    <a:pt x="994" y="426"/>
                  </a:cubicBezTo>
                  <a:cubicBezTo>
                    <a:pt x="908" y="312"/>
                    <a:pt x="474" y="1"/>
                    <a:pt x="242"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89" name="Google Shape;2489;p56" hidden="0"/>
            <p:cNvSpPr/>
            <p:nvPr isPhoto="0" userDrawn="0"/>
          </p:nvSpPr>
          <p:spPr bwMode="auto">
            <a:xfrm>
              <a:off x="4226884" y="4055136"/>
              <a:ext cx="30035" cy="29368"/>
            </a:xfrm>
            <a:custGeom>
              <a:avLst/>
              <a:gdLst/>
              <a:ahLst/>
              <a:cxnLst/>
              <a:rect l="l" t="t" r="r" b="b"/>
              <a:pathLst>
                <a:path w="585" h="572" fill="none" stroke="1" extrusionOk="0">
                  <a:moveTo>
                    <a:pt x="584" y="572"/>
                  </a:moveTo>
                  <a:lnTo>
                    <a:pt x="1"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90" name="Google Shape;2490;p56" hidden="0"/>
            <p:cNvSpPr/>
            <p:nvPr isPhoto="0" userDrawn="0"/>
          </p:nvSpPr>
          <p:spPr bwMode="auto">
            <a:xfrm>
              <a:off x="4261746" y="3965285"/>
              <a:ext cx="21461" cy="34245"/>
            </a:xfrm>
            <a:custGeom>
              <a:avLst/>
              <a:gdLst/>
              <a:ahLst/>
              <a:cxnLst/>
              <a:rect l="l" t="t" r="r" b="b"/>
              <a:pathLst>
                <a:path w="418" h="667" fill="none" stroke="1" extrusionOk="0">
                  <a:moveTo>
                    <a:pt x="417" y="667"/>
                  </a:moveTo>
                  <a:lnTo>
                    <a:pt x="0"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91" name="Google Shape;2491;p56" hidden="0"/>
            <p:cNvSpPr/>
            <p:nvPr isPhoto="0" userDrawn="0"/>
          </p:nvSpPr>
          <p:spPr bwMode="auto">
            <a:xfrm>
              <a:off x="4210865" y="3927752"/>
              <a:ext cx="59455" cy="47903"/>
            </a:xfrm>
            <a:custGeom>
              <a:avLst/>
              <a:gdLst/>
              <a:ahLst/>
              <a:cxnLst/>
              <a:rect l="l" t="t" r="r" b="b"/>
              <a:pathLst>
                <a:path w="1158" h="933" fill="norm" stroke="1" extrusionOk="0">
                  <a:moveTo>
                    <a:pt x="247" y="1"/>
                  </a:moveTo>
                  <a:cubicBezTo>
                    <a:pt x="190" y="1"/>
                    <a:pt x="146" y="20"/>
                    <a:pt x="122" y="64"/>
                  </a:cubicBezTo>
                  <a:cubicBezTo>
                    <a:pt x="0" y="308"/>
                    <a:pt x="527" y="933"/>
                    <a:pt x="1014" y="933"/>
                  </a:cubicBezTo>
                  <a:cubicBezTo>
                    <a:pt x="1050" y="933"/>
                    <a:pt x="1086" y="929"/>
                    <a:pt x="1122" y="922"/>
                  </a:cubicBezTo>
                  <a:cubicBezTo>
                    <a:pt x="1158" y="755"/>
                    <a:pt x="1110" y="576"/>
                    <a:pt x="1003" y="433"/>
                  </a:cubicBezTo>
                  <a:cubicBezTo>
                    <a:pt x="917" y="309"/>
                    <a:pt x="479" y="1"/>
                    <a:pt x="247"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92" name="Google Shape;2492;p56" hidden="0"/>
            <p:cNvSpPr/>
            <p:nvPr isPhoto="0" userDrawn="0"/>
          </p:nvSpPr>
          <p:spPr bwMode="auto">
            <a:xfrm>
              <a:off x="4237872" y="3946288"/>
              <a:ext cx="30651" cy="28803"/>
            </a:xfrm>
            <a:custGeom>
              <a:avLst/>
              <a:gdLst/>
              <a:ahLst/>
              <a:cxnLst/>
              <a:rect l="l" t="t" r="r" b="b"/>
              <a:pathLst>
                <a:path w="597" h="561" fill="none" stroke="1" extrusionOk="0">
                  <a:moveTo>
                    <a:pt x="596" y="561"/>
                  </a:moveTo>
                  <a:lnTo>
                    <a:pt x="1"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93" name="Google Shape;2493;p56" hidden="0"/>
            <p:cNvSpPr/>
            <p:nvPr isPhoto="0" userDrawn="0"/>
          </p:nvSpPr>
          <p:spPr bwMode="auto">
            <a:xfrm>
              <a:off x="4247062" y="4310671"/>
              <a:ext cx="28187" cy="29368"/>
            </a:xfrm>
            <a:custGeom>
              <a:avLst/>
              <a:gdLst/>
              <a:ahLst/>
              <a:cxnLst/>
              <a:rect l="l" t="t" r="r" b="b"/>
              <a:pathLst>
                <a:path w="549" h="572" fill="none" stroke="1" extrusionOk="0">
                  <a:moveTo>
                    <a:pt x="1" y="572"/>
                  </a:moveTo>
                  <a:lnTo>
                    <a:pt x="548"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94" name="Google Shape;2494;p56" hidden="0"/>
            <p:cNvSpPr/>
            <p:nvPr isPhoto="0" userDrawn="0"/>
          </p:nvSpPr>
          <p:spPr bwMode="auto">
            <a:xfrm>
              <a:off x="4266624" y="4281816"/>
              <a:ext cx="62484" cy="39636"/>
            </a:xfrm>
            <a:custGeom>
              <a:avLst/>
              <a:gdLst/>
              <a:ahLst/>
              <a:cxnLst/>
              <a:rect l="l" t="t" r="r" b="b"/>
              <a:pathLst>
                <a:path w="1217" h="772" fill="norm" stroke="1" extrusionOk="0">
                  <a:moveTo>
                    <a:pt x="970" y="1"/>
                  </a:moveTo>
                  <a:cubicBezTo>
                    <a:pt x="724" y="1"/>
                    <a:pt x="318" y="182"/>
                    <a:pt x="215" y="276"/>
                  </a:cubicBezTo>
                  <a:cubicBezTo>
                    <a:pt x="84" y="395"/>
                    <a:pt x="1" y="562"/>
                    <a:pt x="1" y="729"/>
                  </a:cubicBezTo>
                  <a:cubicBezTo>
                    <a:pt x="71" y="759"/>
                    <a:pt x="147" y="772"/>
                    <a:pt x="226" y="772"/>
                  </a:cubicBezTo>
                  <a:cubicBezTo>
                    <a:pt x="681" y="772"/>
                    <a:pt x="1216" y="331"/>
                    <a:pt x="1155" y="98"/>
                  </a:cubicBezTo>
                  <a:cubicBezTo>
                    <a:pt x="1136" y="28"/>
                    <a:pt x="1065" y="1"/>
                    <a:pt x="970"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95" name="Google Shape;2495;p56" hidden="0"/>
            <p:cNvSpPr/>
            <p:nvPr isPhoto="0" userDrawn="0"/>
          </p:nvSpPr>
          <p:spPr bwMode="auto">
            <a:xfrm>
              <a:off x="4266624" y="4295987"/>
              <a:ext cx="37942" cy="23258"/>
            </a:xfrm>
            <a:custGeom>
              <a:avLst/>
              <a:gdLst/>
              <a:ahLst/>
              <a:cxnLst/>
              <a:rect l="l" t="t" r="r" b="b"/>
              <a:pathLst>
                <a:path w="739" h="453" fill="none" stroke="1" extrusionOk="0">
                  <a:moveTo>
                    <a:pt x="1" y="453"/>
                  </a:moveTo>
                  <a:lnTo>
                    <a:pt x="739"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96" name="Google Shape;2496;p56" hidden="0"/>
            <p:cNvSpPr/>
            <p:nvPr isPhoto="0" userDrawn="0"/>
          </p:nvSpPr>
          <p:spPr bwMode="auto">
            <a:xfrm>
              <a:off x="4265392" y="4135180"/>
              <a:ext cx="27571" cy="29419"/>
            </a:xfrm>
            <a:custGeom>
              <a:avLst/>
              <a:gdLst/>
              <a:ahLst/>
              <a:cxnLst/>
              <a:rect l="l" t="t" r="r" b="b"/>
              <a:pathLst>
                <a:path w="537" h="573" fill="none" stroke="1" extrusionOk="0">
                  <a:moveTo>
                    <a:pt x="1" y="572"/>
                  </a:moveTo>
                  <a:lnTo>
                    <a:pt x="537" y="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97" name="Google Shape;2497;p56" hidden="0"/>
            <p:cNvSpPr/>
            <p:nvPr isPhoto="0" userDrawn="0"/>
          </p:nvSpPr>
          <p:spPr bwMode="auto">
            <a:xfrm>
              <a:off x="4284954" y="4106119"/>
              <a:ext cx="62381" cy="39892"/>
            </a:xfrm>
            <a:custGeom>
              <a:avLst/>
              <a:gdLst/>
              <a:ahLst/>
              <a:cxnLst/>
              <a:rect l="l" t="t" r="r" b="b"/>
              <a:pathLst>
                <a:path w="1215" h="777" fill="norm" stroke="1" extrusionOk="0">
                  <a:moveTo>
                    <a:pt x="961" y="1"/>
                  </a:moveTo>
                  <a:cubicBezTo>
                    <a:pt x="717" y="1"/>
                    <a:pt x="309" y="187"/>
                    <a:pt x="215" y="281"/>
                  </a:cubicBezTo>
                  <a:cubicBezTo>
                    <a:pt x="72" y="388"/>
                    <a:pt x="1" y="555"/>
                    <a:pt x="1" y="734"/>
                  </a:cubicBezTo>
                  <a:cubicBezTo>
                    <a:pt x="71" y="764"/>
                    <a:pt x="148" y="777"/>
                    <a:pt x="226" y="777"/>
                  </a:cubicBezTo>
                  <a:cubicBezTo>
                    <a:pt x="681" y="777"/>
                    <a:pt x="1215" y="336"/>
                    <a:pt x="1144" y="103"/>
                  </a:cubicBezTo>
                  <a:cubicBezTo>
                    <a:pt x="1127" y="29"/>
                    <a:pt x="1057" y="1"/>
                    <a:pt x="961"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98" name="Google Shape;2498;p56" hidden="0"/>
            <p:cNvSpPr/>
            <p:nvPr isPhoto="0" userDrawn="0"/>
          </p:nvSpPr>
          <p:spPr bwMode="auto">
            <a:xfrm>
              <a:off x="4284954" y="4120547"/>
              <a:ext cx="37376" cy="23258"/>
            </a:xfrm>
            <a:custGeom>
              <a:avLst/>
              <a:gdLst/>
              <a:ahLst/>
              <a:cxnLst/>
              <a:rect l="l" t="t" r="r" b="b"/>
              <a:pathLst>
                <a:path w="728" h="453" fill="none" stroke="1" extrusionOk="0">
                  <a:moveTo>
                    <a:pt x="1" y="453"/>
                  </a:moveTo>
                  <a:lnTo>
                    <a:pt x="727"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499" name="Google Shape;2499;p56" hidden="0"/>
            <p:cNvSpPr/>
            <p:nvPr isPhoto="0" userDrawn="0"/>
          </p:nvSpPr>
          <p:spPr bwMode="auto">
            <a:xfrm>
              <a:off x="4273350" y="4057548"/>
              <a:ext cx="27571" cy="29419"/>
            </a:xfrm>
            <a:custGeom>
              <a:avLst/>
              <a:gdLst/>
              <a:ahLst/>
              <a:cxnLst/>
              <a:rect l="l" t="t" r="r" b="b"/>
              <a:pathLst>
                <a:path w="537" h="573" fill="none" stroke="1" extrusionOk="0">
                  <a:moveTo>
                    <a:pt x="1" y="572"/>
                  </a:moveTo>
                  <a:lnTo>
                    <a:pt x="536" y="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00" name="Google Shape;2500;p56" hidden="0"/>
            <p:cNvSpPr/>
            <p:nvPr isPhoto="0" userDrawn="0"/>
          </p:nvSpPr>
          <p:spPr bwMode="auto">
            <a:xfrm>
              <a:off x="4292912" y="4029105"/>
              <a:ext cx="62381" cy="39687"/>
            </a:xfrm>
            <a:custGeom>
              <a:avLst/>
              <a:gdLst/>
              <a:ahLst/>
              <a:cxnLst/>
              <a:rect l="l" t="t" r="r" b="b"/>
              <a:pathLst>
                <a:path w="1215" h="773" fill="norm" stroke="1" extrusionOk="0">
                  <a:moveTo>
                    <a:pt x="960" y="0"/>
                  </a:moveTo>
                  <a:cubicBezTo>
                    <a:pt x="716" y="0"/>
                    <a:pt x="309" y="184"/>
                    <a:pt x="215" y="269"/>
                  </a:cubicBezTo>
                  <a:cubicBezTo>
                    <a:pt x="72" y="388"/>
                    <a:pt x="1" y="555"/>
                    <a:pt x="1" y="733"/>
                  </a:cubicBezTo>
                  <a:cubicBezTo>
                    <a:pt x="69" y="761"/>
                    <a:pt x="142" y="773"/>
                    <a:pt x="219" y="773"/>
                  </a:cubicBezTo>
                  <a:cubicBezTo>
                    <a:pt x="674" y="773"/>
                    <a:pt x="1215" y="337"/>
                    <a:pt x="1144" y="102"/>
                  </a:cubicBezTo>
                  <a:cubicBezTo>
                    <a:pt x="1127" y="29"/>
                    <a:pt x="1056" y="0"/>
                    <a:pt x="960"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01" name="Google Shape;2501;p56" hidden="0"/>
            <p:cNvSpPr/>
            <p:nvPr isPhoto="0" userDrawn="0"/>
          </p:nvSpPr>
          <p:spPr bwMode="auto">
            <a:xfrm>
              <a:off x="4292912" y="4042916"/>
              <a:ext cx="37942" cy="23874"/>
            </a:xfrm>
            <a:custGeom>
              <a:avLst/>
              <a:gdLst/>
              <a:ahLst/>
              <a:cxnLst/>
              <a:rect l="l" t="t" r="r" b="b"/>
              <a:pathLst>
                <a:path w="739" h="465" fill="none" stroke="1" extrusionOk="0">
                  <a:moveTo>
                    <a:pt x="1" y="464"/>
                  </a:moveTo>
                  <a:lnTo>
                    <a:pt x="739"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02" name="Google Shape;2502;p56" hidden="0"/>
            <p:cNvSpPr/>
            <p:nvPr isPhoto="0" userDrawn="0"/>
          </p:nvSpPr>
          <p:spPr bwMode="auto">
            <a:xfrm>
              <a:off x="4284954" y="3944491"/>
              <a:ext cx="28187" cy="29368"/>
            </a:xfrm>
            <a:custGeom>
              <a:avLst/>
              <a:gdLst/>
              <a:ahLst/>
              <a:cxnLst/>
              <a:rect l="l" t="t" r="r" b="b"/>
              <a:pathLst>
                <a:path w="549" h="572" fill="none" stroke="1" extrusionOk="0">
                  <a:moveTo>
                    <a:pt x="1" y="572"/>
                  </a:moveTo>
                  <a:lnTo>
                    <a:pt x="548"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03" name="Google Shape;2503;p56" hidden="0"/>
            <p:cNvSpPr/>
            <p:nvPr isPhoto="0" userDrawn="0"/>
          </p:nvSpPr>
          <p:spPr bwMode="auto">
            <a:xfrm>
              <a:off x="4304515" y="3915996"/>
              <a:ext cx="62484" cy="39739"/>
            </a:xfrm>
            <a:custGeom>
              <a:avLst/>
              <a:gdLst/>
              <a:ahLst/>
              <a:cxnLst/>
              <a:rect l="l" t="t" r="r" b="b"/>
              <a:pathLst>
                <a:path w="1217" h="774" fill="norm" stroke="1" extrusionOk="0">
                  <a:moveTo>
                    <a:pt x="968" y="1"/>
                  </a:moveTo>
                  <a:cubicBezTo>
                    <a:pt x="722" y="1"/>
                    <a:pt x="318" y="187"/>
                    <a:pt x="215" y="281"/>
                  </a:cubicBezTo>
                  <a:cubicBezTo>
                    <a:pt x="84" y="389"/>
                    <a:pt x="1" y="555"/>
                    <a:pt x="1" y="734"/>
                  </a:cubicBezTo>
                  <a:cubicBezTo>
                    <a:pt x="69" y="761"/>
                    <a:pt x="143" y="773"/>
                    <a:pt x="219" y="773"/>
                  </a:cubicBezTo>
                  <a:cubicBezTo>
                    <a:pt x="675" y="773"/>
                    <a:pt x="1217" y="337"/>
                    <a:pt x="1156" y="103"/>
                  </a:cubicBezTo>
                  <a:cubicBezTo>
                    <a:pt x="1136" y="29"/>
                    <a:pt x="1064" y="1"/>
                    <a:pt x="968"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04" name="Google Shape;2504;p56" hidden="0"/>
            <p:cNvSpPr/>
            <p:nvPr isPhoto="0" userDrawn="0"/>
          </p:nvSpPr>
          <p:spPr bwMode="auto">
            <a:xfrm>
              <a:off x="4304515" y="3929807"/>
              <a:ext cx="37942" cy="23874"/>
            </a:xfrm>
            <a:custGeom>
              <a:avLst/>
              <a:gdLst/>
              <a:ahLst/>
              <a:cxnLst/>
              <a:rect l="l" t="t" r="r" b="b"/>
              <a:pathLst>
                <a:path w="739" h="465" fill="none" stroke="1" extrusionOk="0">
                  <a:moveTo>
                    <a:pt x="1" y="465"/>
                  </a:moveTo>
                  <a:lnTo>
                    <a:pt x="739"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05" name="Google Shape;2505;p56" hidden="0"/>
            <p:cNvSpPr/>
            <p:nvPr isPhoto="0" userDrawn="0"/>
          </p:nvSpPr>
          <p:spPr bwMode="auto">
            <a:xfrm>
              <a:off x="4291063" y="3863677"/>
              <a:ext cx="62484" cy="39687"/>
            </a:xfrm>
            <a:custGeom>
              <a:avLst/>
              <a:gdLst/>
              <a:ahLst/>
              <a:cxnLst/>
              <a:rect l="l" t="t" r="r" b="b"/>
              <a:pathLst>
                <a:path w="1217" h="773" fill="norm" stroke="1" extrusionOk="0">
                  <a:moveTo>
                    <a:pt x="970" y="1"/>
                  </a:moveTo>
                  <a:cubicBezTo>
                    <a:pt x="724" y="1"/>
                    <a:pt x="318" y="182"/>
                    <a:pt x="215" y="276"/>
                  </a:cubicBezTo>
                  <a:cubicBezTo>
                    <a:pt x="84" y="396"/>
                    <a:pt x="1" y="550"/>
                    <a:pt x="1" y="729"/>
                  </a:cubicBezTo>
                  <a:cubicBezTo>
                    <a:pt x="74" y="759"/>
                    <a:pt x="153" y="773"/>
                    <a:pt x="234" y="773"/>
                  </a:cubicBezTo>
                  <a:cubicBezTo>
                    <a:pt x="692" y="773"/>
                    <a:pt x="1216" y="341"/>
                    <a:pt x="1156" y="98"/>
                  </a:cubicBezTo>
                  <a:cubicBezTo>
                    <a:pt x="1136" y="28"/>
                    <a:pt x="1065" y="1"/>
                    <a:pt x="970"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06" name="Google Shape;2506;p56" hidden="0"/>
            <p:cNvSpPr/>
            <p:nvPr isPhoto="0" userDrawn="0"/>
          </p:nvSpPr>
          <p:spPr bwMode="auto">
            <a:xfrm>
              <a:off x="4291063" y="3877848"/>
              <a:ext cx="37942" cy="23258"/>
            </a:xfrm>
            <a:custGeom>
              <a:avLst/>
              <a:gdLst/>
              <a:ahLst/>
              <a:cxnLst/>
              <a:rect l="l" t="t" r="r" b="b"/>
              <a:pathLst>
                <a:path w="739" h="453" fill="none" stroke="1" extrusionOk="0">
                  <a:moveTo>
                    <a:pt x="1" y="453"/>
                  </a:moveTo>
                  <a:lnTo>
                    <a:pt x="739"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07" name="Google Shape;2507;p56" hidden="0"/>
            <p:cNvSpPr/>
            <p:nvPr isPhoto="0" userDrawn="0"/>
          </p:nvSpPr>
          <p:spPr bwMode="auto">
            <a:xfrm>
              <a:off x="4253172" y="3840470"/>
              <a:ext cx="51651" cy="62484"/>
            </a:xfrm>
            <a:custGeom>
              <a:avLst/>
              <a:gdLst/>
              <a:ahLst/>
              <a:cxnLst/>
              <a:rect l="l" t="t" r="r" b="b"/>
              <a:pathLst>
                <a:path w="1006" h="1217" fill="norm" stroke="1" extrusionOk="0">
                  <a:moveTo>
                    <a:pt x="287" y="0"/>
                  </a:moveTo>
                  <a:cubicBezTo>
                    <a:pt x="279" y="0"/>
                    <a:pt x="271" y="1"/>
                    <a:pt x="263" y="2"/>
                  </a:cubicBezTo>
                  <a:cubicBezTo>
                    <a:pt x="1" y="50"/>
                    <a:pt x="227" y="812"/>
                    <a:pt x="334" y="955"/>
                  </a:cubicBezTo>
                  <a:cubicBezTo>
                    <a:pt x="441" y="1098"/>
                    <a:pt x="596" y="1193"/>
                    <a:pt x="775" y="1217"/>
                  </a:cubicBezTo>
                  <a:cubicBezTo>
                    <a:pt x="1006" y="777"/>
                    <a:pt x="574" y="0"/>
                    <a:pt x="287"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08" name="Google Shape;2508;p56" hidden="0"/>
            <p:cNvSpPr/>
            <p:nvPr isPhoto="0" userDrawn="0"/>
          </p:nvSpPr>
          <p:spPr bwMode="auto">
            <a:xfrm>
              <a:off x="4273350" y="3863163"/>
              <a:ext cx="19613" cy="39790"/>
            </a:xfrm>
            <a:custGeom>
              <a:avLst/>
              <a:gdLst/>
              <a:ahLst/>
              <a:cxnLst/>
              <a:rect l="l" t="t" r="r" b="b"/>
              <a:pathLst>
                <a:path w="382" h="775" fill="none" stroke="1" extrusionOk="0">
                  <a:moveTo>
                    <a:pt x="382" y="775"/>
                  </a:moveTo>
                  <a:lnTo>
                    <a:pt x="1"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09" name="Google Shape;2509;p56" hidden="0"/>
            <p:cNvSpPr/>
            <p:nvPr isPhoto="0" userDrawn="0"/>
          </p:nvSpPr>
          <p:spPr bwMode="auto">
            <a:xfrm>
              <a:off x="4221391" y="3665749"/>
              <a:ext cx="51" cy="742156"/>
            </a:xfrm>
            <a:custGeom>
              <a:avLst/>
              <a:gdLst/>
              <a:ahLst/>
              <a:cxnLst/>
              <a:rect l="l" t="t" r="r" b="b"/>
              <a:pathLst>
                <a:path w="1" h="14455" fill="none" stroke="1" extrusionOk="0">
                  <a:moveTo>
                    <a:pt x="1" y="0"/>
                  </a:moveTo>
                  <a:lnTo>
                    <a:pt x="1" y="14454"/>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10" name="Google Shape;2510;p56" hidden="0"/>
            <p:cNvSpPr/>
            <p:nvPr isPhoto="0" userDrawn="0"/>
          </p:nvSpPr>
          <p:spPr bwMode="auto">
            <a:xfrm>
              <a:off x="4196951" y="4264205"/>
              <a:ext cx="25105" cy="31832"/>
            </a:xfrm>
            <a:custGeom>
              <a:avLst/>
              <a:gdLst/>
              <a:ahLst/>
              <a:cxnLst/>
              <a:rect l="l" t="t" r="r" b="b"/>
              <a:pathLst>
                <a:path w="489" h="620" fill="none" stroke="1" extrusionOk="0">
                  <a:moveTo>
                    <a:pt x="488" y="619"/>
                  </a:moveTo>
                  <a:lnTo>
                    <a:pt x="0"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11" name="Google Shape;2511;p56" hidden="0"/>
            <p:cNvSpPr/>
            <p:nvPr isPhoto="0" userDrawn="0"/>
          </p:nvSpPr>
          <p:spPr bwMode="auto">
            <a:xfrm>
              <a:off x="4144325" y="4231191"/>
              <a:ext cx="61200" cy="43898"/>
            </a:xfrm>
            <a:custGeom>
              <a:avLst/>
              <a:gdLst/>
              <a:ahLst/>
              <a:cxnLst/>
              <a:rect l="l" t="t" r="r" b="b"/>
              <a:pathLst>
                <a:path w="1192" h="855" fill="norm" stroke="1" extrusionOk="0">
                  <a:moveTo>
                    <a:pt x="250" y="0"/>
                  </a:moveTo>
                  <a:cubicBezTo>
                    <a:pt x="175" y="0"/>
                    <a:pt x="119" y="24"/>
                    <a:pt x="97" y="84"/>
                  </a:cubicBezTo>
                  <a:cubicBezTo>
                    <a:pt x="0" y="319"/>
                    <a:pt x="550" y="854"/>
                    <a:pt x="1026" y="854"/>
                  </a:cubicBezTo>
                  <a:cubicBezTo>
                    <a:pt x="1078" y="854"/>
                    <a:pt x="1130" y="848"/>
                    <a:pt x="1180" y="834"/>
                  </a:cubicBezTo>
                  <a:cubicBezTo>
                    <a:pt x="1192" y="655"/>
                    <a:pt x="1132" y="477"/>
                    <a:pt x="1013" y="346"/>
                  </a:cubicBezTo>
                  <a:cubicBezTo>
                    <a:pt x="913" y="246"/>
                    <a:pt x="488" y="0"/>
                    <a:pt x="250"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12" name="Google Shape;2512;p56" hidden="0"/>
            <p:cNvSpPr/>
            <p:nvPr isPhoto="0" userDrawn="0"/>
          </p:nvSpPr>
          <p:spPr bwMode="auto">
            <a:xfrm>
              <a:off x="4171280" y="4248289"/>
              <a:ext cx="33681" cy="25723"/>
            </a:xfrm>
            <a:custGeom>
              <a:avLst/>
              <a:gdLst/>
              <a:ahLst/>
              <a:cxnLst/>
              <a:rect l="l" t="t" r="r" b="b"/>
              <a:pathLst>
                <a:path w="656" h="501" fill="none" stroke="1" extrusionOk="0">
                  <a:moveTo>
                    <a:pt x="655" y="501"/>
                  </a:moveTo>
                  <a:lnTo>
                    <a:pt x="0"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13" name="Google Shape;2513;p56" hidden="0"/>
            <p:cNvSpPr/>
            <p:nvPr isPhoto="0" userDrawn="0"/>
          </p:nvSpPr>
          <p:spPr bwMode="auto">
            <a:xfrm>
              <a:off x="4196951" y="4124808"/>
              <a:ext cx="25105" cy="31832"/>
            </a:xfrm>
            <a:custGeom>
              <a:avLst/>
              <a:gdLst/>
              <a:ahLst/>
              <a:cxnLst/>
              <a:rect l="l" t="t" r="r" b="b"/>
              <a:pathLst>
                <a:path w="489" h="620" fill="none" stroke="1" extrusionOk="0">
                  <a:moveTo>
                    <a:pt x="488" y="620"/>
                  </a:moveTo>
                  <a:lnTo>
                    <a:pt x="0" y="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14" name="Google Shape;2514;p56" hidden="0"/>
            <p:cNvSpPr/>
            <p:nvPr isPhoto="0" userDrawn="0"/>
          </p:nvSpPr>
          <p:spPr bwMode="auto">
            <a:xfrm>
              <a:off x="4144325" y="4091538"/>
              <a:ext cx="61200" cy="44155"/>
            </a:xfrm>
            <a:custGeom>
              <a:avLst/>
              <a:gdLst/>
              <a:ahLst/>
              <a:cxnLst/>
              <a:rect l="l" t="t" r="r" b="b"/>
              <a:pathLst>
                <a:path w="1192" h="860" fill="norm" stroke="1" extrusionOk="0">
                  <a:moveTo>
                    <a:pt x="242" y="0"/>
                  </a:moveTo>
                  <a:cubicBezTo>
                    <a:pt x="171" y="0"/>
                    <a:pt x="118" y="23"/>
                    <a:pt x="97" y="77"/>
                  </a:cubicBezTo>
                  <a:cubicBezTo>
                    <a:pt x="0" y="324"/>
                    <a:pt x="550" y="860"/>
                    <a:pt x="1026" y="860"/>
                  </a:cubicBezTo>
                  <a:cubicBezTo>
                    <a:pt x="1079" y="860"/>
                    <a:pt x="1130" y="853"/>
                    <a:pt x="1180" y="839"/>
                  </a:cubicBezTo>
                  <a:cubicBezTo>
                    <a:pt x="1192" y="660"/>
                    <a:pt x="1132" y="482"/>
                    <a:pt x="1013" y="351"/>
                  </a:cubicBezTo>
                  <a:cubicBezTo>
                    <a:pt x="912" y="250"/>
                    <a:pt x="479" y="0"/>
                    <a:pt x="242"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15" name="Google Shape;2515;p56" hidden="0"/>
            <p:cNvSpPr/>
            <p:nvPr isPhoto="0" userDrawn="0"/>
          </p:nvSpPr>
          <p:spPr bwMode="auto">
            <a:xfrm>
              <a:off x="4171280" y="4108327"/>
              <a:ext cx="33681" cy="25723"/>
            </a:xfrm>
            <a:custGeom>
              <a:avLst/>
              <a:gdLst/>
              <a:ahLst/>
              <a:cxnLst/>
              <a:rect l="l" t="t" r="r" b="b"/>
              <a:pathLst>
                <a:path w="656" h="501" fill="none" stroke="1" extrusionOk="0">
                  <a:moveTo>
                    <a:pt x="655" y="500"/>
                  </a:moveTo>
                  <a:lnTo>
                    <a:pt x="0"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16" name="Google Shape;2516;p56" hidden="0"/>
            <p:cNvSpPr/>
            <p:nvPr isPhoto="0" userDrawn="0"/>
          </p:nvSpPr>
          <p:spPr bwMode="auto">
            <a:xfrm>
              <a:off x="4196951" y="3960972"/>
              <a:ext cx="25105" cy="31832"/>
            </a:xfrm>
            <a:custGeom>
              <a:avLst/>
              <a:gdLst/>
              <a:ahLst/>
              <a:cxnLst/>
              <a:rect l="l" t="t" r="r" b="b"/>
              <a:pathLst>
                <a:path w="489" h="620" fill="none" stroke="1" extrusionOk="0">
                  <a:moveTo>
                    <a:pt x="488" y="620"/>
                  </a:moveTo>
                  <a:lnTo>
                    <a:pt x="0" y="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17" name="Google Shape;2517;p56" hidden="0"/>
            <p:cNvSpPr/>
            <p:nvPr isPhoto="0" userDrawn="0"/>
          </p:nvSpPr>
          <p:spPr bwMode="auto">
            <a:xfrm>
              <a:off x="4144325" y="3928009"/>
              <a:ext cx="61200" cy="43898"/>
            </a:xfrm>
            <a:custGeom>
              <a:avLst/>
              <a:gdLst/>
              <a:ahLst/>
              <a:cxnLst/>
              <a:rect l="l" t="t" r="r" b="b"/>
              <a:pathLst>
                <a:path w="1192" h="855" fill="norm" stroke="1" extrusionOk="0">
                  <a:moveTo>
                    <a:pt x="249" y="0"/>
                  </a:moveTo>
                  <a:cubicBezTo>
                    <a:pt x="175" y="0"/>
                    <a:pt x="119" y="24"/>
                    <a:pt x="97" y="83"/>
                  </a:cubicBezTo>
                  <a:cubicBezTo>
                    <a:pt x="0" y="329"/>
                    <a:pt x="548" y="854"/>
                    <a:pt x="1023" y="854"/>
                  </a:cubicBezTo>
                  <a:cubicBezTo>
                    <a:pt x="1077" y="854"/>
                    <a:pt x="1129" y="848"/>
                    <a:pt x="1180" y="833"/>
                  </a:cubicBezTo>
                  <a:cubicBezTo>
                    <a:pt x="1192" y="655"/>
                    <a:pt x="1132" y="476"/>
                    <a:pt x="1013" y="357"/>
                  </a:cubicBezTo>
                  <a:cubicBezTo>
                    <a:pt x="913" y="248"/>
                    <a:pt x="487" y="0"/>
                    <a:pt x="249"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18" name="Google Shape;2518;p56" hidden="0"/>
            <p:cNvSpPr/>
            <p:nvPr isPhoto="0" userDrawn="0"/>
          </p:nvSpPr>
          <p:spPr bwMode="auto">
            <a:xfrm>
              <a:off x="4171280" y="3944491"/>
              <a:ext cx="33681" cy="26339"/>
            </a:xfrm>
            <a:custGeom>
              <a:avLst/>
              <a:gdLst/>
              <a:ahLst/>
              <a:cxnLst/>
              <a:rect l="l" t="t" r="r" b="b"/>
              <a:pathLst>
                <a:path w="656" h="513" fill="none" stroke="1" extrusionOk="0">
                  <a:moveTo>
                    <a:pt x="655" y="512"/>
                  </a:moveTo>
                  <a:lnTo>
                    <a:pt x="0"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19" name="Google Shape;2519;p56" hidden="0"/>
            <p:cNvSpPr/>
            <p:nvPr isPhoto="0" userDrawn="0"/>
          </p:nvSpPr>
          <p:spPr bwMode="auto">
            <a:xfrm>
              <a:off x="4196951" y="3852176"/>
              <a:ext cx="25105" cy="31832"/>
            </a:xfrm>
            <a:custGeom>
              <a:avLst/>
              <a:gdLst/>
              <a:ahLst/>
              <a:cxnLst/>
              <a:rect l="l" t="t" r="r" b="b"/>
              <a:pathLst>
                <a:path w="489" h="620" fill="none" stroke="1" extrusionOk="0">
                  <a:moveTo>
                    <a:pt x="488" y="620"/>
                  </a:moveTo>
                  <a:lnTo>
                    <a:pt x="0"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20" name="Google Shape;2520;p56" hidden="0"/>
            <p:cNvSpPr/>
            <p:nvPr isPhoto="0" userDrawn="0"/>
          </p:nvSpPr>
          <p:spPr bwMode="auto">
            <a:xfrm>
              <a:off x="4144325" y="3818649"/>
              <a:ext cx="61200" cy="44001"/>
            </a:xfrm>
            <a:custGeom>
              <a:avLst/>
              <a:gdLst/>
              <a:ahLst/>
              <a:cxnLst/>
              <a:rect l="l" t="t" r="r" b="b"/>
              <a:pathLst>
                <a:path w="1192" h="857" fill="norm" stroke="1" extrusionOk="0">
                  <a:moveTo>
                    <a:pt x="245" y="0"/>
                  </a:moveTo>
                  <a:cubicBezTo>
                    <a:pt x="173" y="0"/>
                    <a:pt x="119" y="24"/>
                    <a:pt x="97" y="82"/>
                  </a:cubicBezTo>
                  <a:cubicBezTo>
                    <a:pt x="1" y="327"/>
                    <a:pt x="542" y="856"/>
                    <a:pt x="1015" y="856"/>
                  </a:cubicBezTo>
                  <a:cubicBezTo>
                    <a:pt x="1071" y="856"/>
                    <a:pt x="1127" y="849"/>
                    <a:pt x="1180" y="832"/>
                  </a:cubicBezTo>
                  <a:cubicBezTo>
                    <a:pt x="1192" y="665"/>
                    <a:pt x="1132" y="487"/>
                    <a:pt x="1013" y="356"/>
                  </a:cubicBezTo>
                  <a:cubicBezTo>
                    <a:pt x="913" y="255"/>
                    <a:pt x="483" y="0"/>
                    <a:pt x="245"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21" name="Google Shape;2521;p56" hidden="0"/>
            <p:cNvSpPr/>
            <p:nvPr isPhoto="0" userDrawn="0"/>
          </p:nvSpPr>
          <p:spPr bwMode="auto">
            <a:xfrm>
              <a:off x="4171280" y="3835644"/>
              <a:ext cx="33681" cy="25723"/>
            </a:xfrm>
            <a:custGeom>
              <a:avLst/>
              <a:gdLst/>
              <a:ahLst/>
              <a:cxnLst/>
              <a:rect l="l" t="t" r="r" b="b"/>
              <a:pathLst>
                <a:path w="656" h="501" fill="none" stroke="1" extrusionOk="0">
                  <a:moveTo>
                    <a:pt x="655" y="501"/>
                  </a:moveTo>
                  <a:lnTo>
                    <a:pt x="0"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22" name="Google Shape;2522;p56" hidden="0"/>
            <p:cNvSpPr/>
            <p:nvPr isPhoto="0" userDrawn="0"/>
          </p:nvSpPr>
          <p:spPr bwMode="auto">
            <a:xfrm>
              <a:off x="4196951" y="3742764"/>
              <a:ext cx="25105" cy="31832"/>
            </a:xfrm>
            <a:custGeom>
              <a:avLst/>
              <a:gdLst/>
              <a:ahLst/>
              <a:cxnLst/>
              <a:rect l="l" t="t" r="r" b="b"/>
              <a:pathLst>
                <a:path w="489" h="620" fill="none" stroke="1" extrusionOk="0">
                  <a:moveTo>
                    <a:pt x="488" y="619"/>
                  </a:moveTo>
                  <a:lnTo>
                    <a:pt x="0"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23" name="Google Shape;2523;p56" hidden="0"/>
            <p:cNvSpPr/>
            <p:nvPr isPhoto="0" userDrawn="0"/>
          </p:nvSpPr>
          <p:spPr bwMode="auto">
            <a:xfrm>
              <a:off x="4144325" y="3709237"/>
              <a:ext cx="61200" cy="43949"/>
            </a:xfrm>
            <a:custGeom>
              <a:avLst/>
              <a:gdLst/>
              <a:ahLst/>
              <a:cxnLst/>
              <a:rect l="l" t="t" r="r" b="b"/>
              <a:pathLst>
                <a:path w="1192" h="856" fill="norm" stroke="1" extrusionOk="0">
                  <a:moveTo>
                    <a:pt x="245" y="0"/>
                  </a:moveTo>
                  <a:cubicBezTo>
                    <a:pt x="173" y="0"/>
                    <a:pt x="119" y="24"/>
                    <a:pt x="97" y="82"/>
                  </a:cubicBezTo>
                  <a:cubicBezTo>
                    <a:pt x="1" y="326"/>
                    <a:pt x="542" y="856"/>
                    <a:pt x="1015" y="856"/>
                  </a:cubicBezTo>
                  <a:cubicBezTo>
                    <a:pt x="1071" y="856"/>
                    <a:pt x="1127" y="848"/>
                    <a:pt x="1180" y="832"/>
                  </a:cubicBezTo>
                  <a:cubicBezTo>
                    <a:pt x="1192" y="665"/>
                    <a:pt x="1132" y="487"/>
                    <a:pt x="1013" y="356"/>
                  </a:cubicBezTo>
                  <a:cubicBezTo>
                    <a:pt x="913" y="255"/>
                    <a:pt x="483" y="0"/>
                    <a:pt x="245"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24" name="Google Shape;2524;p56" hidden="0"/>
            <p:cNvSpPr/>
            <p:nvPr isPhoto="0" userDrawn="0"/>
          </p:nvSpPr>
          <p:spPr bwMode="auto">
            <a:xfrm>
              <a:off x="4171280" y="3726231"/>
              <a:ext cx="33681" cy="25723"/>
            </a:xfrm>
            <a:custGeom>
              <a:avLst/>
              <a:gdLst/>
              <a:ahLst/>
              <a:cxnLst/>
              <a:rect l="l" t="t" r="r" b="b"/>
              <a:pathLst>
                <a:path w="656" h="501" fill="none" stroke="1" extrusionOk="0">
                  <a:moveTo>
                    <a:pt x="655" y="501"/>
                  </a:moveTo>
                  <a:lnTo>
                    <a:pt x="0"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25" name="Google Shape;2525;p56" hidden="0"/>
            <p:cNvSpPr/>
            <p:nvPr isPhoto="0" userDrawn="0"/>
          </p:nvSpPr>
          <p:spPr bwMode="auto">
            <a:xfrm>
              <a:off x="4221391" y="4306974"/>
              <a:ext cx="24490" cy="31832"/>
            </a:xfrm>
            <a:custGeom>
              <a:avLst/>
              <a:gdLst/>
              <a:ahLst/>
              <a:cxnLst/>
              <a:rect l="l" t="t" r="r" b="b"/>
              <a:pathLst>
                <a:path w="477" h="620" fill="none" stroke="1" extrusionOk="0">
                  <a:moveTo>
                    <a:pt x="1" y="620"/>
                  </a:moveTo>
                  <a:lnTo>
                    <a:pt x="477" y="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26" name="Google Shape;2526;p56" hidden="0"/>
            <p:cNvSpPr/>
            <p:nvPr isPhoto="0" userDrawn="0"/>
          </p:nvSpPr>
          <p:spPr bwMode="auto">
            <a:xfrm>
              <a:off x="4237307" y="4273447"/>
              <a:ext cx="61816" cy="44001"/>
            </a:xfrm>
            <a:custGeom>
              <a:avLst/>
              <a:gdLst/>
              <a:ahLst/>
              <a:cxnLst/>
              <a:rect l="l" t="t" r="r" b="b"/>
              <a:pathLst>
                <a:path w="1204" h="857" fill="norm" stroke="1" extrusionOk="0">
                  <a:moveTo>
                    <a:pt x="957" y="1"/>
                  </a:moveTo>
                  <a:cubicBezTo>
                    <a:pt x="717" y="1"/>
                    <a:pt x="282" y="255"/>
                    <a:pt x="191" y="356"/>
                  </a:cubicBezTo>
                  <a:cubicBezTo>
                    <a:pt x="72" y="487"/>
                    <a:pt x="0" y="666"/>
                    <a:pt x="24" y="832"/>
                  </a:cubicBezTo>
                  <a:cubicBezTo>
                    <a:pt x="77" y="849"/>
                    <a:pt x="133" y="856"/>
                    <a:pt x="189" y="856"/>
                  </a:cubicBezTo>
                  <a:cubicBezTo>
                    <a:pt x="662" y="856"/>
                    <a:pt x="1203" y="327"/>
                    <a:pt x="1107" y="82"/>
                  </a:cubicBezTo>
                  <a:cubicBezTo>
                    <a:pt x="1085" y="24"/>
                    <a:pt x="1030" y="1"/>
                    <a:pt x="957"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27" name="Google Shape;2527;p56" hidden="0"/>
            <p:cNvSpPr/>
            <p:nvPr isPhoto="0" userDrawn="0"/>
          </p:nvSpPr>
          <p:spPr bwMode="auto">
            <a:xfrm>
              <a:off x="4238488" y="4289261"/>
              <a:ext cx="34913" cy="26955"/>
            </a:xfrm>
            <a:custGeom>
              <a:avLst/>
              <a:gdLst/>
              <a:ahLst/>
              <a:cxnLst/>
              <a:rect l="l" t="t" r="r" b="b"/>
              <a:pathLst>
                <a:path w="680" h="525" fill="none" stroke="1" extrusionOk="0">
                  <a:moveTo>
                    <a:pt x="1" y="524"/>
                  </a:moveTo>
                  <a:lnTo>
                    <a:pt x="680"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28" name="Google Shape;2528;p56" hidden="0"/>
            <p:cNvSpPr/>
            <p:nvPr isPhoto="0" userDrawn="0"/>
          </p:nvSpPr>
          <p:spPr bwMode="auto">
            <a:xfrm>
              <a:off x="4221391" y="4085069"/>
              <a:ext cx="24490" cy="31832"/>
            </a:xfrm>
            <a:custGeom>
              <a:avLst/>
              <a:gdLst/>
              <a:ahLst/>
              <a:cxnLst/>
              <a:rect l="l" t="t" r="r" b="b"/>
              <a:pathLst>
                <a:path w="477" h="620" fill="none" stroke="1" extrusionOk="0">
                  <a:moveTo>
                    <a:pt x="1" y="620"/>
                  </a:moveTo>
                  <a:lnTo>
                    <a:pt x="477" y="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29" name="Google Shape;2529;p56" hidden="0"/>
            <p:cNvSpPr/>
            <p:nvPr isPhoto="0" userDrawn="0"/>
          </p:nvSpPr>
          <p:spPr bwMode="auto">
            <a:xfrm>
              <a:off x="4237307" y="4051798"/>
              <a:ext cx="61816" cy="43744"/>
            </a:xfrm>
            <a:custGeom>
              <a:avLst/>
              <a:gdLst/>
              <a:ahLst/>
              <a:cxnLst/>
              <a:rect l="l" t="t" r="r" b="b"/>
              <a:pathLst>
                <a:path w="1204" h="852" fill="norm" stroke="1" extrusionOk="0">
                  <a:moveTo>
                    <a:pt x="950" y="1"/>
                  </a:moveTo>
                  <a:cubicBezTo>
                    <a:pt x="708" y="1"/>
                    <a:pt x="281" y="252"/>
                    <a:pt x="191" y="351"/>
                  </a:cubicBezTo>
                  <a:cubicBezTo>
                    <a:pt x="72" y="482"/>
                    <a:pt x="0" y="661"/>
                    <a:pt x="24" y="827"/>
                  </a:cubicBezTo>
                  <a:cubicBezTo>
                    <a:pt x="77" y="844"/>
                    <a:pt x="133" y="851"/>
                    <a:pt x="190" y="851"/>
                  </a:cubicBezTo>
                  <a:cubicBezTo>
                    <a:pt x="662" y="851"/>
                    <a:pt x="1203" y="323"/>
                    <a:pt x="1107" y="89"/>
                  </a:cubicBezTo>
                  <a:cubicBezTo>
                    <a:pt x="1084" y="26"/>
                    <a:pt x="1026" y="1"/>
                    <a:pt x="950"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30" name="Google Shape;2530;p56" hidden="0"/>
            <p:cNvSpPr/>
            <p:nvPr isPhoto="0" userDrawn="0"/>
          </p:nvSpPr>
          <p:spPr bwMode="auto">
            <a:xfrm>
              <a:off x="4238488" y="4067355"/>
              <a:ext cx="34913" cy="26955"/>
            </a:xfrm>
            <a:custGeom>
              <a:avLst/>
              <a:gdLst/>
              <a:ahLst/>
              <a:cxnLst/>
              <a:rect l="l" t="t" r="r" b="b"/>
              <a:pathLst>
                <a:path w="680" h="525" fill="none" stroke="1" extrusionOk="0">
                  <a:moveTo>
                    <a:pt x="1" y="524"/>
                  </a:moveTo>
                  <a:lnTo>
                    <a:pt x="680"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31" name="Google Shape;2531;p56" hidden="0"/>
            <p:cNvSpPr/>
            <p:nvPr isPhoto="0" userDrawn="0"/>
          </p:nvSpPr>
          <p:spPr bwMode="auto">
            <a:xfrm>
              <a:off x="4221391" y="3975656"/>
              <a:ext cx="24490" cy="31832"/>
            </a:xfrm>
            <a:custGeom>
              <a:avLst/>
              <a:gdLst/>
              <a:ahLst/>
              <a:cxnLst/>
              <a:rect l="l" t="t" r="r" b="b"/>
              <a:pathLst>
                <a:path w="477" h="620" fill="none" stroke="1" extrusionOk="0">
                  <a:moveTo>
                    <a:pt x="1" y="620"/>
                  </a:moveTo>
                  <a:lnTo>
                    <a:pt x="477"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32" name="Google Shape;2532;p56" hidden="0"/>
            <p:cNvSpPr/>
            <p:nvPr isPhoto="0" userDrawn="0"/>
          </p:nvSpPr>
          <p:spPr bwMode="auto">
            <a:xfrm>
              <a:off x="4237307" y="3942129"/>
              <a:ext cx="61816" cy="44001"/>
            </a:xfrm>
            <a:custGeom>
              <a:avLst/>
              <a:gdLst/>
              <a:ahLst/>
              <a:cxnLst/>
              <a:rect l="l" t="t" r="r" b="b"/>
              <a:pathLst>
                <a:path w="1204" h="857" fill="norm" stroke="1" extrusionOk="0">
                  <a:moveTo>
                    <a:pt x="957" y="0"/>
                  </a:moveTo>
                  <a:cubicBezTo>
                    <a:pt x="717" y="0"/>
                    <a:pt x="282" y="255"/>
                    <a:pt x="191" y="356"/>
                  </a:cubicBezTo>
                  <a:cubicBezTo>
                    <a:pt x="72" y="487"/>
                    <a:pt x="0" y="665"/>
                    <a:pt x="24" y="832"/>
                  </a:cubicBezTo>
                  <a:cubicBezTo>
                    <a:pt x="77" y="849"/>
                    <a:pt x="133" y="856"/>
                    <a:pt x="189" y="856"/>
                  </a:cubicBezTo>
                  <a:cubicBezTo>
                    <a:pt x="662" y="856"/>
                    <a:pt x="1203" y="327"/>
                    <a:pt x="1107" y="82"/>
                  </a:cubicBezTo>
                  <a:cubicBezTo>
                    <a:pt x="1085" y="24"/>
                    <a:pt x="1030" y="0"/>
                    <a:pt x="957"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33" name="Google Shape;2533;p56" hidden="0"/>
            <p:cNvSpPr/>
            <p:nvPr isPhoto="0" userDrawn="0"/>
          </p:nvSpPr>
          <p:spPr bwMode="auto">
            <a:xfrm>
              <a:off x="4238488" y="3957943"/>
              <a:ext cx="34913" cy="26955"/>
            </a:xfrm>
            <a:custGeom>
              <a:avLst/>
              <a:gdLst/>
              <a:ahLst/>
              <a:cxnLst/>
              <a:rect l="l" t="t" r="r" b="b"/>
              <a:pathLst>
                <a:path w="680" h="525" fill="none" stroke="1" extrusionOk="0">
                  <a:moveTo>
                    <a:pt x="1" y="524"/>
                  </a:moveTo>
                  <a:lnTo>
                    <a:pt x="680"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34" name="Google Shape;2534;p56" hidden="0"/>
            <p:cNvSpPr/>
            <p:nvPr isPhoto="0" userDrawn="0"/>
          </p:nvSpPr>
          <p:spPr bwMode="auto">
            <a:xfrm>
              <a:off x="4221391" y="3830766"/>
              <a:ext cx="24490" cy="31832"/>
            </a:xfrm>
            <a:custGeom>
              <a:avLst/>
              <a:gdLst/>
              <a:ahLst/>
              <a:cxnLst/>
              <a:rect l="l" t="t" r="r" b="b"/>
              <a:pathLst>
                <a:path w="477" h="620" fill="none" stroke="1" extrusionOk="0">
                  <a:moveTo>
                    <a:pt x="1" y="620"/>
                  </a:moveTo>
                  <a:lnTo>
                    <a:pt x="477" y="1"/>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35" name="Google Shape;2535;p56" hidden="0"/>
            <p:cNvSpPr/>
            <p:nvPr isPhoto="0" userDrawn="0"/>
          </p:nvSpPr>
          <p:spPr bwMode="auto">
            <a:xfrm>
              <a:off x="4237307" y="3797752"/>
              <a:ext cx="61816" cy="43898"/>
            </a:xfrm>
            <a:custGeom>
              <a:avLst/>
              <a:gdLst/>
              <a:ahLst/>
              <a:cxnLst/>
              <a:rect l="l" t="t" r="r" b="b"/>
              <a:pathLst>
                <a:path w="1204" h="855" fill="norm" stroke="1" extrusionOk="0">
                  <a:moveTo>
                    <a:pt x="953" y="1"/>
                  </a:moveTo>
                  <a:cubicBezTo>
                    <a:pt x="711" y="1"/>
                    <a:pt x="281" y="246"/>
                    <a:pt x="191" y="346"/>
                  </a:cubicBezTo>
                  <a:cubicBezTo>
                    <a:pt x="72" y="477"/>
                    <a:pt x="0" y="656"/>
                    <a:pt x="24" y="834"/>
                  </a:cubicBezTo>
                  <a:cubicBezTo>
                    <a:pt x="74" y="848"/>
                    <a:pt x="125" y="855"/>
                    <a:pt x="178" y="855"/>
                  </a:cubicBezTo>
                  <a:cubicBezTo>
                    <a:pt x="654" y="855"/>
                    <a:pt x="1204" y="320"/>
                    <a:pt x="1107" y="84"/>
                  </a:cubicBezTo>
                  <a:cubicBezTo>
                    <a:pt x="1085" y="25"/>
                    <a:pt x="1028" y="1"/>
                    <a:pt x="953"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36" name="Google Shape;2536;p56" hidden="0"/>
            <p:cNvSpPr/>
            <p:nvPr isPhoto="0" userDrawn="0"/>
          </p:nvSpPr>
          <p:spPr bwMode="auto">
            <a:xfrm>
              <a:off x="4238488" y="3813053"/>
              <a:ext cx="34913" cy="27571"/>
            </a:xfrm>
            <a:custGeom>
              <a:avLst/>
              <a:gdLst/>
              <a:ahLst/>
              <a:cxnLst/>
              <a:rect l="l" t="t" r="r" b="b"/>
              <a:pathLst>
                <a:path w="680" h="537" fill="none" stroke="1" extrusionOk="0">
                  <a:moveTo>
                    <a:pt x="1" y="536"/>
                  </a:moveTo>
                  <a:lnTo>
                    <a:pt x="680" y="0"/>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37" name="Google Shape;2537;p56" hidden="0"/>
            <p:cNvSpPr/>
            <p:nvPr isPhoto="0" userDrawn="0"/>
          </p:nvSpPr>
          <p:spPr bwMode="auto">
            <a:xfrm>
              <a:off x="4221391" y="3717092"/>
              <a:ext cx="24490" cy="31832"/>
            </a:xfrm>
            <a:custGeom>
              <a:avLst/>
              <a:gdLst/>
              <a:ahLst/>
              <a:cxnLst/>
              <a:rect l="l" t="t" r="r" b="b"/>
              <a:pathLst>
                <a:path w="477" h="620" fill="none" stroke="1" extrusionOk="0">
                  <a:moveTo>
                    <a:pt x="1" y="619"/>
                  </a:moveTo>
                  <a:lnTo>
                    <a:pt x="477" y="0"/>
                  </a:lnTo>
                </a:path>
              </a:pathLst>
            </a:custGeom>
            <a:noFill/>
            <a:ln w="7450"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38" name="Google Shape;2538;p56" hidden="0"/>
            <p:cNvSpPr/>
            <p:nvPr isPhoto="0" userDrawn="0"/>
          </p:nvSpPr>
          <p:spPr bwMode="auto">
            <a:xfrm>
              <a:off x="4237307" y="3684078"/>
              <a:ext cx="61816" cy="43898"/>
            </a:xfrm>
            <a:custGeom>
              <a:avLst/>
              <a:gdLst/>
              <a:ahLst/>
              <a:cxnLst/>
              <a:rect l="l" t="t" r="r" b="b"/>
              <a:pathLst>
                <a:path w="1204" h="855" fill="norm" stroke="1" extrusionOk="0">
                  <a:moveTo>
                    <a:pt x="953" y="0"/>
                  </a:moveTo>
                  <a:cubicBezTo>
                    <a:pt x="711" y="0"/>
                    <a:pt x="281" y="246"/>
                    <a:pt x="191" y="345"/>
                  </a:cubicBezTo>
                  <a:cubicBezTo>
                    <a:pt x="72" y="476"/>
                    <a:pt x="0" y="655"/>
                    <a:pt x="24" y="834"/>
                  </a:cubicBezTo>
                  <a:cubicBezTo>
                    <a:pt x="74" y="848"/>
                    <a:pt x="125" y="854"/>
                    <a:pt x="178" y="854"/>
                  </a:cubicBezTo>
                  <a:cubicBezTo>
                    <a:pt x="654" y="854"/>
                    <a:pt x="1204" y="319"/>
                    <a:pt x="1107" y="84"/>
                  </a:cubicBezTo>
                  <a:cubicBezTo>
                    <a:pt x="1085" y="24"/>
                    <a:pt x="1028" y="0"/>
                    <a:pt x="953"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39" name="Google Shape;2539;p56" hidden="0"/>
            <p:cNvSpPr/>
            <p:nvPr isPhoto="0" userDrawn="0"/>
          </p:nvSpPr>
          <p:spPr bwMode="auto">
            <a:xfrm>
              <a:off x="4238488" y="3699327"/>
              <a:ext cx="34913" cy="27571"/>
            </a:xfrm>
            <a:custGeom>
              <a:avLst/>
              <a:gdLst/>
              <a:ahLst/>
              <a:cxnLst/>
              <a:rect l="l" t="t" r="r" b="b"/>
              <a:pathLst>
                <a:path w="680" h="537" fill="none" stroke="1" extrusionOk="0">
                  <a:moveTo>
                    <a:pt x="1" y="537"/>
                  </a:moveTo>
                  <a:lnTo>
                    <a:pt x="680"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40" name="Google Shape;2540;p56" hidden="0"/>
            <p:cNvSpPr/>
            <p:nvPr isPhoto="0" userDrawn="0"/>
          </p:nvSpPr>
          <p:spPr bwMode="auto">
            <a:xfrm>
              <a:off x="4218926" y="3633351"/>
              <a:ext cx="61252" cy="43898"/>
            </a:xfrm>
            <a:custGeom>
              <a:avLst/>
              <a:gdLst/>
              <a:ahLst/>
              <a:cxnLst/>
              <a:rect l="l" t="t" r="r" b="b"/>
              <a:pathLst>
                <a:path w="1193" h="855" fill="norm" stroke="1" extrusionOk="0">
                  <a:moveTo>
                    <a:pt x="944" y="0"/>
                  </a:moveTo>
                  <a:cubicBezTo>
                    <a:pt x="705" y="0"/>
                    <a:pt x="279" y="248"/>
                    <a:pt x="179" y="357"/>
                  </a:cubicBezTo>
                  <a:cubicBezTo>
                    <a:pt x="60" y="488"/>
                    <a:pt x="1" y="655"/>
                    <a:pt x="13" y="833"/>
                  </a:cubicBezTo>
                  <a:cubicBezTo>
                    <a:pt x="63" y="848"/>
                    <a:pt x="116" y="855"/>
                    <a:pt x="169" y="855"/>
                  </a:cubicBezTo>
                  <a:cubicBezTo>
                    <a:pt x="644" y="855"/>
                    <a:pt x="1193" y="329"/>
                    <a:pt x="1096" y="83"/>
                  </a:cubicBezTo>
                  <a:cubicBezTo>
                    <a:pt x="1074" y="24"/>
                    <a:pt x="1018" y="0"/>
                    <a:pt x="944" y="0"/>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41" name="Google Shape;2541;p56" hidden="0"/>
            <p:cNvSpPr/>
            <p:nvPr isPhoto="0" userDrawn="0"/>
          </p:nvSpPr>
          <p:spPr bwMode="auto">
            <a:xfrm>
              <a:off x="4219542" y="3648600"/>
              <a:ext cx="35529" cy="27571"/>
            </a:xfrm>
            <a:custGeom>
              <a:avLst/>
              <a:gdLst/>
              <a:ahLst/>
              <a:cxnLst/>
              <a:rect l="l" t="t" r="r" b="b"/>
              <a:pathLst>
                <a:path w="692" h="537" fill="none" stroke="1" extrusionOk="0">
                  <a:moveTo>
                    <a:pt x="1" y="536"/>
                  </a:moveTo>
                  <a:lnTo>
                    <a:pt x="691"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42" name="Google Shape;2542;p56" hidden="0"/>
            <p:cNvSpPr/>
            <p:nvPr isPhoto="0" userDrawn="0"/>
          </p:nvSpPr>
          <p:spPr bwMode="auto">
            <a:xfrm>
              <a:off x="4176157" y="3618308"/>
              <a:ext cx="55142" cy="59711"/>
            </a:xfrm>
            <a:custGeom>
              <a:avLst/>
              <a:gdLst/>
              <a:ahLst/>
              <a:cxnLst/>
              <a:rect l="l" t="t" r="r" b="b"/>
              <a:pathLst>
                <a:path w="1074" h="1163" fill="norm" stroke="1" extrusionOk="0">
                  <a:moveTo>
                    <a:pt x="297" y="1"/>
                  </a:moveTo>
                  <a:cubicBezTo>
                    <a:pt x="281" y="1"/>
                    <a:pt x="265" y="3"/>
                    <a:pt x="250" y="7"/>
                  </a:cubicBezTo>
                  <a:cubicBezTo>
                    <a:pt x="0" y="67"/>
                    <a:pt x="298" y="805"/>
                    <a:pt x="429" y="936"/>
                  </a:cubicBezTo>
                  <a:cubicBezTo>
                    <a:pt x="536" y="1079"/>
                    <a:pt x="703" y="1150"/>
                    <a:pt x="882" y="1162"/>
                  </a:cubicBezTo>
                  <a:lnTo>
                    <a:pt x="882" y="1150"/>
                  </a:lnTo>
                  <a:cubicBezTo>
                    <a:pt x="1073" y="699"/>
                    <a:pt x="591" y="1"/>
                    <a:pt x="297" y="1"/>
                  </a:cubicBezTo>
                  <a:close/>
                </a:path>
              </a:pathLst>
            </a:custGeom>
            <a:solidFill>
              <a:srgbClr val="6453C2"/>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43" name="Google Shape;2543;p56" hidden="0"/>
            <p:cNvSpPr/>
            <p:nvPr isPhoto="0" userDrawn="0"/>
          </p:nvSpPr>
          <p:spPr bwMode="auto">
            <a:xfrm>
              <a:off x="4198184" y="3640026"/>
              <a:ext cx="23258" cy="37376"/>
            </a:xfrm>
            <a:custGeom>
              <a:avLst/>
              <a:gdLst/>
              <a:ahLst/>
              <a:cxnLst/>
              <a:rect l="l" t="t" r="r" b="b"/>
              <a:pathLst>
                <a:path w="453" h="728" fill="none" stroke="1" extrusionOk="0">
                  <a:moveTo>
                    <a:pt x="453" y="727"/>
                  </a:moveTo>
                  <a:lnTo>
                    <a:pt x="0" y="1"/>
                  </a:lnTo>
                </a:path>
              </a:pathLst>
            </a:custGeom>
            <a:noFill/>
            <a:ln w="17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44" name="Google Shape;2544;p56" hidden="0"/>
            <p:cNvSpPr/>
            <p:nvPr isPhoto="0" userDrawn="0"/>
          </p:nvSpPr>
          <p:spPr bwMode="auto">
            <a:xfrm>
              <a:off x="4163322" y="4401754"/>
              <a:ext cx="98475" cy="198695"/>
            </a:xfrm>
            <a:custGeom>
              <a:avLst/>
              <a:gdLst/>
              <a:ahLst/>
              <a:cxnLst/>
              <a:rect l="l" t="t" r="r" b="b"/>
              <a:pathLst>
                <a:path w="1918" h="3870" fill="norm" stroke="1" extrusionOk="0">
                  <a:moveTo>
                    <a:pt x="0" y="0"/>
                  </a:moveTo>
                  <a:lnTo>
                    <a:pt x="191" y="3870"/>
                  </a:lnTo>
                  <a:lnTo>
                    <a:pt x="1727" y="3870"/>
                  </a:lnTo>
                  <a:lnTo>
                    <a:pt x="1917" y="0"/>
                  </a:lnTo>
                  <a:close/>
                </a:path>
              </a:pathLst>
            </a:custGeom>
            <a:solidFill>
              <a:srgbClr val="263238"/>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45" name="Google Shape;2545;p56" hidden="0"/>
            <p:cNvSpPr/>
            <p:nvPr isPhoto="0" userDrawn="0"/>
          </p:nvSpPr>
          <p:spPr bwMode="auto">
            <a:xfrm>
              <a:off x="840853" y="3344187"/>
              <a:ext cx="433485" cy="1256248"/>
            </a:xfrm>
            <a:custGeom>
              <a:avLst/>
              <a:gdLst/>
              <a:ahLst/>
              <a:cxnLst/>
              <a:rect l="l" t="t" r="r" b="b"/>
              <a:pathLst>
                <a:path w="8443" h="24468" fill="norm" stroke="1" extrusionOk="0">
                  <a:moveTo>
                    <a:pt x="1" y="0"/>
                  </a:moveTo>
                  <a:lnTo>
                    <a:pt x="1" y="24468"/>
                  </a:lnTo>
                  <a:lnTo>
                    <a:pt x="8442" y="24468"/>
                  </a:lnTo>
                  <a:lnTo>
                    <a:pt x="8442"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46" name="Google Shape;2546;p56" hidden="0"/>
            <p:cNvSpPr/>
            <p:nvPr isPhoto="0" userDrawn="0"/>
          </p:nvSpPr>
          <p:spPr bwMode="auto">
            <a:xfrm>
              <a:off x="878795" y="3451134"/>
              <a:ext cx="352774" cy="214047"/>
            </a:xfrm>
            <a:custGeom>
              <a:avLst/>
              <a:gdLst/>
              <a:ahLst/>
              <a:cxnLst/>
              <a:rect l="l" t="t" r="r" b="b"/>
              <a:pathLst>
                <a:path w="6871" h="4169" fill="norm" stroke="1" extrusionOk="0">
                  <a:moveTo>
                    <a:pt x="0" y="1"/>
                  </a:moveTo>
                  <a:lnTo>
                    <a:pt x="0" y="4168"/>
                  </a:lnTo>
                  <a:lnTo>
                    <a:pt x="6870" y="4168"/>
                  </a:lnTo>
                  <a:lnTo>
                    <a:pt x="6870"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47" name="Google Shape;2547;p56" hidden="0"/>
            <p:cNvSpPr/>
            <p:nvPr isPhoto="0" userDrawn="0"/>
          </p:nvSpPr>
          <p:spPr bwMode="auto">
            <a:xfrm>
              <a:off x="1012031" y="3520242"/>
              <a:ext cx="85639" cy="75217"/>
            </a:xfrm>
            <a:custGeom>
              <a:avLst/>
              <a:gdLst/>
              <a:ahLst/>
              <a:cxnLst/>
              <a:rect l="l" t="t" r="r" b="b"/>
              <a:pathLst>
                <a:path w="1668" h="1465" fill="norm" stroke="1" extrusionOk="0">
                  <a:moveTo>
                    <a:pt x="1" y="0"/>
                  </a:moveTo>
                  <a:lnTo>
                    <a:pt x="1" y="1465"/>
                  </a:lnTo>
                  <a:lnTo>
                    <a:pt x="1668" y="1465"/>
                  </a:lnTo>
                  <a:lnTo>
                    <a:pt x="1668"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48" name="Google Shape;2548;p56" hidden="0"/>
            <p:cNvSpPr/>
            <p:nvPr isPhoto="0" userDrawn="0"/>
          </p:nvSpPr>
          <p:spPr bwMode="auto">
            <a:xfrm>
              <a:off x="1027331" y="3533694"/>
              <a:ext cx="55038" cy="48313"/>
            </a:xfrm>
            <a:custGeom>
              <a:avLst/>
              <a:gdLst/>
              <a:ahLst/>
              <a:cxnLst/>
              <a:rect l="l" t="t" r="r" b="b"/>
              <a:pathLst>
                <a:path w="1072" h="941" fill="norm" stroke="1" extrusionOk="0">
                  <a:moveTo>
                    <a:pt x="0" y="0"/>
                  </a:moveTo>
                  <a:lnTo>
                    <a:pt x="0" y="941"/>
                  </a:lnTo>
                  <a:lnTo>
                    <a:pt x="1072" y="941"/>
                  </a:lnTo>
                  <a:lnTo>
                    <a:pt x="1072"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49" name="Google Shape;2549;p56" hidden="0"/>
            <p:cNvSpPr/>
            <p:nvPr isPhoto="0" userDrawn="0"/>
          </p:nvSpPr>
          <p:spPr bwMode="auto">
            <a:xfrm>
              <a:off x="878795" y="3701791"/>
              <a:ext cx="352774" cy="213996"/>
            </a:xfrm>
            <a:custGeom>
              <a:avLst/>
              <a:gdLst/>
              <a:ahLst/>
              <a:cxnLst/>
              <a:rect l="l" t="t" r="r" b="b"/>
              <a:pathLst>
                <a:path w="6871" h="4168" fill="norm" stroke="1" extrusionOk="0">
                  <a:moveTo>
                    <a:pt x="0" y="0"/>
                  </a:moveTo>
                  <a:lnTo>
                    <a:pt x="0" y="4168"/>
                  </a:lnTo>
                  <a:lnTo>
                    <a:pt x="6870" y="4168"/>
                  </a:lnTo>
                  <a:lnTo>
                    <a:pt x="6870"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50" name="Google Shape;2550;p56" hidden="0"/>
            <p:cNvSpPr/>
            <p:nvPr isPhoto="0" userDrawn="0"/>
          </p:nvSpPr>
          <p:spPr bwMode="auto">
            <a:xfrm>
              <a:off x="1012031" y="3771465"/>
              <a:ext cx="85639" cy="74652"/>
            </a:xfrm>
            <a:custGeom>
              <a:avLst/>
              <a:gdLst/>
              <a:ahLst/>
              <a:cxnLst/>
              <a:rect l="l" t="t" r="r" b="b"/>
              <a:pathLst>
                <a:path w="1668" h="1454" fill="norm" stroke="1" extrusionOk="0">
                  <a:moveTo>
                    <a:pt x="1" y="1"/>
                  </a:moveTo>
                  <a:lnTo>
                    <a:pt x="1" y="1453"/>
                  </a:lnTo>
                  <a:lnTo>
                    <a:pt x="1668" y="1453"/>
                  </a:lnTo>
                  <a:lnTo>
                    <a:pt x="1668"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51" name="Google Shape;2551;p56" hidden="0"/>
            <p:cNvSpPr/>
            <p:nvPr isPhoto="0" userDrawn="0"/>
          </p:nvSpPr>
          <p:spPr bwMode="auto">
            <a:xfrm>
              <a:off x="1027331" y="3784916"/>
              <a:ext cx="55038" cy="48365"/>
            </a:xfrm>
            <a:custGeom>
              <a:avLst/>
              <a:gdLst/>
              <a:ahLst/>
              <a:cxnLst/>
              <a:rect l="l" t="t" r="r" b="b"/>
              <a:pathLst>
                <a:path w="1072" h="942" fill="norm" stroke="1" extrusionOk="0">
                  <a:moveTo>
                    <a:pt x="0" y="1"/>
                  </a:moveTo>
                  <a:lnTo>
                    <a:pt x="0" y="941"/>
                  </a:lnTo>
                  <a:lnTo>
                    <a:pt x="1072" y="941"/>
                  </a:lnTo>
                  <a:lnTo>
                    <a:pt x="1072"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52" name="Google Shape;2552;p56" hidden="0"/>
            <p:cNvSpPr/>
            <p:nvPr isPhoto="0" userDrawn="0"/>
          </p:nvSpPr>
          <p:spPr bwMode="auto">
            <a:xfrm>
              <a:off x="878795" y="3953014"/>
              <a:ext cx="352774" cy="213431"/>
            </a:xfrm>
            <a:custGeom>
              <a:avLst/>
              <a:gdLst/>
              <a:ahLst/>
              <a:cxnLst/>
              <a:rect l="l" t="t" r="r" b="b"/>
              <a:pathLst>
                <a:path w="6871" h="4157" fill="norm" stroke="1" extrusionOk="0">
                  <a:moveTo>
                    <a:pt x="0" y="1"/>
                  </a:moveTo>
                  <a:lnTo>
                    <a:pt x="0" y="4156"/>
                  </a:lnTo>
                  <a:lnTo>
                    <a:pt x="6870" y="4156"/>
                  </a:lnTo>
                  <a:lnTo>
                    <a:pt x="6870"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53" name="Google Shape;2553;p56" hidden="0"/>
            <p:cNvSpPr/>
            <p:nvPr isPhoto="0" userDrawn="0"/>
          </p:nvSpPr>
          <p:spPr bwMode="auto">
            <a:xfrm>
              <a:off x="1012031" y="4022122"/>
              <a:ext cx="85639" cy="75217"/>
            </a:xfrm>
            <a:custGeom>
              <a:avLst/>
              <a:gdLst/>
              <a:ahLst/>
              <a:cxnLst/>
              <a:rect l="l" t="t" r="r" b="b"/>
              <a:pathLst>
                <a:path w="1668" h="1465" fill="norm" stroke="1" extrusionOk="0">
                  <a:moveTo>
                    <a:pt x="1" y="0"/>
                  </a:moveTo>
                  <a:lnTo>
                    <a:pt x="1" y="1465"/>
                  </a:lnTo>
                  <a:lnTo>
                    <a:pt x="1668" y="1465"/>
                  </a:lnTo>
                  <a:lnTo>
                    <a:pt x="1668"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54" name="Google Shape;2554;p56" hidden="0"/>
            <p:cNvSpPr/>
            <p:nvPr isPhoto="0" userDrawn="0"/>
          </p:nvSpPr>
          <p:spPr bwMode="auto">
            <a:xfrm>
              <a:off x="1027331" y="4035574"/>
              <a:ext cx="55038" cy="48313"/>
            </a:xfrm>
            <a:custGeom>
              <a:avLst/>
              <a:gdLst/>
              <a:ahLst/>
              <a:cxnLst/>
              <a:rect l="l" t="t" r="r" b="b"/>
              <a:pathLst>
                <a:path w="1072" h="941" fill="norm" stroke="1" extrusionOk="0">
                  <a:moveTo>
                    <a:pt x="0" y="0"/>
                  </a:moveTo>
                  <a:lnTo>
                    <a:pt x="0" y="941"/>
                  </a:lnTo>
                  <a:lnTo>
                    <a:pt x="1072" y="941"/>
                  </a:lnTo>
                  <a:lnTo>
                    <a:pt x="1072"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55" name="Google Shape;2555;p56" hidden="0"/>
            <p:cNvSpPr/>
            <p:nvPr isPhoto="0" userDrawn="0"/>
          </p:nvSpPr>
          <p:spPr bwMode="auto">
            <a:xfrm>
              <a:off x="878795" y="4203671"/>
              <a:ext cx="352774" cy="213996"/>
            </a:xfrm>
            <a:custGeom>
              <a:avLst/>
              <a:gdLst/>
              <a:ahLst/>
              <a:cxnLst/>
              <a:rect l="l" t="t" r="r" b="b"/>
              <a:pathLst>
                <a:path w="6871" h="4168" fill="norm" stroke="1" extrusionOk="0">
                  <a:moveTo>
                    <a:pt x="0" y="0"/>
                  </a:moveTo>
                  <a:lnTo>
                    <a:pt x="0" y="4168"/>
                  </a:lnTo>
                  <a:lnTo>
                    <a:pt x="6870" y="4168"/>
                  </a:lnTo>
                  <a:lnTo>
                    <a:pt x="6870"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56" name="Google Shape;2556;p56" hidden="0"/>
            <p:cNvSpPr/>
            <p:nvPr isPhoto="0" userDrawn="0"/>
          </p:nvSpPr>
          <p:spPr bwMode="auto">
            <a:xfrm>
              <a:off x="1012031" y="4273344"/>
              <a:ext cx="85639" cy="74652"/>
            </a:xfrm>
            <a:custGeom>
              <a:avLst/>
              <a:gdLst/>
              <a:ahLst/>
              <a:cxnLst/>
              <a:rect l="l" t="t" r="r" b="b"/>
              <a:pathLst>
                <a:path w="1668" h="1454" fill="norm" stroke="1" extrusionOk="0">
                  <a:moveTo>
                    <a:pt x="1" y="1"/>
                  </a:moveTo>
                  <a:lnTo>
                    <a:pt x="1" y="1453"/>
                  </a:lnTo>
                  <a:lnTo>
                    <a:pt x="1668" y="1453"/>
                  </a:lnTo>
                  <a:lnTo>
                    <a:pt x="1668"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57" name="Google Shape;2557;p56" hidden="0"/>
            <p:cNvSpPr/>
            <p:nvPr isPhoto="0" userDrawn="0"/>
          </p:nvSpPr>
          <p:spPr bwMode="auto">
            <a:xfrm>
              <a:off x="1027331" y="4286796"/>
              <a:ext cx="55038" cy="47749"/>
            </a:xfrm>
            <a:custGeom>
              <a:avLst/>
              <a:gdLst/>
              <a:ahLst/>
              <a:cxnLst/>
              <a:rect l="l" t="t" r="r" b="b"/>
              <a:pathLst>
                <a:path w="1072" h="930" fill="norm" stroke="1" extrusionOk="0">
                  <a:moveTo>
                    <a:pt x="0" y="1"/>
                  </a:moveTo>
                  <a:lnTo>
                    <a:pt x="0" y="929"/>
                  </a:lnTo>
                  <a:lnTo>
                    <a:pt x="1072" y="929"/>
                  </a:lnTo>
                  <a:lnTo>
                    <a:pt x="1072"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58" name="Google Shape;2558;p56" hidden="0"/>
            <p:cNvSpPr/>
            <p:nvPr isPhoto="0" userDrawn="0"/>
          </p:nvSpPr>
          <p:spPr bwMode="auto">
            <a:xfrm>
              <a:off x="870837" y="3178502"/>
              <a:ext cx="195666" cy="163885"/>
            </a:xfrm>
            <a:custGeom>
              <a:avLst/>
              <a:gdLst/>
              <a:ahLst/>
              <a:cxnLst/>
              <a:rect l="l" t="t" r="r" b="b"/>
              <a:pathLst>
                <a:path w="3811" h="3192" fill="none" stroke="1" extrusionOk="0">
                  <a:moveTo>
                    <a:pt x="0" y="1"/>
                  </a:moveTo>
                  <a:lnTo>
                    <a:pt x="3810" y="1"/>
                  </a:lnTo>
                  <a:lnTo>
                    <a:pt x="3810" y="3192"/>
                  </a:lnTo>
                  <a:lnTo>
                    <a:pt x="0" y="3192"/>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59" name="Google Shape;2559;p56" hidden="0"/>
            <p:cNvSpPr/>
            <p:nvPr isPhoto="0" userDrawn="0"/>
          </p:nvSpPr>
          <p:spPr bwMode="auto">
            <a:xfrm>
              <a:off x="870837" y="3178502"/>
              <a:ext cx="195666" cy="163885"/>
            </a:xfrm>
            <a:custGeom>
              <a:avLst/>
              <a:gdLst/>
              <a:ahLst/>
              <a:cxnLst/>
              <a:rect l="l" t="t" r="r" b="b"/>
              <a:pathLst>
                <a:path w="3811" h="3192" fill="norm" stroke="1" extrusionOk="0">
                  <a:moveTo>
                    <a:pt x="0" y="1"/>
                  </a:moveTo>
                  <a:lnTo>
                    <a:pt x="0" y="3192"/>
                  </a:lnTo>
                  <a:lnTo>
                    <a:pt x="3810" y="3192"/>
                  </a:lnTo>
                  <a:lnTo>
                    <a:pt x="3810" y="1906"/>
                  </a:lnTo>
                  <a:lnTo>
                    <a:pt x="2001" y="1906"/>
                  </a:lnTo>
                  <a:lnTo>
                    <a:pt x="1191" y="36"/>
                  </a:lnTo>
                  <a:lnTo>
                    <a:pt x="1191"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60" name="Google Shape;2560;p56" hidden="0"/>
            <p:cNvSpPr/>
            <p:nvPr isPhoto="0" userDrawn="0"/>
          </p:nvSpPr>
          <p:spPr bwMode="auto">
            <a:xfrm>
              <a:off x="1160002" y="3260446"/>
              <a:ext cx="68491" cy="83791"/>
            </a:xfrm>
            <a:custGeom>
              <a:avLst/>
              <a:gdLst/>
              <a:ahLst/>
              <a:cxnLst/>
              <a:rect l="l" t="t" r="r" b="b"/>
              <a:pathLst>
                <a:path w="1334" h="1632" fill="norm" stroke="1" extrusionOk="0">
                  <a:moveTo>
                    <a:pt x="0" y="0"/>
                  </a:moveTo>
                  <a:lnTo>
                    <a:pt x="0" y="1631"/>
                  </a:lnTo>
                  <a:lnTo>
                    <a:pt x="1334" y="1631"/>
                  </a:lnTo>
                  <a:lnTo>
                    <a:pt x="1334"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61" name="Google Shape;2561;p56" hidden="0"/>
            <p:cNvSpPr/>
            <p:nvPr isPhoto="0" userDrawn="0"/>
          </p:nvSpPr>
          <p:spPr bwMode="auto">
            <a:xfrm>
              <a:off x="1166676" y="3089268"/>
              <a:ext cx="68542" cy="122298"/>
            </a:xfrm>
            <a:custGeom>
              <a:avLst/>
              <a:gdLst/>
              <a:ahLst/>
              <a:cxnLst/>
              <a:rect l="l" t="t" r="r" b="b"/>
              <a:pathLst>
                <a:path w="1335" h="2382" fill="norm" stroke="1" extrusionOk="0">
                  <a:moveTo>
                    <a:pt x="668" y="0"/>
                  </a:moveTo>
                  <a:cubicBezTo>
                    <a:pt x="668" y="0"/>
                    <a:pt x="1" y="751"/>
                    <a:pt x="1" y="1286"/>
                  </a:cubicBezTo>
                  <a:cubicBezTo>
                    <a:pt x="1" y="1822"/>
                    <a:pt x="501" y="2382"/>
                    <a:pt x="501" y="2382"/>
                  </a:cubicBezTo>
                  <a:cubicBezTo>
                    <a:pt x="501" y="2382"/>
                    <a:pt x="1073" y="2084"/>
                    <a:pt x="1204" y="1548"/>
                  </a:cubicBezTo>
                  <a:cubicBezTo>
                    <a:pt x="1334" y="1012"/>
                    <a:pt x="668" y="0"/>
                    <a:pt x="668"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62" name="Google Shape;2562;p56" hidden="0"/>
            <p:cNvSpPr/>
            <p:nvPr isPhoto="0" userDrawn="0"/>
          </p:nvSpPr>
          <p:spPr bwMode="auto">
            <a:xfrm>
              <a:off x="1091510" y="3185485"/>
              <a:ext cx="88668" cy="62895"/>
            </a:xfrm>
            <a:custGeom>
              <a:avLst/>
              <a:gdLst/>
              <a:ahLst/>
              <a:cxnLst/>
              <a:rect l="l" t="t" r="r" b="b"/>
              <a:pathLst>
                <a:path w="1727" h="1225" fill="norm" stroke="1" extrusionOk="0">
                  <a:moveTo>
                    <a:pt x="501" y="0"/>
                  </a:moveTo>
                  <a:cubicBezTo>
                    <a:pt x="225" y="0"/>
                    <a:pt x="1" y="31"/>
                    <a:pt x="1" y="31"/>
                  </a:cubicBezTo>
                  <a:cubicBezTo>
                    <a:pt x="1" y="31"/>
                    <a:pt x="179" y="1103"/>
                    <a:pt x="667" y="1186"/>
                  </a:cubicBezTo>
                  <a:cubicBezTo>
                    <a:pt x="806" y="1212"/>
                    <a:pt x="945" y="1224"/>
                    <a:pt x="1083" y="1224"/>
                  </a:cubicBezTo>
                  <a:cubicBezTo>
                    <a:pt x="1264" y="1224"/>
                    <a:pt x="1444" y="1203"/>
                    <a:pt x="1620" y="1163"/>
                  </a:cubicBezTo>
                  <a:cubicBezTo>
                    <a:pt x="1620" y="1163"/>
                    <a:pt x="1727" y="436"/>
                    <a:pt x="1334" y="174"/>
                  </a:cubicBezTo>
                  <a:cubicBezTo>
                    <a:pt x="1133" y="34"/>
                    <a:pt x="789" y="0"/>
                    <a:pt x="501"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63" name="Google Shape;2563;p56" hidden="0"/>
            <p:cNvSpPr/>
            <p:nvPr isPhoto="0" userDrawn="0"/>
          </p:nvSpPr>
          <p:spPr bwMode="auto">
            <a:xfrm>
              <a:off x="1225362" y="3172854"/>
              <a:ext cx="82610" cy="63254"/>
            </a:xfrm>
            <a:custGeom>
              <a:avLst/>
              <a:gdLst/>
              <a:ahLst/>
              <a:cxnLst/>
              <a:rect l="l" t="t" r="r" b="b"/>
              <a:pathLst>
                <a:path w="1609" h="1232" fill="norm" stroke="1" extrusionOk="0">
                  <a:moveTo>
                    <a:pt x="1097" y="0"/>
                  </a:moveTo>
                  <a:cubicBezTo>
                    <a:pt x="848" y="0"/>
                    <a:pt x="561" y="51"/>
                    <a:pt x="370" y="242"/>
                  </a:cubicBezTo>
                  <a:cubicBezTo>
                    <a:pt x="132" y="492"/>
                    <a:pt x="1" y="825"/>
                    <a:pt x="13" y="1170"/>
                  </a:cubicBezTo>
                  <a:cubicBezTo>
                    <a:pt x="133" y="1212"/>
                    <a:pt x="258" y="1232"/>
                    <a:pt x="383" y="1232"/>
                  </a:cubicBezTo>
                  <a:cubicBezTo>
                    <a:pt x="581" y="1232"/>
                    <a:pt x="778" y="1182"/>
                    <a:pt x="953" y="1087"/>
                  </a:cubicBezTo>
                  <a:cubicBezTo>
                    <a:pt x="1430" y="813"/>
                    <a:pt x="1608" y="63"/>
                    <a:pt x="1608" y="63"/>
                  </a:cubicBezTo>
                  <a:cubicBezTo>
                    <a:pt x="1608" y="63"/>
                    <a:pt x="1376" y="0"/>
                    <a:pt x="1097"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64" name="Google Shape;2564;p56" hidden="0"/>
            <p:cNvSpPr/>
            <p:nvPr isPhoto="0" userDrawn="0"/>
          </p:nvSpPr>
          <p:spPr bwMode="auto">
            <a:xfrm>
              <a:off x="1155073" y="3223735"/>
              <a:ext cx="32448" cy="39174"/>
            </a:xfrm>
            <a:custGeom>
              <a:avLst/>
              <a:gdLst/>
              <a:ahLst/>
              <a:cxnLst/>
              <a:rect l="l" t="t" r="r" b="b"/>
              <a:pathLst>
                <a:path w="632" h="763" fill="none" stroke="1" extrusionOk="0">
                  <a:moveTo>
                    <a:pt x="632" y="763"/>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65" name="Google Shape;2565;p56" hidden="0"/>
            <p:cNvSpPr/>
            <p:nvPr isPhoto="0" userDrawn="0"/>
          </p:nvSpPr>
          <p:spPr bwMode="auto">
            <a:xfrm>
              <a:off x="1194196" y="3141843"/>
              <a:ext cx="56939" cy="129640"/>
            </a:xfrm>
            <a:custGeom>
              <a:avLst/>
              <a:gdLst/>
              <a:ahLst/>
              <a:cxnLst/>
              <a:rect l="l" t="t" r="r" b="b"/>
              <a:pathLst>
                <a:path w="1109" h="2525" fill="none" stroke="1" extrusionOk="0">
                  <a:moveTo>
                    <a:pt x="1" y="0"/>
                  </a:moveTo>
                  <a:lnTo>
                    <a:pt x="1" y="2525"/>
                  </a:lnTo>
                  <a:lnTo>
                    <a:pt x="1108" y="1239"/>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66" name="Google Shape;2566;p56" hidden="0"/>
            <p:cNvSpPr/>
            <p:nvPr isPhoto="0" userDrawn="0"/>
          </p:nvSpPr>
          <p:spPr bwMode="auto">
            <a:xfrm>
              <a:off x="3770238" y="3580776"/>
              <a:ext cx="140062" cy="357652"/>
            </a:xfrm>
            <a:custGeom>
              <a:avLst/>
              <a:gdLst/>
              <a:ahLst/>
              <a:cxnLst/>
              <a:rect l="l" t="t" r="r" b="b"/>
              <a:pathLst>
                <a:path w="2728" h="6966" fill="norm" stroke="1" extrusionOk="0">
                  <a:moveTo>
                    <a:pt x="346" y="0"/>
                  </a:moveTo>
                  <a:cubicBezTo>
                    <a:pt x="346" y="0"/>
                    <a:pt x="167" y="60"/>
                    <a:pt x="429" y="310"/>
                  </a:cubicBezTo>
                  <a:cubicBezTo>
                    <a:pt x="679" y="572"/>
                    <a:pt x="572" y="1584"/>
                    <a:pt x="286" y="2060"/>
                  </a:cubicBezTo>
                  <a:cubicBezTo>
                    <a:pt x="1" y="2524"/>
                    <a:pt x="203" y="3250"/>
                    <a:pt x="656" y="3655"/>
                  </a:cubicBezTo>
                  <a:cubicBezTo>
                    <a:pt x="1096" y="4048"/>
                    <a:pt x="620" y="4882"/>
                    <a:pt x="429" y="5620"/>
                  </a:cubicBezTo>
                  <a:cubicBezTo>
                    <a:pt x="227" y="6346"/>
                    <a:pt x="429" y="6965"/>
                    <a:pt x="1275" y="6965"/>
                  </a:cubicBezTo>
                  <a:cubicBezTo>
                    <a:pt x="2108" y="6965"/>
                    <a:pt x="2084" y="6370"/>
                    <a:pt x="2084" y="6370"/>
                  </a:cubicBezTo>
                  <a:lnTo>
                    <a:pt x="2084" y="6370"/>
                  </a:lnTo>
                  <a:cubicBezTo>
                    <a:pt x="2068" y="6371"/>
                    <a:pt x="2052" y="6371"/>
                    <a:pt x="2036" y="6371"/>
                  </a:cubicBezTo>
                  <a:cubicBezTo>
                    <a:pt x="1862" y="6371"/>
                    <a:pt x="1690" y="6312"/>
                    <a:pt x="1549" y="6203"/>
                  </a:cubicBezTo>
                  <a:cubicBezTo>
                    <a:pt x="1263" y="6013"/>
                    <a:pt x="1834" y="5501"/>
                    <a:pt x="2251" y="5251"/>
                  </a:cubicBezTo>
                  <a:cubicBezTo>
                    <a:pt x="2608" y="5036"/>
                    <a:pt x="2727" y="4346"/>
                    <a:pt x="2668" y="3965"/>
                  </a:cubicBezTo>
                  <a:cubicBezTo>
                    <a:pt x="2596" y="3548"/>
                    <a:pt x="2299" y="3239"/>
                    <a:pt x="1989" y="3012"/>
                  </a:cubicBezTo>
                  <a:cubicBezTo>
                    <a:pt x="1763" y="2869"/>
                    <a:pt x="1656" y="2596"/>
                    <a:pt x="1691" y="2334"/>
                  </a:cubicBezTo>
                  <a:cubicBezTo>
                    <a:pt x="1751" y="1881"/>
                    <a:pt x="1632" y="845"/>
                    <a:pt x="1298" y="452"/>
                  </a:cubicBezTo>
                  <a:cubicBezTo>
                    <a:pt x="965" y="60"/>
                    <a:pt x="346" y="0"/>
                    <a:pt x="346"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67" name="Google Shape;2567;p56" hidden="0"/>
            <p:cNvSpPr/>
            <p:nvPr isPhoto="0" userDrawn="0"/>
          </p:nvSpPr>
          <p:spPr bwMode="auto">
            <a:xfrm>
              <a:off x="3346606" y="4146218"/>
              <a:ext cx="331981" cy="361913"/>
            </a:xfrm>
            <a:custGeom>
              <a:avLst/>
              <a:gdLst/>
              <a:ahLst/>
              <a:cxnLst/>
              <a:rect l="l" t="t" r="r" b="b"/>
              <a:pathLst>
                <a:path w="6466" h="7049" fill="norm" stroke="1" extrusionOk="0">
                  <a:moveTo>
                    <a:pt x="120" y="0"/>
                  </a:moveTo>
                  <a:cubicBezTo>
                    <a:pt x="1" y="0"/>
                    <a:pt x="36" y="238"/>
                    <a:pt x="36" y="238"/>
                  </a:cubicBezTo>
                  <a:lnTo>
                    <a:pt x="810" y="7049"/>
                  </a:lnTo>
                  <a:lnTo>
                    <a:pt x="1656" y="6989"/>
                  </a:lnTo>
                  <a:lnTo>
                    <a:pt x="1870" y="1774"/>
                  </a:lnTo>
                  <a:lnTo>
                    <a:pt x="2394" y="1727"/>
                  </a:lnTo>
                  <a:lnTo>
                    <a:pt x="5680" y="1929"/>
                  </a:lnTo>
                  <a:cubicBezTo>
                    <a:pt x="5847" y="1893"/>
                    <a:pt x="6025" y="1858"/>
                    <a:pt x="6204" y="1846"/>
                  </a:cubicBezTo>
                  <a:cubicBezTo>
                    <a:pt x="6311" y="1846"/>
                    <a:pt x="6466" y="1524"/>
                    <a:pt x="5763" y="1227"/>
                  </a:cubicBezTo>
                  <a:cubicBezTo>
                    <a:pt x="5061" y="941"/>
                    <a:pt x="227" y="0"/>
                    <a:pt x="120"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68" name="Google Shape;2568;p56" hidden="0"/>
            <p:cNvSpPr/>
            <p:nvPr isPhoto="0" userDrawn="0"/>
          </p:nvSpPr>
          <p:spPr bwMode="auto">
            <a:xfrm>
              <a:off x="3237192" y="4079524"/>
              <a:ext cx="473789" cy="341222"/>
            </a:xfrm>
            <a:custGeom>
              <a:avLst/>
              <a:gdLst/>
              <a:ahLst/>
              <a:cxnLst/>
              <a:rect l="l" t="t" r="r" b="b"/>
              <a:pathLst>
                <a:path w="9228" h="6646" fill="norm" stroke="1" extrusionOk="0">
                  <a:moveTo>
                    <a:pt x="2879" y="0"/>
                  </a:moveTo>
                  <a:cubicBezTo>
                    <a:pt x="2198" y="0"/>
                    <a:pt x="1478" y="59"/>
                    <a:pt x="762" y="216"/>
                  </a:cubicBezTo>
                  <a:cubicBezTo>
                    <a:pt x="524" y="275"/>
                    <a:pt x="0" y="6419"/>
                    <a:pt x="0" y="6419"/>
                  </a:cubicBezTo>
                  <a:lnTo>
                    <a:pt x="786" y="6645"/>
                  </a:lnTo>
                  <a:lnTo>
                    <a:pt x="2013" y="1787"/>
                  </a:lnTo>
                  <a:cubicBezTo>
                    <a:pt x="2013" y="1787"/>
                    <a:pt x="6674" y="3143"/>
                    <a:pt x="8011" y="3143"/>
                  </a:cubicBezTo>
                  <a:cubicBezTo>
                    <a:pt x="8076" y="3143"/>
                    <a:pt x="8132" y="3139"/>
                    <a:pt x="8180" y="3133"/>
                  </a:cubicBezTo>
                  <a:cubicBezTo>
                    <a:pt x="9228" y="2990"/>
                    <a:pt x="6727" y="573"/>
                    <a:pt x="6727" y="573"/>
                  </a:cubicBezTo>
                  <a:cubicBezTo>
                    <a:pt x="6727" y="573"/>
                    <a:pt x="4996" y="0"/>
                    <a:pt x="2879"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69" name="Google Shape;2569;p56" hidden="0"/>
            <p:cNvSpPr/>
            <p:nvPr isPhoto="0" userDrawn="0"/>
          </p:nvSpPr>
          <p:spPr bwMode="auto">
            <a:xfrm>
              <a:off x="3594798" y="3528817"/>
              <a:ext cx="209118" cy="300764"/>
            </a:xfrm>
            <a:custGeom>
              <a:avLst/>
              <a:gdLst/>
              <a:ahLst/>
              <a:cxnLst/>
              <a:rect l="l" t="t" r="r" b="b"/>
              <a:pathLst>
                <a:path w="4073" h="5858" fill="norm" stroke="1" extrusionOk="0">
                  <a:moveTo>
                    <a:pt x="2028" y="1"/>
                  </a:moveTo>
                  <a:cubicBezTo>
                    <a:pt x="1487" y="1"/>
                    <a:pt x="897" y="208"/>
                    <a:pt x="405" y="822"/>
                  </a:cubicBezTo>
                  <a:lnTo>
                    <a:pt x="608" y="1024"/>
                  </a:lnTo>
                  <a:cubicBezTo>
                    <a:pt x="608" y="1024"/>
                    <a:pt x="382" y="1631"/>
                    <a:pt x="382" y="1929"/>
                  </a:cubicBezTo>
                  <a:cubicBezTo>
                    <a:pt x="382" y="2096"/>
                    <a:pt x="382" y="2262"/>
                    <a:pt x="405" y="2417"/>
                  </a:cubicBezTo>
                  <a:cubicBezTo>
                    <a:pt x="405" y="2417"/>
                    <a:pt x="1" y="2858"/>
                    <a:pt x="143" y="3000"/>
                  </a:cubicBezTo>
                  <a:lnTo>
                    <a:pt x="286" y="3143"/>
                  </a:lnTo>
                  <a:cubicBezTo>
                    <a:pt x="286" y="3143"/>
                    <a:pt x="501" y="4286"/>
                    <a:pt x="667" y="4346"/>
                  </a:cubicBezTo>
                  <a:cubicBezTo>
                    <a:pt x="694" y="4355"/>
                    <a:pt x="736" y="4359"/>
                    <a:pt x="787" y="4359"/>
                  </a:cubicBezTo>
                  <a:cubicBezTo>
                    <a:pt x="1053" y="4359"/>
                    <a:pt x="1572" y="4251"/>
                    <a:pt x="1572" y="4251"/>
                  </a:cubicBezTo>
                  <a:lnTo>
                    <a:pt x="1584" y="5858"/>
                  </a:lnTo>
                  <a:lnTo>
                    <a:pt x="3025" y="4632"/>
                  </a:lnTo>
                  <a:lnTo>
                    <a:pt x="2906" y="3703"/>
                  </a:lnTo>
                  <a:cubicBezTo>
                    <a:pt x="2906" y="3703"/>
                    <a:pt x="3251" y="3203"/>
                    <a:pt x="3668" y="2619"/>
                  </a:cubicBezTo>
                  <a:cubicBezTo>
                    <a:pt x="4073" y="2036"/>
                    <a:pt x="3846" y="1107"/>
                    <a:pt x="3608" y="679"/>
                  </a:cubicBezTo>
                  <a:cubicBezTo>
                    <a:pt x="3468" y="420"/>
                    <a:pt x="2798" y="1"/>
                    <a:pt x="2028"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70" name="Google Shape;2570;p56" hidden="0"/>
            <p:cNvSpPr/>
            <p:nvPr isPhoto="0" userDrawn="0"/>
          </p:nvSpPr>
          <p:spPr bwMode="auto">
            <a:xfrm>
              <a:off x="3675510" y="3742148"/>
              <a:ext cx="20845" cy="38558"/>
            </a:xfrm>
            <a:custGeom>
              <a:avLst/>
              <a:gdLst/>
              <a:ahLst/>
              <a:cxnLst/>
              <a:rect l="l" t="t" r="r" b="b"/>
              <a:pathLst>
                <a:path w="406" h="751" fill="norm" stroke="1" extrusionOk="0">
                  <a:moveTo>
                    <a:pt x="405" y="0"/>
                  </a:moveTo>
                  <a:lnTo>
                    <a:pt x="0" y="96"/>
                  </a:lnTo>
                  <a:lnTo>
                    <a:pt x="24" y="750"/>
                  </a:lnTo>
                  <a:lnTo>
                    <a:pt x="405"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71" name="Google Shape;2571;p56" hidden="0"/>
            <p:cNvSpPr/>
            <p:nvPr isPhoto="0" userDrawn="0"/>
          </p:nvSpPr>
          <p:spPr bwMode="auto">
            <a:xfrm>
              <a:off x="3615592" y="3528817"/>
              <a:ext cx="188324" cy="190121"/>
            </a:xfrm>
            <a:custGeom>
              <a:avLst/>
              <a:gdLst/>
              <a:ahLst/>
              <a:cxnLst/>
              <a:rect l="l" t="t" r="r" b="b"/>
              <a:pathLst>
                <a:path w="3668" h="3703" fill="norm" stroke="1" extrusionOk="0">
                  <a:moveTo>
                    <a:pt x="1623" y="1"/>
                  </a:moveTo>
                  <a:cubicBezTo>
                    <a:pt x="1082" y="1"/>
                    <a:pt x="492" y="208"/>
                    <a:pt x="0" y="822"/>
                  </a:cubicBezTo>
                  <a:lnTo>
                    <a:pt x="203" y="1024"/>
                  </a:lnTo>
                  <a:lnTo>
                    <a:pt x="1667" y="2631"/>
                  </a:lnTo>
                  <a:cubicBezTo>
                    <a:pt x="1667" y="2631"/>
                    <a:pt x="1755" y="2338"/>
                    <a:pt x="1948" y="2338"/>
                  </a:cubicBezTo>
                  <a:cubicBezTo>
                    <a:pt x="2001" y="2338"/>
                    <a:pt x="2062" y="2360"/>
                    <a:pt x="2132" y="2417"/>
                  </a:cubicBezTo>
                  <a:cubicBezTo>
                    <a:pt x="2334" y="2596"/>
                    <a:pt x="2251" y="2977"/>
                    <a:pt x="2155" y="3000"/>
                  </a:cubicBezTo>
                  <a:cubicBezTo>
                    <a:pt x="2072" y="3036"/>
                    <a:pt x="1870" y="3322"/>
                    <a:pt x="1870" y="3322"/>
                  </a:cubicBezTo>
                  <a:lnTo>
                    <a:pt x="2513" y="3703"/>
                  </a:lnTo>
                  <a:cubicBezTo>
                    <a:pt x="2513" y="3703"/>
                    <a:pt x="2858" y="3203"/>
                    <a:pt x="3263" y="2619"/>
                  </a:cubicBezTo>
                  <a:cubicBezTo>
                    <a:pt x="3668" y="2048"/>
                    <a:pt x="3429" y="1107"/>
                    <a:pt x="3203" y="679"/>
                  </a:cubicBezTo>
                  <a:cubicBezTo>
                    <a:pt x="3063" y="420"/>
                    <a:pt x="2393" y="1"/>
                    <a:pt x="1623"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72" name="Google Shape;2572;p56" hidden="0"/>
            <p:cNvSpPr/>
            <p:nvPr isPhoto="0" userDrawn="0"/>
          </p:nvSpPr>
          <p:spPr bwMode="auto">
            <a:xfrm>
              <a:off x="3624166" y="3644339"/>
              <a:ext cx="7958" cy="18380"/>
            </a:xfrm>
            <a:custGeom>
              <a:avLst/>
              <a:gdLst/>
              <a:ahLst/>
              <a:cxnLst/>
              <a:rect l="l" t="t" r="r" b="b"/>
              <a:pathLst>
                <a:path w="155" h="358" fill="norm" stroke="1" extrusionOk="0">
                  <a:moveTo>
                    <a:pt x="83" y="0"/>
                  </a:moveTo>
                  <a:cubicBezTo>
                    <a:pt x="36" y="0"/>
                    <a:pt x="0" y="84"/>
                    <a:pt x="0" y="179"/>
                  </a:cubicBezTo>
                  <a:cubicBezTo>
                    <a:pt x="0" y="286"/>
                    <a:pt x="36" y="357"/>
                    <a:pt x="83" y="357"/>
                  </a:cubicBezTo>
                  <a:cubicBezTo>
                    <a:pt x="119" y="357"/>
                    <a:pt x="155" y="286"/>
                    <a:pt x="155" y="179"/>
                  </a:cubicBezTo>
                  <a:cubicBezTo>
                    <a:pt x="155" y="84"/>
                    <a:pt x="119" y="0"/>
                    <a:pt x="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73" name="Google Shape;2573;p56" hidden="0"/>
            <p:cNvSpPr/>
            <p:nvPr isPhoto="0" userDrawn="0"/>
          </p:nvSpPr>
          <p:spPr bwMode="auto">
            <a:xfrm>
              <a:off x="3622935" y="3629039"/>
              <a:ext cx="17765" cy="6161"/>
            </a:xfrm>
            <a:custGeom>
              <a:avLst/>
              <a:gdLst/>
              <a:ahLst/>
              <a:cxnLst/>
              <a:rect l="l" t="t" r="r" b="b"/>
              <a:pathLst>
                <a:path w="346" h="120" fill="none" stroke="1" extrusionOk="0">
                  <a:moveTo>
                    <a:pt x="0" y="36"/>
                  </a:moveTo>
                  <a:cubicBezTo>
                    <a:pt x="119" y="1"/>
                    <a:pt x="250" y="36"/>
                    <a:pt x="346" y="12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74" name="Google Shape;2574;p56" hidden="0"/>
            <p:cNvSpPr/>
            <p:nvPr isPhoto="0" userDrawn="0"/>
          </p:nvSpPr>
          <p:spPr bwMode="auto">
            <a:xfrm>
              <a:off x="3621086" y="3695066"/>
              <a:ext cx="21461" cy="6161"/>
            </a:xfrm>
            <a:custGeom>
              <a:avLst/>
              <a:gdLst/>
              <a:ahLst/>
              <a:cxnLst/>
              <a:rect l="l" t="t" r="r" b="b"/>
              <a:pathLst>
                <a:path w="418" h="120" fill="none" stroke="1" extrusionOk="0">
                  <a:moveTo>
                    <a:pt x="1" y="96"/>
                  </a:moveTo>
                  <a:cubicBezTo>
                    <a:pt x="143" y="120"/>
                    <a:pt x="298" y="84"/>
                    <a:pt x="417"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75" name="Google Shape;2575;p56" hidden="0"/>
            <p:cNvSpPr/>
            <p:nvPr isPhoto="0" userDrawn="0"/>
          </p:nvSpPr>
          <p:spPr bwMode="auto">
            <a:xfrm>
              <a:off x="3345989" y="3961588"/>
              <a:ext cx="299583" cy="67310"/>
            </a:xfrm>
            <a:custGeom>
              <a:avLst/>
              <a:gdLst/>
              <a:ahLst/>
              <a:cxnLst/>
              <a:rect l="l" t="t" r="r" b="b"/>
              <a:pathLst>
                <a:path w="5835" h="1311" fill="norm" stroke="1" extrusionOk="0">
                  <a:moveTo>
                    <a:pt x="5525" y="1"/>
                  </a:moveTo>
                  <a:lnTo>
                    <a:pt x="2394" y="251"/>
                  </a:lnTo>
                  <a:lnTo>
                    <a:pt x="1382" y="167"/>
                  </a:lnTo>
                  <a:cubicBezTo>
                    <a:pt x="1382" y="167"/>
                    <a:pt x="1" y="632"/>
                    <a:pt x="263" y="727"/>
                  </a:cubicBezTo>
                  <a:cubicBezTo>
                    <a:pt x="353" y="749"/>
                    <a:pt x="445" y="761"/>
                    <a:pt x="538" y="761"/>
                  </a:cubicBezTo>
                  <a:cubicBezTo>
                    <a:pt x="642" y="761"/>
                    <a:pt x="746" y="746"/>
                    <a:pt x="846" y="715"/>
                  </a:cubicBezTo>
                  <a:cubicBezTo>
                    <a:pt x="1108" y="822"/>
                    <a:pt x="1394" y="882"/>
                    <a:pt x="1668" y="882"/>
                  </a:cubicBezTo>
                  <a:cubicBezTo>
                    <a:pt x="1894" y="882"/>
                    <a:pt x="2120" y="846"/>
                    <a:pt x="2346" y="786"/>
                  </a:cubicBezTo>
                  <a:lnTo>
                    <a:pt x="5835" y="1310"/>
                  </a:lnTo>
                  <a:lnTo>
                    <a:pt x="5525"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76" name="Google Shape;2576;p56" hidden="0"/>
            <p:cNvSpPr/>
            <p:nvPr isPhoto="0" userDrawn="0"/>
          </p:nvSpPr>
          <p:spPr bwMode="auto">
            <a:xfrm>
              <a:off x="3561785" y="3753392"/>
              <a:ext cx="237870" cy="485803"/>
            </a:xfrm>
            <a:custGeom>
              <a:avLst/>
              <a:gdLst/>
              <a:ahLst/>
              <a:cxnLst/>
              <a:rect l="l" t="t" r="r" b="b"/>
              <a:pathLst>
                <a:path w="4633" h="9462" fill="norm" stroke="1" extrusionOk="0">
                  <a:moveTo>
                    <a:pt x="3847" y="1"/>
                  </a:moveTo>
                  <a:cubicBezTo>
                    <a:pt x="3768" y="1"/>
                    <a:pt x="3687" y="25"/>
                    <a:pt x="3608" y="79"/>
                  </a:cubicBezTo>
                  <a:cubicBezTo>
                    <a:pt x="3608" y="79"/>
                    <a:pt x="1799" y="1829"/>
                    <a:pt x="1513" y="2270"/>
                  </a:cubicBezTo>
                  <a:cubicBezTo>
                    <a:pt x="1227" y="2710"/>
                    <a:pt x="1108" y="3079"/>
                    <a:pt x="1108" y="3460"/>
                  </a:cubicBezTo>
                  <a:cubicBezTo>
                    <a:pt x="1108" y="3841"/>
                    <a:pt x="1370" y="4687"/>
                    <a:pt x="1370" y="4687"/>
                  </a:cubicBezTo>
                  <a:lnTo>
                    <a:pt x="1013" y="5937"/>
                  </a:lnTo>
                  <a:lnTo>
                    <a:pt x="1" y="6865"/>
                  </a:lnTo>
                  <a:lnTo>
                    <a:pt x="1608" y="9425"/>
                  </a:lnTo>
                  <a:cubicBezTo>
                    <a:pt x="1608" y="9425"/>
                    <a:pt x="1790" y="9461"/>
                    <a:pt x="2032" y="9461"/>
                  </a:cubicBezTo>
                  <a:cubicBezTo>
                    <a:pt x="2275" y="9461"/>
                    <a:pt x="2578" y="9425"/>
                    <a:pt x="2822" y="9282"/>
                  </a:cubicBezTo>
                  <a:cubicBezTo>
                    <a:pt x="3323" y="8985"/>
                    <a:pt x="3644" y="7735"/>
                    <a:pt x="3644" y="7127"/>
                  </a:cubicBezTo>
                  <a:cubicBezTo>
                    <a:pt x="3644" y="6520"/>
                    <a:pt x="3525" y="5211"/>
                    <a:pt x="3525" y="5211"/>
                  </a:cubicBezTo>
                  <a:cubicBezTo>
                    <a:pt x="3525" y="5211"/>
                    <a:pt x="4192" y="3115"/>
                    <a:pt x="4394" y="2329"/>
                  </a:cubicBezTo>
                  <a:cubicBezTo>
                    <a:pt x="4608" y="1543"/>
                    <a:pt x="4632" y="841"/>
                    <a:pt x="4430" y="460"/>
                  </a:cubicBezTo>
                  <a:cubicBezTo>
                    <a:pt x="4281" y="189"/>
                    <a:pt x="4068" y="1"/>
                    <a:pt x="3847"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77" name="Google Shape;2577;p56" hidden="0"/>
            <p:cNvSpPr/>
            <p:nvPr isPhoto="0" userDrawn="0"/>
          </p:nvSpPr>
          <p:spPr bwMode="auto">
            <a:xfrm>
              <a:off x="3286688" y="4504440"/>
              <a:ext cx="161472" cy="95035"/>
            </a:xfrm>
            <a:custGeom>
              <a:avLst/>
              <a:gdLst/>
              <a:ahLst/>
              <a:cxnLst/>
              <a:rect l="l" t="t" r="r" b="b"/>
              <a:pathLst>
                <a:path w="3145" h="1851" fill="norm" stroke="1" extrusionOk="0">
                  <a:moveTo>
                    <a:pt x="2823" y="0"/>
                  </a:moveTo>
                  <a:lnTo>
                    <a:pt x="1977" y="60"/>
                  </a:lnTo>
                  <a:lnTo>
                    <a:pt x="1977" y="72"/>
                  </a:lnTo>
                  <a:lnTo>
                    <a:pt x="989" y="1167"/>
                  </a:lnTo>
                  <a:cubicBezTo>
                    <a:pt x="989" y="1167"/>
                    <a:pt x="227" y="1405"/>
                    <a:pt x="120" y="1524"/>
                  </a:cubicBezTo>
                  <a:cubicBezTo>
                    <a:pt x="1" y="1632"/>
                    <a:pt x="227" y="1691"/>
                    <a:pt x="525" y="1810"/>
                  </a:cubicBezTo>
                  <a:cubicBezTo>
                    <a:pt x="595" y="1839"/>
                    <a:pt x="714" y="1851"/>
                    <a:pt x="858" y="1851"/>
                  </a:cubicBezTo>
                  <a:cubicBezTo>
                    <a:pt x="1299" y="1851"/>
                    <a:pt x="1979" y="1745"/>
                    <a:pt x="2239" y="1727"/>
                  </a:cubicBezTo>
                  <a:cubicBezTo>
                    <a:pt x="2596" y="1691"/>
                    <a:pt x="2906" y="1727"/>
                    <a:pt x="3025" y="1429"/>
                  </a:cubicBezTo>
                  <a:cubicBezTo>
                    <a:pt x="3144" y="1143"/>
                    <a:pt x="3025" y="822"/>
                    <a:pt x="3001" y="703"/>
                  </a:cubicBezTo>
                  <a:lnTo>
                    <a:pt x="2823"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78" name="Google Shape;2578;p56" hidden="0"/>
            <p:cNvSpPr/>
            <p:nvPr isPhoto="0" userDrawn="0"/>
          </p:nvSpPr>
          <p:spPr bwMode="auto">
            <a:xfrm>
              <a:off x="3286688" y="4537454"/>
              <a:ext cx="161472" cy="62022"/>
            </a:xfrm>
            <a:custGeom>
              <a:avLst/>
              <a:gdLst/>
              <a:ahLst/>
              <a:cxnLst/>
              <a:rect l="l" t="t" r="r" b="b"/>
              <a:pathLst>
                <a:path w="3145" h="1208" fill="norm" stroke="1" extrusionOk="0">
                  <a:moveTo>
                    <a:pt x="2989" y="0"/>
                  </a:moveTo>
                  <a:cubicBezTo>
                    <a:pt x="2477" y="322"/>
                    <a:pt x="1608" y="679"/>
                    <a:pt x="1430" y="679"/>
                  </a:cubicBezTo>
                  <a:cubicBezTo>
                    <a:pt x="1263" y="655"/>
                    <a:pt x="1096" y="608"/>
                    <a:pt x="941" y="548"/>
                  </a:cubicBezTo>
                  <a:cubicBezTo>
                    <a:pt x="775" y="596"/>
                    <a:pt x="215" y="774"/>
                    <a:pt x="120" y="881"/>
                  </a:cubicBezTo>
                  <a:cubicBezTo>
                    <a:pt x="1" y="989"/>
                    <a:pt x="239" y="1048"/>
                    <a:pt x="525" y="1167"/>
                  </a:cubicBezTo>
                  <a:cubicBezTo>
                    <a:pt x="598" y="1196"/>
                    <a:pt x="718" y="1208"/>
                    <a:pt x="863" y="1208"/>
                  </a:cubicBezTo>
                  <a:cubicBezTo>
                    <a:pt x="1306" y="1208"/>
                    <a:pt x="1979" y="1102"/>
                    <a:pt x="2239" y="1084"/>
                  </a:cubicBezTo>
                  <a:cubicBezTo>
                    <a:pt x="2596" y="1048"/>
                    <a:pt x="2918" y="1084"/>
                    <a:pt x="3025" y="786"/>
                  </a:cubicBezTo>
                  <a:cubicBezTo>
                    <a:pt x="3144" y="500"/>
                    <a:pt x="3025" y="179"/>
                    <a:pt x="3001" y="60"/>
                  </a:cubicBezTo>
                  <a:cubicBezTo>
                    <a:pt x="3001" y="48"/>
                    <a:pt x="2989" y="24"/>
                    <a:pt x="2989"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79" name="Google Shape;2579;p56" hidden="0"/>
            <p:cNvSpPr/>
            <p:nvPr isPhoto="0" userDrawn="0"/>
          </p:nvSpPr>
          <p:spPr bwMode="auto">
            <a:xfrm>
              <a:off x="3141849" y="4409044"/>
              <a:ext cx="146737" cy="103455"/>
            </a:xfrm>
            <a:custGeom>
              <a:avLst/>
              <a:gdLst/>
              <a:ahLst/>
              <a:cxnLst/>
              <a:rect l="l" t="t" r="r" b="b"/>
              <a:pathLst>
                <a:path w="2858" h="2015" fill="norm" stroke="1" extrusionOk="0">
                  <a:moveTo>
                    <a:pt x="1857" y="1"/>
                  </a:moveTo>
                  <a:cubicBezTo>
                    <a:pt x="1857" y="1"/>
                    <a:pt x="726" y="1251"/>
                    <a:pt x="583" y="1430"/>
                  </a:cubicBezTo>
                  <a:cubicBezTo>
                    <a:pt x="441" y="1608"/>
                    <a:pt x="0" y="1656"/>
                    <a:pt x="36" y="1870"/>
                  </a:cubicBezTo>
                  <a:cubicBezTo>
                    <a:pt x="49" y="1982"/>
                    <a:pt x="197" y="2014"/>
                    <a:pt x="361" y="2014"/>
                  </a:cubicBezTo>
                  <a:cubicBezTo>
                    <a:pt x="493" y="2014"/>
                    <a:pt x="636" y="1993"/>
                    <a:pt x="726" y="1977"/>
                  </a:cubicBezTo>
                  <a:cubicBezTo>
                    <a:pt x="929" y="1954"/>
                    <a:pt x="2215" y="1632"/>
                    <a:pt x="2381" y="1573"/>
                  </a:cubicBezTo>
                  <a:cubicBezTo>
                    <a:pt x="2560" y="1513"/>
                    <a:pt x="2798" y="1430"/>
                    <a:pt x="2822" y="1168"/>
                  </a:cubicBezTo>
                  <a:cubicBezTo>
                    <a:pt x="2858" y="906"/>
                    <a:pt x="2643" y="239"/>
                    <a:pt x="2643" y="239"/>
                  </a:cubicBezTo>
                  <a:lnTo>
                    <a:pt x="1857"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80" name="Google Shape;2580;p56" hidden="0"/>
            <p:cNvSpPr/>
            <p:nvPr isPhoto="0" userDrawn="0"/>
          </p:nvSpPr>
          <p:spPr bwMode="auto">
            <a:xfrm>
              <a:off x="3142414" y="4432919"/>
              <a:ext cx="145556" cy="79324"/>
            </a:xfrm>
            <a:custGeom>
              <a:avLst/>
              <a:gdLst/>
              <a:ahLst/>
              <a:cxnLst/>
              <a:rect l="l" t="t" r="r" b="b"/>
              <a:pathLst>
                <a:path w="2835" h="1545" fill="norm" stroke="1" extrusionOk="0">
                  <a:moveTo>
                    <a:pt x="2704" y="0"/>
                  </a:moveTo>
                  <a:cubicBezTo>
                    <a:pt x="2418" y="131"/>
                    <a:pt x="2144" y="512"/>
                    <a:pt x="2001" y="584"/>
                  </a:cubicBezTo>
                  <a:cubicBezTo>
                    <a:pt x="1823" y="667"/>
                    <a:pt x="489" y="1108"/>
                    <a:pt x="489" y="1108"/>
                  </a:cubicBezTo>
                  <a:lnTo>
                    <a:pt x="418" y="1072"/>
                  </a:lnTo>
                  <a:cubicBezTo>
                    <a:pt x="239" y="1179"/>
                    <a:pt x="1" y="1239"/>
                    <a:pt x="13" y="1393"/>
                  </a:cubicBezTo>
                  <a:cubicBezTo>
                    <a:pt x="34" y="1511"/>
                    <a:pt x="200" y="1544"/>
                    <a:pt x="375" y="1544"/>
                  </a:cubicBezTo>
                  <a:cubicBezTo>
                    <a:pt x="501" y="1544"/>
                    <a:pt x="631" y="1527"/>
                    <a:pt x="715" y="1512"/>
                  </a:cubicBezTo>
                  <a:cubicBezTo>
                    <a:pt x="918" y="1489"/>
                    <a:pt x="2204" y="1167"/>
                    <a:pt x="2370" y="1108"/>
                  </a:cubicBezTo>
                  <a:cubicBezTo>
                    <a:pt x="2549" y="1048"/>
                    <a:pt x="2787" y="965"/>
                    <a:pt x="2811" y="703"/>
                  </a:cubicBezTo>
                  <a:cubicBezTo>
                    <a:pt x="2835" y="536"/>
                    <a:pt x="2763" y="215"/>
                    <a:pt x="2704"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81" name="Google Shape;2581;p56" hidden="0"/>
            <p:cNvSpPr/>
            <p:nvPr isPhoto="0" userDrawn="0"/>
          </p:nvSpPr>
          <p:spPr bwMode="auto">
            <a:xfrm>
              <a:off x="3466441" y="3770591"/>
              <a:ext cx="333213" cy="274169"/>
            </a:xfrm>
            <a:custGeom>
              <a:avLst/>
              <a:gdLst/>
              <a:ahLst/>
              <a:cxnLst/>
              <a:rect l="l" t="t" r="r" b="b"/>
              <a:pathLst>
                <a:path w="6490" h="5340" fill="norm" stroke="1" extrusionOk="0">
                  <a:moveTo>
                    <a:pt x="5915" y="0"/>
                  </a:moveTo>
                  <a:cubicBezTo>
                    <a:pt x="5648" y="0"/>
                    <a:pt x="5301" y="206"/>
                    <a:pt x="5168" y="435"/>
                  </a:cubicBezTo>
                  <a:lnTo>
                    <a:pt x="4941" y="1280"/>
                  </a:lnTo>
                  <a:lnTo>
                    <a:pt x="4132" y="3994"/>
                  </a:lnTo>
                  <a:lnTo>
                    <a:pt x="48" y="3983"/>
                  </a:lnTo>
                  <a:lnTo>
                    <a:pt x="0" y="4506"/>
                  </a:lnTo>
                  <a:cubicBezTo>
                    <a:pt x="0" y="4506"/>
                    <a:pt x="4096" y="5340"/>
                    <a:pt x="4382" y="5340"/>
                  </a:cubicBezTo>
                  <a:cubicBezTo>
                    <a:pt x="4656" y="5340"/>
                    <a:pt x="4965" y="5257"/>
                    <a:pt x="5084" y="5066"/>
                  </a:cubicBezTo>
                  <a:cubicBezTo>
                    <a:pt x="5191" y="4864"/>
                    <a:pt x="6370" y="1947"/>
                    <a:pt x="6430" y="1304"/>
                  </a:cubicBezTo>
                  <a:cubicBezTo>
                    <a:pt x="6489" y="661"/>
                    <a:pt x="6346" y="184"/>
                    <a:pt x="6096" y="42"/>
                  </a:cubicBezTo>
                  <a:cubicBezTo>
                    <a:pt x="6044" y="13"/>
                    <a:pt x="5982" y="0"/>
                    <a:pt x="5915"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82" name="Google Shape;2582;p56" hidden="0"/>
            <p:cNvSpPr/>
            <p:nvPr isPhoto="0" userDrawn="0"/>
          </p:nvSpPr>
          <p:spPr bwMode="auto">
            <a:xfrm>
              <a:off x="3466441" y="3765355"/>
              <a:ext cx="333213" cy="279406"/>
            </a:xfrm>
            <a:custGeom>
              <a:avLst/>
              <a:gdLst/>
              <a:ahLst/>
              <a:cxnLst/>
              <a:rect l="l" t="t" r="r" b="b"/>
              <a:pathLst>
                <a:path w="6490" h="5442" fill="none" stroke="1" extrusionOk="0">
                  <a:moveTo>
                    <a:pt x="4941" y="1382"/>
                  </a:moveTo>
                  <a:lnTo>
                    <a:pt x="4132" y="4096"/>
                  </a:lnTo>
                  <a:lnTo>
                    <a:pt x="48" y="4085"/>
                  </a:lnTo>
                  <a:lnTo>
                    <a:pt x="0" y="4608"/>
                  </a:lnTo>
                  <a:cubicBezTo>
                    <a:pt x="0" y="4608"/>
                    <a:pt x="4096" y="5442"/>
                    <a:pt x="4382" y="5442"/>
                  </a:cubicBezTo>
                  <a:cubicBezTo>
                    <a:pt x="4656" y="5442"/>
                    <a:pt x="4965" y="5359"/>
                    <a:pt x="5084" y="5168"/>
                  </a:cubicBezTo>
                  <a:cubicBezTo>
                    <a:pt x="5191" y="4966"/>
                    <a:pt x="6370" y="2049"/>
                    <a:pt x="6430" y="1406"/>
                  </a:cubicBezTo>
                  <a:cubicBezTo>
                    <a:pt x="6489" y="763"/>
                    <a:pt x="6346" y="286"/>
                    <a:pt x="6096" y="144"/>
                  </a:cubicBezTo>
                  <a:cubicBezTo>
                    <a:pt x="5834" y="1"/>
                    <a:pt x="5334" y="251"/>
                    <a:pt x="5168" y="53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83" name="Google Shape;2583;p56" hidden="0"/>
            <p:cNvSpPr/>
            <p:nvPr isPhoto="0" userDrawn="0"/>
          </p:nvSpPr>
          <p:spPr bwMode="auto">
            <a:xfrm>
              <a:off x="3347838" y="3961588"/>
              <a:ext cx="121066" cy="40407"/>
            </a:xfrm>
            <a:custGeom>
              <a:avLst/>
              <a:gdLst/>
              <a:ahLst/>
              <a:cxnLst/>
              <a:rect l="l" t="t" r="r" b="b"/>
              <a:pathLst>
                <a:path w="2358" h="787" fill="norm" stroke="1" extrusionOk="0">
                  <a:moveTo>
                    <a:pt x="1024" y="1"/>
                  </a:moveTo>
                  <a:cubicBezTo>
                    <a:pt x="858" y="1"/>
                    <a:pt x="0" y="560"/>
                    <a:pt x="0" y="644"/>
                  </a:cubicBezTo>
                  <a:cubicBezTo>
                    <a:pt x="0" y="727"/>
                    <a:pt x="227" y="727"/>
                    <a:pt x="227" y="727"/>
                  </a:cubicBezTo>
                  <a:lnTo>
                    <a:pt x="620" y="691"/>
                  </a:lnTo>
                  <a:lnTo>
                    <a:pt x="1036" y="596"/>
                  </a:lnTo>
                  <a:cubicBezTo>
                    <a:pt x="1215" y="644"/>
                    <a:pt x="1394" y="679"/>
                    <a:pt x="1572" y="691"/>
                  </a:cubicBezTo>
                  <a:cubicBezTo>
                    <a:pt x="1715" y="691"/>
                    <a:pt x="1846" y="667"/>
                    <a:pt x="1989" y="632"/>
                  </a:cubicBezTo>
                  <a:lnTo>
                    <a:pt x="2298" y="786"/>
                  </a:lnTo>
                  <a:lnTo>
                    <a:pt x="2346" y="251"/>
                  </a:lnTo>
                  <a:lnTo>
                    <a:pt x="2358" y="251"/>
                  </a:lnTo>
                  <a:cubicBezTo>
                    <a:pt x="2358" y="251"/>
                    <a:pt x="1191" y="1"/>
                    <a:pt x="1024"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84" name="Google Shape;2584;p56" hidden="0"/>
            <p:cNvSpPr/>
            <p:nvPr isPhoto="0" userDrawn="0"/>
          </p:nvSpPr>
          <p:spPr bwMode="auto">
            <a:xfrm>
              <a:off x="3742153" y="3792875"/>
              <a:ext cx="102119" cy="448117"/>
            </a:xfrm>
            <a:custGeom>
              <a:avLst/>
              <a:gdLst/>
              <a:ahLst/>
              <a:cxnLst/>
              <a:rect l="l" t="t" r="r" b="b"/>
              <a:pathLst>
                <a:path w="1989" h="8728" fill="norm" stroke="1" extrusionOk="0">
                  <a:moveTo>
                    <a:pt x="1512" y="1"/>
                  </a:moveTo>
                  <a:cubicBezTo>
                    <a:pt x="1512" y="1"/>
                    <a:pt x="321" y="3465"/>
                    <a:pt x="155" y="4763"/>
                  </a:cubicBezTo>
                  <a:cubicBezTo>
                    <a:pt x="0" y="6073"/>
                    <a:pt x="60" y="7156"/>
                    <a:pt x="131" y="7525"/>
                  </a:cubicBezTo>
                  <a:cubicBezTo>
                    <a:pt x="214" y="7894"/>
                    <a:pt x="631" y="8597"/>
                    <a:pt x="631" y="8597"/>
                  </a:cubicBezTo>
                  <a:lnTo>
                    <a:pt x="1155" y="8728"/>
                  </a:lnTo>
                  <a:cubicBezTo>
                    <a:pt x="1155" y="8728"/>
                    <a:pt x="607" y="7311"/>
                    <a:pt x="572" y="6930"/>
                  </a:cubicBezTo>
                  <a:cubicBezTo>
                    <a:pt x="548" y="6537"/>
                    <a:pt x="619" y="4989"/>
                    <a:pt x="655" y="4787"/>
                  </a:cubicBezTo>
                  <a:cubicBezTo>
                    <a:pt x="941" y="3287"/>
                    <a:pt x="1988" y="24"/>
                    <a:pt x="1988" y="24"/>
                  </a:cubicBezTo>
                  <a:lnTo>
                    <a:pt x="1512"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85" name="Google Shape;2585;p56" hidden="0"/>
            <p:cNvSpPr/>
            <p:nvPr isPhoto="0" userDrawn="0"/>
          </p:nvSpPr>
          <p:spPr bwMode="auto">
            <a:xfrm>
              <a:off x="3492112" y="4475688"/>
              <a:ext cx="138214" cy="115623"/>
            </a:xfrm>
            <a:custGeom>
              <a:avLst/>
              <a:gdLst/>
              <a:ahLst/>
              <a:cxnLst/>
              <a:rect l="l" t="t" r="r" b="b"/>
              <a:pathLst>
                <a:path w="2692" h="2252" fill="norm" stroke="1" extrusionOk="0">
                  <a:moveTo>
                    <a:pt x="2667" y="1"/>
                  </a:moveTo>
                  <a:cubicBezTo>
                    <a:pt x="2667" y="1"/>
                    <a:pt x="84" y="1310"/>
                    <a:pt x="36" y="1596"/>
                  </a:cubicBezTo>
                  <a:cubicBezTo>
                    <a:pt x="0" y="1811"/>
                    <a:pt x="0" y="2037"/>
                    <a:pt x="36" y="2251"/>
                  </a:cubicBezTo>
                  <a:lnTo>
                    <a:pt x="119" y="2156"/>
                  </a:lnTo>
                  <a:lnTo>
                    <a:pt x="369" y="1572"/>
                  </a:lnTo>
                  <a:lnTo>
                    <a:pt x="2691" y="477"/>
                  </a:lnTo>
                  <a:lnTo>
                    <a:pt x="2667"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86" name="Google Shape;2586;p56" hidden="0"/>
            <p:cNvSpPr/>
            <p:nvPr isPhoto="0" userDrawn="0"/>
          </p:nvSpPr>
          <p:spPr bwMode="auto">
            <a:xfrm>
              <a:off x="3488415" y="4570467"/>
              <a:ext cx="29419" cy="29368"/>
            </a:xfrm>
            <a:custGeom>
              <a:avLst/>
              <a:gdLst/>
              <a:ahLst/>
              <a:cxnLst/>
              <a:rect l="l" t="t" r="r" b="b"/>
              <a:pathLst>
                <a:path w="573" h="572" fill="norm" stroke="1" extrusionOk="0">
                  <a:moveTo>
                    <a:pt x="287" y="0"/>
                  </a:moveTo>
                  <a:cubicBezTo>
                    <a:pt x="132" y="0"/>
                    <a:pt x="1" y="131"/>
                    <a:pt x="1" y="286"/>
                  </a:cubicBezTo>
                  <a:cubicBezTo>
                    <a:pt x="1" y="453"/>
                    <a:pt x="132" y="572"/>
                    <a:pt x="287" y="572"/>
                  </a:cubicBezTo>
                  <a:cubicBezTo>
                    <a:pt x="441" y="572"/>
                    <a:pt x="572" y="453"/>
                    <a:pt x="572" y="286"/>
                  </a:cubicBezTo>
                  <a:cubicBezTo>
                    <a:pt x="572" y="131"/>
                    <a:pt x="441" y="0"/>
                    <a:pt x="287"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87" name="Google Shape;2587;p56" hidden="0"/>
            <p:cNvSpPr/>
            <p:nvPr isPhoto="0" userDrawn="0"/>
          </p:nvSpPr>
          <p:spPr bwMode="auto">
            <a:xfrm>
              <a:off x="3666320" y="4475688"/>
              <a:ext cx="137598" cy="115623"/>
            </a:xfrm>
            <a:custGeom>
              <a:avLst/>
              <a:gdLst/>
              <a:ahLst/>
              <a:cxnLst/>
              <a:rect l="l" t="t" r="r" b="b"/>
              <a:pathLst>
                <a:path w="2680" h="2252" fill="norm" stroke="1" extrusionOk="0">
                  <a:moveTo>
                    <a:pt x="24" y="1"/>
                  </a:moveTo>
                  <a:lnTo>
                    <a:pt x="1" y="477"/>
                  </a:lnTo>
                  <a:lnTo>
                    <a:pt x="2310" y="1572"/>
                  </a:lnTo>
                  <a:lnTo>
                    <a:pt x="2560" y="2156"/>
                  </a:lnTo>
                  <a:lnTo>
                    <a:pt x="2656" y="2251"/>
                  </a:lnTo>
                  <a:cubicBezTo>
                    <a:pt x="2680" y="2037"/>
                    <a:pt x="2680" y="1811"/>
                    <a:pt x="2656" y="1596"/>
                  </a:cubicBezTo>
                  <a:cubicBezTo>
                    <a:pt x="2596" y="1310"/>
                    <a:pt x="24" y="1"/>
                    <a:pt x="24"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88" name="Google Shape;2588;p56" hidden="0"/>
            <p:cNvSpPr/>
            <p:nvPr isPhoto="0" userDrawn="0"/>
          </p:nvSpPr>
          <p:spPr bwMode="auto">
            <a:xfrm>
              <a:off x="3778196" y="4570467"/>
              <a:ext cx="29368" cy="29368"/>
            </a:xfrm>
            <a:custGeom>
              <a:avLst/>
              <a:gdLst/>
              <a:ahLst/>
              <a:cxnLst/>
              <a:rect l="l" t="t" r="r" b="b"/>
              <a:pathLst>
                <a:path w="572" h="572" fill="norm" stroke="1" extrusionOk="0">
                  <a:moveTo>
                    <a:pt x="286" y="0"/>
                  </a:moveTo>
                  <a:cubicBezTo>
                    <a:pt x="131" y="0"/>
                    <a:pt x="0" y="131"/>
                    <a:pt x="0" y="286"/>
                  </a:cubicBezTo>
                  <a:cubicBezTo>
                    <a:pt x="0" y="453"/>
                    <a:pt x="131" y="572"/>
                    <a:pt x="286" y="572"/>
                  </a:cubicBezTo>
                  <a:cubicBezTo>
                    <a:pt x="453" y="572"/>
                    <a:pt x="572" y="453"/>
                    <a:pt x="572" y="286"/>
                  </a:cubicBezTo>
                  <a:cubicBezTo>
                    <a:pt x="572" y="131"/>
                    <a:pt x="453" y="0"/>
                    <a:pt x="286"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89" name="Google Shape;2589;p56" hidden="0"/>
            <p:cNvSpPr/>
            <p:nvPr isPhoto="0" userDrawn="0"/>
          </p:nvSpPr>
          <p:spPr bwMode="auto">
            <a:xfrm>
              <a:off x="3635770" y="4258095"/>
              <a:ext cx="21461" cy="232325"/>
            </a:xfrm>
            <a:custGeom>
              <a:avLst/>
              <a:gdLst/>
              <a:ahLst/>
              <a:cxnLst/>
              <a:rect l="l" t="t" r="r" b="b"/>
              <a:pathLst>
                <a:path w="418" h="4525" fill="norm" stroke="1" extrusionOk="0">
                  <a:moveTo>
                    <a:pt x="0" y="0"/>
                  </a:moveTo>
                  <a:lnTo>
                    <a:pt x="0" y="4525"/>
                  </a:lnTo>
                  <a:lnTo>
                    <a:pt x="417" y="4525"/>
                  </a:lnTo>
                  <a:lnTo>
                    <a:pt x="417"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90" name="Google Shape;2590;p56" hidden="0"/>
            <p:cNvSpPr/>
            <p:nvPr isPhoto="0" userDrawn="0"/>
          </p:nvSpPr>
          <p:spPr bwMode="auto">
            <a:xfrm>
              <a:off x="3615592" y="4280686"/>
              <a:ext cx="62996" cy="42871"/>
            </a:xfrm>
            <a:custGeom>
              <a:avLst/>
              <a:gdLst/>
              <a:ahLst/>
              <a:cxnLst/>
              <a:rect l="l" t="t" r="r" b="b"/>
              <a:pathLst>
                <a:path w="1227" h="835" fill="norm" stroke="1" extrusionOk="0">
                  <a:moveTo>
                    <a:pt x="0" y="1"/>
                  </a:moveTo>
                  <a:lnTo>
                    <a:pt x="0" y="834"/>
                  </a:lnTo>
                  <a:lnTo>
                    <a:pt x="1227" y="834"/>
                  </a:lnTo>
                  <a:lnTo>
                    <a:pt x="1227"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91" name="Google Shape;2591;p56" hidden="0"/>
            <p:cNvSpPr/>
            <p:nvPr isPhoto="0" userDrawn="0"/>
          </p:nvSpPr>
          <p:spPr bwMode="auto">
            <a:xfrm>
              <a:off x="3460947" y="4228830"/>
              <a:ext cx="342352" cy="65051"/>
            </a:xfrm>
            <a:custGeom>
              <a:avLst/>
              <a:gdLst/>
              <a:ahLst/>
              <a:cxnLst/>
              <a:rect l="l" t="t" r="r" b="b"/>
              <a:pathLst>
                <a:path w="6668" h="1267" fill="norm" stroke="1" extrusionOk="0">
                  <a:moveTo>
                    <a:pt x="3108" y="0"/>
                  </a:moveTo>
                  <a:cubicBezTo>
                    <a:pt x="2154" y="0"/>
                    <a:pt x="1115" y="45"/>
                    <a:pt x="119" y="177"/>
                  </a:cubicBezTo>
                  <a:cubicBezTo>
                    <a:pt x="48" y="177"/>
                    <a:pt x="0" y="237"/>
                    <a:pt x="12" y="308"/>
                  </a:cubicBezTo>
                  <a:cubicBezTo>
                    <a:pt x="12" y="332"/>
                    <a:pt x="24" y="368"/>
                    <a:pt x="48" y="380"/>
                  </a:cubicBezTo>
                  <a:cubicBezTo>
                    <a:pt x="334" y="642"/>
                    <a:pt x="1096" y="1118"/>
                    <a:pt x="3084" y="1249"/>
                  </a:cubicBezTo>
                  <a:cubicBezTo>
                    <a:pt x="3273" y="1261"/>
                    <a:pt x="3453" y="1266"/>
                    <a:pt x="3626" y="1266"/>
                  </a:cubicBezTo>
                  <a:cubicBezTo>
                    <a:pt x="5331" y="1266"/>
                    <a:pt x="6229" y="718"/>
                    <a:pt x="6596" y="415"/>
                  </a:cubicBezTo>
                  <a:cubicBezTo>
                    <a:pt x="6656" y="368"/>
                    <a:pt x="6668" y="284"/>
                    <a:pt x="6632" y="225"/>
                  </a:cubicBezTo>
                  <a:cubicBezTo>
                    <a:pt x="6608" y="201"/>
                    <a:pt x="6572" y="177"/>
                    <a:pt x="6525" y="177"/>
                  </a:cubicBezTo>
                  <a:cubicBezTo>
                    <a:pt x="5973" y="118"/>
                    <a:pt x="4652" y="0"/>
                    <a:pt x="3108"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92" name="Google Shape;2592;p56" hidden="0"/>
            <p:cNvSpPr/>
            <p:nvPr isPhoto="0" userDrawn="0"/>
          </p:nvSpPr>
          <p:spPr bwMode="auto">
            <a:xfrm>
              <a:off x="3460947" y="4228830"/>
              <a:ext cx="341120" cy="21358"/>
            </a:xfrm>
            <a:custGeom>
              <a:avLst/>
              <a:gdLst/>
              <a:ahLst/>
              <a:cxnLst/>
              <a:rect l="l" t="t" r="r" b="b"/>
              <a:pathLst>
                <a:path w="6644" h="416" fill="norm" stroke="1" extrusionOk="0">
                  <a:moveTo>
                    <a:pt x="3088" y="0"/>
                  </a:moveTo>
                  <a:cubicBezTo>
                    <a:pt x="2135" y="0"/>
                    <a:pt x="1098" y="45"/>
                    <a:pt x="107" y="177"/>
                  </a:cubicBezTo>
                  <a:cubicBezTo>
                    <a:pt x="36" y="189"/>
                    <a:pt x="0" y="249"/>
                    <a:pt x="12" y="320"/>
                  </a:cubicBezTo>
                  <a:cubicBezTo>
                    <a:pt x="24" y="344"/>
                    <a:pt x="36" y="368"/>
                    <a:pt x="48" y="380"/>
                  </a:cubicBezTo>
                  <a:cubicBezTo>
                    <a:pt x="72" y="403"/>
                    <a:pt x="95" y="415"/>
                    <a:pt x="131" y="415"/>
                  </a:cubicBezTo>
                  <a:lnTo>
                    <a:pt x="6584" y="415"/>
                  </a:lnTo>
                  <a:cubicBezTo>
                    <a:pt x="6644" y="356"/>
                    <a:pt x="6644" y="272"/>
                    <a:pt x="6596" y="225"/>
                  </a:cubicBezTo>
                  <a:cubicBezTo>
                    <a:pt x="6584" y="189"/>
                    <a:pt x="6549" y="177"/>
                    <a:pt x="6513" y="177"/>
                  </a:cubicBezTo>
                  <a:cubicBezTo>
                    <a:pt x="5954" y="118"/>
                    <a:pt x="4630" y="0"/>
                    <a:pt x="3088"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93" name="Google Shape;2593;p56" hidden="0"/>
            <p:cNvSpPr/>
            <p:nvPr isPhoto="0" userDrawn="0"/>
          </p:nvSpPr>
          <p:spPr bwMode="auto">
            <a:xfrm>
              <a:off x="3622318" y="4454329"/>
              <a:ext cx="49546" cy="52575"/>
            </a:xfrm>
            <a:custGeom>
              <a:avLst/>
              <a:gdLst/>
              <a:ahLst/>
              <a:cxnLst/>
              <a:rect l="l" t="t" r="r" b="b"/>
              <a:pathLst>
                <a:path w="965" h="1024" fill="norm" stroke="1" extrusionOk="0">
                  <a:moveTo>
                    <a:pt x="0" y="0"/>
                  </a:moveTo>
                  <a:lnTo>
                    <a:pt x="0" y="1024"/>
                  </a:lnTo>
                  <a:lnTo>
                    <a:pt x="965" y="1024"/>
                  </a:lnTo>
                  <a:lnTo>
                    <a:pt x="965"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94" name="Google Shape;2594;p56" hidden="0"/>
            <p:cNvSpPr/>
            <p:nvPr isPhoto="0" userDrawn="0"/>
          </p:nvSpPr>
          <p:spPr bwMode="auto">
            <a:xfrm>
              <a:off x="3641264" y="4480617"/>
              <a:ext cx="7393" cy="119833"/>
            </a:xfrm>
            <a:custGeom>
              <a:avLst/>
              <a:gdLst/>
              <a:ahLst/>
              <a:cxnLst/>
              <a:rect l="l" t="t" r="r" b="b"/>
              <a:pathLst>
                <a:path w="144" h="2334" fill="norm" stroke="1" extrusionOk="0">
                  <a:moveTo>
                    <a:pt x="0" y="0"/>
                  </a:moveTo>
                  <a:lnTo>
                    <a:pt x="0" y="2334"/>
                  </a:lnTo>
                  <a:lnTo>
                    <a:pt x="143" y="2334"/>
                  </a:lnTo>
                  <a:lnTo>
                    <a:pt x="143"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95" name="Google Shape;2595;p56" hidden="0"/>
            <p:cNvSpPr/>
            <p:nvPr isPhoto="0" userDrawn="0"/>
          </p:nvSpPr>
          <p:spPr bwMode="auto">
            <a:xfrm>
              <a:off x="3638800" y="4569235"/>
              <a:ext cx="12887" cy="31216"/>
            </a:xfrm>
            <a:custGeom>
              <a:avLst/>
              <a:gdLst/>
              <a:ahLst/>
              <a:cxnLst/>
              <a:rect l="l" t="t" r="r" b="b"/>
              <a:pathLst>
                <a:path w="251" h="608" fill="norm" stroke="1" extrusionOk="0">
                  <a:moveTo>
                    <a:pt x="1" y="0"/>
                  </a:moveTo>
                  <a:lnTo>
                    <a:pt x="1" y="608"/>
                  </a:lnTo>
                  <a:lnTo>
                    <a:pt x="251" y="608"/>
                  </a:lnTo>
                  <a:lnTo>
                    <a:pt x="251"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96" name="Google Shape;2596;p56" hidden="0"/>
            <p:cNvSpPr/>
            <p:nvPr isPhoto="0" userDrawn="0"/>
          </p:nvSpPr>
          <p:spPr bwMode="auto">
            <a:xfrm>
              <a:off x="3648606" y="4071001"/>
              <a:ext cx="48313" cy="179184"/>
            </a:xfrm>
            <a:custGeom>
              <a:avLst/>
              <a:gdLst/>
              <a:ahLst/>
              <a:cxnLst/>
              <a:rect l="l" t="t" r="r" b="b"/>
              <a:pathLst>
                <a:path w="941" h="3490" fill="norm" stroke="1" extrusionOk="0">
                  <a:moveTo>
                    <a:pt x="0" y="1"/>
                  </a:moveTo>
                  <a:lnTo>
                    <a:pt x="369" y="3489"/>
                  </a:lnTo>
                  <a:lnTo>
                    <a:pt x="941" y="3489"/>
                  </a:lnTo>
                  <a:lnTo>
                    <a:pt x="393"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97" name="Google Shape;2597;p56" hidden="0"/>
            <p:cNvSpPr/>
            <p:nvPr isPhoto="0" userDrawn="0"/>
          </p:nvSpPr>
          <p:spPr bwMode="auto">
            <a:xfrm>
              <a:off x="3545920" y="4052209"/>
              <a:ext cx="201776" cy="31062"/>
            </a:xfrm>
            <a:custGeom>
              <a:avLst/>
              <a:gdLst/>
              <a:ahLst/>
              <a:cxnLst/>
              <a:rect l="l" t="t" r="r" b="b"/>
              <a:pathLst>
                <a:path w="3930" h="605" fill="norm" stroke="1" extrusionOk="0">
                  <a:moveTo>
                    <a:pt x="1367" y="0"/>
                  </a:moveTo>
                  <a:cubicBezTo>
                    <a:pt x="900" y="0"/>
                    <a:pt x="528" y="6"/>
                    <a:pt x="464" y="22"/>
                  </a:cubicBezTo>
                  <a:cubicBezTo>
                    <a:pt x="286" y="81"/>
                    <a:pt x="0" y="605"/>
                    <a:pt x="0" y="605"/>
                  </a:cubicBezTo>
                  <a:lnTo>
                    <a:pt x="3929" y="605"/>
                  </a:lnTo>
                  <a:cubicBezTo>
                    <a:pt x="3929" y="129"/>
                    <a:pt x="3620" y="22"/>
                    <a:pt x="3620" y="22"/>
                  </a:cubicBezTo>
                  <a:cubicBezTo>
                    <a:pt x="3620" y="22"/>
                    <a:pt x="2302" y="0"/>
                    <a:pt x="1367"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98" name="Google Shape;2598;p56" hidden="0"/>
            <p:cNvSpPr/>
            <p:nvPr isPhoto="0" userDrawn="0"/>
          </p:nvSpPr>
          <p:spPr bwMode="auto">
            <a:xfrm>
              <a:off x="3545920" y="4076494"/>
              <a:ext cx="201776" cy="6777"/>
            </a:xfrm>
            <a:custGeom>
              <a:avLst/>
              <a:gdLst/>
              <a:ahLst/>
              <a:cxnLst/>
              <a:rect l="l" t="t" r="r" b="b"/>
              <a:pathLst>
                <a:path w="3930" h="132" fill="norm" stroke="1" extrusionOk="0">
                  <a:moveTo>
                    <a:pt x="83" y="1"/>
                  </a:moveTo>
                  <a:cubicBezTo>
                    <a:pt x="36" y="72"/>
                    <a:pt x="0" y="132"/>
                    <a:pt x="0" y="132"/>
                  </a:cubicBezTo>
                  <a:lnTo>
                    <a:pt x="3929" y="132"/>
                  </a:lnTo>
                  <a:cubicBezTo>
                    <a:pt x="3929" y="84"/>
                    <a:pt x="3929" y="37"/>
                    <a:pt x="3917"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599" name="Google Shape;2599;p56" hidden="0"/>
            <p:cNvSpPr/>
            <p:nvPr isPhoto="0" userDrawn="0"/>
          </p:nvSpPr>
          <p:spPr bwMode="auto">
            <a:xfrm>
              <a:off x="2491998" y="3784916"/>
              <a:ext cx="340555" cy="453046"/>
            </a:xfrm>
            <a:custGeom>
              <a:avLst/>
              <a:gdLst/>
              <a:ahLst/>
              <a:cxnLst/>
              <a:rect l="l" t="t" r="r" b="b"/>
              <a:pathLst>
                <a:path w="6633" h="8824" fill="norm" stroke="1" extrusionOk="0">
                  <a:moveTo>
                    <a:pt x="656" y="1"/>
                  </a:moveTo>
                  <a:cubicBezTo>
                    <a:pt x="298" y="1"/>
                    <a:pt x="13" y="286"/>
                    <a:pt x="13" y="644"/>
                  </a:cubicBezTo>
                  <a:lnTo>
                    <a:pt x="13" y="656"/>
                  </a:lnTo>
                  <a:lnTo>
                    <a:pt x="203" y="7347"/>
                  </a:lnTo>
                  <a:lnTo>
                    <a:pt x="1" y="8823"/>
                  </a:lnTo>
                  <a:lnTo>
                    <a:pt x="6633" y="8823"/>
                  </a:lnTo>
                  <a:lnTo>
                    <a:pt x="6311" y="7347"/>
                  </a:lnTo>
                  <a:lnTo>
                    <a:pt x="6597" y="667"/>
                  </a:lnTo>
                  <a:cubicBezTo>
                    <a:pt x="6621" y="310"/>
                    <a:pt x="6347" y="25"/>
                    <a:pt x="5990"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00" name="Google Shape;2600;p56" hidden="0"/>
            <p:cNvSpPr/>
            <p:nvPr isPhoto="0" userDrawn="0"/>
          </p:nvSpPr>
          <p:spPr bwMode="auto">
            <a:xfrm>
              <a:off x="2507298" y="3805710"/>
              <a:ext cx="309339" cy="430404"/>
            </a:xfrm>
            <a:custGeom>
              <a:avLst/>
              <a:gdLst/>
              <a:ahLst/>
              <a:cxnLst/>
              <a:rect l="l" t="t" r="r" b="b"/>
              <a:pathLst>
                <a:path w="6025" h="8383" fill="norm" stroke="1" extrusionOk="0">
                  <a:moveTo>
                    <a:pt x="596" y="1"/>
                  </a:moveTo>
                  <a:cubicBezTo>
                    <a:pt x="262" y="12"/>
                    <a:pt x="12" y="274"/>
                    <a:pt x="12" y="608"/>
                  </a:cubicBezTo>
                  <a:lnTo>
                    <a:pt x="12" y="632"/>
                  </a:lnTo>
                  <a:lnTo>
                    <a:pt x="191" y="6978"/>
                  </a:lnTo>
                  <a:lnTo>
                    <a:pt x="0" y="8383"/>
                  </a:lnTo>
                  <a:lnTo>
                    <a:pt x="6025" y="8383"/>
                  </a:lnTo>
                  <a:lnTo>
                    <a:pt x="5739" y="6978"/>
                  </a:lnTo>
                  <a:lnTo>
                    <a:pt x="6001" y="632"/>
                  </a:lnTo>
                  <a:cubicBezTo>
                    <a:pt x="6013" y="298"/>
                    <a:pt x="5763" y="24"/>
                    <a:pt x="5442"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01" name="Google Shape;2601;p56" hidden="0"/>
            <p:cNvSpPr/>
            <p:nvPr isPhoto="0" userDrawn="0"/>
          </p:nvSpPr>
          <p:spPr bwMode="auto">
            <a:xfrm>
              <a:off x="2473053" y="4074697"/>
              <a:ext cx="31832" cy="157776"/>
            </a:xfrm>
            <a:custGeom>
              <a:avLst/>
              <a:gdLst/>
              <a:ahLst/>
              <a:cxnLst/>
              <a:rect l="l" t="t" r="r" b="b"/>
              <a:pathLst>
                <a:path w="620" h="3073" fill="norm" stroke="1" extrusionOk="0">
                  <a:moveTo>
                    <a:pt x="334" y="0"/>
                  </a:moveTo>
                  <a:lnTo>
                    <a:pt x="1" y="3072"/>
                  </a:lnTo>
                  <a:lnTo>
                    <a:pt x="286" y="3072"/>
                  </a:lnTo>
                  <a:lnTo>
                    <a:pt x="620"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02" name="Google Shape;2602;p56" hidden="0"/>
            <p:cNvSpPr/>
            <p:nvPr isPhoto="0" userDrawn="0"/>
          </p:nvSpPr>
          <p:spPr bwMode="auto">
            <a:xfrm>
              <a:off x="2817822" y="4074697"/>
              <a:ext cx="31832" cy="157776"/>
            </a:xfrm>
            <a:custGeom>
              <a:avLst/>
              <a:gdLst/>
              <a:ahLst/>
              <a:cxnLst/>
              <a:rect l="l" t="t" r="r" b="b"/>
              <a:pathLst>
                <a:path w="620" h="3073" fill="norm" stroke="1" extrusionOk="0">
                  <a:moveTo>
                    <a:pt x="1" y="0"/>
                  </a:moveTo>
                  <a:lnTo>
                    <a:pt x="334" y="3072"/>
                  </a:lnTo>
                  <a:lnTo>
                    <a:pt x="620" y="3072"/>
                  </a:lnTo>
                  <a:lnTo>
                    <a:pt x="287"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03" name="Google Shape;2603;p56" hidden="0"/>
            <p:cNvSpPr/>
            <p:nvPr isPhoto="0" userDrawn="0"/>
          </p:nvSpPr>
          <p:spPr bwMode="auto">
            <a:xfrm>
              <a:off x="2475517" y="4044713"/>
              <a:ext cx="45900" cy="32448"/>
            </a:xfrm>
            <a:custGeom>
              <a:avLst/>
              <a:gdLst/>
              <a:ahLst/>
              <a:cxnLst/>
              <a:rect l="l" t="t" r="r" b="b"/>
              <a:pathLst>
                <a:path w="894" h="632" fill="norm" stroke="1" extrusionOk="0">
                  <a:moveTo>
                    <a:pt x="119" y="1"/>
                  </a:moveTo>
                  <a:cubicBezTo>
                    <a:pt x="48" y="1"/>
                    <a:pt x="0" y="60"/>
                    <a:pt x="0" y="120"/>
                  </a:cubicBezTo>
                  <a:lnTo>
                    <a:pt x="0" y="513"/>
                  </a:lnTo>
                  <a:cubicBezTo>
                    <a:pt x="0" y="584"/>
                    <a:pt x="48" y="632"/>
                    <a:pt x="119" y="632"/>
                  </a:cubicBezTo>
                  <a:lnTo>
                    <a:pt x="774" y="632"/>
                  </a:lnTo>
                  <a:cubicBezTo>
                    <a:pt x="834" y="632"/>
                    <a:pt x="893" y="584"/>
                    <a:pt x="893" y="513"/>
                  </a:cubicBezTo>
                  <a:lnTo>
                    <a:pt x="893" y="120"/>
                  </a:lnTo>
                  <a:cubicBezTo>
                    <a:pt x="893" y="60"/>
                    <a:pt x="834" y="1"/>
                    <a:pt x="774"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04" name="Google Shape;2604;p56" hidden="0"/>
            <p:cNvSpPr/>
            <p:nvPr isPhoto="0" userDrawn="0"/>
          </p:nvSpPr>
          <p:spPr bwMode="auto">
            <a:xfrm>
              <a:off x="2475517" y="4044713"/>
              <a:ext cx="45900" cy="24542"/>
            </a:xfrm>
            <a:custGeom>
              <a:avLst/>
              <a:gdLst/>
              <a:ahLst/>
              <a:cxnLst/>
              <a:rect l="l" t="t" r="r" b="b"/>
              <a:pathLst>
                <a:path w="894" h="478" fill="norm" stroke="1" extrusionOk="0">
                  <a:moveTo>
                    <a:pt x="107" y="1"/>
                  </a:moveTo>
                  <a:cubicBezTo>
                    <a:pt x="48" y="1"/>
                    <a:pt x="0" y="60"/>
                    <a:pt x="0" y="120"/>
                  </a:cubicBezTo>
                  <a:lnTo>
                    <a:pt x="0" y="477"/>
                  </a:lnTo>
                  <a:lnTo>
                    <a:pt x="893" y="477"/>
                  </a:lnTo>
                  <a:lnTo>
                    <a:pt x="893" y="120"/>
                  </a:lnTo>
                  <a:cubicBezTo>
                    <a:pt x="893" y="60"/>
                    <a:pt x="834" y="1"/>
                    <a:pt x="774"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05" name="Google Shape;2605;p56" hidden="0"/>
            <p:cNvSpPr/>
            <p:nvPr isPhoto="0" userDrawn="0"/>
          </p:nvSpPr>
          <p:spPr bwMode="auto">
            <a:xfrm>
              <a:off x="2802573" y="4044713"/>
              <a:ext cx="45900" cy="32448"/>
            </a:xfrm>
            <a:custGeom>
              <a:avLst/>
              <a:gdLst/>
              <a:ahLst/>
              <a:cxnLst/>
              <a:rect l="l" t="t" r="r" b="b"/>
              <a:pathLst>
                <a:path w="894" h="632" fill="norm" stroke="1" extrusionOk="0">
                  <a:moveTo>
                    <a:pt x="119" y="1"/>
                  </a:moveTo>
                  <a:cubicBezTo>
                    <a:pt x="48" y="1"/>
                    <a:pt x="0" y="60"/>
                    <a:pt x="0" y="120"/>
                  </a:cubicBezTo>
                  <a:lnTo>
                    <a:pt x="0" y="513"/>
                  </a:lnTo>
                  <a:cubicBezTo>
                    <a:pt x="0" y="584"/>
                    <a:pt x="48" y="632"/>
                    <a:pt x="119" y="632"/>
                  </a:cubicBezTo>
                  <a:lnTo>
                    <a:pt x="774" y="632"/>
                  </a:lnTo>
                  <a:cubicBezTo>
                    <a:pt x="834" y="632"/>
                    <a:pt x="893" y="584"/>
                    <a:pt x="893" y="513"/>
                  </a:cubicBezTo>
                  <a:lnTo>
                    <a:pt x="893" y="120"/>
                  </a:lnTo>
                  <a:cubicBezTo>
                    <a:pt x="893" y="60"/>
                    <a:pt x="834" y="1"/>
                    <a:pt x="774"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06" name="Google Shape;2606;p56" hidden="0"/>
            <p:cNvSpPr/>
            <p:nvPr isPhoto="0" userDrawn="0"/>
          </p:nvSpPr>
          <p:spPr bwMode="auto">
            <a:xfrm>
              <a:off x="2801957" y="4044713"/>
              <a:ext cx="46516" cy="24542"/>
            </a:xfrm>
            <a:custGeom>
              <a:avLst/>
              <a:gdLst/>
              <a:ahLst/>
              <a:cxnLst/>
              <a:rect l="l" t="t" r="r" b="b"/>
              <a:pathLst>
                <a:path w="906" h="478" fill="norm" stroke="1" extrusionOk="0">
                  <a:moveTo>
                    <a:pt x="119" y="1"/>
                  </a:moveTo>
                  <a:cubicBezTo>
                    <a:pt x="60" y="1"/>
                    <a:pt x="0" y="60"/>
                    <a:pt x="0" y="120"/>
                  </a:cubicBezTo>
                  <a:lnTo>
                    <a:pt x="0" y="477"/>
                  </a:lnTo>
                  <a:lnTo>
                    <a:pt x="905" y="477"/>
                  </a:lnTo>
                  <a:lnTo>
                    <a:pt x="905" y="120"/>
                  </a:lnTo>
                  <a:cubicBezTo>
                    <a:pt x="905" y="60"/>
                    <a:pt x="846" y="1"/>
                    <a:pt x="786"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07" name="Google Shape;2607;p56" hidden="0"/>
            <p:cNvSpPr/>
            <p:nvPr isPhoto="0" userDrawn="0"/>
          </p:nvSpPr>
          <p:spPr bwMode="auto">
            <a:xfrm>
              <a:off x="2519518" y="4468962"/>
              <a:ext cx="138214" cy="115007"/>
            </a:xfrm>
            <a:custGeom>
              <a:avLst/>
              <a:gdLst/>
              <a:ahLst/>
              <a:cxnLst/>
              <a:rect l="l" t="t" r="r" b="b"/>
              <a:pathLst>
                <a:path w="2692" h="2240" fill="norm" stroke="1" extrusionOk="0">
                  <a:moveTo>
                    <a:pt x="2668" y="1"/>
                  </a:moveTo>
                  <a:cubicBezTo>
                    <a:pt x="2668" y="1"/>
                    <a:pt x="84" y="1299"/>
                    <a:pt x="36" y="1584"/>
                  </a:cubicBezTo>
                  <a:cubicBezTo>
                    <a:pt x="1" y="1799"/>
                    <a:pt x="1" y="2025"/>
                    <a:pt x="36" y="2239"/>
                  </a:cubicBezTo>
                  <a:lnTo>
                    <a:pt x="120" y="2144"/>
                  </a:lnTo>
                  <a:lnTo>
                    <a:pt x="370" y="1561"/>
                  </a:lnTo>
                  <a:lnTo>
                    <a:pt x="2691" y="465"/>
                  </a:lnTo>
                  <a:lnTo>
                    <a:pt x="2668"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08" name="Google Shape;2608;p56" hidden="0"/>
            <p:cNvSpPr/>
            <p:nvPr isPhoto="0" userDrawn="0"/>
          </p:nvSpPr>
          <p:spPr bwMode="auto">
            <a:xfrm>
              <a:off x="2515873" y="4563741"/>
              <a:ext cx="29368" cy="29368"/>
            </a:xfrm>
            <a:custGeom>
              <a:avLst/>
              <a:gdLst/>
              <a:ahLst/>
              <a:cxnLst/>
              <a:rect l="l" t="t" r="r" b="b"/>
              <a:pathLst>
                <a:path w="572" h="572" fill="norm" stroke="1" extrusionOk="0">
                  <a:moveTo>
                    <a:pt x="286" y="0"/>
                  </a:moveTo>
                  <a:cubicBezTo>
                    <a:pt x="131" y="0"/>
                    <a:pt x="0" y="131"/>
                    <a:pt x="0" y="286"/>
                  </a:cubicBezTo>
                  <a:cubicBezTo>
                    <a:pt x="0" y="441"/>
                    <a:pt x="131" y="572"/>
                    <a:pt x="286" y="572"/>
                  </a:cubicBezTo>
                  <a:cubicBezTo>
                    <a:pt x="441" y="572"/>
                    <a:pt x="572" y="441"/>
                    <a:pt x="572" y="286"/>
                  </a:cubicBezTo>
                  <a:cubicBezTo>
                    <a:pt x="572" y="131"/>
                    <a:pt x="441" y="0"/>
                    <a:pt x="286"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09" name="Google Shape;2609;p56" hidden="0"/>
            <p:cNvSpPr/>
            <p:nvPr isPhoto="0" userDrawn="0"/>
          </p:nvSpPr>
          <p:spPr bwMode="auto">
            <a:xfrm>
              <a:off x="2693726" y="4468962"/>
              <a:ext cx="137598" cy="115007"/>
            </a:xfrm>
            <a:custGeom>
              <a:avLst/>
              <a:gdLst/>
              <a:ahLst/>
              <a:cxnLst/>
              <a:rect l="l" t="t" r="r" b="b"/>
              <a:pathLst>
                <a:path w="2680" h="2240" fill="norm" stroke="1" extrusionOk="0">
                  <a:moveTo>
                    <a:pt x="25" y="1"/>
                  </a:moveTo>
                  <a:lnTo>
                    <a:pt x="1" y="465"/>
                  </a:lnTo>
                  <a:lnTo>
                    <a:pt x="2311" y="1561"/>
                  </a:lnTo>
                  <a:lnTo>
                    <a:pt x="2561" y="2144"/>
                  </a:lnTo>
                  <a:lnTo>
                    <a:pt x="2656" y="2239"/>
                  </a:lnTo>
                  <a:cubicBezTo>
                    <a:pt x="2680" y="2025"/>
                    <a:pt x="2680" y="1799"/>
                    <a:pt x="2656" y="1584"/>
                  </a:cubicBezTo>
                  <a:cubicBezTo>
                    <a:pt x="2596" y="1299"/>
                    <a:pt x="25" y="1"/>
                    <a:pt x="25"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10" name="Google Shape;2610;p56" hidden="0"/>
            <p:cNvSpPr/>
            <p:nvPr isPhoto="0" userDrawn="0"/>
          </p:nvSpPr>
          <p:spPr bwMode="auto">
            <a:xfrm>
              <a:off x="2806218" y="4563741"/>
              <a:ext cx="29419" cy="29368"/>
            </a:xfrm>
            <a:custGeom>
              <a:avLst/>
              <a:gdLst/>
              <a:ahLst/>
              <a:cxnLst/>
              <a:rect l="l" t="t" r="r" b="b"/>
              <a:pathLst>
                <a:path w="573" h="572" fill="norm" stroke="1" extrusionOk="0">
                  <a:moveTo>
                    <a:pt x="286" y="0"/>
                  </a:moveTo>
                  <a:cubicBezTo>
                    <a:pt x="120" y="0"/>
                    <a:pt x="1" y="131"/>
                    <a:pt x="1" y="286"/>
                  </a:cubicBezTo>
                  <a:cubicBezTo>
                    <a:pt x="1" y="441"/>
                    <a:pt x="120" y="572"/>
                    <a:pt x="286" y="572"/>
                  </a:cubicBezTo>
                  <a:cubicBezTo>
                    <a:pt x="441" y="572"/>
                    <a:pt x="572" y="441"/>
                    <a:pt x="572" y="286"/>
                  </a:cubicBezTo>
                  <a:cubicBezTo>
                    <a:pt x="572" y="131"/>
                    <a:pt x="441" y="0"/>
                    <a:pt x="286"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11" name="Google Shape;2611;p56" hidden="0"/>
            <p:cNvSpPr/>
            <p:nvPr isPhoto="0" userDrawn="0"/>
          </p:nvSpPr>
          <p:spPr bwMode="auto">
            <a:xfrm>
              <a:off x="2663176" y="4250753"/>
              <a:ext cx="21461" cy="232940"/>
            </a:xfrm>
            <a:custGeom>
              <a:avLst/>
              <a:gdLst/>
              <a:ahLst/>
              <a:cxnLst/>
              <a:rect l="l" t="t" r="r" b="b"/>
              <a:pathLst>
                <a:path w="418" h="4537" fill="norm" stroke="1" extrusionOk="0">
                  <a:moveTo>
                    <a:pt x="0" y="0"/>
                  </a:moveTo>
                  <a:lnTo>
                    <a:pt x="0" y="4537"/>
                  </a:lnTo>
                  <a:lnTo>
                    <a:pt x="417" y="4537"/>
                  </a:lnTo>
                  <a:lnTo>
                    <a:pt x="417"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12" name="Google Shape;2612;p56" hidden="0"/>
            <p:cNvSpPr/>
            <p:nvPr isPhoto="0" userDrawn="0"/>
          </p:nvSpPr>
          <p:spPr bwMode="auto">
            <a:xfrm>
              <a:off x="2642998" y="4273960"/>
              <a:ext cx="62996" cy="42871"/>
            </a:xfrm>
            <a:custGeom>
              <a:avLst/>
              <a:gdLst/>
              <a:ahLst/>
              <a:cxnLst/>
              <a:rect l="l" t="t" r="r" b="b"/>
              <a:pathLst>
                <a:path w="1227" h="835" fill="norm" stroke="1" extrusionOk="0">
                  <a:moveTo>
                    <a:pt x="1" y="1"/>
                  </a:moveTo>
                  <a:lnTo>
                    <a:pt x="1" y="834"/>
                  </a:lnTo>
                  <a:lnTo>
                    <a:pt x="1227" y="834"/>
                  </a:lnTo>
                  <a:lnTo>
                    <a:pt x="1227"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13" name="Google Shape;2613;p56" hidden="0"/>
            <p:cNvSpPr/>
            <p:nvPr isPhoto="0" userDrawn="0"/>
          </p:nvSpPr>
          <p:spPr bwMode="auto">
            <a:xfrm>
              <a:off x="2464478" y="4221642"/>
              <a:ext cx="391281" cy="65051"/>
            </a:xfrm>
            <a:custGeom>
              <a:avLst/>
              <a:gdLst/>
              <a:ahLst/>
              <a:cxnLst/>
              <a:rect l="l" t="t" r="r" b="b"/>
              <a:pathLst>
                <a:path w="7621" h="1267" fill="norm" stroke="1" extrusionOk="0">
                  <a:moveTo>
                    <a:pt x="3510" y="1"/>
                  </a:moveTo>
                  <a:cubicBezTo>
                    <a:pt x="2428" y="1"/>
                    <a:pt x="1251" y="45"/>
                    <a:pt x="120" y="174"/>
                  </a:cubicBezTo>
                  <a:cubicBezTo>
                    <a:pt x="49" y="186"/>
                    <a:pt x="1" y="258"/>
                    <a:pt x="13" y="329"/>
                  </a:cubicBezTo>
                  <a:cubicBezTo>
                    <a:pt x="13" y="365"/>
                    <a:pt x="37" y="389"/>
                    <a:pt x="60" y="412"/>
                  </a:cubicBezTo>
                  <a:cubicBezTo>
                    <a:pt x="406" y="674"/>
                    <a:pt x="1299" y="1127"/>
                    <a:pt x="3513" y="1246"/>
                  </a:cubicBezTo>
                  <a:cubicBezTo>
                    <a:pt x="3747" y="1260"/>
                    <a:pt x="3969" y="1267"/>
                    <a:pt x="4180" y="1267"/>
                  </a:cubicBezTo>
                  <a:cubicBezTo>
                    <a:pt x="6102" y="1267"/>
                    <a:pt x="7120" y="724"/>
                    <a:pt x="7550" y="412"/>
                  </a:cubicBezTo>
                  <a:cubicBezTo>
                    <a:pt x="7609" y="377"/>
                    <a:pt x="7621" y="293"/>
                    <a:pt x="7585" y="234"/>
                  </a:cubicBezTo>
                  <a:cubicBezTo>
                    <a:pt x="7561" y="198"/>
                    <a:pt x="7526" y="174"/>
                    <a:pt x="7478" y="174"/>
                  </a:cubicBezTo>
                  <a:cubicBezTo>
                    <a:pt x="6846" y="122"/>
                    <a:pt x="5309" y="1"/>
                    <a:pt x="3510"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14" name="Google Shape;2614;p56" hidden="0"/>
            <p:cNvSpPr/>
            <p:nvPr isPhoto="0" userDrawn="0"/>
          </p:nvSpPr>
          <p:spPr bwMode="auto">
            <a:xfrm>
              <a:off x="2464478" y="4221847"/>
              <a:ext cx="391281" cy="20999"/>
            </a:xfrm>
            <a:custGeom>
              <a:avLst/>
              <a:gdLst/>
              <a:ahLst/>
              <a:cxnLst/>
              <a:rect l="l" t="t" r="r" b="b"/>
              <a:pathLst>
                <a:path w="7621" h="409" fill="norm" stroke="1" extrusionOk="0">
                  <a:moveTo>
                    <a:pt x="3550" y="0"/>
                  </a:moveTo>
                  <a:cubicBezTo>
                    <a:pt x="2457" y="0"/>
                    <a:pt x="1265" y="46"/>
                    <a:pt x="120" y="182"/>
                  </a:cubicBezTo>
                  <a:cubicBezTo>
                    <a:pt x="49" y="194"/>
                    <a:pt x="1" y="254"/>
                    <a:pt x="13" y="325"/>
                  </a:cubicBezTo>
                  <a:cubicBezTo>
                    <a:pt x="25" y="361"/>
                    <a:pt x="37" y="385"/>
                    <a:pt x="60" y="408"/>
                  </a:cubicBezTo>
                  <a:lnTo>
                    <a:pt x="7550" y="408"/>
                  </a:lnTo>
                  <a:cubicBezTo>
                    <a:pt x="7609" y="373"/>
                    <a:pt x="7621" y="289"/>
                    <a:pt x="7573" y="230"/>
                  </a:cubicBezTo>
                  <a:cubicBezTo>
                    <a:pt x="7550" y="206"/>
                    <a:pt x="7514" y="182"/>
                    <a:pt x="7478" y="182"/>
                  </a:cubicBezTo>
                  <a:cubicBezTo>
                    <a:pt x="6851" y="123"/>
                    <a:pt x="5332" y="0"/>
                    <a:pt x="3550"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15" name="Google Shape;2615;p56" hidden="0"/>
            <p:cNvSpPr/>
            <p:nvPr isPhoto="0" userDrawn="0"/>
          </p:nvSpPr>
          <p:spPr bwMode="auto">
            <a:xfrm>
              <a:off x="2649724" y="4447603"/>
              <a:ext cx="49546" cy="52010"/>
            </a:xfrm>
            <a:custGeom>
              <a:avLst/>
              <a:gdLst/>
              <a:ahLst/>
              <a:cxnLst/>
              <a:rect l="l" t="t" r="r" b="b"/>
              <a:pathLst>
                <a:path w="965" h="1013" fill="norm" stroke="1" extrusionOk="0">
                  <a:moveTo>
                    <a:pt x="1" y="0"/>
                  </a:moveTo>
                  <a:lnTo>
                    <a:pt x="1" y="1012"/>
                  </a:lnTo>
                  <a:lnTo>
                    <a:pt x="965" y="1012"/>
                  </a:lnTo>
                  <a:lnTo>
                    <a:pt x="965"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16" name="Google Shape;2616;p56" hidden="0"/>
            <p:cNvSpPr/>
            <p:nvPr isPhoto="0" userDrawn="0"/>
          </p:nvSpPr>
          <p:spPr bwMode="auto">
            <a:xfrm>
              <a:off x="2668670" y="4473891"/>
              <a:ext cx="7393" cy="119217"/>
            </a:xfrm>
            <a:custGeom>
              <a:avLst/>
              <a:gdLst/>
              <a:ahLst/>
              <a:cxnLst/>
              <a:rect l="l" t="t" r="r" b="b"/>
              <a:pathLst>
                <a:path w="144" h="2322" fill="norm" stroke="1" extrusionOk="0">
                  <a:moveTo>
                    <a:pt x="1" y="0"/>
                  </a:moveTo>
                  <a:lnTo>
                    <a:pt x="1" y="2322"/>
                  </a:lnTo>
                  <a:lnTo>
                    <a:pt x="144" y="2322"/>
                  </a:lnTo>
                  <a:lnTo>
                    <a:pt x="144"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17" name="Google Shape;2617;p56" hidden="0"/>
            <p:cNvSpPr/>
            <p:nvPr isPhoto="0" userDrawn="0"/>
          </p:nvSpPr>
          <p:spPr bwMode="auto">
            <a:xfrm>
              <a:off x="2666257" y="4561893"/>
              <a:ext cx="12887" cy="31216"/>
            </a:xfrm>
            <a:custGeom>
              <a:avLst/>
              <a:gdLst/>
              <a:ahLst/>
              <a:cxnLst/>
              <a:rect l="l" t="t" r="r" b="b"/>
              <a:pathLst>
                <a:path w="251" h="608" fill="norm" stroke="1" extrusionOk="0">
                  <a:moveTo>
                    <a:pt x="0" y="1"/>
                  </a:moveTo>
                  <a:lnTo>
                    <a:pt x="0" y="608"/>
                  </a:lnTo>
                  <a:lnTo>
                    <a:pt x="250" y="608"/>
                  </a:lnTo>
                  <a:lnTo>
                    <a:pt x="250"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18" name="Google Shape;2618;p56" hidden="0"/>
            <p:cNvSpPr/>
            <p:nvPr isPhoto="0" userDrawn="0"/>
          </p:nvSpPr>
          <p:spPr bwMode="auto">
            <a:xfrm>
              <a:off x="2473669" y="4003792"/>
              <a:ext cx="377829" cy="496995"/>
            </a:xfrm>
            <a:custGeom>
              <a:avLst/>
              <a:gdLst/>
              <a:ahLst/>
              <a:cxnLst/>
              <a:rect l="l" t="t" r="r" b="b"/>
              <a:pathLst>
                <a:path w="7359" h="9680" fill="norm" stroke="1" extrusionOk="0">
                  <a:moveTo>
                    <a:pt x="1727" y="0"/>
                  </a:moveTo>
                  <a:lnTo>
                    <a:pt x="1144" y="2334"/>
                  </a:lnTo>
                  <a:cubicBezTo>
                    <a:pt x="1144" y="2334"/>
                    <a:pt x="167" y="3334"/>
                    <a:pt x="84" y="3893"/>
                  </a:cubicBezTo>
                  <a:cubicBezTo>
                    <a:pt x="1" y="4465"/>
                    <a:pt x="2334" y="9680"/>
                    <a:pt x="2334" y="9680"/>
                  </a:cubicBezTo>
                  <a:lnTo>
                    <a:pt x="3334" y="9549"/>
                  </a:lnTo>
                  <a:lnTo>
                    <a:pt x="2775" y="4334"/>
                  </a:lnTo>
                  <a:lnTo>
                    <a:pt x="4549" y="4286"/>
                  </a:lnTo>
                  <a:lnTo>
                    <a:pt x="4549" y="4286"/>
                  </a:lnTo>
                  <a:lnTo>
                    <a:pt x="4537" y="9549"/>
                  </a:lnTo>
                  <a:lnTo>
                    <a:pt x="5525" y="9680"/>
                  </a:lnTo>
                  <a:lnTo>
                    <a:pt x="7180" y="4536"/>
                  </a:lnTo>
                  <a:cubicBezTo>
                    <a:pt x="7180" y="4536"/>
                    <a:pt x="7359" y="3917"/>
                    <a:pt x="7216" y="3572"/>
                  </a:cubicBezTo>
                  <a:cubicBezTo>
                    <a:pt x="6942" y="2893"/>
                    <a:pt x="6120" y="2346"/>
                    <a:pt x="6120" y="2346"/>
                  </a:cubicBezTo>
                  <a:lnTo>
                    <a:pt x="5323"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19" name="Google Shape;2619;p56" hidden="0"/>
            <p:cNvSpPr/>
            <p:nvPr isPhoto="0" userDrawn="0"/>
          </p:nvSpPr>
          <p:spPr bwMode="auto">
            <a:xfrm>
              <a:off x="2567832" y="4494017"/>
              <a:ext cx="86820" cy="106228"/>
            </a:xfrm>
            <a:custGeom>
              <a:avLst/>
              <a:gdLst/>
              <a:ahLst/>
              <a:cxnLst/>
              <a:rect l="l" t="t" r="r" b="b"/>
              <a:pathLst>
                <a:path w="1691" h="2069" fill="norm" stroke="1" extrusionOk="0">
                  <a:moveTo>
                    <a:pt x="1500" y="1"/>
                  </a:moveTo>
                  <a:lnTo>
                    <a:pt x="512" y="132"/>
                  </a:lnTo>
                  <a:cubicBezTo>
                    <a:pt x="500" y="441"/>
                    <a:pt x="464" y="751"/>
                    <a:pt x="393" y="1049"/>
                  </a:cubicBezTo>
                  <a:cubicBezTo>
                    <a:pt x="286" y="1477"/>
                    <a:pt x="0" y="1799"/>
                    <a:pt x="131" y="1954"/>
                  </a:cubicBezTo>
                  <a:cubicBezTo>
                    <a:pt x="202" y="2037"/>
                    <a:pt x="450" y="2069"/>
                    <a:pt x="706" y="2069"/>
                  </a:cubicBezTo>
                  <a:cubicBezTo>
                    <a:pt x="924" y="2069"/>
                    <a:pt x="1148" y="2046"/>
                    <a:pt x="1274" y="2013"/>
                  </a:cubicBezTo>
                  <a:cubicBezTo>
                    <a:pt x="1536" y="1930"/>
                    <a:pt x="1691" y="1692"/>
                    <a:pt x="1691" y="1299"/>
                  </a:cubicBezTo>
                  <a:cubicBezTo>
                    <a:pt x="1691" y="894"/>
                    <a:pt x="1500" y="1"/>
                    <a:pt x="1500"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20" name="Google Shape;2620;p56" hidden="0"/>
            <p:cNvSpPr/>
            <p:nvPr isPhoto="0" userDrawn="0"/>
          </p:nvSpPr>
          <p:spPr bwMode="auto">
            <a:xfrm>
              <a:off x="2569013" y="4539302"/>
              <a:ext cx="85639" cy="61149"/>
            </a:xfrm>
            <a:custGeom>
              <a:avLst/>
              <a:gdLst/>
              <a:ahLst/>
              <a:cxnLst/>
              <a:rect l="l" t="t" r="r" b="b"/>
              <a:pathLst>
                <a:path w="1668" h="1191" fill="norm" stroke="1" extrusionOk="0">
                  <a:moveTo>
                    <a:pt x="1632" y="0"/>
                  </a:moveTo>
                  <a:cubicBezTo>
                    <a:pt x="1573" y="226"/>
                    <a:pt x="1370" y="381"/>
                    <a:pt x="1144" y="417"/>
                  </a:cubicBezTo>
                  <a:cubicBezTo>
                    <a:pt x="948" y="445"/>
                    <a:pt x="790" y="454"/>
                    <a:pt x="665" y="454"/>
                  </a:cubicBezTo>
                  <a:cubicBezTo>
                    <a:pt x="471" y="454"/>
                    <a:pt x="356" y="431"/>
                    <a:pt x="299" y="417"/>
                  </a:cubicBezTo>
                  <a:cubicBezTo>
                    <a:pt x="168" y="714"/>
                    <a:pt x="1" y="953"/>
                    <a:pt x="108" y="1072"/>
                  </a:cubicBezTo>
                  <a:cubicBezTo>
                    <a:pt x="177" y="1159"/>
                    <a:pt x="413" y="1191"/>
                    <a:pt x="662" y="1191"/>
                  </a:cubicBezTo>
                  <a:cubicBezTo>
                    <a:pt x="887" y="1191"/>
                    <a:pt x="1121" y="1165"/>
                    <a:pt x="1251" y="1131"/>
                  </a:cubicBezTo>
                  <a:cubicBezTo>
                    <a:pt x="1513" y="1048"/>
                    <a:pt x="1668" y="810"/>
                    <a:pt x="1668" y="417"/>
                  </a:cubicBezTo>
                  <a:cubicBezTo>
                    <a:pt x="1668" y="274"/>
                    <a:pt x="1656" y="131"/>
                    <a:pt x="1632"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21" name="Google Shape;2621;p56" hidden="0"/>
            <p:cNvSpPr/>
            <p:nvPr isPhoto="0" userDrawn="0"/>
          </p:nvSpPr>
          <p:spPr bwMode="auto">
            <a:xfrm>
              <a:off x="2696806" y="4494017"/>
              <a:ext cx="86820" cy="106228"/>
            </a:xfrm>
            <a:custGeom>
              <a:avLst/>
              <a:gdLst/>
              <a:ahLst/>
              <a:cxnLst/>
              <a:rect l="l" t="t" r="r" b="b"/>
              <a:pathLst>
                <a:path w="1691" h="2069" fill="norm" stroke="1" extrusionOk="0">
                  <a:moveTo>
                    <a:pt x="191" y="1"/>
                  </a:moveTo>
                  <a:cubicBezTo>
                    <a:pt x="191" y="1"/>
                    <a:pt x="0" y="894"/>
                    <a:pt x="0" y="1299"/>
                  </a:cubicBezTo>
                  <a:cubicBezTo>
                    <a:pt x="0" y="1692"/>
                    <a:pt x="155" y="1930"/>
                    <a:pt x="417" y="2013"/>
                  </a:cubicBezTo>
                  <a:cubicBezTo>
                    <a:pt x="543" y="2046"/>
                    <a:pt x="767" y="2069"/>
                    <a:pt x="985" y="2069"/>
                  </a:cubicBezTo>
                  <a:cubicBezTo>
                    <a:pt x="1241" y="2069"/>
                    <a:pt x="1489" y="2037"/>
                    <a:pt x="1560" y="1954"/>
                  </a:cubicBezTo>
                  <a:cubicBezTo>
                    <a:pt x="1691" y="1799"/>
                    <a:pt x="1405" y="1477"/>
                    <a:pt x="1298" y="1049"/>
                  </a:cubicBezTo>
                  <a:cubicBezTo>
                    <a:pt x="1227" y="751"/>
                    <a:pt x="1191" y="441"/>
                    <a:pt x="1179" y="132"/>
                  </a:cubicBezTo>
                  <a:lnTo>
                    <a:pt x="191"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22" name="Google Shape;2622;p56" hidden="0"/>
            <p:cNvSpPr/>
            <p:nvPr isPhoto="0" userDrawn="0"/>
          </p:nvSpPr>
          <p:spPr bwMode="auto">
            <a:xfrm>
              <a:off x="2696806" y="4539302"/>
              <a:ext cx="85639" cy="61149"/>
            </a:xfrm>
            <a:custGeom>
              <a:avLst/>
              <a:gdLst/>
              <a:ahLst/>
              <a:cxnLst/>
              <a:rect l="l" t="t" r="r" b="b"/>
              <a:pathLst>
                <a:path w="1668" h="1191" fill="norm" stroke="1" extrusionOk="0">
                  <a:moveTo>
                    <a:pt x="36" y="0"/>
                  </a:moveTo>
                  <a:cubicBezTo>
                    <a:pt x="12" y="131"/>
                    <a:pt x="0" y="274"/>
                    <a:pt x="0" y="417"/>
                  </a:cubicBezTo>
                  <a:cubicBezTo>
                    <a:pt x="0" y="810"/>
                    <a:pt x="155" y="1048"/>
                    <a:pt x="417" y="1131"/>
                  </a:cubicBezTo>
                  <a:cubicBezTo>
                    <a:pt x="547" y="1165"/>
                    <a:pt x="782" y="1191"/>
                    <a:pt x="1006" y="1191"/>
                  </a:cubicBezTo>
                  <a:cubicBezTo>
                    <a:pt x="1255" y="1191"/>
                    <a:pt x="1491" y="1159"/>
                    <a:pt x="1560" y="1072"/>
                  </a:cubicBezTo>
                  <a:cubicBezTo>
                    <a:pt x="1667" y="953"/>
                    <a:pt x="1501" y="714"/>
                    <a:pt x="1370" y="417"/>
                  </a:cubicBezTo>
                  <a:cubicBezTo>
                    <a:pt x="1312" y="431"/>
                    <a:pt x="1197" y="454"/>
                    <a:pt x="1003" y="454"/>
                  </a:cubicBezTo>
                  <a:cubicBezTo>
                    <a:pt x="878" y="454"/>
                    <a:pt x="720" y="445"/>
                    <a:pt x="524" y="417"/>
                  </a:cubicBezTo>
                  <a:cubicBezTo>
                    <a:pt x="298" y="381"/>
                    <a:pt x="96" y="226"/>
                    <a:pt x="36"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23" name="Google Shape;2623;p56" hidden="0"/>
            <p:cNvSpPr/>
            <p:nvPr isPhoto="0" userDrawn="0"/>
          </p:nvSpPr>
          <p:spPr bwMode="auto">
            <a:xfrm>
              <a:off x="2356913" y="3717092"/>
              <a:ext cx="557528" cy="289161"/>
            </a:xfrm>
            <a:custGeom>
              <a:avLst/>
              <a:gdLst/>
              <a:ahLst/>
              <a:cxnLst/>
              <a:rect l="l" t="t" r="r" b="b"/>
              <a:pathLst>
                <a:path w="10859" h="5632" fill="norm" stroke="1" extrusionOk="0">
                  <a:moveTo>
                    <a:pt x="6656" y="0"/>
                  </a:moveTo>
                  <a:lnTo>
                    <a:pt x="4703" y="107"/>
                  </a:lnTo>
                  <a:cubicBezTo>
                    <a:pt x="4703" y="107"/>
                    <a:pt x="3072" y="607"/>
                    <a:pt x="2917" y="810"/>
                  </a:cubicBezTo>
                  <a:cubicBezTo>
                    <a:pt x="2763" y="1000"/>
                    <a:pt x="679" y="3929"/>
                    <a:pt x="381" y="4263"/>
                  </a:cubicBezTo>
                  <a:cubicBezTo>
                    <a:pt x="72" y="4584"/>
                    <a:pt x="0" y="4965"/>
                    <a:pt x="24" y="5120"/>
                  </a:cubicBezTo>
                  <a:cubicBezTo>
                    <a:pt x="48" y="5275"/>
                    <a:pt x="262" y="5632"/>
                    <a:pt x="262" y="5632"/>
                  </a:cubicBezTo>
                  <a:lnTo>
                    <a:pt x="1167" y="5632"/>
                  </a:lnTo>
                  <a:lnTo>
                    <a:pt x="1798" y="4679"/>
                  </a:lnTo>
                  <a:lnTo>
                    <a:pt x="3370" y="3024"/>
                  </a:lnTo>
                  <a:lnTo>
                    <a:pt x="4001" y="5584"/>
                  </a:lnTo>
                  <a:lnTo>
                    <a:pt x="7597" y="5584"/>
                  </a:lnTo>
                  <a:lnTo>
                    <a:pt x="8132" y="2929"/>
                  </a:lnTo>
                  <a:cubicBezTo>
                    <a:pt x="8132" y="2929"/>
                    <a:pt x="9264" y="4858"/>
                    <a:pt x="9287" y="4917"/>
                  </a:cubicBezTo>
                  <a:cubicBezTo>
                    <a:pt x="9310" y="4986"/>
                    <a:pt x="9607" y="5516"/>
                    <a:pt x="10169" y="5516"/>
                  </a:cubicBezTo>
                  <a:cubicBezTo>
                    <a:pt x="10192" y="5516"/>
                    <a:pt x="10216" y="5515"/>
                    <a:pt x="10240" y="5513"/>
                  </a:cubicBezTo>
                  <a:cubicBezTo>
                    <a:pt x="10859" y="5465"/>
                    <a:pt x="10776" y="4655"/>
                    <a:pt x="10490" y="3977"/>
                  </a:cubicBezTo>
                  <a:cubicBezTo>
                    <a:pt x="10204" y="3298"/>
                    <a:pt x="9085" y="1000"/>
                    <a:pt x="8752" y="691"/>
                  </a:cubicBezTo>
                  <a:cubicBezTo>
                    <a:pt x="8430" y="393"/>
                    <a:pt x="6656" y="0"/>
                    <a:pt x="6656"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24" name="Google Shape;2624;p56" hidden="0"/>
            <p:cNvSpPr/>
            <p:nvPr isPhoto="0" userDrawn="0"/>
          </p:nvSpPr>
          <p:spPr bwMode="auto">
            <a:xfrm>
              <a:off x="2810480" y="3933966"/>
              <a:ext cx="119269" cy="69466"/>
            </a:xfrm>
            <a:custGeom>
              <a:avLst/>
              <a:gdLst/>
              <a:ahLst/>
              <a:cxnLst/>
              <a:rect l="l" t="t" r="r" b="b"/>
              <a:pathLst>
                <a:path w="2323" h="1353" fill="norm" stroke="1" extrusionOk="0">
                  <a:moveTo>
                    <a:pt x="1524" y="1"/>
                  </a:moveTo>
                  <a:cubicBezTo>
                    <a:pt x="1229" y="1"/>
                    <a:pt x="807" y="58"/>
                    <a:pt x="477" y="265"/>
                  </a:cubicBezTo>
                  <a:cubicBezTo>
                    <a:pt x="1" y="562"/>
                    <a:pt x="287" y="598"/>
                    <a:pt x="287" y="598"/>
                  </a:cubicBezTo>
                  <a:cubicBezTo>
                    <a:pt x="334" y="693"/>
                    <a:pt x="418" y="765"/>
                    <a:pt x="513" y="812"/>
                  </a:cubicBezTo>
                  <a:cubicBezTo>
                    <a:pt x="846" y="1015"/>
                    <a:pt x="1215" y="1182"/>
                    <a:pt x="1584" y="1289"/>
                  </a:cubicBezTo>
                  <a:cubicBezTo>
                    <a:pt x="1750" y="1333"/>
                    <a:pt x="1850" y="1353"/>
                    <a:pt x="1917" y="1353"/>
                  </a:cubicBezTo>
                  <a:cubicBezTo>
                    <a:pt x="2029" y="1353"/>
                    <a:pt x="2050" y="1299"/>
                    <a:pt x="2132" y="1217"/>
                  </a:cubicBezTo>
                  <a:cubicBezTo>
                    <a:pt x="2263" y="1086"/>
                    <a:pt x="2323" y="812"/>
                    <a:pt x="2192" y="503"/>
                  </a:cubicBezTo>
                  <a:cubicBezTo>
                    <a:pt x="2073" y="205"/>
                    <a:pt x="2037" y="62"/>
                    <a:pt x="1823" y="27"/>
                  </a:cubicBezTo>
                  <a:cubicBezTo>
                    <a:pt x="1760" y="12"/>
                    <a:pt x="1655" y="1"/>
                    <a:pt x="1524"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25" name="Google Shape;2625;p56" hidden="0"/>
            <p:cNvSpPr/>
            <p:nvPr isPhoto="0" userDrawn="0"/>
          </p:nvSpPr>
          <p:spPr bwMode="auto">
            <a:xfrm>
              <a:off x="2817206" y="3949882"/>
              <a:ext cx="104585" cy="66797"/>
            </a:xfrm>
            <a:custGeom>
              <a:avLst/>
              <a:gdLst/>
              <a:ahLst/>
              <a:cxnLst/>
              <a:rect l="l" t="t" r="r" b="b"/>
              <a:pathLst>
                <a:path w="2037" h="1301" fill="norm" stroke="1" extrusionOk="0">
                  <a:moveTo>
                    <a:pt x="1390" y="1"/>
                  </a:moveTo>
                  <a:cubicBezTo>
                    <a:pt x="1352" y="1"/>
                    <a:pt x="1313" y="5"/>
                    <a:pt x="1275" y="14"/>
                  </a:cubicBezTo>
                  <a:cubicBezTo>
                    <a:pt x="989" y="86"/>
                    <a:pt x="203" y="348"/>
                    <a:pt x="203" y="348"/>
                  </a:cubicBezTo>
                  <a:lnTo>
                    <a:pt x="1" y="800"/>
                  </a:lnTo>
                  <a:cubicBezTo>
                    <a:pt x="1" y="800"/>
                    <a:pt x="370" y="991"/>
                    <a:pt x="572" y="1122"/>
                  </a:cubicBezTo>
                  <a:cubicBezTo>
                    <a:pt x="789" y="1243"/>
                    <a:pt x="1030" y="1301"/>
                    <a:pt x="1274" y="1301"/>
                  </a:cubicBezTo>
                  <a:cubicBezTo>
                    <a:pt x="1365" y="1301"/>
                    <a:pt x="1457" y="1293"/>
                    <a:pt x="1549" y="1276"/>
                  </a:cubicBezTo>
                  <a:cubicBezTo>
                    <a:pt x="1918" y="1193"/>
                    <a:pt x="2037" y="860"/>
                    <a:pt x="1953" y="514"/>
                  </a:cubicBezTo>
                  <a:cubicBezTo>
                    <a:pt x="1891" y="203"/>
                    <a:pt x="1648" y="1"/>
                    <a:pt x="1390"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26" name="Google Shape;2626;p56" hidden="0"/>
            <p:cNvSpPr/>
            <p:nvPr isPhoto="0" userDrawn="0"/>
          </p:nvSpPr>
          <p:spPr bwMode="auto">
            <a:xfrm>
              <a:off x="2733464" y="3965285"/>
              <a:ext cx="118035" cy="38147"/>
            </a:xfrm>
            <a:custGeom>
              <a:avLst/>
              <a:gdLst/>
              <a:ahLst/>
              <a:cxnLst/>
              <a:rect l="l" t="t" r="r" b="b"/>
              <a:pathLst>
                <a:path w="2299" h="743" fill="norm" stroke="1" extrusionOk="0">
                  <a:moveTo>
                    <a:pt x="1013" y="0"/>
                  </a:moveTo>
                  <a:cubicBezTo>
                    <a:pt x="1013" y="0"/>
                    <a:pt x="787" y="95"/>
                    <a:pt x="739" y="119"/>
                  </a:cubicBezTo>
                  <a:cubicBezTo>
                    <a:pt x="703" y="155"/>
                    <a:pt x="477" y="393"/>
                    <a:pt x="334" y="441"/>
                  </a:cubicBezTo>
                  <a:cubicBezTo>
                    <a:pt x="203" y="500"/>
                    <a:pt x="1" y="500"/>
                    <a:pt x="155" y="655"/>
                  </a:cubicBezTo>
                  <a:cubicBezTo>
                    <a:pt x="211" y="710"/>
                    <a:pt x="271" y="731"/>
                    <a:pt x="329" y="731"/>
                  </a:cubicBezTo>
                  <a:cubicBezTo>
                    <a:pt x="434" y="731"/>
                    <a:pt x="535" y="665"/>
                    <a:pt x="596" y="619"/>
                  </a:cubicBezTo>
                  <a:cubicBezTo>
                    <a:pt x="679" y="560"/>
                    <a:pt x="763" y="512"/>
                    <a:pt x="870" y="488"/>
                  </a:cubicBezTo>
                  <a:cubicBezTo>
                    <a:pt x="941" y="500"/>
                    <a:pt x="1025" y="512"/>
                    <a:pt x="1108" y="524"/>
                  </a:cubicBezTo>
                  <a:cubicBezTo>
                    <a:pt x="1144" y="536"/>
                    <a:pt x="1727" y="679"/>
                    <a:pt x="1870" y="714"/>
                  </a:cubicBezTo>
                  <a:cubicBezTo>
                    <a:pt x="1927" y="729"/>
                    <a:pt x="1974" y="743"/>
                    <a:pt x="2017" y="743"/>
                  </a:cubicBezTo>
                  <a:cubicBezTo>
                    <a:pt x="2083" y="743"/>
                    <a:pt x="2139" y="710"/>
                    <a:pt x="2203" y="595"/>
                  </a:cubicBezTo>
                  <a:cubicBezTo>
                    <a:pt x="2299" y="417"/>
                    <a:pt x="2144" y="155"/>
                    <a:pt x="2025" y="72"/>
                  </a:cubicBezTo>
                  <a:cubicBezTo>
                    <a:pt x="1906" y="0"/>
                    <a:pt x="1013" y="0"/>
                    <a:pt x="1013"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27" name="Google Shape;2627;p56" hidden="0"/>
            <p:cNvSpPr/>
            <p:nvPr isPhoto="0" userDrawn="0"/>
          </p:nvSpPr>
          <p:spPr bwMode="auto">
            <a:xfrm>
              <a:off x="2779777" y="3956711"/>
              <a:ext cx="19767" cy="42460"/>
            </a:xfrm>
            <a:custGeom>
              <a:avLst/>
              <a:gdLst/>
              <a:ahLst/>
              <a:cxnLst/>
              <a:rect l="l" t="t" r="r" b="b"/>
              <a:pathLst>
                <a:path w="385" h="827" fill="norm" stroke="1" extrusionOk="0">
                  <a:moveTo>
                    <a:pt x="185" y="0"/>
                  </a:moveTo>
                  <a:cubicBezTo>
                    <a:pt x="131" y="0"/>
                    <a:pt x="87" y="14"/>
                    <a:pt x="87" y="60"/>
                  </a:cubicBezTo>
                  <a:cubicBezTo>
                    <a:pt x="87" y="162"/>
                    <a:pt x="0" y="827"/>
                    <a:pt x="168" y="827"/>
                  </a:cubicBezTo>
                  <a:cubicBezTo>
                    <a:pt x="176" y="827"/>
                    <a:pt x="185" y="825"/>
                    <a:pt x="194" y="822"/>
                  </a:cubicBezTo>
                  <a:cubicBezTo>
                    <a:pt x="385" y="750"/>
                    <a:pt x="385" y="36"/>
                    <a:pt x="385" y="36"/>
                  </a:cubicBezTo>
                  <a:cubicBezTo>
                    <a:pt x="385" y="36"/>
                    <a:pt x="272" y="0"/>
                    <a:pt x="185"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28" name="Google Shape;2628;p56" hidden="0"/>
            <p:cNvSpPr/>
            <p:nvPr isPhoto="0" userDrawn="0"/>
          </p:nvSpPr>
          <p:spPr bwMode="auto">
            <a:xfrm>
              <a:off x="2790918" y="3955273"/>
              <a:ext cx="22796" cy="43692"/>
            </a:xfrm>
            <a:custGeom>
              <a:avLst/>
              <a:gdLst/>
              <a:ahLst/>
              <a:cxnLst/>
              <a:rect l="l" t="t" r="r" b="b"/>
              <a:pathLst>
                <a:path w="444" h="851" fill="norm" stroke="1" extrusionOk="0">
                  <a:moveTo>
                    <a:pt x="306" y="1"/>
                  </a:moveTo>
                  <a:cubicBezTo>
                    <a:pt x="253" y="1"/>
                    <a:pt x="198" y="24"/>
                    <a:pt x="168" y="64"/>
                  </a:cubicBezTo>
                  <a:cubicBezTo>
                    <a:pt x="168" y="64"/>
                    <a:pt x="1" y="826"/>
                    <a:pt x="132" y="850"/>
                  </a:cubicBezTo>
                  <a:cubicBezTo>
                    <a:pt x="135" y="850"/>
                    <a:pt x="137" y="851"/>
                    <a:pt x="140" y="851"/>
                  </a:cubicBezTo>
                  <a:cubicBezTo>
                    <a:pt x="269" y="851"/>
                    <a:pt x="418" y="322"/>
                    <a:pt x="430" y="147"/>
                  </a:cubicBezTo>
                  <a:cubicBezTo>
                    <a:pt x="443" y="44"/>
                    <a:pt x="377" y="1"/>
                    <a:pt x="306"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29" name="Google Shape;2629;p56" hidden="0"/>
            <p:cNvSpPr/>
            <p:nvPr isPhoto="0" userDrawn="0"/>
          </p:nvSpPr>
          <p:spPr bwMode="auto">
            <a:xfrm>
              <a:off x="2804986" y="3960048"/>
              <a:ext cx="23053" cy="43795"/>
            </a:xfrm>
            <a:custGeom>
              <a:avLst/>
              <a:gdLst/>
              <a:ahLst/>
              <a:cxnLst/>
              <a:rect l="l" t="t" r="r" b="b"/>
              <a:pathLst>
                <a:path w="449" h="853" fill="norm" stroke="1" extrusionOk="0">
                  <a:moveTo>
                    <a:pt x="303" y="1"/>
                  </a:moveTo>
                  <a:cubicBezTo>
                    <a:pt x="253" y="1"/>
                    <a:pt x="203" y="21"/>
                    <a:pt x="179" y="54"/>
                  </a:cubicBezTo>
                  <a:lnTo>
                    <a:pt x="179" y="66"/>
                  </a:lnTo>
                  <a:cubicBezTo>
                    <a:pt x="179" y="66"/>
                    <a:pt x="1" y="828"/>
                    <a:pt x="132" y="852"/>
                  </a:cubicBezTo>
                  <a:cubicBezTo>
                    <a:pt x="134" y="853"/>
                    <a:pt x="137" y="853"/>
                    <a:pt x="140" y="853"/>
                  </a:cubicBezTo>
                  <a:cubicBezTo>
                    <a:pt x="269" y="853"/>
                    <a:pt x="418" y="324"/>
                    <a:pt x="441" y="150"/>
                  </a:cubicBezTo>
                  <a:cubicBezTo>
                    <a:pt x="448" y="44"/>
                    <a:pt x="376" y="1"/>
                    <a:pt x="303"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30" name="Google Shape;2630;p56" hidden="0"/>
            <p:cNvSpPr/>
            <p:nvPr isPhoto="0" userDrawn="0"/>
          </p:nvSpPr>
          <p:spPr bwMode="auto">
            <a:xfrm>
              <a:off x="2820286" y="3970163"/>
              <a:ext cx="23361" cy="33681"/>
            </a:xfrm>
            <a:custGeom>
              <a:avLst/>
              <a:gdLst/>
              <a:ahLst/>
              <a:cxnLst/>
              <a:rect l="l" t="t" r="r" b="b"/>
              <a:pathLst>
                <a:path w="455" h="656" fill="norm" stroke="1" extrusionOk="0">
                  <a:moveTo>
                    <a:pt x="313" y="0"/>
                  </a:moveTo>
                  <a:cubicBezTo>
                    <a:pt x="260" y="0"/>
                    <a:pt x="204" y="18"/>
                    <a:pt x="179" y="48"/>
                  </a:cubicBezTo>
                  <a:cubicBezTo>
                    <a:pt x="179" y="48"/>
                    <a:pt x="0" y="643"/>
                    <a:pt x="131" y="655"/>
                  </a:cubicBezTo>
                  <a:cubicBezTo>
                    <a:pt x="133" y="655"/>
                    <a:pt x="135" y="655"/>
                    <a:pt x="137" y="655"/>
                  </a:cubicBezTo>
                  <a:cubicBezTo>
                    <a:pt x="267" y="655"/>
                    <a:pt x="417" y="248"/>
                    <a:pt x="441" y="107"/>
                  </a:cubicBezTo>
                  <a:cubicBezTo>
                    <a:pt x="455" y="32"/>
                    <a:pt x="386" y="0"/>
                    <a:pt x="313"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31" name="Google Shape;2631;p56" hidden="0"/>
            <p:cNvSpPr/>
            <p:nvPr isPhoto="0" userDrawn="0"/>
          </p:nvSpPr>
          <p:spPr bwMode="auto">
            <a:xfrm>
              <a:off x="2361792" y="3912556"/>
              <a:ext cx="95446" cy="71109"/>
            </a:xfrm>
            <a:custGeom>
              <a:avLst/>
              <a:gdLst/>
              <a:ahLst/>
              <a:cxnLst/>
              <a:rect l="l" t="t" r="r" b="b"/>
              <a:pathLst>
                <a:path w="1859" h="1385" fill="norm" stroke="1" extrusionOk="0">
                  <a:moveTo>
                    <a:pt x="833" y="0"/>
                  </a:moveTo>
                  <a:cubicBezTo>
                    <a:pt x="796" y="0"/>
                    <a:pt x="764" y="5"/>
                    <a:pt x="739" y="15"/>
                  </a:cubicBezTo>
                  <a:cubicBezTo>
                    <a:pt x="560" y="86"/>
                    <a:pt x="263" y="146"/>
                    <a:pt x="155" y="325"/>
                  </a:cubicBezTo>
                  <a:cubicBezTo>
                    <a:pt x="84" y="503"/>
                    <a:pt x="25" y="694"/>
                    <a:pt x="1" y="884"/>
                  </a:cubicBezTo>
                  <a:cubicBezTo>
                    <a:pt x="126" y="878"/>
                    <a:pt x="254" y="875"/>
                    <a:pt x="383" y="875"/>
                  </a:cubicBezTo>
                  <a:cubicBezTo>
                    <a:pt x="513" y="875"/>
                    <a:pt x="644" y="878"/>
                    <a:pt x="775" y="884"/>
                  </a:cubicBezTo>
                  <a:cubicBezTo>
                    <a:pt x="1048" y="920"/>
                    <a:pt x="1334" y="1384"/>
                    <a:pt x="1382" y="1384"/>
                  </a:cubicBezTo>
                  <a:cubicBezTo>
                    <a:pt x="1418" y="1384"/>
                    <a:pt x="1727" y="1206"/>
                    <a:pt x="1799" y="1003"/>
                  </a:cubicBezTo>
                  <a:cubicBezTo>
                    <a:pt x="1858" y="777"/>
                    <a:pt x="1787" y="527"/>
                    <a:pt x="1632" y="348"/>
                  </a:cubicBezTo>
                  <a:cubicBezTo>
                    <a:pt x="1478" y="174"/>
                    <a:pt x="1061" y="0"/>
                    <a:pt x="833"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32" name="Google Shape;2632;p56" hidden="0"/>
            <p:cNvSpPr/>
            <p:nvPr isPhoto="0" userDrawn="0"/>
          </p:nvSpPr>
          <p:spPr bwMode="auto">
            <a:xfrm>
              <a:off x="2354450" y="3930988"/>
              <a:ext cx="85022" cy="78246"/>
            </a:xfrm>
            <a:custGeom>
              <a:avLst/>
              <a:gdLst/>
              <a:ahLst/>
              <a:cxnLst/>
              <a:rect l="l" t="t" r="r" b="b"/>
              <a:pathLst>
                <a:path w="1656" h="1524" fill="norm" stroke="1" extrusionOk="0">
                  <a:moveTo>
                    <a:pt x="889" y="1"/>
                  </a:moveTo>
                  <a:cubicBezTo>
                    <a:pt x="555" y="1"/>
                    <a:pt x="248" y="201"/>
                    <a:pt x="144" y="525"/>
                  </a:cubicBezTo>
                  <a:lnTo>
                    <a:pt x="132" y="525"/>
                  </a:lnTo>
                  <a:cubicBezTo>
                    <a:pt x="1" y="811"/>
                    <a:pt x="179" y="1394"/>
                    <a:pt x="310" y="1478"/>
                  </a:cubicBezTo>
                  <a:cubicBezTo>
                    <a:pt x="364" y="1512"/>
                    <a:pt x="524" y="1524"/>
                    <a:pt x="702" y="1524"/>
                  </a:cubicBezTo>
                  <a:cubicBezTo>
                    <a:pt x="960" y="1524"/>
                    <a:pt x="1257" y="1499"/>
                    <a:pt x="1334" y="1478"/>
                  </a:cubicBezTo>
                  <a:cubicBezTo>
                    <a:pt x="1477" y="1430"/>
                    <a:pt x="1656" y="894"/>
                    <a:pt x="1656" y="751"/>
                  </a:cubicBezTo>
                  <a:cubicBezTo>
                    <a:pt x="1656" y="620"/>
                    <a:pt x="1549" y="1"/>
                    <a:pt x="918" y="1"/>
                  </a:cubicBezTo>
                  <a:cubicBezTo>
                    <a:pt x="908" y="1"/>
                    <a:pt x="898" y="1"/>
                    <a:pt x="889"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33" name="Google Shape;2633;p56" hidden="0"/>
            <p:cNvSpPr/>
            <p:nvPr isPhoto="0" userDrawn="0"/>
          </p:nvSpPr>
          <p:spPr bwMode="auto">
            <a:xfrm>
              <a:off x="2435777" y="3991573"/>
              <a:ext cx="50162" cy="22642"/>
            </a:xfrm>
            <a:custGeom>
              <a:avLst/>
              <a:gdLst/>
              <a:ahLst/>
              <a:cxnLst/>
              <a:rect l="l" t="t" r="r" b="b"/>
              <a:pathLst>
                <a:path w="977" h="441" fill="norm" stroke="1" extrusionOk="0">
                  <a:moveTo>
                    <a:pt x="24" y="0"/>
                  </a:moveTo>
                  <a:lnTo>
                    <a:pt x="24" y="12"/>
                  </a:lnTo>
                  <a:lnTo>
                    <a:pt x="0" y="345"/>
                  </a:lnTo>
                  <a:cubicBezTo>
                    <a:pt x="72" y="381"/>
                    <a:pt x="167" y="405"/>
                    <a:pt x="250" y="429"/>
                  </a:cubicBezTo>
                  <a:cubicBezTo>
                    <a:pt x="310" y="437"/>
                    <a:pt x="368" y="441"/>
                    <a:pt x="426" y="441"/>
                  </a:cubicBezTo>
                  <a:cubicBezTo>
                    <a:pt x="541" y="441"/>
                    <a:pt x="655" y="425"/>
                    <a:pt x="774" y="393"/>
                  </a:cubicBezTo>
                  <a:cubicBezTo>
                    <a:pt x="977" y="322"/>
                    <a:pt x="786" y="250"/>
                    <a:pt x="477" y="191"/>
                  </a:cubicBezTo>
                  <a:cubicBezTo>
                    <a:pt x="310" y="167"/>
                    <a:pt x="155" y="107"/>
                    <a:pt x="24"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34" name="Google Shape;2634;p56" hidden="0"/>
            <p:cNvSpPr/>
            <p:nvPr isPhoto="0" userDrawn="0"/>
          </p:nvSpPr>
          <p:spPr bwMode="auto">
            <a:xfrm>
              <a:off x="2410722" y="3972011"/>
              <a:ext cx="32448" cy="42820"/>
            </a:xfrm>
            <a:custGeom>
              <a:avLst/>
              <a:gdLst/>
              <a:ahLst/>
              <a:cxnLst/>
              <a:rect l="l" t="t" r="r" b="b"/>
              <a:pathLst>
                <a:path w="632" h="834" fill="norm" stroke="1" extrusionOk="0">
                  <a:moveTo>
                    <a:pt x="48" y="0"/>
                  </a:moveTo>
                  <a:lnTo>
                    <a:pt x="0" y="833"/>
                  </a:lnTo>
                  <a:lnTo>
                    <a:pt x="631" y="833"/>
                  </a:lnTo>
                  <a:cubicBezTo>
                    <a:pt x="619" y="679"/>
                    <a:pt x="584" y="524"/>
                    <a:pt x="512" y="381"/>
                  </a:cubicBezTo>
                  <a:cubicBezTo>
                    <a:pt x="393" y="167"/>
                    <a:pt x="48" y="0"/>
                    <a:pt x="48"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35" name="Google Shape;2635;p56" hidden="0"/>
            <p:cNvSpPr/>
            <p:nvPr isPhoto="0" userDrawn="0"/>
          </p:nvSpPr>
          <p:spPr bwMode="auto">
            <a:xfrm>
              <a:off x="2348956" y="3963693"/>
              <a:ext cx="72804" cy="54680"/>
            </a:xfrm>
            <a:custGeom>
              <a:avLst/>
              <a:gdLst/>
              <a:ahLst/>
              <a:cxnLst/>
              <a:rect l="l" t="t" r="r" b="b"/>
              <a:pathLst>
                <a:path w="1418" h="1065" fill="norm" stroke="1" extrusionOk="0">
                  <a:moveTo>
                    <a:pt x="1004" y="1"/>
                  </a:moveTo>
                  <a:cubicBezTo>
                    <a:pt x="951" y="1"/>
                    <a:pt x="896" y="13"/>
                    <a:pt x="870" y="55"/>
                  </a:cubicBezTo>
                  <a:cubicBezTo>
                    <a:pt x="810" y="162"/>
                    <a:pt x="36" y="507"/>
                    <a:pt x="24" y="662"/>
                  </a:cubicBezTo>
                  <a:cubicBezTo>
                    <a:pt x="1" y="805"/>
                    <a:pt x="1" y="1019"/>
                    <a:pt x="155" y="1043"/>
                  </a:cubicBezTo>
                  <a:cubicBezTo>
                    <a:pt x="220" y="1058"/>
                    <a:pt x="436" y="1065"/>
                    <a:pt x="667" y="1065"/>
                  </a:cubicBezTo>
                  <a:cubicBezTo>
                    <a:pt x="989" y="1065"/>
                    <a:pt x="1342" y="1052"/>
                    <a:pt x="1370" y="1031"/>
                  </a:cubicBezTo>
                  <a:cubicBezTo>
                    <a:pt x="1418" y="1007"/>
                    <a:pt x="1251" y="222"/>
                    <a:pt x="1251" y="162"/>
                  </a:cubicBezTo>
                  <a:cubicBezTo>
                    <a:pt x="1251" y="103"/>
                    <a:pt x="1215" y="7"/>
                    <a:pt x="1132" y="7"/>
                  </a:cubicBezTo>
                  <a:lnTo>
                    <a:pt x="1132" y="19"/>
                  </a:lnTo>
                  <a:cubicBezTo>
                    <a:pt x="1132" y="19"/>
                    <a:pt x="1069" y="1"/>
                    <a:pt x="1004"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36" name="Google Shape;2636;p56" hidden="0"/>
            <p:cNvSpPr/>
            <p:nvPr isPhoto="0" userDrawn="0"/>
          </p:nvSpPr>
          <p:spPr bwMode="auto">
            <a:xfrm>
              <a:off x="2393573" y="3970163"/>
              <a:ext cx="7393" cy="44668"/>
            </a:xfrm>
            <a:custGeom>
              <a:avLst/>
              <a:gdLst/>
              <a:ahLst/>
              <a:cxnLst/>
              <a:rect l="l" t="t" r="r" b="b"/>
              <a:pathLst>
                <a:path w="144" h="870" fill="none" stroke="1" extrusionOk="0">
                  <a:moveTo>
                    <a:pt x="1" y="0"/>
                  </a:moveTo>
                  <a:lnTo>
                    <a:pt x="144" y="869"/>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37" name="Google Shape;2637;p56" hidden="0"/>
            <p:cNvSpPr/>
            <p:nvPr isPhoto="0" userDrawn="0"/>
          </p:nvSpPr>
          <p:spPr bwMode="auto">
            <a:xfrm>
              <a:off x="2374012" y="3980534"/>
              <a:ext cx="8626" cy="36145"/>
            </a:xfrm>
            <a:custGeom>
              <a:avLst/>
              <a:gdLst/>
              <a:ahLst/>
              <a:cxnLst/>
              <a:rect l="l" t="t" r="r" b="b"/>
              <a:pathLst>
                <a:path w="168" h="704" fill="none" stroke="1" extrusionOk="0">
                  <a:moveTo>
                    <a:pt x="1" y="1"/>
                  </a:moveTo>
                  <a:lnTo>
                    <a:pt x="168" y="703"/>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38" name="Google Shape;2638;p56" hidden="0"/>
            <p:cNvSpPr/>
            <p:nvPr isPhoto="0" userDrawn="0"/>
          </p:nvSpPr>
          <p:spPr bwMode="auto">
            <a:xfrm>
              <a:off x="2359943" y="3987876"/>
              <a:ext cx="6777" cy="25723"/>
            </a:xfrm>
            <a:custGeom>
              <a:avLst/>
              <a:gdLst/>
              <a:ahLst/>
              <a:cxnLst/>
              <a:rect l="l" t="t" r="r" b="b"/>
              <a:pathLst>
                <a:path w="132" h="501" fill="none" stroke="1" extrusionOk="0">
                  <a:moveTo>
                    <a:pt x="1" y="1"/>
                  </a:moveTo>
                  <a:lnTo>
                    <a:pt x="132" y="50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39" name="Google Shape;2639;p56" hidden="0"/>
            <p:cNvSpPr/>
            <p:nvPr isPhoto="0" userDrawn="0"/>
          </p:nvSpPr>
          <p:spPr bwMode="auto">
            <a:xfrm>
              <a:off x="2540312" y="3468180"/>
              <a:ext cx="243928" cy="273964"/>
            </a:xfrm>
            <a:custGeom>
              <a:avLst/>
              <a:gdLst/>
              <a:ahLst/>
              <a:cxnLst/>
              <a:rect l="l" t="t" r="r" b="b"/>
              <a:pathLst>
                <a:path w="4751" h="5336" fill="norm" stroke="1" extrusionOk="0">
                  <a:moveTo>
                    <a:pt x="2569" y="0"/>
                  </a:moveTo>
                  <a:cubicBezTo>
                    <a:pt x="1804" y="0"/>
                    <a:pt x="785" y="409"/>
                    <a:pt x="477" y="1824"/>
                  </a:cubicBezTo>
                  <a:lnTo>
                    <a:pt x="488" y="1824"/>
                  </a:lnTo>
                  <a:cubicBezTo>
                    <a:pt x="488" y="1824"/>
                    <a:pt x="0" y="3515"/>
                    <a:pt x="36" y="4039"/>
                  </a:cubicBezTo>
                  <a:cubicBezTo>
                    <a:pt x="72" y="4562"/>
                    <a:pt x="1512" y="5193"/>
                    <a:pt x="2405" y="5324"/>
                  </a:cubicBezTo>
                  <a:cubicBezTo>
                    <a:pt x="2458" y="5332"/>
                    <a:pt x="2511" y="5336"/>
                    <a:pt x="2565" y="5336"/>
                  </a:cubicBezTo>
                  <a:cubicBezTo>
                    <a:pt x="3451" y="5336"/>
                    <a:pt x="4566" y="4375"/>
                    <a:pt x="4656" y="4039"/>
                  </a:cubicBezTo>
                  <a:cubicBezTo>
                    <a:pt x="4751" y="3681"/>
                    <a:pt x="4727" y="2657"/>
                    <a:pt x="4406" y="1955"/>
                  </a:cubicBezTo>
                  <a:cubicBezTo>
                    <a:pt x="4084" y="1252"/>
                    <a:pt x="3441" y="38"/>
                    <a:pt x="2667" y="2"/>
                  </a:cubicBezTo>
                  <a:cubicBezTo>
                    <a:pt x="2635" y="1"/>
                    <a:pt x="2603" y="0"/>
                    <a:pt x="2569"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40" name="Google Shape;2640;p56" hidden="0"/>
            <p:cNvSpPr/>
            <p:nvPr isPhoto="0" userDrawn="0"/>
          </p:nvSpPr>
          <p:spPr bwMode="auto">
            <a:xfrm>
              <a:off x="2592888" y="3699943"/>
              <a:ext cx="136982" cy="112543"/>
            </a:xfrm>
            <a:custGeom>
              <a:avLst/>
              <a:gdLst/>
              <a:ahLst/>
              <a:cxnLst/>
              <a:rect l="l" t="t" r="r" b="b"/>
              <a:pathLst>
                <a:path w="2668" h="2192" fill="norm" stroke="1" extrusionOk="0">
                  <a:moveTo>
                    <a:pt x="917" y="1"/>
                  </a:moveTo>
                  <a:cubicBezTo>
                    <a:pt x="917" y="1"/>
                    <a:pt x="262" y="96"/>
                    <a:pt x="262" y="179"/>
                  </a:cubicBezTo>
                  <a:cubicBezTo>
                    <a:pt x="262" y="263"/>
                    <a:pt x="0" y="465"/>
                    <a:pt x="0" y="465"/>
                  </a:cubicBezTo>
                  <a:lnTo>
                    <a:pt x="226" y="2144"/>
                  </a:lnTo>
                  <a:lnTo>
                    <a:pt x="1512" y="1406"/>
                  </a:lnTo>
                  <a:lnTo>
                    <a:pt x="2632" y="2192"/>
                  </a:lnTo>
                  <a:lnTo>
                    <a:pt x="2667" y="548"/>
                  </a:lnTo>
                  <a:lnTo>
                    <a:pt x="2012"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41" name="Google Shape;2641;p56" hidden="0"/>
            <p:cNvSpPr/>
            <p:nvPr isPhoto="0" userDrawn="0"/>
          </p:nvSpPr>
          <p:spPr bwMode="auto">
            <a:xfrm>
              <a:off x="2616711" y="3677352"/>
              <a:ext cx="91133" cy="129640"/>
            </a:xfrm>
            <a:custGeom>
              <a:avLst/>
              <a:gdLst/>
              <a:ahLst/>
              <a:cxnLst/>
              <a:rect l="l" t="t" r="r" b="b"/>
              <a:pathLst>
                <a:path w="1775" h="2525" fill="norm" stroke="1" extrusionOk="0">
                  <a:moveTo>
                    <a:pt x="60" y="0"/>
                  </a:moveTo>
                  <a:lnTo>
                    <a:pt x="1" y="1143"/>
                  </a:lnTo>
                  <a:lnTo>
                    <a:pt x="941" y="2524"/>
                  </a:lnTo>
                  <a:lnTo>
                    <a:pt x="1775" y="1143"/>
                  </a:lnTo>
                  <a:lnTo>
                    <a:pt x="1679" y="48"/>
                  </a:lnTo>
                  <a:lnTo>
                    <a:pt x="60"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42" name="Google Shape;2642;p56" hidden="0"/>
            <p:cNvSpPr/>
            <p:nvPr isPhoto="0" userDrawn="0"/>
          </p:nvSpPr>
          <p:spPr bwMode="auto">
            <a:xfrm>
              <a:off x="2599613" y="3529998"/>
              <a:ext cx="125943" cy="185860"/>
            </a:xfrm>
            <a:custGeom>
              <a:avLst/>
              <a:gdLst/>
              <a:ahLst/>
              <a:cxnLst/>
              <a:rect l="l" t="t" r="r" b="b"/>
              <a:pathLst>
                <a:path w="2453" h="3620" fill="norm" stroke="1" extrusionOk="0">
                  <a:moveTo>
                    <a:pt x="1691" y="1"/>
                  </a:moveTo>
                  <a:cubicBezTo>
                    <a:pt x="1691" y="1"/>
                    <a:pt x="1489" y="620"/>
                    <a:pt x="1096" y="834"/>
                  </a:cubicBezTo>
                  <a:cubicBezTo>
                    <a:pt x="703" y="1060"/>
                    <a:pt x="0" y="1632"/>
                    <a:pt x="0" y="1632"/>
                  </a:cubicBezTo>
                  <a:cubicBezTo>
                    <a:pt x="0" y="1632"/>
                    <a:pt x="107" y="2632"/>
                    <a:pt x="155" y="2787"/>
                  </a:cubicBezTo>
                  <a:cubicBezTo>
                    <a:pt x="203" y="2942"/>
                    <a:pt x="786" y="3394"/>
                    <a:pt x="917" y="3513"/>
                  </a:cubicBezTo>
                  <a:cubicBezTo>
                    <a:pt x="1014" y="3586"/>
                    <a:pt x="1170" y="3620"/>
                    <a:pt x="1338" y="3620"/>
                  </a:cubicBezTo>
                  <a:cubicBezTo>
                    <a:pt x="1419" y="3620"/>
                    <a:pt x="1503" y="3612"/>
                    <a:pt x="1584" y="3597"/>
                  </a:cubicBezTo>
                  <a:cubicBezTo>
                    <a:pt x="1822" y="3549"/>
                    <a:pt x="2370" y="2894"/>
                    <a:pt x="2417" y="2835"/>
                  </a:cubicBezTo>
                  <a:cubicBezTo>
                    <a:pt x="2453" y="2763"/>
                    <a:pt x="2429" y="1644"/>
                    <a:pt x="2429" y="1644"/>
                  </a:cubicBezTo>
                  <a:lnTo>
                    <a:pt x="2346" y="1453"/>
                  </a:lnTo>
                  <a:cubicBezTo>
                    <a:pt x="2251" y="1239"/>
                    <a:pt x="2131" y="1037"/>
                    <a:pt x="1977" y="858"/>
                  </a:cubicBezTo>
                  <a:cubicBezTo>
                    <a:pt x="1750" y="620"/>
                    <a:pt x="1691" y="1"/>
                    <a:pt x="1691"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43" name="Google Shape;2643;p56" hidden="0"/>
            <p:cNvSpPr/>
            <p:nvPr isPhoto="0" userDrawn="0"/>
          </p:nvSpPr>
          <p:spPr bwMode="auto">
            <a:xfrm>
              <a:off x="2631395" y="3616819"/>
              <a:ext cx="8626" cy="14735"/>
            </a:xfrm>
            <a:custGeom>
              <a:avLst/>
              <a:gdLst/>
              <a:ahLst/>
              <a:cxnLst/>
              <a:rect l="l" t="t" r="r" b="b"/>
              <a:pathLst>
                <a:path w="168" h="287" fill="norm" stroke="1" extrusionOk="0">
                  <a:moveTo>
                    <a:pt x="84" y="1"/>
                  </a:moveTo>
                  <a:cubicBezTo>
                    <a:pt x="36" y="1"/>
                    <a:pt x="0" y="60"/>
                    <a:pt x="0" y="143"/>
                  </a:cubicBezTo>
                  <a:cubicBezTo>
                    <a:pt x="0" y="227"/>
                    <a:pt x="36" y="286"/>
                    <a:pt x="84" y="286"/>
                  </a:cubicBezTo>
                  <a:cubicBezTo>
                    <a:pt x="131" y="286"/>
                    <a:pt x="167" y="227"/>
                    <a:pt x="167" y="143"/>
                  </a:cubicBezTo>
                  <a:cubicBezTo>
                    <a:pt x="167" y="60"/>
                    <a:pt x="131"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44" name="Google Shape;2644;p56" hidden="0"/>
            <p:cNvSpPr/>
            <p:nvPr isPhoto="0" userDrawn="0"/>
          </p:nvSpPr>
          <p:spPr bwMode="auto">
            <a:xfrm>
              <a:off x="2685203" y="3616819"/>
              <a:ext cx="8574" cy="14735"/>
            </a:xfrm>
            <a:custGeom>
              <a:avLst/>
              <a:gdLst/>
              <a:ahLst/>
              <a:cxnLst/>
              <a:rect l="l" t="t" r="r" b="b"/>
              <a:pathLst>
                <a:path w="167" h="287" fill="norm" stroke="1" extrusionOk="0">
                  <a:moveTo>
                    <a:pt x="83" y="1"/>
                  </a:moveTo>
                  <a:cubicBezTo>
                    <a:pt x="36" y="1"/>
                    <a:pt x="0" y="60"/>
                    <a:pt x="0" y="143"/>
                  </a:cubicBezTo>
                  <a:cubicBezTo>
                    <a:pt x="0" y="227"/>
                    <a:pt x="36" y="286"/>
                    <a:pt x="83" y="286"/>
                  </a:cubicBezTo>
                  <a:cubicBezTo>
                    <a:pt x="131" y="286"/>
                    <a:pt x="167" y="227"/>
                    <a:pt x="167" y="143"/>
                  </a:cubicBezTo>
                  <a:cubicBezTo>
                    <a:pt x="167" y="60"/>
                    <a:pt x="131" y="1"/>
                    <a:pt x="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45" name="Google Shape;2645;p56" hidden="0"/>
            <p:cNvSpPr/>
            <p:nvPr isPhoto="0" userDrawn="0"/>
          </p:nvSpPr>
          <p:spPr bwMode="auto">
            <a:xfrm>
              <a:off x="2653986" y="3663901"/>
              <a:ext cx="24542" cy="7393"/>
            </a:xfrm>
            <a:custGeom>
              <a:avLst/>
              <a:gdLst/>
              <a:ahLst/>
              <a:cxnLst/>
              <a:rect l="l" t="t" r="r" b="b"/>
              <a:pathLst>
                <a:path w="478" h="144" fill="none" stroke="1" extrusionOk="0">
                  <a:moveTo>
                    <a:pt x="1" y="0"/>
                  </a:moveTo>
                  <a:cubicBezTo>
                    <a:pt x="1" y="0"/>
                    <a:pt x="287" y="143"/>
                    <a:pt x="477"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46" name="Google Shape;2646;p56" hidden="0"/>
            <p:cNvSpPr/>
            <p:nvPr isPhoto="0" userDrawn="0"/>
          </p:nvSpPr>
          <p:spPr bwMode="auto">
            <a:xfrm>
              <a:off x="2648492" y="3677352"/>
              <a:ext cx="34913" cy="8574"/>
            </a:xfrm>
            <a:custGeom>
              <a:avLst/>
              <a:gdLst/>
              <a:ahLst/>
              <a:cxnLst/>
              <a:rect l="l" t="t" r="r" b="b"/>
              <a:pathLst>
                <a:path w="680" h="167" fill="none" stroke="1" extrusionOk="0">
                  <a:moveTo>
                    <a:pt x="1" y="24"/>
                  </a:moveTo>
                  <a:cubicBezTo>
                    <a:pt x="1" y="24"/>
                    <a:pt x="417" y="167"/>
                    <a:pt x="679"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47" name="Google Shape;2647;p56" hidden="0"/>
            <p:cNvSpPr/>
            <p:nvPr isPhoto="0" userDrawn="0"/>
          </p:nvSpPr>
          <p:spPr bwMode="auto">
            <a:xfrm>
              <a:off x="2620407" y="3601519"/>
              <a:ext cx="22026" cy="10474"/>
            </a:xfrm>
            <a:custGeom>
              <a:avLst/>
              <a:gdLst/>
              <a:ahLst/>
              <a:cxnLst/>
              <a:rect l="l" t="t" r="r" b="b"/>
              <a:pathLst>
                <a:path w="429" h="204" fill="none" stroke="1" extrusionOk="0">
                  <a:moveTo>
                    <a:pt x="0" y="203"/>
                  </a:moveTo>
                  <a:cubicBezTo>
                    <a:pt x="95" y="60"/>
                    <a:pt x="262" y="1"/>
                    <a:pt x="429" y="3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48" name="Google Shape;2648;p56" hidden="0"/>
            <p:cNvSpPr/>
            <p:nvPr isPhoto="0" userDrawn="0"/>
          </p:nvSpPr>
          <p:spPr bwMode="auto">
            <a:xfrm>
              <a:off x="2683353" y="3598489"/>
              <a:ext cx="20229" cy="12271"/>
            </a:xfrm>
            <a:custGeom>
              <a:avLst/>
              <a:gdLst/>
              <a:ahLst/>
              <a:cxnLst/>
              <a:rect l="l" t="t" r="r" b="b"/>
              <a:pathLst>
                <a:path w="394" h="239" fill="none" stroke="1" extrusionOk="0">
                  <a:moveTo>
                    <a:pt x="0" y="119"/>
                  </a:moveTo>
                  <a:cubicBezTo>
                    <a:pt x="0" y="119"/>
                    <a:pt x="167" y="0"/>
                    <a:pt x="393" y="238"/>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49" name="Google Shape;2649;p56" hidden="0"/>
            <p:cNvSpPr/>
            <p:nvPr isPhoto="0" userDrawn="0"/>
          </p:nvSpPr>
          <p:spPr bwMode="auto">
            <a:xfrm>
              <a:off x="1905146" y="4204904"/>
              <a:ext cx="103969" cy="318529"/>
            </a:xfrm>
            <a:custGeom>
              <a:avLst/>
              <a:gdLst/>
              <a:ahLst/>
              <a:cxnLst/>
              <a:rect l="l" t="t" r="r" b="b"/>
              <a:pathLst>
                <a:path w="2025" h="6204" fill="norm" stroke="1" extrusionOk="0">
                  <a:moveTo>
                    <a:pt x="1215" y="0"/>
                  </a:moveTo>
                  <a:lnTo>
                    <a:pt x="1" y="2786"/>
                  </a:lnTo>
                  <a:lnTo>
                    <a:pt x="929" y="6203"/>
                  </a:lnTo>
                  <a:lnTo>
                    <a:pt x="2025" y="6096"/>
                  </a:lnTo>
                  <a:lnTo>
                    <a:pt x="1215"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50" name="Google Shape;2650;p56" hidden="0"/>
            <p:cNvSpPr/>
            <p:nvPr isPhoto="0" userDrawn="0"/>
          </p:nvSpPr>
          <p:spPr bwMode="auto">
            <a:xfrm>
              <a:off x="1507801" y="4091795"/>
              <a:ext cx="503773" cy="432869"/>
            </a:xfrm>
            <a:custGeom>
              <a:avLst/>
              <a:gdLst/>
              <a:ahLst/>
              <a:cxnLst/>
              <a:rect l="l" t="t" r="r" b="b"/>
              <a:pathLst>
                <a:path w="9812" h="8431" fill="norm" stroke="1" extrusionOk="0">
                  <a:moveTo>
                    <a:pt x="4037" y="1"/>
                  </a:moveTo>
                  <a:lnTo>
                    <a:pt x="239" y="72"/>
                  </a:lnTo>
                  <a:cubicBezTo>
                    <a:pt x="239" y="72"/>
                    <a:pt x="263" y="179"/>
                    <a:pt x="132" y="596"/>
                  </a:cubicBezTo>
                  <a:cubicBezTo>
                    <a:pt x="1" y="1013"/>
                    <a:pt x="84" y="2132"/>
                    <a:pt x="739" y="2334"/>
                  </a:cubicBezTo>
                  <a:cubicBezTo>
                    <a:pt x="1382" y="2549"/>
                    <a:pt x="5787" y="2572"/>
                    <a:pt x="5787" y="2572"/>
                  </a:cubicBezTo>
                  <a:lnTo>
                    <a:pt x="6978" y="2465"/>
                  </a:lnTo>
                  <a:lnTo>
                    <a:pt x="6978" y="2465"/>
                  </a:lnTo>
                  <a:lnTo>
                    <a:pt x="6430" y="8168"/>
                  </a:lnTo>
                  <a:lnTo>
                    <a:pt x="7656" y="8430"/>
                  </a:lnTo>
                  <a:cubicBezTo>
                    <a:pt x="7656" y="8430"/>
                    <a:pt x="9323" y="2156"/>
                    <a:pt x="9323" y="2049"/>
                  </a:cubicBezTo>
                  <a:cubicBezTo>
                    <a:pt x="9323" y="1953"/>
                    <a:pt x="9811" y="1322"/>
                    <a:pt x="9216" y="953"/>
                  </a:cubicBezTo>
                  <a:cubicBezTo>
                    <a:pt x="8621" y="596"/>
                    <a:pt x="4037" y="1"/>
                    <a:pt x="4037"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51" name="Google Shape;2651;p56" hidden="0"/>
            <p:cNvSpPr/>
            <p:nvPr isPhoto="0" userDrawn="0"/>
          </p:nvSpPr>
          <p:spPr bwMode="auto">
            <a:xfrm>
              <a:off x="1682008" y="3947520"/>
              <a:ext cx="295322" cy="58120"/>
            </a:xfrm>
            <a:custGeom>
              <a:avLst/>
              <a:gdLst/>
              <a:ahLst/>
              <a:cxnLst/>
              <a:rect l="l" t="t" r="r" b="b"/>
              <a:pathLst>
                <a:path w="5752" h="1132" fill="norm" stroke="1" extrusionOk="0">
                  <a:moveTo>
                    <a:pt x="1" y="1"/>
                  </a:moveTo>
                  <a:lnTo>
                    <a:pt x="346" y="1132"/>
                  </a:lnTo>
                  <a:lnTo>
                    <a:pt x="3501" y="929"/>
                  </a:lnTo>
                  <a:cubicBezTo>
                    <a:pt x="3680" y="941"/>
                    <a:pt x="3847" y="977"/>
                    <a:pt x="4013" y="1060"/>
                  </a:cubicBezTo>
                  <a:cubicBezTo>
                    <a:pt x="4032" y="1069"/>
                    <a:pt x="4053" y="1073"/>
                    <a:pt x="4076" y="1073"/>
                  </a:cubicBezTo>
                  <a:cubicBezTo>
                    <a:pt x="4346" y="1073"/>
                    <a:pt x="4883" y="537"/>
                    <a:pt x="4883" y="537"/>
                  </a:cubicBezTo>
                  <a:cubicBezTo>
                    <a:pt x="4883" y="537"/>
                    <a:pt x="5249" y="752"/>
                    <a:pt x="5474" y="752"/>
                  </a:cubicBezTo>
                  <a:cubicBezTo>
                    <a:pt x="5524" y="752"/>
                    <a:pt x="5567" y="741"/>
                    <a:pt x="5597" y="715"/>
                  </a:cubicBezTo>
                  <a:cubicBezTo>
                    <a:pt x="5752" y="572"/>
                    <a:pt x="4668" y="108"/>
                    <a:pt x="4668" y="108"/>
                  </a:cubicBezTo>
                  <a:lnTo>
                    <a:pt x="3561" y="441"/>
                  </a:lnTo>
                  <a:lnTo>
                    <a:pt x="1"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52" name="Google Shape;2652;p56" hidden="0"/>
            <p:cNvSpPr/>
            <p:nvPr isPhoto="0" userDrawn="0"/>
          </p:nvSpPr>
          <p:spPr bwMode="auto">
            <a:xfrm>
              <a:off x="1494965" y="3700457"/>
              <a:ext cx="231144" cy="413410"/>
            </a:xfrm>
            <a:custGeom>
              <a:avLst/>
              <a:gdLst/>
              <a:ahLst/>
              <a:cxnLst/>
              <a:rect l="l" t="t" r="r" b="b"/>
              <a:pathLst>
                <a:path w="4502" h="8052" fill="norm" stroke="1" extrusionOk="0">
                  <a:moveTo>
                    <a:pt x="1586" y="0"/>
                  </a:moveTo>
                  <a:cubicBezTo>
                    <a:pt x="1488" y="0"/>
                    <a:pt x="1391" y="12"/>
                    <a:pt x="1298" y="38"/>
                  </a:cubicBezTo>
                  <a:cubicBezTo>
                    <a:pt x="1298" y="38"/>
                    <a:pt x="358" y="955"/>
                    <a:pt x="179" y="1729"/>
                  </a:cubicBezTo>
                  <a:cubicBezTo>
                    <a:pt x="1" y="2515"/>
                    <a:pt x="24" y="3289"/>
                    <a:pt x="48" y="3396"/>
                  </a:cubicBezTo>
                  <a:cubicBezTo>
                    <a:pt x="72" y="3503"/>
                    <a:pt x="417" y="7456"/>
                    <a:pt x="489" y="7694"/>
                  </a:cubicBezTo>
                  <a:cubicBezTo>
                    <a:pt x="572" y="7932"/>
                    <a:pt x="1656" y="8051"/>
                    <a:pt x="2310" y="8051"/>
                  </a:cubicBezTo>
                  <a:cubicBezTo>
                    <a:pt x="2965" y="8051"/>
                    <a:pt x="4084" y="7849"/>
                    <a:pt x="4287" y="7611"/>
                  </a:cubicBezTo>
                  <a:cubicBezTo>
                    <a:pt x="4501" y="7385"/>
                    <a:pt x="4394" y="6492"/>
                    <a:pt x="4215" y="6075"/>
                  </a:cubicBezTo>
                  <a:cubicBezTo>
                    <a:pt x="4025" y="5658"/>
                    <a:pt x="3275" y="1860"/>
                    <a:pt x="3227" y="1420"/>
                  </a:cubicBezTo>
                  <a:cubicBezTo>
                    <a:pt x="3168" y="979"/>
                    <a:pt x="3144" y="896"/>
                    <a:pt x="2834" y="562"/>
                  </a:cubicBezTo>
                  <a:cubicBezTo>
                    <a:pt x="2577" y="285"/>
                    <a:pt x="2066" y="0"/>
                    <a:pt x="1586"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53" name="Google Shape;2653;p56" hidden="0"/>
            <p:cNvSpPr/>
            <p:nvPr isPhoto="0" userDrawn="0"/>
          </p:nvSpPr>
          <p:spPr bwMode="auto">
            <a:xfrm>
              <a:off x="1525514" y="3442456"/>
              <a:ext cx="204239" cy="284437"/>
            </a:xfrm>
            <a:custGeom>
              <a:avLst/>
              <a:gdLst/>
              <a:ahLst/>
              <a:cxnLst/>
              <a:rect l="l" t="t" r="r" b="b"/>
              <a:pathLst>
                <a:path w="3978" h="5540" fill="norm" stroke="1" extrusionOk="0">
                  <a:moveTo>
                    <a:pt x="2108" y="1"/>
                  </a:moveTo>
                  <a:cubicBezTo>
                    <a:pt x="1618" y="1"/>
                    <a:pt x="1954" y="337"/>
                    <a:pt x="1954" y="337"/>
                  </a:cubicBezTo>
                  <a:cubicBezTo>
                    <a:pt x="1954" y="337"/>
                    <a:pt x="1553" y="227"/>
                    <a:pt x="1367" y="227"/>
                  </a:cubicBezTo>
                  <a:cubicBezTo>
                    <a:pt x="1351" y="227"/>
                    <a:pt x="1335" y="227"/>
                    <a:pt x="1323" y="229"/>
                  </a:cubicBezTo>
                  <a:cubicBezTo>
                    <a:pt x="1168" y="253"/>
                    <a:pt x="1299" y="432"/>
                    <a:pt x="1299" y="432"/>
                  </a:cubicBezTo>
                  <a:cubicBezTo>
                    <a:pt x="1192" y="479"/>
                    <a:pt x="1084" y="515"/>
                    <a:pt x="965" y="515"/>
                  </a:cubicBezTo>
                  <a:cubicBezTo>
                    <a:pt x="775" y="515"/>
                    <a:pt x="1" y="1134"/>
                    <a:pt x="132" y="1813"/>
                  </a:cubicBezTo>
                  <a:cubicBezTo>
                    <a:pt x="263" y="2492"/>
                    <a:pt x="1013" y="3813"/>
                    <a:pt x="1013" y="3813"/>
                  </a:cubicBezTo>
                  <a:lnTo>
                    <a:pt x="858" y="4861"/>
                  </a:lnTo>
                  <a:lnTo>
                    <a:pt x="2108" y="5540"/>
                  </a:lnTo>
                  <a:lnTo>
                    <a:pt x="2573" y="4647"/>
                  </a:lnTo>
                  <a:cubicBezTo>
                    <a:pt x="2573" y="4647"/>
                    <a:pt x="3406" y="4599"/>
                    <a:pt x="3513" y="4420"/>
                  </a:cubicBezTo>
                  <a:cubicBezTo>
                    <a:pt x="3620" y="4230"/>
                    <a:pt x="3751" y="3480"/>
                    <a:pt x="3751" y="3480"/>
                  </a:cubicBezTo>
                  <a:cubicBezTo>
                    <a:pt x="3751" y="3480"/>
                    <a:pt x="3978" y="3301"/>
                    <a:pt x="3978" y="3170"/>
                  </a:cubicBezTo>
                  <a:cubicBezTo>
                    <a:pt x="3978" y="3039"/>
                    <a:pt x="3620" y="2646"/>
                    <a:pt x="3597" y="2575"/>
                  </a:cubicBezTo>
                  <a:cubicBezTo>
                    <a:pt x="3561" y="2492"/>
                    <a:pt x="3668" y="2182"/>
                    <a:pt x="3668" y="1920"/>
                  </a:cubicBezTo>
                  <a:cubicBezTo>
                    <a:pt x="3668" y="1658"/>
                    <a:pt x="3204" y="1170"/>
                    <a:pt x="3204" y="1170"/>
                  </a:cubicBezTo>
                  <a:lnTo>
                    <a:pt x="3204" y="1158"/>
                  </a:lnTo>
                  <a:cubicBezTo>
                    <a:pt x="3906" y="896"/>
                    <a:pt x="3097" y="122"/>
                    <a:pt x="2311" y="15"/>
                  </a:cubicBezTo>
                  <a:cubicBezTo>
                    <a:pt x="2231" y="5"/>
                    <a:pt x="2165" y="1"/>
                    <a:pt x="2108"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54" name="Google Shape;2654;p56" hidden="0"/>
            <p:cNvSpPr/>
            <p:nvPr isPhoto="0" userDrawn="0"/>
          </p:nvSpPr>
          <p:spPr bwMode="auto">
            <a:xfrm>
              <a:off x="1636775" y="3666314"/>
              <a:ext cx="45900" cy="25723"/>
            </a:xfrm>
            <a:custGeom>
              <a:avLst/>
              <a:gdLst/>
              <a:ahLst/>
              <a:cxnLst/>
              <a:rect l="l" t="t" r="r" b="b"/>
              <a:pathLst>
                <a:path w="894" h="501" fill="norm" stroke="1" extrusionOk="0">
                  <a:moveTo>
                    <a:pt x="1" y="1"/>
                  </a:moveTo>
                  <a:lnTo>
                    <a:pt x="251" y="501"/>
                  </a:lnTo>
                  <a:lnTo>
                    <a:pt x="406" y="287"/>
                  </a:lnTo>
                  <a:lnTo>
                    <a:pt x="894" y="239"/>
                  </a:lnTo>
                  <a:cubicBezTo>
                    <a:pt x="787" y="215"/>
                    <a:pt x="668" y="191"/>
                    <a:pt x="549" y="180"/>
                  </a:cubicBezTo>
                  <a:cubicBezTo>
                    <a:pt x="358" y="144"/>
                    <a:pt x="179" y="84"/>
                    <a:pt x="1"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55" name="Google Shape;2655;p56" hidden="0"/>
            <p:cNvSpPr/>
            <p:nvPr isPhoto="0" userDrawn="0"/>
          </p:nvSpPr>
          <p:spPr bwMode="auto">
            <a:xfrm>
              <a:off x="1525514" y="3442456"/>
              <a:ext cx="200595" cy="195204"/>
            </a:xfrm>
            <a:custGeom>
              <a:avLst/>
              <a:gdLst/>
              <a:ahLst/>
              <a:cxnLst/>
              <a:rect l="l" t="t" r="r" b="b"/>
              <a:pathLst>
                <a:path w="3907" h="3802" fill="norm" stroke="1" extrusionOk="0">
                  <a:moveTo>
                    <a:pt x="2108" y="1"/>
                  </a:moveTo>
                  <a:cubicBezTo>
                    <a:pt x="1618" y="1"/>
                    <a:pt x="1954" y="337"/>
                    <a:pt x="1954" y="337"/>
                  </a:cubicBezTo>
                  <a:cubicBezTo>
                    <a:pt x="1954" y="337"/>
                    <a:pt x="1553" y="227"/>
                    <a:pt x="1367" y="227"/>
                  </a:cubicBezTo>
                  <a:cubicBezTo>
                    <a:pt x="1351" y="227"/>
                    <a:pt x="1335" y="227"/>
                    <a:pt x="1323" y="229"/>
                  </a:cubicBezTo>
                  <a:cubicBezTo>
                    <a:pt x="1168" y="253"/>
                    <a:pt x="1299" y="432"/>
                    <a:pt x="1299" y="432"/>
                  </a:cubicBezTo>
                  <a:cubicBezTo>
                    <a:pt x="1192" y="479"/>
                    <a:pt x="1073" y="515"/>
                    <a:pt x="965" y="515"/>
                  </a:cubicBezTo>
                  <a:cubicBezTo>
                    <a:pt x="775" y="515"/>
                    <a:pt x="1" y="1134"/>
                    <a:pt x="132" y="1813"/>
                  </a:cubicBezTo>
                  <a:cubicBezTo>
                    <a:pt x="251" y="2444"/>
                    <a:pt x="918" y="3658"/>
                    <a:pt x="1001" y="3801"/>
                  </a:cubicBezTo>
                  <a:cubicBezTo>
                    <a:pt x="1156" y="3718"/>
                    <a:pt x="1299" y="3575"/>
                    <a:pt x="1251" y="3397"/>
                  </a:cubicBezTo>
                  <a:cubicBezTo>
                    <a:pt x="1168" y="3146"/>
                    <a:pt x="1430" y="2646"/>
                    <a:pt x="1430" y="2646"/>
                  </a:cubicBezTo>
                  <a:cubicBezTo>
                    <a:pt x="1489" y="2754"/>
                    <a:pt x="1573" y="2849"/>
                    <a:pt x="1656" y="2932"/>
                  </a:cubicBezTo>
                  <a:cubicBezTo>
                    <a:pt x="1700" y="2968"/>
                    <a:pt x="1738" y="2980"/>
                    <a:pt x="1770" y="2980"/>
                  </a:cubicBezTo>
                  <a:cubicBezTo>
                    <a:pt x="1833" y="2980"/>
                    <a:pt x="1870" y="2932"/>
                    <a:pt x="1870" y="2932"/>
                  </a:cubicBezTo>
                  <a:lnTo>
                    <a:pt x="1823" y="2515"/>
                  </a:lnTo>
                  <a:cubicBezTo>
                    <a:pt x="1954" y="2313"/>
                    <a:pt x="2120" y="2123"/>
                    <a:pt x="2311" y="1968"/>
                  </a:cubicBezTo>
                  <a:cubicBezTo>
                    <a:pt x="2597" y="1765"/>
                    <a:pt x="1942" y="1742"/>
                    <a:pt x="1894" y="1551"/>
                  </a:cubicBezTo>
                  <a:cubicBezTo>
                    <a:pt x="1846" y="1372"/>
                    <a:pt x="3192" y="1158"/>
                    <a:pt x="3192" y="1158"/>
                  </a:cubicBezTo>
                  <a:lnTo>
                    <a:pt x="3204" y="1170"/>
                  </a:lnTo>
                  <a:cubicBezTo>
                    <a:pt x="3906" y="908"/>
                    <a:pt x="3097" y="122"/>
                    <a:pt x="2311" y="15"/>
                  </a:cubicBezTo>
                  <a:cubicBezTo>
                    <a:pt x="2231" y="5"/>
                    <a:pt x="2165" y="1"/>
                    <a:pt x="2108"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56" name="Google Shape;2656;p56" hidden="0"/>
            <p:cNvSpPr/>
            <p:nvPr isPhoto="0" userDrawn="0"/>
          </p:nvSpPr>
          <p:spPr bwMode="auto">
            <a:xfrm>
              <a:off x="1581786" y="3577439"/>
              <a:ext cx="37326" cy="45438"/>
            </a:xfrm>
            <a:custGeom>
              <a:avLst/>
              <a:gdLst/>
              <a:ahLst/>
              <a:cxnLst/>
              <a:rect l="l" t="t" r="r" b="b"/>
              <a:pathLst>
                <a:path w="727" h="885" fill="norm" stroke="1" extrusionOk="0">
                  <a:moveTo>
                    <a:pt x="273" y="1"/>
                  </a:moveTo>
                  <a:cubicBezTo>
                    <a:pt x="250" y="1"/>
                    <a:pt x="226" y="6"/>
                    <a:pt x="203" y="17"/>
                  </a:cubicBezTo>
                  <a:cubicBezTo>
                    <a:pt x="0" y="125"/>
                    <a:pt x="72" y="851"/>
                    <a:pt x="334" y="875"/>
                  </a:cubicBezTo>
                  <a:cubicBezTo>
                    <a:pt x="369" y="881"/>
                    <a:pt x="404" y="884"/>
                    <a:pt x="439" y="884"/>
                  </a:cubicBezTo>
                  <a:cubicBezTo>
                    <a:pt x="535" y="884"/>
                    <a:pt x="631" y="862"/>
                    <a:pt x="727" y="827"/>
                  </a:cubicBezTo>
                  <a:lnTo>
                    <a:pt x="667" y="351"/>
                  </a:lnTo>
                  <a:cubicBezTo>
                    <a:pt x="667" y="351"/>
                    <a:pt x="468"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57" name="Google Shape;2657;p56" hidden="0"/>
            <p:cNvSpPr/>
            <p:nvPr isPhoto="0" userDrawn="0"/>
          </p:nvSpPr>
          <p:spPr bwMode="auto">
            <a:xfrm>
              <a:off x="1581786" y="3572818"/>
              <a:ext cx="37326" cy="50778"/>
            </a:xfrm>
            <a:custGeom>
              <a:avLst/>
              <a:gdLst/>
              <a:ahLst/>
              <a:cxnLst/>
              <a:rect l="l" t="t" r="r" b="b"/>
              <a:pathLst>
                <a:path w="727" h="989" fill="none" stroke="1" extrusionOk="0">
                  <a:moveTo>
                    <a:pt x="667" y="441"/>
                  </a:moveTo>
                  <a:cubicBezTo>
                    <a:pt x="667" y="441"/>
                    <a:pt x="417" y="0"/>
                    <a:pt x="203" y="107"/>
                  </a:cubicBezTo>
                  <a:cubicBezTo>
                    <a:pt x="0" y="215"/>
                    <a:pt x="72" y="941"/>
                    <a:pt x="334" y="965"/>
                  </a:cubicBezTo>
                  <a:cubicBezTo>
                    <a:pt x="465" y="988"/>
                    <a:pt x="596" y="965"/>
                    <a:pt x="727" y="91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58" name="Google Shape;2658;p56" hidden="0"/>
            <p:cNvSpPr/>
            <p:nvPr isPhoto="0" userDrawn="0"/>
          </p:nvSpPr>
          <p:spPr bwMode="auto">
            <a:xfrm>
              <a:off x="1688169" y="3564860"/>
              <a:ext cx="9806" cy="17765"/>
            </a:xfrm>
            <a:custGeom>
              <a:avLst/>
              <a:gdLst/>
              <a:ahLst/>
              <a:cxnLst/>
              <a:rect l="l" t="t" r="r" b="b"/>
              <a:pathLst>
                <a:path w="191" h="346" fill="norm" stroke="1" extrusionOk="0">
                  <a:moveTo>
                    <a:pt x="95" y="0"/>
                  </a:moveTo>
                  <a:cubicBezTo>
                    <a:pt x="48" y="0"/>
                    <a:pt x="0" y="84"/>
                    <a:pt x="0" y="167"/>
                  </a:cubicBezTo>
                  <a:cubicBezTo>
                    <a:pt x="0" y="262"/>
                    <a:pt x="48" y="346"/>
                    <a:pt x="95" y="346"/>
                  </a:cubicBezTo>
                  <a:cubicBezTo>
                    <a:pt x="143" y="346"/>
                    <a:pt x="191" y="262"/>
                    <a:pt x="191" y="167"/>
                  </a:cubicBezTo>
                  <a:cubicBezTo>
                    <a:pt x="191" y="84"/>
                    <a:pt x="143" y="0"/>
                    <a:pt x="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59" name="Google Shape;2659;p56" hidden="0"/>
            <p:cNvSpPr/>
            <p:nvPr isPhoto="0" userDrawn="0"/>
          </p:nvSpPr>
          <p:spPr bwMode="auto">
            <a:xfrm>
              <a:off x="1680211" y="3548943"/>
              <a:ext cx="21410" cy="12322"/>
            </a:xfrm>
            <a:custGeom>
              <a:avLst/>
              <a:gdLst/>
              <a:ahLst/>
              <a:cxnLst/>
              <a:rect l="l" t="t" r="r" b="b"/>
              <a:pathLst>
                <a:path w="417" h="240" fill="none" stroke="1" extrusionOk="0">
                  <a:moveTo>
                    <a:pt x="0" y="239"/>
                  </a:moveTo>
                  <a:cubicBezTo>
                    <a:pt x="0" y="239"/>
                    <a:pt x="191" y="1"/>
                    <a:pt x="417" y="13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60" name="Google Shape;2660;p56" hidden="0"/>
            <p:cNvSpPr/>
            <p:nvPr isPhoto="0" userDrawn="0"/>
          </p:nvSpPr>
          <p:spPr bwMode="auto">
            <a:xfrm>
              <a:off x="1685705" y="3623545"/>
              <a:ext cx="20229" cy="8009"/>
            </a:xfrm>
            <a:custGeom>
              <a:avLst/>
              <a:gdLst/>
              <a:ahLst/>
              <a:cxnLst/>
              <a:rect l="l" t="t" r="r" b="b"/>
              <a:pathLst>
                <a:path w="394" h="156" fill="none" stroke="1" extrusionOk="0">
                  <a:moveTo>
                    <a:pt x="0" y="0"/>
                  </a:moveTo>
                  <a:cubicBezTo>
                    <a:pt x="108" y="108"/>
                    <a:pt x="250" y="155"/>
                    <a:pt x="393" y="15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61" name="Google Shape;2661;p56" hidden="0"/>
            <p:cNvSpPr/>
            <p:nvPr isPhoto="0" userDrawn="0"/>
          </p:nvSpPr>
          <p:spPr bwMode="auto">
            <a:xfrm>
              <a:off x="1548156" y="3674888"/>
              <a:ext cx="105817" cy="72188"/>
            </a:xfrm>
            <a:custGeom>
              <a:avLst/>
              <a:gdLst/>
              <a:ahLst/>
              <a:cxnLst/>
              <a:rect l="l" t="t" r="r" b="b"/>
              <a:pathLst>
                <a:path w="2061" h="1406" fill="norm" stroke="1" extrusionOk="0">
                  <a:moveTo>
                    <a:pt x="262" y="1"/>
                  </a:moveTo>
                  <a:lnTo>
                    <a:pt x="0" y="513"/>
                  </a:lnTo>
                  <a:lnTo>
                    <a:pt x="1929" y="1406"/>
                  </a:lnTo>
                  <a:lnTo>
                    <a:pt x="2060" y="727"/>
                  </a:lnTo>
                  <a:lnTo>
                    <a:pt x="262" y="1"/>
                  </a:ln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62" name="Google Shape;2662;p56" hidden="0"/>
            <p:cNvSpPr/>
            <p:nvPr isPhoto="0" userDrawn="0"/>
          </p:nvSpPr>
          <p:spPr bwMode="auto">
            <a:xfrm>
              <a:off x="1819556" y="4511166"/>
              <a:ext cx="153514" cy="89233"/>
            </a:xfrm>
            <a:custGeom>
              <a:avLst/>
              <a:gdLst/>
              <a:ahLst/>
              <a:cxnLst/>
              <a:rect l="l" t="t" r="r" b="b"/>
              <a:pathLst>
                <a:path w="2990" h="1738" fill="norm" stroke="1" extrusionOk="0">
                  <a:moveTo>
                    <a:pt x="358" y="0"/>
                  </a:moveTo>
                  <a:cubicBezTo>
                    <a:pt x="358" y="0"/>
                    <a:pt x="1" y="941"/>
                    <a:pt x="25" y="1167"/>
                  </a:cubicBezTo>
                  <a:cubicBezTo>
                    <a:pt x="48" y="1405"/>
                    <a:pt x="1739" y="1715"/>
                    <a:pt x="1739" y="1715"/>
                  </a:cubicBezTo>
                  <a:cubicBezTo>
                    <a:pt x="1739" y="1715"/>
                    <a:pt x="2062" y="1737"/>
                    <a:pt x="2377" y="1737"/>
                  </a:cubicBezTo>
                  <a:cubicBezTo>
                    <a:pt x="2669" y="1737"/>
                    <a:pt x="2954" y="1718"/>
                    <a:pt x="2966" y="1643"/>
                  </a:cubicBezTo>
                  <a:cubicBezTo>
                    <a:pt x="2989" y="1489"/>
                    <a:pt x="2001" y="1120"/>
                    <a:pt x="2001" y="1120"/>
                  </a:cubicBezTo>
                  <a:lnTo>
                    <a:pt x="1584" y="262"/>
                  </a:lnTo>
                  <a:lnTo>
                    <a:pt x="358"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63" name="Google Shape;2663;p56" hidden="0"/>
            <p:cNvSpPr/>
            <p:nvPr isPhoto="0" userDrawn="0"/>
          </p:nvSpPr>
          <p:spPr bwMode="auto">
            <a:xfrm>
              <a:off x="1949147" y="4517892"/>
              <a:ext cx="166966" cy="65462"/>
            </a:xfrm>
            <a:custGeom>
              <a:avLst/>
              <a:gdLst/>
              <a:ahLst/>
              <a:cxnLst/>
              <a:rect l="l" t="t" r="r" b="b"/>
              <a:pathLst>
                <a:path w="3252" h="1275" fill="norm" stroke="1" extrusionOk="0">
                  <a:moveTo>
                    <a:pt x="1168" y="0"/>
                  </a:moveTo>
                  <a:lnTo>
                    <a:pt x="72" y="107"/>
                  </a:lnTo>
                  <a:lnTo>
                    <a:pt x="1" y="1203"/>
                  </a:lnTo>
                  <a:lnTo>
                    <a:pt x="644" y="1203"/>
                  </a:lnTo>
                  <a:cubicBezTo>
                    <a:pt x="834" y="1203"/>
                    <a:pt x="1561" y="1274"/>
                    <a:pt x="1668" y="1274"/>
                  </a:cubicBezTo>
                  <a:cubicBezTo>
                    <a:pt x="1763" y="1274"/>
                    <a:pt x="3251" y="965"/>
                    <a:pt x="3251" y="965"/>
                  </a:cubicBezTo>
                  <a:cubicBezTo>
                    <a:pt x="3251" y="965"/>
                    <a:pt x="3228" y="786"/>
                    <a:pt x="3144" y="750"/>
                  </a:cubicBezTo>
                  <a:cubicBezTo>
                    <a:pt x="3073" y="727"/>
                    <a:pt x="2156" y="488"/>
                    <a:pt x="2085" y="441"/>
                  </a:cubicBezTo>
                  <a:cubicBezTo>
                    <a:pt x="2001" y="393"/>
                    <a:pt x="1168" y="0"/>
                    <a:pt x="1168"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64" name="Google Shape;2664;p56" hidden="0"/>
            <p:cNvSpPr/>
            <p:nvPr isPhoto="0" userDrawn="0"/>
          </p:nvSpPr>
          <p:spPr bwMode="auto">
            <a:xfrm>
              <a:off x="1545692" y="3730544"/>
              <a:ext cx="321609" cy="318529"/>
            </a:xfrm>
            <a:custGeom>
              <a:avLst/>
              <a:gdLst/>
              <a:ahLst/>
              <a:cxnLst/>
              <a:rect l="l" t="t" r="r" b="b"/>
              <a:pathLst>
                <a:path w="6264" h="6204" fill="norm" stroke="1" extrusionOk="0">
                  <a:moveTo>
                    <a:pt x="654" y="0"/>
                  </a:moveTo>
                  <a:cubicBezTo>
                    <a:pt x="390" y="0"/>
                    <a:pt x="154" y="98"/>
                    <a:pt x="72" y="262"/>
                  </a:cubicBezTo>
                  <a:lnTo>
                    <a:pt x="1" y="1846"/>
                  </a:lnTo>
                  <a:cubicBezTo>
                    <a:pt x="1" y="1846"/>
                    <a:pt x="775" y="6060"/>
                    <a:pt x="1037" y="6191"/>
                  </a:cubicBezTo>
                  <a:cubicBezTo>
                    <a:pt x="1054" y="6200"/>
                    <a:pt x="1092" y="6204"/>
                    <a:pt x="1147" y="6204"/>
                  </a:cubicBezTo>
                  <a:cubicBezTo>
                    <a:pt x="1931" y="6204"/>
                    <a:pt x="6264" y="5394"/>
                    <a:pt x="6264" y="5394"/>
                  </a:cubicBezTo>
                  <a:lnTo>
                    <a:pt x="6228" y="4786"/>
                  </a:lnTo>
                  <a:lnTo>
                    <a:pt x="2156" y="4608"/>
                  </a:lnTo>
                  <a:cubicBezTo>
                    <a:pt x="2156" y="4608"/>
                    <a:pt x="1823" y="810"/>
                    <a:pt x="1430" y="345"/>
                  </a:cubicBezTo>
                  <a:cubicBezTo>
                    <a:pt x="1230" y="104"/>
                    <a:pt x="927" y="0"/>
                    <a:pt x="654"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65" name="Google Shape;2665;p56" hidden="0"/>
            <p:cNvSpPr/>
            <p:nvPr isPhoto="0" userDrawn="0"/>
          </p:nvSpPr>
          <p:spPr bwMode="auto">
            <a:xfrm>
              <a:off x="1545692" y="3723818"/>
              <a:ext cx="321609" cy="331364"/>
            </a:xfrm>
            <a:custGeom>
              <a:avLst/>
              <a:gdLst/>
              <a:ahLst/>
              <a:cxnLst/>
              <a:rect l="l" t="t" r="r" b="b"/>
              <a:pathLst>
                <a:path w="6264" h="6454" fill="none" stroke="1" extrusionOk="0">
                  <a:moveTo>
                    <a:pt x="1" y="1977"/>
                  </a:moveTo>
                  <a:cubicBezTo>
                    <a:pt x="1" y="1977"/>
                    <a:pt x="775" y="6191"/>
                    <a:pt x="1037" y="6322"/>
                  </a:cubicBezTo>
                  <a:cubicBezTo>
                    <a:pt x="1299" y="6453"/>
                    <a:pt x="6264" y="5525"/>
                    <a:pt x="6264" y="5525"/>
                  </a:cubicBezTo>
                  <a:lnTo>
                    <a:pt x="6228" y="4917"/>
                  </a:lnTo>
                  <a:lnTo>
                    <a:pt x="2156" y="4739"/>
                  </a:lnTo>
                  <a:cubicBezTo>
                    <a:pt x="2156" y="4739"/>
                    <a:pt x="1823" y="941"/>
                    <a:pt x="1430" y="476"/>
                  </a:cubicBezTo>
                  <a:cubicBezTo>
                    <a:pt x="1037" y="0"/>
                    <a:pt x="239" y="60"/>
                    <a:pt x="72" y="393"/>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66" name="Google Shape;2666;p56" hidden="0"/>
            <p:cNvSpPr/>
            <p:nvPr isPhoto="0" userDrawn="0"/>
          </p:nvSpPr>
          <p:spPr bwMode="auto">
            <a:xfrm>
              <a:off x="1865406" y="3961588"/>
              <a:ext cx="122914" cy="45900"/>
            </a:xfrm>
            <a:custGeom>
              <a:avLst/>
              <a:gdLst/>
              <a:ahLst/>
              <a:cxnLst/>
              <a:rect l="l" t="t" r="r" b="b"/>
              <a:pathLst>
                <a:path w="2394" h="894" fill="norm" stroke="1" extrusionOk="0">
                  <a:moveTo>
                    <a:pt x="1371" y="0"/>
                  </a:moveTo>
                  <a:cubicBezTo>
                    <a:pt x="1168" y="0"/>
                    <a:pt x="1" y="286"/>
                    <a:pt x="1" y="286"/>
                  </a:cubicBezTo>
                  <a:lnTo>
                    <a:pt x="1" y="298"/>
                  </a:lnTo>
                  <a:lnTo>
                    <a:pt x="37" y="894"/>
                  </a:lnTo>
                  <a:lnTo>
                    <a:pt x="441" y="786"/>
                  </a:lnTo>
                  <a:cubicBezTo>
                    <a:pt x="572" y="822"/>
                    <a:pt x="715" y="846"/>
                    <a:pt x="858" y="858"/>
                  </a:cubicBezTo>
                  <a:cubicBezTo>
                    <a:pt x="861" y="858"/>
                    <a:pt x="865" y="858"/>
                    <a:pt x="868" y="858"/>
                  </a:cubicBezTo>
                  <a:cubicBezTo>
                    <a:pt x="1038" y="858"/>
                    <a:pt x="1358" y="584"/>
                    <a:pt x="1358" y="584"/>
                  </a:cubicBezTo>
                  <a:lnTo>
                    <a:pt x="1775" y="691"/>
                  </a:lnTo>
                  <a:lnTo>
                    <a:pt x="2168" y="727"/>
                  </a:lnTo>
                  <a:cubicBezTo>
                    <a:pt x="2168" y="727"/>
                    <a:pt x="2179" y="727"/>
                    <a:pt x="2196" y="727"/>
                  </a:cubicBezTo>
                  <a:cubicBezTo>
                    <a:pt x="2257" y="727"/>
                    <a:pt x="2394" y="720"/>
                    <a:pt x="2394" y="655"/>
                  </a:cubicBezTo>
                  <a:cubicBezTo>
                    <a:pt x="2394" y="572"/>
                    <a:pt x="1549" y="1"/>
                    <a:pt x="1382" y="1"/>
                  </a:cubicBezTo>
                  <a:cubicBezTo>
                    <a:pt x="1379" y="0"/>
                    <a:pt x="1375" y="0"/>
                    <a:pt x="1371"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67" name="Google Shape;2667;p56" hidden="0"/>
            <p:cNvSpPr/>
            <p:nvPr isPhoto="0" userDrawn="0"/>
          </p:nvSpPr>
          <p:spPr bwMode="auto">
            <a:xfrm>
              <a:off x="1417334" y="3777574"/>
              <a:ext cx="101504" cy="448785"/>
            </a:xfrm>
            <a:custGeom>
              <a:avLst/>
              <a:gdLst/>
              <a:ahLst/>
              <a:cxnLst/>
              <a:rect l="l" t="t" r="r" b="b"/>
              <a:pathLst>
                <a:path w="1977" h="8741" fill="norm" stroke="1" extrusionOk="0">
                  <a:moveTo>
                    <a:pt x="465" y="1"/>
                  </a:moveTo>
                  <a:lnTo>
                    <a:pt x="1" y="25"/>
                  </a:lnTo>
                  <a:cubicBezTo>
                    <a:pt x="1" y="25"/>
                    <a:pt x="1036" y="3275"/>
                    <a:pt x="1322" y="4787"/>
                  </a:cubicBezTo>
                  <a:cubicBezTo>
                    <a:pt x="1358" y="4978"/>
                    <a:pt x="1429" y="6525"/>
                    <a:pt x="1405" y="6918"/>
                  </a:cubicBezTo>
                  <a:cubicBezTo>
                    <a:pt x="1382" y="7311"/>
                    <a:pt x="858" y="8740"/>
                    <a:pt x="858" y="8740"/>
                  </a:cubicBezTo>
                  <a:lnTo>
                    <a:pt x="1346" y="8585"/>
                  </a:lnTo>
                  <a:cubicBezTo>
                    <a:pt x="1346" y="8585"/>
                    <a:pt x="1763" y="7883"/>
                    <a:pt x="1846" y="7526"/>
                  </a:cubicBezTo>
                  <a:cubicBezTo>
                    <a:pt x="1929" y="7156"/>
                    <a:pt x="1977" y="6061"/>
                    <a:pt x="1822" y="4763"/>
                  </a:cubicBezTo>
                  <a:cubicBezTo>
                    <a:pt x="1667" y="3466"/>
                    <a:pt x="465" y="1"/>
                    <a:pt x="465"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68" name="Google Shape;2668;p56" hidden="0"/>
            <p:cNvSpPr/>
            <p:nvPr isPhoto="0" userDrawn="0"/>
          </p:nvSpPr>
          <p:spPr bwMode="auto">
            <a:xfrm>
              <a:off x="1631281" y="4460439"/>
              <a:ext cx="137598" cy="114956"/>
            </a:xfrm>
            <a:custGeom>
              <a:avLst/>
              <a:gdLst/>
              <a:ahLst/>
              <a:cxnLst/>
              <a:rect l="l" t="t" r="r" b="b"/>
              <a:pathLst>
                <a:path w="2680" h="2239" fill="norm" stroke="1" extrusionOk="0">
                  <a:moveTo>
                    <a:pt x="25" y="0"/>
                  </a:moveTo>
                  <a:lnTo>
                    <a:pt x="1" y="464"/>
                  </a:lnTo>
                  <a:lnTo>
                    <a:pt x="2311" y="1560"/>
                  </a:lnTo>
                  <a:lnTo>
                    <a:pt x="2561" y="2143"/>
                  </a:lnTo>
                  <a:lnTo>
                    <a:pt x="2644" y="2238"/>
                  </a:lnTo>
                  <a:cubicBezTo>
                    <a:pt x="2680" y="2024"/>
                    <a:pt x="2680" y="1798"/>
                    <a:pt x="2644" y="1584"/>
                  </a:cubicBezTo>
                  <a:cubicBezTo>
                    <a:pt x="2596" y="1298"/>
                    <a:pt x="25" y="0"/>
                    <a:pt x="25"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69" name="Google Shape;2669;p56" hidden="0"/>
            <p:cNvSpPr/>
            <p:nvPr isPhoto="0" userDrawn="0"/>
          </p:nvSpPr>
          <p:spPr bwMode="auto">
            <a:xfrm>
              <a:off x="1743158" y="4555167"/>
              <a:ext cx="29419" cy="29419"/>
            </a:xfrm>
            <a:custGeom>
              <a:avLst/>
              <a:gdLst/>
              <a:ahLst/>
              <a:cxnLst/>
              <a:rect l="l" t="t" r="r" b="b"/>
              <a:pathLst>
                <a:path w="573" h="573" fill="norm" stroke="1" extrusionOk="0">
                  <a:moveTo>
                    <a:pt x="286" y="1"/>
                  </a:moveTo>
                  <a:cubicBezTo>
                    <a:pt x="132" y="1"/>
                    <a:pt x="1" y="132"/>
                    <a:pt x="1" y="286"/>
                  </a:cubicBezTo>
                  <a:cubicBezTo>
                    <a:pt x="1" y="441"/>
                    <a:pt x="132" y="572"/>
                    <a:pt x="286" y="572"/>
                  </a:cubicBezTo>
                  <a:cubicBezTo>
                    <a:pt x="441" y="572"/>
                    <a:pt x="572" y="441"/>
                    <a:pt x="572" y="286"/>
                  </a:cubicBezTo>
                  <a:cubicBezTo>
                    <a:pt x="572" y="132"/>
                    <a:pt x="441" y="1"/>
                    <a:pt x="286"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70" name="Google Shape;2670;p56" hidden="0"/>
            <p:cNvSpPr/>
            <p:nvPr isPhoto="0" userDrawn="0"/>
          </p:nvSpPr>
          <p:spPr bwMode="auto">
            <a:xfrm>
              <a:off x="1457074" y="4460439"/>
              <a:ext cx="138214" cy="114956"/>
            </a:xfrm>
            <a:custGeom>
              <a:avLst/>
              <a:gdLst/>
              <a:ahLst/>
              <a:cxnLst/>
              <a:rect l="l" t="t" r="r" b="b"/>
              <a:pathLst>
                <a:path w="2692" h="2239" fill="norm" stroke="1" extrusionOk="0">
                  <a:moveTo>
                    <a:pt x="2656" y="0"/>
                  </a:moveTo>
                  <a:cubicBezTo>
                    <a:pt x="2656" y="0"/>
                    <a:pt x="84" y="1298"/>
                    <a:pt x="36" y="1584"/>
                  </a:cubicBezTo>
                  <a:cubicBezTo>
                    <a:pt x="0" y="1798"/>
                    <a:pt x="0" y="2012"/>
                    <a:pt x="36" y="2238"/>
                  </a:cubicBezTo>
                  <a:lnTo>
                    <a:pt x="120" y="2143"/>
                  </a:lnTo>
                  <a:lnTo>
                    <a:pt x="370" y="1560"/>
                  </a:lnTo>
                  <a:lnTo>
                    <a:pt x="2691" y="464"/>
                  </a:lnTo>
                  <a:lnTo>
                    <a:pt x="2656"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71" name="Google Shape;2671;p56" hidden="0"/>
            <p:cNvSpPr/>
            <p:nvPr isPhoto="0" userDrawn="0"/>
          </p:nvSpPr>
          <p:spPr bwMode="auto">
            <a:xfrm>
              <a:off x="1453428" y="4555167"/>
              <a:ext cx="29368" cy="29419"/>
            </a:xfrm>
            <a:custGeom>
              <a:avLst/>
              <a:gdLst/>
              <a:ahLst/>
              <a:cxnLst/>
              <a:rect l="l" t="t" r="r" b="b"/>
              <a:pathLst>
                <a:path w="572" h="573" fill="norm" stroke="1" extrusionOk="0">
                  <a:moveTo>
                    <a:pt x="286" y="1"/>
                  </a:moveTo>
                  <a:cubicBezTo>
                    <a:pt x="119" y="1"/>
                    <a:pt x="0" y="132"/>
                    <a:pt x="0" y="286"/>
                  </a:cubicBezTo>
                  <a:cubicBezTo>
                    <a:pt x="0" y="441"/>
                    <a:pt x="119" y="572"/>
                    <a:pt x="286" y="572"/>
                  </a:cubicBezTo>
                  <a:cubicBezTo>
                    <a:pt x="441" y="572"/>
                    <a:pt x="572" y="441"/>
                    <a:pt x="572" y="286"/>
                  </a:cubicBezTo>
                  <a:cubicBezTo>
                    <a:pt x="572" y="132"/>
                    <a:pt x="441" y="1"/>
                    <a:pt x="286"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72" name="Google Shape;2672;p56" hidden="0"/>
            <p:cNvSpPr/>
            <p:nvPr isPhoto="0" userDrawn="0"/>
          </p:nvSpPr>
          <p:spPr bwMode="auto">
            <a:xfrm>
              <a:off x="1604377" y="4242179"/>
              <a:ext cx="21461" cy="232940"/>
            </a:xfrm>
            <a:custGeom>
              <a:avLst/>
              <a:gdLst/>
              <a:ahLst/>
              <a:cxnLst/>
              <a:rect l="l" t="t" r="r" b="b"/>
              <a:pathLst>
                <a:path w="418" h="4537" fill="norm" stroke="1" extrusionOk="0">
                  <a:moveTo>
                    <a:pt x="1" y="1"/>
                  </a:moveTo>
                  <a:lnTo>
                    <a:pt x="1" y="4537"/>
                  </a:lnTo>
                  <a:lnTo>
                    <a:pt x="418" y="4537"/>
                  </a:lnTo>
                  <a:lnTo>
                    <a:pt x="418"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73" name="Google Shape;2673;p56" hidden="0"/>
            <p:cNvSpPr/>
            <p:nvPr isPhoto="0" userDrawn="0"/>
          </p:nvSpPr>
          <p:spPr bwMode="auto">
            <a:xfrm>
              <a:off x="1583018" y="4265437"/>
              <a:ext cx="62381" cy="42820"/>
            </a:xfrm>
            <a:custGeom>
              <a:avLst/>
              <a:gdLst/>
              <a:ahLst/>
              <a:cxnLst/>
              <a:rect l="l" t="t" r="r" b="b"/>
              <a:pathLst>
                <a:path w="1215" h="834" fill="norm" stroke="1" extrusionOk="0">
                  <a:moveTo>
                    <a:pt x="0" y="0"/>
                  </a:moveTo>
                  <a:lnTo>
                    <a:pt x="0" y="833"/>
                  </a:lnTo>
                  <a:lnTo>
                    <a:pt x="1215" y="833"/>
                  </a:lnTo>
                  <a:lnTo>
                    <a:pt x="1215"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74" name="Google Shape;2674;p56" hidden="0"/>
            <p:cNvSpPr/>
            <p:nvPr isPhoto="0" userDrawn="0"/>
          </p:nvSpPr>
          <p:spPr bwMode="auto">
            <a:xfrm>
              <a:off x="1457690" y="4213067"/>
              <a:ext cx="342968" cy="64897"/>
            </a:xfrm>
            <a:custGeom>
              <a:avLst/>
              <a:gdLst/>
              <a:ahLst/>
              <a:cxnLst/>
              <a:rect l="l" t="t" r="r" b="b"/>
              <a:pathLst>
                <a:path w="6680" h="1264" fill="norm" stroke="1" extrusionOk="0">
                  <a:moveTo>
                    <a:pt x="3611" y="1"/>
                  </a:moveTo>
                  <a:cubicBezTo>
                    <a:pt x="2035" y="1"/>
                    <a:pt x="681" y="123"/>
                    <a:pt x="131" y="175"/>
                  </a:cubicBezTo>
                  <a:cubicBezTo>
                    <a:pt x="96" y="187"/>
                    <a:pt x="72" y="198"/>
                    <a:pt x="48" y="222"/>
                  </a:cubicBezTo>
                  <a:cubicBezTo>
                    <a:pt x="0" y="270"/>
                    <a:pt x="12" y="353"/>
                    <a:pt x="60" y="401"/>
                  </a:cubicBezTo>
                  <a:cubicBezTo>
                    <a:pt x="428" y="704"/>
                    <a:pt x="1328" y="1264"/>
                    <a:pt x="3048" y="1264"/>
                  </a:cubicBezTo>
                  <a:cubicBezTo>
                    <a:pt x="3218" y="1264"/>
                    <a:pt x="3397" y="1258"/>
                    <a:pt x="3584" y="1246"/>
                  </a:cubicBezTo>
                  <a:cubicBezTo>
                    <a:pt x="5620" y="1115"/>
                    <a:pt x="6382" y="615"/>
                    <a:pt x="6644" y="365"/>
                  </a:cubicBezTo>
                  <a:cubicBezTo>
                    <a:pt x="6656" y="341"/>
                    <a:pt x="6668" y="318"/>
                    <a:pt x="6668" y="294"/>
                  </a:cubicBezTo>
                  <a:cubicBezTo>
                    <a:pt x="6680" y="234"/>
                    <a:pt x="6632" y="187"/>
                    <a:pt x="6573" y="175"/>
                  </a:cubicBezTo>
                  <a:cubicBezTo>
                    <a:pt x="5589" y="45"/>
                    <a:pt x="4560" y="1"/>
                    <a:pt x="3611"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75" name="Google Shape;2675;p56" hidden="0"/>
            <p:cNvSpPr/>
            <p:nvPr isPhoto="0" userDrawn="0"/>
          </p:nvSpPr>
          <p:spPr bwMode="auto">
            <a:xfrm>
              <a:off x="1457690" y="4212913"/>
              <a:ext cx="341171" cy="21358"/>
            </a:xfrm>
            <a:custGeom>
              <a:avLst/>
              <a:gdLst/>
              <a:ahLst/>
              <a:cxnLst/>
              <a:rect l="l" t="t" r="r" b="b"/>
              <a:pathLst>
                <a:path w="6645" h="416" fill="norm" stroke="1" extrusionOk="0">
                  <a:moveTo>
                    <a:pt x="3526" y="1"/>
                  </a:moveTo>
                  <a:cubicBezTo>
                    <a:pt x="1984" y="1"/>
                    <a:pt x="669" y="119"/>
                    <a:pt x="131" y="178"/>
                  </a:cubicBezTo>
                  <a:cubicBezTo>
                    <a:pt x="96" y="178"/>
                    <a:pt x="72" y="201"/>
                    <a:pt x="48" y="225"/>
                  </a:cubicBezTo>
                  <a:cubicBezTo>
                    <a:pt x="0" y="273"/>
                    <a:pt x="0" y="356"/>
                    <a:pt x="60" y="404"/>
                  </a:cubicBezTo>
                  <a:lnTo>
                    <a:pt x="72" y="416"/>
                  </a:lnTo>
                  <a:lnTo>
                    <a:pt x="6585" y="416"/>
                  </a:lnTo>
                  <a:cubicBezTo>
                    <a:pt x="6608" y="392"/>
                    <a:pt x="6632" y="356"/>
                    <a:pt x="6632" y="321"/>
                  </a:cubicBezTo>
                  <a:cubicBezTo>
                    <a:pt x="6644" y="249"/>
                    <a:pt x="6585" y="178"/>
                    <a:pt x="6513" y="178"/>
                  </a:cubicBezTo>
                  <a:cubicBezTo>
                    <a:pt x="5517" y="46"/>
                    <a:pt x="4478" y="1"/>
                    <a:pt x="3526"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76" name="Google Shape;2676;p56" hidden="0"/>
            <p:cNvSpPr/>
            <p:nvPr isPhoto="0" userDrawn="0"/>
          </p:nvSpPr>
          <p:spPr bwMode="auto">
            <a:xfrm>
              <a:off x="1589744" y="4439029"/>
              <a:ext cx="48929" cy="52010"/>
            </a:xfrm>
            <a:custGeom>
              <a:avLst/>
              <a:gdLst/>
              <a:ahLst/>
              <a:cxnLst/>
              <a:rect l="l" t="t" r="r" b="b"/>
              <a:pathLst>
                <a:path w="953" h="1013" fill="norm" stroke="1" extrusionOk="0">
                  <a:moveTo>
                    <a:pt x="0" y="0"/>
                  </a:moveTo>
                  <a:lnTo>
                    <a:pt x="0" y="1012"/>
                  </a:lnTo>
                  <a:lnTo>
                    <a:pt x="953" y="1012"/>
                  </a:lnTo>
                  <a:lnTo>
                    <a:pt x="953"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77" name="Google Shape;2677;p56" hidden="0"/>
            <p:cNvSpPr/>
            <p:nvPr isPhoto="0" userDrawn="0"/>
          </p:nvSpPr>
          <p:spPr bwMode="auto">
            <a:xfrm>
              <a:off x="1612335" y="4465316"/>
              <a:ext cx="7393" cy="119269"/>
            </a:xfrm>
            <a:custGeom>
              <a:avLst/>
              <a:gdLst/>
              <a:ahLst/>
              <a:cxnLst/>
              <a:rect l="l" t="t" r="r" b="b"/>
              <a:pathLst>
                <a:path w="144" h="2323" fill="norm" stroke="1" extrusionOk="0">
                  <a:moveTo>
                    <a:pt x="1" y="0"/>
                  </a:moveTo>
                  <a:lnTo>
                    <a:pt x="1" y="2322"/>
                  </a:lnTo>
                  <a:lnTo>
                    <a:pt x="144" y="2322"/>
                  </a:lnTo>
                  <a:lnTo>
                    <a:pt x="144"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78" name="Google Shape;2678;p56" hidden="0"/>
            <p:cNvSpPr/>
            <p:nvPr isPhoto="0" userDrawn="0"/>
          </p:nvSpPr>
          <p:spPr bwMode="auto">
            <a:xfrm>
              <a:off x="1609306" y="4553319"/>
              <a:ext cx="12887" cy="31268"/>
            </a:xfrm>
            <a:custGeom>
              <a:avLst/>
              <a:gdLst/>
              <a:ahLst/>
              <a:cxnLst/>
              <a:rect l="l" t="t" r="r" b="b"/>
              <a:pathLst>
                <a:path w="251" h="609" fill="norm" stroke="1" extrusionOk="0">
                  <a:moveTo>
                    <a:pt x="0" y="1"/>
                  </a:moveTo>
                  <a:lnTo>
                    <a:pt x="0" y="608"/>
                  </a:lnTo>
                  <a:lnTo>
                    <a:pt x="250" y="608"/>
                  </a:lnTo>
                  <a:lnTo>
                    <a:pt x="250"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79" name="Google Shape;2679;p56" hidden="0"/>
            <p:cNvSpPr/>
            <p:nvPr isPhoto="0" userDrawn="0"/>
          </p:nvSpPr>
          <p:spPr bwMode="auto">
            <a:xfrm>
              <a:off x="1564073" y="4055136"/>
              <a:ext cx="48313" cy="179134"/>
            </a:xfrm>
            <a:custGeom>
              <a:avLst/>
              <a:gdLst/>
              <a:ahLst/>
              <a:cxnLst/>
              <a:rect l="l" t="t" r="r" b="b"/>
              <a:pathLst>
                <a:path w="941" h="3489" fill="norm" stroke="1" extrusionOk="0">
                  <a:moveTo>
                    <a:pt x="548" y="0"/>
                  </a:moveTo>
                  <a:lnTo>
                    <a:pt x="0" y="3489"/>
                  </a:lnTo>
                  <a:lnTo>
                    <a:pt x="572" y="3489"/>
                  </a:lnTo>
                  <a:lnTo>
                    <a:pt x="941"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80" name="Google Shape;2680;p56" hidden="0"/>
            <p:cNvSpPr/>
            <p:nvPr isPhoto="0" userDrawn="0"/>
          </p:nvSpPr>
          <p:spPr bwMode="auto">
            <a:xfrm>
              <a:off x="1513294" y="4036909"/>
              <a:ext cx="201776" cy="30497"/>
            </a:xfrm>
            <a:custGeom>
              <a:avLst/>
              <a:gdLst/>
              <a:ahLst/>
              <a:cxnLst/>
              <a:rect l="l" t="t" r="r" b="b"/>
              <a:pathLst>
                <a:path w="3930" h="594" fill="norm" stroke="1" extrusionOk="0">
                  <a:moveTo>
                    <a:pt x="2568" y="1"/>
                  </a:moveTo>
                  <a:cubicBezTo>
                    <a:pt x="1633" y="1"/>
                    <a:pt x="310" y="22"/>
                    <a:pt x="310" y="22"/>
                  </a:cubicBezTo>
                  <a:cubicBezTo>
                    <a:pt x="310" y="22"/>
                    <a:pt x="1" y="129"/>
                    <a:pt x="1" y="593"/>
                  </a:cubicBezTo>
                  <a:lnTo>
                    <a:pt x="3930" y="593"/>
                  </a:lnTo>
                  <a:cubicBezTo>
                    <a:pt x="3930" y="593"/>
                    <a:pt x="3644" y="70"/>
                    <a:pt x="3466" y="22"/>
                  </a:cubicBezTo>
                  <a:cubicBezTo>
                    <a:pt x="3406" y="6"/>
                    <a:pt x="3036" y="1"/>
                    <a:pt x="2568"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81" name="Google Shape;2681;p56" hidden="0"/>
            <p:cNvSpPr/>
            <p:nvPr isPhoto="0" userDrawn="0"/>
          </p:nvSpPr>
          <p:spPr bwMode="auto">
            <a:xfrm>
              <a:off x="1513294" y="4060629"/>
              <a:ext cx="201776" cy="6777"/>
            </a:xfrm>
            <a:custGeom>
              <a:avLst/>
              <a:gdLst/>
              <a:ahLst/>
              <a:cxnLst/>
              <a:rect l="l" t="t" r="r" b="b"/>
              <a:pathLst>
                <a:path w="3930" h="132" fill="norm" stroke="1" extrusionOk="0">
                  <a:moveTo>
                    <a:pt x="13" y="0"/>
                  </a:moveTo>
                  <a:cubicBezTo>
                    <a:pt x="1" y="48"/>
                    <a:pt x="1" y="96"/>
                    <a:pt x="1" y="131"/>
                  </a:cubicBezTo>
                  <a:lnTo>
                    <a:pt x="3930" y="131"/>
                  </a:lnTo>
                  <a:cubicBezTo>
                    <a:pt x="3930" y="131"/>
                    <a:pt x="3906" y="84"/>
                    <a:pt x="3858"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82" name="Google Shape;2682;p56" hidden="0"/>
            <p:cNvSpPr/>
            <p:nvPr isPhoto="0" userDrawn="0"/>
          </p:nvSpPr>
          <p:spPr bwMode="auto">
            <a:xfrm>
              <a:off x="2526860" y="4007437"/>
              <a:ext cx="300816" cy="10423"/>
            </a:xfrm>
            <a:custGeom>
              <a:avLst/>
              <a:gdLst/>
              <a:ahLst/>
              <a:cxnLst/>
              <a:rect l="l" t="t" r="r" b="b"/>
              <a:pathLst>
                <a:path w="5859" h="203" fill="norm" stroke="1" extrusionOk="0">
                  <a:moveTo>
                    <a:pt x="0" y="1"/>
                  </a:moveTo>
                  <a:lnTo>
                    <a:pt x="0" y="203"/>
                  </a:lnTo>
                  <a:lnTo>
                    <a:pt x="5858" y="203"/>
                  </a:lnTo>
                  <a:lnTo>
                    <a:pt x="5858"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83" name="Google Shape;2683;p56" hidden="0"/>
            <p:cNvSpPr/>
            <p:nvPr isPhoto="0" userDrawn="0"/>
          </p:nvSpPr>
          <p:spPr bwMode="auto">
            <a:xfrm>
              <a:off x="2486504" y="3672424"/>
              <a:ext cx="357652" cy="309390"/>
            </a:xfrm>
            <a:custGeom>
              <a:avLst/>
              <a:gdLst/>
              <a:ahLst/>
              <a:cxnLst/>
              <a:rect l="l" t="t" r="r" b="b"/>
              <a:pathLst>
                <a:path w="6966" h="6026" fill="norm" stroke="1" extrusionOk="0">
                  <a:moveTo>
                    <a:pt x="393" y="1"/>
                  </a:moveTo>
                  <a:cubicBezTo>
                    <a:pt x="179" y="1"/>
                    <a:pt x="1" y="168"/>
                    <a:pt x="1" y="394"/>
                  </a:cubicBezTo>
                  <a:lnTo>
                    <a:pt x="1" y="5633"/>
                  </a:lnTo>
                  <a:cubicBezTo>
                    <a:pt x="1" y="5847"/>
                    <a:pt x="179" y="6026"/>
                    <a:pt x="393" y="6026"/>
                  </a:cubicBezTo>
                  <a:lnTo>
                    <a:pt x="6573" y="6026"/>
                  </a:lnTo>
                  <a:cubicBezTo>
                    <a:pt x="6787" y="6026"/>
                    <a:pt x="6966" y="5847"/>
                    <a:pt x="6966" y="5633"/>
                  </a:cubicBezTo>
                  <a:lnTo>
                    <a:pt x="6966" y="394"/>
                  </a:lnTo>
                  <a:cubicBezTo>
                    <a:pt x="6966" y="168"/>
                    <a:pt x="6787" y="1"/>
                    <a:pt x="6573"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84" name="Google Shape;2684;p56" hidden="0"/>
            <p:cNvSpPr/>
            <p:nvPr isPhoto="0" userDrawn="0"/>
          </p:nvSpPr>
          <p:spPr bwMode="auto">
            <a:xfrm>
              <a:off x="2636273" y="3841189"/>
              <a:ext cx="58120" cy="176670"/>
            </a:xfrm>
            <a:custGeom>
              <a:avLst/>
              <a:gdLst/>
              <a:ahLst/>
              <a:cxnLst/>
              <a:rect l="l" t="t" r="r" b="b"/>
              <a:pathLst>
                <a:path w="1132" h="3441" fill="norm" stroke="1" extrusionOk="0">
                  <a:moveTo>
                    <a:pt x="1" y="0"/>
                  </a:moveTo>
                  <a:lnTo>
                    <a:pt x="1" y="3441"/>
                  </a:lnTo>
                  <a:lnTo>
                    <a:pt x="1132" y="3441"/>
                  </a:lnTo>
                  <a:lnTo>
                    <a:pt x="1132"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85" name="Google Shape;2685;p56" hidden="0"/>
            <p:cNvSpPr/>
            <p:nvPr isPhoto="0" userDrawn="0"/>
          </p:nvSpPr>
          <p:spPr bwMode="auto">
            <a:xfrm>
              <a:off x="3320934" y="4008054"/>
              <a:ext cx="168147" cy="9806"/>
            </a:xfrm>
            <a:custGeom>
              <a:avLst/>
              <a:gdLst/>
              <a:ahLst/>
              <a:cxnLst/>
              <a:rect l="l" t="t" r="r" b="b"/>
              <a:pathLst>
                <a:path w="3275" h="191" fill="norm" stroke="1" extrusionOk="0">
                  <a:moveTo>
                    <a:pt x="1" y="1"/>
                  </a:moveTo>
                  <a:lnTo>
                    <a:pt x="1" y="191"/>
                  </a:lnTo>
                  <a:lnTo>
                    <a:pt x="3275" y="191"/>
                  </a:lnTo>
                  <a:lnTo>
                    <a:pt x="3275"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86" name="Google Shape;2686;p56" hidden="0"/>
            <p:cNvSpPr/>
            <p:nvPr isPhoto="0" userDrawn="0"/>
          </p:nvSpPr>
          <p:spPr bwMode="auto">
            <a:xfrm>
              <a:off x="3122287" y="3848736"/>
              <a:ext cx="102736" cy="166709"/>
            </a:xfrm>
            <a:custGeom>
              <a:avLst/>
              <a:gdLst/>
              <a:ahLst/>
              <a:cxnLst/>
              <a:rect l="l" t="t" r="r" b="b"/>
              <a:pathLst>
                <a:path w="2001" h="3247" fill="norm" stroke="1" extrusionOk="0">
                  <a:moveTo>
                    <a:pt x="1009" y="0"/>
                  </a:moveTo>
                  <a:cubicBezTo>
                    <a:pt x="964" y="0"/>
                    <a:pt x="926" y="30"/>
                    <a:pt x="917" y="67"/>
                  </a:cubicBezTo>
                  <a:lnTo>
                    <a:pt x="24" y="2651"/>
                  </a:lnTo>
                  <a:cubicBezTo>
                    <a:pt x="0" y="2699"/>
                    <a:pt x="0" y="2746"/>
                    <a:pt x="0" y="2806"/>
                  </a:cubicBezTo>
                  <a:cubicBezTo>
                    <a:pt x="12" y="3056"/>
                    <a:pt x="226" y="3246"/>
                    <a:pt x="476" y="3246"/>
                  </a:cubicBezTo>
                  <a:lnTo>
                    <a:pt x="1905" y="3246"/>
                  </a:lnTo>
                  <a:cubicBezTo>
                    <a:pt x="1965" y="3246"/>
                    <a:pt x="2000" y="3199"/>
                    <a:pt x="2000" y="3151"/>
                  </a:cubicBezTo>
                  <a:cubicBezTo>
                    <a:pt x="2000" y="3092"/>
                    <a:pt x="1965" y="3044"/>
                    <a:pt x="1905" y="3044"/>
                  </a:cubicBezTo>
                  <a:lnTo>
                    <a:pt x="476" y="3044"/>
                  </a:lnTo>
                  <a:cubicBezTo>
                    <a:pt x="333" y="3044"/>
                    <a:pt x="214" y="2925"/>
                    <a:pt x="214" y="2794"/>
                  </a:cubicBezTo>
                  <a:cubicBezTo>
                    <a:pt x="214" y="2758"/>
                    <a:pt x="214" y="2734"/>
                    <a:pt x="214" y="2711"/>
                  </a:cubicBezTo>
                  <a:lnTo>
                    <a:pt x="1107" y="139"/>
                  </a:lnTo>
                  <a:cubicBezTo>
                    <a:pt x="1131" y="91"/>
                    <a:pt x="1107" y="32"/>
                    <a:pt x="1048" y="8"/>
                  </a:cubicBezTo>
                  <a:cubicBezTo>
                    <a:pt x="1035" y="3"/>
                    <a:pt x="1022" y="0"/>
                    <a:pt x="1009"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87" name="Google Shape;2687;p56" hidden="0"/>
            <p:cNvSpPr/>
            <p:nvPr isPhoto="0" userDrawn="0"/>
          </p:nvSpPr>
          <p:spPr bwMode="auto">
            <a:xfrm>
              <a:off x="3171782" y="3671859"/>
              <a:ext cx="110077" cy="316681"/>
            </a:xfrm>
            <a:custGeom>
              <a:avLst/>
              <a:gdLst/>
              <a:ahLst/>
              <a:cxnLst/>
              <a:rect l="l" t="t" r="r" b="b"/>
              <a:pathLst>
                <a:path w="2144" h="6168" fill="norm" stroke="1" extrusionOk="0">
                  <a:moveTo>
                    <a:pt x="572" y="0"/>
                  </a:moveTo>
                  <a:lnTo>
                    <a:pt x="334" y="36"/>
                  </a:lnTo>
                  <a:cubicBezTo>
                    <a:pt x="334" y="36"/>
                    <a:pt x="0" y="2024"/>
                    <a:pt x="0" y="3322"/>
                  </a:cubicBezTo>
                  <a:cubicBezTo>
                    <a:pt x="0" y="4608"/>
                    <a:pt x="1977" y="6168"/>
                    <a:pt x="1977" y="6168"/>
                  </a:cubicBezTo>
                  <a:lnTo>
                    <a:pt x="2144" y="6037"/>
                  </a:lnTo>
                  <a:lnTo>
                    <a:pt x="572"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88" name="Google Shape;2688;p56" hidden="0"/>
            <p:cNvSpPr/>
            <p:nvPr isPhoto="0" userDrawn="0"/>
          </p:nvSpPr>
          <p:spPr bwMode="auto">
            <a:xfrm>
              <a:off x="3188879" y="3671859"/>
              <a:ext cx="92981" cy="316681"/>
            </a:xfrm>
            <a:custGeom>
              <a:avLst/>
              <a:gdLst/>
              <a:ahLst/>
              <a:cxnLst/>
              <a:rect l="l" t="t" r="r" b="b"/>
              <a:pathLst>
                <a:path w="1811" h="6168" fill="norm" stroke="1" extrusionOk="0">
                  <a:moveTo>
                    <a:pt x="239" y="0"/>
                  </a:moveTo>
                  <a:lnTo>
                    <a:pt x="1" y="36"/>
                  </a:lnTo>
                  <a:lnTo>
                    <a:pt x="1644" y="6168"/>
                  </a:lnTo>
                  <a:lnTo>
                    <a:pt x="1811" y="6037"/>
                  </a:lnTo>
                  <a:lnTo>
                    <a:pt x="239"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89" name="Google Shape;2689;p56" hidden="0"/>
            <p:cNvSpPr/>
            <p:nvPr isPhoto="0" userDrawn="0"/>
          </p:nvSpPr>
          <p:spPr bwMode="auto">
            <a:xfrm>
              <a:off x="1881938" y="4008054"/>
              <a:ext cx="168147" cy="9806"/>
            </a:xfrm>
            <a:custGeom>
              <a:avLst/>
              <a:gdLst/>
              <a:ahLst/>
              <a:cxnLst/>
              <a:rect l="l" t="t" r="r" b="b"/>
              <a:pathLst>
                <a:path w="3275" h="191" fill="norm" stroke="1" extrusionOk="0">
                  <a:moveTo>
                    <a:pt x="0" y="1"/>
                  </a:moveTo>
                  <a:lnTo>
                    <a:pt x="0" y="191"/>
                  </a:lnTo>
                  <a:lnTo>
                    <a:pt x="3275" y="191"/>
                  </a:lnTo>
                  <a:lnTo>
                    <a:pt x="3275"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90" name="Google Shape;2690;p56" hidden="0"/>
            <p:cNvSpPr/>
            <p:nvPr isPhoto="0" userDrawn="0"/>
          </p:nvSpPr>
          <p:spPr bwMode="auto">
            <a:xfrm>
              <a:off x="2145996" y="3848736"/>
              <a:ext cx="103352" cy="166709"/>
            </a:xfrm>
            <a:custGeom>
              <a:avLst/>
              <a:gdLst/>
              <a:ahLst/>
              <a:cxnLst/>
              <a:rect l="l" t="t" r="r" b="b"/>
              <a:pathLst>
                <a:path w="2013" h="3247" fill="norm" stroke="1" extrusionOk="0">
                  <a:moveTo>
                    <a:pt x="998" y="0"/>
                  </a:moveTo>
                  <a:cubicBezTo>
                    <a:pt x="987" y="0"/>
                    <a:pt x="976" y="3"/>
                    <a:pt x="965" y="8"/>
                  </a:cubicBezTo>
                  <a:cubicBezTo>
                    <a:pt x="906" y="32"/>
                    <a:pt x="882" y="91"/>
                    <a:pt x="894" y="139"/>
                  </a:cubicBezTo>
                  <a:lnTo>
                    <a:pt x="1787" y="2711"/>
                  </a:lnTo>
                  <a:cubicBezTo>
                    <a:pt x="1799" y="2734"/>
                    <a:pt x="1799" y="2758"/>
                    <a:pt x="1799" y="2794"/>
                  </a:cubicBezTo>
                  <a:cubicBezTo>
                    <a:pt x="1799" y="2925"/>
                    <a:pt x="1680" y="3044"/>
                    <a:pt x="1537" y="3044"/>
                  </a:cubicBezTo>
                  <a:lnTo>
                    <a:pt x="108" y="3044"/>
                  </a:lnTo>
                  <a:cubicBezTo>
                    <a:pt x="48" y="3044"/>
                    <a:pt x="1" y="3092"/>
                    <a:pt x="1" y="3151"/>
                  </a:cubicBezTo>
                  <a:cubicBezTo>
                    <a:pt x="1" y="3199"/>
                    <a:pt x="48" y="3246"/>
                    <a:pt x="108" y="3246"/>
                  </a:cubicBezTo>
                  <a:lnTo>
                    <a:pt x="1537" y="3246"/>
                  </a:lnTo>
                  <a:cubicBezTo>
                    <a:pt x="1787" y="3246"/>
                    <a:pt x="2001" y="3056"/>
                    <a:pt x="2013" y="2806"/>
                  </a:cubicBezTo>
                  <a:cubicBezTo>
                    <a:pt x="2013" y="2746"/>
                    <a:pt x="2001" y="2699"/>
                    <a:pt x="1989" y="2651"/>
                  </a:cubicBezTo>
                  <a:lnTo>
                    <a:pt x="1096" y="67"/>
                  </a:lnTo>
                  <a:cubicBezTo>
                    <a:pt x="1078" y="30"/>
                    <a:pt x="1037" y="0"/>
                    <a:pt x="998"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91" name="Google Shape;2691;p56" hidden="0"/>
            <p:cNvSpPr/>
            <p:nvPr isPhoto="0" userDrawn="0"/>
          </p:nvSpPr>
          <p:spPr bwMode="auto">
            <a:xfrm>
              <a:off x="2089776" y="3671859"/>
              <a:ext cx="110694" cy="316681"/>
            </a:xfrm>
            <a:custGeom>
              <a:avLst/>
              <a:gdLst/>
              <a:ahLst/>
              <a:cxnLst/>
              <a:rect l="l" t="t" r="r" b="b"/>
              <a:pathLst>
                <a:path w="2156" h="6168" fill="norm" stroke="1" extrusionOk="0">
                  <a:moveTo>
                    <a:pt x="1572" y="0"/>
                  </a:moveTo>
                  <a:lnTo>
                    <a:pt x="0" y="6037"/>
                  </a:lnTo>
                  <a:lnTo>
                    <a:pt x="167" y="6168"/>
                  </a:lnTo>
                  <a:cubicBezTo>
                    <a:pt x="167" y="6168"/>
                    <a:pt x="2155" y="4620"/>
                    <a:pt x="2155" y="3322"/>
                  </a:cubicBezTo>
                  <a:cubicBezTo>
                    <a:pt x="2155" y="2024"/>
                    <a:pt x="1810" y="36"/>
                    <a:pt x="1810" y="36"/>
                  </a:cubicBezTo>
                  <a:lnTo>
                    <a:pt x="1572"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92" name="Google Shape;2692;p56" hidden="0"/>
            <p:cNvSpPr/>
            <p:nvPr isPhoto="0" userDrawn="0"/>
          </p:nvSpPr>
          <p:spPr bwMode="auto">
            <a:xfrm>
              <a:off x="2089776" y="3671859"/>
              <a:ext cx="92981" cy="316681"/>
            </a:xfrm>
            <a:custGeom>
              <a:avLst/>
              <a:gdLst/>
              <a:ahLst/>
              <a:cxnLst/>
              <a:rect l="l" t="t" r="r" b="b"/>
              <a:pathLst>
                <a:path w="1811" h="6168" fill="norm" stroke="1" extrusionOk="0">
                  <a:moveTo>
                    <a:pt x="1572" y="0"/>
                  </a:moveTo>
                  <a:lnTo>
                    <a:pt x="0" y="6037"/>
                  </a:lnTo>
                  <a:lnTo>
                    <a:pt x="167" y="6168"/>
                  </a:lnTo>
                  <a:lnTo>
                    <a:pt x="1810" y="36"/>
                  </a:lnTo>
                  <a:lnTo>
                    <a:pt x="1572"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93" name="Google Shape;2693;p56" hidden="0"/>
            <p:cNvSpPr/>
            <p:nvPr isPhoto="0" userDrawn="0"/>
          </p:nvSpPr>
          <p:spPr bwMode="auto">
            <a:xfrm>
              <a:off x="1839734" y="4044713"/>
              <a:ext cx="118653" cy="556963"/>
            </a:xfrm>
            <a:custGeom>
              <a:avLst/>
              <a:gdLst/>
              <a:ahLst/>
              <a:cxnLst/>
              <a:rect l="l" t="t" r="r" b="b"/>
              <a:pathLst>
                <a:path w="2311" h="10848" fill="norm" stroke="1" extrusionOk="0">
                  <a:moveTo>
                    <a:pt x="1013" y="1"/>
                  </a:moveTo>
                  <a:lnTo>
                    <a:pt x="441" y="37"/>
                  </a:lnTo>
                  <a:lnTo>
                    <a:pt x="441" y="48"/>
                  </a:lnTo>
                  <a:lnTo>
                    <a:pt x="882" y="1191"/>
                  </a:lnTo>
                  <a:cubicBezTo>
                    <a:pt x="1037" y="1513"/>
                    <a:pt x="1096" y="2061"/>
                    <a:pt x="1060" y="2418"/>
                  </a:cubicBezTo>
                  <a:lnTo>
                    <a:pt x="13" y="10669"/>
                  </a:lnTo>
                  <a:cubicBezTo>
                    <a:pt x="1" y="10752"/>
                    <a:pt x="72" y="10836"/>
                    <a:pt x="156" y="10847"/>
                  </a:cubicBezTo>
                  <a:lnTo>
                    <a:pt x="179" y="10847"/>
                  </a:lnTo>
                  <a:cubicBezTo>
                    <a:pt x="251" y="10847"/>
                    <a:pt x="322" y="10788"/>
                    <a:pt x="334" y="10716"/>
                  </a:cubicBezTo>
                  <a:lnTo>
                    <a:pt x="2311" y="156"/>
                  </a:lnTo>
                  <a:lnTo>
                    <a:pt x="1584" y="156"/>
                  </a:lnTo>
                  <a:lnTo>
                    <a:pt x="1453" y="763"/>
                  </a:lnTo>
                  <a:cubicBezTo>
                    <a:pt x="1443" y="804"/>
                    <a:pt x="1397" y="837"/>
                    <a:pt x="1346" y="837"/>
                  </a:cubicBezTo>
                  <a:cubicBezTo>
                    <a:pt x="1338" y="837"/>
                    <a:pt x="1330" y="836"/>
                    <a:pt x="1322" y="834"/>
                  </a:cubicBezTo>
                  <a:cubicBezTo>
                    <a:pt x="1299" y="822"/>
                    <a:pt x="1263" y="799"/>
                    <a:pt x="1251" y="775"/>
                  </a:cubicBezTo>
                  <a:lnTo>
                    <a:pt x="1013"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94" name="Google Shape;2694;p56" hidden="0"/>
            <p:cNvSpPr/>
            <p:nvPr isPhoto="0" userDrawn="0"/>
          </p:nvSpPr>
          <p:spPr bwMode="auto">
            <a:xfrm>
              <a:off x="3398565" y="4044713"/>
              <a:ext cx="118653" cy="556963"/>
            </a:xfrm>
            <a:custGeom>
              <a:avLst/>
              <a:gdLst/>
              <a:ahLst/>
              <a:cxnLst/>
              <a:rect l="l" t="t" r="r" b="b"/>
              <a:pathLst>
                <a:path w="2311" h="10848" fill="norm" stroke="1" extrusionOk="0">
                  <a:moveTo>
                    <a:pt x="1298" y="1"/>
                  </a:moveTo>
                  <a:lnTo>
                    <a:pt x="1060" y="775"/>
                  </a:lnTo>
                  <a:cubicBezTo>
                    <a:pt x="1048" y="799"/>
                    <a:pt x="1025" y="822"/>
                    <a:pt x="989" y="834"/>
                  </a:cubicBezTo>
                  <a:cubicBezTo>
                    <a:pt x="979" y="836"/>
                    <a:pt x="969" y="837"/>
                    <a:pt x="959" y="837"/>
                  </a:cubicBezTo>
                  <a:cubicBezTo>
                    <a:pt x="911" y="837"/>
                    <a:pt x="868" y="812"/>
                    <a:pt x="858" y="763"/>
                  </a:cubicBezTo>
                  <a:lnTo>
                    <a:pt x="727" y="156"/>
                  </a:lnTo>
                  <a:lnTo>
                    <a:pt x="1" y="156"/>
                  </a:lnTo>
                  <a:lnTo>
                    <a:pt x="1989" y="10716"/>
                  </a:lnTo>
                  <a:cubicBezTo>
                    <a:pt x="2001" y="10788"/>
                    <a:pt x="2072" y="10847"/>
                    <a:pt x="2144" y="10847"/>
                  </a:cubicBezTo>
                  <a:lnTo>
                    <a:pt x="2168" y="10847"/>
                  </a:lnTo>
                  <a:cubicBezTo>
                    <a:pt x="2251" y="10836"/>
                    <a:pt x="2311" y="10752"/>
                    <a:pt x="2299" y="10669"/>
                  </a:cubicBezTo>
                  <a:lnTo>
                    <a:pt x="1263" y="2418"/>
                  </a:lnTo>
                  <a:cubicBezTo>
                    <a:pt x="1215" y="2061"/>
                    <a:pt x="1275" y="1513"/>
                    <a:pt x="1441" y="1191"/>
                  </a:cubicBezTo>
                  <a:lnTo>
                    <a:pt x="1882" y="48"/>
                  </a:lnTo>
                  <a:lnTo>
                    <a:pt x="1298"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95" name="Google Shape;2695;p56" hidden="0"/>
            <p:cNvSpPr/>
            <p:nvPr isPhoto="0" userDrawn="0"/>
          </p:nvSpPr>
          <p:spPr bwMode="auto">
            <a:xfrm>
              <a:off x="2646695" y="4036806"/>
              <a:ext cx="47081" cy="565486"/>
            </a:xfrm>
            <a:custGeom>
              <a:avLst/>
              <a:gdLst/>
              <a:ahLst/>
              <a:cxnLst/>
              <a:rect l="l" t="t" r="r" b="b"/>
              <a:pathLst>
                <a:path w="917" h="11014" fill="norm" stroke="1" extrusionOk="0">
                  <a:moveTo>
                    <a:pt x="0" y="0"/>
                  </a:moveTo>
                  <a:lnTo>
                    <a:pt x="202" y="10751"/>
                  </a:lnTo>
                  <a:cubicBezTo>
                    <a:pt x="202" y="10894"/>
                    <a:pt x="321" y="11013"/>
                    <a:pt x="464" y="11013"/>
                  </a:cubicBezTo>
                  <a:cubicBezTo>
                    <a:pt x="595" y="11001"/>
                    <a:pt x="714" y="10894"/>
                    <a:pt x="714" y="10751"/>
                  </a:cubicBezTo>
                  <a:lnTo>
                    <a:pt x="917"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96" name="Google Shape;2696;p56" hidden="0"/>
            <p:cNvSpPr/>
            <p:nvPr isPhoto="0" userDrawn="0"/>
          </p:nvSpPr>
          <p:spPr bwMode="auto">
            <a:xfrm>
              <a:off x="1822021" y="4017860"/>
              <a:ext cx="1715969" cy="34245"/>
            </a:xfrm>
            <a:custGeom>
              <a:avLst/>
              <a:gdLst/>
              <a:ahLst/>
              <a:cxnLst/>
              <a:rect l="l" t="t" r="r" b="b"/>
              <a:pathLst>
                <a:path w="33422" h="667" fill="norm" stroke="1" extrusionOk="0">
                  <a:moveTo>
                    <a:pt x="0" y="0"/>
                  </a:moveTo>
                  <a:lnTo>
                    <a:pt x="0" y="667"/>
                  </a:lnTo>
                  <a:lnTo>
                    <a:pt x="33421" y="667"/>
                  </a:lnTo>
                  <a:lnTo>
                    <a:pt x="33421"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2697" name="Google Shape;2697;p56" hidden="0"/>
          <p:cNvGrpSpPr/>
          <p:nvPr isPhoto="0" userDrawn="0"/>
        </p:nvGrpSpPr>
        <p:grpSpPr bwMode="auto">
          <a:xfrm>
            <a:off x="6220754" y="1389761"/>
            <a:ext cx="2209901" cy="1394266"/>
            <a:chOff x="4145900" y="1432100"/>
            <a:chExt cx="1615425" cy="1019200"/>
          </a:xfrm>
        </p:grpSpPr>
        <p:sp>
          <p:nvSpPr>
            <p:cNvPr id="2698" name="Google Shape;2698;p56" hidden="0"/>
            <p:cNvSpPr/>
            <p:nvPr isPhoto="0" userDrawn="0"/>
          </p:nvSpPr>
          <p:spPr bwMode="auto">
            <a:xfrm>
              <a:off x="4157825" y="1435100"/>
              <a:ext cx="1603500" cy="1015300"/>
            </a:xfrm>
            <a:custGeom>
              <a:avLst/>
              <a:gdLst/>
              <a:ahLst/>
              <a:cxnLst/>
              <a:rect l="l" t="t" r="r" b="b"/>
              <a:pathLst>
                <a:path w="64140" h="40612" fill="norm" stroke="1" extrusionOk="0">
                  <a:moveTo>
                    <a:pt x="47455" y="0"/>
                  </a:moveTo>
                  <a:cubicBezTo>
                    <a:pt x="46629" y="0"/>
                    <a:pt x="45812" y="84"/>
                    <a:pt x="45018" y="261"/>
                  </a:cubicBezTo>
                  <a:cubicBezTo>
                    <a:pt x="39862" y="1404"/>
                    <a:pt x="37564" y="4179"/>
                    <a:pt x="33838" y="4179"/>
                  </a:cubicBezTo>
                  <a:cubicBezTo>
                    <a:pt x="30111" y="4179"/>
                    <a:pt x="26944" y="1904"/>
                    <a:pt x="23348" y="1214"/>
                  </a:cubicBezTo>
                  <a:cubicBezTo>
                    <a:pt x="23051" y="1166"/>
                    <a:pt x="22753" y="1107"/>
                    <a:pt x="22444" y="1071"/>
                  </a:cubicBezTo>
                  <a:cubicBezTo>
                    <a:pt x="21481" y="934"/>
                    <a:pt x="20495" y="866"/>
                    <a:pt x="19502" y="866"/>
                  </a:cubicBezTo>
                  <a:cubicBezTo>
                    <a:pt x="15408" y="866"/>
                    <a:pt x="11174" y="2016"/>
                    <a:pt x="7811" y="4190"/>
                  </a:cubicBezTo>
                  <a:cubicBezTo>
                    <a:pt x="4203" y="6524"/>
                    <a:pt x="2155" y="10334"/>
                    <a:pt x="1429" y="14513"/>
                  </a:cubicBezTo>
                  <a:cubicBezTo>
                    <a:pt x="476" y="20050"/>
                    <a:pt x="3822" y="23979"/>
                    <a:pt x="4679" y="27419"/>
                  </a:cubicBezTo>
                  <a:cubicBezTo>
                    <a:pt x="5537" y="30860"/>
                    <a:pt x="3441" y="32480"/>
                    <a:pt x="1715" y="35349"/>
                  </a:cubicBezTo>
                  <a:cubicBezTo>
                    <a:pt x="0" y="38218"/>
                    <a:pt x="1810" y="40612"/>
                    <a:pt x="1810" y="40612"/>
                  </a:cubicBezTo>
                  <a:lnTo>
                    <a:pt x="62234" y="40612"/>
                  </a:lnTo>
                  <a:cubicBezTo>
                    <a:pt x="62234" y="40612"/>
                    <a:pt x="64139" y="36111"/>
                    <a:pt x="63187" y="31241"/>
                  </a:cubicBezTo>
                  <a:cubicBezTo>
                    <a:pt x="62234" y="26360"/>
                    <a:pt x="58007" y="23490"/>
                    <a:pt x="58210" y="20859"/>
                  </a:cubicBezTo>
                  <a:cubicBezTo>
                    <a:pt x="58365" y="18740"/>
                    <a:pt x="59865" y="16740"/>
                    <a:pt x="60532" y="14751"/>
                  </a:cubicBezTo>
                  <a:cubicBezTo>
                    <a:pt x="63138" y="6975"/>
                    <a:pt x="54960" y="0"/>
                    <a:pt x="47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699" name="Google Shape;2699;p56" hidden="0"/>
            <p:cNvSpPr/>
            <p:nvPr isPhoto="0" userDrawn="0"/>
          </p:nvSpPr>
          <p:spPr bwMode="auto">
            <a:xfrm>
              <a:off x="4237600" y="2047650"/>
              <a:ext cx="1423700" cy="11025"/>
            </a:xfrm>
            <a:custGeom>
              <a:avLst/>
              <a:gdLst/>
              <a:ahLst/>
              <a:cxnLst/>
              <a:rect l="l" t="t" r="r" b="b"/>
              <a:pathLst>
                <a:path w="56948" h="441" fill="norm" stroke="1" extrusionOk="0">
                  <a:moveTo>
                    <a:pt x="0" y="0"/>
                  </a:moveTo>
                  <a:lnTo>
                    <a:pt x="0" y="441"/>
                  </a:lnTo>
                  <a:lnTo>
                    <a:pt x="56948" y="441"/>
                  </a:lnTo>
                  <a:lnTo>
                    <a:pt x="56948"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00" name="Google Shape;2700;p56" hidden="0"/>
            <p:cNvSpPr/>
            <p:nvPr isPhoto="0" userDrawn="0"/>
          </p:nvSpPr>
          <p:spPr bwMode="auto">
            <a:xfrm>
              <a:off x="5510675" y="1901475"/>
              <a:ext cx="12225" cy="9875"/>
            </a:xfrm>
            <a:custGeom>
              <a:avLst/>
              <a:gdLst/>
              <a:ahLst/>
              <a:cxnLst/>
              <a:rect l="l" t="t" r="r" b="b"/>
              <a:pathLst>
                <a:path w="489" h="395" fill="norm" stroke="1" extrusionOk="0">
                  <a:moveTo>
                    <a:pt x="144" y="1"/>
                  </a:moveTo>
                  <a:cubicBezTo>
                    <a:pt x="140" y="1"/>
                    <a:pt x="135" y="1"/>
                    <a:pt x="131" y="1"/>
                  </a:cubicBezTo>
                  <a:cubicBezTo>
                    <a:pt x="48" y="13"/>
                    <a:pt x="0" y="85"/>
                    <a:pt x="12" y="168"/>
                  </a:cubicBezTo>
                  <a:cubicBezTo>
                    <a:pt x="12" y="168"/>
                    <a:pt x="12" y="180"/>
                    <a:pt x="12" y="180"/>
                  </a:cubicBezTo>
                  <a:cubicBezTo>
                    <a:pt x="36" y="263"/>
                    <a:pt x="107" y="323"/>
                    <a:pt x="191" y="359"/>
                  </a:cubicBezTo>
                  <a:cubicBezTo>
                    <a:pt x="286" y="382"/>
                    <a:pt x="381" y="394"/>
                    <a:pt x="488" y="394"/>
                  </a:cubicBezTo>
                  <a:cubicBezTo>
                    <a:pt x="488" y="394"/>
                    <a:pt x="441" y="252"/>
                    <a:pt x="441" y="240"/>
                  </a:cubicBezTo>
                  <a:cubicBezTo>
                    <a:pt x="395" y="148"/>
                    <a:pt x="261" y="1"/>
                    <a:pt x="1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01" name="Google Shape;2701;p56" hidden="0"/>
            <p:cNvSpPr/>
            <p:nvPr isPhoto="0" userDrawn="0"/>
          </p:nvSpPr>
          <p:spPr bwMode="auto">
            <a:xfrm>
              <a:off x="5510675" y="1886425"/>
              <a:ext cx="76525" cy="161250"/>
            </a:xfrm>
            <a:custGeom>
              <a:avLst/>
              <a:gdLst/>
              <a:ahLst/>
              <a:cxnLst/>
              <a:rect l="l" t="t" r="r" b="b"/>
              <a:pathLst>
                <a:path w="3061" h="6450" fill="norm" stroke="1" extrusionOk="0">
                  <a:moveTo>
                    <a:pt x="652" y="1"/>
                  </a:moveTo>
                  <a:cubicBezTo>
                    <a:pt x="637" y="1"/>
                    <a:pt x="622" y="3"/>
                    <a:pt x="607" y="8"/>
                  </a:cubicBezTo>
                  <a:cubicBezTo>
                    <a:pt x="595" y="8"/>
                    <a:pt x="595" y="20"/>
                    <a:pt x="595" y="20"/>
                  </a:cubicBezTo>
                  <a:cubicBezTo>
                    <a:pt x="488" y="68"/>
                    <a:pt x="453" y="282"/>
                    <a:pt x="476" y="389"/>
                  </a:cubicBezTo>
                  <a:cubicBezTo>
                    <a:pt x="476" y="401"/>
                    <a:pt x="509" y="533"/>
                    <a:pt x="522" y="533"/>
                  </a:cubicBezTo>
                  <a:cubicBezTo>
                    <a:pt x="523" y="533"/>
                    <a:pt x="524" y="533"/>
                    <a:pt x="524" y="532"/>
                  </a:cubicBezTo>
                  <a:lnTo>
                    <a:pt x="524" y="532"/>
                  </a:lnTo>
                  <a:cubicBezTo>
                    <a:pt x="524" y="532"/>
                    <a:pt x="524" y="532"/>
                    <a:pt x="524" y="532"/>
                  </a:cubicBezTo>
                  <a:cubicBezTo>
                    <a:pt x="607" y="484"/>
                    <a:pt x="679" y="413"/>
                    <a:pt x="738" y="342"/>
                  </a:cubicBezTo>
                  <a:cubicBezTo>
                    <a:pt x="786" y="270"/>
                    <a:pt x="810" y="175"/>
                    <a:pt x="786" y="103"/>
                  </a:cubicBezTo>
                  <a:cubicBezTo>
                    <a:pt x="767" y="37"/>
                    <a:pt x="710" y="1"/>
                    <a:pt x="652" y="1"/>
                  </a:cubicBezTo>
                  <a:close/>
                  <a:moveTo>
                    <a:pt x="2929" y="246"/>
                  </a:moveTo>
                  <a:cubicBezTo>
                    <a:pt x="2812" y="246"/>
                    <a:pt x="2677" y="404"/>
                    <a:pt x="2631" y="496"/>
                  </a:cubicBezTo>
                  <a:cubicBezTo>
                    <a:pt x="2631" y="496"/>
                    <a:pt x="2585" y="636"/>
                    <a:pt x="2595" y="639"/>
                  </a:cubicBezTo>
                  <a:lnTo>
                    <a:pt x="2595" y="639"/>
                  </a:lnTo>
                  <a:cubicBezTo>
                    <a:pt x="2688" y="638"/>
                    <a:pt x="2790" y="626"/>
                    <a:pt x="2870" y="592"/>
                  </a:cubicBezTo>
                  <a:cubicBezTo>
                    <a:pt x="2953" y="568"/>
                    <a:pt x="3024" y="496"/>
                    <a:pt x="3048" y="413"/>
                  </a:cubicBezTo>
                  <a:cubicBezTo>
                    <a:pt x="3060" y="342"/>
                    <a:pt x="3024" y="270"/>
                    <a:pt x="2941" y="246"/>
                  </a:cubicBezTo>
                  <a:cubicBezTo>
                    <a:pt x="2937" y="246"/>
                    <a:pt x="2933" y="246"/>
                    <a:pt x="2929" y="246"/>
                  </a:cubicBezTo>
                  <a:close/>
                  <a:moveTo>
                    <a:pt x="2595" y="639"/>
                  </a:moveTo>
                  <a:cubicBezTo>
                    <a:pt x="2591" y="639"/>
                    <a:pt x="2588" y="639"/>
                    <a:pt x="2584" y="639"/>
                  </a:cubicBezTo>
                  <a:cubicBezTo>
                    <a:pt x="2560" y="663"/>
                    <a:pt x="2536" y="699"/>
                    <a:pt x="2512" y="723"/>
                  </a:cubicBezTo>
                  <a:cubicBezTo>
                    <a:pt x="2465" y="782"/>
                    <a:pt x="2417" y="854"/>
                    <a:pt x="2369" y="925"/>
                  </a:cubicBezTo>
                  <a:cubicBezTo>
                    <a:pt x="2429" y="842"/>
                    <a:pt x="2477" y="782"/>
                    <a:pt x="2524" y="723"/>
                  </a:cubicBezTo>
                  <a:lnTo>
                    <a:pt x="2596" y="639"/>
                  </a:lnTo>
                  <a:cubicBezTo>
                    <a:pt x="2596" y="639"/>
                    <a:pt x="2595" y="639"/>
                    <a:pt x="2595" y="639"/>
                  </a:cubicBezTo>
                  <a:close/>
                  <a:moveTo>
                    <a:pt x="834" y="1068"/>
                  </a:moveTo>
                  <a:cubicBezTo>
                    <a:pt x="715" y="1080"/>
                    <a:pt x="607" y="1270"/>
                    <a:pt x="595" y="1365"/>
                  </a:cubicBezTo>
                  <a:cubicBezTo>
                    <a:pt x="595" y="1377"/>
                    <a:pt x="584" y="1496"/>
                    <a:pt x="584" y="1520"/>
                  </a:cubicBezTo>
                  <a:cubicBezTo>
                    <a:pt x="679" y="1496"/>
                    <a:pt x="774" y="1473"/>
                    <a:pt x="857" y="1425"/>
                  </a:cubicBezTo>
                  <a:cubicBezTo>
                    <a:pt x="929" y="1365"/>
                    <a:pt x="976" y="1294"/>
                    <a:pt x="988" y="1211"/>
                  </a:cubicBezTo>
                  <a:cubicBezTo>
                    <a:pt x="988" y="1127"/>
                    <a:pt x="929" y="1068"/>
                    <a:pt x="845" y="1068"/>
                  </a:cubicBezTo>
                  <a:close/>
                  <a:moveTo>
                    <a:pt x="2486" y="1241"/>
                  </a:moveTo>
                  <a:cubicBezTo>
                    <a:pt x="2380" y="1241"/>
                    <a:pt x="2248" y="1321"/>
                    <a:pt x="2191" y="1377"/>
                  </a:cubicBezTo>
                  <a:cubicBezTo>
                    <a:pt x="2179" y="1389"/>
                    <a:pt x="2108" y="1473"/>
                    <a:pt x="2096" y="1496"/>
                  </a:cubicBezTo>
                  <a:cubicBezTo>
                    <a:pt x="2191" y="1532"/>
                    <a:pt x="2286" y="1556"/>
                    <a:pt x="2381" y="1568"/>
                  </a:cubicBezTo>
                  <a:cubicBezTo>
                    <a:pt x="2465" y="1568"/>
                    <a:pt x="2548" y="1532"/>
                    <a:pt x="2608" y="1461"/>
                  </a:cubicBezTo>
                  <a:cubicBezTo>
                    <a:pt x="2655" y="1401"/>
                    <a:pt x="2643" y="1306"/>
                    <a:pt x="2572" y="1270"/>
                  </a:cubicBezTo>
                  <a:lnTo>
                    <a:pt x="2560" y="1258"/>
                  </a:lnTo>
                  <a:cubicBezTo>
                    <a:pt x="2538" y="1246"/>
                    <a:pt x="2513" y="1241"/>
                    <a:pt x="2486" y="1241"/>
                  </a:cubicBezTo>
                  <a:close/>
                  <a:moveTo>
                    <a:pt x="1060" y="1592"/>
                  </a:moveTo>
                  <a:cubicBezTo>
                    <a:pt x="941" y="1604"/>
                    <a:pt x="834" y="1794"/>
                    <a:pt x="822" y="1889"/>
                  </a:cubicBezTo>
                  <a:cubicBezTo>
                    <a:pt x="822" y="1901"/>
                    <a:pt x="810" y="2008"/>
                    <a:pt x="810" y="2044"/>
                  </a:cubicBezTo>
                  <a:cubicBezTo>
                    <a:pt x="905" y="2032"/>
                    <a:pt x="1000" y="1997"/>
                    <a:pt x="1084" y="1949"/>
                  </a:cubicBezTo>
                  <a:cubicBezTo>
                    <a:pt x="1155" y="1901"/>
                    <a:pt x="1203" y="1818"/>
                    <a:pt x="1215" y="1735"/>
                  </a:cubicBezTo>
                  <a:cubicBezTo>
                    <a:pt x="1215" y="1651"/>
                    <a:pt x="1155" y="1592"/>
                    <a:pt x="1072" y="1592"/>
                  </a:cubicBezTo>
                  <a:close/>
                  <a:moveTo>
                    <a:pt x="1453" y="3140"/>
                  </a:moveTo>
                  <a:cubicBezTo>
                    <a:pt x="1524" y="3199"/>
                    <a:pt x="1596" y="3247"/>
                    <a:pt x="1691" y="3294"/>
                  </a:cubicBezTo>
                  <a:cubicBezTo>
                    <a:pt x="1667" y="3342"/>
                    <a:pt x="1643" y="3390"/>
                    <a:pt x="1619" y="3437"/>
                  </a:cubicBezTo>
                  <a:cubicBezTo>
                    <a:pt x="1548" y="3604"/>
                    <a:pt x="1488" y="3735"/>
                    <a:pt x="1441" y="3830"/>
                  </a:cubicBezTo>
                  <a:cubicBezTo>
                    <a:pt x="1429" y="3854"/>
                    <a:pt x="1417" y="3866"/>
                    <a:pt x="1405" y="3890"/>
                  </a:cubicBezTo>
                  <a:cubicBezTo>
                    <a:pt x="1405" y="3866"/>
                    <a:pt x="1405" y="3842"/>
                    <a:pt x="1393" y="3830"/>
                  </a:cubicBezTo>
                  <a:cubicBezTo>
                    <a:pt x="1381" y="3723"/>
                    <a:pt x="1357" y="3568"/>
                    <a:pt x="1322" y="3390"/>
                  </a:cubicBezTo>
                  <a:cubicBezTo>
                    <a:pt x="1310" y="3330"/>
                    <a:pt x="1298" y="3270"/>
                    <a:pt x="1286" y="3211"/>
                  </a:cubicBezTo>
                  <a:cubicBezTo>
                    <a:pt x="1346" y="3187"/>
                    <a:pt x="1393" y="3163"/>
                    <a:pt x="1453" y="3140"/>
                  </a:cubicBezTo>
                  <a:close/>
                  <a:moveTo>
                    <a:pt x="524" y="532"/>
                  </a:moveTo>
                  <a:lnTo>
                    <a:pt x="524" y="532"/>
                  </a:lnTo>
                  <a:cubicBezTo>
                    <a:pt x="512" y="568"/>
                    <a:pt x="512" y="603"/>
                    <a:pt x="500" y="651"/>
                  </a:cubicBezTo>
                  <a:cubicBezTo>
                    <a:pt x="500" y="723"/>
                    <a:pt x="488" y="806"/>
                    <a:pt x="488" y="889"/>
                  </a:cubicBezTo>
                  <a:cubicBezTo>
                    <a:pt x="488" y="996"/>
                    <a:pt x="488" y="1092"/>
                    <a:pt x="488" y="1187"/>
                  </a:cubicBezTo>
                  <a:cubicBezTo>
                    <a:pt x="500" y="1294"/>
                    <a:pt x="524" y="1401"/>
                    <a:pt x="548" y="1508"/>
                  </a:cubicBezTo>
                  <a:cubicBezTo>
                    <a:pt x="524" y="1485"/>
                    <a:pt x="476" y="1401"/>
                    <a:pt x="464" y="1389"/>
                  </a:cubicBezTo>
                  <a:cubicBezTo>
                    <a:pt x="414" y="1329"/>
                    <a:pt x="272" y="1235"/>
                    <a:pt x="164" y="1235"/>
                  </a:cubicBezTo>
                  <a:cubicBezTo>
                    <a:pt x="144" y="1235"/>
                    <a:pt x="124" y="1239"/>
                    <a:pt x="107" y="1246"/>
                  </a:cubicBezTo>
                  <a:cubicBezTo>
                    <a:pt x="36" y="1282"/>
                    <a:pt x="0" y="1365"/>
                    <a:pt x="36" y="1437"/>
                  </a:cubicBezTo>
                  <a:cubicBezTo>
                    <a:pt x="36" y="1437"/>
                    <a:pt x="48" y="1437"/>
                    <a:pt x="48" y="1449"/>
                  </a:cubicBezTo>
                  <a:cubicBezTo>
                    <a:pt x="95" y="1520"/>
                    <a:pt x="179" y="1556"/>
                    <a:pt x="262" y="1568"/>
                  </a:cubicBezTo>
                  <a:cubicBezTo>
                    <a:pt x="357" y="1568"/>
                    <a:pt x="453" y="1556"/>
                    <a:pt x="548" y="1520"/>
                  </a:cubicBezTo>
                  <a:cubicBezTo>
                    <a:pt x="584" y="1627"/>
                    <a:pt x="619" y="1735"/>
                    <a:pt x="667" y="1842"/>
                  </a:cubicBezTo>
                  <a:cubicBezTo>
                    <a:pt x="691" y="1901"/>
                    <a:pt x="715" y="1961"/>
                    <a:pt x="750" y="2020"/>
                  </a:cubicBezTo>
                  <a:cubicBezTo>
                    <a:pt x="726" y="1997"/>
                    <a:pt x="715" y="1973"/>
                    <a:pt x="715" y="1973"/>
                  </a:cubicBezTo>
                  <a:cubicBezTo>
                    <a:pt x="653" y="1901"/>
                    <a:pt x="502" y="1811"/>
                    <a:pt x="393" y="1811"/>
                  </a:cubicBezTo>
                  <a:cubicBezTo>
                    <a:pt x="376" y="1811"/>
                    <a:pt x="360" y="1813"/>
                    <a:pt x="345" y="1818"/>
                  </a:cubicBezTo>
                  <a:cubicBezTo>
                    <a:pt x="274" y="1854"/>
                    <a:pt x="250" y="1937"/>
                    <a:pt x="274" y="2008"/>
                  </a:cubicBezTo>
                  <a:cubicBezTo>
                    <a:pt x="274" y="2008"/>
                    <a:pt x="286" y="2020"/>
                    <a:pt x="286" y="2020"/>
                  </a:cubicBezTo>
                  <a:cubicBezTo>
                    <a:pt x="334" y="2092"/>
                    <a:pt x="417" y="2139"/>
                    <a:pt x="500" y="2139"/>
                  </a:cubicBezTo>
                  <a:cubicBezTo>
                    <a:pt x="595" y="2139"/>
                    <a:pt x="691" y="2127"/>
                    <a:pt x="786" y="2104"/>
                  </a:cubicBezTo>
                  <a:lnTo>
                    <a:pt x="822" y="2163"/>
                  </a:lnTo>
                  <a:cubicBezTo>
                    <a:pt x="881" y="2270"/>
                    <a:pt x="929" y="2378"/>
                    <a:pt x="976" y="2485"/>
                  </a:cubicBezTo>
                  <a:cubicBezTo>
                    <a:pt x="1000" y="2532"/>
                    <a:pt x="1012" y="2568"/>
                    <a:pt x="1036" y="2604"/>
                  </a:cubicBezTo>
                  <a:lnTo>
                    <a:pt x="1000" y="2556"/>
                  </a:lnTo>
                  <a:cubicBezTo>
                    <a:pt x="941" y="2487"/>
                    <a:pt x="808" y="2401"/>
                    <a:pt x="703" y="2401"/>
                  </a:cubicBezTo>
                  <a:cubicBezTo>
                    <a:pt x="682" y="2401"/>
                    <a:pt x="661" y="2405"/>
                    <a:pt x="643" y="2413"/>
                  </a:cubicBezTo>
                  <a:cubicBezTo>
                    <a:pt x="572" y="2437"/>
                    <a:pt x="536" y="2520"/>
                    <a:pt x="572" y="2592"/>
                  </a:cubicBezTo>
                  <a:cubicBezTo>
                    <a:pt x="572" y="2604"/>
                    <a:pt x="572" y="2604"/>
                    <a:pt x="572" y="2616"/>
                  </a:cubicBezTo>
                  <a:cubicBezTo>
                    <a:pt x="631" y="2675"/>
                    <a:pt x="703" y="2723"/>
                    <a:pt x="798" y="2735"/>
                  </a:cubicBezTo>
                  <a:cubicBezTo>
                    <a:pt x="881" y="2735"/>
                    <a:pt x="976" y="2723"/>
                    <a:pt x="1072" y="2687"/>
                  </a:cubicBezTo>
                  <a:cubicBezTo>
                    <a:pt x="1084" y="2735"/>
                    <a:pt x="1096" y="2770"/>
                    <a:pt x="1107" y="2806"/>
                  </a:cubicBezTo>
                  <a:cubicBezTo>
                    <a:pt x="1131" y="2842"/>
                    <a:pt x="1131" y="2866"/>
                    <a:pt x="1143" y="2889"/>
                  </a:cubicBezTo>
                  <a:lnTo>
                    <a:pt x="1155" y="2961"/>
                  </a:lnTo>
                  <a:cubicBezTo>
                    <a:pt x="1167" y="3020"/>
                    <a:pt x="1191" y="3068"/>
                    <a:pt x="1191" y="3116"/>
                  </a:cubicBezTo>
                  <a:cubicBezTo>
                    <a:pt x="1203" y="3151"/>
                    <a:pt x="1215" y="3187"/>
                    <a:pt x="1215" y="3223"/>
                  </a:cubicBezTo>
                  <a:cubicBezTo>
                    <a:pt x="1203" y="3187"/>
                    <a:pt x="1167" y="3116"/>
                    <a:pt x="1155" y="3104"/>
                  </a:cubicBezTo>
                  <a:cubicBezTo>
                    <a:pt x="1111" y="3027"/>
                    <a:pt x="965" y="2899"/>
                    <a:pt x="849" y="2899"/>
                  </a:cubicBezTo>
                  <a:cubicBezTo>
                    <a:pt x="840" y="2899"/>
                    <a:pt x="831" y="2900"/>
                    <a:pt x="822" y="2901"/>
                  </a:cubicBezTo>
                  <a:cubicBezTo>
                    <a:pt x="750" y="2925"/>
                    <a:pt x="703" y="2997"/>
                    <a:pt x="726" y="3080"/>
                  </a:cubicBezTo>
                  <a:cubicBezTo>
                    <a:pt x="726" y="3080"/>
                    <a:pt x="726" y="3092"/>
                    <a:pt x="726" y="3092"/>
                  </a:cubicBezTo>
                  <a:cubicBezTo>
                    <a:pt x="774" y="3163"/>
                    <a:pt x="834" y="3223"/>
                    <a:pt x="917" y="3247"/>
                  </a:cubicBezTo>
                  <a:cubicBezTo>
                    <a:pt x="965" y="3253"/>
                    <a:pt x="1015" y="3256"/>
                    <a:pt x="1066" y="3256"/>
                  </a:cubicBezTo>
                  <a:cubicBezTo>
                    <a:pt x="1116" y="3256"/>
                    <a:pt x="1167" y="3253"/>
                    <a:pt x="1215" y="3247"/>
                  </a:cubicBezTo>
                  <a:cubicBezTo>
                    <a:pt x="1226" y="3306"/>
                    <a:pt x="1238" y="3354"/>
                    <a:pt x="1250" y="3401"/>
                  </a:cubicBezTo>
                  <a:cubicBezTo>
                    <a:pt x="1274" y="3580"/>
                    <a:pt x="1298" y="3735"/>
                    <a:pt x="1310" y="3842"/>
                  </a:cubicBezTo>
                  <a:cubicBezTo>
                    <a:pt x="1310" y="3854"/>
                    <a:pt x="1310" y="3878"/>
                    <a:pt x="1310" y="3890"/>
                  </a:cubicBezTo>
                  <a:lnTo>
                    <a:pt x="953" y="3890"/>
                  </a:lnTo>
                  <a:lnTo>
                    <a:pt x="1096" y="6449"/>
                  </a:lnTo>
                  <a:lnTo>
                    <a:pt x="1703" y="6449"/>
                  </a:lnTo>
                  <a:lnTo>
                    <a:pt x="1834" y="3890"/>
                  </a:lnTo>
                  <a:lnTo>
                    <a:pt x="1500" y="3890"/>
                  </a:lnTo>
                  <a:lnTo>
                    <a:pt x="1512" y="3866"/>
                  </a:lnTo>
                  <a:cubicBezTo>
                    <a:pt x="1560" y="3771"/>
                    <a:pt x="1619" y="3640"/>
                    <a:pt x="1691" y="3473"/>
                  </a:cubicBezTo>
                  <a:cubicBezTo>
                    <a:pt x="1715" y="3413"/>
                    <a:pt x="1738" y="3354"/>
                    <a:pt x="1762" y="3294"/>
                  </a:cubicBezTo>
                  <a:cubicBezTo>
                    <a:pt x="1823" y="3312"/>
                    <a:pt x="1897" y="3323"/>
                    <a:pt x="1970" y="3323"/>
                  </a:cubicBezTo>
                  <a:cubicBezTo>
                    <a:pt x="1996" y="3323"/>
                    <a:pt x="2022" y="3321"/>
                    <a:pt x="2048" y="3318"/>
                  </a:cubicBezTo>
                  <a:cubicBezTo>
                    <a:pt x="2131" y="3306"/>
                    <a:pt x="2203" y="3259"/>
                    <a:pt x="2250" y="3187"/>
                  </a:cubicBezTo>
                  <a:cubicBezTo>
                    <a:pt x="2286" y="3116"/>
                    <a:pt x="2250" y="3032"/>
                    <a:pt x="2191" y="2997"/>
                  </a:cubicBezTo>
                  <a:cubicBezTo>
                    <a:pt x="2179" y="2997"/>
                    <a:pt x="2179" y="2985"/>
                    <a:pt x="2167" y="2985"/>
                  </a:cubicBezTo>
                  <a:cubicBezTo>
                    <a:pt x="2155" y="2981"/>
                    <a:pt x="2141" y="2979"/>
                    <a:pt x="2127" y="2979"/>
                  </a:cubicBezTo>
                  <a:cubicBezTo>
                    <a:pt x="2020" y="2979"/>
                    <a:pt x="1874" y="3090"/>
                    <a:pt x="1822" y="3163"/>
                  </a:cubicBezTo>
                  <a:cubicBezTo>
                    <a:pt x="1822" y="3175"/>
                    <a:pt x="1786" y="3235"/>
                    <a:pt x="1762" y="3270"/>
                  </a:cubicBezTo>
                  <a:cubicBezTo>
                    <a:pt x="1774" y="3247"/>
                    <a:pt x="1786" y="3223"/>
                    <a:pt x="1786" y="3199"/>
                  </a:cubicBezTo>
                  <a:cubicBezTo>
                    <a:pt x="1810" y="3151"/>
                    <a:pt x="1822" y="3104"/>
                    <a:pt x="1846" y="3044"/>
                  </a:cubicBezTo>
                  <a:lnTo>
                    <a:pt x="1869" y="2961"/>
                  </a:lnTo>
                  <a:cubicBezTo>
                    <a:pt x="1869" y="2937"/>
                    <a:pt x="1881" y="2913"/>
                    <a:pt x="1893" y="2878"/>
                  </a:cubicBezTo>
                  <a:cubicBezTo>
                    <a:pt x="1905" y="2818"/>
                    <a:pt x="1917" y="2747"/>
                    <a:pt x="1929" y="2687"/>
                  </a:cubicBezTo>
                  <a:cubicBezTo>
                    <a:pt x="2012" y="2723"/>
                    <a:pt x="2108" y="2735"/>
                    <a:pt x="2203" y="2747"/>
                  </a:cubicBezTo>
                  <a:cubicBezTo>
                    <a:pt x="2286" y="2747"/>
                    <a:pt x="2369" y="2711"/>
                    <a:pt x="2429" y="2639"/>
                  </a:cubicBezTo>
                  <a:cubicBezTo>
                    <a:pt x="2477" y="2580"/>
                    <a:pt x="2465" y="2497"/>
                    <a:pt x="2393" y="2449"/>
                  </a:cubicBezTo>
                  <a:lnTo>
                    <a:pt x="2381" y="2437"/>
                  </a:lnTo>
                  <a:cubicBezTo>
                    <a:pt x="2360" y="2425"/>
                    <a:pt x="2334" y="2420"/>
                    <a:pt x="2307" y="2420"/>
                  </a:cubicBezTo>
                  <a:cubicBezTo>
                    <a:pt x="2202" y="2420"/>
                    <a:pt x="2069" y="2499"/>
                    <a:pt x="2012" y="2556"/>
                  </a:cubicBezTo>
                  <a:cubicBezTo>
                    <a:pt x="2012" y="2568"/>
                    <a:pt x="1953" y="2628"/>
                    <a:pt x="1929" y="2651"/>
                  </a:cubicBezTo>
                  <a:cubicBezTo>
                    <a:pt x="1941" y="2616"/>
                    <a:pt x="1941" y="2568"/>
                    <a:pt x="1953" y="2532"/>
                  </a:cubicBezTo>
                  <a:cubicBezTo>
                    <a:pt x="1965" y="2413"/>
                    <a:pt x="1977" y="2294"/>
                    <a:pt x="1988" y="2175"/>
                  </a:cubicBezTo>
                  <a:cubicBezTo>
                    <a:pt x="1988" y="2139"/>
                    <a:pt x="2000" y="2104"/>
                    <a:pt x="2000" y="2068"/>
                  </a:cubicBezTo>
                  <a:cubicBezTo>
                    <a:pt x="2096" y="2104"/>
                    <a:pt x="2191" y="2127"/>
                    <a:pt x="2286" y="2127"/>
                  </a:cubicBezTo>
                  <a:cubicBezTo>
                    <a:pt x="2369" y="2127"/>
                    <a:pt x="2453" y="2092"/>
                    <a:pt x="2512" y="2020"/>
                  </a:cubicBezTo>
                  <a:cubicBezTo>
                    <a:pt x="2560" y="1961"/>
                    <a:pt x="2536" y="1877"/>
                    <a:pt x="2477" y="1830"/>
                  </a:cubicBezTo>
                  <a:lnTo>
                    <a:pt x="2465" y="1818"/>
                  </a:lnTo>
                  <a:cubicBezTo>
                    <a:pt x="2443" y="1806"/>
                    <a:pt x="2418" y="1801"/>
                    <a:pt x="2391" y="1801"/>
                  </a:cubicBezTo>
                  <a:cubicBezTo>
                    <a:pt x="2285" y="1801"/>
                    <a:pt x="2153" y="1880"/>
                    <a:pt x="2096" y="1937"/>
                  </a:cubicBezTo>
                  <a:cubicBezTo>
                    <a:pt x="2084" y="1949"/>
                    <a:pt x="2012" y="2032"/>
                    <a:pt x="2000" y="2056"/>
                  </a:cubicBezTo>
                  <a:cubicBezTo>
                    <a:pt x="2000" y="1973"/>
                    <a:pt x="2012" y="1889"/>
                    <a:pt x="2024" y="1818"/>
                  </a:cubicBezTo>
                  <a:cubicBezTo>
                    <a:pt x="2048" y="1711"/>
                    <a:pt x="2072" y="1604"/>
                    <a:pt x="2096" y="1496"/>
                  </a:cubicBezTo>
                  <a:lnTo>
                    <a:pt x="2096" y="1473"/>
                  </a:lnTo>
                  <a:cubicBezTo>
                    <a:pt x="2119" y="1377"/>
                    <a:pt x="2167" y="1270"/>
                    <a:pt x="2215" y="1175"/>
                  </a:cubicBezTo>
                  <a:cubicBezTo>
                    <a:pt x="2239" y="1127"/>
                    <a:pt x="2274" y="1080"/>
                    <a:pt x="2298" y="1032"/>
                  </a:cubicBezTo>
                  <a:cubicBezTo>
                    <a:pt x="2393" y="1080"/>
                    <a:pt x="2477" y="1104"/>
                    <a:pt x="2572" y="1127"/>
                  </a:cubicBezTo>
                  <a:cubicBezTo>
                    <a:pt x="2667" y="1127"/>
                    <a:pt x="2750" y="1104"/>
                    <a:pt x="2810" y="1044"/>
                  </a:cubicBezTo>
                  <a:cubicBezTo>
                    <a:pt x="2858" y="984"/>
                    <a:pt x="2858" y="901"/>
                    <a:pt x="2798" y="842"/>
                  </a:cubicBezTo>
                  <a:cubicBezTo>
                    <a:pt x="2798" y="842"/>
                    <a:pt x="2786" y="842"/>
                    <a:pt x="2786" y="830"/>
                  </a:cubicBezTo>
                  <a:cubicBezTo>
                    <a:pt x="2763" y="815"/>
                    <a:pt x="2734" y="809"/>
                    <a:pt x="2701" y="809"/>
                  </a:cubicBezTo>
                  <a:cubicBezTo>
                    <a:pt x="2600" y="809"/>
                    <a:pt x="2468" y="868"/>
                    <a:pt x="2405" y="913"/>
                  </a:cubicBezTo>
                  <a:cubicBezTo>
                    <a:pt x="2405" y="913"/>
                    <a:pt x="2358" y="961"/>
                    <a:pt x="2334" y="996"/>
                  </a:cubicBezTo>
                  <a:cubicBezTo>
                    <a:pt x="2346" y="973"/>
                    <a:pt x="2358" y="949"/>
                    <a:pt x="2369" y="925"/>
                  </a:cubicBezTo>
                  <a:lnTo>
                    <a:pt x="2369" y="925"/>
                  </a:lnTo>
                  <a:cubicBezTo>
                    <a:pt x="2310" y="996"/>
                    <a:pt x="2262" y="1080"/>
                    <a:pt x="2215" y="1163"/>
                  </a:cubicBezTo>
                  <a:cubicBezTo>
                    <a:pt x="2155" y="1258"/>
                    <a:pt x="2119" y="1365"/>
                    <a:pt x="2084" y="1473"/>
                  </a:cubicBezTo>
                  <a:lnTo>
                    <a:pt x="2084" y="1330"/>
                  </a:lnTo>
                  <a:cubicBezTo>
                    <a:pt x="2060" y="1223"/>
                    <a:pt x="1977" y="1032"/>
                    <a:pt x="1858" y="1008"/>
                  </a:cubicBezTo>
                  <a:cubicBezTo>
                    <a:pt x="1850" y="1007"/>
                    <a:pt x="1843" y="1006"/>
                    <a:pt x="1836" y="1006"/>
                  </a:cubicBezTo>
                  <a:cubicBezTo>
                    <a:pt x="1772" y="1006"/>
                    <a:pt x="1713" y="1053"/>
                    <a:pt x="1703" y="1127"/>
                  </a:cubicBezTo>
                  <a:lnTo>
                    <a:pt x="1703" y="1139"/>
                  </a:lnTo>
                  <a:cubicBezTo>
                    <a:pt x="1703" y="1223"/>
                    <a:pt x="1738" y="1306"/>
                    <a:pt x="1810" y="1365"/>
                  </a:cubicBezTo>
                  <a:cubicBezTo>
                    <a:pt x="1893" y="1413"/>
                    <a:pt x="1988" y="1461"/>
                    <a:pt x="2084" y="1485"/>
                  </a:cubicBezTo>
                  <a:cubicBezTo>
                    <a:pt x="2048" y="1592"/>
                    <a:pt x="2024" y="1699"/>
                    <a:pt x="2000" y="1806"/>
                  </a:cubicBezTo>
                  <a:cubicBezTo>
                    <a:pt x="1988" y="1866"/>
                    <a:pt x="1977" y="1937"/>
                    <a:pt x="1977" y="1997"/>
                  </a:cubicBezTo>
                  <a:lnTo>
                    <a:pt x="1977" y="1937"/>
                  </a:lnTo>
                  <a:cubicBezTo>
                    <a:pt x="1953" y="1830"/>
                    <a:pt x="1869" y="1639"/>
                    <a:pt x="1750" y="1616"/>
                  </a:cubicBezTo>
                  <a:cubicBezTo>
                    <a:pt x="1743" y="1614"/>
                    <a:pt x="1736" y="1614"/>
                    <a:pt x="1728" y="1614"/>
                  </a:cubicBezTo>
                  <a:cubicBezTo>
                    <a:pt x="1663" y="1614"/>
                    <a:pt x="1594" y="1660"/>
                    <a:pt x="1584" y="1735"/>
                  </a:cubicBezTo>
                  <a:cubicBezTo>
                    <a:pt x="1584" y="1735"/>
                    <a:pt x="1584" y="1735"/>
                    <a:pt x="1584" y="1746"/>
                  </a:cubicBezTo>
                  <a:cubicBezTo>
                    <a:pt x="1596" y="1830"/>
                    <a:pt x="1631" y="1913"/>
                    <a:pt x="1703" y="1961"/>
                  </a:cubicBezTo>
                  <a:cubicBezTo>
                    <a:pt x="1786" y="2020"/>
                    <a:pt x="1869" y="2056"/>
                    <a:pt x="1965" y="2092"/>
                  </a:cubicBezTo>
                  <a:cubicBezTo>
                    <a:pt x="1965" y="2116"/>
                    <a:pt x="1953" y="2139"/>
                    <a:pt x="1953" y="2163"/>
                  </a:cubicBezTo>
                  <a:cubicBezTo>
                    <a:pt x="1941" y="2282"/>
                    <a:pt x="1929" y="2401"/>
                    <a:pt x="1905" y="2520"/>
                  </a:cubicBezTo>
                  <a:cubicBezTo>
                    <a:pt x="1905" y="2556"/>
                    <a:pt x="1893" y="2604"/>
                    <a:pt x="1881" y="2639"/>
                  </a:cubicBezTo>
                  <a:lnTo>
                    <a:pt x="1881" y="2592"/>
                  </a:lnTo>
                  <a:cubicBezTo>
                    <a:pt x="1869" y="2485"/>
                    <a:pt x="1786" y="2282"/>
                    <a:pt x="1667" y="2258"/>
                  </a:cubicBezTo>
                  <a:cubicBezTo>
                    <a:pt x="1661" y="2257"/>
                    <a:pt x="1655" y="2257"/>
                    <a:pt x="1648" y="2257"/>
                  </a:cubicBezTo>
                  <a:cubicBezTo>
                    <a:pt x="1582" y="2257"/>
                    <a:pt x="1511" y="2312"/>
                    <a:pt x="1500" y="2378"/>
                  </a:cubicBezTo>
                  <a:cubicBezTo>
                    <a:pt x="1500" y="2389"/>
                    <a:pt x="1500" y="2389"/>
                    <a:pt x="1500" y="2401"/>
                  </a:cubicBezTo>
                  <a:cubicBezTo>
                    <a:pt x="1500" y="2485"/>
                    <a:pt x="1548" y="2568"/>
                    <a:pt x="1619" y="2616"/>
                  </a:cubicBezTo>
                  <a:cubicBezTo>
                    <a:pt x="1691" y="2663"/>
                    <a:pt x="1786" y="2711"/>
                    <a:pt x="1869" y="2735"/>
                  </a:cubicBezTo>
                  <a:cubicBezTo>
                    <a:pt x="1858" y="2770"/>
                    <a:pt x="1858" y="2818"/>
                    <a:pt x="1846" y="2854"/>
                  </a:cubicBezTo>
                  <a:cubicBezTo>
                    <a:pt x="1834" y="2889"/>
                    <a:pt x="1834" y="2913"/>
                    <a:pt x="1822" y="2937"/>
                  </a:cubicBezTo>
                  <a:cubicBezTo>
                    <a:pt x="1810" y="2961"/>
                    <a:pt x="1798" y="2985"/>
                    <a:pt x="1798" y="3009"/>
                  </a:cubicBezTo>
                  <a:cubicBezTo>
                    <a:pt x="1774" y="3068"/>
                    <a:pt x="1762" y="3116"/>
                    <a:pt x="1738" y="3163"/>
                  </a:cubicBezTo>
                  <a:cubicBezTo>
                    <a:pt x="1727" y="3199"/>
                    <a:pt x="1715" y="3223"/>
                    <a:pt x="1703" y="3259"/>
                  </a:cubicBezTo>
                  <a:cubicBezTo>
                    <a:pt x="1703" y="3223"/>
                    <a:pt x="1715" y="3140"/>
                    <a:pt x="1715" y="3128"/>
                  </a:cubicBezTo>
                  <a:cubicBezTo>
                    <a:pt x="1715" y="3032"/>
                    <a:pt x="1691" y="2949"/>
                    <a:pt x="1643" y="2866"/>
                  </a:cubicBezTo>
                  <a:lnTo>
                    <a:pt x="1643" y="2830"/>
                  </a:lnTo>
                  <a:cubicBezTo>
                    <a:pt x="1632" y="2765"/>
                    <a:pt x="1572" y="2709"/>
                    <a:pt x="1507" y="2709"/>
                  </a:cubicBezTo>
                  <a:cubicBezTo>
                    <a:pt x="1501" y="2709"/>
                    <a:pt x="1495" y="2710"/>
                    <a:pt x="1488" y="2711"/>
                  </a:cubicBezTo>
                  <a:cubicBezTo>
                    <a:pt x="1477" y="2711"/>
                    <a:pt x="1477" y="2711"/>
                    <a:pt x="1465" y="2723"/>
                  </a:cubicBezTo>
                  <a:cubicBezTo>
                    <a:pt x="1346" y="2747"/>
                    <a:pt x="1274" y="2949"/>
                    <a:pt x="1274" y="3056"/>
                  </a:cubicBezTo>
                  <a:cubicBezTo>
                    <a:pt x="1274" y="3068"/>
                    <a:pt x="1274" y="3128"/>
                    <a:pt x="1286" y="3175"/>
                  </a:cubicBezTo>
                  <a:cubicBezTo>
                    <a:pt x="1274" y="3151"/>
                    <a:pt x="1274" y="3128"/>
                    <a:pt x="1262" y="3104"/>
                  </a:cubicBezTo>
                  <a:cubicBezTo>
                    <a:pt x="1250" y="3044"/>
                    <a:pt x="1238" y="2997"/>
                    <a:pt x="1226" y="2949"/>
                  </a:cubicBezTo>
                  <a:cubicBezTo>
                    <a:pt x="1215" y="2925"/>
                    <a:pt x="1215" y="2889"/>
                    <a:pt x="1203" y="2866"/>
                  </a:cubicBezTo>
                  <a:cubicBezTo>
                    <a:pt x="1191" y="2842"/>
                    <a:pt x="1179" y="2818"/>
                    <a:pt x="1167" y="2782"/>
                  </a:cubicBezTo>
                  <a:cubicBezTo>
                    <a:pt x="1143" y="2723"/>
                    <a:pt x="1119" y="2663"/>
                    <a:pt x="1096" y="2604"/>
                  </a:cubicBezTo>
                  <a:cubicBezTo>
                    <a:pt x="1191" y="2580"/>
                    <a:pt x="1274" y="2544"/>
                    <a:pt x="1357" y="2497"/>
                  </a:cubicBezTo>
                  <a:cubicBezTo>
                    <a:pt x="1429" y="2449"/>
                    <a:pt x="1477" y="2378"/>
                    <a:pt x="1488" y="2282"/>
                  </a:cubicBezTo>
                  <a:cubicBezTo>
                    <a:pt x="1488" y="2211"/>
                    <a:pt x="1429" y="2139"/>
                    <a:pt x="1357" y="2139"/>
                  </a:cubicBezTo>
                  <a:lnTo>
                    <a:pt x="1334" y="2139"/>
                  </a:lnTo>
                  <a:cubicBezTo>
                    <a:pt x="1215" y="2151"/>
                    <a:pt x="1107" y="2342"/>
                    <a:pt x="1084" y="2449"/>
                  </a:cubicBezTo>
                  <a:cubicBezTo>
                    <a:pt x="1084" y="2461"/>
                    <a:pt x="1084" y="2532"/>
                    <a:pt x="1072" y="2580"/>
                  </a:cubicBezTo>
                  <a:cubicBezTo>
                    <a:pt x="1060" y="2532"/>
                    <a:pt x="1048" y="2497"/>
                    <a:pt x="1024" y="2461"/>
                  </a:cubicBezTo>
                  <a:cubicBezTo>
                    <a:pt x="976" y="2354"/>
                    <a:pt x="917" y="2247"/>
                    <a:pt x="857" y="2139"/>
                  </a:cubicBezTo>
                  <a:lnTo>
                    <a:pt x="810" y="2044"/>
                  </a:lnTo>
                  <a:cubicBezTo>
                    <a:pt x="762" y="1973"/>
                    <a:pt x="726" y="1901"/>
                    <a:pt x="703" y="1818"/>
                  </a:cubicBezTo>
                  <a:cubicBezTo>
                    <a:pt x="655" y="1723"/>
                    <a:pt x="607" y="1627"/>
                    <a:pt x="584" y="1520"/>
                  </a:cubicBezTo>
                  <a:cubicBezTo>
                    <a:pt x="572" y="1508"/>
                    <a:pt x="572" y="1508"/>
                    <a:pt x="572" y="1496"/>
                  </a:cubicBezTo>
                  <a:cubicBezTo>
                    <a:pt x="548" y="1389"/>
                    <a:pt x="524" y="1294"/>
                    <a:pt x="512" y="1187"/>
                  </a:cubicBezTo>
                  <a:cubicBezTo>
                    <a:pt x="500" y="1127"/>
                    <a:pt x="500" y="1068"/>
                    <a:pt x="500" y="1008"/>
                  </a:cubicBezTo>
                  <a:cubicBezTo>
                    <a:pt x="595" y="996"/>
                    <a:pt x="691" y="973"/>
                    <a:pt x="786" y="937"/>
                  </a:cubicBezTo>
                  <a:cubicBezTo>
                    <a:pt x="857" y="901"/>
                    <a:pt x="917" y="830"/>
                    <a:pt x="929" y="746"/>
                  </a:cubicBezTo>
                  <a:cubicBezTo>
                    <a:pt x="941" y="663"/>
                    <a:pt x="893" y="592"/>
                    <a:pt x="810" y="580"/>
                  </a:cubicBezTo>
                  <a:lnTo>
                    <a:pt x="798" y="580"/>
                  </a:lnTo>
                  <a:cubicBezTo>
                    <a:pt x="679" y="580"/>
                    <a:pt x="560" y="758"/>
                    <a:pt x="524" y="865"/>
                  </a:cubicBezTo>
                  <a:cubicBezTo>
                    <a:pt x="524" y="865"/>
                    <a:pt x="512" y="925"/>
                    <a:pt x="500" y="973"/>
                  </a:cubicBezTo>
                  <a:lnTo>
                    <a:pt x="500" y="889"/>
                  </a:lnTo>
                  <a:cubicBezTo>
                    <a:pt x="500" y="794"/>
                    <a:pt x="500" y="723"/>
                    <a:pt x="512" y="639"/>
                  </a:cubicBezTo>
                  <a:cubicBezTo>
                    <a:pt x="512" y="603"/>
                    <a:pt x="524" y="568"/>
                    <a:pt x="524" y="532"/>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02" name="Google Shape;2702;p56" hidden="0"/>
            <p:cNvSpPr/>
            <p:nvPr isPhoto="0" userDrawn="0"/>
          </p:nvSpPr>
          <p:spPr bwMode="auto">
            <a:xfrm>
              <a:off x="5560975" y="1898175"/>
              <a:ext cx="8950" cy="13475"/>
            </a:xfrm>
            <a:custGeom>
              <a:avLst/>
              <a:gdLst/>
              <a:ahLst/>
              <a:cxnLst/>
              <a:rect l="l" t="t" r="r" b="b"/>
              <a:pathLst>
                <a:path w="358" h="539" fill="norm" stroke="1" extrusionOk="0">
                  <a:moveTo>
                    <a:pt x="156" y="0"/>
                  </a:moveTo>
                  <a:cubicBezTo>
                    <a:pt x="102" y="0"/>
                    <a:pt x="50" y="34"/>
                    <a:pt x="24" y="86"/>
                  </a:cubicBezTo>
                  <a:cubicBezTo>
                    <a:pt x="24" y="98"/>
                    <a:pt x="24" y="98"/>
                    <a:pt x="24" y="98"/>
                  </a:cubicBezTo>
                  <a:cubicBezTo>
                    <a:pt x="0" y="193"/>
                    <a:pt x="24" y="276"/>
                    <a:pt x="72" y="348"/>
                  </a:cubicBezTo>
                  <a:cubicBezTo>
                    <a:pt x="131" y="419"/>
                    <a:pt x="215" y="491"/>
                    <a:pt x="298" y="538"/>
                  </a:cubicBezTo>
                  <a:cubicBezTo>
                    <a:pt x="298" y="538"/>
                    <a:pt x="334" y="395"/>
                    <a:pt x="334" y="384"/>
                  </a:cubicBezTo>
                  <a:cubicBezTo>
                    <a:pt x="357" y="276"/>
                    <a:pt x="322" y="74"/>
                    <a:pt x="215" y="14"/>
                  </a:cubicBezTo>
                  <a:cubicBezTo>
                    <a:pt x="195" y="5"/>
                    <a:pt x="175" y="0"/>
                    <a:pt x="1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03" name="Google Shape;2703;p56" hidden="0"/>
            <p:cNvSpPr/>
            <p:nvPr isPhoto="0" userDrawn="0"/>
          </p:nvSpPr>
          <p:spPr bwMode="auto">
            <a:xfrm>
              <a:off x="4388500" y="1908625"/>
              <a:ext cx="11625" cy="9274"/>
            </a:xfrm>
            <a:custGeom>
              <a:avLst/>
              <a:gdLst/>
              <a:ahLst/>
              <a:cxnLst/>
              <a:rect l="l" t="t" r="r" b="b"/>
              <a:pathLst>
                <a:path w="465" h="371" fill="norm" stroke="1" extrusionOk="0">
                  <a:moveTo>
                    <a:pt x="143" y="1"/>
                  </a:moveTo>
                  <a:cubicBezTo>
                    <a:pt x="139" y="1"/>
                    <a:pt x="135" y="1"/>
                    <a:pt x="132" y="1"/>
                  </a:cubicBezTo>
                  <a:cubicBezTo>
                    <a:pt x="60" y="25"/>
                    <a:pt x="1" y="85"/>
                    <a:pt x="24" y="168"/>
                  </a:cubicBezTo>
                  <a:cubicBezTo>
                    <a:pt x="24" y="168"/>
                    <a:pt x="24" y="168"/>
                    <a:pt x="24" y="180"/>
                  </a:cubicBezTo>
                  <a:cubicBezTo>
                    <a:pt x="48" y="251"/>
                    <a:pt x="108" y="311"/>
                    <a:pt x="191" y="347"/>
                  </a:cubicBezTo>
                  <a:lnTo>
                    <a:pt x="179" y="347"/>
                  </a:lnTo>
                  <a:cubicBezTo>
                    <a:pt x="274" y="370"/>
                    <a:pt x="370" y="370"/>
                    <a:pt x="465" y="370"/>
                  </a:cubicBezTo>
                  <a:lnTo>
                    <a:pt x="429" y="239"/>
                  </a:lnTo>
                  <a:cubicBezTo>
                    <a:pt x="383" y="148"/>
                    <a:pt x="249" y="1"/>
                    <a:pt x="1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04" name="Google Shape;2704;p56" hidden="0"/>
            <p:cNvSpPr/>
            <p:nvPr isPhoto="0" userDrawn="0"/>
          </p:nvSpPr>
          <p:spPr bwMode="auto">
            <a:xfrm>
              <a:off x="4388800" y="1894175"/>
              <a:ext cx="72950" cy="153500"/>
            </a:xfrm>
            <a:custGeom>
              <a:avLst/>
              <a:gdLst/>
              <a:ahLst/>
              <a:cxnLst/>
              <a:rect l="l" t="t" r="r" b="b"/>
              <a:pathLst>
                <a:path w="2918" h="6140" fill="norm" stroke="1" extrusionOk="0">
                  <a:moveTo>
                    <a:pt x="786" y="1020"/>
                  </a:moveTo>
                  <a:cubicBezTo>
                    <a:pt x="679" y="1032"/>
                    <a:pt x="584" y="1210"/>
                    <a:pt x="560" y="1306"/>
                  </a:cubicBezTo>
                  <a:cubicBezTo>
                    <a:pt x="560" y="1306"/>
                    <a:pt x="548" y="1425"/>
                    <a:pt x="548" y="1448"/>
                  </a:cubicBezTo>
                  <a:cubicBezTo>
                    <a:pt x="643" y="1436"/>
                    <a:pt x="727" y="1401"/>
                    <a:pt x="810" y="1353"/>
                  </a:cubicBezTo>
                  <a:cubicBezTo>
                    <a:pt x="882" y="1306"/>
                    <a:pt x="929" y="1234"/>
                    <a:pt x="941" y="1151"/>
                  </a:cubicBezTo>
                  <a:cubicBezTo>
                    <a:pt x="941" y="1079"/>
                    <a:pt x="882" y="1020"/>
                    <a:pt x="810" y="1020"/>
                  </a:cubicBezTo>
                  <a:close/>
                  <a:moveTo>
                    <a:pt x="1013" y="1508"/>
                  </a:moveTo>
                  <a:cubicBezTo>
                    <a:pt x="893" y="1520"/>
                    <a:pt x="798" y="1698"/>
                    <a:pt x="774" y="1806"/>
                  </a:cubicBezTo>
                  <a:cubicBezTo>
                    <a:pt x="774" y="1806"/>
                    <a:pt x="762" y="1913"/>
                    <a:pt x="762" y="1948"/>
                  </a:cubicBezTo>
                  <a:cubicBezTo>
                    <a:pt x="858" y="1925"/>
                    <a:pt x="941" y="1901"/>
                    <a:pt x="1024" y="1853"/>
                  </a:cubicBezTo>
                  <a:cubicBezTo>
                    <a:pt x="1096" y="1806"/>
                    <a:pt x="1143" y="1734"/>
                    <a:pt x="1155" y="1651"/>
                  </a:cubicBezTo>
                  <a:cubicBezTo>
                    <a:pt x="1155" y="1579"/>
                    <a:pt x="1096" y="1508"/>
                    <a:pt x="1024" y="1508"/>
                  </a:cubicBezTo>
                  <a:close/>
                  <a:moveTo>
                    <a:pt x="1370" y="2984"/>
                  </a:moveTo>
                  <a:cubicBezTo>
                    <a:pt x="1441" y="3044"/>
                    <a:pt x="1513" y="3103"/>
                    <a:pt x="1596" y="3139"/>
                  </a:cubicBezTo>
                  <a:cubicBezTo>
                    <a:pt x="1572" y="3187"/>
                    <a:pt x="1548" y="3234"/>
                    <a:pt x="1536" y="3282"/>
                  </a:cubicBezTo>
                  <a:cubicBezTo>
                    <a:pt x="1465" y="3437"/>
                    <a:pt x="1405" y="3568"/>
                    <a:pt x="1358" y="3651"/>
                  </a:cubicBezTo>
                  <a:lnTo>
                    <a:pt x="1334" y="3699"/>
                  </a:lnTo>
                  <a:lnTo>
                    <a:pt x="1322" y="3699"/>
                  </a:lnTo>
                  <a:cubicBezTo>
                    <a:pt x="1322" y="3687"/>
                    <a:pt x="1322" y="3663"/>
                    <a:pt x="1322" y="3639"/>
                  </a:cubicBezTo>
                  <a:cubicBezTo>
                    <a:pt x="1310" y="3544"/>
                    <a:pt x="1286" y="3401"/>
                    <a:pt x="1251" y="3234"/>
                  </a:cubicBezTo>
                  <a:cubicBezTo>
                    <a:pt x="1239" y="3175"/>
                    <a:pt x="1227" y="3115"/>
                    <a:pt x="1215" y="3068"/>
                  </a:cubicBezTo>
                  <a:cubicBezTo>
                    <a:pt x="1263" y="3044"/>
                    <a:pt x="1322" y="3020"/>
                    <a:pt x="1370" y="2984"/>
                  </a:cubicBezTo>
                  <a:close/>
                  <a:moveTo>
                    <a:pt x="616" y="0"/>
                  </a:moveTo>
                  <a:cubicBezTo>
                    <a:pt x="602" y="0"/>
                    <a:pt x="587" y="3"/>
                    <a:pt x="572" y="8"/>
                  </a:cubicBezTo>
                  <a:lnTo>
                    <a:pt x="560" y="8"/>
                  </a:lnTo>
                  <a:cubicBezTo>
                    <a:pt x="453" y="67"/>
                    <a:pt x="429" y="270"/>
                    <a:pt x="441" y="365"/>
                  </a:cubicBezTo>
                  <a:cubicBezTo>
                    <a:pt x="441" y="377"/>
                    <a:pt x="489" y="508"/>
                    <a:pt x="489" y="508"/>
                  </a:cubicBezTo>
                  <a:cubicBezTo>
                    <a:pt x="489" y="544"/>
                    <a:pt x="477" y="567"/>
                    <a:pt x="477" y="615"/>
                  </a:cubicBezTo>
                  <a:cubicBezTo>
                    <a:pt x="465" y="674"/>
                    <a:pt x="465" y="758"/>
                    <a:pt x="465" y="841"/>
                  </a:cubicBezTo>
                  <a:cubicBezTo>
                    <a:pt x="453" y="936"/>
                    <a:pt x="465" y="1032"/>
                    <a:pt x="465" y="1127"/>
                  </a:cubicBezTo>
                  <a:cubicBezTo>
                    <a:pt x="477" y="1222"/>
                    <a:pt x="489" y="1329"/>
                    <a:pt x="512" y="1436"/>
                  </a:cubicBezTo>
                  <a:cubicBezTo>
                    <a:pt x="501" y="1401"/>
                    <a:pt x="441" y="1329"/>
                    <a:pt x="441" y="1317"/>
                  </a:cubicBezTo>
                  <a:cubicBezTo>
                    <a:pt x="390" y="1256"/>
                    <a:pt x="249" y="1167"/>
                    <a:pt x="143" y="1167"/>
                  </a:cubicBezTo>
                  <a:cubicBezTo>
                    <a:pt x="126" y="1167"/>
                    <a:pt x="110" y="1170"/>
                    <a:pt x="96" y="1175"/>
                  </a:cubicBezTo>
                  <a:cubicBezTo>
                    <a:pt x="36" y="1210"/>
                    <a:pt x="0" y="1294"/>
                    <a:pt x="36" y="1353"/>
                  </a:cubicBezTo>
                  <a:cubicBezTo>
                    <a:pt x="36" y="1365"/>
                    <a:pt x="36" y="1365"/>
                    <a:pt x="36" y="1365"/>
                  </a:cubicBezTo>
                  <a:cubicBezTo>
                    <a:pt x="84" y="1436"/>
                    <a:pt x="167" y="1484"/>
                    <a:pt x="239" y="1484"/>
                  </a:cubicBezTo>
                  <a:cubicBezTo>
                    <a:pt x="334" y="1484"/>
                    <a:pt x="429" y="1472"/>
                    <a:pt x="524" y="1436"/>
                  </a:cubicBezTo>
                  <a:cubicBezTo>
                    <a:pt x="548" y="1544"/>
                    <a:pt x="584" y="1639"/>
                    <a:pt x="632" y="1746"/>
                  </a:cubicBezTo>
                  <a:cubicBezTo>
                    <a:pt x="655" y="1794"/>
                    <a:pt x="679" y="1853"/>
                    <a:pt x="703" y="1913"/>
                  </a:cubicBezTo>
                  <a:lnTo>
                    <a:pt x="679" y="1865"/>
                  </a:lnTo>
                  <a:cubicBezTo>
                    <a:pt x="620" y="1796"/>
                    <a:pt x="495" y="1710"/>
                    <a:pt x="393" y="1710"/>
                  </a:cubicBezTo>
                  <a:cubicBezTo>
                    <a:pt x="372" y="1710"/>
                    <a:pt x="352" y="1714"/>
                    <a:pt x="334" y="1722"/>
                  </a:cubicBezTo>
                  <a:cubicBezTo>
                    <a:pt x="262" y="1758"/>
                    <a:pt x="239" y="1829"/>
                    <a:pt x="262" y="1901"/>
                  </a:cubicBezTo>
                  <a:cubicBezTo>
                    <a:pt x="262" y="1901"/>
                    <a:pt x="274" y="1913"/>
                    <a:pt x="274" y="1913"/>
                  </a:cubicBezTo>
                  <a:cubicBezTo>
                    <a:pt x="322" y="1984"/>
                    <a:pt x="393" y="2020"/>
                    <a:pt x="477" y="2032"/>
                  </a:cubicBezTo>
                  <a:cubicBezTo>
                    <a:pt x="572" y="2032"/>
                    <a:pt x="655" y="2020"/>
                    <a:pt x="751" y="1984"/>
                  </a:cubicBezTo>
                  <a:cubicBezTo>
                    <a:pt x="751" y="2008"/>
                    <a:pt x="762" y="2032"/>
                    <a:pt x="774" y="2056"/>
                  </a:cubicBezTo>
                  <a:cubicBezTo>
                    <a:pt x="834" y="2151"/>
                    <a:pt x="882" y="2258"/>
                    <a:pt x="929" y="2353"/>
                  </a:cubicBezTo>
                  <a:cubicBezTo>
                    <a:pt x="941" y="2389"/>
                    <a:pt x="965" y="2425"/>
                    <a:pt x="977" y="2460"/>
                  </a:cubicBezTo>
                  <a:cubicBezTo>
                    <a:pt x="965" y="2449"/>
                    <a:pt x="953" y="2425"/>
                    <a:pt x="941" y="2425"/>
                  </a:cubicBezTo>
                  <a:cubicBezTo>
                    <a:pt x="891" y="2365"/>
                    <a:pt x="757" y="2271"/>
                    <a:pt x="659" y="2271"/>
                  </a:cubicBezTo>
                  <a:cubicBezTo>
                    <a:pt x="640" y="2271"/>
                    <a:pt x="623" y="2274"/>
                    <a:pt x="608" y="2282"/>
                  </a:cubicBezTo>
                  <a:cubicBezTo>
                    <a:pt x="536" y="2318"/>
                    <a:pt x="501" y="2389"/>
                    <a:pt x="536" y="2460"/>
                  </a:cubicBezTo>
                  <a:cubicBezTo>
                    <a:pt x="536" y="2460"/>
                    <a:pt x="536" y="2472"/>
                    <a:pt x="548" y="2472"/>
                  </a:cubicBezTo>
                  <a:cubicBezTo>
                    <a:pt x="596" y="2544"/>
                    <a:pt x="667" y="2579"/>
                    <a:pt x="751" y="2591"/>
                  </a:cubicBezTo>
                  <a:cubicBezTo>
                    <a:pt x="834" y="2591"/>
                    <a:pt x="929" y="2579"/>
                    <a:pt x="1013" y="2556"/>
                  </a:cubicBezTo>
                  <a:cubicBezTo>
                    <a:pt x="1024" y="2591"/>
                    <a:pt x="1036" y="2627"/>
                    <a:pt x="1048" y="2663"/>
                  </a:cubicBezTo>
                  <a:cubicBezTo>
                    <a:pt x="1060" y="2699"/>
                    <a:pt x="1072" y="2710"/>
                    <a:pt x="1072" y="2734"/>
                  </a:cubicBezTo>
                  <a:cubicBezTo>
                    <a:pt x="1084" y="2758"/>
                    <a:pt x="1096" y="2782"/>
                    <a:pt x="1096" y="2818"/>
                  </a:cubicBezTo>
                  <a:cubicBezTo>
                    <a:pt x="1108" y="2865"/>
                    <a:pt x="1120" y="2913"/>
                    <a:pt x="1132" y="2960"/>
                  </a:cubicBezTo>
                  <a:cubicBezTo>
                    <a:pt x="1143" y="2996"/>
                    <a:pt x="1143" y="3020"/>
                    <a:pt x="1155" y="3056"/>
                  </a:cubicBezTo>
                  <a:cubicBezTo>
                    <a:pt x="1132" y="3020"/>
                    <a:pt x="1108" y="2949"/>
                    <a:pt x="1096" y="2937"/>
                  </a:cubicBezTo>
                  <a:cubicBezTo>
                    <a:pt x="1052" y="2860"/>
                    <a:pt x="918" y="2743"/>
                    <a:pt x="804" y="2743"/>
                  </a:cubicBezTo>
                  <a:cubicBezTo>
                    <a:pt x="794" y="2743"/>
                    <a:pt x="784" y="2744"/>
                    <a:pt x="774" y="2746"/>
                  </a:cubicBezTo>
                  <a:cubicBezTo>
                    <a:pt x="703" y="2770"/>
                    <a:pt x="667" y="2853"/>
                    <a:pt x="691" y="2925"/>
                  </a:cubicBezTo>
                  <a:cubicBezTo>
                    <a:pt x="691" y="2925"/>
                    <a:pt x="691" y="2925"/>
                    <a:pt x="691" y="2937"/>
                  </a:cubicBezTo>
                  <a:cubicBezTo>
                    <a:pt x="727" y="3008"/>
                    <a:pt x="798" y="3056"/>
                    <a:pt x="882" y="3080"/>
                  </a:cubicBezTo>
                  <a:cubicBezTo>
                    <a:pt x="923" y="3086"/>
                    <a:pt x="968" y="3088"/>
                    <a:pt x="1014" y="3088"/>
                  </a:cubicBezTo>
                  <a:cubicBezTo>
                    <a:pt x="1060" y="3088"/>
                    <a:pt x="1108" y="3086"/>
                    <a:pt x="1155" y="3080"/>
                  </a:cubicBezTo>
                  <a:cubicBezTo>
                    <a:pt x="1167" y="3127"/>
                    <a:pt x="1179" y="3187"/>
                    <a:pt x="1179" y="3234"/>
                  </a:cubicBezTo>
                  <a:cubicBezTo>
                    <a:pt x="1215" y="3401"/>
                    <a:pt x="1239" y="3544"/>
                    <a:pt x="1239" y="3639"/>
                  </a:cubicBezTo>
                  <a:cubicBezTo>
                    <a:pt x="1239" y="3663"/>
                    <a:pt x="1239" y="3675"/>
                    <a:pt x="1251" y="3687"/>
                  </a:cubicBezTo>
                  <a:lnTo>
                    <a:pt x="905" y="3687"/>
                  </a:lnTo>
                  <a:lnTo>
                    <a:pt x="1024" y="6139"/>
                  </a:lnTo>
                  <a:lnTo>
                    <a:pt x="1608" y="6139"/>
                  </a:lnTo>
                  <a:lnTo>
                    <a:pt x="1739" y="3699"/>
                  </a:lnTo>
                  <a:lnTo>
                    <a:pt x="1417" y="3699"/>
                  </a:lnTo>
                  <a:lnTo>
                    <a:pt x="1417" y="3687"/>
                  </a:lnTo>
                  <a:cubicBezTo>
                    <a:pt x="1465" y="3592"/>
                    <a:pt x="1524" y="3461"/>
                    <a:pt x="1596" y="3306"/>
                  </a:cubicBezTo>
                  <a:cubicBezTo>
                    <a:pt x="1608" y="3246"/>
                    <a:pt x="1632" y="3199"/>
                    <a:pt x="1655" y="3139"/>
                  </a:cubicBezTo>
                  <a:cubicBezTo>
                    <a:pt x="1751" y="3163"/>
                    <a:pt x="1834" y="3163"/>
                    <a:pt x="1929" y="3163"/>
                  </a:cubicBezTo>
                  <a:cubicBezTo>
                    <a:pt x="2013" y="3151"/>
                    <a:pt x="2084" y="3103"/>
                    <a:pt x="2132" y="3032"/>
                  </a:cubicBezTo>
                  <a:cubicBezTo>
                    <a:pt x="2156" y="2960"/>
                    <a:pt x="2132" y="2877"/>
                    <a:pt x="2060" y="2853"/>
                  </a:cubicBezTo>
                  <a:cubicBezTo>
                    <a:pt x="2060" y="2853"/>
                    <a:pt x="2060" y="2841"/>
                    <a:pt x="2048" y="2841"/>
                  </a:cubicBezTo>
                  <a:cubicBezTo>
                    <a:pt x="2035" y="2837"/>
                    <a:pt x="2021" y="2835"/>
                    <a:pt x="2006" y="2835"/>
                  </a:cubicBezTo>
                  <a:cubicBezTo>
                    <a:pt x="1904" y="2835"/>
                    <a:pt x="1777" y="2935"/>
                    <a:pt x="1715" y="3008"/>
                  </a:cubicBezTo>
                  <a:cubicBezTo>
                    <a:pt x="1715" y="3020"/>
                    <a:pt x="1679" y="3068"/>
                    <a:pt x="1667" y="3103"/>
                  </a:cubicBezTo>
                  <a:cubicBezTo>
                    <a:pt x="1667" y="3080"/>
                    <a:pt x="1679" y="3056"/>
                    <a:pt x="1691" y="3044"/>
                  </a:cubicBezTo>
                  <a:cubicBezTo>
                    <a:pt x="1703" y="2996"/>
                    <a:pt x="1727" y="2949"/>
                    <a:pt x="1739" y="2889"/>
                  </a:cubicBezTo>
                  <a:cubicBezTo>
                    <a:pt x="1751" y="2865"/>
                    <a:pt x="1751" y="2841"/>
                    <a:pt x="1763" y="2818"/>
                  </a:cubicBezTo>
                  <a:cubicBezTo>
                    <a:pt x="1775" y="2794"/>
                    <a:pt x="1775" y="2770"/>
                    <a:pt x="1786" y="2734"/>
                  </a:cubicBezTo>
                  <a:cubicBezTo>
                    <a:pt x="1798" y="2675"/>
                    <a:pt x="1810" y="2615"/>
                    <a:pt x="1822" y="2544"/>
                  </a:cubicBezTo>
                  <a:cubicBezTo>
                    <a:pt x="1905" y="2579"/>
                    <a:pt x="1989" y="2603"/>
                    <a:pt x="2084" y="2603"/>
                  </a:cubicBezTo>
                  <a:cubicBezTo>
                    <a:pt x="2167" y="2603"/>
                    <a:pt x="2239" y="2568"/>
                    <a:pt x="2298" y="2508"/>
                  </a:cubicBezTo>
                  <a:cubicBezTo>
                    <a:pt x="2334" y="2449"/>
                    <a:pt x="2322" y="2365"/>
                    <a:pt x="2263" y="2329"/>
                  </a:cubicBezTo>
                  <a:cubicBezTo>
                    <a:pt x="2263" y="2318"/>
                    <a:pt x="2251" y="2318"/>
                    <a:pt x="2251" y="2318"/>
                  </a:cubicBezTo>
                  <a:cubicBezTo>
                    <a:pt x="2233" y="2309"/>
                    <a:pt x="2212" y="2305"/>
                    <a:pt x="2189" y="2305"/>
                  </a:cubicBezTo>
                  <a:cubicBezTo>
                    <a:pt x="2088" y="2305"/>
                    <a:pt x="1952" y="2379"/>
                    <a:pt x="1894" y="2437"/>
                  </a:cubicBezTo>
                  <a:cubicBezTo>
                    <a:pt x="1894" y="2437"/>
                    <a:pt x="1846" y="2496"/>
                    <a:pt x="1822" y="2532"/>
                  </a:cubicBezTo>
                  <a:cubicBezTo>
                    <a:pt x="1834" y="2496"/>
                    <a:pt x="1834" y="2460"/>
                    <a:pt x="1846" y="2413"/>
                  </a:cubicBezTo>
                  <a:cubicBezTo>
                    <a:pt x="1858" y="2306"/>
                    <a:pt x="1870" y="2187"/>
                    <a:pt x="1882" y="2079"/>
                  </a:cubicBezTo>
                  <a:cubicBezTo>
                    <a:pt x="1882" y="2044"/>
                    <a:pt x="1882" y="2008"/>
                    <a:pt x="1882" y="1972"/>
                  </a:cubicBezTo>
                  <a:cubicBezTo>
                    <a:pt x="1977" y="2008"/>
                    <a:pt x="2060" y="2020"/>
                    <a:pt x="2156" y="2032"/>
                  </a:cubicBezTo>
                  <a:cubicBezTo>
                    <a:pt x="2239" y="2032"/>
                    <a:pt x="2322" y="1996"/>
                    <a:pt x="2370" y="1937"/>
                  </a:cubicBezTo>
                  <a:cubicBezTo>
                    <a:pt x="2417" y="1865"/>
                    <a:pt x="2394" y="1782"/>
                    <a:pt x="2334" y="1746"/>
                  </a:cubicBezTo>
                  <a:cubicBezTo>
                    <a:pt x="2310" y="1733"/>
                    <a:pt x="2283" y="1727"/>
                    <a:pt x="2255" y="1727"/>
                  </a:cubicBezTo>
                  <a:cubicBezTo>
                    <a:pt x="2153" y="1727"/>
                    <a:pt x="2033" y="1798"/>
                    <a:pt x="1977" y="1853"/>
                  </a:cubicBezTo>
                  <a:cubicBezTo>
                    <a:pt x="1965" y="1865"/>
                    <a:pt x="1905" y="1948"/>
                    <a:pt x="1894" y="1960"/>
                  </a:cubicBezTo>
                  <a:cubicBezTo>
                    <a:pt x="1894" y="1889"/>
                    <a:pt x="1905" y="1817"/>
                    <a:pt x="1917" y="1734"/>
                  </a:cubicBezTo>
                  <a:cubicBezTo>
                    <a:pt x="1929" y="1639"/>
                    <a:pt x="1953" y="1532"/>
                    <a:pt x="1977" y="1436"/>
                  </a:cubicBezTo>
                  <a:cubicBezTo>
                    <a:pt x="2072" y="1472"/>
                    <a:pt x="2167" y="1496"/>
                    <a:pt x="2251" y="1496"/>
                  </a:cubicBezTo>
                  <a:cubicBezTo>
                    <a:pt x="2334" y="1496"/>
                    <a:pt x="2417" y="1460"/>
                    <a:pt x="2465" y="1401"/>
                  </a:cubicBezTo>
                  <a:cubicBezTo>
                    <a:pt x="2513" y="1341"/>
                    <a:pt x="2489" y="1258"/>
                    <a:pt x="2429" y="1210"/>
                  </a:cubicBezTo>
                  <a:cubicBezTo>
                    <a:pt x="2409" y="1201"/>
                    <a:pt x="2387" y="1197"/>
                    <a:pt x="2363" y="1197"/>
                  </a:cubicBezTo>
                  <a:cubicBezTo>
                    <a:pt x="2259" y="1197"/>
                    <a:pt x="2130" y="1271"/>
                    <a:pt x="2072" y="1329"/>
                  </a:cubicBezTo>
                  <a:cubicBezTo>
                    <a:pt x="2072" y="1329"/>
                    <a:pt x="2001" y="1425"/>
                    <a:pt x="1989" y="1436"/>
                  </a:cubicBezTo>
                  <a:cubicBezTo>
                    <a:pt x="1989" y="1436"/>
                    <a:pt x="1989" y="1425"/>
                    <a:pt x="1989" y="1425"/>
                  </a:cubicBezTo>
                  <a:cubicBezTo>
                    <a:pt x="2025" y="1317"/>
                    <a:pt x="2060" y="1222"/>
                    <a:pt x="2108" y="1127"/>
                  </a:cubicBezTo>
                  <a:cubicBezTo>
                    <a:pt x="2132" y="1079"/>
                    <a:pt x="2156" y="1032"/>
                    <a:pt x="2191" y="984"/>
                  </a:cubicBezTo>
                  <a:cubicBezTo>
                    <a:pt x="2275" y="1032"/>
                    <a:pt x="2358" y="1067"/>
                    <a:pt x="2453" y="1079"/>
                  </a:cubicBezTo>
                  <a:cubicBezTo>
                    <a:pt x="2467" y="1081"/>
                    <a:pt x="2481" y="1082"/>
                    <a:pt x="2494" y="1082"/>
                  </a:cubicBezTo>
                  <a:cubicBezTo>
                    <a:pt x="2560" y="1082"/>
                    <a:pt x="2618" y="1057"/>
                    <a:pt x="2667" y="1008"/>
                  </a:cubicBezTo>
                  <a:cubicBezTo>
                    <a:pt x="2727" y="948"/>
                    <a:pt x="2715" y="865"/>
                    <a:pt x="2656" y="817"/>
                  </a:cubicBezTo>
                  <a:cubicBezTo>
                    <a:pt x="2656" y="817"/>
                    <a:pt x="2656" y="817"/>
                    <a:pt x="2656" y="805"/>
                  </a:cubicBezTo>
                  <a:cubicBezTo>
                    <a:pt x="2631" y="790"/>
                    <a:pt x="2598" y="783"/>
                    <a:pt x="2563" y="783"/>
                  </a:cubicBezTo>
                  <a:cubicBezTo>
                    <a:pt x="2463" y="783"/>
                    <a:pt x="2339" y="836"/>
                    <a:pt x="2286" y="889"/>
                  </a:cubicBezTo>
                  <a:cubicBezTo>
                    <a:pt x="2286" y="889"/>
                    <a:pt x="2239" y="925"/>
                    <a:pt x="2215" y="960"/>
                  </a:cubicBezTo>
                  <a:lnTo>
                    <a:pt x="2251" y="901"/>
                  </a:lnTo>
                  <a:cubicBezTo>
                    <a:pt x="2298" y="829"/>
                    <a:pt x="2346" y="770"/>
                    <a:pt x="2394" y="710"/>
                  </a:cubicBezTo>
                  <a:lnTo>
                    <a:pt x="2453" y="627"/>
                  </a:lnTo>
                  <a:cubicBezTo>
                    <a:pt x="2548" y="627"/>
                    <a:pt x="2644" y="615"/>
                    <a:pt x="2727" y="579"/>
                  </a:cubicBezTo>
                  <a:cubicBezTo>
                    <a:pt x="2810" y="555"/>
                    <a:pt x="2870" y="496"/>
                    <a:pt x="2894" y="413"/>
                  </a:cubicBezTo>
                  <a:cubicBezTo>
                    <a:pt x="2918" y="341"/>
                    <a:pt x="2882" y="270"/>
                    <a:pt x="2810" y="246"/>
                  </a:cubicBezTo>
                  <a:cubicBezTo>
                    <a:pt x="2798" y="234"/>
                    <a:pt x="2787" y="234"/>
                    <a:pt x="2787" y="234"/>
                  </a:cubicBezTo>
                  <a:cubicBezTo>
                    <a:pt x="2782" y="234"/>
                    <a:pt x="2778" y="233"/>
                    <a:pt x="2774" y="233"/>
                  </a:cubicBezTo>
                  <a:cubicBezTo>
                    <a:pt x="2659" y="233"/>
                    <a:pt x="2535" y="392"/>
                    <a:pt x="2501" y="472"/>
                  </a:cubicBezTo>
                  <a:cubicBezTo>
                    <a:pt x="2501" y="484"/>
                    <a:pt x="2453" y="615"/>
                    <a:pt x="2453" y="615"/>
                  </a:cubicBezTo>
                  <a:lnTo>
                    <a:pt x="2382" y="698"/>
                  </a:lnTo>
                  <a:cubicBezTo>
                    <a:pt x="2346" y="746"/>
                    <a:pt x="2286" y="817"/>
                    <a:pt x="2239" y="889"/>
                  </a:cubicBezTo>
                  <a:cubicBezTo>
                    <a:pt x="2191" y="960"/>
                    <a:pt x="2144" y="1044"/>
                    <a:pt x="2096" y="1127"/>
                  </a:cubicBezTo>
                  <a:cubicBezTo>
                    <a:pt x="2048" y="1210"/>
                    <a:pt x="2001" y="1306"/>
                    <a:pt x="1965" y="1413"/>
                  </a:cubicBezTo>
                  <a:lnTo>
                    <a:pt x="1965" y="1282"/>
                  </a:lnTo>
                  <a:cubicBezTo>
                    <a:pt x="1953" y="1175"/>
                    <a:pt x="1870" y="984"/>
                    <a:pt x="1763" y="972"/>
                  </a:cubicBezTo>
                  <a:cubicBezTo>
                    <a:pt x="1754" y="971"/>
                    <a:pt x="1746" y="970"/>
                    <a:pt x="1738" y="970"/>
                  </a:cubicBezTo>
                  <a:cubicBezTo>
                    <a:pt x="1667" y="970"/>
                    <a:pt x="1618" y="1015"/>
                    <a:pt x="1608" y="1079"/>
                  </a:cubicBezTo>
                  <a:cubicBezTo>
                    <a:pt x="1608" y="1079"/>
                    <a:pt x="1608" y="1091"/>
                    <a:pt x="1608" y="1091"/>
                  </a:cubicBezTo>
                  <a:cubicBezTo>
                    <a:pt x="1608" y="1175"/>
                    <a:pt x="1644" y="1258"/>
                    <a:pt x="1715" y="1306"/>
                  </a:cubicBezTo>
                  <a:cubicBezTo>
                    <a:pt x="1786" y="1353"/>
                    <a:pt x="1870" y="1389"/>
                    <a:pt x="1965" y="1425"/>
                  </a:cubicBezTo>
                  <a:cubicBezTo>
                    <a:pt x="1941" y="1520"/>
                    <a:pt x="1905" y="1627"/>
                    <a:pt x="1894" y="1722"/>
                  </a:cubicBezTo>
                  <a:cubicBezTo>
                    <a:pt x="1882" y="1794"/>
                    <a:pt x="1870" y="1853"/>
                    <a:pt x="1870" y="1913"/>
                  </a:cubicBezTo>
                  <a:lnTo>
                    <a:pt x="1870" y="1853"/>
                  </a:lnTo>
                  <a:cubicBezTo>
                    <a:pt x="1846" y="1758"/>
                    <a:pt x="1763" y="1567"/>
                    <a:pt x="1655" y="1544"/>
                  </a:cubicBezTo>
                  <a:cubicBezTo>
                    <a:pt x="1648" y="1542"/>
                    <a:pt x="1641" y="1542"/>
                    <a:pt x="1634" y="1542"/>
                  </a:cubicBezTo>
                  <a:cubicBezTo>
                    <a:pt x="1570" y="1542"/>
                    <a:pt x="1511" y="1588"/>
                    <a:pt x="1501" y="1663"/>
                  </a:cubicBezTo>
                  <a:cubicBezTo>
                    <a:pt x="1501" y="1663"/>
                    <a:pt x="1501" y="1675"/>
                    <a:pt x="1501" y="1675"/>
                  </a:cubicBezTo>
                  <a:cubicBezTo>
                    <a:pt x="1501" y="1758"/>
                    <a:pt x="1536" y="1829"/>
                    <a:pt x="1608" y="1877"/>
                  </a:cubicBezTo>
                  <a:cubicBezTo>
                    <a:pt x="1679" y="1937"/>
                    <a:pt x="1763" y="1972"/>
                    <a:pt x="1858" y="1996"/>
                  </a:cubicBezTo>
                  <a:lnTo>
                    <a:pt x="1846" y="2068"/>
                  </a:lnTo>
                  <a:cubicBezTo>
                    <a:pt x="1834" y="2187"/>
                    <a:pt x="1822" y="2294"/>
                    <a:pt x="1798" y="2413"/>
                  </a:cubicBezTo>
                  <a:cubicBezTo>
                    <a:pt x="1798" y="2449"/>
                    <a:pt x="1786" y="2484"/>
                    <a:pt x="1786" y="2520"/>
                  </a:cubicBezTo>
                  <a:lnTo>
                    <a:pt x="1786" y="2472"/>
                  </a:lnTo>
                  <a:cubicBezTo>
                    <a:pt x="1775" y="2377"/>
                    <a:pt x="1691" y="2187"/>
                    <a:pt x="1572" y="2163"/>
                  </a:cubicBezTo>
                  <a:cubicBezTo>
                    <a:pt x="1566" y="2162"/>
                    <a:pt x="1560" y="2161"/>
                    <a:pt x="1554" y="2161"/>
                  </a:cubicBezTo>
                  <a:cubicBezTo>
                    <a:pt x="1489" y="2161"/>
                    <a:pt x="1428" y="2217"/>
                    <a:pt x="1417" y="2282"/>
                  </a:cubicBezTo>
                  <a:lnTo>
                    <a:pt x="1417" y="2294"/>
                  </a:lnTo>
                  <a:cubicBezTo>
                    <a:pt x="1429" y="2377"/>
                    <a:pt x="1465" y="2449"/>
                    <a:pt x="1524" y="2496"/>
                  </a:cubicBezTo>
                  <a:cubicBezTo>
                    <a:pt x="1608" y="2556"/>
                    <a:pt x="1679" y="2591"/>
                    <a:pt x="1763" y="2615"/>
                  </a:cubicBezTo>
                  <a:cubicBezTo>
                    <a:pt x="1763" y="2651"/>
                    <a:pt x="1751" y="2687"/>
                    <a:pt x="1739" y="2734"/>
                  </a:cubicBezTo>
                  <a:cubicBezTo>
                    <a:pt x="1727" y="2770"/>
                    <a:pt x="1727" y="2782"/>
                    <a:pt x="1715" y="2806"/>
                  </a:cubicBezTo>
                  <a:cubicBezTo>
                    <a:pt x="1715" y="2830"/>
                    <a:pt x="1703" y="2853"/>
                    <a:pt x="1691" y="2877"/>
                  </a:cubicBezTo>
                  <a:cubicBezTo>
                    <a:pt x="1679" y="2925"/>
                    <a:pt x="1667" y="2972"/>
                    <a:pt x="1644" y="3020"/>
                  </a:cubicBezTo>
                  <a:cubicBezTo>
                    <a:pt x="1632" y="3068"/>
                    <a:pt x="1620" y="3080"/>
                    <a:pt x="1608" y="3115"/>
                  </a:cubicBezTo>
                  <a:cubicBezTo>
                    <a:pt x="1620" y="3080"/>
                    <a:pt x="1620" y="2996"/>
                    <a:pt x="1632" y="2996"/>
                  </a:cubicBezTo>
                  <a:cubicBezTo>
                    <a:pt x="1620" y="2901"/>
                    <a:pt x="1596" y="2818"/>
                    <a:pt x="1560" y="2734"/>
                  </a:cubicBezTo>
                  <a:lnTo>
                    <a:pt x="1560" y="2710"/>
                  </a:lnTo>
                  <a:cubicBezTo>
                    <a:pt x="1549" y="2645"/>
                    <a:pt x="1489" y="2590"/>
                    <a:pt x="1424" y="2590"/>
                  </a:cubicBezTo>
                  <a:cubicBezTo>
                    <a:pt x="1418" y="2590"/>
                    <a:pt x="1412" y="2590"/>
                    <a:pt x="1405" y="2591"/>
                  </a:cubicBezTo>
                  <a:lnTo>
                    <a:pt x="1394" y="2591"/>
                  </a:lnTo>
                  <a:cubicBezTo>
                    <a:pt x="1274" y="2627"/>
                    <a:pt x="1215" y="2818"/>
                    <a:pt x="1203" y="2913"/>
                  </a:cubicBezTo>
                  <a:cubicBezTo>
                    <a:pt x="1203" y="2925"/>
                    <a:pt x="1203" y="2984"/>
                    <a:pt x="1215" y="3032"/>
                  </a:cubicBezTo>
                  <a:cubicBezTo>
                    <a:pt x="1203" y="3008"/>
                    <a:pt x="1203" y="2984"/>
                    <a:pt x="1191" y="2960"/>
                  </a:cubicBezTo>
                  <a:cubicBezTo>
                    <a:pt x="1179" y="2913"/>
                    <a:pt x="1167" y="2865"/>
                    <a:pt x="1155" y="2806"/>
                  </a:cubicBezTo>
                  <a:lnTo>
                    <a:pt x="1132" y="2734"/>
                  </a:lnTo>
                  <a:cubicBezTo>
                    <a:pt x="1132" y="2710"/>
                    <a:pt x="1120" y="2687"/>
                    <a:pt x="1108" y="2663"/>
                  </a:cubicBezTo>
                  <a:cubicBezTo>
                    <a:pt x="1084" y="2603"/>
                    <a:pt x="1060" y="2544"/>
                    <a:pt x="1036" y="2484"/>
                  </a:cubicBezTo>
                  <a:cubicBezTo>
                    <a:pt x="1120" y="2460"/>
                    <a:pt x="1203" y="2437"/>
                    <a:pt x="1286" y="2389"/>
                  </a:cubicBezTo>
                  <a:cubicBezTo>
                    <a:pt x="1358" y="2341"/>
                    <a:pt x="1405" y="2270"/>
                    <a:pt x="1405" y="2187"/>
                  </a:cubicBezTo>
                  <a:cubicBezTo>
                    <a:pt x="1417" y="2115"/>
                    <a:pt x="1358" y="2044"/>
                    <a:pt x="1274" y="2044"/>
                  </a:cubicBezTo>
                  <a:lnTo>
                    <a:pt x="1263" y="2044"/>
                  </a:lnTo>
                  <a:cubicBezTo>
                    <a:pt x="1155" y="2056"/>
                    <a:pt x="1060" y="2234"/>
                    <a:pt x="1036" y="2329"/>
                  </a:cubicBezTo>
                  <a:cubicBezTo>
                    <a:pt x="1036" y="2341"/>
                    <a:pt x="1024" y="2413"/>
                    <a:pt x="1024" y="2449"/>
                  </a:cubicBezTo>
                  <a:cubicBezTo>
                    <a:pt x="1013" y="2413"/>
                    <a:pt x="989" y="2377"/>
                    <a:pt x="977" y="2341"/>
                  </a:cubicBezTo>
                  <a:cubicBezTo>
                    <a:pt x="929" y="2246"/>
                    <a:pt x="870" y="2139"/>
                    <a:pt x="810" y="2044"/>
                  </a:cubicBezTo>
                  <a:cubicBezTo>
                    <a:pt x="798" y="2008"/>
                    <a:pt x="786" y="1984"/>
                    <a:pt x="762" y="1948"/>
                  </a:cubicBezTo>
                  <a:cubicBezTo>
                    <a:pt x="727" y="1877"/>
                    <a:pt x="691" y="1806"/>
                    <a:pt x="655" y="1734"/>
                  </a:cubicBezTo>
                  <a:cubicBezTo>
                    <a:pt x="620" y="1639"/>
                    <a:pt x="584" y="1544"/>
                    <a:pt x="548" y="1448"/>
                  </a:cubicBezTo>
                  <a:cubicBezTo>
                    <a:pt x="548" y="1436"/>
                    <a:pt x="548" y="1436"/>
                    <a:pt x="548" y="1425"/>
                  </a:cubicBezTo>
                  <a:cubicBezTo>
                    <a:pt x="512" y="1329"/>
                    <a:pt x="501" y="1222"/>
                    <a:pt x="489" y="1127"/>
                  </a:cubicBezTo>
                  <a:cubicBezTo>
                    <a:pt x="477" y="1067"/>
                    <a:pt x="477" y="1008"/>
                    <a:pt x="477" y="960"/>
                  </a:cubicBezTo>
                  <a:cubicBezTo>
                    <a:pt x="572" y="948"/>
                    <a:pt x="655" y="925"/>
                    <a:pt x="739" y="889"/>
                  </a:cubicBezTo>
                  <a:cubicBezTo>
                    <a:pt x="810" y="853"/>
                    <a:pt x="870" y="782"/>
                    <a:pt x="882" y="698"/>
                  </a:cubicBezTo>
                  <a:cubicBezTo>
                    <a:pt x="893" y="627"/>
                    <a:pt x="846" y="555"/>
                    <a:pt x="774" y="544"/>
                  </a:cubicBezTo>
                  <a:lnTo>
                    <a:pt x="762" y="544"/>
                  </a:lnTo>
                  <a:cubicBezTo>
                    <a:pt x="643" y="544"/>
                    <a:pt x="524" y="722"/>
                    <a:pt x="501" y="817"/>
                  </a:cubicBezTo>
                  <a:cubicBezTo>
                    <a:pt x="501" y="817"/>
                    <a:pt x="477" y="877"/>
                    <a:pt x="477" y="913"/>
                  </a:cubicBezTo>
                  <a:lnTo>
                    <a:pt x="477" y="841"/>
                  </a:lnTo>
                  <a:cubicBezTo>
                    <a:pt x="477" y="758"/>
                    <a:pt x="477" y="674"/>
                    <a:pt x="489" y="615"/>
                  </a:cubicBezTo>
                  <a:cubicBezTo>
                    <a:pt x="489" y="567"/>
                    <a:pt x="489" y="532"/>
                    <a:pt x="501" y="496"/>
                  </a:cubicBezTo>
                  <a:cubicBezTo>
                    <a:pt x="572" y="448"/>
                    <a:pt x="643" y="389"/>
                    <a:pt x="703" y="317"/>
                  </a:cubicBezTo>
                  <a:cubicBezTo>
                    <a:pt x="751" y="246"/>
                    <a:pt x="762" y="163"/>
                    <a:pt x="739" y="91"/>
                  </a:cubicBezTo>
                  <a:cubicBezTo>
                    <a:pt x="720" y="35"/>
                    <a:pt x="671" y="0"/>
                    <a:pt x="6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05" name="Google Shape;2705;p56" hidden="0"/>
            <p:cNvSpPr/>
            <p:nvPr isPhoto="0" userDrawn="0"/>
          </p:nvSpPr>
          <p:spPr bwMode="auto">
            <a:xfrm>
              <a:off x="4436425" y="1905625"/>
              <a:ext cx="8350" cy="12575"/>
            </a:xfrm>
            <a:custGeom>
              <a:avLst/>
              <a:gdLst/>
              <a:ahLst/>
              <a:cxnLst/>
              <a:rect l="l" t="t" r="r" b="b"/>
              <a:pathLst>
                <a:path w="334" h="503" fill="norm" stroke="1" extrusionOk="0">
                  <a:moveTo>
                    <a:pt x="144" y="0"/>
                  </a:moveTo>
                  <a:cubicBezTo>
                    <a:pt x="91" y="0"/>
                    <a:pt x="42" y="33"/>
                    <a:pt x="24" y="86"/>
                  </a:cubicBezTo>
                  <a:cubicBezTo>
                    <a:pt x="24" y="86"/>
                    <a:pt x="24" y="86"/>
                    <a:pt x="24" y="97"/>
                  </a:cubicBezTo>
                  <a:cubicBezTo>
                    <a:pt x="0" y="169"/>
                    <a:pt x="24" y="264"/>
                    <a:pt x="72" y="324"/>
                  </a:cubicBezTo>
                  <a:cubicBezTo>
                    <a:pt x="131" y="395"/>
                    <a:pt x="203" y="455"/>
                    <a:pt x="286" y="502"/>
                  </a:cubicBezTo>
                  <a:cubicBezTo>
                    <a:pt x="286" y="502"/>
                    <a:pt x="322" y="371"/>
                    <a:pt x="322" y="359"/>
                  </a:cubicBezTo>
                  <a:cubicBezTo>
                    <a:pt x="334" y="264"/>
                    <a:pt x="310" y="62"/>
                    <a:pt x="203" y="14"/>
                  </a:cubicBezTo>
                  <a:cubicBezTo>
                    <a:pt x="184" y="5"/>
                    <a:pt x="164" y="0"/>
                    <a:pt x="1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06" name="Google Shape;2706;p56" hidden="0"/>
            <p:cNvSpPr/>
            <p:nvPr isPhoto="0" userDrawn="0"/>
          </p:nvSpPr>
          <p:spPr bwMode="auto">
            <a:xfrm>
              <a:off x="5182950" y="1432100"/>
              <a:ext cx="25" cy="622125"/>
            </a:xfrm>
            <a:custGeom>
              <a:avLst/>
              <a:gdLst/>
              <a:ahLst/>
              <a:cxnLst/>
              <a:rect l="l" t="t" r="r" b="b"/>
              <a:pathLst>
                <a:path w="1" h="24885" fill="none" stroke="1" extrusionOk="0">
                  <a:moveTo>
                    <a:pt x="0" y="24884"/>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07" name="Google Shape;2707;p56" hidden="0"/>
            <p:cNvSpPr/>
            <p:nvPr isPhoto="0" userDrawn="0"/>
          </p:nvSpPr>
          <p:spPr bwMode="auto">
            <a:xfrm>
              <a:off x="4626325" y="1435975"/>
              <a:ext cx="25" cy="618250"/>
            </a:xfrm>
            <a:custGeom>
              <a:avLst/>
              <a:gdLst/>
              <a:ahLst/>
              <a:cxnLst/>
              <a:rect l="l" t="t" r="r" b="b"/>
              <a:pathLst>
                <a:path w="1" h="24730" fill="none" stroke="1" extrusionOk="0">
                  <a:moveTo>
                    <a:pt x="1" y="24729"/>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08" name="Google Shape;2708;p56" hidden="0"/>
            <p:cNvSpPr/>
            <p:nvPr isPhoto="0" userDrawn="0"/>
          </p:nvSpPr>
          <p:spPr bwMode="auto">
            <a:xfrm>
              <a:off x="4270925" y="1748800"/>
              <a:ext cx="1345725" cy="25"/>
            </a:xfrm>
            <a:custGeom>
              <a:avLst/>
              <a:gdLst/>
              <a:ahLst/>
              <a:cxnLst/>
              <a:rect l="l" t="t" r="r" b="b"/>
              <a:pathLst>
                <a:path w="53829" h="1" fill="none" stroke="1" extrusionOk="0">
                  <a:moveTo>
                    <a:pt x="1" y="1"/>
                  </a:moveTo>
                  <a:lnTo>
                    <a:pt x="53829"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09" name="Google Shape;2709;p56" hidden="0"/>
            <p:cNvSpPr/>
            <p:nvPr isPhoto="0" userDrawn="0"/>
          </p:nvSpPr>
          <p:spPr bwMode="auto">
            <a:xfrm>
              <a:off x="4241150" y="1968475"/>
              <a:ext cx="13125" cy="8050"/>
            </a:xfrm>
            <a:custGeom>
              <a:avLst/>
              <a:gdLst/>
              <a:ahLst/>
              <a:cxnLst/>
              <a:rect l="l" t="t" r="r" b="b"/>
              <a:pathLst>
                <a:path w="525" h="322" fill="none" stroke="1" extrusionOk="0">
                  <a:moveTo>
                    <a:pt x="525" y="0"/>
                  </a:moveTo>
                  <a:lnTo>
                    <a:pt x="1" y="322"/>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10" name="Google Shape;2710;p56" hidden="0"/>
            <p:cNvSpPr/>
            <p:nvPr isPhoto="0" userDrawn="0"/>
          </p:nvSpPr>
          <p:spPr bwMode="auto">
            <a:xfrm>
              <a:off x="4271525" y="1834525"/>
              <a:ext cx="200050" cy="123250"/>
            </a:xfrm>
            <a:custGeom>
              <a:avLst/>
              <a:gdLst/>
              <a:ahLst/>
              <a:cxnLst/>
              <a:rect l="l" t="t" r="r" b="b"/>
              <a:pathLst>
                <a:path w="8002" h="4930" fill="none" stroke="1" extrusionOk="0">
                  <a:moveTo>
                    <a:pt x="8001" y="1"/>
                  </a:moveTo>
                  <a:lnTo>
                    <a:pt x="0" y="4930"/>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11" name="Google Shape;2711;p56" hidden="0"/>
            <p:cNvSpPr/>
            <p:nvPr isPhoto="0" userDrawn="0"/>
          </p:nvSpPr>
          <p:spPr bwMode="auto">
            <a:xfrm>
              <a:off x="4337600" y="1842850"/>
              <a:ext cx="160175" cy="98849"/>
            </a:xfrm>
            <a:custGeom>
              <a:avLst/>
              <a:gdLst/>
              <a:ahLst/>
              <a:cxnLst/>
              <a:rect l="l" t="t" r="r" b="b"/>
              <a:pathLst>
                <a:path w="6407" h="3954" fill="none" stroke="1" extrusionOk="0">
                  <a:moveTo>
                    <a:pt x="6406" y="1"/>
                  </a:moveTo>
                  <a:lnTo>
                    <a:pt x="1" y="3954"/>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12" name="Google Shape;2712;p56" hidden="0"/>
            <p:cNvSpPr/>
            <p:nvPr isPhoto="0" userDrawn="0"/>
          </p:nvSpPr>
          <p:spPr bwMode="auto">
            <a:xfrm>
              <a:off x="4519475" y="1800000"/>
              <a:ext cx="48250" cy="29799"/>
            </a:xfrm>
            <a:custGeom>
              <a:avLst/>
              <a:gdLst/>
              <a:ahLst/>
              <a:cxnLst/>
              <a:rect l="l" t="t" r="r" b="b"/>
              <a:pathLst>
                <a:path w="1930" h="1192" fill="none" stroke="1" extrusionOk="0">
                  <a:moveTo>
                    <a:pt x="1929" y="0"/>
                  </a:moveTo>
                  <a:lnTo>
                    <a:pt x="0" y="1191"/>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13" name="Google Shape;2713;p56" hidden="0"/>
            <p:cNvSpPr/>
            <p:nvPr isPhoto="0" userDrawn="0"/>
          </p:nvSpPr>
          <p:spPr bwMode="auto">
            <a:xfrm>
              <a:off x="5227900" y="1961925"/>
              <a:ext cx="14600" cy="8950"/>
            </a:xfrm>
            <a:custGeom>
              <a:avLst/>
              <a:gdLst/>
              <a:ahLst/>
              <a:cxnLst/>
              <a:rect l="l" t="t" r="r" b="b"/>
              <a:pathLst>
                <a:path w="584" h="358" fill="none" stroke="1" extrusionOk="0">
                  <a:moveTo>
                    <a:pt x="584" y="0"/>
                  </a:moveTo>
                  <a:lnTo>
                    <a:pt x="0" y="358"/>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14" name="Google Shape;2714;p56" hidden="0"/>
            <p:cNvSpPr/>
            <p:nvPr isPhoto="0" userDrawn="0"/>
          </p:nvSpPr>
          <p:spPr bwMode="auto">
            <a:xfrm>
              <a:off x="5261825" y="1812200"/>
              <a:ext cx="223275" cy="137850"/>
            </a:xfrm>
            <a:custGeom>
              <a:avLst/>
              <a:gdLst/>
              <a:ahLst/>
              <a:cxnLst/>
              <a:rect l="l" t="t" r="r" b="b"/>
              <a:pathLst>
                <a:path w="8931" h="5514" fill="none" stroke="1" extrusionOk="0">
                  <a:moveTo>
                    <a:pt x="8930" y="1"/>
                  </a:moveTo>
                  <a:lnTo>
                    <a:pt x="1" y="5513"/>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15" name="Google Shape;2715;p56" hidden="0"/>
            <p:cNvSpPr/>
            <p:nvPr isPhoto="0" userDrawn="0"/>
          </p:nvSpPr>
          <p:spPr bwMode="auto">
            <a:xfrm>
              <a:off x="5335650" y="1821725"/>
              <a:ext cx="178900" cy="110150"/>
            </a:xfrm>
            <a:custGeom>
              <a:avLst/>
              <a:gdLst/>
              <a:ahLst/>
              <a:cxnLst/>
              <a:rect l="l" t="t" r="r" b="b"/>
              <a:pathLst>
                <a:path w="7156" h="4406" fill="none" stroke="1" extrusionOk="0">
                  <a:moveTo>
                    <a:pt x="7156" y="1"/>
                  </a:moveTo>
                  <a:lnTo>
                    <a:pt x="0" y="4406"/>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16" name="Google Shape;2716;p56" hidden="0"/>
            <p:cNvSpPr/>
            <p:nvPr isPhoto="0" userDrawn="0"/>
          </p:nvSpPr>
          <p:spPr bwMode="auto">
            <a:xfrm>
              <a:off x="5538650" y="1773500"/>
              <a:ext cx="54200" cy="33375"/>
            </a:xfrm>
            <a:custGeom>
              <a:avLst/>
              <a:gdLst/>
              <a:ahLst/>
              <a:cxnLst/>
              <a:rect l="l" t="t" r="r" b="b"/>
              <a:pathLst>
                <a:path w="2168" h="1335" fill="none" stroke="1" extrusionOk="0">
                  <a:moveTo>
                    <a:pt x="2167" y="1"/>
                  </a:moveTo>
                  <a:lnTo>
                    <a:pt x="0" y="1334"/>
                  </a:lnTo>
                </a:path>
              </a:pathLst>
            </a:custGeom>
            <a:noFill/>
            <a:ln w="17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17" name="Google Shape;2717;p56" hidden="0"/>
            <p:cNvSpPr/>
            <p:nvPr isPhoto="0" userDrawn="0"/>
          </p:nvSpPr>
          <p:spPr bwMode="auto">
            <a:xfrm>
              <a:off x="5142175" y="1991400"/>
              <a:ext cx="100025" cy="115500"/>
            </a:xfrm>
            <a:custGeom>
              <a:avLst/>
              <a:gdLst/>
              <a:ahLst/>
              <a:cxnLst/>
              <a:rect l="l" t="t" r="r" b="b"/>
              <a:pathLst>
                <a:path w="4001" h="4620" fill="norm" stroke="1" extrusionOk="0">
                  <a:moveTo>
                    <a:pt x="0" y="0"/>
                  </a:moveTo>
                  <a:lnTo>
                    <a:pt x="0" y="4620"/>
                  </a:lnTo>
                  <a:lnTo>
                    <a:pt x="4001" y="4620"/>
                  </a:lnTo>
                  <a:lnTo>
                    <a:pt x="4001"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18" name="Google Shape;2718;p56" hidden="0"/>
            <p:cNvSpPr/>
            <p:nvPr isPhoto="0" userDrawn="0"/>
          </p:nvSpPr>
          <p:spPr bwMode="auto">
            <a:xfrm>
              <a:off x="5137100" y="2007775"/>
              <a:ext cx="112850" cy="104200"/>
            </a:xfrm>
            <a:custGeom>
              <a:avLst/>
              <a:gdLst/>
              <a:ahLst/>
              <a:cxnLst/>
              <a:rect l="l" t="t" r="r" b="b"/>
              <a:pathLst>
                <a:path w="4514" h="4168" fill="norm" stroke="1" extrusionOk="0">
                  <a:moveTo>
                    <a:pt x="1" y="0"/>
                  </a:moveTo>
                  <a:lnTo>
                    <a:pt x="1" y="4167"/>
                  </a:lnTo>
                  <a:lnTo>
                    <a:pt x="4513" y="4167"/>
                  </a:lnTo>
                  <a:lnTo>
                    <a:pt x="2132" y="0"/>
                  </a:ln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19" name="Google Shape;2719;p56" hidden="0"/>
            <p:cNvSpPr/>
            <p:nvPr isPhoto="0" userDrawn="0"/>
          </p:nvSpPr>
          <p:spPr bwMode="auto">
            <a:xfrm>
              <a:off x="5090075" y="2005450"/>
              <a:ext cx="93500" cy="112500"/>
            </a:xfrm>
            <a:custGeom>
              <a:avLst/>
              <a:gdLst/>
              <a:ahLst/>
              <a:cxnLst/>
              <a:rect l="l" t="t" r="r" b="b"/>
              <a:pathLst>
                <a:path w="3740" h="4500" fill="norm" stroke="1" extrusionOk="0">
                  <a:moveTo>
                    <a:pt x="1233" y="0"/>
                  </a:moveTo>
                  <a:cubicBezTo>
                    <a:pt x="1166" y="0"/>
                    <a:pt x="1102" y="35"/>
                    <a:pt x="1060" y="93"/>
                  </a:cubicBezTo>
                  <a:cubicBezTo>
                    <a:pt x="1048" y="117"/>
                    <a:pt x="1048" y="153"/>
                    <a:pt x="1048" y="188"/>
                  </a:cubicBezTo>
                  <a:lnTo>
                    <a:pt x="120" y="3462"/>
                  </a:lnTo>
                  <a:cubicBezTo>
                    <a:pt x="1" y="3903"/>
                    <a:pt x="263" y="4344"/>
                    <a:pt x="691" y="4475"/>
                  </a:cubicBezTo>
                  <a:cubicBezTo>
                    <a:pt x="763" y="4486"/>
                    <a:pt x="834" y="4498"/>
                    <a:pt x="905" y="4498"/>
                  </a:cubicBezTo>
                  <a:lnTo>
                    <a:pt x="3489" y="4498"/>
                  </a:lnTo>
                  <a:cubicBezTo>
                    <a:pt x="3498" y="4499"/>
                    <a:pt x="3507" y="4500"/>
                    <a:pt x="3516" y="4500"/>
                  </a:cubicBezTo>
                  <a:cubicBezTo>
                    <a:pt x="3612" y="4500"/>
                    <a:pt x="3694" y="4442"/>
                    <a:pt x="3715" y="4344"/>
                  </a:cubicBezTo>
                  <a:cubicBezTo>
                    <a:pt x="3739" y="4248"/>
                    <a:pt x="3680" y="4141"/>
                    <a:pt x="3572" y="4117"/>
                  </a:cubicBezTo>
                  <a:lnTo>
                    <a:pt x="917" y="4117"/>
                  </a:lnTo>
                  <a:cubicBezTo>
                    <a:pt x="667" y="4117"/>
                    <a:pt x="465" y="3927"/>
                    <a:pt x="465" y="3677"/>
                  </a:cubicBezTo>
                  <a:cubicBezTo>
                    <a:pt x="465" y="3641"/>
                    <a:pt x="477" y="3593"/>
                    <a:pt x="489" y="3558"/>
                  </a:cubicBezTo>
                  <a:lnTo>
                    <a:pt x="1406" y="284"/>
                  </a:lnTo>
                  <a:cubicBezTo>
                    <a:pt x="1453" y="188"/>
                    <a:pt x="1417" y="69"/>
                    <a:pt x="1322" y="22"/>
                  </a:cubicBezTo>
                  <a:cubicBezTo>
                    <a:pt x="1293" y="7"/>
                    <a:pt x="1263" y="0"/>
                    <a:pt x="1233" y="0"/>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20" name="Google Shape;2720;p56" hidden="0"/>
            <p:cNvSpPr/>
            <p:nvPr isPhoto="0" userDrawn="0"/>
          </p:nvSpPr>
          <p:spPr bwMode="auto">
            <a:xfrm>
              <a:off x="5121025" y="1902699"/>
              <a:ext cx="37250" cy="190525"/>
            </a:xfrm>
            <a:custGeom>
              <a:avLst/>
              <a:gdLst/>
              <a:ahLst/>
              <a:cxnLst/>
              <a:rect l="l" t="t" r="r" b="b"/>
              <a:pathLst>
                <a:path w="1490" h="7621" fill="norm" stroke="1" extrusionOk="0">
                  <a:moveTo>
                    <a:pt x="584" y="0"/>
                  </a:moveTo>
                  <a:lnTo>
                    <a:pt x="1" y="72"/>
                  </a:lnTo>
                  <a:lnTo>
                    <a:pt x="906" y="7620"/>
                  </a:lnTo>
                  <a:lnTo>
                    <a:pt x="1489" y="7561"/>
                  </a:lnTo>
                  <a:lnTo>
                    <a:pt x="584" y="0"/>
                  </a:lnTo>
                  <a:close/>
                </a:path>
              </a:pathLst>
            </a:custGeom>
            <a:solidFill>
              <a:srgbClr val="FFFFFF"/>
            </a:solidFill>
            <a:ln w="35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21" name="Google Shape;2721;p56" hidden="0"/>
            <p:cNvSpPr/>
            <p:nvPr isPhoto="0" userDrawn="0"/>
          </p:nvSpPr>
          <p:spPr bwMode="auto">
            <a:xfrm>
              <a:off x="5094850" y="1904474"/>
              <a:ext cx="48525" cy="189025"/>
            </a:xfrm>
            <a:custGeom>
              <a:avLst/>
              <a:gdLst/>
              <a:ahLst/>
              <a:cxnLst/>
              <a:rect l="l" t="t" r="r" b="b"/>
              <a:pathLst>
                <a:path w="1941" h="7561" fill="norm" stroke="1" extrusionOk="0">
                  <a:moveTo>
                    <a:pt x="1048" y="1"/>
                  </a:moveTo>
                  <a:cubicBezTo>
                    <a:pt x="1048" y="1"/>
                    <a:pt x="0" y="3704"/>
                    <a:pt x="1941" y="7561"/>
                  </a:cubicBezTo>
                  <a:lnTo>
                    <a:pt x="1048" y="1"/>
                  </a:ln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22" name="Google Shape;2722;p56" hidden="0"/>
            <p:cNvSpPr/>
            <p:nvPr isPhoto="0" userDrawn="0"/>
          </p:nvSpPr>
          <p:spPr bwMode="auto">
            <a:xfrm>
              <a:off x="5057925" y="2117300"/>
              <a:ext cx="590275" cy="332799"/>
            </a:xfrm>
            <a:custGeom>
              <a:avLst/>
              <a:gdLst/>
              <a:ahLst/>
              <a:cxnLst/>
              <a:rect l="l" t="t" r="r" b="b"/>
              <a:pathLst>
                <a:path w="23611" h="13312" fill="norm" stroke="1" extrusionOk="0">
                  <a:moveTo>
                    <a:pt x="1" y="1"/>
                  </a:moveTo>
                  <a:lnTo>
                    <a:pt x="1" y="13312"/>
                  </a:lnTo>
                  <a:lnTo>
                    <a:pt x="23611" y="13312"/>
                  </a:lnTo>
                  <a:lnTo>
                    <a:pt x="23611"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23" name="Google Shape;2723;p56" hidden="0"/>
            <p:cNvSpPr/>
            <p:nvPr isPhoto="0" userDrawn="0"/>
          </p:nvSpPr>
          <p:spPr bwMode="auto">
            <a:xfrm>
              <a:off x="5057925" y="2117300"/>
              <a:ext cx="590275" cy="332799"/>
            </a:xfrm>
            <a:custGeom>
              <a:avLst/>
              <a:gdLst/>
              <a:ahLst/>
              <a:cxnLst/>
              <a:rect l="l" t="t" r="r" b="b"/>
              <a:pathLst>
                <a:path w="23611" h="13312" fill="norm" stroke="1" extrusionOk="0">
                  <a:moveTo>
                    <a:pt x="1" y="1"/>
                  </a:moveTo>
                  <a:lnTo>
                    <a:pt x="1" y="13312"/>
                  </a:lnTo>
                  <a:lnTo>
                    <a:pt x="23611" y="13312"/>
                  </a:lnTo>
                  <a:lnTo>
                    <a:pt x="23611"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24" name="Google Shape;2724;p56" hidden="0"/>
            <p:cNvSpPr/>
            <p:nvPr isPhoto="0" userDrawn="0"/>
          </p:nvSpPr>
          <p:spPr bwMode="auto">
            <a:xfrm>
              <a:off x="5057925" y="2117300"/>
              <a:ext cx="590275" cy="332799"/>
            </a:xfrm>
            <a:custGeom>
              <a:avLst/>
              <a:gdLst/>
              <a:ahLst/>
              <a:cxnLst/>
              <a:rect l="l" t="t" r="r" b="b"/>
              <a:pathLst>
                <a:path w="23611" h="13312" fill="none" stroke="1" extrusionOk="0">
                  <a:moveTo>
                    <a:pt x="1" y="1"/>
                  </a:moveTo>
                  <a:lnTo>
                    <a:pt x="23611" y="1"/>
                  </a:lnTo>
                  <a:lnTo>
                    <a:pt x="23611" y="13312"/>
                  </a:lnTo>
                  <a:lnTo>
                    <a:pt x="1" y="13312"/>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25" name="Google Shape;2725;p56" hidden="0"/>
            <p:cNvSpPr/>
            <p:nvPr isPhoto="0" userDrawn="0"/>
          </p:nvSpPr>
          <p:spPr bwMode="auto">
            <a:xfrm>
              <a:off x="5058225" y="2125325"/>
              <a:ext cx="589375" cy="9274"/>
            </a:xfrm>
            <a:custGeom>
              <a:avLst/>
              <a:gdLst/>
              <a:ahLst/>
              <a:cxnLst/>
              <a:rect l="l" t="t" r="r" b="b"/>
              <a:pathLst>
                <a:path w="23575" h="371" fill="norm" stroke="1" extrusionOk="0">
                  <a:moveTo>
                    <a:pt x="1" y="1"/>
                  </a:moveTo>
                  <a:lnTo>
                    <a:pt x="1" y="370"/>
                  </a:lnTo>
                  <a:lnTo>
                    <a:pt x="23575" y="370"/>
                  </a:lnTo>
                  <a:lnTo>
                    <a:pt x="23575"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26" name="Google Shape;2726;p56" hidden="0"/>
            <p:cNvSpPr/>
            <p:nvPr isPhoto="0" userDrawn="0"/>
          </p:nvSpPr>
          <p:spPr bwMode="auto">
            <a:xfrm>
              <a:off x="5044825" y="2111950"/>
              <a:ext cx="607550" cy="14600"/>
            </a:xfrm>
            <a:custGeom>
              <a:avLst/>
              <a:gdLst/>
              <a:ahLst/>
              <a:cxnLst/>
              <a:rect l="l" t="t" r="r" b="b"/>
              <a:pathLst>
                <a:path w="24302" h="584" fill="norm" stroke="1" extrusionOk="0">
                  <a:moveTo>
                    <a:pt x="1" y="0"/>
                  </a:moveTo>
                  <a:lnTo>
                    <a:pt x="1" y="584"/>
                  </a:lnTo>
                  <a:lnTo>
                    <a:pt x="24302" y="584"/>
                  </a:lnTo>
                  <a:lnTo>
                    <a:pt x="24302"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27" name="Google Shape;2727;p56" hidden="0"/>
            <p:cNvSpPr/>
            <p:nvPr isPhoto="0" userDrawn="0"/>
          </p:nvSpPr>
          <p:spPr bwMode="auto">
            <a:xfrm>
              <a:off x="4243250" y="1850525"/>
              <a:ext cx="171175" cy="389450"/>
            </a:xfrm>
            <a:custGeom>
              <a:avLst/>
              <a:gdLst/>
              <a:ahLst/>
              <a:cxnLst/>
              <a:rect l="l" t="t" r="r" b="b"/>
              <a:pathLst>
                <a:path w="6847" h="15578" fill="norm" stroke="1" extrusionOk="0">
                  <a:moveTo>
                    <a:pt x="380" y="1"/>
                  </a:moveTo>
                  <a:cubicBezTo>
                    <a:pt x="277" y="1"/>
                    <a:pt x="0" y="57"/>
                    <a:pt x="107" y="682"/>
                  </a:cubicBezTo>
                  <a:cubicBezTo>
                    <a:pt x="310" y="1778"/>
                    <a:pt x="369" y="2897"/>
                    <a:pt x="679" y="3980"/>
                  </a:cubicBezTo>
                  <a:cubicBezTo>
                    <a:pt x="1000" y="5052"/>
                    <a:pt x="1417" y="6135"/>
                    <a:pt x="1786" y="7171"/>
                  </a:cubicBezTo>
                  <a:cubicBezTo>
                    <a:pt x="2727" y="9814"/>
                    <a:pt x="2239" y="12481"/>
                    <a:pt x="2405" y="15208"/>
                  </a:cubicBezTo>
                  <a:cubicBezTo>
                    <a:pt x="2425" y="15494"/>
                    <a:pt x="3070" y="15577"/>
                    <a:pt x="3836" y="15577"/>
                  </a:cubicBezTo>
                  <a:cubicBezTo>
                    <a:pt x="4885" y="15577"/>
                    <a:pt x="6162" y="15422"/>
                    <a:pt x="6382" y="15422"/>
                  </a:cubicBezTo>
                  <a:cubicBezTo>
                    <a:pt x="6846" y="15422"/>
                    <a:pt x="6668" y="12862"/>
                    <a:pt x="6668" y="12565"/>
                  </a:cubicBezTo>
                  <a:cubicBezTo>
                    <a:pt x="6632" y="10707"/>
                    <a:pt x="6501" y="8802"/>
                    <a:pt x="6013" y="7004"/>
                  </a:cubicBezTo>
                  <a:cubicBezTo>
                    <a:pt x="5656" y="5659"/>
                    <a:pt x="5013" y="4028"/>
                    <a:pt x="4799" y="3325"/>
                  </a:cubicBezTo>
                  <a:cubicBezTo>
                    <a:pt x="4572" y="2623"/>
                    <a:pt x="4715" y="2718"/>
                    <a:pt x="4679" y="2182"/>
                  </a:cubicBezTo>
                  <a:cubicBezTo>
                    <a:pt x="4656" y="1647"/>
                    <a:pt x="4072" y="170"/>
                    <a:pt x="4072" y="170"/>
                  </a:cubicBezTo>
                  <a:cubicBezTo>
                    <a:pt x="4031" y="54"/>
                    <a:pt x="3907" y="36"/>
                    <a:pt x="3837" y="36"/>
                  </a:cubicBezTo>
                  <a:cubicBezTo>
                    <a:pt x="3807" y="36"/>
                    <a:pt x="3787" y="39"/>
                    <a:pt x="3787" y="39"/>
                  </a:cubicBezTo>
                  <a:lnTo>
                    <a:pt x="417" y="4"/>
                  </a:lnTo>
                  <a:cubicBezTo>
                    <a:pt x="417" y="4"/>
                    <a:pt x="403" y="1"/>
                    <a:pt x="380"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28" name="Google Shape;2728;p56" hidden="0"/>
            <p:cNvSpPr/>
            <p:nvPr isPhoto="0" userDrawn="0"/>
          </p:nvSpPr>
          <p:spPr bwMode="auto">
            <a:xfrm>
              <a:off x="4245325" y="1850550"/>
              <a:ext cx="115225" cy="93650"/>
            </a:xfrm>
            <a:custGeom>
              <a:avLst/>
              <a:gdLst/>
              <a:ahLst/>
              <a:cxnLst/>
              <a:rect l="l" t="t" r="r" b="b"/>
              <a:pathLst>
                <a:path w="4609" h="3746" fill="norm" stroke="1" extrusionOk="0">
                  <a:moveTo>
                    <a:pt x="303" y="1"/>
                  </a:moveTo>
                  <a:cubicBezTo>
                    <a:pt x="225" y="1"/>
                    <a:pt x="29" y="31"/>
                    <a:pt x="1" y="336"/>
                  </a:cubicBezTo>
                  <a:lnTo>
                    <a:pt x="13" y="336"/>
                  </a:lnTo>
                  <a:cubicBezTo>
                    <a:pt x="36" y="395"/>
                    <a:pt x="60" y="455"/>
                    <a:pt x="84" y="503"/>
                  </a:cubicBezTo>
                  <a:cubicBezTo>
                    <a:pt x="310" y="1062"/>
                    <a:pt x="417" y="2003"/>
                    <a:pt x="703" y="2598"/>
                  </a:cubicBezTo>
                  <a:cubicBezTo>
                    <a:pt x="965" y="3155"/>
                    <a:pt x="1661" y="3745"/>
                    <a:pt x="2895" y="3745"/>
                  </a:cubicBezTo>
                  <a:cubicBezTo>
                    <a:pt x="2953" y="3745"/>
                    <a:pt x="3012" y="3744"/>
                    <a:pt x="3072" y="3741"/>
                  </a:cubicBezTo>
                  <a:cubicBezTo>
                    <a:pt x="4406" y="3682"/>
                    <a:pt x="4513" y="2717"/>
                    <a:pt x="4513" y="2717"/>
                  </a:cubicBezTo>
                  <a:lnTo>
                    <a:pt x="4585" y="2598"/>
                  </a:lnTo>
                  <a:cubicBezTo>
                    <a:pt x="4608" y="2467"/>
                    <a:pt x="4608" y="2324"/>
                    <a:pt x="4596" y="2181"/>
                  </a:cubicBezTo>
                  <a:cubicBezTo>
                    <a:pt x="4573" y="1646"/>
                    <a:pt x="3989" y="169"/>
                    <a:pt x="3989" y="169"/>
                  </a:cubicBezTo>
                  <a:cubicBezTo>
                    <a:pt x="3948" y="53"/>
                    <a:pt x="3824" y="35"/>
                    <a:pt x="3754" y="35"/>
                  </a:cubicBezTo>
                  <a:cubicBezTo>
                    <a:pt x="3724" y="35"/>
                    <a:pt x="3704" y="38"/>
                    <a:pt x="3704" y="38"/>
                  </a:cubicBezTo>
                  <a:lnTo>
                    <a:pt x="334" y="3"/>
                  </a:lnTo>
                  <a:cubicBezTo>
                    <a:pt x="334" y="3"/>
                    <a:pt x="322" y="1"/>
                    <a:pt x="303" y="1"/>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29" name="Google Shape;2729;p56" hidden="0"/>
            <p:cNvSpPr/>
            <p:nvPr isPhoto="0" userDrawn="0"/>
          </p:nvSpPr>
          <p:spPr bwMode="auto">
            <a:xfrm>
              <a:off x="4243850" y="1851200"/>
              <a:ext cx="70850" cy="385475"/>
            </a:xfrm>
            <a:custGeom>
              <a:avLst/>
              <a:gdLst/>
              <a:ahLst/>
              <a:cxnLst/>
              <a:rect l="l" t="t" r="r" b="b"/>
              <a:pathLst>
                <a:path w="2834" h="15419" fill="norm" stroke="1" extrusionOk="0">
                  <a:moveTo>
                    <a:pt x="250" y="0"/>
                  </a:moveTo>
                  <a:cubicBezTo>
                    <a:pt x="131" y="36"/>
                    <a:pt x="0" y="191"/>
                    <a:pt x="83" y="643"/>
                  </a:cubicBezTo>
                  <a:cubicBezTo>
                    <a:pt x="298" y="1751"/>
                    <a:pt x="345" y="2870"/>
                    <a:pt x="655" y="3941"/>
                  </a:cubicBezTo>
                  <a:cubicBezTo>
                    <a:pt x="976" y="5025"/>
                    <a:pt x="1393" y="6108"/>
                    <a:pt x="1762" y="7144"/>
                  </a:cubicBezTo>
                  <a:cubicBezTo>
                    <a:pt x="2703" y="9787"/>
                    <a:pt x="2215" y="12454"/>
                    <a:pt x="2381" y="15181"/>
                  </a:cubicBezTo>
                  <a:cubicBezTo>
                    <a:pt x="2381" y="15288"/>
                    <a:pt x="2489" y="15359"/>
                    <a:pt x="2631" y="15419"/>
                  </a:cubicBezTo>
                  <a:cubicBezTo>
                    <a:pt x="2631" y="15300"/>
                    <a:pt x="2631" y="15181"/>
                    <a:pt x="2655" y="15050"/>
                  </a:cubicBezTo>
                  <a:cubicBezTo>
                    <a:pt x="2703" y="14824"/>
                    <a:pt x="2834" y="9716"/>
                    <a:pt x="2512" y="8275"/>
                  </a:cubicBezTo>
                  <a:cubicBezTo>
                    <a:pt x="2203" y="6823"/>
                    <a:pt x="1381" y="5239"/>
                    <a:pt x="1167" y="3846"/>
                  </a:cubicBezTo>
                  <a:cubicBezTo>
                    <a:pt x="941" y="2441"/>
                    <a:pt x="1072" y="2215"/>
                    <a:pt x="845" y="1405"/>
                  </a:cubicBezTo>
                  <a:cubicBezTo>
                    <a:pt x="703" y="905"/>
                    <a:pt x="512" y="441"/>
                    <a:pt x="250" y="0"/>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30" name="Google Shape;2730;p56" hidden="0"/>
            <p:cNvSpPr/>
            <p:nvPr isPhoto="0" userDrawn="0"/>
          </p:nvSpPr>
          <p:spPr bwMode="auto">
            <a:xfrm>
              <a:off x="4324800" y="2271775"/>
              <a:ext cx="222675" cy="178325"/>
            </a:xfrm>
            <a:custGeom>
              <a:avLst/>
              <a:gdLst/>
              <a:ahLst/>
              <a:cxnLst/>
              <a:rect l="l" t="t" r="r" b="b"/>
              <a:pathLst>
                <a:path w="8907" h="7133" fill="norm" stroke="1" extrusionOk="0">
                  <a:moveTo>
                    <a:pt x="3692" y="1"/>
                  </a:moveTo>
                  <a:lnTo>
                    <a:pt x="3692" y="1989"/>
                  </a:lnTo>
                  <a:lnTo>
                    <a:pt x="4144" y="1989"/>
                  </a:lnTo>
                  <a:lnTo>
                    <a:pt x="4144" y="5132"/>
                  </a:lnTo>
                  <a:lnTo>
                    <a:pt x="4120" y="5144"/>
                  </a:lnTo>
                  <a:lnTo>
                    <a:pt x="4120" y="5156"/>
                  </a:lnTo>
                  <a:lnTo>
                    <a:pt x="1" y="6466"/>
                  </a:lnTo>
                  <a:lnTo>
                    <a:pt x="1" y="6775"/>
                  </a:lnTo>
                  <a:cubicBezTo>
                    <a:pt x="13" y="6966"/>
                    <a:pt x="155" y="7109"/>
                    <a:pt x="346" y="7121"/>
                  </a:cubicBezTo>
                  <a:cubicBezTo>
                    <a:pt x="353" y="7121"/>
                    <a:pt x="361" y="7121"/>
                    <a:pt x="368" y="7121"/>
                  </a:cubicBezTo>
                  <a:cubicBezTo>
                    <a:pt x="560" y="7121"/>
                    <a:pt x="715" y="6971"/>
                    <a:pt x="727" y="6775"/>
                  </a:cubicBezTo>
                  <a:lnTo>
                    <a:pt x="727" y="6740"/>
                  </a:lnTo>
                  <a:lnTo>
                    <a:pt x="4204" y="6335"/>
                  </a:lnTo>
                  <a:lnTo>
                    <a:pt x="4204" y="6823"/>
                  </a:lnTo>
                  <a:cubicBezTo>
                    <a:pt x="4204" y="6990"/>
                    <a:pt x="4346" y="7133"/>
                    <a:pt x="4525" y="7133"/>
                  </a:cubicBezTo>
                  <a:cubicBezTo>
                    <a:pt x="4704" y="7133"/>
                    <a:pt x="4835" y="6990"/>
                    <a:pt x="4835" y="6823"/>
                  </a:cubicBezTo>
                  <a:lnTo>
                    <a:pt x="4835" y="6347"/>
                  </a:lnTo>
                  <a:lnTo>
                    <a:pt x="8180" y="6728"/>
                  </a:lnTo>
                  <a:lnTo>
                    <a:pt x="8180" y="6775"/>
                  </a:lnTo>
                  <a:cubicBezTo>
                    <a:pt x="8192" y="6966"/>
                    <a:pt x="8347" y="7109"/>
                    <a:pt x="8526" y="7121"/>
                  </a:cubicBezTo>
                  <a:cubicBezTo>
                    <a:pt x="8533" y="7121"/>
                    <a:pt x="8540" y="7121"/>
                    <a:pt x="8547" y="7121"/>
                  </a:cubicBezTo>
                  <a:cubicBezTo>
                    <a:pt x="8740" y="7121"/>
                    <a:pt x="8895" y="6971"/>
                    <a:pt x="8907" y="6775"/>
                  </a:cubicBezTo>
                  <a:lnTo>
                    <a:pt x="8907" y="6454"/>
                  </a:lnTo>
                  <a:lnTo>
                    <a:pt x="4906" y="5180"/>
                  </a:lnTo>
                  <a:lnTo>
                    <a:pt x="4906" y="1989"/>
                  </a:lnTo>
                  <a:lnTo>
                    <a:pt x="5358" y="1989"/>
                  </a:lnTo>
                  <a:lnTo>
                    <a:pt x="5358"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31" name="Google Shape;2731;p56" hidden="0"/>
            <p:cNvSpPr/>
            <p:nvPr isPhoto="0" userDrawn="0"/>
          </p:nvSpPr>
          <p:spPr bwMode="auto">
            <a:xfrm>
              <a:off x="4297125" y="2222975"/>
              <a:ext cx="271175" cy="57775"/>
            </a:xfrm>
            <a:custGeom>
              <a:avLst/>
              <a:gdLst/>
              <a:ahLst/>
              <a:cxnLst/>
              <a:rect l="l" t="t" r="r" b="b"/>
              <a:pathLst>
                <a:path w="10847" h="2311" fill="norm" stroke="1" extrusionOk="0">
                  <a:moveTo>
                    <a:pt x="381" y="0"/>
                  </a:moveTo>
                  <a:cubicBezTo>
                    <a:pt x="167" y="0"/>
                    <a:pt x="0" y="179"/>
                    <a:pt x="0" y="393"/>
                  </a:cubicBezTo>
                  <a:lnTo>
                    <a:pt x="0" y="1929"/>
                  </a:lnTo>
                  <a:cubicBezTo>
                    <a:pt x="0" y="2143"/>
                    <a:pt x="167" y="2310"/>
                    <a:pt x="381" y="2310"/>
                  </a:cubicBezTo>
                  <a:lnTo>
                    <a:pt x="10466" y="2310"/>
                  </a:lnTo>
                  <a:cubicBezTo>
                    <a:pt x="10680" y="2310"/>
                    <a:pt x="10847" y="2143"/>
                    <a:pt x="10847" y="1929"/>
                  </a:cubicBezTo>
                  <a:lnTo>
                    <a:pt x="10847" y="393"/>
                  </a:lnTo>
                  <a:cubicBezTo>
                    <a:pt x="10847" y="179"/>
                    <a:pt x="10680" y="0"/>
                    <a:pt x="10466"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32" name="Google Shape;2732;p56" hidden="0"/>
            <p:cNvSpPr/>
            <p:nvPr isPhoto="0" userDrawn="0"/>
          </p:nvSpPr>
          <p:spPr bwMode="auto">
            <a:xfrm>
              <a:off x="4635250" y="1991400"/>
              <a:ext cx="100050" cy="115500"/>
            </a:xfrm>
            <a:custGeom>
              <a:avLst/>
              <a:gdLst/>
              <a:ahLst/>
              <a:cxnLst/>
              <a:rect l="l" t="t" r="r" b="b"/>
              <a:pathLst>
                <a:path w="4002" h="4620" fill="norm" stroke="1" extrusionOk="0">
                  <a:moveTo>
                    <a:pt x="1" y="0"/>
                  </a:moveTo>
                  <a:lnTo>
                    <a:pt x="1" y="4620"/>
                  </a:lnTo>
                  <a:lnTo>
                    <a:pt x="4001" y="4620"/>
                  </a:lnTo>
                  <a:lnTo>
                    <a:pt x="4001"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33" name="Google Shape;2733;p56" hidden="0"/>
            <p:cNvSpPr/>
            <p:nvPr isPhoto="0" userDrawn="0"/>
          </p:nvSpPr>
          <p:spPr bwMode="auto">
            <a:xfrm>
              <a:off x="4627525" y="2007775"/>
              <a:ext cx="112825" cy="104200"/>
            </a:xfrm>
            <a:custGeom>
              <a:avLst/>
              <a:gdLst/>
              <a:ahLst/>
              <a:cxnLst/>
              <a:rect l="l" t="t" r="r" b="b"/>
              <a:pathLst>
                <a:path w="4513" h="4168" fill="norm" stroke="1" extrusionOk="0">
                  <a:moveTo>
                    <a:pt x="2382" y="0"/>
                  </a:moveTo>
                  <a:lnTo>
                    <a:pt x="0" y="4167"/>
                  </a:lnTo>
                  <a:lnTo>
                    <a:pt x="4513" y="4167"/>
                  </a:lnTo>
                  <a:lnTo>
                    <a:pt x="4513" y="0"/>
                  </a:ln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34" name="Google Shape;2734;p56" hidden="0"/>
            <p:cNvSpPr/>
            <p:nvPr isPhoto="0" userDrawn="0"/>
          </p:nvSpPr>
          <p:spPr bwMode="auto">
            <a:xfrm>
              <a:off x="4695975" y="2005450"/>
              <a:ext cx="91400" cy="112475"/>
            </a:xfrm>
            <a:custGeom>
              <a:avLst/>
              <a:gdLst/>
              <a:ahLst/>
              <a:cxnLst/>
              <a:rect l="l" t="t" r="r" b="b"/>
              <a:pathLst>
                <a:path w="3656" h="4499" fill="norm" stroke="1" extrusionOk="0">
                  <a:moveTo>
                    <a:pt x="2423" y="0"/>
                  </a:moveTo>
                  <a:cubicBezTo>
                    <a:pt x="2394" y="0"/>
                    <a:pt x="2363" y="7"/>
                    <a:pt x="2334" y="22"/>
                  </a:cubicBezTo>
                  <a:cubicBezTo>
                    <a:pt x="2239" y="69"/>
                    <a:pt x="2203" y="188"/>
                    <a:pt x="2251" y="284"/>
                  </a:cubicBezTo>
                  <a:lnTo>
                    <a:pt x="3168" y="3558"/>
                  </a:lnTo>
                  <a:cubicBezTo>
                    <a:pt x="3180" y="3593"/>
                    <a:pt x="3192" y="3641"/>
                    <a:pt x="3192" y="3677"/>
                  </a:cubicBezTo>
                  <a:cubicBezTo>
                    <a:pt x="3192" y="3927"/>
                    <a:pt x="2989" y="4117"/>
                    <a:pt x="2751" y="4117"/>
                  </a:cubicBezTo>
                  <a:lnTo>
                    <a:pt x="167" y="4117"/>
                  </a:lnTo>
                  <a:cubicBezTo>
                    <a:pt x="96" y="4141"/>
                    <a:pt x="36" y="4189"/>
                    <a:pt x="25" y="4272"/>
                  </a:cubicBezTo>
                  <a:cubicBezTo>
                    <a:pt x="1" y="4367"/>
                    <a:pt x="60" y="4475"/>
                    <a:pt x="167" y="4498"/>
                  </a:cubicBezTo>
                  <a:lnTo>
                    <a:pt x="2751" y="4498"/>
                  </a:lnTo>
                  <a:cubicBezTo>
                    <a:pt x="2823" y="4498"/>
                    <a:pt x="2894" y="4486"/>
                    <a:pt x="2965" y="4475"/>
                  </a:cubicBezTo>
                  <a:cubicBezTo>
                    <a:pt x="3394" y="4344"/>
                    <a:pt x="3656" y="3903"/>
                    <a:pt x="3525" y="3462"/>
                  </a:cubicBezTo>
                  <a:lnTo>
                    <a:pt x="2620" y="188"/>
                  </a:lnTo>
                  <a:cubicBezTo>
                    <a:pt x="2620" y="153"/>
                    <a:pt x="2608" y="117"/>
                    <a:pt x="2596" y="93"/>
                  </a:cubicBezTo>
                  <a:cubicBezTo>
                    <a:pt x="2555" y="35"/>
                    <a:pt x="2491" y="0"/>
                    <a:pt x="2423" y="0"/>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35" name="Google Shape;2735;p56" hidden="0"/>
            <p:cNvSpPr/>
            <p:nvPr isPhoto="0" userDrawn="0"/>
          </p:nvSpPr>
          <p:spPr bwMode="auto">
            <a:xfrm>
              <a:off x="4719500" y="1902699"/>
              <a:ext cx="37225" cy="190800"/>
            </a:xfrm>
            <a:custGeom>
              <a:avLst/>
              <a:gdLst/>
              <a:ahLst/>
              <a:cxnLst/>
              <a:rect l="l" t="t" r="r" b="b"/>
              <a:pathLst>
                <a:path w="1489" h="7632" fill="norm" stroke="1" extrusionOk="0">
                  <a:moveTo>
                    <a:pt x="905" y="0"/>
                  </a:moveTo>
                  <a:lnTo>
                    <a:pt x="0" y="7561"/>
                  </a:lnTo>
                  <a:lnTo>
                    <a:pt x="584" y="7632"/>
                  </a:lnTo>
                  <a:lnTo>
                    <a:pt x="1489" y="72"/>
                  </a:lnTo>
                  <a:lnTo>
                    <a:pt x="905" y="0"/>
                  </a:lnTo>
                  <a:close/>
                </a:path>
              </a:pathLst>
            </a:custGeom>
            <a:solidFill>
              <a:srgbClr val="FFFFFF"/>
            </a:solidFill>
            <a:ln w="35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36" name="Google Shape;2736;p56" hidden="0"/>
            <p:cNvSpPr/>
            <p:nvPr isPhoto="0" userDrawn="0"/>
          </p:nvSpPr>
          <p:spPr bwMode="auto">
            <a:xfrm>
              <a:off x="4734075" y="1904474"/>
              <a:ext cx="48550" cy="189025"/>
            </a:xfrm>
            <a:custGeom>
              <a:avLst/>
              <a:gdLst/>
              <a:ahLst/>
              <a:cxnLst/>
              <a:rect l="l" t="t" r="r" b="b"/>
              <a:pathLst>
                <a:path w="1942" h="7561" fill="norm" stroke="1" extrusionOk="0">
                  <a:moveTo>
                    <a:pt x="906" y="1"/>
                  </a:moveTo>
                  <a:lnTo>
                    <a:pt x="1" y="7561"/>
                  </a:lnTo>
                  <a:cubicBezTo>
                    <a:pt x="1941" y="3704"/>
                    <a:pt x="906" y="1"/>
                    <a:pt x="906" y="1"/>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37" name="Google Shape;2737;p56" hidden="0"/>
            <p:cNvSpPr/>
            <p:nvPr isPhoto="0" userDrawn="0"/>
          </p:nvSpPr>
          <p:spPr bwMode="auto">
            <a:xfrm>
              <a:off x="4229250" y="2117300"/>
              <a:ext cx="590275" cy="333100"/>
            </a:xfrm>
            <a:custGeom>
              <a:avLst/>
              <a:gdLst/>
              <a:ahLst/>
              <a:cxnLst/>
              <a:rect l="l" t="t" r="r" b="b"/>
              <a:pathLst>
                <a:path w="23611" h="13324" fill="norm" stroke="1" extrusionOk="0">
                  <a:moveTo>
                    <a:pt x="1" y="1"/>
                  </a:moveTo>
                  <a:lnTo>
                    <a:pt x="1" y="13324"/>
                  </a:lnTo>
                  <a:lnTo>
                    <a:pt x="23611" y="13324"/>
                  </a:lnTo>
                  <a:lnTo>
                    <a:pt x="23611"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38" name="Google Shape;2738;p56" hidden="0"/>
            <p:cNvSpPr/>
            <p:nvPr isPhoto="0" userDrawn="0"/>
          </p:nvSpPr>
          <p:spPr bwMode="auto">
            <a:xfrm>
              <a:off x="4229250" y="2117300"/>
              <a:ext cx="590275" cy="333100"/>
            </a:xfrm>
            <a:custGeom>
              <a:avLst/>
              <a:gdLst/>
              <a:ahLst/>
              <a:cxnLst/>
              <a:rect l="l" t="t" r="r" b="b"/>
              <a:pathLst>
                <a:path w="23611" h="13324" fill="norm" stroke="1" extrusionOk="0">
                  <a:moveTo>
                    <a:pt x="1" y="1"/>
                  </a:moveTo>
                  <a:lnTo>
                    <a:pt x="1" y="13324"/>
                  </a:lnTo>
                  <a:lnTo>
                    <a:pt x="23611" y="13324"/>
                  </a:lnTo>
                  <a:lnTo>
                    <a:pt x="23611"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39" name="Google Shape;2739;p56" hidden="0"/>
            <p:cNvSpPr/>
            <p:nvPr isPhoto="0" userDrawn="0"/>
          </p:nvSpPr>
          <p:spPr bwMode="auto">
            <a:xfrm>
              <a:off x="4229250" y="2117300"/>
              <a:ext cx="590275" cy="333100"/>
            </a:xfrm>
            <a:custGeom>
              <a:avLst/>
              <a:gdLst/>
              <a:ahLst/>
              <a:cxnLst/>
              <a:rect l="l" t="t" r="r" b="b"/>
              <a:pathLst>
                <a:path w="23611" h="13324" fill="none" stroke="1" extrusionOk="0">
                  <a:moveTo>
                    <a:pt x="1" y="1"/>
                  </a:moveTo>
                  <a:lnTo>
                    <a:pt x="23611" y="1"/>
                  </a:lnTo>
                  <a:lnTo>
                    <a:pt x="23611" y="13324"/>
                  </a:lnTo>
                  <a:lnTo>
                    <a:pt x="1" y="13324"/>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40" name="Google Shape;2740;p56" hidden="0"/>
            <p:cNvSpPr/>
            <p:nvPr isPhoto="0" userDrawn="0"/>
          </p:nvSpPr>
          <p:spPr bwMode="auto">
            <a:xfrm>
              <a:off x="4229850" y="2125325"/>
              <a:ext cx="589375" cy="9274"/>
            </a:xfrm>
            <a:custGeom>
              <a:avLst/>
              <a:gdLst/>
              <a:ahLst/>
              <a:cxnLst/>
              <a:rect l="l" t="t" r="r" b="b"/>
              <a:pathLst>
                <a:path w="23575" h="371" fill="norm" stroke="1" extrusionOk="0">
                  <a:moveTo>
                    <a:pt x="1" y="1"/>
                  </a:moveTo>
                  <a:lnTo>
                    <a:pt x="1" y="370"/>
                  </a:lnTo>
                  <a:lnTo>
                    <a:pt x="23575" y="370"/>
                  </a:lnTo>
                  <a:lnTo>
                    <a:pt x="23575"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41" name="Google Shape;2741;p56" hidden="0"/>
            <p:cNvSpPr/>
            <p:nvPr isPhoto="0" userDrawn="0"/>
          </p:nvSpPr>
          <p:spPr bwMode="auto">
            <a:xfrm>
              <a:off x="4225100" y="2111950"/>
              <a:ext cx="607225" cy="14600"/>
            </a:xfrm>
            <a:custGeom>
              <a:avLst/>
              <a:gdLst/>
              <a:ahLst/>
              <a:cxnLst/>
              <a:rect l="l" t="t" r="r" b="b"/>
              <a:pathLst>
                <a:path w="24289" h="584" fill="norm" stroke="1" extrusionOk="0">
                  <a:moveTo>
                    <a:pt x="0" y="0"/>
                  </a:moveTo>
                  <a:lnTo>
                    <a:pt x="0" y="584"/>
                  </a:lnTo>
                  <a:lnTo>
                    <a:pt x="24289" y="584"/>
                  </a:lnTo>
                  <a:lnTo>
                    <a:pt x="24289"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42" name="Google Shape;2742;p56" hidden="0"/>
            <p:cNvSpPr/>
            <p:nvPr isPhoto="0" userDrawn="0"/>
          </p:nvSpPr>
          <p:spPr bwMode="auto">
            <a:xfrm>
              <a:off x="5322549" y="1850525"/>
              <a:ext cx="171175" cy="389450"/>
            </a:xfrm>
            <a:custGeom>
              <a:avLst/>
              <a:gdLst/>
              <a:ahLst/>
              <a:cxnLst/>
              <a:rect l="l" t="t" r="r" b="b"/>
              <a:pathLst>
                <a:path w="6847" h="15578" fill="norm" stroke="1" extrusionOk="0">
                  <a:moveTo>
                    <a:pt x="6466" y="1"/>
                  </a:moveTo>
                  <a:cubicBezTo>
                    <a:pt x="6444" y="1"/>
                    <a:pt x="6430" y="4"/>
                    <a:pt x="6430" y="4"/>
                  </a:cubicBezTo>
                  <a:lnTo>
                    <a:pt x="3060" y="39"/>
                  </a:lnTo>
                  <a:cubicBezTo>
                    <a:pt x="3060" y="39"/>
                    <a:pt x="3040" y="36"/>
                    <a:pt x="3010" y="36"/>
                  </a:cubicBezTo>
                  <a:cubicBezTo>
                    <a:pt x="2940" y="36"/>
                    <a:pt x="2816" y="54"/>
                    <a:pt x="2775" y="170"/>
                  </a:cubicBezTo>
                  <a:cubicBezTo>
                    <a:pt x="2775" y="170"/>
                    <a:pt x="2191" y="1647"/>
                    <a:pt x="2167" y="2182"/>
                  </a:cubicBezTo>
                  <a:cubicBezTo>
                    <a:pt x="2132" y="2718"/>
                    <a:pt x="2274" y="2623"/>
                    <a:pt x="2048" y="3325"/>
                  </a:cubicBezTo>
                  <a:cubicBezTo>
                    <a:pt x="1834" y="4028"/>
                    <a:pt x="1191" y="5659"/>
                    <a:pt x="822" y="7004"/>
                  </a:cubicBezTo>
                  <a:cubicBezTo>
                    <a:pt x="346" y="8802"/>
                    <a:pt x="215" y="10707"/>
                    <a:pt x="179" y="12565"/>
                  </a:cubicBezTo>
                  <a:cubicBezTo>
                    <a:pt x="179" y="12862"/>
                    <a:pt x="0" y="15422"/>
                    <a:pt x="465" y="15422"/>
                  </a:cubicBezTo>
                  <a:cubicBezTo>
                    <a:pt x="685" y="15422"/>
                    <a:pt x="1962" y="15577"/>
                    <a:pt x="3011" y="15577"/>
                  </a:cubicBezTo>
                  <a:cubicBezTo>
                    <a:pt x="3777" y="15577"/>
                    <a:pt x="4421" y="15494"/>
                    <a:pt x="4441" y="15208"/>
                  </a:cubicBezTo>
                  <a:cubicBezTo>
                    <a:pt x="4608" y="12481"/>
                    <a:pt x="4120" y="9814"/>
                    <a:pt x="5061" y="7171"/>
                  </a:cubicBezTo>
                  <a:cubicBezTo>
                    <a:pt x="5430" y="6135"/>
                    <a:pt x="5846" y="5052"/>
                    <a:pt x="6168" y="3980"/>
                  </a:cubicBezTo>
                  <a:cubicBezTo>
                    <a:pt x="6477" y="2897"/>
                    <a:pt x="6525" y="1778"/>
                    <a:pt x="6739" y="682"/>
                  </a:cubicBezTo>
                  <a:cubicBezTo>
                    <a:pt x="6847" y="57"/>
                    <a:pt x="6569" y="1"/>
                    <a:pt x="6466"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43" name="Google Shape;2743;p56" hidden="0"/>
            <p:cNvSpPr/>
            <p:nvPr isPhoto="0" userDrawn="0"/>
          </p:nvSpPr>
          <p:spPr bwMode="auto">
            <a:xfrm>
              <a:off x="5376425" y="1850550"/>
              <a:ext cx="115225" cy="93650"/>
            </a:xfrm>
            <a:custGeom>
              <a:avLst/>
              <a:gdLst/>
              <a:ahLst/>
              <a:cxnLst/>
              <a:rect l="l" t="t" r="r" b="b"/>
              <a:pathLst>
                <a:path w="4609" h="3746" fill="norm" stroke="1" extrusionOk="0">
                  <a:moveTo>
                    <a:pt x="4306" y="1"/>
                  </a:moveTo>
                  <a:cubicBezTo>
                    <a:pt x="4287" y="1"/>
                    <a:pt x="4275" y="3"/>
                    <a:pt x="4275" y="3"/>
                  </a:cubicBezTo>
                  <a:lnTo>
                    <a:pt x="905" y="38"/>
                  </a:lnTo>
                  <a:cubicBezTo>
                    <a:pt x="905" y="38"/>
                    <a:pt x="885" y="35"/>
                    <a:pt x="855" y="35"/>
                  </a:cubicBezTo>
                  <a:cubicBezTo>
                    <a:pt x="785" y="35"/>
                    <a:pt x="661" y="53"/>
                    <a:pt x="620" y="169"/>
                  </a:cubicBezTo>
                  <a:cubicBezTo>
                    <a:pt x="620" y="169"/>
                    <a:pt x="36" y="1646"/>
                    <a:pt x="12" y="2181"/>
                  </a:cubicBezTo>
                  <a:cubicBezTo>
                    <a:pt x="0" y="2324"/>
                    <a:pt x="12" y="2467"/>
                    <a:pt x="24" y="2598"/>
                  </a:cubicBezTo>
                  <a:lnTo>
                    <a:pt x="96" y="2717"/>
                  </a:lnTo>
                  <a:cubicBezTo>
                    <a:pt x="96" y="2717"/>
                    <a:pt x="203" y="3682"/>
                    <a:pt x="1536" y="3741"/>
                  </a:cubicBezTo>
                  <a:cubicBezTo>
                    <a:pt x="1597" y="3744"/>
                    <a:pt x="1656" y="3745"/>
                    <a:pt x="1714" y="3745"/>
                  </a:cubicBezTo>
                  <a:cubicBezTo>
                    <a:pt x="2948" y="3745"/>
                    <a:pt x="3644" y="3155"/>
                    <a:pt x="3906" y="2598"/>
                  </a:cubicBezTo>
                  <a:cubicBezTo>
                    <a:pt x="4191" y="2003"/>
                    <a:pt x="4299" y="1062"/>
                    <a:pt x="4525" y="503"/>
                  </a:cubicBezTo>
                  <a:cubicBezTo>
                    <a:pt x="4549" y="455"/>
                    <a:pt x="4572" y="395"/>
                    <a:pt x="4596" y="336"/>
                  </a:cubicBezTo>
                  <a:lnTo>
                    <a:pt x="4608" y="336"/>
                  </a:lnTo>
                  <a:cubicBezTo>
                    <a:pt x="4580" y="31"/>
                    <a:pt x="4383" y="1"/>
                    <a:pt x="4306" y="1"/>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44" name="Google Shape;2744;p56" hidden="0"/>
            <p:cNvSpPr/>
            <p:nvPr isPhoto="0" userDrawn="0"/>
          </p:nvSpPr>
          <p:spPr bwMode="auto">
            <a:xfrm>
              <a:off x="5422250" y="1851200"/>
              <a:ext cx="70875" cy="385475"/>
            </a:xfrm>
            <a:custGeom>
              <a:avLst/>
              <a:gdLst/>
              <a:ahLst/>
              <a:cxnLst/>
              <a:rect l="l" t="t" r="r" b="b"/>
              <a:pathLst>
                <a:path w="2835" h="15419" fill="norm" stroke="1" extrusionOk="0">
                  <a:moveTo>
                    <a:pt x="2585" y="0"/>
                  </a:moveTo>
                  <a:cubicBezTo>
                    <a:pt x="2323" y="441"/>
                    <a:pt x="2132" y="905"/>
                    <a:pt x="1989" y="1405"/>
                  </a:cubicBezTo>
                  <a:cubicBezTo>
                    <a:pt x="1763" y="2215"/>
                    <a:pt x="1894" y="2441"/>
                    <a:pt x="1668" y="3846"/>
                  </a:cubicBezTo>
                  <a:cubicBezTo>
                    <a:pt x="1442" y="5239"/>
                    <a:pt x="632" y="6823"/>
                    <a:pt x="322" y="8275"/>
                  </a:cubicBezTo>
                  <a:cubicBezTo>
                    <a:pt x="1" y="9716"/>
                    <a:pt x="132" y="14824"/>
                    <a:pt x="180" y="15050"/>
                  </a:cubicBezTo>
                  <a:cubicBezTo>
                    <a:pt x="203" y="15181"/>
                    <a:pt x="203" y="15300"/>
                    <a:pt x="203" y="15419"/>
                  </a:cubicBezTo>
                  <a:cubicBezTo>
                    <a:pt x="346" y="15359"/>
                    <a:pt x="442" y="15288"/>
                    <a:pt x="453" y="15181"/>
                  </a:cubicBezTo>
                  <a:cubicBezTo>
                    <a:pt x="620" y="12454"/>
                    <a:pt x="132" y="9787"/>
                    <a:pt x="1073" y="7144"/>
                  </a:cubicBezTo>
                  <a:cubicBezTo>
                    <a:pt x="1442" y="6108"/>
                    <a:pt x="1870" y="5025"/>
                    <a:pt x="2180" y="3941"/>
                  </a:cubicBezTo>
                  <a:cubicBezTo>
                    <a:pt x="2489" y="2870"/>
                    <a:pt x="2549" y="1751"/>
                    <a:pt x="2751" y="643"/>
                  </a:cubicBezTo>
                  <a:cubicBezTo>
                    <a:pt x="2835" y="191"/>
                    <a:pt x="2704" y="36"/>
                    <a:pt x="2585" y="0"/>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45" name="Google Shape;2745;p56" hidden="0"/>
            <p:cNvSpPr/>
            <p:nvPr isPhoto="0" userDrawn="0"/>
          </p:nvSpPr>
          <p:spPr bwMode="auto">
            <a:xfrm>
              <a:off x="5189500" y="2271775"/>
              <a:ext cx="222675" cy="178325"/>
            </a:xfrm>
            <a:custGeom>
              <a:avLst/>
              <a:gdLst/>
              <a:ahLst/>
              <a:cxnLst/>
              <a:rect l="l" t="t" r="r" b="b"/>
              <a:pathLst>
                <a:path w="8907" h="7133" fill="norm" stroke="1" extrusionOk="0">
                  <a:moveTo>
                    <a:pt x="3548" y="1"/>
                  </a:moveTo>
                  <a:lnTo>
                    <a:pt x="3548" y="1989"/>
                  </a:lnTo>
                  <a:lnTo>
                    <a:pt x="4001" y="1989"/>
                  </a:lnTo>
                  <a:lnTo>
                    <a:pt x="4001" y="5180"/>
                  </a:lnTo>
                  <a:lnTo>
                    <a:pt x="0" y="6454"/>
                  </a:lnTo>
                  <a:lnTo>
                    <a:pt x="0" y="6775"/>
                  </a:lnTo>
                  <a:cubicBezTo>
                    <a:pt x="0" y="6971"/>
                    <a:pt x="166" y="7121"/>
                    <a:pt x="359" y="7121"/>
                  </a:cubicBezTo>
                  <a:cubicBezTo>
                    <a:pt x="367" y="7121"/>
                    <a:pt x="374" y="7121"/>
                    <a:pt x="381" y="7121"/>
                  </a:cubicBezTo>
                  <a:cubicBezTo>
                    <a:pt x="560" y="7109"/>
                    <a:pt x="715" y="6966"/>
                    <a:pt x="715" y="6775"/>
                  </a:cubicBezTo>
                  <a:lnTo>
                    <a:pt x="715" y="6728"/>
                  </a:lnTo>
                  <a:lnTo>
                    <a:pt x="4060" y="6347"/>
                  </a:lnTo>
                  <a:lnTo>
                    <a:pt x="4060" y="6823"/>
                  </a:lnTo>
                  <a:cubicBezTo>
                    <a:pt x="4060" y="6990"/>
                    <a:pt x="4203" y="7133"/>
                    <a:pt x="4382" y="7133"/>
                  </a:cubicBezTo>
                  <a:cubicBezTo>
                    <a:pt x="4560" y="7133"/>
                    <a:pt x="4703" y="6990"/>
                    <a:pt x="4703" y="6823"/>
                  </a:cubicBezTo>
                  <a:lnTo>
                    <a:pt x="4703" y="6335"/>
                  </a:lnTo>
                  <a:lnTo>
                    <a:pt x="8180" y="6740"/>
                  </a:lnTo>
                  <a:lnTo>
                    <a:pt x="8180" y="6775"/>
                  </a:lnTo>
                  <a:cubicBezTo>
                    <a:pt x="8191" y="6971"/>
                    <a:pt x="8347" y="7121"/>
                    <a:pt x="8539" y="7121"/>
                  </a:cubicBezTo>
                  <a:cubicBezTo>
                    <a:pt x="8546" y="7121"/>
                    <a:pt x="8554" y="7121"/>
                    <a:pt x="8561" y="7121"/>
                  </a:cubicBezTo>
                  <a:cubicBezTo>
                    <a:pt x="8751" y="7121"/>
                    <a:pt x="8894" y="6966"/>
                    <a:pt x="8906" y="6775"/>
                  </a:cubicBezTo>
                  <a:lnTo>
                    <a:pt x="8906" y="6466"/>
                  </a:lnTo>
                  <a:lnTo>
                    <a:pt x="4787" y="5144"/>
                  </a:lnTo>
                  <a:lnTo>
                    <a:pt x="4763" y="5132"/>
                  </a:lnTo>
                  <a:lnTo>
                    <a:pt x="4763" y="1989"/>
                  </a:lnTo>
                  <a:lnTo>
                    <a:pt x="5215" y="1989"/>
                  </a:lnTo>
                  <a:lnTo>
                    <a:pt x="5215"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46" name="Google Shape;2746;p56" hidden="0"/>
            <p:cNvSpPr/>
            <p:nvPr isPhoto="0" userDrawn="0"/>
          </p:nvSpPr>
          <p:spPr bwMode="auto">
            <a:xfrm>
              <a:off x="5168650" y="2222975"/>
              <a:ext cx="271200" cy="57775"/>
            </a:xfrm>
            <a:custGeom>
              <a:avLst/>
              <a:gdLst/>
              <a:ahLst/>
              <a:cxnLst/>
              <a:rect l="l" t="t" r="r" b="b"/>
              <a:pathLst>
                <a:path w="10848" h="2311" fill="norm" stroke="1" extrusionOk="0">
                  <a:moveTo>
                    <a:pt x="382" y="0"/>
                  </a:moveTo>
                  <a:cubicBezTo>
                    <a:pt x="168" y="0"/>
                    <a:pt x="1" y="179"/>
                    <a:pt x="1" y="393"/>
                  </a:cubicBezTo>
                  <a:lnTo>
                    <a:pt x="1" y="1929"/>
                  </a:lnTo>
                  <a:cubicBezTo>
                    <a:pt x="1" y="2143"/>
                    <a:pt x="168" y="2310"/>
                    <a:pt x="382" y="2310"/>
                  </a:cubicBezTo>
                  <a:lnTo>
                    <a:pt x="10466" y="2310"/>
                  </a:lnTo>
                  <a:cubicBezTo>
                    <a:pt x="10681" y="2310"/>
                    <a:pt x="10847" y="2143"/>
                    <a:pt x="10847" y="1929"/>
                  </a:cubicBezTo>
                  <a:lnTo>
                    <a:pt x="10847" y="393"/>
                  </a:lnTo>
                  <a:cubicBezTo>
                    <a:pt x="10847" y="179"/>
                    <a:pt x="10681" y="0"/>
                    <a:pt x="10466"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47" name="Google Shape;2747;p56" hidden="0"/>
            <p:cNvSpPr/>
            <p:nvPr isPhoto="0" userDrawn="0"/>
          </p:nvSpPr>
          <p:spPr bwMode="auto">
            <a:xfrm>
              <a:off x="5099600" y="2159875"/>
              <a:ext cx="220000" cy="262475"/>
            </a:xfrm>
            <a:custGeom>
              <a:avLst/>
              <a:gdLst/>
              <a:ahLst/>
              <a:cxnLst/>
              <a:rect l="l" t="t" r="r" b="b"/>
              <a:pathLst>
                <a:path w="8800" h="10499" fill="norm" stroke="1" extrusionOk="0">
                  <a:moveTo>
                    <a:pt x="1965" y="0"/>
                  </a:moveTo>
                  <a:cubicBezTo>
                    <a:pt x="1965" y="0"/>
                    <a:pt x="298" y="83"/>
                    <a:pt x="155" y="1024"/>
                  </a:cubicBezTo>
                  <a:cubicBezTo>
                    <a:pt x="1" y="1965"/>
                    <a:pt x="4132" y="7692"/>
                    <a:pt x="4454" y="7858"/>
                  </a:cubicBezTo>
                  <a:cubicBezTo>
                    <a:pt x="4775" y="8037"/>
                    <a:pt x="4894" y="9013"/>
                    <a:pt x="4894" y="9406"/>
                  </a:cubicBezTo>
                  <a:cubicBezTo>
                    <a:pt x="4894" y="9799"/>
                    <a:pt x="4823" y="9954"/>
                    <a:pt x="4573" y="10275"/>
                  </a:cubicBezTo>
                  <a:cubicBezTo>
                    <a:pt x="4440" y="10446"/>
                    <a:pt x="4471" y="10499"/>
                    <a:pt x="4569" y="10499"/>
                  </a:cubicBezTo>
                  <a:cubicBezTo>
                    <a:pt x="4656" y="10499"/>
                    <a:pt x="4795" y="10457"/>
                    <a:pt x="4918" y="10418"/>
                  </a:cubicBezTo>
                  <a:cubicBezTo>
                    <a:pt x="5192" y="10347"/>
                    <a:pt x="5323" y="10454"/>
                    <a:pt x="5644" y="9823"/>
                  </a:cubicBezTo>
                  <a:cubicBezTo>
                    <a:pt x="5966" y="9204"/>
                    <a:pt x="5918" y="9156"/>
                    <a:pt x="6097" y="8835"/>
                  </a:cubicBezTo>
                  <a:cubicBezTo>
                    <a:pt x="6263" y="8501"/>
                    <a:pt x="6394" y="8061"/>
                    <a:pt x="6120" y="7834"/>
                  </a:cubicBezTo>
                  <a:cubicBezTo>
                    <a:pt x="5847" y="7608"/>
                    <a:pt x="4966" y="7239"/>
                    <a:pt x="4846" y="7144"/>
                  </a:cubicBezTo>
                  <a:cubicBezTo>
                    <a:pt x="4727" y="7037"/>
                    <a:pt x="3037" y="1667"/>
                    <a:pt x="3037" y="1667"/>
                  </a:cubicBezTo>
                  <a:lnTo>
                    <a:pt x="3037" y="1667"/>
                  </a:lnTo>
                  <a:cubicBezTo>
                    <a:pt x="3037" y="1667"/>
                    <a:pt x="4525" y="2489"/>
                    <a:pt x="5442" y="2762"/>
                  </a:cubicBezTo>
                  <a:cubicBezTo>
                    <a:pt x="6237" y="2997"/>
                    <a:pt x="6823" y="3197"/>
                    <a:pt x="7536" y="3197"/>
                  </a:cubicBezTo>
                  <a:cubicBezTo>
                    <a:pt x="7656" y="3197"/>
                    <a:pt x="7778" y="3191"/>
                    <a:pt x="7906" y="3179"/>
                  </a:cubicBezTo>
                  <a:cubicBezTo>
                    <a:pt x="8799" y="3108"/>
                    <a:pt x="8002" y="1322"/>
                    <a:pt x="6692" y="726"/>
                  </a:cubicBezTo>
                  <a:cubicBezTo>
                    <a:pt x="5382" y="119"/>
                    <a:pt x="1965" y="0"/>
                    <a:pt x="1965" y="0"/>
                  </a:cubicBezTo>
                  <a:close/>
                </a:path>
              </a:pathLst>
            </a:custGeom>
            <a:solidFill>
              <a:srgbClr val="FFFFFF"/>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48" name="Google Shape;2748;p56" hidden="0"/>
            <p:cNvSpPr/>
            <p:nvPr isPhoto="0" userDrawn="0"/>
          </p:nvSpPr>
          <p:spPr bwMode="auto">
            <a:xfrm>
              <a:off x="5182050" y="2162250"/>
              <a:ext cx="137550" cy="77750"/>
            </a:xfrm>
            <a:custGeom>
              <a:avLst/>
              <a:gdLst/>
              <a:ahLst/>
              <a:cxnLst/>
              <a:rect l="l" t="t" r="r" b="b"/>
              <a:pathLst>
                <a:path w="5502" h="3110" fill="norm" stroke="1" extrusionOk="0">
                  <a:moveTo>
                    <a:pt x="1" y="0"/>
                  </a:moveTo>
                  <a:lnTo>
                    <a:pt x="346" y="1905"/>
                  </a:lnTo>
                  <a:cubicBezTo>
                    <a:pt x="870" y="2167"/>
                    <a:pt x="1608" y="2513"/>
                    <a:pt x="2144" y="2667"/>
                  </a:cubicBezTo>
                  <a:cubicBezTo>
                    <a:pt x="2955" y="2906"/>
                    <a:pt x="3548" y="3109"/>
                    <a:pt x="4280" y="3109"/>
                  </a:cubicBezTo>
                  <a:cubicBezTo>
                    <a:pt x="4386" y="3109"/>
                    <a:pt x="4495" y="3105"/>
                    <a:pt x="4608" y="3096"/>
                  </a:cubicBezTo>
                  <a:cubicBezTo>
                    <a:pt x="5501" y="3025"/>
                    <a:pt x="4716" y="1227"/>
                    <a:pt x="3394" y="631"/>
                  </a:cubicBezTo>
                  <a:cubicBezTo>
                    <a:pt x="2608" y="274"/>
                    <a:pt x="1096" y="96"/>
                    <a:pt x="1" y="0"/>
                  </a:cubicBezTo>
                  <a:close/>
                </a:path>
              </a:pathLst>
            </a:custGeom>
            <a:solidFill>
              <a:srgbClr val="949494"/>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49" name="Google Shape;2749;p56" hidden="0"/>
            <p:cNvSpPr/>
            <p:nvPr isPhoto="0" userDrawn="0"/>
          </p:nvSpPr>
          <p:spPr bwMode="auto">
            <a:xfrm>
              <a:off x="5210825" y="2349775"/>
              <a:ext cx="48650" cy="72625"/>
            </a:xfrm>
            <a:custGeom>
              <a:avLst/>
              <a:gdLst/>
              <a:ahLst/>
              <a:cxnLst/>
              <a:rect l="l" t="t" r="r" b="b"/>
              <a:pathLst>
                <a:path w="1946" h="2905" fill="norm" stroke="1" extrusionOk="0">
                  <a:moveTo>
                    <a:pt x="1290" y="0"/>
                  </a:moveTo>
                  <a:lnTo>
                    <a:pt x="1290" y="215"/>
                  </a:lnTo>
                  <a:cubicBezTo>
                    <a:pt x="1290" y="607"/>
                    <a:pt x="838" y="1750"/>
                    <a:pt x="838" y="1750"/>
                  </a:cubicBezTo>
                  <a:lnTo>
                    <a:pt x="457" y="1929"/>
                  </a:lnTo>
                  <a:cubicBezTo>
                    <a:pt x="433" y="2239"/>
                    <a:pt x="362" y="2393"/>
                    <a:pt x="136" y="2679"/>
                  </a:cubicBezTo>
                  <a:cubicBezTo>
                    <a:pt x="1" y="2853"/>
                    <a:pt x="32" y="2905"/>
                    <a:pt x="133" y="2905"/>
                  </a:cubicBezTo>
                  <a:cubicBezTo>
                    <a:pt x="219" y="2905"/>
                    <a:pt x="355" y="2867"/>
                    <a:pt x="481" y="2834"/>
                  </a:cubicBezTo>
                  <a:cubicBezTo>
                    <a:pt x="755" y="2751"/>
                    <a:pt x="874" y="2858"/>
                    <a:pt x="1207" y="2239"/>
                  </a:cubicBezTo>
                  <a:cubicBezTo>
                    <a:pt x="1529" y="1608"/>
                    <a:pt x="1469" y="1560"/>
                    <a:pt x="1648" y="1239"/>
                  </a:cubicBezTo>
                  <a:cubicBezTo>
                    <a:pt x="1826" y="917"/>
                    <a:pt x="1945" y="465"/>
                    <a:pt x="1671" y="238"/>
                  </a:cubicBezTo>
                  <a:lnTo>
                    <a:pt x="1671" y="238"/>
                  </a:lnTo>
                  <a:lnTo>
                    <a:pt x="1671" y="250"/>
                  </a:lnTo>
                  <a:cubicBezTo>
                    <a:pt x="1552" y="155"/>
                    <a:pt x="1421" y="72"/>
                    <a:pt x="1290"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50" name="Google Shape;2750;p56" hidden="0"/>
            <p:cNvSpPr/>
            <p:nvPr isPhoto="0" userDrawn="0"/>
          </p:nvSpPr>
          <p:spPr bwMode="auto">
            <a:xfrm>
              <a:off x="5223125" y="1973125"/>
              <a:ext cx="81875" cy="145975"/>
            </a:xfrm>
            <a:custGeom>
              <a:avLst/>
              <a:gdLst/>
              <a:ahLst/>
              <a:cxnLst/>
              <a:rect l="l" t="t" r="r" b="b"/>
              <a:pathLst>
                <a:path w="3275" h="5839" fill="norm" stroke="1" extrusionOk="0">
                  <a:moveTo>
                    <a:pt x="2912" y="0"/>
                  </a:moveTo>
                  <a:cubicBezTo>
                    <a:pt x="2760" y="0"/>
                    <a:pt x="2460" y="70"/>
                    <a:pt x="2037" y="493"/>
                  </a:cubicBezTo>
                  <a:cubicBezTo>
                    <a:pt x="1394" y="1136"/>
                    <a:pt x="1" y="5279"/>
                    <a:pt x="96" y="5565"/>
                  </a:cubicBezTo>
                  <a:cubicBezTo>
                    <a:pt x="157" y="5749"/>
                    <a:pt x="376" y="5839"/>
                    <a:pt x="574" y="5839"/>
                  </a:cubicBezTo>
                  <a:cubicBezTo>
                    <a:pt x="685" y="5839"/>
                    <a:pt x="790" y="5811"/>
                    <a:pt x="858" y="5756"/>
                  </a:cubicBezTo>
                  <a:cubicBezTo>
                    <a:pt x="1048" y="5589"/>
                    <a:pt x="2072" y="3112"/>
                    <a:pt x="2072" y="3112"/>
                  </a:cubicBezTo>
                  <a:lnTo>
                    <a:pt x="3275" y="553"/>
                  </a:lnTo>
                  <a:lnTo>
                    <a:pt x="3025" y="17"/>
                  </a:lnTo>
                  <a:cubicBezTo>
                    <a:pt x="3025" y="17"/>
                    <a:pt x="2986" y="0"/>
                    <a:pt x="2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51" name="Google Shape;2751;p56" hidden="0"/>
            <p:cNvSpPr/>
            <p:nvPr isPhoto="0" userDrawn="0"/>
          </p:nvSpPr>
          <p:spPr bwMode="auto">
            <a:xfrm>
              <a:off x="5223125" y="1969675"/>
              <a:ext cx="81875" cy="151225"/>
            </a:xfrm>
            <a:custGeom>
              <a:avLst/>
              <a:gdLst/>
              <a:ahLst/>
              <a:cxnLst/>
              <a:rect l="l" t="t" r="r" b="b"/>
              <a:pathLst>
                <a:path w="3275" h="6049" fill="none" stroke="1" extrusionOk="0">
                  <a:moveTo>
                    <a:pt x="3025" y="155"/>
                  </a:moveTo>
                  <a:cubicBezTo>
                    <a:pt x="3025" y="155"/>
                    <a:pt x="2668" y="0"/>
                    <a:pt x="2037" y="631"/>
                  </a:cubicBezTo>
                  <a:cubicBezTo>
                    <a:pt x="1394" y="1274"/>
                    <a:pt x="1" y="5417"/>
                    <a:pt x="96" y="5703"/>
                  </a:cubicBezTo>
                  <a:cubicBezTo>
                    <a:pt x="191" y="5989"/>
                    <a:pt x="667" y="6048"/>
                    <a:pt x="858" y="5894"/>
                  </a:cubicBezTo>
                  <a:cubicBezTo>
                    <a:pt x="1048" y="5727"/>
                    <a:pt x="2072" y="3250"/>
                    <a:pt x="2072" y="3250"/>
                  </a:cubicBezTo>
                  <a:lnTo>
                    <a:pt x="3275" y="69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52" name="Google Shape;2752;p56" hidden="0"/>
            <p:cNvSpPr/>
            <p:nvPr isPhoto="0" userDrawn="0"/>
          </p:nvSpPr>
          <p:spPr bwMode="auto">
            <a:xfrm>
              <a:off x="5257950" y="1973125"/>
              <a:ext cx="47050" cy="58775"/>
            </a:xfrm>
            <a:custGeom>
              <a:avLst/>
              <a:gdLst/>
              <a:ahLst/>
              <a:cxnLst/>
              <a:rect l="l" t="t" r="r" b="b"/>
              <a:pathLst>
                <a:path w="1882" h="2351" fill="norm" stroke="1" extrusionOk="0">
                  <a:moveTo>
                    <a:pt x="1519" y="0"/>
                  </a:moveTo>
                  <a:cubicBezTo>
                    <a:pt x="1367" y="0"/>
                    <a:pt x="1067" y="70"/>
                    <a:pt x="644" y="493"/>
                  </a:cubicBezTo>
                  <a:cubicBezTo>
                    <a:pt x="465" y="672"/>
                    <a:pt x="239" y="1065"/>
                    <a:pt x="1" y="1541"/>
                  </a:cubicBezTo>
                  <a:lnTo>
                    <a:pt x="1037" y="2350"/>
                  </a:lnTo>
                  <a:lnTo>
                    <a:pt x="1882" y="564"/>
                  </a:lnTo>
                  <a:lnTo>
                    <a:pt x="1632" y="17"/>
                  </a:lnTo>
                  <a:cubicBezTo>
                    <a:pt x="1632" y="17"/>
                    <a:pt x="1593" y="0"/>
                    <a:pt x="1519"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53" name="Google Shape;2753;p56" hidden="0"/>
            <p:cNvSpPr/>
            <p:nvPr isPhoto="0" userDrawn="0"/>
          </p:nvSpPr>
          <p:spPr bwMode="auto">
            <a:xfrm>
              <a:off x="5254075" y="1956875"/>
              <a:ext cx="170300" cy="203900"/>
            </a:xfrm>
            <a:custGeom>
              <a:avLst/>
              <a:gdLst/>
              <a:ahLst/>
              <a:cxnLst/>
              <a:rect l="l" t="t" r="r" b="b"/>
              <a:pathLst>
                <a:path w="6812" h="8156" fill="norm" stroke="1" extrusionOk="0">
                  <a:moveTo>
                    <a:pt x="4049" y="0"/>
                  </a:moveTo>
                  <a:lnTo>
                    <a:pt x="3370" y="95"/>
                  </a:lnTo>
                  <a:cubicBezTo>
                    <a:pt x="3370" y="95"/>
                    <a:pt x="1906" y="512"/>
                    <a:pt x="1787" y="679"/>
                  </a:cubicBezTo>
                  <a:cubicBezTo>
                    <a:pt x="1751" y="714"/>
                    <a:pt x="1727" y="762"/>
                    <a:pt x="1704" y="810"/>
                  </a:cubicBezTo>
                  <a:lnTo>
                    <a:pt x="1168" y="2096"/>
                  </a:lnTo>
                  <a:cubicBezTo>
                    <a:pt x="1096" y="2262"/>
                    <a:pt x="1037" y="2429"/>
                    <a:pt x="989" y="2548"/>
                  </a:cubicBezTo>
                  <a:cubicBezTo>
                    <a:pt x="763" y="3119"/>
                    <a:pt x="572" y="3441"/>
                    <a:pt x="668" y="3858"/>
                  </a:cubicBezTo>
                  <a:cubicBezTo>
                    <a:pt x="763" y="4274"/>
                    <a:pt x="1144" y="4941"/>
                    <a:pt x="1144" y="4941"/>
                  </a:cubicBezTo>
                  <a:lnTo>
                    <a:pt x="1" y="7013"/>
                  </a:lnTo>
                  <a:lnTo>
                    <a:pt x="5097" y="8156"/>
                  </a:lnTo>
                  <a:lnTo>
                    <a:pt x="5228" y="5108"/>
                  </a:lnTo>
                  <a:cubicBezTo>
                    <a:pt x="5228" y="5108"/>
                    <a:pt x="6752" y="1917"/>
                    <a:pt x="6788" y="1405"/>
                  </a:cubicBezTo>
                  <a:cubicBezTo>
                    <a:pt x="6811" y="893"/>
                    <a:pt x="5954" y="679"/>
                    <a:pt x="5192" y="393"/>
                  </a:cubicBezTo>
                  <a:cubicBezTo>
                    <a:pt x="4811" y="238"/>
                    <a:pt x="4430" y="119"/>
                    <a:pt x="4049"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54" name="Google Shape;2754;p56" hidden="0"/>
            <p:cNvSpPr/>
            <p:nvPr isPhoto="0" userDrawn="0"/>
          </p:nvSpPr>
          <p:spPr bwMode="auto">
            <a:xfrm>
              <a:off x="5254075" y="1956875"/>
              <a:ext cx="170300" cy="203900"/>
            </a:xfrm>
            <a:custGeom>
              <a:avLst/>
              <a:gdLst/>
              <a:ahLst/>
              <a:cxnLst/>
              <a:rect l="l" t="t" r="r" b="b"/>
              <a:pathLst>
                <a:path w="6812" h="8156" fill="none" stroke="1" extrusionOk="0">
                  <a:moveTo>
                    <a:pt x="1168" y="2096"/>
                  </a:moveTo>
                  <a:cubicBezTo>
                    <a:pt x="1096" y="2262"/>
                    <a:pt x="1037" y="2429"/>
                    <a:pt x="989" y="2548"/>
                  </a:cubicBezTo>
                  <a:cubicBezTo>
                    <a:pt x="763" y="3119"/>
                    <a:pt x="572" y="3441"/>
                    <a:pt x="668" y="3858"/>
                  </a:cubicBezTo>
                  <a:cubicBezTo>
                    <a:pt x="763" y="4274"/>
                    <a:pt x="1144" y="4941"/>
                    <a:pt x="1144" y="4941"/>
                  </a:cubicBezTo>
                  <a:lnTo>
                    <a:pt x="1" y="7013"/>
                  </a:lnTo>
                  <a:lnTo>
                    <a:pt x="5097" y="8156"/>
                  </a:lnTo>
                  <a:lnTo>
                    <a:pt x="5228" y="5108"/>
                  </a:lnTo>
                  <a:cubicBezTo>
                    <a:pt x="5228" y="5108"/>
                    <a:pt x="6752" y="1917"/>
                    <a:pt x="6788" y="1405"/>
                  </a:cubicBezTo>
                  <a:cubicBezTo>
                    <a:pt x="6811" y="893"/>
                    <a:pt x="5954" y="679"/>
                    <a:pt x="5192" y="393"/>
                  </a:cubicBezTo>
                  <a:cubicBezTo>
                    <a:pt x="4811" y="238"/>
                    <a:pt x="4430" y="119"/>
                    <a:pt x="4049" y="0"/>
                  </a:cubicBezTo>
                  <a:lnTo>
                    <a:pt x="3370" y="95"/>
                  </a:lnTo>
                  <a:cubicBezTo>
                    <a:pt x="3370" y="95"/>
                    <a:pt x="1906" y="512"/>
                    <a:pt x="1787" y="679"/>
                  </a:cubicBezTo>
                  <a:cubicBezTo>
                    <a:pt x="1751" y="714"/>
                    <a:pt x="1727" y="762"/>
                    <a:pt x="1704" y="81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55" name="Google Shape;2755;p56" hidden="0"/>
            <p:cNvSpPr/>
            <p:nvPr isPhoto="0" userDrawn="0"/>
          </p:nvSpPr>
          <p:spPr bwMode="auto">
            <a:xfrm>
              <a:off x="5333850" y="2085450"/>
              <a:ext cx="4500" cy="2700"/>
            </a:xfrm>
            <a:custGeom>
              <a:avLst/>
              <a:gdLst/>
              <a:ahLst/>
              <a:cxnLst/>
              <a:rect l="l" t="t" r="r" b="b"/>
              <a:pathLst>
                <a:path w="180" h="108" fill="none" stroke="1" extrusionOk="0">
                  <a:moveTo>
                    <a:pt x="1" y="1"/>
                  </a:moveTo>
                  <a:lnTo>
                    <a:pt x="179" y="108"/>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56" name="Google Shape;2756;p56" hidden="0"/>
            <p:cNvSpPr/>
            <p:nvPr isPhoto="0" userDrawn="0"/>
          </p:nvSpPr>
          <p:spPr bwMode="auto">
            <a:xfrm>
              <a:off x="5315100" y="2073850"/>
              <a:ext cx="11925" cy="7449"/>
            </a:xfrm>
            <a:custGeom>
              <a:avLst/>
              <a:gdLst/>
              <a:ahLst/>
              <a:cxnLst/>
              <a:rect l="l" t="t" r="r" b="b"/>
              <a:pathLst>
                <a:path w="477" h="298" fill="none" stroke="1" extrusionOk="0">
                  <a:moveTo>
                    <a:pt x="1" y="0"/>
                  </a:moveTo>
                  <a:lnTo>
                    <a:pt x="477" y="298"/>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57" name="Google Shape;2757;p56" hidden="0"/>
            <p:cNvSpPr/>
            <p:nvPr isPhoto="0" userDrawn="0"/>
          </p:nvSpPr>
          <p:spPr bwMode="auto">
            <a:xfrm>
              <a:off x="5216275" y="2127125"/>
              <a:ext cx="46775" cy="15400"/>
            </a:xfrm>
            <a:custGeom>
              <a:avLst/>
              <a:gdLst/>
              <a:ahLst/>
              <a:cxnLst/>
              <a:rect l="l" t="t" r="r" b="b"/>
              <a:pathLst>
                <a:path w="1871" h="616" fill="norm" stroke="1" extrusionOk="0">
                  <a:moveTo>
                    <a:pt x="858" y="0"/>
                  </a:moveTo>
                  <a:cubicBezTo>
                    <a:pt x="584" y="0"/>
                    <a:pt x="1" y="298"/>
                    <a:pt x="1" y="298"/>
                  </a:cubicBezTo>
                  <a:cubicBezTo>
                    <a:pt x="1" y="298"/>
                    <a:pt x="918" y="429"/>
                    <a:pt x="1144" y="441"/>
                  </a:cubicBezTo>
                  <a:cubicBezTo>
                    <a:pt x="1316" y="459"/>
                    <a:pt x="1523" y="615"/>
                    <a:pt x="1706" y="615"/>
                  </a:cubicBezTo>
                  <a:cubicBezTo>
                    <a:pt x="1764" y="615"/>
                    <a:pt x="1819" y="600"/>
                    <a:pt x="1870" y="560"/>
                  </a:cubicBezTo>
                  <a:lnTo>
                    <a:pt x="1870" y="560"/>
                  </a:lnTo>
                  <a:lnTo>
                    <a:pt x="1727" y="584"/>
                  </a:lnTo>
                  <a:cubicBezTo>
                    <a:pt x="1727" y="584"/>
                    <a:pt x="1132" y="0"/>
                    <a:pt x="858"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58" name="Google Shape;2758;p56" hidden="0"/>
            <p:cNvSpPr/>
            <p:nvPr isPhoto="0" userDrawn="0"/>
          </p:nvSpPr>
          <p:spPr bwMode="auto">
            <a:xfrm>
              <a:off x="5259450" y="1974425"/>
              <a:ext cx="175350" cy="175350"/>
            </a:xfrm>
            <a:custGeom>
              <a:avLst/>
              <a:gdLst/>
              <a:ahLst/>
              <a:cxnLst/>
              <a:rect l="l" t="t" r="r" b="b"/>
              <a:pathLst>
                <a:path w="7014" h="7014" fill="norm" stroke="1" extrusionOk="0">
                  <a:moveTo>
                    <a:pt x="5834" y="1"/>
                  </a:moveTo>
                  <a:lnTo>
                    <a:pt x="5239" y="1620"/>
                  </a:lnTo>
                  <a:lnTo>
                    <a:pt x="4120" y="5513"/>
                  </a:lnTo>
                  <a:lnTo>
                    <a:pt x="0" y="6144"/>
                  </a:lnTo>
                  <a:lnTo>
                    <a:pt x="36" y="6632"/>
                  </a:lnTo>
                  <a:cubicBezTo>
                    <a:pt x="36" y="6632"/>
                    <a:pt x="3802" y="7014"/>
                    <a:pt x="4199" y="7014"/>
                  </a:cubicBezTo>
                  <a:cubicBezTo>
                    <a:pt x="4205" y="7014"/>
                    <a:pt x="4211" y="7013"/>
                    <a:pt x="4215" y="7013"/>
                  </a:cubicBezTo>
                  <a:cubicBezTo>
                    <a:pt x="5263" y="6942"/>
                    <a:pt x="5120" y="6549"/>
                    <a:pt x="5549" y="5668"/>
                  </a:cubicBezTo>
                  <a:cubicBezTo>
                    <a:pt x="5727" y="5323"/>
                    <a:pt x="7013" y="1167"/>
                    <a:pt x="6954" y="917"/>
                  </a:cubicBezTo>
                  <a:cubicBezTo>
                    <a:pt x="6763" y="155"/>
                    <a:pt x="5834" y="1"/>
                    <a:pt x="58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59" name="Google Shape;2759;p56" hidden="0"/>
            <p:cNvSpPr/>
            <p:nvPr isPhoto="0" userDrawn="0"/>
          </p:nvSpPr>
          <p:spPr bwMode="auto">
            <a:xfrm>
              <a:off x="5259450" y="1974425"/>
              <a:ext cx="175350" cy="175650"/>
            </a:xfrm>
            <a:custGeom>
              <a:avLst/>
              <a:gdLst/>
              <a:ahLst/>
              <a:cxnLst/>
              <a:rect l="l" t="t" r="r" b="b"/>
              <a:pathLst>
                <a:path w="7014" h="7026" fill="none" stroke="1" extrusionOk="0">
                  <a:moveTo>
                    <a:pt x="5239" y="1620"/>
                  </a:moveTo>
                  <a:lnTo>
                    <a:pt x="4120" y="5513"/>
                  </a:lnTo>
                  <a:lnTo>
                    <a:pt x="0" y="6144"/>
                  </a:lnTo>
                  <a:lnTo>
                    <a:pt x="36" y="6632"/>
                  </a:lnTo>
                  <a:cubicBezTo>
                    <a:pt x="36" y="6632"/>
                    <a:pt x="3917" y="7025"/>
                    <a:pt x="4215" y="7013"/>
                  </a:cubicBezTo>
                  <a:cubicBezTo>
                    <a:pt x="5263" y="6942"/>
                    <a:pt x="5120" y="6549"/>
                    <a:pt x="5549" y="5668"/>
                  </a:cubicBezTo>
                  <a:cubicBezTo>
                    <a:pt x="5727" y="5323"/>
                    <a:pt x="7013" y="1167"/>
                    <a:pt x="6954" y="917"/>
                  </a:cubicBezTo>
                  <a:cubicBezTo>
                    <a:pt x="6763" y="155"/>
                    <a:pt x="5834" y="1"/>
                    <a:pt x="5834"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60" name="Google Shape;2760;p56" hidden="0"/>
            <p:cNvSpPr/>
            <p:nvPr isPhoto="0" userDrawn="0"/>
          </p:nvSpPr>
          <p:spPr bwMode="auto">
            <a:xfrm>
              <a:off x="5382075" y="1974125"/>
              <a:ext cx="51825" cy="69675"/>
            </a:xfrm>
            <a:custGeom>
              <a:avLst/>
              <a:gdLst/>
              <a:ahLst/>
              <a:cxnLst/>
              <a:rect l="l" t="t" r="r" b="b"/>
              <a:pathLst>
                <a:path w="2073" h="2787" fill="norm" stroke="1" extrusionOk="0">
                  <a:moveTo>
                    <a:pt x="929" y="1"/>
                  </a:moveTo>
                  <a:lnTo>
                    <a:pt x="334" y="1632"/>
                  </a:lnTo>
                  <a:lnTo>
                    <a:pt x="1" y="2787"/>
                  </a:lnTo>
                  <a:cubicBezTo>
                    <a:pt x="401" y="2623"/>
                    <a:pt x="823" y="2535"/>
                    <a:pt x="1250" y="2535"/>
                  </a:cubicBezTo>
                  <a:cubicBezTo>
                    <a:pt x="1381" y="2535"/>
                    <a:pt x="1512" y="2544"/>
                    <a:pt x="1644" y="2560"/>
                  </a:cubicBezTo>
                  <a:cubicBezTo>
                    <a:pt x="1894" y="1727"/>
                    <a:pt x="2072" y="1025"/>
                    <a:pt x="2049" y="929"/>
                  </a:cubicBezTo>
                  <a:cubicBezTo>
                    <a:pt x="1858" y="167"/>
                    <a:pt x="929" y="1"/>
                    <a:pt x="929"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61" name="Google Shape;2761;p56" hidden="0"/>
            <p:cNvSpPr/>
            <p:nvPr isPhoto="0" userDrawn="0"/>
          </p:nvSpPr>
          <p:spPr bwMode="auto">
            <a:xfrm>
              <a:off x="5382075" y="1974125"/>
              <a:ext cx="51825" cy="69675"/>
            </a:xfrm>
            <a:custGeom>
              <a:avLst/>
              <a:gdLst/>
              <a:ahLst/>
              <a:cxnLst/>
              <a:rect l="l" t="t" r="r" b="b"/>
              <a:pathLst>
                <a:path w="2073" h="2787" fill="none" stroke="1" extrusionOk="0">
                  <a:moveTo>
                    <a:pt x="334" y="1632"/>
                  </a:moveTo>
                  <a:lnTo>
                    <a:pt x="1" y="2787"/>
                  </a:lnTo>
                  <a:cubicBezTo>
                    <a:pt x="525" y="2572"/>
                    <a:pt x="1084" y="2489"/>
                    <a:pt x="1644" y="2560"/>
                  </a:cubicBezTo>
                  <a:cubicBezTo>
                    <a:pt x="1894" y="1727"/>
                    <a:pt x="2072" y="1025"/>
                    <a:pt x="2049" y="929"/>
                  </a:cubicBezTo>
                  <a:cubicBezTo>
                    <a:pt x="1858" y="167"/>
                    <a:pt x="929" y="1"/>
                    <a:pt x="929"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62" name="Google Shape;2762;p56" hidden="0"/>
            <p:cNvSpPr/>
            <p:nvPr isPhoto="0" userDrawn="0"/>
          </p:nvSpPr>
          <p:spPr bwMode="auto">
            <a:xfrm>
              <a:off x="5315400" y="1929775"/>
              <a:ext cx="60450" cy="79200"/>
            </a:xfrm>
            <a:custGeom>
              <a:avLst/>
              <a:gdLst/>
              <a:ahLst/>
              <a:cxnLst/>
              <a:rect l="l" t="t" r="r" b="b"/>
              <a:pathLst>
                <a:path w="2418" h="3168" fill="norm" stroke="1" extrusionOk="0">
                  <a:moveTo>
                    <a:pt x="2418" y="1"/>
                  </a:moveTo>
                  <a:cubicBezTo>
                    <a:pt x="2417" y="1"/>
                    <a:pt x="977" y="1013"/>
                    <a:pt x="477" y="1084"/>
                  </a:cubicBezTo>
                  <a:cubicBezTo>
                    <a:pt x="501" y="1334"/>
                    <a:pt x="489" y="1584"/>
                    <a:pt x="441" y="1834"/>
                  </a:cubicBezTo>
                  <a:cubicBezTo>
                    <a:pt x="370" y="2168"/>
                    <a:pt x="1" y="3168"/>
                    <a:pt x="155" y="3168"/>
                  </a:cubicBezTo>
                  <a:cubicBezTo>
                    <a:pt x="310" y="3168"/>
                    <a:pt x="1810" y="1775"/>
                    <a:pt x="2001" y="1584"/>
                  </a:cubicBezTo>
                  <a:cubicBezTo>
                    <a:pt x="2191" y="1394"/>
                    <a:pt x="2418" y="1"/>
                    <a:pt x="2418"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63" name="Google Shape;2763;p56" hidden="0"/>
            <p:cNvSpPr/>
            <p:nvPr isPhoto="0" userDrawn="0"/>
          </p:nvSpPr>
          <p:spPr bwMode="auto">
            <a:xfrm>
              <a:off x="5327000" y="1952700"/>
              <a:ext cx="29200" cy="19674"/>
            </a:xfrm>
            <a:custGeom>
              <a:avLst/>
              <a:gdLst/>
              <a:ahLst/>
              <a:cxnLst/>
              <a:rect l="l" t="t" r="r" b="b"/>
              <a:pathLst>
                <a:path w="1168" h="787" fill="norm" stroke="1" extrusionOk="0">
                  <a:moveTo>
                    <a:pt x="1168" y="0"/>
                  </a:moveTo>
                  <a:lnTo>
                    <a:pt x="430" y="12"/>
                  </a:lnTo>
                  <a:cubicBezTo>
                    <a:pt x="299" y="84"/>
                    <a:pt x="156" y="143"/>
                    <a:pt x="13" y="167"/>
                  </a:cubicBezTo>
                  <a:cubicBezTo>
                    <a:pt x="37" y="369"/>
                    <a:pt x="25" y="584"/>
                    <a:pt x="1" y="786"/>
                  </a:cubicBezTo>
                  <a:lnTo>
                    <a:pt x="1168"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64" name="Google Shape;2764;p56" hidden="0"/>
            <p:cNvSpPr/>
            <p:nvPr isPhoto="0" userDrawn="0"/>
          </p:nvSpPr>
          <p:spPr bwMode="auto">
            <a:xfrm>
              <a:off x="5128025" y="2125775"/>
              <a:ext cx="269550" cy="306450"/>
            </a:xfrm>
            <a:custGeom>
              <a:avLst/>
              <a:gdLst/>
              <a:ahLst/>
              <a:cxnLst/>
              <a:rect l="l" t="t" r="r" b="b"/>
              <a:pathLst>
                <a:path w="10782" h="12258" fill="norm" stroke="1" extrusionOk="0">
                  <a:moveTo>
                    <a:pt x="883" y="1"/>
                  </a:moveTo>
                  <a:cubicBezTo>
                    <a:pt x="305" y="1"/>
                    <a:pt x="1" y="110"/>
                    <a:pt x="30" y="531"/>
                  </a:cubicBezTo>
                  <a:cubicBezTo>
                    <a:pt x="78" y="1197"/>
                    <a:pt x="2816" y="9079"/>
                    <a:pt x="3019" y="9508"/>
                  </a:cubicBezTo>
                  <a:cubicBezTo>
                    <a:pt x="3019" y="9508"/>
                    <a:pt x="2888" y="10651"/>
                    <a:pt x="2769" y="11044"/>
                  </a:cubicBezTo>
                  <a:cubicBezTo>
                    <a:pt x="2638" y="11437"/>
                    <a:pt x="2138" y="12068"/>
                    <a:pt x="2102" y="12223"/>
                  </a:cubicBezTo>
                  <a:cubicBezTo>
                    <a:pt x="2094" y="12247"/>
                    <a:pt x="2125" y="12258"/>
                    <a:pt x="2183" y="12258"/>
                  </a:cubicBezTo>
                  <a:cubicBezTo>
                    <a:pt x="2469" y="12258"/>
                    <a:pt x="3418" y="11994"/>
                    <a:pt x="3686" y="11746"/>
                  </a:cubicBezTo>
                  <a:cubicBezTo>
                    <a:pt x="4007" y="11449"/>
                    <a:pt x="4067" y="10853"/>
                    <a:pt x="4507" y="10282"/>
                  </a:cubicBezTo>
                  <a:cubicBezTo>
                    <a:pt x="4960" y="9710"/>
                    <a:pt x="4757" y="9460"/>
                    <a:pt x="4483" y="9282"/>
                  </a:cubicBezTo>
                  <a:cubicBezTo>
                    <a:pt x="4210" y="9103"/>
                    <a:pt x="3864" y="8663"/>
                    <a:pt x="3864" y="8663"/>
                  </a:cubicBezTo>
                  <a:cubicBezTo>
                    <a:pt x="3733" y="8282"/>
                    <a:pt x="3638" y="7889"/>
                    <a:pt x="3567" y="7496"/>
                  </a:cubicBezTo>
                  <a:cubicBezTo>
                    <a:pt x="3412" y="6722"/>
                    <a:pt x="3043" y="3019"/>
                    <a:pt x="3043" y="3019"/>
                  </a:cubicBezTo>
                  <a:lnTo>
                    <a:pt x="3043" y="3019"/>
                  </a:lnTo>
                  <a:cubicBezTo>
                    <a:pt x="3043" y="3019"/>
                    <a:pt x="4579" y="4353"/>
                    <a:pt x="6353" y="4531"/>
                  </a:cubicBezTo>
                  <a:cubicBezTo>
                    <a:pt x="6638" y="4560"/>
                    <a:pt x="6904" y="4574"/>
                    <a:pt x="7152" y="4574"/>
                  </a:cubicBezTo>
                  <a:cubicBezTo>
                    <a:pt x="8441" y="4574"/>
                    <a:pt x="9272" y="4192"/>
                    <a:pt x="9960" y="3483"/>
                  </a:cubicBezTo>
                  <a:cubicBezTo>
                    <a:pt x="10782" y="2638"/>
                    <a:pt x="10055" y="1424"/>
                    <a:pt x="10055" y="1424"/>
                  </a:cubicBezTo>
                  <a:cubicBezTo>
                    <a:pt x="10055" y="1424"/>
                    <a:pt x="3686" y="173"/>
                    <a:pt x="2245" y="78"/>
                  </a:cubicBezTo>
                  <a:cubicBezTo>
                    <a:pt x="1697" y="42"/>
                    <a:pt x="1238" y="1"/>
                    <a:pt x="883" y="1"/>
                  </a:cubicBezTo>
                  <a:close/>
                </a:path>
              </a:pathLst>
            </a:custGeom>
            <a:solidFill>
              <a:srgbClr val="FFFFFF"/>
            </a:solidFill>
            <a:ln w="3875" cap="flat" cmpd="sng">
              <a:solidFill>
                <a:srgbClr val="263238"/>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65" name="Google Shape;2765;p56" hidden="0"/>
            <p:cNvSpPr/>
            <p:nvPr isPhoto="0" userDrawn="0"/>
          </p:nvSpPr>
          <p:spPr bwMode="auto">
            <a:xfrm>
              <a:off x="5193650" y="2165525"/>
              <a:ext cx="10450" cy="35450"/>
            </a:xfrm>
            <a:custGeom>
              <a:avLst/>
              <a:gdLst/>
              <a:ahLst/>
              <a:cxnLst/>
              <a:rect l="l" t="t" r="r" b="b"/>
              <a:pathLst>
                <a:path w="418" h="1418" fill="none" stroke="1" extrusionOk="0">
                  <a:moveTo>
                    <a:pt x="418" y="1417"/>
                  </a:moveTo>
                  <a:cubicBezTo>
                    <a:pt x="418" y="1417"/>
                    <a:pt x="394" y="524"/>
                    <a:pt x="1"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66" name="Google Shape;2766;p56" hidden="0"/>
            <p:cNvSpPr/>
            <p:nvPr isPhoto="0" userDrawn="0"/>
          </p:nvSpPr>
          <p:spPr bwMode="auto">
            <a:xfrm>
              <a:off x="5180050" y="2356625"/>
              <a:ext cx="71975" cy="75425"/>
            </a:xfrm>
            <a:custGeom>
              <a:avLst/>
              <a:gdLst/>
              <a:ahLst/>
              <a:cxnLst/>
              <a:rect l="l" t="t" r="r" b="b"/>
              <a:pathLst>
                <a:path w="2879" h="3017" fill="norm" stroke="1" extrusionOk="0">
                  <a:moveTo>
                    <a:pt x="2343" y="0"/>
                  </a:moveTo>
                  <a:cubicBezTo>
                    <a:pt x="2307" y="107"/>
                    <a:pt x="2259" y="203"/>
                    <a:pt x="2200" y="298"/>
                  </a:cubicBezTo>
                  <a:cubicBezTo>
                    <a:pt x="1986" y="548"/>
                    <a:pt x="1712" y="1727"/>
                    <a:pt x="1462" y="1917"/>
                  </a:cubicBezTo>
                  <a:cubicBezTo>
                    <a:pt x="1327" y="2014"/>
                    <a:pt x="1084" y="2036"/>
                    <a:pt x="881" y="2036"/>
                  </a:cubicBezTo>
                  <a:cubicBezTo>
                    <a:pt x="761" y="2036"/>
                    <a:pt x="655" y="2029"/>
                    <a:pt x="593" y="2024"/>
                  </a:cubicBezTo>
                  <a:cubicBezTo>
                    <a:pt x="402" y="2405"/>
                    <a:pt x="57" y="2858"/>
                    <a:pt x="9" y="2977"/>
                  </a:cubicBezTo>
                  <a:cubicBezTo>
                    <a:pt x="1" y="3004"/>
                    <a:pt x="36" y="3017"/>
                    <a:pt x="102" y="3017"/>
                  </a:cubicBezTo>
                  <a:cubicBezTo>
                    <a:pt x="404" y="3017"/>
                    <a:pt x="1341" y="2757"/>
                    <a:pt x="1605" y="2512"/>
                  </a:cubicBezTo>
                  <a:cubicBezTo>
                    <a:pt x="1926" y="2215"/>
                    <a:pt x="1974" y="1607"/>
                    <a:pt x="2426" y="1036"/>
                  </a:cubicBezTo>
                  <a:cubicBezTo>
                    <a:pt x="2879" y="464"/>
                    <a:pt x="2676" y="214"/>
                    <a:pt x="2402" y="48"/>
                  </a:cubicBezTo>
                  <a:cubicBezTo>
                    <a:pt x="2379" y="36"/>
                    <a:pt x="2355" y="12"/>
                    <a:pt x="2343"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67" name="Google Shape;2767;p56" hidden="0"/>
            <p:cNvSpPr/>
            <p:nvPr isPhoto="0" userDrawn="0"/>
          </p:nvSpPr>
          <p:spPr bwMode="auto">
            <a:xfrm>
              <a:off x="5184125" y="2127725"/>
              <a:ext cx="213449" cy="112425"/>
            </a:xfrm>
            <a:custGeom>
              <a:avLst/>
              <a:gdLst/>
              <a:ahLst/>
              <a:cxnLst/>
              <a:rect l="l" t="t" r="r" b="b"/>
              <a:pathLst>
                <a:path w="8538" h="4497" fill="norm" stroke="1" extrusionOk="0">
                  <a:moveTo>
                    <a:pt x="1" y="0"/>
                  </a:moveTo>
                  <a:cubicBezTo>
                    <a:pt x="775" y="762"/>
                    <a:pt x="1073" y="1881"/>
                    <a:pt x="799" y="2929"/>
                  </a:cubicBezTo>
                  <a:cubicBezTo>
                    <a:pt x="799" y="2929"/>
                    <a:pt x="2335" y="4275"/>
                    <a:pt x="4109" y="4453"/>
                  </a:cubicBezTo>
                  <a:cubicBezTo>
                    <a:pt x="4394" y="4482"/>
                    <a:pt x="4660" y="4496"/>
                    <a:pt x="4908" y="4496"/>
                  </a:cubicBezTo>
                  <a:cubicBezTo>
                    <a:pt x="6197" y="4496"/>
                    <a:pt x="7028" y="4114"/>
                    <a:pt x="7716" y="3405"/>
                  </a:cubicBezTo>
                  <a:cubicBezTo>
                    <a:pt x="8538" y="2560"/>
                    <a:pt x="7811" y="1346"/>
                    <a:pt x="7811" y="1346"/>
                  </a:cubicBezTo>
                  <a:cubicBezTo>
                    <a:pt x="7811" y="1346"/>
                    <a:pt x="1442" y="95"/>
                    <a:pt x="1" y="0"/>
                  </a:cubicBezTo>
                  <a:close/>
                </a:path>
              </a:pathLst>
            </a:custGeom>
            <a:solidFill>
              <a:srgbClr val="949494"/>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68" name="Google Shape;2768;p56" hidden="0"/>
            <p:cNvSpPr/>
            <p:nvPr isPhoto="0" userDrawn="0"/>
          </p:nvSpPr>
          <p:spPr bwMode="auto">
            <a:xfrm>
              <a:off x="5221350" y="2098250"/>
              <a:ext cx="93175" cy="89425"/>
            </a:xfrm>
            <a:custGeom>
              <a:avLst/>
              <a:gdLst/>
              <a:ahLst/>
              <a:cxnLst/>
              <a:rect l="l" t="t" r="r" b="b"/>
              <a:pathLst>
                <a:path w="3727" h="3577" fill="norm" stroke="1" extrusionOk="0">
                  <a:moveTo>
                    <a:pt x="381" y="1"/>
                  </a:moveTo>
                  <a:cubicBezTo>
                    <a:pt x="381" y="1"/>
                    <a:pt x="72" y="477"/>
                    <a:pt x="36" y="822"/>
                  </a:cubicBezTo>
                  <a:cubicBezTo>
                    <a:pt x="0" y="1167"/>
                    <a:pt x="500" y="1525"/>
                    <a:pt x="977" y="1703"/>
                  </a:cubicBezTo>
                  <a:cubicBezTo>
                    <a:pt x="1465" y="1870"/>
                    <a:pt x="1965" y="2001"/>
                    <a:pt x="2465" y="2108"/>
                  </a:cubicBezTo>
                  <a:cubicBezTo>
                    <a:pt x="2393" y="2310"/>
                    <a:pt x="2382" y="2513"/>
                    <a:pt x="2417" y="2715"/>
                  </a:cubicBezTo>
                  <a:cubicBezTo>
                    <a:pt x="2465" y="3096"/>
                    <a:pt x="2751" y="3144"/>
                    <a:pt x="2751" y="3144"/>
                  </a:cubicBezTo>
                  <a:cubicBezTo>
                    <a:pt x="2751" y="3144"/>
                    <a:pt x="2620" y="3275"/>
                    <a:pt x="2632" y="3334"/>
                  </a:cubicBezTo>
                  <a:cubicBezTo>
                    <a:pt x="2679" y="3453"/>
                    <a:pt x="2763" y="3537"/>
                    <a:pt x="2882" y="3572"/>
                  </a:cubicBezTo>
                  <a:cubicBezTo>
                    <a:pt x="2909" y="3575"/>
                    <a:pt x="2935" y="3577"/>
                    <a:pt x="2962" y="3577"/>
                  </a:cubicBezTo>
                  <a:cubicBezTo>
                    <a:pt x="3146" y="3577"/>
                    <a:pt x="3318" y="3505"/>
                    <a:pt x="3453" y="3370"/>
                  </a:cubicBezTo>
                  <a:cubicBezTo>
                    <a:pt x="3536" y="3287"/>
                    <a:pt x="3727" y="3025"/>
                    <a:pt x="3727" y="2918"/>
                  </a:cubicBezTo>
                  <a:cubicBezTo>
                    <a:pt x="3715" y="2656"/>
                    <a:pt x="3417" y="2275"/>
                    <a:pt x="3417" y="2275"/>
                  </a:cubicBezTo>
                  <a:cubicBezTo>
                    <a:pt x="3251" y="2001"/>
                    <a:pt x="3001" y="1775"/>
                    <a:pt x="2703" y="1644"/>
                  </a:cubicBezTo>
                  <a:cubicBezTo>
                    <a:pt x="2227" y="1417"/>
                    <a:pt x="929" y="382"/>
                    <a:pt x="929" y="382"/>
                  </a:cubicBezTo>
                  <a:lnTo>
                    <a:pt x="846" y="322"/>
                  </a:lnTo>
                  <a:lnTo>
                    <a:pt x="381"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69" name="Google Shape;2769;p56" hidden="0"/>
            <p:cNvSpPr/>
            <p:nvPr isPhoto="0" userDrawn="0"/>
          </p:nvSpPr>
          <p:spPr bwMode="auto">
            <a:xfrm>
              <a:off x="5221350" y="2098250"/>
              <a:ext cx="93175" cy="89925"/>
            </a:xfrm>
            <a:custGeom>
              <a:avLst/>
              <a:gdLst/>
              <a:ahLst/>
              <a:cxnLst/>
              <a:rect l="l" t="t" r="r" b="b"/>
              <a:pathLst>
                <a:path w="3727" h="3597" fill="none" stroke="1" extrusionOk="0">
                  <a:moveTo>
                    <a:pt x="381" y="1"/>
                  </a:moveTo>
                  <a:cubicBezTo>
                    <a:pt x="381" y="1"/>
                    <a:pt x="72" y="477"/>
                    <a:pt x="36" y="822"/>
                  </a:cubicBezTo>
                  <a:cubicBezTo>
                    <a:pt x="0" y="1167"/>
                    <a:pt x="500" y="1525"/>
                    <a:pt x="977" y="1703"/>
                  </a:cubicBezTo>
                  <a:cubicBezTo>
                    <a:pt x="1465" y="1870"/>
                    <a:pt x="1965" y="2001"/>
                    <a:pt x="2465" y="2108"/>
                  </a:cubicBezTo>
                  <a:cubicBezTo>
                    <a:pt x="2393" y="2310"/>
                    <a:pt x="2382" y="2513"/>
                    <a:pt x="2417" y="2715"/>
                  </a:cubicBezTo>
                  <a:cubicBezTo>
                    <a:pt x="2465" y="3096"/>
                    <a:pt x="2751" y="3144"/>
                    <a:pt x="2751" y="3144"/>
                  </a:cubicBezTo>
                  <a:cubicBezTo>
                    <a:pt x="2751" y="3144"/>
                    <a:pt x="2620" y="3275"/>
                    <a:pt x="2632" y="3334"/>
                  </a:cubicBezTo>
                  <a:cubicBezTo>
                    <a:pt x="2679" y="3453"/>
                    <a:pt x="2763" y="3537"/>
                    <a:pt x="2882" y="3572"/>
                  </a:cubicBezTo>
                  <a:cubicBezTo>
                    <a:pt x="3096" y="3596"/>
                    <a:pt x="3298" y="3525"/>
                    <a:pt x="3453" y="3370"/>
                  </a:cubicBezTo>
                  <a:cubicBezTo>
                    <a:pt x="3536" y="3287"/>
                    <a:pt x="3727" y="3025"/>
                    <a:pt x="3727" y="2918"/>
                  </a:cubicBezTo>
                  <a:cubicBezTo>
                    <a:pt x="3715" y="2656"/>
                    <a:pt x="3417" y="2275"/>
                    <a:pt x="3417" y="2275"/>
                  </a:cubicBezTo>
                  <a:cubicBezTo>
                    <a:pt x="3251" y="2001"/>
                    <a:pt x="3001" y="1775"/>
                    <a:pt x="2703" y="1644"/>
                  </a:cubicBezTo>
                  <a:cubicBezTo>
                    <a:pt x="2227" y="1417"/>
                    <a:pt x="929" y="382"/>
                    <a:pt x="929" y="382"/>
                  </a:cubicBezTo>
                  <a:lnTo>
                    <a:pt x="846" y="322"/>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70" name="Google Shape;2770;p56" hidden="0"/>
            <p:cNvSpPr/>
            <p:nvPr isPhoto="0" userDrawn="0"/>
          </p:nvSpPr>
          <p:spPr bwMode="auto">
            <a:xfrm>
              <a:off x="5290100" y="2176825"/>
              <a:ext cx="5975" cy="4200"/>
            </a:xfrm>
            <a:custGeom>
              <a:avLst/>
              <a:gdLst/>
              <a:ahLst/>
              <a:cxnLst/>
              <a:rect l="l" t="t" r="r" b="b"/>
              <a:pathLst>
                <a:path w="239" h="168" fill="none" stroke="1" extrusionOk="0">
                  <a:moveTo>
                    <a:pt x="1" y="1"/>
                  </a:moveTo>
                  <a:cubicBezTo>
                    <a:pt x="1" y="1"/>
                    <a:pt x="96" y="167"/>
                    <a:pt x="239" y="16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71" name="Google Shape;2771;p56" hidden="0"/>
            <p:cNvSpPr/>
            <p:nvPr isPhoto="0" userDrawn="0"/>
          </p:nvSpPr>
          <p:spPr bwMode="auto">
            <a:xfrm>
              <a:off x="5282950" y="1845375"/>
              <a:ext cx="136650" cy="110675"/>
            </a:xfrm>
            <a:custGeom>
              <a:avLst/>
              <a:gdLst/>
              <a:ahLst/>
              <a:cxnLst/>
              <a:rect l="l" t="t" r="r" b="b"/>
              <a:pathLst>
                <a:path w="5466" h="4427" fill="norm" stroke="1" extrusionOk="0">
                  <a:moveTo>
                    <a:pt x="3737" y="0"/>
                  </a:moveTo>
                  <a:cubicBezTo>
                    <a:pt x="2623" y="0"/>
                    <a:pt x="986" y="281"/>
                    <a:pt x="656" y="721"/>
                  </a:cubicBezTo>
                  <a:cubicBezTo>
                    <a:pt x="263" y="1233"/>
                    <a:pt x="1144" y="2115"/>
                    <a:pt x="1144" y="2115"/>
                  </a:cubicBezTo>
                  <a:cubicBezTo>
                    <a:pt x="1144" y="2115"/>
                    <a:pt x="1239" y="2900"/>
                    <a:pt x="787" y="3281"/>
                  </a:cubicBezTo>
                  <a:cubicBezTo>
                    <a:pt x="560" y="3472"/>
                    <a:pt x="364" y="3519"/>
                    <a:pt x="224" y="3519"/>
                  </a:cubicBezTo>
                  <a:cubicBezTo>
                    <a:pt x="84" y="3519"/>
                    <a:pt x="1" y="3472"/>
                    <a:pt x="1" y="3472"/>
                  </a:cubicBezTo>
                  <a:lnTo>
                    <a:pt x="1" y="3472"/>
                  </a:lnTo>
                  <a:cubicBezTo>
                    <a:pt x="1" y="3472"/>
                    <a:pt x="334" y="4031"/>
                    <a:pt x="822" y="4293"/>
                  </a:cubicBezTo>
                  <a:cubicBezTo>
                    <a:pt x="1030" y="4400"/>
                    <a:pt x="1526" y="4426"/>
                    <a:pt x="2051" y="4426"/>
                  </a:cubicBezTo>
                  <a:cubicBezTo>
                    <a:pt x="2573" y="4426"/>
                    <a:pt x="3125" y="4400"/>
                    <a:pt x="3452" y="4400"/>
                  </a:cubicBezTo>
                  <a:cubicBezTo>
                    <a:pt x="3568" y="4400"/>
                    <a:pt x="3655" y="4403"/>
                    <a:pt x="3704" y="4412"/>
                  </a:cubicBezTo>
                  <a:cubicBezTo>
                    <a:pt x="3741" y="4420"/>
                    <a:pt x="3788" y="4424"/>
                    <a:pt x="3844" y="4424"/>
                  </a:cubicBezTo>
                  <a:cubicBezTo>
                    <a:pt x="4285" y="4424"/>
                    <a:pt x="5218" y="4182"/>
                    <a:pt x="5335" y="3865"/>
                  </a:cubicBezTo>
                  <a:cubicBezTo>
                    <a:pt x="5466" y="3508"/>
                    <a:pt x="5299" y="162"/>
                    <a:pt x="4299" y="31"/>
                  </a:cubicBezTo>
                  <a:cubicBezTo>
                    <a:pt x="4138" y="10"/>
                    <a:pt x="3947" y="0"/>
                    <a:pt x="3737"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72" name="Google Shape;2772;p56" hidden="0"/>
            <p:cNvSpPr/>
            <p:nvPr isPhoto="0" userDrawn="0"/>
          </p:nvSpPr>
          <p:spPr bwMode="auto">
            <a:xfrm>
              <a:off x="5298425" y="1880375"/>
              <a:ext cx="92000" cy="78599"/>
            </a:xfrm>
            <a:custGeom>
              <a:avLst/>
              <a:gdLst/>
              <a:ahLst/>
              <a:cxnLst/>
              <a:rect l="l" t="t" r="r" b="b"/>
              <a:pathLst>
                <a:path w="3680" h="3144" fill="norm" stroke="1" extrusionOk="0">
                  <a:moveTo>
                    <a:pt x="1668" y="0"/>
                  </a:moveTo>
                  <a:cubicBezTo>
                    <a:pt x="1668" y="0"/>
                    <a:pt x="525" y="262"/>
                    <a:pt x="489" y="548"/>
                  </a:cubicBezTo>
                  <a:cubicBezTo>
                    <a:pt x="465" y="845"/>
                    <a:pt x="1" y="2858"/>
                    <a:pt x="430" y="3048"/>
                  </a:cubicBezTo>
                  <a:cubicBezTo>
                    <a:pt x="563" y="3113"/>
                    <a:pt x="794" y="3144"/>
                    <a:pt x="1060" y="3144"/>
                  </a:cubicBezTo>
                  <a:cubicBezTo>
                    <a:pt x="1625" y="3144"/>
                    <a:pt x="2349" y="3005"/>
                    <a:pt x="2632" y="2762"/>
                  </a:cubicBezTo>
                  <a:cubicBezTo>
                    <a:pt x="2906" y="2536"/>
                    <a:pt x="3132" y="2274"/>
                    <a:pt x="3323" y="1977"/>
                  </a:cubicBezTo>
                  <a:cubicBezTo>
                    <a:pt x="3323" y="1977"/>
                    <a:pt x="3340" y="1993"/>
                    <a:pt x="3369" y="1993"/>
                  </a:cubicBezTo>
                  <a:cubicBezTo>
                    <a:pt x="3409" y="1993"/>
                    <a:pt x="3473" y="1962"/>
                    <a:pt x="3549" y="1810"/>
                  </a:cubicBezTo>
                  <a:cubicBezTo>
                    <a:pt x="3680" y="1560"/>
                    <a:pt x="3644" y="1167"/>
                    <a:pt x="3644" y="1167"/>
                  </a:cubicBezTo>
                  <a:lnTo>
                    <a:pt x="3644" y="1167"/>
                  </a:lnTo>
                  <a:cubicBezTo>
                    <a:pt x="3644" y="1167"/>
                    <a:pt x="3472" y="1413"/>
                    <a:pt x="3204" y="1413"/>
                  </a:cubicBezTo>
                  <a:cubicBezTo>
                    <a:pt x="3086" y="1413"/>
                    <a:pt x="2949" y="1365"/>
                    <a:pt x="2799" y="1226"/>
                  </a:cubicBezTo>
                  <a:cubicBezTo>
                    <a:pt x="2311" y="774"/>
                    <a:pt x="1668" y="0"/>
                    <a:pt x="1668"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73" name="Google Shape;2773;p56" hidden="0"/>
            <p:cNvSpPr/>
            <p:nvPr isPhoto="0" userDrawn="0"/>
          </p:nvSpPr>
          <p:spPr bwMode="auto">
            <a:xfrm>
              <a:off x="5313625" y="1901800"/>
              <a:ext cx="5075" cy="7475"/>
            </a:xfrm>
            <a:custGeom>
              <a:avLst/>
              <a:gdLst/>
              <a:ahLst/>
              <a:cxnLst/>
              <a:rect l="l" t="t" r="r" b="b"/>
              <a:pathLst>
                <a:path w="203" h="299" fill="norm" stroke="1" extrusionOk="0">
                  <a:moveTo>
                    <a:pt x="107" y="0"/>
                  </a:moveTo>
                  <a:cubicBezTo>
                    <a:pt x="48" y="0"/>
                    <a:pt x="0" y="60"/>
                    <a:pt x="0" y="143"/>
                  </a:cubicBezTo>
                  <a:cubicBezTo>
                    <a:pt x="0" y="227"/>
                    <a:pt x="48" y="298"/>
                    <a:pt x="107" y="298"/>
                  </a:cubicBezTo>
                  <a:cubicBezTo>
                    <a:pt x="155" y="298"/>
                    <a:pt x="203" y="227"/>
                    <a:pt x="203" y="143"/>
                  </a:cubicBezTo>
                  <a:cubicBezTo>
                    <a:pt x="203" y="60"/>
                    <a:pt x="155" y="0"/>
                    <a:pt x="1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74" name="Google Shape;2774;p56" hidden="0"/>
            <p:cNvSpPr/>
            <p:nvPr isPhoto="0" userDrawn="0"/>
          </p:nvSpPr>
          <p:spPr bwMode="auto">
            <a:xfrm>
              <a:off x="5335950" y="1905975"/>
              <a:ext cx="4775" cy="7449"/>
            </a:xfrm>
            <a:custGeom>
              <a:avLst/>
              <a:gdLst/>
              <a:ahLst/>
              <a:cxnLst/>
              <a:rect l="l" t="t" r="r" b="b"/>
              <a:pathLst>
                <a:path w="191" h="298" fill="norm" stroke="1" extrusionOk="0">
                  <a:moveTo>
                    <a:pt x="95" y="0"/>
                  </a:moveTo>
                  <a:cubicBezTo>
                    <a:pt x="48" y="0"/>
                    <a:pt x="0" y="60"/>
                    <a:pt x="0" y="143"/>
                  </a:cubicBezTo>
                  <a:cubicBezTo>
                    <a:pt x="0" y="226"/>
                    <a:pt x="48" y="298"/>
                    <a:pt x="95" y="298"/>
                  </a:cubicBezTo>
                  <a:cubicBezTo>
                    <a:pt x="143" y="298"/>
                    <a:pt x="191" y="226"/>
                    <a:pt x="191" y="143"/>
                  </a:cubicBezTo>
                  <a:cubicBezTo>
                    <a:pt x="191" y="60"/>
                    <a:pt x="143" y="0"/>
                    <a:pt x="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75" name="Google Shape;2775;p56" hidden="0"/>
            <p:cNvSpPr/>
            <p:nvPr isPhoto="0" userDrawn="0"/>
          </p:nvSpPr>
          <p:spPr bwMode="auto">
            <a:xfrm>
              <a:off x="5311225" y="1902100"/>
              <a:ext cx="14324" cy="25325"/>
            </a:xfrm>
            <a:custGeom>
              <a:avLst/>
              <a:gdLst/>
              <a:ahLst/>
              <a:cxnLst/>
              <a:rect l="l" t="t" r="r" b="b"/>
              <a:pathLst>
                <a:path w="573" h="1013" fill="none" stroke="1" extrusionOk="0">
                  <a:moveTo>
                    <a:pt x="572" y="0"/>
                  </a:moveTo>
                  <a:cubicBezTo>
                    <a:pt x="572" y="0"/>
                    <a:pt x="525" y="298"/>
                    <a:pt x="430" y="369"/>
                  </a:cubicBezTo>
                  <a:cubicBezTo>
                    <a:pt x="322" y="441"/>
                    <a:pt x="60" y="619"/>
                    <a:pt x="37" y="762"/>
                  </a:cubicBezTo>
                  <a:cubicBezTo>
                    <a:pt x="1" y="917"/>
                    <a:pt x="549" y="1012"/>
                    <a:pt x="549" y="101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76" name="Google Shape;2776;p56" hidden="0"/>
            <p:cNvSpPr/>
            <p:nvPr isPhoto="0" userDrawn="0"/>
          </p:nvSpPr>
          <p:spPr bwMode="auto">
            <a:xfrm>
              <a:off x="5315400" y="1934250"/>
              <a:ext cx="14899" cy="5675"/>
            </a:xfrm>
            <a:custGeom>
              <a:avLst/>
              <a:gdLst/>
              <a:ahLst/>
              <a:cxnLst/>
              <a:rect l="l" t="t" r="r" b="b"/>
              <a:pathLst>
                <a:path w="596" h="227" fill="none" stroke="1" extrusionOk="0">
                  <a:moveTo>
                    <a:pt x="1" y="0"/>
                  </a:moveTo>
                  <a:cubicBezTo>
                    <a:pt x="1" y="0"/>
                    <a:pt x="298" y="226"/>
                    <a:pt x="596" y="24"/>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77" name="Google Shape;2777;p56" hidden="0"/>
            <p:cNvSpPr/>
            <p:nvPr isPhoto="0" userDrawn="0"/>
          </p:nvSpPr>
          <p:spPr bwMode="auto">
            <a:xfrm>
              <a:off x="5333550" y="1900900"/>
              <a:ext cx="13725" cy="5675"/>
            </a:xfrm>
            <a:custGeom>
              <a:avLst/>
              <a:gdLst/>
              <a:ahLst/>
              <a:cxnLst/>
              <a:rect l="l" t="t" r="r" b="b"/>
              <a:pathLst>
                <a:path w="549" h="227" fill="none" stroke="1" extrusionOk="0">
                  <a:moveTo>
                    <a:pt x="1" y="48"/>
                  </a:moveTo>
                  <a:cubicBezTo>
                    <a:pt x="203" y="1"/>
                    <a:pt x="418" y="60"/>
                    <a:pt x="549" y="22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78" name="Google Shape;2778;p56" hidden="0"/>
            <p:cNvSpPr/>
            <p:nvPr isPhoto="0" userDrawn="0"/>
          </p:nvSpPr>
          <p:spPr bwMode="auto">
            <a:xfrm>
              <a:off x="5313925" y="1894650"/>
              <a:ext cx="9250" cy="4500"/>
            </a:xfrm>
            <a:custGeom>
              <a:avLst/>
              <a:gdLst/>
              <a:ahLst/>
              <a:cxnLst/>
              <a:rect l="l" t="t" r="r" b="b"/>
              <a:pathLst>
                <a:path w="370" h="180" fill="none" stroke="1" extrusionOk="0">
                  <a:moveTo>
                    <a:pt x="369" y="179"/>
                  </a:moveTo>
                  <a:cubicBezTo>
                    <a:pt x="369" y="179"/>
                    <a:pt x="250" y="1"/>
                    <a:pt x="0" y="179"/>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79" name="Google Shape;2779;p56" hidden="0"/>
            <p:cNvSpPr/>
            <p:nvPr isPhoto="0" userDrawn="0"/>
          </p:nvSpPr>
          <p:spPr bwMode="auto">
            <a:xfrm>
              <a:off x="5353800" y="1941100"/>
              <a:ext cx="58950" cy="17075"/>
            </a:xfrm>
            <a:custGeom>
              <a:avLst/>
              <a:gdLst/>
              <a:ahLst/>
              <a:cxnLst/>
              <a:rect l="l" t="t" r="r" b="b"/>
              <a:pathLst>
                <a:path w="2358" h="683" fill="norm" stroke="1" extrusionOk="0">
                  <a:moveTo>
                    <a:pt x="1001" y="0"/>
                  </a:moveTo>
                  <a:cubicBezTo>
                    <a:pt x="1001" y="0"/>
                    <a:pt x="501" y="321"/>
                    <a:pt x="286" y="369"/>
                  </a:cubicBezTo>
                  <a:cubicBezTo>
                    <a:pt x="191" y="393"/>
                    <a:pt x="96" y="417"/>
                    <a:pt x="1" y="429"/>
                  </a:cubicBezTo>
                  <a:cubicBezTo>
                    <a:pt x="1" y="429"/>
                    <a:pt x="1" y="583"/>
                    <a:pt x="786" y="667"/>
                  </a:cubicBezTo>
                  <a:cubicBezTo>
                    <a:pt x="901" y="677"/>
                    <a:pt x="1011" y="682"/>
                    <a:pt x="1117" y="682"/>
                  </a:cubicBezTo>
                  <a:cubicBezTo>
                    <a:pt x="1744" y="682"/>
                    <a:pt x="2195" y="501"/>
                    <a:pt x="2358" y="155"/>
                  </a:cubicBezTo>
                  <a:lnTo>
                    <a:pt x="1001"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80" name="Google Shape;2780;p56" hidden="0"/>
            <p:cNvSpPr/>
            <p:nvPr isPhoto="0" userDrawn="0"/>
          </p:nvSpPr>
          <p:spPr bwMode="auto">
            <a:xfrm>
              <a:off x="5353800" y="1941100"/>
              <a:ext cx="58950" cy="18475"/>
            </a:xfrm>
            <a:custGeom>
              <a:avLst/>
              <a:gdLst/>
              <a:ahLst/>
              <a:cxnLst/>
              <a:rect l="l" t="t" r="r" b="b"/>
              <a:pathLst>
                <a:path w="2358" h="739" fill="none" stroke="1" extrusionOk="0">
                  <a:moveTo>
                    <a:pt x="1001" y="0"/>
                  </a:moveTo>
                  <a:cubicBezTo>
                    <a:pt x="1001" y="0"/>
                    <a:pt x="501" y="321"/>
                    <a:pt x="286" y="369"/>
                  </a:cubicBezTo>
                  <a:cubicBezTo>
                    <a:pt x="191" y="393"/>
                    <a:pt x="96" y="417"/>
                    <a:pt x="1" y="429"/>
                  </a:cubicBezTo>
                  <a:cubicBezTo>
                    <a:pt x="1" y="429"/>
                    <a:pt x="1" y="583"/>
                    <a:pt x="786" y="667"/>
                  </a:cubicBezTo>
                  <a:cubicBezTo>
                    <a:pt x="1584" y="738"/>
                    <a:pt x="2167" y="560"/>
                    <a:pt x="2358" y="15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81" name="Google Shape;2781;p56" hidden="0"/>
            <p:cNvSpPr/>
            <p:nvPr isPhoto="0" userDrawn="0"/>
          </p:nvSpPr>
          <p:spPr bwMode="auto">
            <a:xfrm>
              <a:off x="4942150" y="2398875"/>
              <a:ext cx="84550" cy="51525"/>
            </a:xfrm>
            <a:custGeom>
              <a:avLst/>
              <a:gdLst/>
              <a:ahLst/>
              <a:cxnLst/>
              <a:rect l="l" t="t" r="r" b="b"/>
              <a:pathLst>
                <a:path w="3382" h="2061" fill="norm" stroke="1" extrusionOk="0">
                  <a:moveTo>
                    <a:pt x="1643" y="1"/>
                  </a:moveTo>
                  <a:lnTo>
                    <a:pt x="24" y="144"/>
                  </a:lnTo>
                  <a:lnTo>
                    <a:pt x="0" y="2061"/>
                  </a:lnTo>
                  <a:lnTo>
                    <a:pt x="3132" y="2061"/>
                  </a:lnTo>
                  <a:cubicBezTo>
                    <a:pt x="3155" y="2061"/>
                    <a:pt x="3191" y="2049"/>
                    <a:pt x="3215" y="2049"/>
                  </a:cubicBezTo>
                  <a:cubicBezTo>
                    <a:pt x="3334" y="2001"/>
                    <a:pt x="3382" y="1870"/>
                    <a:pt x="3334" y="1751"/>
                  </a:cubicBezTo>
                  <a:cubicBezTo>
                    <a:pt x="3310" y="1680"/>
                    <a:pt x="2870" y="1561"/>
                    <a:pt x="2762" y="1501"/>
                  </a:cubicBezTo>
                  <a:cubicBezTo>
                    <a:pt x="2417" y="1287"/>
                    <a:pt x="2143" y="989"/>
                    <a:pt x="2012" y="870"/>
                  </a:cubicBezTo>
                  <a:cubicBezTo>
                    <a:pt x="1822" y="703"/>
                    <a:pt x="1643" y="1"/>
                    <a:pt x="1643" y="1"/>
                  </a:cubicBezTo>
                  <a:close/>
                </a:path>
              </a:pathLst>
            </a:custGeom>
            <a:solidFill>
              <a:srgbClr val="666666"/>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82" name="Google Shape;2782;p56" hidden="0"/>
            <p:cNvSpPr/>
            <p:nvPr isPhoto="0" userDrawn="0"/>
          </p:nvSpPr>
          <p:spPr bwMode="auto">
            <a:xfrm>
              <a:off x="4851650" y="1997950"/>
              <a:ext cx="151525" cy="406025"/>
            </a:xfrm>
            <a:custGeom>
              <a:avLst/>
              <a:gdLst/>
              <a:ahLst/>
              <a:cxnLst/>
              <a:rect l="l" t="t" r="r" b="b"/>
              <a:pathLst>
                <a:path w="6061" h="16241" fill="norm" stroke="1" extrusionOk="0">
                  <a:moveTo>
                    <a:pt x="108" y="0"/>
                  </a:moveTo>
                  <a:lnTo>
                    <a:pt x="72" y="2334"/>
                  </a:lnTo>
                  <a:lnTo>
                    <a:pt x="1" y="8977"/>
                  </a:lnTo>
                  <a:cubicBezTo>
                    <a:pt x="1" y="8977"/>
                    <a:pt x="36" y="11037"/>
                    <a:pt x="108" y="11382"/>
                  </a:cubicBezTo>
                  <a:cubicBezTo>
                    <a:pt x="191" y="11716"/>
                    <a:pt x="36" y="16038"/>
                    <a:pt x="36" y="16038"/>
                  </a:cubicBezTo>
                  <a:lnTo>
                    <a:pt x="1608" y="16181"/>
                  </a:lnTo>
                  <a:lnTo>
                    <a:pt x="2180" y="9954"/>
                  </a:lnTo>
                  <a:lnTo>
                    <a:pt x="3073" y="3762"/>
                  </a:lnTo>
                  <a:lnTo>
                    <a:pt x="3525" y="10061"/>
                  </a:lnTo>
                  <a:lnTo>
                    <a:pt x="3620" y="16240"/>
                  </a:lnTo>
                  <a:lnTo>
                    <a:pt x="5263" y="16038"/>
                  </a:lnTo>
                  <a:lnTo>
                    <a:pt x="5382" y="11121"/>
                  </a:lnTo>
                  <a:cubicBezTo>
                    <a:pt x="5382" y="11121"/>
                    <a:pt x="5954" y="6584"/>
                    <a:pt x="5954" y="5084"/>
                  </a:cubicBezTo>
                  <a:lnTo>
                    <a:pt x="5954" y="1405"/>
                  </a:lnTo>
                  <a:lnTo>
                    <a:pt x="6061" y="83"/>
                  </a:lnTo>
                  <a:lnTo>
                    <a:pt x="108"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83" name="Google Shape;2783;p56" hidden="0"/>
            <p:cNvSpPr/>
            <p:nvPr isPhoto="0" userDrawn="0"/>
          </p:nvSpPr>
          <p:spPr bwMode="auto">
            <a:xfrm>
              <a:off x="4808800" y="2398875"/>
              <a:ext cx="83650" cy="51525"/>
            </a:xfrm>
            <a:custGeom>
              <a:avLst/>
              <a:gdLst/>
              <a:ahLst/>
              <a:cxnLst/>
              <a:rect l="l" t="t" r="r" b="b"/>
              <a:pathLst>
                <a:path w="3346" h="2061" fill="norm" stroke="1" extrusionOk="0">
                  <a:moveTo>
                    <a:pt x="1750" y="1"/>
                  </a:moveTo>
                  <a:cubicBezTo>
                    <a:pt x="1750" y="1"/>
                    <a:pt x="1560" y="703"/>
                    <a:pt x="1381" y="870"/>
                  </a:cubicBezTo>
                  <a:cubicBezTo>
                    <a:pt x="1238" y="989"/>
                    <a:pt x="977" y="1287"/>
                    <a:pt x="619" y="1501"/>
                  </a:cubicBezTo>
                  <a:cubicBezTo>
                    <a:pt x="512" y="1561"/>
                    <a:pt x="84" y="1680"/>
                    <a:pt x="48" y="1751"/>
                  </a:cubicBezTo>
                  <a:cubicBezTo>
                    <a:pt x="0" y="1870"/>
                    <a:pt x="60" y="2001"/>
                    <a:pt x="167" y="2049"/>
                  </a:cubicBezTo>
                  <a:cubicBezTo>
                    <a:pt x="203" y="2061"/>
                    <a:pt x="226" y="2061"/>
                    <a:pt x="262" y="2061"/>
                  </a:cubicBezTo>
                  <a:lnTo>
                    <a:pt x="3346" y="2061"/>
                  </a:lnTo>
                  <a:lnTo>
                    <a:pt x="3322" y="144"/>
                  </a:lnTo>
                  <a:lnTo>
                    <a:pt x="1750" y="1"/>
                  </a:lnTo>
                  <a:close/>
                </a:path>
              </a:pathLst>
            </a:custGeom>
            <a:solidFill>
              <a:srgbClr val="666666"/>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84" name="Google Shape;2784;p56" hidden="0"/>
            <p:cNvSpPr/>
            <p:nvPr isPhoto="0" userDrawn="0"/>
          </p:nvSpPr>
          <p:spPr bwMode="auto">
            <a:xfrm>
              <a:off x="4715025" y="1749100"/>
              <a:ext cx="430150" cy="259175"/>
            </a:xfrm>
            <a:custGeom>
              <a:avLst/>
              <a:gdLst/>
              <a:ahLst/>
              <a:cxnLst/>
              <a:rect l="l" t="t" r="r" b="b"/>
              <a:pathLst>
                <a:path w="17206" h="10367" fill="norm" stroke="1" extrusionOk="0">
                  <a:moveTo>
                    <a:pt x="739" y="1"/>
                  </a:moveTo>
                  <a:cubicBezTo>
                    <a:pt x="691" y="1"/>
                    <a:pt x="656" y="12"/>
                    <a:pt x="620" y="36"/>
                  </a:cubicBezTo>
                  <a:cubicBezTo>
                    <a:pt x="525" y="96"/>
                    <a:pt x="489" y="227"/>
                    <a:pt x="548" y="334"/>
                  </a:cubicBezTo>
                  <a:lnTo>
                    <a:pt x="798" y="834"/>
                  </a:lnTo>
                  <a:lnTo>
                    <a:pt x="370" y="274"/>
                  </a:lnTo>
                  <a:cubicBezTo>
                    <a:pt x="334" y="225"/>
                    <a:pt x="278" y="196"/>
                    <a:pt x="221" y="196"/>
                  </a:cubicBezTo>
                  <a:cubicBezTo>
                    <a:pt x="181" y="196"/>
                    <a:pt x="142" y="210"/>
                    <a:pt x="108" y="239"/>
                  </a:cubicBezTo>
                  <a:lnTo>
                    <a:pt x="96" y="239"/>
                  </a:lnTo>
                  <a:cubicBezTo>
                    <a:pt x="36" y="286"/>
                    <a:pt x="13" y="358"/>
                    <a:pt x="25" y="429"/>
                  </a:cubicBezTo>
                  <a:cubicBezTo>
                    <a:pt x="60" y="643"/>
                    <a:pt x="286" y="1060"/>
                    <a:pt x="286" y="1060"/>
                  </a:cubicBezTo>
                  <a:cubicBezTo>
                    <a:pt x="286" y="1060"/>
                    <a:pt x="1" y="1513"/>
                    <a:pt x="84" y="1667"/>
                  </a:cubicBezTo>
                  <a:cubicBezTo>
                    <a:pt x="179" y="1810"/>
                    <a:pt x="286" y="1941"/>
                    <a:pt x="394" y="2072"/>
                  </a:cubicBezTo>
                  <a:cubicBezTo>
                    <a:pt x="394" y="2072"/>
                    <a:pt x="239" y="2191"/>
                    <a:pt x="620" y="2632"/>
                  </a:cubicBezTo>
                  <a:cubicBezTo>
                    <a:pt x="989" y="3060"/>
                    <a:pt x="1239" y="3156"/>
                    <a:pt x="1239" y="3156"/>
                  </a:cubicBezTo>
                  <a:cubicBezTo>
                    <a:pt x="1239" y="3156"/>
                    <a:pt x="2287" y="5501"/>
                    <a:pt x="2715" y="6156"/>
                  </a:cubicBezTo>
                  <a:cubicBezTo>
                    <a:pt x="3144" y="6799"/>
                    <a:pt x="4263" y="7478"/>
                    <a:pt x="4418" y="7478"/>
                  </a:cubicBezTo>
                  <a:cubicBezTo>
                    <a:pt x="4561" y="7478"/>
                    <a:pt x="5418" y="6180"/>
                    <a:pt x="5597" y="5918"/>
                  </a:cubicBezTo>
                  <a:lnTo>
                    <a:pt x="5597" y="5918"/>
                  </a:lnTo>
                  <a:cubicBezTo>
                    <a:pt x="5609" y="6454"/>
                    <a:pt x="5406" y="9418"/>
                    <a:pt x="5454" y="9692"/>
                  </a:cubicBezTo>
                  <a:cubicBezTo>
                    <a:pt x="5466" y="9716"/>
                    <a:pt x="5466" y="9752"/>
                    <a:pt x="5478" y="9776"/>
                  </a:cubicBezTo>
                  <a:lnTo>
                    <a:pt x="5490" y="10097"/>
                  </a:lnTo>
                  <a:cubicBezTo>
                    <a:pt x="5490" y="10097"/>
                    <a:pt x="5490" y="10276"/>
                    <a:pt x="5728" y="10335"/>
                  </a:cubicBezTo>
                  <a:cubicBezTo>
                    <a:pt x="5811" y="10358"/>
                    <a:pt x="6406" y="10366"/>
                    <a:pt x="7170" y="10366"/>
                  </a:cubicBezTo>
                  <a:cubicBezTo>
                    <a:pt x="7611" y="10366"/>
                    <a:pt x="8109" y="10363"/>
                    <a:pt x="8597" y="10359"/>
                  </a:cubicBezTo>
                  <a:cubicBezTo>
                    <a:pt x="9089" y="10363"/>
                    <a:pt x="9590" y="10366"/>
                    <a:pt x="10032" y="10366"/>
                  </a:cubicBezTo>
                  <a:cubicBezTo>
                    <a:pt x="10799" y="10366"/>
                    <a:pt x="11391" y="10358"/>
                    <a:pt x="11466" y="10335"/>
                  </a:cubicBezTo>
                  <a:cubicBezTo>
                    <a:pt x="11705" y="10276"/>
                    <a:pt x="11705" y="10097"/>
                    <a:pt x="11705" y="10097"/>
                  </a:cubicBezTo>
                  <a:lnTo>
                    <a:pt x="11716" y="9776"/>
                  </a:lnTo>
                  <a:cubicBezTo>
                    <a:pt x="11728" y="9740"/>
                    <a:pt x="11740" y="9716"/>
                    <a:pt x="11740" y="9692"/>
                  </a:cubicBezTo>
                  <a:cubicBezTo>
                    <a:pt x="11800" y="9418"/>
                    <a:pt x="11597" y="6454"/>
                    <a:pt x="11609" y="5918"/>
                  </a:cubicBezTo>
                  <a:lnTo>
                    <a:pt x="11609" y="5918"/>
                  </a:lnTo>
                  <a:cubicBezTo>
                    <a:pt x="11776" y="6180"/>
                    <a:pt x="12645" y="7478"/>
                    <a:pt x="12788" y="7478"/>
                  </a:cubicBezTo>
                  <a:cubicBezTo>
                    <a:pt x="12943" y="7478"/>
                    <a:pt x="14050" y="6799"/>
                    <a:pt x="14479" y="6156"/>
                  </a:cubicBezTo>
                  <a:cubicBezTo>
                    <a:pt x="14919" y="5501"/>
                    <a:pt x="15967" y="3156"/>
                    <a:pt x="15967" y="3156"/>
                  </a:cubicBezTo>
                  <a:cubicBezTo>
                    <a:pt x="15967" y="3156"/>
                    <a:pt x="16217" y="3060"/>
                    <a:pt x="16586" y="2632"/>
                  </a:cubicBezTo>
                  <a:cubicBezTo>
                    <a:pt x="16955" y="2203"/>
                    <a:pt x="16800" y="2072"/>
                    <a:pt x="16800" y="2072"/>
                  </a:cubicBezTo>
                  <a:cubicBezTo>
                    <a:pt x="16920" y="1941"/>
                    <a:pt x="17015" y="1810"/>
                    <a:pt x="17110" y="1667"/>
                  </a:cubicBezTo>
                  <a:cubicBezTo>
                    <a:pt x="17205" y="1513"/>
                    <a:pt x="16920" y="1072"/>
                    <a:pt x="16920" y="1072"/>
                  </a:cubicBezTo>
                  <a:cubicBezTo>
                    <a:pt x="16920" y="1072"/>
                    <a:pt x="17146" y="643"/>
                    <a:pt x="17170" y="429"/>
                  </a:cubicBezTo>
                  <a:cubicBezTo>
                    <a:pt x="17193" y="358"/>
                    <a:pt x="17170" y="286"/>
                    <a:pt x="17110" y="239"/>
                  </a:cubicBezTo>
                  <a:cubicBezTo>
                    <a:pt x="17079" y="213"/>
                    <a:pt x="17039" y="201"/>
                    <a:pt x="16998" y="201"/>
                  </a:cubicBezTo>
                  <a:cubicBezTo>
                    <a:pt x="16945" y="201"/>
                    <a:pt x="16889" y="222"/>
                    <a:pt x="16848" y="262"/>
                  </a:cubicBezTo>
                  <a:cubicBezTo>
                    <a:pt x="16848" y="262"/>
                    <a:pt x="16848" y="274"/>
                    <a:pt x="16848" y="274"/>
                  </a:cubicBezTo>
                  <a:lnTo>
                    <a:pt x="16408" y="834"/>
                  </a:lnTo>
                  <a:lnTo>
                    <a:pt x="16658" y="334"/>
                  </a:lnTo>
                  <a:cubicBezTo>
                    <a:pt x="16717" y="227"/>
                    <a:pt x="16681" y="96"/>
                    <a:pt x="16586" y="36"/>
                  </a:cubicBezTo>
                  <a:cubicBezTo>
                    <a:pt x="16550" y="12"/>
                    <a:pt x="16515" y="1"/>
                    <a:pt x="16467" y="1"/>
                  </a:cubicBezTo>
                  <a:cubicBezTo>
                    <a:pt x="16288" y="1"/>
                    <a:pt x="16038" y="643"/>
                    <a:pt x="16038" y="643"/>
                  </a:cubicBezTo>
                  <a:lnTo>
                    <a:pt x="15515" y="1477"/>
                  </a:lnTo>
                  <a:lnTo>
                    <a:pt x="15360" y="1334"/>
                  </a:lnTo>
                  <a:cubicBezTo>
                    <a:pt x="15360" y="1334"/>
                    <a:pt x="15610" y="798"/>
                    <a:pt x="15515" y="643"/>
                  </a:cubicBezTo>
                  <a:cubicBezTo>
                    <a:pt x="15463" y="560"/>
                    <a:pt x="15360" y="504"/>
                    <a:pt x="15275" y="504"/>
                  </a:cubicBezTo>
                  <a:cubicBezTo>
                    <a:pt x="15204" y="504"/>
                    <a:pt x="15145" y="545"/>
                    <a:pt x="15145" y="643"/>
                  </a:cubicBezTo>
                  <a:cubicBezTo>
                    <a:pt x="15145" y="870"/>
                    <a:pt x="14931" y="1084"/>
                    <a:pt x="14860" y="1239"/>
                  </a:cubicBezTo>
                  <a:cubicBezTo>
                    <a:pt x="14800" y="1394"/>
                    <a:pt x="15169" y="2596"/>
                    <a:pt x="15169" y="2596"/>
                  </a:cubicBezTo>
                  <a:lnTo>
                    <a:pt x="13229" y="4882"/>
                  </a:lnTo>
                  <a:cubicBezTo>
                    <a:pt x="13229" y="4882"/>
                    <a:pt x="12419" y="1917"/>
                    <a:pt x="12240" y="1822"/>
                  </a:cubicBezTo>
                  <a:cubicBezTo>
                    <a:pt x="12050" y="1739"/>
                    <a:pt x="9764" y="1298"/>
                    <a:pt x="9764" y="1298"/>
                  </a:cubicBezTo>
                  <a:lnTo>
                    <a:pt x="7442" y="1298"/>
                  </a:lnTo>
                  <a:cubicBezTo>
                    <a:pt x="7442" y="1298"/>
                    <a:pt x="5156" y="1739"/>
                    <a:pt x="4978" y="1822"/>
                  </a:cubicBezTo>
                  <a:cubicBezTo>
                    <a:pt x="4787" y="1917"/>
                    <a:pt x="3989" y="4882"/>
                    <a:pt x="3989" y="4882"/>
                  </a:cubicBezTo>
                  <a:lnTo>
                    <a:pt x="2037" y="2596"/>
                  </a:lnTo>
                  <a:cubicBezTo>
                    <a:pt x="2037" y="2596"/>
                    <a:pt x="2406" y="1394"/>
                    <a:pt x="2346" y="1239"/>
                  </a:cubicBezTo>
                  <a:cubicBezTo>
                    <a:pt x="2287" y="1084"/>
                    <a:pt x="2072" y="870"/>
                    <a:pt x="2072" y="643"/>
                  </a:cubicBezTo>
                  <a:cubicBezTo>
                    <a:pt x="2072" y="547"/>
                    <a:pt x="2014" y="508"/>
                    <a:pt x="1942" y="508"/>
                  </a:cubicBezTo>
                  <a:cubicBezTo>
                    <a:pt x="1853" y="508"/>
                    <a:pt x="1744" y="565"/>
                    <a:pt x="1691" y="643"/>
                  </a:cubicBezTo>
                  <a:cubicBezTo>
                    <a:pt x="1608" y="798"/>
                    <a:pt x="1846" y="1334"/>
                    <a:pt x="1846" y="1334"/>
                  </a:cubicBezTo>
                  <a:lnTo>
                    <a:pt x="1691" y="1477"/>
                  </a:lnTo>
                  <a:lnTo>
                    <a:pt x="1168" y="643"/>
                  </a:lnTo>
                  <a:cubicBezTo>
                    <a:pt x="1168" y="643"/>
                    <a:pt x="929" y="1"/>
                    <a:pt x="739"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85" name="Google Shape;2785;p56" hidden="0"/>
            <p:cNvSpPr/>
            <p:nvPr isPhoto="0" userDrawn="0"/>
          </p:nvSpPr>
          <p:spPr bwMode="auto">
            <a:xfrm>
              <a:off x="4748675" y="1781550"/>
              <a:ext cx="359275" cy="226725"/>
            </a:xfrm>
            <a:custGeom>
              <a:avLst/>
              <a:gdLst/>
              <a:ahLst/>
              <a:cxnLst/>
              <a:rect l="l" t="t" r="r" b="b"/>
              <a:pathLst>
                <a:path w="14371" h="9069" fill="norm" stroke="1" extrusionOk="0">
                  <a:moveTo>
                    <a:pt x="13502" y="1667"/>
                  </a:moveTo>
                  <a:cubicBezTo>
                    <a:pt x="13503" y="1670"/>
                    <a:pt x="13505" y="1672"/>
                    <a:pt x="13507" y="1675"/>
                  </a:cubicBezTo>
                  <a:lnTo>
                    <a:pt x="13507" y="1675"/>
                  </a:lnTo>
                  <a:lnTo>
                    <a:pt x="13514" y="1667"/>
                  </a:lnTo>
                  <a:close/>
                  <a:moveTo>
                    <a:pt x="6096" y="0"/>
                  </a:moveTo>
                  <a:cubicBezTo>
                    <a:pt x="6096" y="0"/>
                    <a:pt x="3810" y="429"/>
                    <a:pt x="3632" y="524"/>
                  </a:cubicBezTo>
                  <a:cubicBezTo>
                    <a:pt x="3441" y="619"/>
                    <a:pt x="2643" y="3584"/>
                    <a:pt x="2643" y="3584"/>
                  </a:cubicBezTo>
                  <a:lnTo>
                    <a:pt x="1000" y="1667"/>
                  </a:lnTo>
                  <a:cubicBezTo>
                    <a:pt x="703" y="1965"/>
                    <a:pt x="274" y="2072"/>
                    <a:pt x="0" y="2108"/>
                  </a:cubicBezTo>
                  <a:cubicBezTo>
                    <a:pt x="286" y="2739"/>
                    <a:pt x="1024" y="4334"/>
                    <a:pt x="1369" y="4846"/>
                  </a:cubicBezTo>
                  <a:cubicBezTo>
                    <a:pt x="1798" y="5501"/>
                    <a:pt x="2917" y="6180"/>
                    <a:pt x="3072" y="6180"/>
                  </a:cubicBezTo>
                  <a:cubicBezTo>
                    <a:pt x="3215" y="6180"/>
                    <a:pt x="4072" y="4882"/>
                    <a:pt x="4251" y="4620"/>
                  </a:cubicBezTo>
                  <a:lnTo>
                    <a:pt x="4251" y="4620"/>
                  </a:lnTo>
                  <a:cubicBezTo>
                    <a:pt x="4263" y="5144"/>
                    <a:pt x="4060" y="8120"/>
                    <a:pt x="4108" y="8394"/>
                  </a:cubicBezTo>
                  <a:cubicBezTo>
                    <a:pt x="4120" y="8418"/>
                    <a:pt x="4120" y="8442"/>
                    <a:pt x="4132" y="8478"/>
                  </a:cubicBezTo>
                  <a:lnTo>
                    <a:pt x="4144" y="8799"/>
                  </a:lnTo>
                  <a:cubicBezTo>
                    <a:pt x="4144" y="8799"/>
                    <a:pt x="4144" y="8966"/>
                    <a:pt x="4382" y="9037"/>
                  </a:cubicBezTo>
                  <a:cubicBezTo>
                    <a:pt x="4465" y="9060"/>
                    <a:pt x="5060" y="9068"/>
                    <a:pt x="5824" y="9068"/>
                  </a:cubicBezTo>
                  <a:cubicBezTo>
                    <a:pt x="6265" y="9068"/>
                    <a:pt x="6763" y="9065"/>
                    <a:pt x="7251" y="9061"/>
                  </a:cubicBezTo>
                  <a:cubicBezTo>
                    <a:pt x="7743" y="9065"/>
                    <a:pt x="8244" y="9068"/>
                    <a:pt x="8686" y="9068"/>
                  </a:cubicBezTo>
                  <a:cubicBezTo>
                    <a:pt x="9453" y="9068"/>
                    <a:pt x="10045" y="9060"/>
                    <a:pt x="10120" y="9037"/>
                  </a:cubicBezTo>
                  <a:cubicBezTo>
                    <a:pt x="10359" y="8966"/>
                    <a:pt x="10359" y="8799"/>
                    <a:pt x="10359" y="8799"/>
                  </a:cubicBezTo>
                  <a:lnTo>
                    <a:pt x="10370" y="8478"/>
                  </a:lnTo>
                  <a:cubicBezTo>
                    <a:pt x="10382" y="8442"/>
                    <a:pt x="10394" y="8418"/>
                    <a:pt x="10394" y="8394"/>
                  </a:cubicBezTo>
                  <a:cubicBezTo>
                    <a:pt x="10454" y="8120"/>
                    <a:pt x="10240" y="5144"/>
                    <a:pt x="10263" y="4620"/>
                  </a:cubicBezTo>
                  <a:lnTo>
                    <a:pt x="10263" y="4620"/>
                  </a:lnTo>
                  <a:cubicBezTo>
                    <a:pt x="10430" y="4882"/>
                    <a:pt x="11299" y="6180"/>
                    <a:pt x="11430" y="6180"/>
                  </a:cubicBezTo>
                  <a:cubicBezTo>
                    <a:pt x="11585" y="6180"/>
                    <a:pt x="12704" y="5501"/>
                    <a:pt x="13133" y="4846"/>
                  </a:cubicBezTo>
                  <a:cubicBezTo>
                    <a:pt x="13442" y="4406"/>
                    <a:pt x="14038" y="3144"/>
                    <a:pt x="14371" y="2405"/>
                  </a:cubicBezTo>
                  <a:cubicBezTo>
                    <a:pt x="13881" y="2265"/>
                    <a:pt x="13596" y="1816"/>
                    <a:pt x="13507" y="1675"/>
                  </a:cubicBezTo>
                  <a:lnTo>
                    <a:pt x="13507" y="1675"/>
                  </a:lnTo>
                  <a:lnTo>
                    <a:pt x="11883" y="3584"/>
                  </a:lnTo>
                  <a:cubicBezTo>
                    <a:pt x="11883" y="3584"/>
                    <a:pt x="11073" y="619"/>
                    <a:pt x="10894" y="524"/>
                  </a:cubicBezTo>
                  <a:cubicBezTo>
                    <a:pt x="10704" y="441"/>
                    <a:pt x="8418" y="0"/>
                    <a:pt x="8418"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86" name="Google Shape;2786;p56" hidden="0"/>
            <p:cNvSpPr/>
            <p:nvPr isPhoto="0" userDrawn="0"/>
          </p:nvSpPr>
          <p:spPr bwMode="auto">
            <a:xfrm>
              <a:off x="4844500" y="1849700"/>
              <a:ext cx="10450" cy="61350"/>
            </a:xfrm>
            <a:custGeom>
              <a:avLst/>
              <a:gdLst/>
              <a:ahLst/>
              <a:cxnLst/>
              <a:rect l="l" t="t" r="r" b="b"/>
              <a:pathLst>
                <a:path w="418" h="2454" fill="norm" stroke="1" extrusionOk="0">
                  <a:moveTo>
                    <a:pt x="311" y="1"/>
                  </a:moveTo>
                  <a:lnTo>
                    <a:pt x="1" y="2453"/>
                  </a:lnTo>
                  <a:lnTo>
                    <a:pt x="418" y="1894"/>
                  </a:lnTo>
                  <a:lnTo>
                    <a:pt x="311"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87" name="Google Shape;2787;p56" hidden="0"/>
            <p:cNvSpPr/>
            <p:nvPr isPhoto="0" userDrawn="0"/>
          </p:nvSpPr>
          <p:spPr bwMode="auto">
            <a:xfrm>
              <a:off x="5005250" y="1852375"/>
              <a:ext cx="9250" cy="56300"/>
            </a:xfrm>
            <a:custGeom>
              <a:avLst/>
              <a:gdLst/>
              <a:ahLst/>
              <a:cxnLst/>
              <a:rect l="l" t="t" r="r" b="b"/>
              <a:pathLst>
                <a:path w="370" h="2252" fill="norm" stroke="1" extrusionOk="0">
                  <a:moveTo>
                    <a:pt x="0" y="1"/>
                  </a:moveTo>
                  <a:lnTo>
                    <a:pt x="12" y="1787"/>
                  </a:lnTo>
                  <a:lnTo>
                    <a:pt x="369" y="2251"/>
                  </a:lnTo>
                  <a:lnTo>
                    <a:pt x="0"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88" name="Google Shape;2788;p56" hidden="0"/>
            <p:cNvSpPr/>
            <p:nvPr isPhoto="0" userDrawn="0"/>
          </p:nvSpPr>
          <p:spPr bwMode="auto">
            <a:xfrm>
              <a:off x="5075500" y="1823225"/>
              <a:ext cx="32750" cy="35150"/>
            </a:xfrm>
            <a:custGeom>
              <a:avLst/>
              <a:gdLst/>
              <a:ahLst/>
              <a:cxnLst/>
              <a:rect l="l" t="t" r="r" b="b"/>
              <a:pathLst>
                <a:path w="1310" h="1406" fill="norm" stroke="1" extrusionOk="0">
                  <a:moveTo>
                    <a:pt x="441" y="0"/>
                  </a:moveTo>
                  <a:lnTo>
                    <a:pt x="0" y="512"/>
                  </a:lnTo>
                  <a:cubicBezTo>
                    <a:pt x="84" y="834"/>
                    <a:pt x="322" y="1286"/>
                    <a:pt x="1000" y="1405"/>
                  </a:cubicBezTo>
                  <a:cubicBezTo>
                    <a:pt x="1107" y="1167"/>
                    <a:pt x="1215" y="929"/>
                    <a:pt x="1310" y="738"/>
                  </a:cubicBezTo>
                  <a:cubicBezTo>
                    <a:pt x="798" y="595"/>
                    <a:pt x="512" y="131"/>
                    <a:pt x="441"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89" name="Google Shape;2789;p56" hidden="0"/>
            <p:cNvSpPr/>
            <p:nvPr isPhoto="0" userDrawn="0"/>
          </p:nvSpPr>
          <p:spPr bwMode="auto">
            <a:xfrm>
              <a:off x="4719500" y="1771275"/>
              <a:ext cx="21750" cy="22500"/>
            </a:xfrm>
            <a:custGeom>
              <a:avLst/>
              <a:gdLst/>
              <a:ahLst/>
              <a:cxnLst/>
              <a:rect l="l" t="t" r="r" b="b"/>
              <a:pathLst>
                <a:path w="870" h="900" fill="norm" stroke="1" extrusionOk="0">
                  <a:moveTo>
                    <a:pt x="543" y="1"/>
                  </a:moveTo>
                  <a:cubicBezTo>
                    <a:pt x="324" y="1"/>
                    <a:pt x="0" y="316"/>
                    <a:pt x="0" y="316"/>
                  </a:cubicBezTo>
                  <a:lnTo>
                    <a:pt x="596" y="899"/>
                  </a:lnTo>
                  <a:lnTo>
                    <a:pt x="405" y="685"/>
                  </a:lnTo>
                  <a:cubicBezTo>
                    <a:pt x="405" y="685"/>
                    <a:pt x="869" y="316"/>
                    <a:pt x="679" y="66"/>
                  </a:cubicBezTo>
                  <a:cubicBezTo>
                    <a:pt x="644" y="19"/>
                    <a:pt x="597" y="1"/>
                    <a:pt x="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90" name="Google Shape;2790;p56" hidden="0"/>
            <p:cNvSpPr/>
            <p:nvPr isPhoto="0" userDrawn="0"/>
          </p:nvSpPr>
          <p:spPr bwMode="auto">
            <a:xfrm>
              <a:off x="4719500" y="1766950"/>
              <a:ext cx="21750" cy="26825"/>
            </a:xfrm>
            <a:custGeom>
              <a:avLst/>
              <a:gdLst/>
              <a:ahLst/>
              <a:cxnLst/>
              <a:rect l="l" t="t" r="r" b="b"/>
              <a:pathLst>
                <a:path w="870" h="1073" fill="none" stroke="1" extrusionOk="0">
                  <a:moveTo>
                    <a:pt x="0" y="489"/>
                  </a:moveTo>
                  <a:cubicBezTo>
                    <a:pt x="0" y="489"/>
                    <a:pt x="500" y="1"/>
                    <a:pt x="679" y="239"/>
                  </a:cubicBezTo>
                  <a:cubicBezTo>
                    <a:pt x="869" y="489"/>
                    <a:pt x="405" y="858"/>
                    <a:pt x="405" y="858"/>
                  </a:cubicBezTo>
                  <a:lnTo>
                    <a:pt x="596" y="1072"/>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91" name="Google Shape;2791;p56" hidden="0"/>
            <p:cNvSpPr/>
            <p:nvPr isPhoto="0" userDrawn="0"/>
          </p:nvSpPr>
          <p:spPr bwMode="auto">
            <a:xfrm>
              <a:off x="4725150" y="1791475"/>
              <a:ext cx="29200" cy="22550"/>
            </a:xfrm>
            <a:custGeom>
              <a:avLst/>
              <a:gdLst/>
              <a:ahLst/>
              <a:cxnLst/>
              <a:rect l="l" t="t" r="r" b="b"/>
              <a:pathLst>
                <a:path w="1168" h="902" fill="norm" stroke="1" extrusionOk="0">
                  <a:moveTo>
                    <a:pt x="552" y="0"/>
                  </a:moveTo>
                  <a:cubicBezTo>
                    <a:pt x="316" y="0"/>
                    <a:pt x="1" y="377"/>
                    <a:pt x="1" y="377"/>
                  </a:cubicBezTo>
                  <a:lnTo>
                    <a:pt x="1167" y="901"/>
                  </a:lnTo>
                  <a:cubicBezTo>
                    <a:pt x="1013" y="687"/>
                    <a:pt x="763" y="556"/>
                    <a:pt x="489" y="556"/>
                  </a:cubicBezTo>
                  <a:cubicBezTo>
                    <a:pt x="489" y="556"/>
                    <a:pt x="858" y="68"/>
                    <a:pt x="608" y="8"/>
                  </a:cubicBezTo>
                  <a:cubicBezTo>
                    <a:pt x="590" y="3"/>
                    <a:pt x="571" y="0"/>
                    <a:pt x="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92" name="Google Shape;2792;p56" hidden="0"/>
            <p:cNvSpPr/>
            <p:nvPr isPhoto="0" userDrawn="0"/>
          </p:nvSpPr>
          <p:spPr bwMode="auto">
            <a:xfrm>
              <a:off x="4725150" y="1789875"/>
              <a:ext cx="29200" cy="24149"/>
            </a:xfrm>
            <a:custGeom>
              <a:avLst/>
              <a:gdLst/>
              <a:ahLst/>
              <a:cxnLst/>
              <a:rect l="l" t="t" r="r" b="b"/>
              <a:pathLst>
                <a:path w="1168" h="966" fill="none" stroke="1" extrusionOk="0">
                  <a:moveTo>
                    <a:pt x="1" y="441"/>
                  </a:moveTo>
                  <a:cubicBezTo>
                    <a:pt x="1" y="441"/>
                    <a:pt x="370" y="1"/>
                    <a:pt x="608" y="72"/>
                  </a:cubicBezTo>
                  <a:cubicBezTo>
                    <a:pt x="858" y="132"/>
                    <a:pt x="489" y="620"/>
                    <a:pt x="489" y="620"/>
                  </a:cubicBezTo>
                  <a:cubicBezTo>
                    <a:pt x="763" y="620"/>
                    <a:pt x="1013" y="751"/>
                    <a:pt x="1167" y="96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93" name="Google Shape;2793;p56" hidden="0"/>
            <p:cNvSpPr/>
            <p:nvPr isPhoto="0" userDrawn="0"/>
          </p:nvSpPr>
          <p:spPr bwMode="auto">
            <a:xfrm>
              <a:off x="5119250" y="1771275"/>
              <a:ext cx="21450" cy="22500"/>
            </a:xfrm>
            <a:custGeom>
              <a:avLst/>
              <a:gdLst/>
              <a:ahLst/>
              <a:cxnLst/>
              <a:rect l="l" t="t" r="r" b="b"/>
              <a:pathLst>
                <a:path w="858" h="900" fill="norm" stroke="1" extrusionOk="0">
                  <a:moveTo>
                    <a:pt x="319" y="1"/>
                  </a:moveTo>
                  <a:cubicBezTo>
                    <a:pt x="265" y="1"/>
                    <a:pt x="216" y="19"/>
                    <a:pt x="179" y="66"/>
                  </a:cubicBezTo>
                  <a:cubicBezTo>
                    <a:pt x="0" y="316"/>
                    <a:pt x="453" y="685"/>
                    <a:pt x="453" y="685"/>
                  </a:cubicBezTo>
                  <a:lnTo>
                    <a:pt x="274" y="899"/>
                  </a:lnTo>
                  <a:lnTo>
                    <a:pt x="858" y="316"/>
                  </a:lnTo>
                  <a:cubicBezTo>
                    <a:pt x="858" y="316"/>
                    <a:pt x="542" y="1"/>
                    <a:pt x="3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94" name="Google Shape;2794;p56" hidden="0"/>
            <p:cNvSpPr/>
            <p:nvPr isPhoto="0" userDrawn="0"/>
          </p:nvSpPr>
          <p:spPr bwMode="auto">
            <a:xfrm>
              <a:off x="5119250" y="1766950"/>
              <a:ext cx="21450" cy="26825"/>
            </a:xfrm>
            <a:custGeom>
              <a:avLst/>
              <a:gdLst/>
              <a:ahLst/>
              <a:cxnLst/>
              <a:rect l="l" t="t" r="r" b="b"/>
              <a:pathLst>
                <a:path w="858" h="1073" fill="none" stroke="1" extrusionOk="0">
                  <a:moveTo>
                    <a:pt x="858" y="489"/>
                  </a:moveTo>
                  <a:cubicBezTo>
                    <a:pt x="858" y="489"/>
                    <a:pt x="370" y="1"/>
                    <a:pt x="179" y="239"/>
                  </a:cubicBezTo>
                  <a:cubicBezTo>
                    <a:pt x="0" y="489"/>
                    <a:pt x="453" y="858"/>
                    <a:pt x="453" y="858"/>
                  </a:cubicBezTo>
                  <a:lnTo>
                    <a:pt x="274" y="1072"/>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95" name="Google Shape;2795;p56" hidden="0"/>
            <p:cNvSpPr/>
            <p:nvPr isPhoto="0" userDrawn="0"/>
          </p:nvSpPr>
          <p:spPr bwMode="auto">
            <a:xfrm>
              <a:off x="5105850" y="1791475"/>
              <a:ext cx="29500" cy="22550"/>
            </a:xfrm>
            <a:custGeom>
              <a:avLst/>
              <a:gdLst/>
              <a:ahLst/>
              <a:cxnLst/>
              <a:rect l="l" t="t" r="r" b="b"/>
              <a:pathLst>
                <a:path w="1180" h="902" fill="norm" stroke="1" extrusionOk="0">
                  <a:moveTo>
                    <a:pt x="618" y="0"/>
                  </a:moveTo>
                  <a:cubicBezTo>
                    <a:pt x="598" y="0"/>
                    <a:pt x="579" y="3"/>
                    <a:pt x="560" y="8"/>
                  </a:cubicBezTo>
                  <a:cubicBezTo>
                    <a:pt x="310" y="68"/>
                    <a:pt x="679" y="556"/>
                    <a:pt x="679" y="556"/>
                  </a:cubicBezTo>
                  <a:cubicBezTo>
                    <a:pt x="417" y="556"/>
                    <a:pt x="155" y="687"/>
                    <a:pt x="1" y="901"/>
                  </a:cubicBezTo>
                  <a:lnTo>
                    <a:pt x="1179" y="377"/>
                  </a:lnTo>
                  <a:cubicBezTo>
                    <a:pt x="1179" y="377"/>
                    <a:pt x="864" y="0"/>
                    <a:pt x="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96" name="Google Shape;2796;p56" hidden="0"/>
            <p:cNvSpPr/>
            <p:nvPr isPhoto="0" userDrawn="0"/>
          </p:nvSpPr>
          <p:spPr bwMode="auto">
            <a:xfrm>
              <a:off x="5105850" y="1789875"/>
              <a:ext cx="29500" cy="24149"/>
            </a:xfrm>
            <a:custGeom>
              <a:avLst/>
              <a:gdLst/>
              <a:ahLst/>
              <a:cxnLst/>
              <a:rect l="l" t="t" r="r" b="b"/>
              <a:pathLst>
                <a:path w="1180" h="966" fill="none" stroke="1" extrusionOk="0">
                  <a:moveTo>
                    <a:pt x="1179" y="441"/>
                  </a:moveTo>
                  <a:cubicBezTo>
                    <a:pt x="1179" y="441"/>
                    <a:pt x="810" y="1"/>
                    <a:pt x="560" y="72"/>
                  </a:cubicBezTo>
                  <a:cubicBezTo>
                    <a:pt x="310" y="132"/>
                    <a:pt x="679" y="620"/>
                    <a:pt x="679" y="620"/>
                  </a:cubicBezTo>
                  <a:cubicBezTo>
                    <a:pt x="417" y="620"/>
                    <a:pt x="155" y="751"/>
                    <a:pt x="1" y="96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97" name="Google Shape;2797;p56" hidden="0"/>
            <p:cNvSpPr/>
            <p:nvPr isPhoto="0" userDrawn="0"/>
          </p:nvSpPr>
          <p:spPr bwMode="auto">
            <a:xfrm>
              <a:off x="4748675" y="1823225"/>
              <a:ext cx="34250" cy="24425"/>
            </a:xfrm>
            <a:custGeom>
              <a:avLst/>
              <a:gdLst/>
              <a:ahLst/>
              <a:cxnLst/>
              <a:rect l="l" t="t" r="r" b="b"/>
              <a:pathLst>
                <a:path w="1370" h="977" fill="norm" stroke="1" extrusionOk="0">
                  <a:moveTo>
                    <a:pt x="1000" y="0"/>
                  </a:moveTo>
                  <a:cubicBezTo>
                    <a:pt x="703" y="298"/>
                    <a:pt x="274" y="405"/>
                    <a:pt x="0" y="441"/>
                  </a:cubicBezTo>
                  <a:cubicBezTo>
                    <a:pt x="60" y="584"/>
                    <a:pt x="155" y="762"/>
                    <a:pt x="250" y="976"/>
                  </a:cubicBezTo>
                  <a:cubicBezTo>
                    <a:pt x="536" y="941"/>
                    <a:pt x="929" y="810"/>
                    <a:pt x="1369" y="429"/>
                  </a:cubicBezTo>
                  <a:lnTo>
                    <a:pt x="1000"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98" name="Google Shape;2798;p56" hidden="0"/>
            <p:cNvSpPr/>
            <p:nvPr isPhoto="0" userDrawn="0"/>
          </p:nvSpPr>
          <p:spPr bwMode="auto">
            <a:xfrm>
              <a:off x="4923700" y="1792550"/>
              <a:ext cx="43175" cy="210475"/>
            </a:xfrm>
            <a:custGeom>
              <a:avLst/>
              <a:gdLst/>
              <a:ahLst/>
              <a:cxnLst/>
              <a:rect l="l" t="t" r="r" b="b"/>
              <a:pathLst>
                <a:path w="1727" h="8419" fill="norm" stroke="1" extrusionOk="0">
                  <a:moveTo>
                    <a:pt x="548" y="1"/>
                  </a:moveTo>
                  <a:lnTo>
                    <a:pt x="0" y="1049"/>
                  </a:lnTo>
                  <a:lnTo>
                    <a:pt x="691" y="1918"/>
                  </a:lnTo>
                  <a:lnTo>
                    <a:pt x="12" y="7514"/>
                  </a:lnTo>
                  <a:lnTo>
                    <a:pt x="953" y="8419"/>
                  </a:lnTo>
                  <a:lnTo>
                    <a:pt x="1726" y="7537"/>
                  </a:lnTo>
                  <a:lnTo>
                    <a:pt x="976" y="1953"/>
                  </a:lnTo>
                  <a:lnTo>
                    <a:pt x="1667" y="727"/>
                  </a:lnTo>
                  <a:lnTo>
                    <a:pt x="548" y="1"/>
                  </a:ln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799" name="Google Shape;2799;p56" hidden="0"/>
            <p:cNvSpPr/>
            <p:nvPr isPhoto="0" userDrawn="0"/>
          </p:nvSpPr>
          <p:spPr bwMode="auto">
            <a:xfrm>
              <a:off x="4894225" y="1762500"/>
              <a:ext cx="84550" cy="73850"/>
            </a:xfrm>
            <a:custGeom>
              <a:avLst/>
              <a:gdLst/>
              <a:ahLst/>
              <a:cxnLst/>
              <a:rect l="l" t="t" r="r" b="b"/>
              <a:pathLst>
                <a:path w="3382" h="2954" fill="norm" stroke="1" extrusionOk="0">
                  <a:moveTo>
                    <a:pt x="2691" y="0"/>
                  </a:moveTo>
                  <a:lnTo>
                    <a:pt x="786" y="48"/>
                  </a:lnTo>
                  <a:lnTo>
                    <a:pt x="417" y="238"/>
                  </a:lnTo>
                  <a:lnTo>
                    <a:pt x="0" y="929"/>
                  </a:lnTo>
                  <a:lnTo>
                    <a:pt x="738" y="2882"/>
                  </a:lnTo>
                  <a:lnTo>
                    <a:pt x="2024" y="2072"/>
                  </a:lnTo>
                  <a:lnTo>
                    <a:pt x="3382" y="2953"/>
                  </a:lnTo>
                  <a:cubicBezTo>
                    <a:pt x="3382" y="2953"/>
                    <a:pt x="3382" y="953"/>
                    <a:pt x="3275" y="727"/>
                  </a:cubicBezTo>
                  <a:cubicBezTo>
                    <a:pt x="3155" y="488"/>
                    <a:pt x="2691" y="0"/>
                    <a:pt x="2691"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00" name="Google Shape;2800;p56" hidden="0"/>
            <p:cNvSpPr/>
            <p:nvPr isPhoto="0" userDrawn="0"/>
          </p:nvSpPr>
          <p:spPr bwMode="auto">
            <a:xfrm>
              <a:off x="4910000" y="1737200"/>
              <a:ext cx="57175" cy="80050"/>
            </a:xfrm>
            <a:custGeom>
              <a:avLst/>
              <a:gdLst/>
              <a:ahLst/>
              <a:cxnLst/>
              <a:rect l="l" t="t" r="r" b="b"/>
              <a:pathLst>
                <a:path w="2287" h="3202" fill="norm" stroke="1" extrusionOk="0">
                  <a:moveTo>
                    <a:pt x="36" y="0"/>
                  </a:moveTo>
                  <a:lnTo>
                    <a:pt x="0" y="179"/>
                  </a:lnTo>
                  <a:lnTo>
                    <a:pt x="131" y="1596"/>
                  </a:lnTo>
                  <a:cubicBezTo>
                    <a:pt x="131" y="1596"/>
                    <a:pt x="965" y="3060"/>
                    <a:pt x="1274" y="3191"/>
                  </a:cubicBezTo>
                  <a:cubicBezTo>
                    <a:pt x="1289" y="3198"/>
                    <a:pt x="1305" y="3202"/>
                    <a:pt x="1321" y="3202"/>
                  </a:cubicBezTo>
                  <a:cubicBezTo>
                    <a:pt x="1620" y="3202"/>
                    <a:pt x="2065" y="1978"/>
                    <a:pt x="2155" y="1786"/>
                  </a:cubicBezTo>
                  <a:cubicBezTo>
                    <a:pt x="2239" y="1572"/>
                    <a:pt x="2286" y="881"/>
                    <a:pt x="2286" y="881"/>
                  </a:cubicBezTo>
                  <a:cubicBezTo>
                    <a:pt x="2286" y="881"/>
                    <a:pt x="1453" y="858"/>
                    <a:pt x="1036" y="572"/>
                  </a:cubicBezTo>
                  <a:cubicBezTo>
                    <a:pt x="619" y="298"/>
                    <a:pt x="36" y="0"/>
                    <a:pt x="36"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01" name="Google Shape;2801;p56" hidden="0"/>
            <p:cNvSpPr/>
            <p:nvPr isPhoto="0" userDrawn="0"/>
          </p:nvSpPr>
          <p:spPr bwMode="auto">
            <a:xfrm>
              <a:off x="4910000" y="1737200"/>
              <a:ext cx="57175" cy="44675"/>
            </a:xfrm>
            <a:custGeom>
              <a:avLst/>
              <a:gdLst/>
              <a:ahLst/>
              <a:cxnLst/>
              <a:rect l="l" t="t" r="r" b="b"/>
              <a:pathLst>
                <a:path w="2287" h="1787" fill="norm" stroke="1" extrusionOk="0">
                  <a:moveTo>
                    <a:pt x="36" y="0"/>
                  </a:moveTo>
                  <a:cubicBezTo>
                    <a:pt x="36" y="0"/>
                    <a:pt x="40" y="2"/>
                    <a:pt x="46" y="6"/>
                  </a:cubicBezTo>
                  <a:lnTo>
                    <a:pt x="46" y="6"/>
                  </a:lnTo>
                  <a:lnTo>
                    <a:pt x="48" y="0"/>
                  </a:lnTo>
                  <a:close/>
                  <a:moveTo>
                    <a:pt x="46" y="6"/>
                  </a:moveTo>
                  <a:lnTo>
                    <a:pt x="0" y="167"/>
                  </a:lnTo>
                  <a:lnTo>
                    <a:pt x="131" y="1596"/>
                  </a:lnTo>
                  <a:cubicBezTo>
                    <a:pt x="131" y="1596"/>
                    <a:pt x="179" y="1667"/>
                    <a:pt x="238" y="1786"/>
                  </a:cubicBezTo>
                  <a:cubicBezTo>
                    <a:pt x="941" y="1691"/>
                    <a:pt x="1608" y="1512"/>
                    <a:pt x="2251" y="1250"/>
                  </a:cubicBezTo>
                  <a:cubicBezTo>
                    <a:pt x="2274" y="1048"/>
                    <a:pt x="2286" y="881"/>
                    <a:pt x="2286" y="881"/>
                  </a:cubicBezTo>
                  <a:cubicBezTo>
                    <a:pt x="2286" y="881"/>
                    <a:pt x="1453" y="858"/>
                    <a:pt x="1036" y="572"/>
                  </a:cubicBezTo>
                  <a:cubicBezTo>
                    <a:pt x="652" y="319"/>
                    <a:pt x="126" y="47"/>
                    <a:pt x="46" y="6"/>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02" name="Google Shape;2802;p56" hidden="0"/>
            <p:cNvSpPr/>
            <p:nvPr isPhoto="0" userDrawn="0"/>
          </p:nvSpPr>
          <p:spPr bwMode="auto">
            <a:xfrm>
              <a:off x="4887975" y="1698975"/>
              <a:ext cx="21975" cy="32024"/>
            </a:xfrm>
            <a:custGeom>
              <a:avLst/>
              <a:gdLst/>
              <a:ahLst/>
              <a:cxnLst/>
              <a:rect l="l" t="t" r="r" b="b"/>
              <a:pathLst>
                <a:path w="879" h="1281" fill="norm" stroke="1" extrusionOk="0">
                  <a:moveTo>
                    <a:pt x="521" y="1"/>
                  </a:moveTo>
                  <a:cubicBezTo>
                    <a:pt x="467" y="1"/>
                    <a:pt x="405" y="19"/>
                    <a:pt x="334" y="65"/>
                  </a:cubicBezTo>
                  <a:cubicBezTo>
                    <a:pt x="0" y="267"/>
                    <a:pt x="96" y="696"/>
                    <a:pt x="238" y="886"/>
                  </a:cubicBezTo>
                  <a:cubicBezTo>
                    <a:pt x="357" y="1077"/>
                    <a:pt x="536" y="1220"/>
                    <a:pt x="750" y="1279"/>
                  </a:cubicBezTo>
                  <a:cubicBezTo>
                    <a:pt x="752" y="1280"/>
                    <a:pt x="755" y="1280"/>
                    <a:pt x="757" y="1280"/>
                  </a:cubicBezTo>
                  <a:cubicBezTo>
                    <a:pt x="879" y="1280"/>
                    <a:pt x="798" y="243"/>
                    <a:pt x="798" y="243"/>
                  </a:cubicBezTo>
                  <a:cubicBezTo>
                    <a:pt x="798" y="243"/>
                    <a:pt x="717" y="1"/>
                    <a:pt x="521"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03" name="Google Shape;2803;p56" hidden="0"/>
            <p:cNvSpPr/>
            <p:nvPr isPhoto="0" userDrawn="0"/>
          </p:nvSpPr>
          <p:spPr bwMode="auto">
            <a:xfrm>
              <a:off x="4894225" y="1634425"/>
              <a:ext cx="92900" cy="137250"/>
            </a:xfrm>
            <a:custGeom>
              <a:avLst/>
              <a:gdLst/>
              <a:ahLst/>
              <a:cxnLst/>
              <a:rect l="l" t="t" r="r" b="b"/>
              <a:pathLst>
                <a:path w="3716" h="5490" fill="norm" stroke="1" extrusionOk="0">
                  <a:moveTo>
                    <a:pt x="2326" y="0"/>
                  </a:moveTo>
                  <a:cubicBezTo>
                    <a:pt x="1768" y="0"/>
                    <a:pt x="1202" y="212"/>
                    <a:pt x="893" y="337"/>
                  </a:cubicBezTo>
                  <a:cubicBezTo>
                    <a:pt x="893" y="337"/>
                    <a:pt x="119" y="456"/>
                    <a:pt x="60" y="1170"/>
                  </a:cubicBezTo>
                  <a:cubicBezTo>
                    <a:pt x="0" y="1885"/>
                    <a:pt x="405" y="3766"/>
                    <a:pt x="631" y="4278"/>
                  </a:cubicBezTo>
                  <a:cubicBezTo>
                    <a:pt x="858" y="4802"/>
                    <a:pt x="1060" y="4945"/>
                    <a:pt x="1524" y="5290"/>
                  </a:cubicBezTo>
                  <a:cubicBezTo>
                    <a:pt x="1719" y="5435"/>
                    <a:pt x="1988" y="5489"/>
                    <a:pt x="2253" y="5489"/>
                  </a:cubicBezTo>
                  <a:cubicBezTo>
                    <a:pt x="2620" y="5489"/>
                    <a:pt x="2976" y="5384"/>
                    <a:pt x="3108" y="5266"/>
                  </a:cubicBezTo>
                  <a:cubicBezTo>
                    <a:pt x="3346" y="5064"/>
                    <a:pt x="3608" y="4516"/>
                    <a:pt x="3656" y="3564"/>
                  </a:cubicBezTo>
                  <a:cubicBezTo>
                    <a:pt x="3715" y="2909"/>
                    <a:pt x="3715" y="2254"/>
                    <a:pt x="3691" y="1599"/>
                  </a:cubicBezTo>
                  <a:cubicBezTo>
                    <a:pt x="3656" y="1028"/>
                    <a:pt x="3251" y="563"/>
                    <a:pt x="3251" y="563"/>
                  </a:cubicBezTo>
                  <a:cubicBezTo>
                    <a:pt x="3251" y="563"/>
                    <a:pt x="3370" y="194"/>
                    <a:pt x="2715" y="39"/>
                  </a:cubicBezTo>
                  <a:cubicBezTo>
                    <a:pt x="2588" y="12"/>
                    <a:pt x="2457" y="0"/>
                    <a:pt x="2326"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04" name="Google Shape;2804;p56" hidden="0"/>
            <p:cNvSpPr/>
            <p:nvPr isPhoto="0" userDrawn="0"/>
          </p:nvSpPr>
          <p:spPr bwMode="auto">
            <a:xfrm>
              <a:off x="4894225" y="1634425"/>
              <a:ext cx="92300" cy="136950"/>
            </a:xfrm>
            <a:custGeom>
              <a:avLst/>
              <a:gdLst/>
              <a:ahLst/>
              <a:cxnLst/>
              <a:rect l="l" t="t" r="r" b="b"/>
              <a:pathLst>
                <a:path w="3692" h="5478" fill="norm" stroke="1" extrusionOk="0">
                  <a:moveTo>
                    <a:pt x="2317" y="0"/>
                  </a:moveTo>
                  <a:cubicBezTo>
                    <a:pt x="1763" y="0"/>
                    <a:pt x="1192" y="209"/>
                    <a:pt x="893" y="325"/>
                  </a:cubicBezTo>
                  <a:cubicBezTo>
                    <a:pt x="893" y="325"/>
                    <a:pt x="107" y="444"/>
                    <a:pt x="60" y="1159"/>
                  </a:cubicBezTo>
                  <a:cubicBezTo>
                    <a:pt x="0" y="1885"/>
                    <a:pt x="405" y="3754"/>
                    <a:pt x="631" y="4278"/>
                  </a:cubicBezTo>
                  <a:cubicBezTo>
                    <a:pt x="858" y="4790"/>
                    <a:pt x="1060" y="4933"/>
                    <a:pt x="1524" y="5278"/>
                  </a:cubicBezTo>
                  <a:cubicBezTo>
                    <a:pt x="1719" y="5423"/>
                    <a:pt x="1988" y="5477"/>
                    <a:pt x="2253" y="5477"/>
                  </a:cubicBezTo>
                  <a:cubicBezTo>
                    <a:pt x="2620" y="5477"/>
                    <a:pt x="2976" y="5372"/>
                    <a:pt x="3108" y="5254"/>
                  </a:cubicBezTo>
                  <a:cubicBezTo>
                    <a:pt x="3286" y="5099"/>
                    <a:pt x="3477" y="4754"/>
                    <a:pt x="3584" y="4183"/>
                  </a:cubicBezTo>
                  <a:lnTo>
                    <a:pt x="3584" y="4183"/>
                  </a:lnTo>
                  <a:lnTo>
                    <a:pt x="3429" y="4290"/>
                  </a:lnTo>
                  <a:lnTo>
                    <a:pt x="3429" y="4195"/>
                  </a:lnTo>
                  <a:cubicBezTo>
                    <a:pt x="3429" y="4111"/>
                    <a:pt x="3060" y="3826"/>
                    <a:pt x="2715" y="3766"/>
                  </a:cubicBezTo>
                  <a:cubicBezTo>
                    <a:pt x="2659" y="3756"/>
                    <a:pt x="2599" y="3752"/>
                    <a:pt x="2536" y="3752"/>
                  </a:cubicBezTo>
                  <a:cubicBezTo>
                    <a:pt x="2209" y="3752"/>
                    <a:pt x="1813" y="3869"/>
                    <a:pt x="1643" y="3968"/>
                  </a:cubicBezTo>
                  <a:cubicBezTo>
                    <a:pt x="1441" y="4087"/>
                    <a:pt x="1381" y="4373"/>
                    <a:pt x="1381" y="4373"/>
                  </a:cubicBezTo>
                  <a:cubicBezTo>
                    <a:pt x="1227" y="4361"/>
                    <a:pt x="1084" y="4290"/>
                    <a:pt x="977" y="4171"/>
                  </a:cubicBezTo>
                  <a:cubicBezTo>
                    <a:pt x="834" y="3968"/>
                    <a:pt x="631" y="2694"/>
                    <a:pt x="691" y="2611"/>
                  </a:cubicBezTo>
                  <a:cubicBezTo>
                    <a:pt x="750" y="2528"/>
                    <a:pt x="1072" y="2123"/>
                    <a:pt x="1036" y="1980"/>
                  </a:cubicBezTo>
                  <a:cubicBezTo>
                    <a:pt x="1012" y="1837"/>
                    <a:pt x="869" y="1778"/>
                    <a:pt x="834" y="1540"/>
                  </a:cubicBezTo>
                  <a:cubicBezTo>
                    <a:pt x="810" y="1313"/>
                    <a:pt x="1215" y="1087"/>
                    <a:pt x="1215" y="1087"/>
                  </a:cubicBezTo>
                  <a:cubicBezTo>
                    <a:pt x="1291" y="1028"/>
                    <a:pt x="1399" y="1007"/>
                    <a:pt x="1524" y="1007"/>
                  </a:cubicBezTo>
                  <a:cubicBezTo>
                    <a:pt x="1806" y="1007"/>
                    <a:pt x="2174" y="1113"/>
                    <a:pt x="2455" y="1113"/>
                  </a:cubicBezTo>
                  <a:cubicBezTo>
                    <a:pt x="2475" y="1113"/>
                    <a:pt x="2494" y="1112"/>
                    <a:pt x="2513" y="1111"/>
                  </a:cubicBezTo>
                  <a:cubicBezTo>
                    <a:pt x="2739" y="1099"/>
                    <a:pt x="2953" y="1028"/>
                    <a:pt x="3144" y="897"/>
                  </a:cubicBezTo>
                  <a:lnTo>
                    <a:pt x="3322" y="1087"/>
                  </a:lnTo>
                  <a:lnTo>
                    <a:pt x="3417" y="1373"/>
                  </a:lnTo>
                  <a:cubicBezTo>
                    <a:pt x="3465" y="1456"/>
                    <a:pt x="3525" y="1516"/>
                    <a:pt x="3584" y="1575"/>
                  </a:cubicBezTo>
                  <a:cubicBezTo>
                    <a:pt x="3679" y="1670"/>
                    <a:pt x="3644" y="1623"/>
                    <a:pt x="3691" y="1706"/>
                  </a:cubicBezTo>
                  <a:cubicBezTo>
                    <a:pt x="3691" y="1670"/>
                    <a:pt x="3691" y="1635"/>
                    <a:pt x="3691" y="1599"/>
                  </a:cubicBezTo>
                  <a:cubicBezTo>
                    <a:pt x="3656" y="1016"/>
                    <a:pt x="3251" y="551"/>
                    <a:pt x="3251" y="551"/>
                  </a:cubicBezTo>
                  <a:cubicBezTo>
                    <a:pt x="3251" y="551"/>
                    <a:pt x="3370" y="182"/>
                    <a:pt x="2703" y="39"/>
                  </a:cubicBezTo>
                  <a:cubicBezTo>
                    <a:pt x="2578" y="12"/>
                    <a:pt x="2448" y="0"/>
                    <a:pt x="2317" y="0"/>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05" name="Google Shape;2805;p56" hidden="0"/>
            <p:cNvSpPr/>
            <p:nvPr isPhoto="0" userDrawn="0"/>
          </p:nvSpPr>
          <p:spPr bwMode="auto">
            <a:xfrm>
              <a:off x="4965650" y="1687775"/>
              <a:ext cx="18475" cy="7775"/>
            </a:xfrm>
            <a:custGeom>
              <a:avLst/>
              <a:gdLst/>
              <a:ahLst/>
              <a:cxnLst/>
              <a:rect l="l" t="t" r="r" b="b"/>
              <a:pathLst>
                <a:path w="739" h="311" fill="none" stroke="1" extrusionOk="0">
                  <a:moveTo>
                    <a:pt x="1" y="310"/>
                  </a:moveTo>
                  <a:lnTo>
                    <a:pt x="132" y="191"/>
                  </a:lnTo>
                  <a:cubicBezTo>
                    <a:pt x="132" y="191"/>
                    <a:pt x="370" y="1"/>
                    <a:pt x="739" y="287"/>
                  </a:cubicBezTo>
                </a:path>
              </a:pathLst>
            </a:custGeom>
            <a:noFill/>
            <a:ln w="74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06" name="Google Shape;2806;p56" hidden="0"/>
            <p:cNvSpPr/>
            <p:nvPr isPhoto="0" userDrawn="0"/>
          </p:nvSpPr>
          <p:spPr bwMode="auto">
            <a:xfrm>
              <a:off x="4948400" y="1695525"/>
              <a:ext cx="17875" cy="32475"/>
            </a:xfrm>
            <a:custGeom>
              <a:avLst/>
              <a:gdLst/>
              <a:ahLst/>
              <a:cxnLst/>
              <a:rect l="l" t="t" r="r" b="b"/>
              <a:pathLst>
                <a:path w="715" h="1299" fill="none" stroke="1" extrusionOk="0">
                  <a:moveTo>
                    <a:pt x="0" y="1096"/>
                  </a:moveTo>
                  <a:cubicBezTo>
                    <a:pt x="0" y="1096"/>
                    <a:pt x="84" y="1298"/>
                    <a:pt x="262" y="1298"/>
                  </a:cubicBezTo>
                  <a:cubicBezTo>
                    <a:pt x="417" y="1286"/>
                    <a:pt x="572" y="1251"/>
                    <a:pt x="715" y="1203"/>
                  </a:cubicBezTo>
                  <a:lnTo>
                    <a:pt x="655" y="167"/>
                  </a:lnTo>
                  <a:lnTo>
                    <a:pt x="69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07" name="Google Shape;2807;p56" hidden="0"/>
            <p:cNvSpPr/>
            <p:nvPr isPhoto="0" userDrawn="0"/>
          </p:nvSpPr>
          <p:spPr bwMode="auto">
            <a:xfrm>
              <a:off x="4944525" y="1736900"/>
              <a:ext cx="16400" cy="9025"/>
            </a:xfrm>
            <a:custGeom>
              <a:avLst/>
              <a:gdLst/>
              <a:ahLst/>
              <a:cxnLst/>
              <a:rect l="l" t="t" r="r" b="b"/>
              <a:pathLst>
                <a:path w="656" h="361" fill="norm" stroke="1" extrusionOk="0">
                  <a:moveTo>
                    <a:pt x="0" y="0"/>
                  </a:moveTo>
                  <a:cubicBezTo>
                    <a:pt x="0" y="0"/>
                    <a:pt x="155" y="334"/>
                    <a:pt x="334" y="358"/>
                  </a:cubicBezTo>
                  <a:cubicBezTo>
                    <a:pt x="345" y="360"/>
                    <a:pt x="357" y="361"/>
                    <a:pt x="368" y="361"/>
                  </a:cubicBezTo>
                  <a:cubicBezTo>
                    <a:pt x="540" y="361"/>
                    <a:pt x="655" y="119"/>
                    <a:pt x="655" y="119"/>
                  </a:cubicBezTo>
                  <a:cubicBezTo>
                    <a:pt x="441" y="119"/>
                    <a:pt x="215" y="72"/>
                    <a:pt x="12"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08" name="Google Shape;2808;p56" hidden="0"/>
            <p:cNvSpPr/>
            <p:nvPr isPhoto="0" userDrawn="0"/>
          </p:nvSpPr>
          <p:spPr bwMode="auto">
            <a:xfrm>
              <a:off x="4942150" y="1734525"/>
              <a:ext cx="22650" cy="5975"/>
            </a:xfrm>
            <a:custGeom>
              <a:avLst/>
              <a:gdLst/>
              <a:ahLst/>
              <a:cxnLst/>
              <a:rect l="l" t="t" r="r" b="b"/>
              <a:pathLst>
                <a:path w="906" h="239" fill="none" stroke="1" extrusionOk="0">
                  <a:moveTo>
                    <a:pt x="905" y="191"/>
                  </a:moveTo>
                  <a:cubicBezTo>
                    <a:pt x="905" y="191"/>
                    <a:pt x="381" y="238"/>
                    <a:pt x="0"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09" name="Google Shape;2809;p56" hidden="0"/>
            <p:cNvSpPr/>
            <p:nvPr isPhoto="0" userDrawn="0"/>
          </p:nvSpPr>
          <p:spPr bwMode="auto">
            <a:xfrm>
              <a:off x="4943025" y="1697300"/>
              <a:ext cx="6275" cy="9850"/>
            </a:xfrm>
            <a:custGeom>
              <a:avLst/>
              <a:gdLst/>
              <a:ahLst/>
              <a:cxnLst/>
              <a:rect l="l" t="t" r="r" b="b"/>
              <a:pathLst>
                <a:path w="251" h="394" fill="norm" stroke="1" extrusionOk="0">
                  <a:moveTo>
                    <a:pt x="120" y="1"/>
                  </a:moveTo>
                  <a:cubicBezTo>
                    <a:pt x="49" y="1"/>
                    <a:pt x="1" y="84"/>
                    <a:pt x="1" y="191"/>
                  </a:cubicBezTo>
                  <a:cubicBezTo>
                    <a:pt x="1" y="310"/>
                    <a:pt x="60" y="394"/>
                    <a:pt x="120" y="394"/>
                  </a:cubicBezTo>
                  <a:cubicBezTo>
                    <a:pt x="191" y="394"/>
                    <a:pt x="251" y="310"/>
                    <a:pt x="251" y="191"/>
                  </a:cubicBezTo>
                  <a:cubicBezTo>
                    <a:pt x="251" y="84"/>
                    <a:pt x="191" y="1"/>
                    <a:pt x="1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10" name="Google Shape;2810;p56" hidden="0"/>
            <p:cNvSpPr/>
            <p:nvPr isPhoto="0" userDrawn="0"/>
          </p:nvSpPr>
          <p:spPr bwMode="auto">
            <a:xfrm>
              <a:off x="4973700" y="1697300"/>
              <a:ext cx="6275" cy="9850"/>
            </a:xfrm>
            <a:custGeom>
              <a:avLst/>
              <a:gdLst/>
              <a:ahLst/>
              <a:cxnLst/>
              <a:rect l="l" t="t" r="r" b="b"/>
              <a:pathLst>
                <a:path w="251" h="394" fill="norm" stroke="1" extrusionOk="0">
                  <a:moveTo>
                    <a:pt x="119" y="1"/>
                  </a:moveTo>
                  <a:cubicBezTo>
                    <a:pt x="60" y="1"/>
                    <a:pt x="0" y="84"/>
                    <a:pt x="0" y="191"/>
                  </a:cubicBezTo>
                  <a:cubicBezTo>
                    <a:pt x="0" y="310"/>
                    <a:pt x="60" y="394"/>
                    <a:pt x="119" y="394"/>
                  </a:cubicBezTo>
                  <a:cubicBezTo>
                    <a:pt x="191" y="394"/>
                    <a:pt x="250" y="310"/>
                    <a:pt x="250" y="191"/>
                  </a:cubicBezTo>
                  <a:cubicBezTo>
                    <a:pt x="250" y="84"/>
                    <a:pt x="191" y="1"/>
                    <a:pt x="1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11" name="Google Shape;2811;p56" hidden="0"/>
            <p:cNvSpPr/>
            <p:nvPr isPhoto="0" userDrawn="0"/>
          </p:nvSpPr>
          <p:spPr bwMode="auto">
            <a:xfrm>
              <a:off x="4931425" y="1691050"/>
              <a:ext cx="18475" cy="3900"/>
            </a:xfrm>
            <a:custGeom>
              <a:avLst/>
              <a:gdLst/>
              <a:ahLst/>
              <a:cxnLst/>
              <a:rect l="l" t="t" r="r" b="b"/>
              <a:pathLst>
                <a:path w="739" h="156" fill="none" stroke="1" extrusionOk="0">
                  <a:moveTo>
                    <a:pt x="1" y="156"/>
                  </a:moveTo>
                  <a:cubicBezTo>
                    <a:pt x="227" y="37"/>
                    <a:pt x="489" y="1"/>
                    <a:pt x="739" y="60"/>
                  </a:cubicBezTo>
                </a:path>
              </a:pathLst>
            </a:custGeom>
            <a:noFill/>
            <a:ln w="74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12" name="Google Shape;2812;p56" hidden="0"/>
            <p:cNvSpPr/>
            <p:nvPr isPhoto="0" userDrawn="0"/>
          </p:nvSpPr>
          <p:spPr bwMode="auto">
            <a:xfrm>
              <a:off x="4554000" y="2276450"/>
              <a:ext cx="116700" cy="174850"/>
            </a:xfrm>
            <a:custGeom>
              <a:avLst/>
              <a:gdLst/>
              <a:ahLst/>
              <a:cxnLst/>
              <a:rect l="l" t="t" r="r" b="b"/>
              <a:pathLst>
                <a:path w="4668" h="6994" fill="norm" stroke="1" extrusionOk="0">
                  <a:moveTo>
                    <a:pt x="1888" y="1"/>
                  </a:moveTo>
                  <a:cubicBezTo>
                    <a:pt x="1165" y="1"/>
                    <a:pt x="702" y="698"/>
                    <a:pt x="679" y="1647"/>
                  </a:cubicBezTo>
                  <a:cubicBezTo>
                    <a:pt x="679" y="1647"/>
                    <a:pt x="179" y="5505"/>
                    <a:pt x="84" y="5874"/>
                  </a:cubicBezTo>
                  <a:cubicBezTo>
                    <a:pt x="0" y="6243"/>
                    <a:pt x="60" y="6862"/>
                    <a:pt x="60" y="6862"/>
                  </a:cubicBezTo>
                  <a:cubicBezTo>
                    <a:pt x="322" y="6922"/>
                    <a:pt x="584" y="6969"/>
                    <a:pt x="858" y="6993"/>
                  </a:cubicBezTo>
                  <a:lnTo>
                    <a:pt x="1477" y="6993"/>
                  </a:lnTo>
                  <a:cubicBezTo>
                    <a:pt x="1477" y="6993"/>
                    <a:pt x="1858" y="6898"/>
                    <a:pt x="1953" y="6862"/>
                  </a:cubicBezTo>
                  <a:cubicBezTo>
                    <a:pt x="1975" y="6854"/>
                    <a:pt x="2008" y="6851"/>
                    <a:pt x="2051" y="6851"/>
                  </a:cubicBezTo>
                  <a:cubicBezTo>
                    <a:pt x="2194" y="6851"/>
                    <a:pt x="2443" y="6886"/>
                    <a:pt x="2727" y="6886"/>
                  </a:cubicBezTo>
                  <a:cubicBezTo>
                    <a:pt x="2885" y="6886"/>
                    <a:pt x="3207" y="6893"/>
                    <a:pt x="3536" y="6893"/>
                  </a:cubicBezTo>
                  <a:cubicBezTo>
                    <a:pt x="3974" y="6893"/>
                    <a:pt x="4424" y="6881"/>
                    <a:pt x="4513" y="6827"/>
                  </a:cubicBezTo>
                  <a:cubicBezTo>
                    <a:pt x="4668" y="6731"/>
                    <a:pt x="4656" y="6362"/>
                    <a:pt x="4287" y="6053"/>
                  </a:cubicBezTo>
                  <a:cubicBezTo>
                    <a:pt x="3918" y="5743"/>
                    <a:pt x="2989" y="5600"/>
                    <a:pt x="2858" y="5445"/>
                  </a:cubicBezTo>
                  <a:lnTo>
                    <a:pt x="2739" y="5291"/>
                  </a:lnTo>
                  <a:lnTo>
                    <a:pt x="2489" y="4862"/>
                  </a:lnTo>
                  <a:cubicBezTo>
                    <a:pt x="2489" y="4862"/>
                    <a:pt x="2810" y="4243"/>
                    <a:pt x="2739" y="3898"/>
                  </a:cubicBezTo>
                  <a:cubicBezTo>
                    <a:pt x="2679" y="3564"/>
                    <a:pt x="2560" y="2969"/>
                    <a:pt x="2560" y="2850"/>
                  </a:cubicBezTo>
                  <a:cubicBezTo>
                    <a:pt x="2560" y="2719"/>
                    <a:pt x="2775" y="1766"/>
                    <a:pt x="2870" y="1612"/>
                  </a:cubicBezTo>
                  <a:cubicBezTo>
                    <a:pt x="2965" y="1457"/>
                    <a:pt x="2739" y="64"/>
                    <a:pt x="1977" y="4"/>
                  </a:cubicBezTo>
                  <a:cubicBezTo>
                    <a:pt x="1947" y="2"/>
                    <a:pt x="1917" y="1"/>
                    <a:pt x="1888"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13" name="Google Shape;2813;p56" hidden="0"/>
            <p:cNvSpPr/>
            <p:nvPr isPhoto="0" userDrawn="0"/>
          </p:nvSpPr>
          <p:spPr bwMode="auto">
            <a:xfrm>
              <a:off x="4589425" y="2413025"/>
              <a:ext cx="117300" cy="37375"/>
            </a:xfrm>
            <a:custGeom>
              <a:avLst/>
              <a:gdLst/>
              <a:ahLst/>
              <a:cxnLst/>
              <a:rect l="l" t="t" r="r" b="b"/>
              <a:pathLst>
                <a:path w="4692" h="1495" fill="norm" stroke="1" extrusionOk="0">
                  <a:moveTo>
                    <a:pt x="2188" y="0"/>
                  </a:moveTo>
                  <a:cubicBezTo>
                    <a:pt x="1454" y="0"/>
                    <a:pt x="110" y="517"/>
                    <a:pt x="60" y="935"/>
                  </a:cubicBezTo>
                  <a:cubicBezTo>
                    <a:pt x="0" y="1423"/>
                    <a:pt x="215" y="1495"/>
                    <a:pt x="215" y="1495"/>
                  </a:cubicBezTo>
                  <a:lnTo>
                    <a:pt x="4691" y="1495"/>
                  </a:lnTo>
                  <a:cubicBezTo>
                    <a:pt x="4691" y="1495"/>
                    <a:pt x="4656" y="1185"/>
                    <a:pt x="4537" y="1030"/>
                  </a:cubicBezTo>
                  <a:cubicBezTo>
                    <a:pt x="4418" y="875"/>
                    <a:pt x="3453" y="566"/>
                    <a:pt x="3275" y="506"/>
                  </a:cubicBezTo>
                  <a:cubicBezTo>
                    <a:pt x="3084" y="435"/>
                    <a:pt x="2536" y="66"/>
                    <a:pt x="2536" y="66"/>
                  </a:cubicBezTo>
                  <a:cubicBezTo>
                    <a:pt x="2454" y="21"/>
                    <a:pt x="2333" y="0"/>
                    <a:pt x="2188" y="0"/>
                  </a:cubicBezTo>
                  <a:close/>
                </a:path>
              </a:pathLst>
            </a:custGeom>
            <a:solidFill>
              <a:srgbClr val="666666"/>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14" name="Google Shape;2814;p56" hidden="0"/>
            <p:cNvSpPr/>
            <p:nvPr isPhoto="0" userDrawn="0"/>
          </p:nvSpPr>
          <p:spPr bwMode="auto">
            <a:xfrm>
              <a:off x="4542975" y="2005675"/>
              <a:ext cx="126825" cy="438475"/>
            </a:xfrm>
            <a:custGeom>
              <a:avLst/>
              <a:gdLst/>
              <a:ahLst/>
              <a:cxnLst/>
              <a:rect l="l" t="t" r="r" b="b"/>
              <a:pathLst>
                <a:path w="5073" h="17539" fill="norm" stroke="1" extrusionOk="0">
                  <a:moveTo>
                    <a:pt x="310" y="1"/>
                  </a:moveTo>
                  <a:cubicBezTo>
                    <a:pt x="310" y="1"/>
                    <a:pt x="1" y="2013"/>
                    <a:pt x="251" y="2775"/>
                  </a:cubicBezTo>
                  <a:cubicBezTo>
                    <a:pt x="394" y="3239"/>
                    <a:pt x="644" y="3656"/>
                    <a:pt x="965" y="4013"/>
                  </a:cubicBezTo>
                  <a:cubicBezTo>
                    <a:pt x="965" y="4013"/>
                    <a:pt x="1394" y="8680"/>
                    <a:pt x="1394" y="9383"/>
                  </a:cubicBezTo>
                  <a:cubicBezTo>
                    <a:pt x="1394" y="10097"/>
                    <a:pt x="965" y="11085"/>
                    <a:pt x="1025" y="12133"/>
                  </a:cubicBezTo>
                  <a:cubicBezTo>
                    <a:pt x="1084" y="13181"/>
                    <a:pt x="1704" y="16265"/>
                    <a:pt x="1704" y="16669"/>
                  </a:cubicBezTo>
                  <a:lnTo>
                    <a:pt x="1704" y="17289"/>
                  </a:lnTo>
                  <a:lnTo>
                    <a:pt x="1977" y="17539"/>
                  </a:lnTo>
                  <a:cubicBezTo>
                    <a:pt x="1977" y="17539"/>
                    <a:pt x="3644" y="16681"/>
                    <a:pt x="3775" y="16586"/>
                  </a:cubicBezTo>
                  <a:cubicBezTo>
                    <a:pt x="3966" y="16467"/>
                    <a:pt x="4168" y="16396"/>
                    <a:pt x="4394" y="16360"/>
                  </a:cubicBezTo>
                  <a:cubicBezTo>
                    <a:pt x="4490" y="16360"/>
                    <a:pt x="4454" y="16265"/>
                    <a:pt x="4394" y="16026"/>
                  </a:cubicBezTo>
                  <a:cubicBezTo>
                    <a:pt x="4335" y="15776"/>
                    <a:pt x="3954" y="15526"/>
                    <a:pt x="3894" y="15229"/>
                  </a:cubicBezTo>
                  <a:cubicBezTo>
                    <a:pt x="3835" y="14919"/>
                    <a:pt x="3894" y="13800"/>
                    <a:pt x="3930" y="13526"/>
                  </a:cubicBezTo>
                  <a:cubicBezTo>
                    <a:pt x="3954" y="13240"/>
                    <a:pt x="4490" y="11085"/>
                    <a:pt x="4573" y="9919"/>
                  </a:cubicBezTo>
                  <a:cubicBezTo>
                    <a:pt x="4668" y="8740"/>
                    <a:pt x="5037" y="6394"/>
                    <a:pt x="5037" y="5251"/>
                  </a:cubicBezTo>
                  <a:lnTo>
                    <a:pt x="5037" y="1858"/>
                  </a:lnTo>
                  <a:lnTo>
                    <a:pt x="5073" y="286"/>
                  </a:lnTo>
                  <a:lnTo>
                    <a:pt x="322"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15" name="Google Shape;2815;p56" hidden="0"/>
            <p:cNvSpPr/>
            <p:nvPr isPhoto="0" userDrawn="0"/>
          </p:nvSpPr>
          <p:spPr bwMode="auto">
            <a:xfrm>
              <a:off x="4527800" y="1775900"/>
              <a:ext cx="158675" cy="249500"/>
            </a:xfrm>
            <a:custGeom>
              <a:avLst/>
              <a:gdLst/>
              <a:ahLst/>
              <a:cxnLst/>
              <a:rect l="l" t="t" r="r" b="b"/>
              <a:pathLst>
                <a:path w="6347" h="9980" fill="norm" stroke="1" extrusionOk="0">
                  <a:moveTo>
                    <a:pt x="1751" y="0"/>
                  </a:moveTo>
                  <a:lnTo>
                    <a:pt x="1596" y="167"/>
                  </a:lnTo>
                  <a:cubicBezTo>
                    <a:pt x="1596" y="167"/>
                    <a:pt x="489" y="1536"/>
                    <a:pt x="239" y="2512"/>
                  </a:cubicBezTo>
                  <a:cubicBezTo>
                    <a:pt x="1" y="3477"/>
                    <a:pt x="358" y="5525"/>
                    <a:pt x="406" y="5715"/>
                  </a:cubicBezTo>
                  <a:cubicBezTo>
                    <a:pt x="465" y="5906"/>
                    <a:pt x="644" y="7525"/>
                    <a:pt x="644" y="8311"/>
                  </a:cubicBezTo>
                  <a:cubicBezTo>
                    <a:pt x="644" y="9096"/>
                    <a:pt x="703" y="9442"/>
                    <a:pt x="1025" y="9525"/>
                  </a:cubicBezTo>
                  <a:cubicBezTo>
                    <a:pt x="1333" y="9605"/>
                    <a:pt x="4175" y="9980"/>
                    <a:pt x="4906" y="9980"/>
                  </a:cubicBezTo>
                  <a:cubicBezTo>
                    <a:pt x="4938" y="9980"/>
                    <a:pt x="4966" y="9979"/>
                    <a:pt x="4989" y="9977"/>
                  </a:cubicBezTo>
                  <a:cubicBezTo>
                    <a:pt x="5561" y="9954"/>
                    <a:pt x="6073" y="9680"/>
                    <a:pt x="6204" y="9418"/>
                  </a:cubicBezTo>
                  <a:cubicBezTo>
                    <a:pt x="6347" y="9144"/>
                    <a:pt x="6073" y="6906"/>
                    <a:pt x="5859" y="5644"/>
                  </a:cubicBezTo>
                  <a:cubicBezTo>
                    <a:pt x="5644" y="4370"/>
                    <a:pt x="5180" y="2703"/>
                    <a:pt x="5073" y="2191"/>
                  </a:cubicBezTo>
                  <a:cubicBezTo>
                    <a:pt x="4966" y="1679"/>
                    <a:pt x="4132" y="941"/>
                    <a:pt x="4025" y="810"/>
                  </a:cubicBezTo>
                  <a:cubicBezTo>
                    <a:pt x="3918" y="679"/>
                    <a:pt x="1751" y="0"/>
                    <a:pt x="1751"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16" name="Google Shape;2816;p56" hidden="0"/>
            <p:cNvSpPr/>
            <p:nvPr isPhoto="0" userDrawn="0"/>
          </p:nvSpPr>
          <p:spPr bwMode="auto">
            <a:xfrm>
              <a:off x="4551650" y="1638350"/>
              <a:ext cx="131850" cy="161075"/>
            </a:xfrm>
            <a:custGeom>
              <a:avLst/>
              <a:gdLst/>
              <a:ahLst/>
              <a:cxnLst/>
              <a:rect l="l" t="t" r="r" b="b"/>
              <a:pathLst>
                <a:path w="5274" h="6443" fill="norm" stroke="1" extrusionOk="0">
                  <a:moveTo>
                    <a:pt x="2562" y="1"/>
                  </a:moveTo>
                  <a:cubicBezTo>
                    <a:pt x="1327" y="1"/>
                    <a:pt x="1" y="794"/>
                    <a:pt x="118" y="2121"/>
                  </a:cubicBezTo>
                  <a:cubicBezTo>
                    <a:pt x="237" y="3288"/>
                    <a:pt x="1047" y="4609"/>
                    <a:pt x="1047" y="4609"/>
                  </a:cubicBezTo>
                  <a:lnTo>
                    <a:pt x="964" y="5443"/>
                  </a:lnTo>
                  <a:lnTo>
                    <a:pt x="2952" y="6443"/>
                  </a:lnTo>
                  <a:lnTo>
                    <a:pt x="3119" y="5466"/>
                  </a:lnTo>
                  <a:cubicBezTo>
                    <a:pt x="3119" y="5466"/>
                    <a:pt x="3583" y="5526"/>
                    <a:pt x="3797" y="5526"/>
                  </a:cubicBezTo>
                  <a:cubicBezTo>
                    <a:pt x="4012" y="5526"/>
                    <a:pt x="4333" y="5443"/>
                    <a:pt x="4440" y="5252"/>
                  </a:cubicBezTo>
                  <a:cubicBezTo>
                    <a:pt x="4547" y="5062"/>
                    <a:pt x="4762" y="4073"/>
                    <a:pt x="4762" y="4073"/>
                  </a:cubicBezTo>
                  <a:cubicBezTo>
                    <a:pt x="4845" y="4061"/>
                    <a:pt x="4928" y="4026"/>
                    <a:pt x="5012" y="3990"/>
                  </a:cubicBezTo>
                  <a:cubicBezTo>
                    <a:pt x="5167" y="3907"/>
                    <a:pt x="5274" y="3716"/>
                    <a:pt x="5119" y="3585"/>
                  </a:cubicBezTo>
                  <a:cubicBezTo>
                    <a:pt x="4952" y="3454"/>
                    <a:pt x="4738" y="3180"/>
                    <a:pt x="4762" y="2918"/>
                  </a:cubicBezTo>
                  <a:cubicBezTo>
                    <a:pt x="4797" y="2645"/>
                    <a:pt x="5202" y="1966"/>
                    <a:pt x="4797" y="1323"/>
                  </a:cubicBezTo>
                  <a:cubicBezTo>
                    <a:pt x="4524" y="871"/>
                    <a:pt x="4131" y="501"/>
                    <a:pt x="3666" y="251"/>
                  </a:cubicBezTo>
                  <a:cubicBezTo>
                    <a:pt x="3341" y="81"/>
                    <a:pt x="2956" y="1"/>
                    <a:pt x="2562" y="1"/>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17" name="Google Shape;2817;p56" hidden="0"/>
            <p:cNvSpPr/>
            <p:nvPr isPhoto="0" userDrawn="0"/>
          </p:nvSpPr>
          <p:spPr bwMode="auto">
            <a:xfrm>
              <a:off x="4618600" y="1768150"/>
              <a:ext cx="11025" cy="17575"/>
            </a:xfrm>
            <a:custGeom>
              <a:avLst/>
              <a:gdLst/>
              <a:ahLst/>
              <a:cxnLst/>
              <a:rect l="l" t="t" r="r" b="b"/>
              <a:pathLst>
                <a:path w="441" h="703" fill="norm" stroke="1" extrusionOk="0">
                  <a:moveTo>
                    <a:pt x="0" y="1"/>
                  </a:moveTo>
                  <a:lnTo>
                    <a:pt x="333" y="703"/>
                  </a:lnTo>
                  <a:lnTo>
                    <a:pt x="441" y="286"/>
                  </a:lnTo>
                  <a:lnTo>
                    <a:pt x="0"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18" name="Google Shape;2818;p56" hidden="0"/>
            <p:cNvSpPr/>
            <p:nvPr isPhoto="0" userDrawn="0"/>
          </p:nvSpPr>
          <p:spPr bwMode="auto">
            <a:xfrm>
              <a:off x="4654600" y="1741950"/>
              <a:ext cx="9550" cy="5400"/>
            </a:xfrm>
            <a:custGeom>
              <a:avLst/>
              <a:gdLst/>
              <a:ahLst/>
              <a:cxnLst/>
              <a:rect l="l" t="t" r="r" b="b"/>
              <a:pathLst>
                <a:path w="382" h="216" fill="none" stroke="1" extrusionOk="0">
                  <a:moveTo>
                    <a:pt x="382" y="215"/>
                  </a:moveTo>
                  <a:cubicBezTo>
                    <a:pt x="382" y="215"/>
                    <a:pt x="96" y="144"/>
                    <a:pt x="1"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19" name="Google Shape;2819;p56" hidden="0"/>
            <p:cNvSpPr/>
            <p:nvPr isPhoto="0" userDrawn="0"/>
          </p:nvSpPr>
          <p:spPr bwMode="auto">
            <a:xfrm>
              <a:off x="4551725" y="1638350"/>
              <a:ext cx="107075" cy="112325"/>
            </a:xfrm>
            <a:custGeom>
              <a:avLst/>
              <a:gdLst/>
              <a:ahLst/>
              <a:cxnLst/>
              <a:rect l="l" t="t" r="r" b="b"/>
              <a:pathLst>
                <a:path w="4283" h="4493" fill="norm" stroke="1" extrusionOk="0">
                  <a:moveTo>
                    <a:pt x="2566" y="1"/>
                  </a:moveTo>
                  <a:cubicBezTo>
                    <a:pt x="1333" y="1"/>
                    <a:pt x="1" y="796"/>
                    <a:pt x="127" y="2133"/>
                  </a:cubicBezTo>
                  <a:cubicBezTo>
                    <a:pt x="211" y="3073"/>
                    <a:pt x="770" y="4133"/>
                    <a:pt x="973" y="4490"/>
                  </a:cubicBezTo>
                  <a:cubicBezTo>
                    <a:pt x="988" y="4492"/>
                    <a:pt x="1004" y="4492"/>
                    <a:pt x="1020" y="4492"/>
                  </a:cubicBezTo>
                  <a:cubicBezTo>
                    <a:pt x="1136" y="4492"/>
                    <a:pt x="1293" y="4457"/>
                    <a:pt x="1532" y="4395"/>
                  </a:cubicBezTo>
                  <a:cubicBezTo>
                    <a:pt x="1961" y="4288"/>
                    <a:pt x="2116" y="3776"/>
                    <a:pt x="2116" y="3776"/>
                  </a:cubicBezTo>
                  <a:lnTo>
                    <a:pt x="2306" y="3299"/>
                  </a:lnTo>
                  <a:cubicBezTo>
                    <a:pt x="2306" y="3299"/>
                    <a:pt x="2580" y="3299"/>
                    <a:pt x="2663" y="3073"/>
                  </a:cubicBezTo>
                  <a:cubicBezTo>
                    <a:pt x="2747" y="2859"/>
                    <a:pt x="2532" y="2514"/>
                    <a:pt x="2794" y="2323"/>
                  </a:cubicBezTo>
                  <a:cubicBezTo>
                    <a:pt x="3068" y="2133"/>
                    <a:pt x="3497" y="2275"/>
                    <a:pt x="3413" y="1787"/>
                  </a:cubicBezTo>
                  <a:cubicBezTo>
                    <a:pt x="3342" y="1383"/>
                    <a:pt x="3520" y="775"/>
                    <a:pt x="4282" y="704"/>
                  </a:cubicBezTo>
                  <a:cubicBezTo>
                    <a:pt x="4092" y="525"/>
                    <a:pt x="3890" y="382"/>
                    <a:pt x="3663" y="251"/>
                  </a:cubicBezTo>
                  <a:cubicBezTo>
                    <a:pt x="3341" y="82"/>
                    <a:pt x="2958" y="1"/>
                    <a:pt x="2566"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20" name="Google Shape;2820;p56" hidden="0"/>
            <p:cNvSpPr/>
            <p:nvPr isPhoto="0" userDrawn="0"/>
          </p:nvSpPr>
          <p:spPr bwMode="auto">
            <a:xfrm>
              <a:off x="4590600" y="1713850"/>
              <a:ext cx="27725" cy="34400"/>
            </a:xfrm>
            <a:custGeom>
              <a:avLst/>
              <a:gdLst/>
              <a:ahLst/>
              <a:cxnLst/>
              <a:rect l="l" t="t" r="r" b="b"/>
              <a:pathLst>
                <a:path w="1109" h="1376" fill="norm" stroke="1" extrusionOk="0">
                  <a:moveTo>
                    <a:pt x="629" y="1"/>
                  </a:moveTo>
                  <a:cubicBezTo>
                    <a:pt x="570" y="1"/>
                    <a:pt x="504" y="16"/>
                    <a:pt x="430" y="53"/>
                  </a:cubicBezTo>
                  <a:cubicBezTo>
                    <a:pt x="1" y="268"/>
                    <a:pt x="299" y="779"/>
                    <a:pt x="489" y="1137"/>
                  </a:cubicBezTo>
                  <a:cubicBezTo>
                    <a:pt x="597" y="1333"/>
                    <a:pt x="783" y="1375"/>
                    <a:pt x="922" y="1375"/>
                  </a:cubicBezTo>
                  <a:cubicBezTo>
                    <a:pt x="1028" y="1375"/>
                    <a:pt x="1108" y="1351"/>
                    <a:pt x="1108" y="1351"/>
                  </a:cubicBezTo>
                  <a:lnTo>
                    <a:pt x="1025" y="351"/>
                  </a:lnTo>
                  <a:cubicBezTo>
                    <a:pt x="1025" y="351"/>
                    <a:pt x="911" y="1"/>
                    <a:pt x="629" y="1"/>
                  </a:cubicBezTo>
                  <a:close/>
                </a:path>
              </a:pathLst>
            </a:custGeom>
            <a:solidFill>
              <a:srgbClr val="D1D1D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21" name="Google Shape;2821;p56" hidden="0"/>
            <p:cNvSpPr/>
            <p:nvPr isPhoto="0" userDrawn="0"/>
          </p:nvSpPr>
          <p:spPr bwMode="auto">
            <a:xfrm>
              <a:off x="4590600" y="1709800"/>
              <a:ext cx="27725" cy="41100"/>
            </a:xfrm>
            <a:custGeom>
              <a:avLst/>
              <a:gdLst/>
              <a:ahLst/>
              <a:cxnLst/>
              <a:rect l="l" t="t" r="r" b="b"/>
              <a:pathLst>
                <a:path w="1109" h="1644" fill="none" stroke="1" extrusionOk="0">
                  <a:moveTo>
                    <a:pt x="1025" y="513"/>
                  </a:moveTo>
                  <a:cubicBezTo>
                    <a:pt x="1025" y="513"/>
                    <a:pt x="858" y="1"/>
                    <a:pt x="430" y="215"/>
                  </a:cubicBezTo>
                  <a:cubicBezTo>
                    <a:pt x="1" y="430"/>
                    <a:pt x="299" y="941"/>
                    <a:pt x="489" y="1299"/>
                  </a:cubicBezTo>
                  <a:cubicBezTo>
                    <a:pt x="680" y="1644"/>
                    <a:pt x="1108" y="1513"/>
                    <a:pt x="1108" y="1513"/>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22" name="Google Shape;2822;p56" hidden="0"/>
            <p:cNvSpPr/>
            <p:nvPr isPhoto="0" userDrawn="0"/>
          </p:nvSpPr>
          <p:spPr bwMode="auto">
            <a:xfrm>
              <a:off x="4659975" y="1707725"/>
              <a:ext cx="4175" cy="9550"/>
            </a:xfrm>
            <a:custGeom>
              <a:avLst/>
              <a:gdLst/>
              <a:ahLst/>
              <a:cxnLst/>
              <a:rect l="l" t="t" r="r" b="b"/>
              <a:pathLst>
                <a:path w="167" h="382" fill="norm" stroke="1" extrusionOk="0">
                  <a:moveTo>
                    <a:pt x="83" y="1"/>
                  </a:moveTo>
                  <a:cubicBezTo>
                    <a:pt x="36" y="1"/>
                    <a:pt x="0" y="84"/>
                    <a:pt x="0" y="191"/>
                  </a:cubicBezTo>
                  <a:cubicBezTo>
                    <a:pt x="0" y="298"/>
                    <a:pt x="36" y="382"/>
                    <a:pt x="83" y="382"/>
                  </a:cubicBezTo>
                  <a:cubicBezTo>
                    <a:pt x="131" y="382"/>
                    <a:pt x="167" y="298"/>
                    <a:pt x="167" y="191"/>
                  </a:cubicBezTo>
                  <a:cubicBezTo>
                    <a:pt x="167" y="84"/>
                    <a:pt x="131" y="1"/>
                    <a:pt x="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23" name="Google Shape;2823;p56" hidden="0"/>
            <p:cNvSpPr/>
            <p:nvPr isPhoto="0" userDrawn="0"/>
          </p:nvSpPr>
          <p:spPr bwMode="auto">
            <a:xfrm>
              <a:off x="4653125" y="1693725"/>
              <a:ext cx="14899" cy="8075"/>
            </a:xfrm>
            <a:custGeom>
              <a:avLst/>
              <a:gdLst/>
              <a:ahLst/>
              <a:cxnLst/>
              <a:rect l="l" t="t" r="r" b="b"/>
              <a:pathLst>
                <a:path w="596" h="323" fill="none" stroke="1" extrusionOk="0">
                  <a:moveTo>
                    <a:pt x="0" y="322"/>
                  </a:moveTo>
                  <a:cubicBezTo>
                    <a:pt x="0" y="322"/>
                    <a:pt x="274" y="1"/>
                    <a:pt x="596" y="156"/>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24" name="Google Shape;2824;p56" hidden="0"/>
            <p:cNvSpPr/>
            <p:nvPr isPhoto="0" userDrawn="0"/>
          </p:nvSpPr>
          <p:spPr bwMode="auto">
            <a:xfrm>
              <a:off x="4650875" y="1826575"/>
              <a:ext cx="40675" cy="182100"/>
            </a:xfrm>
            <a:custGeom>
              <a:avLst/>
              <a:gdLst/>
              <a:ahLst/>
              <a:cxnLst/>
              <a:rect l="l" t="t" r="r" b="b"/>
              <a:pathLst>
                <a:path w="1627" h="7284" fill="norm" stroke="1" extrusionOk="0">
                  <a:moveTo>
                    <a:pt x="50" y="1"/>
                  </a:moveTo>
                  <a:cubicBezTo>
                    <a:pt x="19" y="1"/>
                    <a:pt x="0" y="47"/>
                    <a:pt x="7" y="176"/>
                  </a:cubicBezTo>
                  <a:lnTo>
                    <a:pt x="686" y="6867"/>
                  </a:lnTo>
                  <a:lnTo>
                    <a:pt x="1626" y="7284"/>
                  </a:lnTo>
                  <a:lnTo>
                    <a:pt x="1567" y="6391"/>
                  </a:lnTo>
                  <a:lnTo>
                    <a:pt x="293" y="319"/>
                  </a:lnTo>
                  <a:cubicBezTo>
                    <a:pt x="293" y="319"/>
                    <a:pt x="131" y="1"/>
                    <a:pt x="50"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25" name="Google Shape;2825;p56" hidden="0"/>
            <p:cNvSpPr/>
            <p:nvPr isPhoto="0" userDrawn="0"/>
          </p:nvSpPr>
          <p:spPr bwMode="auto">
            <a:xfrm>
              <a:off x="4620675" y="1796125"/>
              <a:ext cx="33950" cy="34850"/>
            </a:xfrm>
            <a:custGeom>
              <a:avLst/>
              <a:gdLst/>
              <a:ahLst/>
              <a:cxnLst/>
              <a:rect l="l" t="t" r="r" b="b"/>
              <a:pathLst>
                <a:path w="1358" h="1394" fill="norm" stroke="1" extrusionOk="0">
                  <a:moveTo>
                    <a:pt x="310" y="1"/>
                  </a:moveTo>
                  <a:lnTo>
                    <a:pt x="0" y="394"/>
                  </a:lnTo>
                  <a:lnTo>
                    <a:pt x="1215" y="1394"/>
                  </a:lnTo>
                  <a:cubicBezTo>
                    <a:pt x="1215" y="1394"/>
                    <a:pt x="1358" y="953"/>
                    <a:pt x="1251" y="644"/>
                  </a:cubicBezTo>
                  <a:cubicBezTo>
                    <a:pt x="1143" y="346"/>
                    <a:pt x="310" y="1"/>
                    <a:pt x="310"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26" name="Google Shape;2826;p56" hidden="0"/>
            <p:cNvSpPr/>
            <p:nvPr isPhoto="0" userDrawn="0"/>
          </p:nvSpPr>
          <p:spPr bwMode="auto">
            <a:xfrm>
              <a:off x="4567700" y="1766375"/>
              <a:ext cx="65200" cy="53600"/>
            </a:xfrm>
            <a:custGeom>
              <a:avLst/>
              <a:gdLst/>
              <a:ahLst/>
              <a:cxnLst/>
              <a:rect l="l" t="t" r="r" b="b"/>
              <a:pathLst>
                <a:path w="2608" h="2144" fill="norm" stroke="1" extrusionOk="0">
                  <a:moveTo>
                    <a:pt x="191" y="0"/>
                  </a:moveTo>
                  <a:lnTo>
                    <a:pt x="0" y="548"/>
                  </a:lnTo>
                  <a:lnTo>
                    <a:pt x="2262" y="2143"/>
                  </a:lnTo>
                  <a:lnTo>
                    <a:pt x="2608" y="1107"/>
                  </a:lnTo>
                  <a:lnTo>
                    <a:pt x="191"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27" name="Google Shape;2827;p56" hidden="0"/>
            <p:cNvSpPr/>
            <p:nvPr isPhoto="0" userDrawn="0"/>
          </p:nvSpPr>
          <p:spPr bwMode="auto">
            <a:xfrm>
              <a:off x="4675750" y="1864875"/>
              <a:ext cx="51500" cy="46075"/>
            </a:xfrm>
            <a:custGeom>
              <a:avLst/>
              <a:gdLst/>
              <a:ahLst/>
              <a:cxnLst/>
              <a:rect l="l" t="t" r="r" b="b"/>
              <a:pathLst>
                <a:path w="2060" h="1843" fill="norm" stroke="1" extrusionOk="0">
                  <a:moveTo>
                    <a:pt x="543" y="1"/>
                  </a:moveTo>
                  <a:cubicBezTo>
                    <a:pt x="538" y="1"/>
                    <a:pt x="536" y="1"/>
                    <a:pt x="536" y="1"/>
                  </a:cubicBezTo>
                  <a:cubicBezTo>
                    <a:pt x="119" y="25"/>
                    <a:pt x="0" y="370"/>
                    <a:pt x="536" y="1132"/>
                  </a:cubicBezTo>
                  <a:cubicBezTo>
                    <a:pt x="953" y="1726"/>
                    <a:pt x="1183" y="1843"/>
                    <a:pt x="1343" y="1843"/>
                  </a:cubicBezTo>
                  <a:cubicBezTo>
                    <a:pt x="1388" y="1843"/>
                    <a:pt x="1428" y="1833"/>
                    <a:pt x="1465" y="1823"/>
                  </a:cubicBezTo>
                  <a:cubicBezTo>
                    <a:pt x="1619" y="1775"/>
                    <a:pt x="1881" y="1704"/>
                    <a:pt x="1977" y="1358"/>
                  </a:cubicBezTo>
                  <a:cubicBezTo>
                    <a:pt x="2060" y="1013"/>
                    <a:pt x="1929" y="739"/>
                    <a:pt x="1572" y="358"/>
                  </a:cubicBezTo>
                  <a:cubicBezTo>
                    <a:pt x="1247" y="11"/>
                    <a:pt x="618" y="1"/>
                    <a:pt x="543"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28" name="Google Shape;2828;p56" hidden="0"/>
            <p:cNvSpPr/>
            <p:nvPr isPhoto="0" userDrawn="0"/>
          </p:nvSpPr>
          <p:spPr bwMode="auto">
            <a:xfrm>
              <a:off x="4550725" y="1815775"/>
              <a:ext cx="170575" cy="136275"/>
            </a:xfrm>
            <a:custGeom>
              <a:avLst/>
              <a:gdLst/>
              <a:ahLst/>
              <a:cxnLst/>
              <a:rect l="l" t="t" r="r" b="b"/>
              <a:pathLst>
                <a:path w="6823" h="5451" fill="norm" stroke="1" extrusionOk="0">
                  <a:moveTo>
                    <a:pt x="2429" y="0"/>
                  </a:moveTo>
                  <a:lnTo>
                    <a:pt x="465" y="48"/>
                  </a:lnTo>
                  <a:cubicBezTo>
                    <a:pt x="203" y="465"/>
                    <a:pt x="48" y="941"/>
                    <a:pt x="24" y="1429"/>
                  </a:cubicBezTo>
                  <a:cubicBezTo>
                    <a:pt x="0" y="2215"/>
                    <a:pt x="191" y="2513"/>
                    <a:pt x="429" y="2584"/>
                  </a:cubicBezTo>
                  <a:cubicBezTo>
                    <a:pt x="679" y="2667"/>
                    <a:pt x="2834" y="4263"/>
                    <a:pt x="3453" y="4561"/>
                  </a:cubicBezTo>
                  <a:cubicBezTo>
                    <a:pt x="3993" y="4820"/>
                    <a:pt x="5138" y="5450"/>
                    <a:pt x="5700" y="5450"/>
                  </a:cubicBezTo>
                  <a:cubicBezTo>
                    <a:pt x="5782" y="5450"/>
                    <a:pt x="5852" y="5437"/>
                    <a:pt x="5906" y="5406"/>
                  </a:cubicBezTo>
                  <a:cubicBezTo>
                    <a:pt x="6311" y="5168"/>
                    <a:pt x="6823" y="4953"/>
                    <a:pt x="6823" y="4251"/>
                  </a:cubicBezTo>
                  <a:cubicBezTo>
                    <a:pt x="6823" y="3549"/>
                    <a:pt x="6418" y="3108"/>
                    <a:pt x="6168" y="2846"/>
                  </a:cubicBezTo>
                  <a:cubicBezTo>
                    <a:pt x="5930" y="2572"/>
                    <a:pt x="4453" y="1691"/>
                    <a:pt x="3989" y="1239"/>
                  </a:cubicBezTo>
                  <a:cubicBezTo>
                    <a:pt x="3537" y="786"/>
                    <a:pt x="2596" y="24"/>
                    <a:pt x="24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29" name="Google Shape;2829;p56" hidden="0"/>
            <p:cNvSpPr/>
            <p:nvPr isPhoto="0" userDrawn="0"/>
          </p:nvSpPr>
          <p:spPr bwMode="auto">
            <a:xfrm>
              <a:off x="4550725" y="1815775"/>
              <a:ext cx="170575" cy="141125"/>
            </a:xfrm>
            <a:custGeom>
              <a:avLst/>
              <a:gdLst/>
              <a:ahLst/>
              <a:cxnLst/>
              <a:rect l="l" t="t" r="r" b="b"/>
              <a:pathLst>
                <a:path w="6823" h="5645" fill="none" stroke="1" extrusionOk="0">
                  <a:moveTo>
                    <a:pt x="465" y="48"/>
                  </a:moveTo>
                  <a:cubicBezTo>
                    <a:pt x="203" y="465"/>
                    <a:pt x="48" y="941"/>
                    <a:pt x="24" y="1429"/>
                  </a:cubicBezTo>
                  <a:cubicBezTo>
                    <a:pt x="0" y="2215"/>
                    <a:pt x="191" y="2513"/>
                    <a:pt x="429" y="2584"/>
                  </a:cubicBezTo>
                  <a:cubicBezTo>
                    <a:pt x="679" y="2667"/>
                    <a:pt x="2834" y="4263"/>
                    <a:pt x="3453" y="4561"/>
                  </a:cubicBezTo>
                  <a:cubicBezTo>
                    <a:pt x="4072" y="4858"/>
                    <a:pt x="5489" y="5644"/>
                    <a:pt x="5906" y="5406"/>
                  </a:cubicBezTo>
                  <a:cubicBezTo>
                    <a:pt x="6311" y="5168"/>
                    <a:pt x="6823" y="4953"/>
                    <a:pt x="6823" y="4251"/>
                  </a:cubicBezTo>
                  <a:cubicBezTo>
                    <a:pt x="6823" y="3549"/>
                    <a:pt x="6418" y="3108"/>
                    <a:pt x="6168" y="2846"/>
                  </a:cubicBezTo>
                  <a:cubicBezTo>
                    <a:pt x="5930" y="2572"/>
                    <a:pt x="4453" y="1691"/>
                    <a:pt x="3989" y="1239"/>
                  </a:cubicBezTo>
                  <a:cubicBezTo>
                    <a:pt x="3537" y="786"/>
                    <a:pt x="2596" y="24"/>
                    <a:pt x="2429"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30" name="Google Shape;2830;p56" hidden="0"/>
            <p:cNvSpPr/>
            <p:nvPr isPhoto="0" userDrawn="0"/>
          </p:nvSpPr>
          <p:spPr bwMode="auto">
            <a:xfrm>
              <a:off x="4674549" y="1859525"/>
              <a:ext cx="15200" cy="22400"/>
            </a:xfrm>
            <a:custGeom>
              <a:avLst/>
              <a:gdLst/>
              <a:ahLst/>
              <a:cxnLst/>
              <a:rect l="l" t="t" r="r" b="b"/>
              <a:pathLst>
                <a:path w="608" h="896" fill="norm" stroke="1" extrusionOk="0">
                  <a:moveTo>
                    <a:pt x="273" y="0"/>
                  </a:moveTo>
                  <a:cubicBezTo>
                    <a:pt x="269" y="0"/>
                    <a:pt x="266" y="0"/>
                    <a:pt x="262" y="1"/>
                  </a:cubicBezTo>
                  <a:cubicBezTo>
                    <a:pt x="143" y="25"/>
                    <a:pt x="0" y="596"/>
                    <a:pt x="131" y="763"/>
                  </a:cubicBezTo>
                  <a:cubicBezTo>
                    <a:pt x="198" y="854"/>
                    <a:pt x="274" y="895"/>
                    <a:pt x="337" y="895"/>
                  </a:cubicBezTo>
                  <a:cubicBezTo>
                    <a:pt x="398" y="895"/>
                    <a:pt x="447" y="857"/>
                    <a:pt x="465" y="787"/>
                  </a:cubicBezTo>
                  <a:cubicBezTo>
                    <a:pt x="489" y="632"/>
                    <a:pt x="608" y="429"/>
                    <a:pt x="584" y="215"/>
                  </a:cubicBezTo>
                  <a:cubicBezTo>
                    <a:pt x="584" y="215"/>
                    <a:pt x="403" y="0"/>
                    <a:pt x="273" y="0"/>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31" name="Google Shape;2831;p56" hidden="0"/>
            <p:cNvSpPr/>
            <p:nvPr isPhoto="0" userDrawn="0"/>
          </p:nvSpPr>
          <p:spPr bwMode="auto">
            <a:xfrm>
              <a:off x="4686450" y="1866650"/>
              <a:ext cx="10150" cy="14600"/>
            </a:xfrm>
            <a:custGeom>
              <a:avLst/>
              <a:gdLst/>
              <a:ahLst/>
              <a:cxnLst/>
              <a:rect l="l" t="t" r="r" b="b"/>
              <a:pathLst>
                <a:path w="406" h="584" fill="norm" stroke="1" extrusionOk="0">
                  <a:moveTo>
                    <a:pt x="190" y="1"/>
                  </a:moveTo>
                  <a:cubicBezTo>
                    <a:pt x="186" y="1"/>
                    <a:pt x="183" y="1"/>
                    <a:pt x="179" y="1"/>
                  </a:cubicBezTo>
                  <a:cubicBezTo>
                    <a:pt x="96" y="1"/>
                    <a:pt x="1" y="394"/>
                    <a:pt x="96" y="502"/>
                  </a:cubicBezTo>
                  <a:cubicBezTo>
                    <a:pt x="139" y="557"/>
                    <a:pt x="188" y="583"/>
                    <a:pt x="229" y="583"/>
                  </a:cubicBezTo>
                  <a:cubicBezTo>
                    <a:pt x="268" y="583"/>
                    <a:pt x="299" y="560"/>
                    <a:pt x="310" y="513"/>
                  </a:cubicBezTo>
                  <a:cubicBezTo>
                    <a:pt x="334" y="418"/>
                    <a:pt x="406" y="287"/>
                    <a:pt x="394" y="132"/>
                  </a:cubicBezTo>
                  <a:cubicBezTo>
                    <a:pt x="394" y="132"/>
                    <a:pt x="273" y="1"/>
                    <a:pt x="190" y="1"/>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32" name="Google Shape;2832;p56" hidden="0"/>
            <p:cNvSpPr/>
            <p:nvPr isPhoto="0" userDrawn="0"/>
          </p:nvSpPr>
          <p:spPr bwMode="auto">
            <a:xfrm>
              <a:off x="4664424" y="1851775"/>
              <a:ext cx="15200" cy="22300"/>
            </a:xfrm>
            <a:custGeom>
              <a:avLst/>
              <a:gdLst/>
              <a:ahLst/>
              <a:cxnLst/>
              <a:rect l="l" t="t" r="r" b="b"/>
              <a:pathLst>
                <a:path w="608" h="892" fill="norm" stroke="1" extrusionOk="0">
                  <a:moveTo>
                    <a:pt x="284" y="1"/>
                  </a:moveTo>
                  <a:cubicBezTo>
                    <a:pt x="281" y="1"/>
                    <a:pt x="278" y="1"/>
                    <a:pt x="275" y="1"/>
                  </a:cubicBezTo>
                  <a:cubicBezTo>
                    <a:pt x="144" y="13"/>
                    <a:pt x="1" y="596"/>
                    <a:pt x="132" y="763"/>
                  </a:cubicBezTo>
                  <a:cubicBezTo>
                    <a:pt x="200" y="850"/>
                    <a:pt x="277" y="891"/>
                    <a:pt x="341" y="891"/>
                  </a:cubicBezTo>
                  <a:cubicBezTo>
                    <a:pt x="400" y="891"/>
                    <a:pt x="448" y="856"/>
                    <a:pt x="465" y="787"/>
                  </a:cubicBezTo>
                  <a:cubicBezTo>
                    <a:pt x="501" y="632"/>
                    <a:pt x="608" y="430"/>
                    <a:pt x="584" y="215"/>
                  </a:cubicBezTo>
                  <a:cubicBezTo>
                    <a:pt x="584" y="215"/>
                    <a:pt x="403" y="1"/>
                    <a:pt x="284" y="1"/>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33" name="Google Shape;2833;p56" hidden="0"/>
            <p:cNvSpPr/>
            <p:nvPr isPhoto="0" userDrawn="0"/>
          </p:nvSpPr>
          <p:spPr bwMode="auto">
            <a:xfrm>
              <a:off x="4654900" y="1843150"/>
              <a:ext cx="15200" cy="22400"/>
            </a:xfrm>
            <a:custGeom>
              <a:avLst/>
              <a:gdLst/>
              <a:ahLst/>
              <a:cxnLst/>
              <a:rect l="l" t="t" r="r" b="b"/>
              <a:pathLst>
                <a:path w="608" h="896" fill="norm" stroke="1" extrusionOk="0">
                  <a:moveTo>
                    <a:pt x="272" y="0"/>
                  </a:moveTo>
                  <a:cubicBezTo>
                    <a:pt x="269" y="0"/>
                    <a:pt x="266" y="1"/>
                    <a:pt x="263" y="1"/>
                  </a:cubicBezTo>
                  <a:cubicBezTo>
                    <a:pt x="144" y="13"/>
                    <a:pt x="1" y="596"/>
                    <a:pt x="132" y="763"/>
                  </a:cubicBezTo>
                  <a:cubicBezTo>
                    <a:pt x="198" y="854"/>
                    <a:pt x="274" y="895"/>
                    <a:pt x="336" y="895"/>
                  </a:cubicBezTo>
                  <a:cubicBezTo>
                    <a:pt x="395" y="895"/>
                    <a:pt x="441" y="857"/>
                    <a:pt x="453" y="787"/>
                  </a:cubicBezTo>
                  <a:cubicBezTo>
                    <a:pt x="489" y="632"/>
                    <a:pt x="608" y="429"/>
                    <a:pt x="572" y="215"/>
                  </a:cubicBezTo>
                  <a:cubicBezTo>
                    <a:pt x="572" y="215"/>
                    <a:pt x="391" y="0"/>
                    <a:pt x="272" y="0"/>
                  </a:cubicBezTo>
                  <a:close/>
                </a:path>
              </a:pathLst>
            </a:custGeom>
            <a:solidFill>
              <a:srgbClr val="D1D1D1"/>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34" name="Google Shape;2834;p56" hidden="0"/>
            <p:cNvSpPr/>
            <p:nvPr isPhoto="0" userDrawn="0"/>
          </p:nvSpPr>
          <p:spPr bwMode="auto">
            <a:xfrm>
              <a:off x="4551625" y="1889900"/>
              <a:ext cx="32450" cy="5375"/>
            </a:xfrm>
            <a:custGeom>
              <a:avLst/>
              <a:gdLst/>
              <a:ahLst/>
              <a:cxnLst/>
              <a:rect l="l" t="t" r="r" b="b"/>
              <a:pathLst>
                <a:path w="1298" h="215" fill="norm" stroke="1" extrusionOk="0">
                  <a:moveTo>
                    <a:pt x="0" y="0"/>
                  </a:moveTo>
                  <a:lnTo>
                    <a:pt x="0" y="0"/>
                  </a:lnTo>
                  <a:cubicBezTo>
                    <a:pt x="441" y="214"/>
                    <a:pt x="1298" y="214"/>
                    <a:pt x="1298" y="214"/>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35" name="Google Shape;2835;p56" hidden="0"/>
            <p:cNvSpPr/>
            <p:nvPr isPhoto="0" userDrawn="0"/>
          </p:nvSpPr>
          <p:spPr bwMode="auto">
            <a:xfrm>
              <a:off x="4551625" y="1889900"/>
              <a:ext cx="32450" cy="5375"/>
            </a:xfrm>
            <a:custGeom>
              <a:avLst/>
              <a:gdLst/>
              <a:ahLst/>
              <a:cxnLst/>
              <a:rect l="l" t="t" r="r" b="b"/>
              <a:pathLst>
                <a:path w="1298" h="215" fill="none" stroke="1" extrusionOk="0">
                  <a:moveTo>
                    <a:pt x="1298" y="214"/>
                  </a:moveTo>
                  <a:cubicBezTo>
                    <a:pt x="1298" y="214"/>
                    <a:pt x="441" y="214"/>
                    <a:pt x="0"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36" name="Google Shape;2836;p56" hidden="0"/>
            <p:cNvSpPr/>
            <p:nvPr isPhoto="0" userDrawn="0"/>
          </p:nvSpPr>
          <p:spPr bwMode="auto">
            <a:xfrm>
              <a:off x="4344750" y="1490425"/>
              <a:ext cx="200650" cy="148875"/>
            </a:xfrm>
            <a:custGeom>
              <a:avLst/>
              <a:gdLst/>
              <a:ahLst/>
              <a:cxnLst/>
              <a:rect l="l" t="t" r="r" b="b"/>
              <a:pathLst>
                <a:path w="8026" h="5955" fill="none" stroke="1" extrusionOk="0">
                  <a:moveTo>
                    <a:pt x="8025" y="4442"/>
                  </a:moveTo>
                  <a:lnTo>
                    <a:pt x="8025" y="5954"/>
                  </a:lnTo>
                  <a:lnTo>
                    <a:pt x="0" y="5954"/>
                  </a:lnTo>
                  <a:lnTo>
                    <a:pt x="0" y="1"/>
                  </a:lnTo>
                  <a:lnTo>
                    <a:pt x="63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37" name="Google Shape;2837;p56" hidden="0"/>
            <p:cNvSpPr/>
            <p:nvPr isPhoto="0" userDrawn="0"/>
          </p:nvSpPr>
          <p:spPr bwMode="auto">
            <a:xfrm>
              <a:off x="4377200" y="1490425"/>
              <a:ext cx="168200" cy="100050"/>
            </a:xfrm>
            <a:custGeom>
              <a:avLst/>
              <a:gdLst/>
              <a:ahLst/>
              <a:cxnLst/>
              <a:rect l="l" t="t" r="r" b="b"/>
              <a:pathLst>
                <a:path w="6728" h="4002" fill="none" stroke="1" extrusionOk="0">
                  <a:moveTo>
                    <a:pt x="0" y="1"/>
                  </a:moveTo>
                  <a:lnTo>
                    <a:pt x="6727" y="1"/>
                  </a:lnTo>
                  <a:lnTo>
                    <a:pt x="6727" y="400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38" name="Google Shape;2838;p56" hidden="0"/>
            <p:cNvSpPr/>
            <p:nvPr isPhoto="0" userDrawn="0"/>
          </p:nvSpPr>
          <p:spPr bwMode="auto">
            <a:xfrm>
              <a:off x="4344750" y="1609200"/>
              <a:ext cx="200650" cy="30100"/>
            </a:xfrm>
            <a:custGeom>
              <a:avLst/>
              <a:gdLst/>
              <a:ahLst/>
              <a:cxnLst/>
              <a:rect l="l" t="t" r="r" b="b"/>
              <a:pathLst>
                <a:path w="8026" h="1204" fill="none" stroke="1" extrusionOk="0">
                  <a:moveTo>
                    <a:pt x="0" y="1"/>
                  </a:moveTo>
                  <a:lnTo>
                    <a:pt x="8025" y="1"/>
                  </a:lnTo>
                  <a:lnTo>
                    <a:pt x="8025" y="1203"/>
                  </a:lnTo>
                  <a:lnTo>
                    <a:pt x="0" y="1203"/>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39" name="Google Shape;2839;p56" hidden="0"/>
            <p:cNvSpPr/>
            <p:nvPr isPhoto="0" userDrawn="0"/>
          </p:nvSpPr>
          <p:spPr bwMode="auto">
            <a:xfrm>
              <a:off x="4359025" y="1619025"/>
              <a:ext cx="172075" cy="10750"/>
            </a:xfrm>
            <a:custGeom>
              <a:avLst/>
              <a:gdLst/>
              <a:ahLst/>
              <a:cxnLst/>
              <a:rect l="l" t="t" r="r" b="b"/>
              <a:pathLst>
                <a:path w="6883" h="430" fill="none" stroke="1" extrusionOk="0">
                  <a:moveTo>
                    <a:pt x="1" y="0"/>
                  </a:moveTo>
                  <a:lnTo>
                    <a:pt x="6883" y="0"/>
                  </a:lnTo>
                  <a:lnTo>
                    <a:pt x="6883" y="429"/>
                  </a:lnTo>
                  <a:lnTo>
                    <a:pt x="1" y="429"/>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40" name="Google Shape;2840;p56" hidden="0"/>
            <p:cNvSpPr/>
            <p:nvPr isPhoto="0" userDrawn="0"/>
          </p:nvSpPr>
          <p:spPr bwMode="auto">
            <a:xfrm>
              <a:off x="4418575" y="1515750"/>
              <a:ext cx="64900" cy="75025"/>
            </a:xfrm>
            <a:custGeom>
              <a:avLst/>
              <a:gdLst/>
              <a:ahLst/>
              <a:cxnLst/>
              <a:rect l="l" t="t" r="r" b="b"/>
              <a:pathLst>
                <a:path w="2596" h="3001" fill="none" stroke="1" extrusionOk="0">
                  <a:moveTo>
                    <a:pt x="2596" y="1500"/>
                  </a:moveTo>
                  <a:lnTo>
                    <a:pt x="0" y="0"/>
                  </a:lnTo>
                  <a:lnTo>
                    <a:pt x="0" y="3000"/>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41" name="Google Shape;2841;p56" hidden="0"/>
            <p:cNvSpPr/>
            <p:nvPr isPhoto="0" userDrawn="0"/>
          </p:nvSpPr>
          <p:spPr bwMode="auto">
            <a:xfrm>
              <a:off x="5388325" y="1486875"/>
              <a:ext cx="34850" cy="36025"/>
            </a:xfrm>
            <a:custGeom>
              <a:avLst/>
              <a:gdLst/>
              <a:ahLst/>
              <a:cxnLst/>
              <a:rect l="l" t="t" r="r" b="b"/>
              <a:pathLst>
                <a:path w="1394" h="1441" fill="none" stroke="1" extrusionOk="0">
                  <a:moveTo>
                    <a:pt x="1" y="0"/>
                  </a:moveTo>
                  <a:cubicBezTo>
                    <a:pt x="584" y="357"/>
                    <a:pt x="1060" y="845"/>
                    <a:pt x="1394" y="144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42" name="Google Shape;2842;p56" hidden="0"/>
            <p:cNvSpPr/>
            <p:nvPr isPhoto="0" userDrawn="0"/>
          </p:nvSpPr>
          <p:spPr bwMode="auto">
            <a:xfrm>
              <a:off x="5229375" y="1467225"/>
              <a:ext cx="147675" cy="161650"/>
            </a:xfrm>
            <a:custGeom>
              <a:avLst/>
              <a:gdLst/>
              <a:ahLst/>
              <a:cxnLst/>
              <a:rect l="l" t="t" r="r" b="b"/>
              <a:pathLst>
                <a:path w="5907" h="6466" fill="none" stroke="1" extrusionOk="0">
                  <a:moveTo>
                    <a:pt x="1299" y="6465"/>
                  </a:moveTo>
                  <a:cubicBezTo>
                    <a:pt x="1" y="4763"/>
                    <a:pt x="322" y="2346"/>
                    <a:pt x="2025" y="1036"/>
                  </a:cubicBezTo>
                  <a:cubicBezTo>
                    <a:pt x="3132" y="191"/>
                    <a:pt x="4620" y="0"/>
                    <a:pt x="5906" y="56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43" name="Google Shape;2843;p56" hidden="0"/>
            <p:cNvSpPr/>
            <p:nvPr isPhoto="0" userDrawn="0"/>
          </p:nvSpPr>
          <p:spPr bwMode="auto">
            <a:xfrm>
              <a:off x="5272850" y="1640750"/>
              <a:ext cx="11025" cy="8950"/>
            </a:xfrm>
            <a:custGeom>
              <a:avLst/>
              <a:gdLst/>
              <a:ahLst/>
              <a:cxnLst/>
              <a:rect l="l" t="t" r="r" b="b"/>
              <a:pathLst>
                <a:path w="441" h="358" fill="none" stroke="1" extrusionOk="0">
                  <a:moveTo>
                    <a:pt x="441" y="358"/>
                  </a:moveTo>
                  <a:cubicBezTo>
                    <a:pt x="286" y="251"/>
                    <a:pt x="143" y="132"/>
                    <a:pt x="0"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44" name="Google Shape;2844;p56" hidden="0"/>
            <p:cNvSpPr/>
            <p:nvPr isPhoto="0" userDrawn="0"/>
          </p:nvSpPr>
          <p:spPr bwMode="auto">
            <a:xfrm>
              <a:off x="5293975" y="1566350"/>
              <a:ext cx="141400" cy="100325"/>
            </a:xfrm>
            <a:custGeom>
              <a:avLst/>
              <a:gdLst/>
              <a:ahLst/>
              <a:cxnLst/>
              <a:rect l="l" t="t" r="r" b="b"/>
              <a:pathLst>
                <a:path w="5656" h="4013" fill="none" stroke="1" extrusionOk="0">
                  <a:moveTo>
                    <a:pt x="5656" y="0"/>
                  </a:moveTo>
                  <a:lnTo>
                    <a:pt x="5656" y="143"/>
                  </a:lnTo>
                  <a:cubicBezTo>
                    <a:pt x="5656" y="2274"/>
                    <a:pt x="3918" y="4012"/>
                    <a:pt x="1786" y="4012"/>
                  </a:cubicBezTo>
                  <a:cubicBezTo>
                    <a:pt x="1155" y="4012"/>
                    <a:pt x="548" y="3858"/>
                    <a:pt x="0" y="357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45" name="Google Shape;2845;p56" hidden="0"/>
            <p:cNvSpPr/>
            <p:nvPr isPhoto="0" userDrawn="0"/>
          </p:nvSpPr>
          <p:spPr bwMode="auto">
            <a:xfrm>
              <a:off x="5269275" y="1531225"/>
              <a:ext cx="11625" cy="34550"/>
            </a:xfrm>
            <a:custGeom>
              <a:avLst/>
              <a:gdLst/>
              <a:ahLst/>
              <a:cxnLst/>
              <a:rect l="l" t="t" r="r" b="b"/>
              <a:pathLst>
                <a:path w="465" h="1382" fill="none" stroke="1" extrusionOk="0">
                  <a:moveTo>
                    <a:pt x="0" y="1381"/>
                  </a:moveTo>
                  <a:cubicBezTo>
                    <a:pt x="36" y="881"/>
                    <a:pt x="191" y="405"/>
                    <a:pt x="465"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46" name="Google Shape;2846;p56" hidden="0"/>
            <p:cNvSpPr/>
            <p:nvPr isPhoto="0" userDrawn="0"/>
          </p:nvSpPr>
          <p:spPr bwMode="auto">
            <a:xfrm>
              <a:off x="5269575" y="1493700"/>
              <a:ext cx="144975" cy="152150"/>
            </a:xfrm>
            <a:custGeom>
              <a:avLst/>
              <a:gdLst/>
              <a:ahLst/>
              <a:cxnLst/>
              <a:rect l="l" t="t" r="r" b="b"/>
              <a:pathLst>
                <a:path w="5799" h="6086" fill="none" stroke="1" extrusionOk="0">
                  <a:moveTo>
                    <a:pt x="798" y="1084"/>
                  </a:moveTo>
                  <a:cubicBezTo>
                    <a:pt x="1881" y="1"/>
                    <a:pt x="3643" y="1"/>
                    <a:pt x="4715" y="1084"/>
                  </a:cubicBezTo>
                  <a:cubicBezTo>
                    <a:pt x="5798" y="2168"/>
                    <a:pt x="5798" y="3930"/>
                    <a:pt x="4715" y="5013"/>
                  </a:cubicBezTo>
                  <a:cubicBezTo>
                    <a:pt x="3631" y="6085"/>
                    <a:pt x="1881" y="6085"/>
                    <a:pt x="798" y="5002"/>
                  </a:cubicBezTo>
                  <a:cubicBezTo>
                    <a:pt x="345" y="4549"/>
                    <a:pt x="60" y="3942"/>
                    <a:pt x="0" y="3299"/>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47" name="Google Shape;2847;p56" hidden="0"/>
            <p:cNvSpPr/>
            <p:nvPr isPhoto="0" userDrawn="0"/>
          </p:nvSpPr>
          <p:spPr bwMode="auto">
            <a:xfrm>
              <a:off x="5295175" y="1526450"/>
              <a:ext cx="86625" cy="87250"/>
            </a:xfrm>
            <a:custGeom>
              <a:avLst/>
              <a:gdLst/>
              <a:ahLst/>
              <a:cxnLst/>
              <a:rect l="l" t="t" r="r" b="b"/>
              <a:pathLst>
                <a:path w="3465" h="3490" fill="none" stroke="1" extrusionOk="0">
                  <a:moveTo>
                    <a:pt x="2858" y="2858"/>
                  </a:moveTo>
                  <a:cubicBezTo>
                    <a:pt x="2238" y="3477"/>
                    <a:pt x="1238" y="3489"/>
                    <a:pt x="619" y="2858"/>
                  </a:cubicBezTo>
                  <a:cubicBezTo>
                    <a:pt x="0" y="2239"/>
                    <a:pt x="0" y="1239"/>
                    <a:pt x="619" y="620"/>
                  </a:cubicBezTo>
                  <a:cubicBezTo>
                    <a:pt x="1238" y="1"/>
                    <a:pt x="2238" y="1"/>
                    <a:pt x="2858" y="620"/>
                  </a:cubicBezTo>
                  <a:cubicBezTo>
                    <a:pt x="3334" y="1096"/>
                    <a:pt x="3465" y="1822"/>
                    <a:pt x="3167" y="243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48" name="Google Shape;2848;p56" hidden="0"/>
            <p:cNvSpPr/>
            <p:nvPr isPhoto="0" userDrawn="0"/>
          </p:nvSpPr>
          <p:spPr bwMode="auto">
            <a:xfrm>
              <a:off x="5321350" y="1552650"/>
              <a:ext cx="34550" cy="34550"/>
            </a:xfrm>
            <a:custGeom>
              <a:avLst/>
              <a:gdLst/>
              <a:ahLst/>
              <a:cxnLst/>
              <a:rect l="l" t="t" r="r" b="b"/>
              <a:pathLst>
                <a:path w="1382" h="1382" fill="none" stroke="1" extrusionOk="0">
                  <a:moveTo>
                    <a:pt x="1382" y="691"/>
                  </a:moveTo>
                  <a:cubicBezTo>
                    <a:pt x="1382" y="1072"/>
                    <a:pt x="1072" y="1382"/>
                    <a:pt x="691" y="1382"/>
                  </a:cubicBezTo>
                  <a:cubicBezTo>
                    <a:pt x="310" y="1382"/>
                    <a:pt x="1" y="1072"/>
                    <a:pt x="1" y="691"/>
                  </a:cubicBezTo>
                  <a:cubicBezTo>
                    <a:pt x="1" y="310"/>
                    <a:pt x="310" y="0"/>
                    <a:pt x="691" y="0"/>
                  </a:cubicBezTo>
                  <a:cubicBezTo>
                    <a:pt x="1072" y="0"/>
                    <a:pt x="1382" y="310"/>
                    <a:pt x="1382" y="691"/>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49" name="Google Shape;2849;p56" hidden="0"/>
            <p:cNvSpPr/>
            <p:nvPr isPhoto="0" userDrawn="0"/>
          </p:nvSpPr>
          <p:spPr bwMode="auto">
            <a:xfrm>
              <a:off x="5416300" y="1529125"/>
              <a:ext cx="63725" cy="30700"/>
            </a:xfrm>
            <a:custGeom>
              <a:avLst/>
              <a:gdLst/>
              <a:ahLst/>
              <a:cxnLst/>
              <a:rect l="l" t="t" r="r" b="b"/>
              <a:pathLst>
                <a:path w="2549" h="1228" fill="none" stroke="1" extrusionOk="0">
                  <a:moveTo>
                    <a:pt x="1" y="679"/>
                  </a:moveTo>
                  <a:lnTo>
                    <a:pt x="846" y="1227"/>
                  </a:lnTo>
                  <a:lnTo>
                    <a:pt x="2549" y="727"/>
                  </a:lnTo>
                  <a:lnTo>
                    <a:pt x="2334" y="1"/>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50" name="Google Shape;2850;p56" hidden="0"/>
            <p:cNvSpPr/>
            <p:nvPr isPhoto="0" userDrawn="0"/>
          </p:nvSpPr>
          <p:spPr bwMode="auto">
            <a:xfrm>
              <a:off x="5416000" y="1509475"/>
              <a:ext cx="58375" cy="35450"/>
            </a:xfrm>
            <a:custGeom>
              <a:avLst/>
              <a:gdLst/>
              <a:ahLst/>
              <a:cxnLst/>
              <a:rect l="l" t="t" r="r" b="b"/>
              <a:pathLst>
                <a:path w="2335" h="1418" fill="none" stroke="1" extrusionOk="0">
                  <a:moveTo>
                    <a:pt x="1" y="1418"/>
                  </a:moveTo>
                  <a:lnTo>
                    <a:pt x="418" y="501"/>
                  </a:lnTo>
                  <a:lnTo>
                    <a:pt x="2120" y="1"/>
                  </a:lnTo>
                  <a:lnTo>
                    <a:pt x="2335" y="739"/>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51" name="Google Shape;2851;p56" hidden="0"/>
            <p:cNvSpPr/>
            <p:nvPr isPhoto="0" userDrawn="0"/>
          </p:nvSpPr>
          <p:spPr bwMode="auto">
            <a:xfrm>
              <a:off x="5343075" y="1528250"/>
              <a:ext cx="131900" cy="38400"/>
            </a:xfrm>
            <a:custGeom>
              <a:avLst/>
              <a:gdLst/>
              <a:ahLst/>
              <a:cxnLst/>
              <a:rect l="l" t="t" r="r" b="b"/>
              <a:pathLst>
                <a:path w="5276" h="1536" fill="none" stroke="1" extrusionOk="0">
                  <a:moveTo>
                    <a:pt x="5275" y="0"/>
                  </a:moveTo>
                  <a:lnTo>
                    <a:pt x="1" y="1536"/>
                  </a:lnTo>
                </a:path>
              </a:pathLst>
            </a:custGeom>
            <a:noFill/>
            <a:ln w="74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52" name="Google Shape;2852;p56" hidden="0"/>
            <p:cNvSpPr/>
            <p:nvPr isPhoto="0" userDrawn="0"/>
          </p:nvSpPr>
          <p:spPr bwMode="auto">
            <a:xfrm>
              <a:off x="4809675" y="1545800"/>
              <a:ext cx="27125" cy="59549"/>
            </a:xfrm>
            <a:custGeom>
              <a:avLst/>
              <a:gdLst/>
              <a:ahLst/>
              <a:cxnLst/>
              <a:rect l="l" t="t" r="r" b="b"/>
              <a:pathLst>
                <a:path w="1085" h="2382" fill="none" stroke="1" extrusionOk="0">
                  <a:moveTo>
                    <a:pt x="1" y="1"/>
                  </a:moveTo>
                  <a:lnTo>
                    <a:pt x="1084" y="1"/>
                  </a:lnTo>
                  <a:lnTo>
                    <a:pt x="1084" y="2382"/>
                  </a:lnTo>
                  <a:lnTo>
                    <a:pt x="1" y="2382"/>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53" name="Google Shape;2853;p56" hidden="0"/>
            <p:cNvSpPr/>
            <p:nvPr isPhoto="0" userDrawn="0"/>
          </p:nvSpPr>
          <p:spPr bwMode="auto">
            <a:xfrm>
              <a:off x="4846600" y="1511875"/>
              <a:ext cx="27100" cy="93475"/>
            </a:xfrm>
            <a:custGeom>
              <a:avLst/>
              <a:gdLst/>
              <a:ahLst/>
              <a:cxnLst/>
              <a:rect l="l" t="t" r="r" b="b"/>
              <a:pathLst>
                <a:path w="1084" h="3739" fill="none" stroke="1" extrusionOk="0">
                  <a:moveTo>
                    <a:pt x="0" y="0"/>
                  </a:moveTo>
                  <a:lnTo>
                    <a:pt x="1084" y="0"/>
                  </a:lnTo>
                  <a:lnTo>
                    <a:pt x="1084" y="3739"/>
                  </a:lnTo>
                  <a:lnTo>
                    <a:pt x="0" y="3739"/>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54" name="Google Shape;2854;p56" hidden="0"/>
            <p:cNvSpPr/>
            <p:nvPr isPhoto="0" userDrawn="0"/>
          </p:nvSpPr>
          <p:spPr bwMode="auto">
            <a:xfrm>
              <a:off x="4883500" y="1527350"/>
              <a:ext cx="27125" cy="78000"/>
            </a:xfrm>
            <a:custGeom>
              <a:avLst/>
              <a:gdLst/>
              <a:ahLst/>
              <a:cxnLst/>
              <a:rect l="l" t="t" r="r" b="b"/>
              <a:pathLst>
                <a:path w="1085" h="3120" fill="none" stroke="1" extrusionOk="0">
                  <a:moveTo>
                    <a:pt x="1" y="0"/>
                  </a:moveTo>
                  <a:lnTo>
                    <a:pt x="1084" y="0"/>
                  </a:lnTo>
                  <a:lnTo>
                    <a:pt x="1084" y="3120"/>
                  </a:lnTo>
                  <a:lnTo>
                    <a:pt x="1" y="3120"/>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55" name="Google Shape;2855;p56" hidden="0"/>
            <p:cNvSpPr/>
            <p:nvPr isPhoto="0" userDrawn="0"/>
          </p:nvSpPr>
          <p:spPr bwMode="auto">
            <a:xfrm>
              <a:off x="4920425" y="1490425"/>
              <a:ext cx="27100" cy="114925"/>
            </a:xfrm>
            <a:custGeom>
              <a:avLst/>
              <a:gdLst/>
              <a:ahLst/>
              <a:cxnLst/>
              <a:rect l="l" t="t" r="r" b="b"/>
              <a:pathLst>
                <a:path w="1084" h="4597" fill="none" stroke="1" extrusionOk="0">
                  <a:moveTo>
                    <a:pt x="0" y="1"/>
                  </a:moveTo>
                  <a:lnTo>
                    <a:pt x="1084" y="1"/>
                  </a:lnTo>
                  <a:lnTo>
                    <a:pt x="1084" y="4597"/>
                  </a:lnTo>
                  <a:lnTo>
                    <a:pt x="0" y="4597"/>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56" name="Google Shape;2856;p56" hidden="0"/>
            <p:cNvSpPr/>
            <p:nvPr isPhoto="0" userDrawn="0"/>
          </p:nvSpPr>
          <p:spPr bwMode="auto">
            <a:xfrm>
              <a:off x="4957325" y="1474950"/>
              <a:ext cx="27100" cy="130400"/>
            </a:xfrm>
            <a:custGeom>
              <a:avLst/>
              <a:gdLst/>
              <a:ahLst/>
              <a:cxnLst/>
              <a:rect l="l" t="t" r="r" b="b"/>
              <a:pathLst>
                <a:path w="1084" h="5216" fill="none" stroke="1" extrusionOk="0">
                  <a:moveTo>
                    <a:pt x="0" y="1"/>
                  </a:moveTo>
                  <a:lnTo>
                    <a:pt x="1084" y="1"/>
                  </a:lnTo>
                  <a:lnTo>
                    <a:pt x="1084" y="5216"/>
                  </a:lnTo>
                  <a:lnTo>
                    <a:pt x="0" y="5216"/>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57" name="Google Shape;2857;p56" hidden="0"/>
            <p:cNvSpPr/>
            <p:nvPr isPhoto="0" userDrawn="0"/>
          </p:nvSpPr>
          <p:spPr bwMode="auto">
            <a:xfrm>
              <a:off x="4794200" y="1605025"/>
              <a:ext cx="10750" cy="25"/>
            </a:xfrm>
            <a:custGeom>
              <a:avLst/>
              <a:gdLst/>
              <a:ahLst/>
              <a:cxnLst/>
              <a:rect l="l" t="t" r="r" b="b"/>
              <a:pathLst>
                <a:path w="430" h="1" fill="none" stroke="1" extrusionOk="0">
                  <a:moveTo>
                    <a:pt x="429" y="1"/>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58" name="Google Shape;2858;p56" hidden="0"/>
            <p:cNvSpPr/>
            <p:nvPr isPhoto="0" userDrawn="0"/>
          </p:nvSpPr>
          <p:spPr bwMode="auto">
            <a:xfrm>
              <a:off x="4990950" y="1605025"/>
              <a:ext cx="10750" cy="25"/>
            </a:xfrm>
            <a:custGeom>
              <a:avLst/>
              <a:gdLst/>
              <a:ahLst/>
              <a:cxnLst/>
              <a:rect l="l" t="t" r="r" b="b"/>
              <a:pathLst>
                <a:path w="430" h="1" fill="none" stroke="1" extrusionOk="0">
                  <a:moveTo>
                    <a:pt x="429" y="1"/>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59" name="Google Shape;2859;p56" hidden="0"/>
            <p:cNvSpPr/>
            <p:nvPr isPhoto="0" userDrawn="0"/>
          </p:nvSpPr>
          <p:spPr bwMode="auto">
            <a:xfrm>
              <a:off x="4794200" y="1592225"/>
              <a:ext cx="10750" cy="25"/>
            </a:xfrm>
            <a:custGeom>
              <a:avLst/>
              <a:gdLst/>
              <a:ahLst/>
              <a:cxnLst/>
              <a:rect l="l" t="t" r="r" b="b"/>
              <a:pathLst>
                <a:path w="430" h="1" fill="none" stroke="1" extrusionOk="0">
                  <a:moveTo>
                    <a:pt x="429" y="1"/>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60" name="Google Shape;2860;p56" hidden="0"/>
            <p:cNvSpPr/>
            <p:nvPr isPhoto="0" userDrawn="0"/>
          </p:nvSpPr>
          <p:spPr bwMode="auto">
            <a:xfrm>
              <a:off x="4990950" y="1592225"/>
              <a:ext cx="10750" cy="25"/>
            </a:xfrm>
            <a:custGeom>
              <a:avLst/>
              <a:gdLst/>
              <a:ahLst/>
              <a:cxnLst/>
              <a:rect l="l" t="t" r="r" b="b"/>
              <a:pathLst>
                <a:path w="430" h="1" fill="none" stroke="1" extrusionOk="0">
                  <a:moveTo>
                    <a:pt x="429" y="1"/>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61" name="Google Shape;2861;p56" hidden="0"/>
            <p:cNvSpPr/>
            <p:nvPr isPhoto="0" userDrawn="0"/>
          </p:nvSpPr>
          <p:spPr bwMode="auto">
            <a:xfrm>
              <a:off x="4794200" y="1579425"/>
              <a:ext cx="10750" cy="25"/>
            </a:xfrm>
            <a:custGeom>
              <a:avLst/>
              <a:gdLst/>
              <a:ahLst/>
              <a:cxnLst/>
              <a:rect l="l" t="t" r="r" b="b"/>
              <a:pathLst>
                <a:path w="430" h="1" fill="none" stroke="1" extrusionOk="0">
                  <a:moveTo>
                    <a:pt x="429" y="1"/>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62" name="Google Shape;2862;p56" hidden="0"/>
            <p:cNvSpPr/>
            <p:nvPr isPhoto="0" userDrawn="0"/>
          </p:nvSpPr>
          <p:spPr bwMode="auto">
            <a:xfrm>
              <a:off x="4990950" y="1579425"/>
              <a:ext cx="10750" cy="25"/>
            </a:xfrm>
            <a:custGeom>
              <a:avLst/>
              <a:gdLst/>
              <a:ahLst/>
              <a:cxnLst/>
              <a:rect l="l" t="t" r="r" b="b"/>
              <a:pathLst>
                <a:path w="430" h="1" fill="none" stroke="1" extrusionOk="0">
                  <a:moveTo>
                    <a:pt x="429" y="1"/>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63" name="Google Shape;2863;p56" hidden="0"/>
            <p:cNvSpPr/>
            <p:nvPr isPhoto="0" userDrawn="0"/>
          </p:nvSpPr>
          <p:spPr bwMode="auto">
            <a:xfrm>
              <a:off x="4794200" y="1566625"/>
              <a:ext cx="10750" cy="25"/>
            </a:xfrm>
            <a:custGeom>
              <a:avLst/>
              <a:gdLst/>
              <a:ahLst/>
              <a:cxnLst/>
              <a:rect l="l" t="t" r="r" b="b"/>
              <a:pathLst>
                <a:path w="430" h="1" fill="none" stroke="1" extrusionOk="0">
                  <a:moveTo>
                    <a:pt x="429" y="1"/>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64" name="Google Shape;2864;p56" hidden="0"/>
            <p:cNvSpPr/>
            <p:nvPr isPhoto="0" userDrawn="0"/>
          </p:nvSpPr>
          <p:spPr bwMode="auto">
            <a:xfrm>
              <a:off x="4990950" y="1566625"/>
              <a:ext cx="10750" cy="25"/>
            </a:xfrm>
            <a:custGeom>
              <a:avLst/>
              <a:gdLst/>
              <a:ahLst/>
              <a:cxnLst/>
              <a:rect l="l" t="t" r="r" b="b"/>
              <a:pathLst>
                <a:path w="430" h="1" fill="none" stroke="1" extrusionOk="0">
                  <a:moveTo>
                    <a:pt x="429" y="1"/>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65" name="Google Shape;2865;p56" hidden="0"/>
            <p:cNvSpPr/>
            <p:nvPr isPhoto="0" userDrawn="0"/>
          </p:nvSpPr>
          <p:spPr bwMode="auto">
            <a:xfrm>
              <a:off x="4794200" y="15538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66" name="Google Shape;2866;p56" hidden="0"/>
            <p:cNvSpPr/>
            <p:nvPr isPhoto="0" userDrawn="0"/>
          </p:nvSpPr>
          <p:spPr bwMode="auto">
            <a:xfrm>
              <a:off x="4990950" y="15538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67" name="Google Shape;2867;p56" hidden="0"/>
            <p:cNvSpPr/>
            <p:nvPr isPhoto="0" userDrawn="0"/>
          </p:nvSpPr>
          <p:spPr bwMode="auto">
            <a:xfrm>
              <a:off x="4794200" y="15410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68" name="Google Shape;2868;p56" hidden="0"/>
            <p:cNvSpPr/>
            <p:nvPr isPhoto="0" userDrawn="0"/>
          </p:nvSpPr>
          <p:spPr bwMode="auto">
            <a:xfrm>
              <a:off x="4990950" y="15410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69" name="Google Shape;2869;p56" hidden="0"/>
            <p:cNvSpPr/>
            <p:nvPr isPhoto="0" userDrawn="0"/>
          </p:nvSpPr>
          <p:spPr bwMode="auto">
            <a:xfrm>
              <a:off x="4794200" y="15282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70" name="Google Shape;2870;p56" hidden="0"/>
            <p:cNvSpPr/>
            <p:nvPr isPhoto="0" userDrawn="0"/>
          </p:nvSpPr>
          <p:spPr bwMode="auto">
            <a:xfrm>
              <a:off x="4990950" y="15282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71" name="Google Shape;2871;p56" hidden="0"/>
            <p:cNvSpPr/>
            <p:nvPr isPhoto="0" userDrawn="0"/>
          </p:nvSpPr>
          <p:spPr bwMode="auto">
            <a:xfrm>
              <a:off x="4794200" y="15154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72" name="Google Shape;2872;p56" hidden="0"/>
            <p:cNvSpPr/>
            <p:nvPr isPhoto="0" userDrawn="0"/>
          </p:nvSpPr>
          <p:spPr bwMode="auto">
            <a:xfrm>
              <a:off x="4990950" y="15154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73" name="Google Shape;2873;p56" hidden="0"/>
            <p:cNvSpPr/>
            <p:nvPr isPhoto="0" userDrawn="0"/>
          </p:nvSpPr>
          <p:spPr bwMode="auto">
            <a:xfrm>
              <a:off x="4794200" y="15026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74" name="Google Shape;2874;p56" hidden="0"/>
            <p:cNvSpPr/>
            <p:nvPr isPhoto="0" userDrawn="0"/>
          </p:nvSpPr>
          <p:spPr bwMode="auto">
            <a:xfrm>
              <a:off x="4990950" y="15026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75" name="Google Shape;2875;p56" hidden="0"/>
            <p:cNvSpPr/>
            <p:nvPr isPhoto="0" userDrawn="0"/>
          </p:nvSpPr>
          <p:spPr bwMode="auto">
            <a:xfrm>
              <a:off x="4794200" y="14898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76" name="Google Shape;2876;p56" hidden="0"/>
            <p:cNvSpPr/>
            <p:nvPr isPhoto="0" userDrawn="0"/>
          </p:nvSpPr>
          <p:spPr bwMode="auto">
            <a:xfrm>
              <a:off x="4990950" y="1489850"/>
              <a:ext cx="10750" cy="25"/>
            </a:xfrm>
            <a:custGeom>
              <a:avLst/>
              <a:gdLst/>
              <a:ahLst/>
              <a:cxnLst/>
              <a:rect l="l" t="t" r="r" b="b"/>
              <a:pathLst>
                <a:path w="430" h="1" fill="none" stroke="1" extrusionOk="0">
                  <a:moveTo>
                    <a:pt x="429" y="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77" name="Google Shape;2877;p56" hidden="0"/>
            <p:cNvSpPr/>
            <p:nvPr isPhoto="0" userDrawn="0"/>
          </p:nvSpPr>
          <p:spPr bwMode="auto">
            <a:xfrm>
              <a:off x="4820400" y="1451750"/>
              <a:ext cx="135750" cy="72350"/>
            </a:xfrm>
            <a:custGeom>
              <a:avLst/>
              <a:gdLst/>
              <a:ahLst/>
              <a:cxnLst/>
              <a:rect l="l" t="t" r="r" b="b"/>
              <a:pathLst>
                <a:path w="5430" h="2894" fill="none" stroke="1" extrusionOk="0">
                  <a:moveTo>
                    <a:pt x="1" y="2893"/>
                  </a:moveTo>
                  <a:lnTo>
                    <a:pt x="1525" y="1227"/>
                  </a:lnTo>
                  <a:lnTo>
                    <a:pt x="3060" y="2512"/>
                  </a:lnTo>
                  <a:lnTo>
                    <a:pt x="4442" y="655"/>
                  </a:lnTo>
                  <a:lnTo>
                    <a:pt x="5430" y="0"/>
                  </a:lnTo>
                </a:path>
              </a:pathLst>
            </a:custGeom>
            <a:noFill/>
            <a:ln w="74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78" name="Google Shape;2878;p56" hidden="0"/>
            <p:cNvSpPr/>
            <p:nvPr isPhoto="0" userDrawn="0"/>
          </p:nvSpPr>
          <p:spPr bwMode="auto">
            <a:xfrm>
              <a:off x="4944825" y="1440425"/>
              <a:ext cx="28600" cy="25625"/>
            </a:xfrm>
            <a:custGeom>
              <a:avLst/>
              <a:gdLst/>
              <a:ahLst/>
              <a:cxnLst/>
              <a:rect l="l" t="t" r="r" b="b"/>
              <a:pathLst>
                <a:path w="1144" h="1025" fill="norm" stroke="1" extrusionOk="0">
                  <a:moveTo>
                    <a:pt x="1143" y="1"/>
                  </a:moveTo>
                  <a:lnTo>
                    <a:pt x="0" y="72"/>
                  </a:lnTo>
                  <a:lnTo>
                    <a:pt x="619" y="1025"/>
                  </a:lnTo>
                  <a:lnTo>
                    <a:pt x="1143"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79" name="Google Shape;2879;p56" hidden="0"/>
            <p:cNvSpPr/>
            <p:nvPr isPhoto="0" userDrawn="0"/>
          </p:nvSpPr>
          <p:spPr bwMode="auto">
            <a:xfrm>
              <a:off x="4145900" y="2450375"/>
              <a:ext cx="1605900" cy="25"/>
            </a:xfrm>
            <a:custGeom>
              <a:avLst/>
              <a:gdLst/>
              <a:ahLst/>
              <a:cxnLst/>
              <a:rect l="l" t="t" r="r" b="b"/>
              <a:pathLst>
                <a:path w="64236" h="1" fill="none" stroke="1" extrusionOk="0">
                  <a:moveTo>
                    <a:pt x="1" y="1"/>
                  </a:moveTo>
                  <a:lnTo>
                    <a:pt x="64235"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2880" name="Google Shape;2880;p56" hidden="0"/>
          <p:cNvGrpSpPr/>
          <p:nvPr isPhoto="0" userDrawn="0"/>
        </p:nvGrpSpPr>
        <p:grpSpPr bwMode="auto">
          <a:xfrm>
            <a:off x="3911169" y="1389778"/>
            <a:ext cx="2209871" cy="1409528"/>
            <a:chOff x="2053175" y="1288350"/>
            <a:chExt cx="2356190" cy="1502857"/>
          </a:xfrm>
        </p:grpSpPr>
        <p:sp>
          <p:nvSpPr>
            <p:cNvPr id="2881" name="Google Shape;2881;p56" hidden="0"/>
            <p:cNvSpPr/>
            <p:nvPr isPhoto="0" userDrawn="0"/>
          </p:nvSpPr>
          <p:spPr bwMode="auto">
            <a:xfrm>
              <a:off x="2053175" y="1288350"/>
              <a:ext cx="2356190" cy="1502857"/>
            </a:xfrm>
            <a:custGeom>
              <a:avLst/>
              <a:gdLst/>
              <a:ahLst/>
              <a:cxnLst/>
              <a:rect l="l" t="t" r="r" b="b"/>
              <a:pathLst>
                <a:path w="68474" h="43675" fill="norm" stroke="1" extrusionOk="0">
                  <a:moveTo>
                    <a:pt x="34614" y="1"/>
                  </a:moveTo>
                  <a:cubicBezTo>
                    <a:pt x="29251" y="1"/>
                    <a:pt x="24341" y="1508"/>
                    <a:pt x="21265" y="4262"/>
                  </a:cubicBezTo>
                  <a:cubicBezTo>
                    <a:pt x="15800" y="9143"/>
                    <a:pt x="17241" y="12501"/>
                    <a:pt x="8620" y="21216"/>
                  </a:cubicBezTo>
                  <a:cubicBezTo>
                    <a:pt x="0" y="29932"/>
                    <a:pt x="1631" y="41326"/>
                    <a:pt x="15800" y="43148"/>
                  </a:cubicBezTo>
                  <a:cubicBezTo>
                    <a:pt x="18763" y="43528"/>
                    <a:pt x="21116" y="43674"/>
                    <a:pt x="23092" y="43674"/>
                  </a:cubicBezTo>
                  <a:cubicBezTo>
                    <a:pt x="29630" y="43674"/>
                    <a:pt x="32044" y="42074"/>
                    <a:pt x="38828" y="42074"/>
                  </a:cubicBezTo>
                  <a:cubicBezTo>
                    <a:pt x="39804" y="42074"/>
                    <a:pt x="40871" y="42107"/>
                    <a:pt x="42053" y="42183"/>
                  </a:cubicBezTo>
                  <a:cubicBezTo>
                    <a:pt x="46039" y="42443"/>
                    <a:pt x="49786" y="42723"/>
                    <a:pt x="53098" y="42723"/>
                  </a:cubicBezTo>
                  <a:cubicBezTo>
                    <a:pt x="59649" y="42723"/>
                    <a:pt x="64490" y="41627"/>
                    <a:pt x="66080" y="37111"/>
                  </a:cubicBezTo>
                  <a:cubicBezTo>
                    <a:pt x="68473" y="30313"/>
                    <a:pt x="62639" y="18728"/>
                    <a:pt x="62639" y="18728"/>
                  </a:cubicBezTo>
                  <a:cubicBezTo>
                    <a:pt x="62639" y="18728"/>
                    <a:pt x="56507" y="7226"/>
                    <a:pt x="47221" y="2821"/>
                  </a:cubicBezTo>
                  <a:cubicBezTo>
                    <a:pt x="43172" y="901"/>
                    <a:pt x="38758" y="1"/>
                    <a:pt x="34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82" name="Google Shape;2882;p56" hidden="0"/>
            <p:cNvSpPr/>
            <p:nvPr isPhoto="0" userDrawn="0"/>
          </p:nvSpPr>
          <p:spPr bwMode="auto">
            <a:xfrm>
              <a:off x="4036549" y="2079869"/>
              <a:ext cx="290110" cy="265920"/>
            </a:xfrm>
            <a:custGeom>
              <a:avLst/>
              <a:gdLst/>
              <a:ahLst/>
              <a:cxnLst/>
              <a:rect l="l" t="t" r="r" b="b"/>
              <a:pathLst>
                <a:path w="8431" h="7728" fill="none" stroke="1" extrusionOk="0">
                  <a:moveTo>
                    <a:pt x="0" y="0"/>
                  </a:moveTo>
                  <a:lnTo>
                    <a:pt x="8430" y="0"/>
                  </a:lnTo>
                  <a:lnTo>
                    <a:pt x="8430" y="7727"/>
                  </a:lnTo>
                  <a:lnTo>
                    <a:pt x="0" y="7727"/>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83" name="Google Shape;2883;p56" hidden="0"/>
            <p:cNvSpPr/>
            <p:nvPr isPhoto="0" userDrawn="0"/>
          </p:nvSpPr>
          <p:spPr bwMode="auto">
            <a:xfrm>
              <a:off x="4057023" y="2188022"/>
              <a:ext cx="27081" cy="27081"/>
            </a:xfrm>
            <a:custGeom>
              <a:avLst/>
              <a:gdLst/>
              <a:ahLst/>
              <a:cxnLst/>
              <a:rect l="l" t="t" r="r" b="b"/>
              <a:pathLst>
                <a:path w="787" h="787" fill="none" stroke="1" extrusionOk="0">
                  <a:moveTo>
                    <a:pt x="1" y="0"/>
                  </a:moveTo>
                  <a:lnTo>
                    <a:pt x="787" y="0"/>
                  </a:lnTo>
                  <a:lnTo>
                    <a:pt x="787" y="786"/>
                  </a:lnTo>
                  <a:lnTo>
                    <a:pt x="1"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84" name="Google Shape;2884;p56" hidden="0"/>
            <p:cNvSpPr/>
            <p:nvPr isPhoto="0" userDrawn="0"/>
          </p:nvSpPr>
          <p:spPr bwMode="auto">
            <a:xfrm>
              <a:off x="4093912" y="2188022"/>
              <a:ext cx="27081" cy="27081"/>
            </a:xfrm>
            <a:custGeom>
              <a:avLst/>
              <a:gdLst/>
              <a:ahLst/>
              <a:cxnLst/>
              <a:rect l="l" t="t" r="r" b="b"/>
              <a:pathLst>
                <a:path w="787" h="787" fill="none" stroke="1" extrusionOk="0">
                  <a:moveTo>
                    <a:pt x="0" y="0"/>
                  </a:moveTo>
                  <a:lnTo>
                    <a:pt x="786" y="0"/>
                  </a:lnTo>
                  <a:lnTo>
                    <a:pt x="786" y="786"/>
                  </a:lnTo>
                  <a:lnTo>
                    <a:pt x="0"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85" name="Google Shape;2885;p56" hidden="0"/>
            <p:cNvSpPr/>
            <p:nvPr isPhoto="0" userDrawn="0"/>
          </p:nvSpPr>
          <p:spPr bwMode="auto">
            <a:xfrm>
              <a:off x="4130766" y="2188022"/>
              <a:ext cx="27081" cy="27081"/>
            </a:xfrm>
            <a:custGeom>
              <a:avLst/>
              <a:gdLst/>
              <a:ahLst/>
              <a:cxnLst/>
              <a:rect l="l" t="t" r="r" b="b"/>
              <a:pathLst>
                <a:path w="787" h="787" fill="none" stroke="1" extrusionOk="0">
                  <a:moveTo>
                    <a:pt x="1" y="0"/>
                  </a:moveTo>
                  <a:lnTo>
                    <a:pt x="787" y="0"/>
                  </a:lnTo>
                  <a:lnTo>
                    <a:pt x="787" y="786"/>
                  </a:lnTo>
                  <a:lnTo>
                    <a:pt x="1"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86" name="Google Shape;2886;p56" hidden="0"/>
            <p:cNvSpPr/>
            <p:nvPr isPhoto="0" userDrawn="0"/>
          </p:nvSpPr>
          <p:spPr bwMode="auto">
            <a:xfrm>
              <a:off x="4168067" y="2188022"/>
              <a:ext cx="27081" cy="27081"/>
            </a:xfrm>
            <a:custGeom>
              <a:avLst/>
              <a:gdLst/>
              <a:ahLst/>
              <a:cxnLst/>
              <a:rect l="l" t="t" r="r" b="b"/>
              <a:pathLst>
                <a:path w="787" h="787" fill="none" stroke="1" extrusionOk="0">
                  <a:moveTo>
                    <a:pt x="0" y="0"/>
                  </a:moveTo>
                  <a:lnTo>
                    <a:pt x="786" y="0"/>
                  </a:lnTo>
                  <a:lnTo>
                    <a:pt x="786" y="786"/>
                  </a:lnTo>
                  <a:lnTo>
                    <a:pt x="0"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87" name="Google Shape;2887;p56" hidden="0"/>
            <p:cNvSpPr/>
            <p:nvPr isPhoto="0" userDrawn="0"/>
          </p:nvSpPr>
          <p:spPr bwMode="auto">
            <a:xfrm>
              <a:off x="4204921" y="2188022"/>
              <a:ext cx="27081" cy="27081"/>
            </a:xfrm>
            <a:custGeom>
              <a:avLst/>
              <a:gdLst/>
              <a:ahLst/>
              <a:cxnLst/>
              <a:rect l="l" t="t" r="r" b="b"/>
              <a:pathLst>
                <a:path w="787" h="787" fill="none" stroke="1" extrusionOk="0">
                  <a:moveTo>
                    <a:pt x="1" y="0"/>
                  </a:moveTo>
                  <a:lnTo>
                    <a:pt x="787" y="0"/>
                  </a:lnTo>
                  <a:lnTo>
                    <a:pt x="787" y="786"/>
                  </a:lnTo>
                  <a:lnTo>
                    <a:pt x="1"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88" name="Google Shape;2888;p56" hidden="0"/>
            <p:cNvSpPr/>
            <p:nvPr isPhoto="0" userDrawn="0"/>
          </p:nvSpPr>
          <p:spPr bwMode="auto">
            <a:xfrm>
              <a:off x="4242223" y="2188022"/>
              <a:ext cx="26668" cy="27081"/>
            </a:xfrm>
            <a:custGeom>
              <a:avLst/>
              <a:gdLst/>
              <a:ahLst/>
              <a:cxnLst/>
              <a:rect l="l" t="t" r="r" b="b"/>
              <a:pathLst>
                <a:path w="775" h="787" fill="none" stroke="1" extrusionOk="0">
                  <a:moveTo>
                    <a:pt x="0" y="0"/>
                  </a:moveTo>
                  <a:lnTo>
                    <a:pt x="774" y="0"/>
                  </a:lnTo>
                  <a:lnTo>
                    <a:pt x="774" y="786"/>
                  </a:lnTo>
                  <a:lnTo>
                    <a:pt x="0"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89" name="Google Shape;2889;p56" hidden="0"/>
            <p:cNvSpPr/>
            <p:nvPr isPhoto="0" userDrawn="0"/>
          </p:nvSpPr>
          <p:spPr bwMode="auto">
            <a:xfrm>
              <a:off x="4279077" y="2188022"/>
              <a:ext cx="27081" cy="27081"/>
            </a:xfrm>
            <a:custGeom>
              <a:avLst/>
              <a:gdLst/>
              <a:ahLst/>
              <a:cxnLst/>
              <a:rect l="l" t="t" r="r" b="b"/>
              <a:pathLst>
                <a:path w="787" h="787" fill="none" stroke="1" extrusionOk="0">
                  <a:moveTo>
                    <a:pt x="1" y="0"/>
                  </a:moveTo>
                  <a:lnTo>
                    <a:pt x="787" y="0"/>
                  </a:lnTo>
                  <a:lnTo>
                    <a:pt x="787" y="786"/>
                  </a:lnTo>
                  <a:lnTo>
                    <a:pt x="1"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90" name="Google Shape;2890;p56" hidden="0"/>
            <p:cNvSpPr/>
            <p:nvPr isPhoto="0" userDrawn="0"/>
          </p:nvSpPr>
          <p:spPr bwMode="auto">
            <a:xfrm>
              <a:off x="4057023" y="2233100"/>
              <a:ext cx="27081" cy="27046"/>
            </a:xfrm>
            <a:custGeom>
              <a:avLst/>
              <a:gdLst/>
              <a:ahLst/>
              <a:cxnLst/>
              <a:rect l="l" t="t" r="r" b="b"/>
              <a:pathLst>
                <a:path w="787" h="786" fill="none" stroke="1" extrusionOk="0">
                  <a:moveTo>
                    <a:pt x="1" y="0"/>
                  </a:moveTo>
                  <a:lnTo>
                    <a:pt x="787" y="0"/>
                  </a:lnTo>
                  <a:lnTo>
                    <a:pt x="787" y="786"/>
                  </a:lnTo>
                  <a:lnTo>
                    <a:pt x="1"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91" name="Google Shape;2891;p56" hidden="0"/>
            <p:cNvSpPr/>
            <p:nvPr isPhoto="0" userDrawn="0"/>
          </p:nvSpPr>
          <p:spPr bwMode="auto">
            <a:xfrm>
              <a:off x="4093912" y="2233100"/>
              <a:ext cx="27081" cy="27046"/>
            </a:xfrm>
            <a:custGeom>
              <a:avLst/>
              <a:gdLst/>
              <a:ahLst/>
              <a:cxnLst/>
              <a:rect l="l" t="t" r="r" b="b"/>
              <a:pathLst>
                <a:path w="787" h="786" fill="none" stroke="1" extrusionOk="0">
                  <a:moveTo>
                    <a:pt x="0" y="0"/>
                  </a:moveTo>
                  <a:lnTo>
                    <a:pt x="786" y="0"/>
                  </a:lnTo>
                  <a:lnTo>
                    <a:pt x="786" y="786"/>
                  </a:lnTo>
                  <a:lnTo>
                    <a:pt x="0"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92" name="Google Shape;2892;p56" hidden="0"/>
            <p:cNvSpPr/>
            <p:nvPr isPhoto="0" userDrawn="0"/>
          </p:nvSpPr>
          <p:spPr bwMode="auto">
            <a:xfrm>
              <a:off x="4130766" y="2233100"/>
              <a:ext cx="27081" cy="27046"/>
            </a:xfrm>
            <a:custGeom>
              <a:avLst/>
              <a:gdLst/>
              <a:ahLst/>
              <a:cxnLst/>
              <a:rect l="l" t="t" r="r" b="b"/>
              <a:pathLst>
                <a:path w="787" h="786" fill="none" stroke="1" extrusionOk="0">
                  <a:moveTo>
                    <a:pt x="1" y="0"/>
                  </a:moveTo>
                  <a:lnTo>
                    <a:pt x="787" y="0"/>
                  </a:lnTo>
                  <a:lnTo>
                    <a:pt x="787" y="786"/>
                  </a:lnTo>
                  <a:lnTo>
                    <a:pt x="1"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93" name="Google Shape;2893;p56" hidden="0"/>
            <p:cNvSpPr/>
            <p:nvPr isPhoto="0" userDrawn="0"/>
          </p:nvSpPr>
          <p:spPr bwMode="auto">
            <a:xfrm>
              <a:off x="4168067" y="2233100"/>
              <a:ext cx="27081" cy="27046"/>
            </a:xfrm>
            <a:custGeom>
              <a:avLst/>
              <a:gdLst/>
              <a:ahLst/>
              <a:cxnLst/>
              <a:rect l="l" t="t" r="r" b="b"/>
              <a:pathLst>
                <a:path w="787" h="786" fill="none" stroke="1" extrusionOk="0">
                  <a:moveTo>
                    <a:pt x="0" y="0"/>
                  </a:moveTo>
                  <a:lnTo>
                    <a:pt x="786" y="0"/>
                  </a:lnTo>
                  <a:lnTo>
                    <a:pt x="786" y="786"/>
                  </a:lnTo>
                  <a:lnTo>
                    <a:pt x="0"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94" name="Google Shape;2894;p56" hidden="0"/>
            <p:cNvSpPr/>
            <p:nvPr isPhoto="0" userDrawn="0"/>
          </p:nvSpPr>
          <p:spPr bwMode="auto">
            <a:xfrm>
              <a:off x="4204921" y="2233100"/>
              <a:ext cx="27081" cy="27046"/>
            </a:xfrm>
            <a:custGeom>
              <a:avLst/>
              <a:gdLst/>
              <a:ahLst/>
              <a:cxnLst/>
              <a:rect l="l" t="t" r="r" b="b"/>
              <a:pathLst>
                <a:path w="787" h="786" fill="none" stroke="1" extrusionOk="0">
                  <a:moveTo>
                    <a:pt x="1" y="0"/>
                  </a:moveTo>
                  <a:lnTo>
                    <a:pt x="787" y="0"/>
                  </a:lnTo>
                  <a:lnTo>
                    <a:pt x="787" y="786"/>
                  </a:lnTo>
                  <a:lnTo>
                    <a:pt x="1"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95" name="Google Shape;2895;p56" hidden="0"/>
            <p:cNvSpPr/>
            <p:nvPr isPhoto="0" userDrawn="0"/>
          </p:nvSpPr>
          <p:spPr bwMode="auto">
            <a:xfrm>
              <a:off x="4242223" y="2233100"/>
              <a:ext cx="26668" cy="27046"/>
            </a:xfrm>
            <a:custGeom>
              <a:avLst/>
              <a:gdLst/>
              <a:ahLst/>
              <a:cxnLst/>
              <a:rect l="l" t="t" r="r" b="b"/>
              <a:pathLst>
                <a:path w="775" h="786" fill="none" stroke="1" extrusionOk="0">
                  <a:moveTo>
                    <a:pt x="0" y="0"/>
                  </a:moveTo>
                  <a:lnTo>
                    <a:pt x="774" y="0"/>
                  </a:lnTo>
                  <a:lnTo>
                    <a:pt x="774" y="786"/>
                  </a:lnTo>
                  <a:lnTo>
                    <a:pt x="0"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96" name="Google Shape;2896;p56" hidden="0"/>
            <p:cNvSpPr/>
            <p:nvPr isPhoto="0" userDrawn="0"/>
          </p:nvSpPr>
          <p:spPr bwMode="auto">
            <a:xfrm>
              <a:off x="4279077" y="2233100"/>
              <a:ext cx="27081" cy="27046"/>
            </a:xfrm>
            <a:custGeom>
              <a:avLst/>
              <a:gdLst/>
              <a:ahLst/>
              <a:cxnLst/>
              <a:rect l="l" t="t" r="r" b="b"/>
              <a:pathLst>
                <a:path w="787" h="786" fill="none" stroke="1" extrusionOk="0">
                  <a:moveTo>
                    <a:pt x="1" y="0"/>
                  </a:moveTo>
                  <a:lnTo>
                    <a:pt x="787" y="0"/>
                  </a:lnTo>
                  <a:lnTo>
                    <a:pt x="787" y="786"/>
                  </a:lnTo>
                  <a:lnTo>
                    <a:pt x="1" y="786"/>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97" name="Google Shape;2897;p56" hidden="0"/>
            <p:cNvSpPr/>
            <p:nvPr isPhoto="0" userDrawn="0"/>
          </p:nvSpPr>
          <p:spPr bwMode="auto">
            <a:xfrm>
              <a:off x="4057023" y="2278144"/>
              <a:ext cx="27081" cy="26668"/>
            </a:xfrm>
            <a:custGeom>
              <a:avLst/>
              <a:gdLst/>
              <a:ahLst/>
              <a:cxnLst/>
              <a:rect l="l" t="t" r="r" b="b"/>
              <a:pathLst>
                <a:path w="787" h="775" fill="none" stroke="1" extrusionOk="0">
                  <a:moveTo>
                    <a:pt x="1" y="1"/>
                  </a:moveTo>
                  <a:lnTo>
                    <a:pt x="787" y="1"/>
                  </a:lnTo>
                  <a:lnTo>
                    <a:pt x="787" y="775"/>
                  </a:lnTo>
                  <a:lnTo>
                    <a:pt x="1" y="775"/>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98" name="Google Shape;2898;p56" hidden="0"/>
            <p:cNvSpPr/>
            <p:nvPr isPhoto="0" userDrawn="0"/>
          </p:nvSpPr>
          <p:spPr bwMode="auto">
            <a:xfrm>
              <a:off x="4093912" y="2278144"/>
              <a:ext cx="27081" cy="26668"/>
            </a:xfrm>
            <a:custGeom>
              <a:avLst/>
              <a:gdLst/>
              <a:ahLst/>
              <a:cxnLst/>
              <a:rect l="l" t="t" r="r" b="b"/>
              <a:pathLst>
                <a:path w="787" h="775" fill="none" stroke="1" extrusionOk="0">
                  <a:moveTo>
                    <a:pt x="0" y="1"/>
                  </a:moveTo>
                  <a:lnTo>
                    <a:pt x="786" y="1"/>
                  </a:lnTo>
                  <a:lnTo>
                    <a:pt x="786" y="775"/>
                  </a:lnTo>
                  <a:lnTo>
                    <a:pt x="0" y="775"/>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899" name="Google Shape;2899;p56" hidden="0"/>
            <p:cNvSpPr/>
            <p:nvPr isPhoto="0" userDrawn="0"/>
          </p:nvSpPr>
          <p:spPr bwMode="auto">
            <a:xfrm>
              <a:off x="4130766" y="2278144"/>
              <a:ext cx="27081" cy="26668"/>
            </a:xfrm>
            <a:custGeom>
              <a:avLst/>
              <a:gdLst/>
              <a:ahLst/>
              <a:cxnLst/>
              <a:rect l="l" t="t" r="r" b="b"/>
              <a:pathLst>
                <a:path w="787" h="775" fill="none" stroke="1" extrusionOk="0">
                  <a:moveTo>
                    <a:pt x="1" y="1"/>
                  </a:moveTo>
                  <a:lnTo>
                    <a:pt x="787" y="1"/>
                  </a:lnTo>
                  <a:lnTo>
                    <a:pt x="787" y="775"/>
                  </a:lnTo>
                  <a:lnTo>
                    <a:pt x="1" y="775"/>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00" name="Google Shape;2900;p56" hidden="0"/>
            <p:cNvSpPr/>
            <p:nvPr isPhoto="0" userDrawn="0"/>
          </p:nvSpPr>
          <p:spPr bwMode="auto">
            <a:xfrm>
              <a:off x="4168067" y="2278144"/>
              <a:ext cx="27081" cy="26668"/>
            </a:xfrm>
            <a:custGeom>
              <a:avLst/>
              <a:gdLst/>
              <a:ahLst/>
              <a:cxnLst/>
              <a:rect l="l" t="t" r="r" b="b"/>
              <a:pathLst>
                <a:path w="787" h="775" fill="none" stroke="1" extrusionOk="0">
                  <a:moveTo>
                    <a:pt x="0" y="1"/>
                  </a:moveTo>
                  <a:lnTo>
                    <a:pt x="786" y="1"/>
                  </a:lnTo>
                  <a:lnTo>
                    <a:pt x="786" y="775"/>
                  </a:lnTo>
                  <a:lnTo>
                    <a:pt x="0" y="775"/>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01" name="Google Shape;2901;p56" hidden="0"/>
            <p:cNvSpPr/>
            <p:nvPr isPhoto="0" userDrawn="0"/>
          </p:nvSpPr>
          <p:spPr bwMode="auto">
            <a:xfrm>
              <a:off x="4204921" y="2278144"/>
              <a:ext cx="27081" cy="26668"/>
            </a:xfrm>
            <a:custGeom>
              <a:avLst/>
              <a:gdLst/>
              <a:ahLst/>
              <a:cxnLst/>
              <a:rect l="l" t="t" r="r" b="b"/>
              <a:pathLst>
                <a:path w="787" h="775" fill="none" stroke="1" extrusionOk="0">
                  <a:moveTo>
                    <a:pt x="1" y="1"/>
                  </a:moveTo>
                  <a:lnTo>
                    <a:pt x="787" y="1"/>
                  </a:lnTo>
                  <a:lnTo>
                    <a:pt x="787" y="775"/>
                  </a:lnTo>
                  <a:lnTo>
                    <a:pt x="1" y="775"/>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02" name="Google Shape;2902;p56" hidden="0"/>
            <p:cNvSpPr/>
            <p:nvPr isPhoto="0" userDrawn="0"/>
          </p:nvSpPr>
          <p:spPr bwMode="auto">
            <a:xfrm>
              <a:off x="4242223" y="2278144"/>
              <a:ext cx="26668" cy="26668"/>
            </a:xfrm>
            <a:custGeom>
              <a:avLst/>
              <a:gdLst/>
              <a:ahLst/>
              <a:cxnLst/>
              <a:rect l="l" t="t" r="r" b="b"/>
              <a:pathLst>
                <a:path w="775" h="775" fill="none" stroke="1" extrusionOk="0">
                  <a:moveTo>
                    <a:pt x="0" y="1"/>
                  </a:moveTo>
                  <a:lnTo>
                    <a:pt x="774" y="1"/>
                  </a:lnTo>
                  <a:lnTo>
                    <a:pt x="774" y="775"/>
                  </a:lnTo>
                  <a:lnTo>
                    <a:pt x="0" y="775"/>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03" name="Google Shape;2903;p56" hidden="0"/>
            <p:cNvSpPr/>
            <p:nvPr isPhoto="0" userDrawn="0"/>
          </p:nvSpPr>
          <p:spPr bwMode="auto">
            <a:xfrm>
              <a:off x="4279077" y="2278144"/>
              <a:ext cx="27081" cy="26668"/>
            </a:xfrm>
            <a:custGeom>
              <a:avLst/>
              <a:gdLst/>
              <a:ahLst/>
              <a:cxnLst/>
              <a:rect l="l" t="t" r="r" b="b"/>
              <a:pathLst>
                <a:path w="787" h="775" fill="none" stroke="1" extrusionOk="0">
                  <a:moveTo>
                    <a:pt x="1" y="1"/>
                  </a:moveTo>
                  <a:lnTo>
                    <a:pt x="787" y="1"/>
                  </a:lnTo>
                  <a:lnTo>
                    <a:pt x="787" y="775"/>
                  </a:lnTo>
                  <a:lnTo>
                    <a:pt x="1" y="775"/>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04" name="Google Shape;2904;p56" hidden="0"/>
            <p:cNvSpPr/>
            <p:nvPr isPhoto="0" userDrawn="0"/>
          </p:nvSpPr>
          <p:spPr bwMode="auto">
            <a:xfrm>
              <a:off x="4086135" y="2046249"/>
              <a:ext cx="17652" cy="46350"/>
            </a:xfrm>
            <a:custGeom>
              <a:avLst/>
              <a:gdLst/>
              <a:ahLst/>
              <a:cxnLst/>
              <a:rect l="l" t="t" r="r" b="b"/>
              <a:pathLst>
                <a:path w="513" h="1347" fill="norm" stroke="1" extrusionOk="0">
                  <a:moveTo>
                    <a:pt x="0" y="1"/>
                  </a:moveTo>
                  <a:lnTo>
                    <a:pt x="0" y="1346"/>
                  </a:lnTo>
                  <a:lnTo>
                    <a:pt x="512" y="1346"/>
                  </a:lnTo>
                  <a:lnTo>
                    <a:pt x="512" y="1"/>
                  </a:ln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05" name="Google Shape;2905;p56" hidden="0"/>
            <p:cNvSpPr/>
            <p:nvPr isPhoto="0" userDrawn="0"/>
          </p:nvSpPr>
          <p:spPr bwMode="auto">
            <a:xfrm>
              <a:off x="4172575" y="2046249"/>
              <a:ext cx="17652" cy="46350"/>
            </a:xfrm>
            <a:custGeom>
              <a:avLst/>
              <a:gdLst/>
              <a:ahLst/>
              <a:cxnLst/>
              <a:rect l="l" t="t" r="r" b="b"/>
              <a:pathLst>
                <a:path w="513" h="1347" fill="norm" stroke="1" extrusionOk="0">
                  <a:moveTo>
                    <a:pt x="0" y="1"/>
                  </a:moveTo>
                  <a:lnTo>
                    <a:pt x="0" y="1346"/>
                  </a:lnTo>
                  <a:lnTo>
                    <a:pt x="512" y="1346"/>
                  </a:lnTo>
                  <a:lnTo>
                    <a:pt x="512" y="1"/>
                  </a:ln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06" name="Google Shape;2906;p56" hidden="0"/>
            <p:cNvSpPr/>
            <p:nvPr isPhoto="0" userDrawn="0"/>
          </p:nvSpPr>
          <p:spPr bwMode="auto">
            <a:xfrm>
              <a:off x="4259015" y="2046249"/>
              <a:ext cx="17652" cy="46350"/>
            </a:xfrm>
            <a:custGeom>
              <a:avLst/>
              <a:gdLst/>
              <a:ahLst/>
              <a:cxnLst/>
              <a:rect l="l" t="t" r="r" b="b"/>
              <a:pathLst>
                <a:path w="513" h="1347" fill="norm" stroke="1" extrusionOk="0">
                  <a:moveTo>
                    <a:pt x="1" y="1"/>
                  </a:moveTo>
                  <a:lnTo>
                    <a:pt x="1" y="1346"/>
                  </a:lnTo>
                  <a:lnTo>
                    <a:pt x="513" y="1346"/>
                  </a:lnTo>
                  <a:lnTo>
                    <a:pt x="513" y="1"/>
                  </a:ln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07" name="Google Shape;2907;p56" hidden="0"/>
            <p:cNvSpPr/>
            <p:nvPr isPhoto="0" userDrawn="0"/>
          </p:nvSpPr>
          <p:spPr bwMode="auto">
            <a:xfrm>
              <a:off x="4060327" y="2124121"/>
              <a:ext cx="247890" cy="44664"/>
            </a:xfrm>
            <a:custGeom>
              <a:avLst/>
              <a:gdLst/>
              <a:ahLst/>
              <a:cxnLst/>
              <a:rect l="l" t="t" r="r" b="b"/>
              <a:pathLst>
                <a:path w="7204" h="1298" fill="none" stroke="1" extrusionOk="0">
                  <a:moveTo>
                    <a:pt x="0" y="0"/>
                  </a:moveTo>
                  <a:lnTo>
                    <a:pt x="7203" y="0"/>
                  </a:lnTo>
                  <a:lnTo>
                    <a:pt x="7203" y="1298"/>
                  </a:lnTo>
                  <a:lnTo>
                    <a:pt x="0" y="1298"/>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08" name="Google Shape;2908;p56" hidden="0"/>
            <p:cNvSpPr/>
            <p:nvPr isPhoto="0" userDrawn="0"/>
          </p:nvSpPr>
          <p:spPr bwMode="auto">
            <a:xfrm>
              <a:off x="3737071" y="1378025"/>
              <a:ext cx="325312" cy="325347"/>
            </a:xfrm>
            <a:custGeom>
              <a:avLst/>
              <a:gdLst/>
              <a:ahLst/>
              <a:cxnLst/>
              <a:rect l="l" t="t" r="r" b="b"/>
              <a:pathLst>
                <a:path w="9454" h="9455" fill="none" stroke="1" extrusionOk="0">
                  <a:moveTo>
                    <a:pt x="7775" y="1680"/>
                  </a:moveTo>
                  <a:cubicBezTo>
                    <a:pt x="9454" y="3358"/>
                    <a:pt x="9454" y="6097"/>
                    <a:pt x="7775" y="7776"/>
                  </a:cubicBezTo>
                  <a:cubicBezTo>
                    <a:pt x="6084" y="9454"/>
                    <a:pt x="3358" y="9454"/>
                    <a:pt x="1679" y="7776"/>
                  </a:cubicBezTo>
                  <a:cubicBezTo>
                    <a:pt x="0" y="6097"/>
                    <a:pt x="0" y="3358"/>
                    <a:pt x="1679" y="1680"/>
                  </a:cubicBezTo>
                  <a:cubicBezTo>
                    <a:pt x="3358" y="1"/>
                    <a:pt x="6084" y="1"/>
                    <a:pt x="7775" y="1680"/>
                  </a:cubicBez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09" name="Google Shape;2909;p56" hidden="0"/>
            <p:cNvSpPr/>
            <p:nvPr isPhoto="0" userDrawn="0"/>
          </p:nvSpPr>
          <p:spPr bwMode="auto">
            <a:xfrm>
              <a:off x="3761640" y="1402629"/>
              <a:ext cx="276175" cy="276140"/>
            </a:xfrm>
            <a:custGeom>
              <a:avLst/>
              <a:gdLst/>
              <a:ahLst/>
              <a:cxnLst/>
              <a:rect l="l" t="t" r="r" b="b"/>
              <a:pathLst>
                <a:path w="8026" h="8025" fill="none" stroke="1" extrusionOk="0">
                  <a:moveTo>
                    <a:pt x="6596" y="1429"/>
                  </a:moveTo>
                  <a:cubicBezTo>
                    <a:pt x="8025" y="2858"/>
                    <a:pt x="8025" y="5167"/>
                    <a:pt x="6596" y="6596"/>
                  </a:cubicBezTo>
                  <a:cubicBezTo>
                    <a:pt x="5168" y="8025"/>
                    <a:pt x="2858" y="8025"/>
                    <a:pt x="1429" y="6596"/>
                  </a:cubicBezTo>
                  <a:cubicBezTo>
                    <a:pt x="0" y="5167"/>
                    <a:pt x="0" y="2858"/>
                    <a:pt x="1429" y="1429"/>
                  </a:cubicBezTo>
                  <a:cubicBezTo>
                    <a:pt x="2858" y="0"/>
                    <a:pt x="5168" y="0"/>
                    <a:pt x="6596" y="1429"/>
                  </a:cubicBez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10" name="Google Shape;2910;p56" hidden="0"/>
            <p:cNvSpPr/>
            <p:nvPr isPhoto="0" userDrawn="0"/>
          </p:nvSpPr>
          <p:spPr bwMode="auto">
            <a:xfrm>
              <a:off x="3887412" y="1528400"/>
              <a:ext cx="24225" cy="24603"/>
            </a:xfrm>
            <a:custGeom>
              <a:avLst/>
              <a:gdLst/>
              <a:ahLst/>
              <a:cxnLst/>
              <a:rect l="l" t="t" r="r" b="b"/>
              <a:pathLst>
                <a:path w="704" h="715" fill="none" stroke="1" extrusionOk="0">
                  <a:moveTo>
                    <a:pt x="703" y="358"/>
                  </a:moveTo>
                  <a:cubicBezTo>
                    <a:pt x="703" y="548"/>
                    <a:pt x="548" y="715"/>
                    <a:pt x="358" y="715"/>
                  </a:cubicBezTo>
                  <a:cubicBezTo>
                    <a:pt x="155" y="715"/>
                    <a:pt x="1" y="548"/>
                    <a:pt x="1" y="358"/>
                  </a:cubicBezTo>
                  <a:cubicBezTo>
                    <a:pt x="1" y="167"/>
                    <a:pt x="155" y="0"/>
                    <a:pt x="358" y="0"/>
                  </a:cubicBezTo>
                  <a:lnTo>
                    <a:pt x="358" y="0"/>
                  </a:lnTo>
                  <a:cubicBezTo>
                    <a:pt x="548" y="0"/>
                    <a:pt x="703" y="167"/>
                    <a:pt x="703" y="358"/>
                  </a:cubicBezTo>
                  <a:lnTo>
                    <a:pt x="703" y="358"/>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11" name="Google Shape;2911;p56" hidden="0"/>
            <p:cNvSpPr/>
            <p:nvPr isPhoto="0" userDrawn="0"/>
          </p:nvSpPr>
          <p:spPr bwMode="auto">
            <a:xfrm>
              <a:off x="3852175" y="1550113"/>
              <a:ext cx="38539" cy="33206"/>
            </a:xfrm>
            <a:custGeom>
              <a:avLst/>
              <a:gdLst/>
              <a:ahLst/>
              <a:cxnLst/>
              <a:rect l="l" t="t" r="r" b="b"/>
              <a:pathLst>
                <a:path w="1120" h="965" fill="none" stroke="1" extrusionOk="0">
                  <a:moveTo>
                    <a:pt x="1120" y="0"/>
                  </a:moveTo>
                  <a:lnTo>
                    <a:pt x="1" y="965"/>
                  </a:lnTo>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12" name="Google Shape;2912;p56" hidden="0"/>
            <p:cNvSpPr/>
            <p:nvPr isPhoto="0" userDrawn="0"/>
          </p:nvSpPr>
          <p:spPr bwMode="auto">
            <a:xfrm>
              <a:off x="3911603" y="1540685"/>
              <a:ext cx="98344" cy="34"/>
            </a:xfrm>
            <a:custGeom>
              <a:avLst/>
              <a:gdLst/>
              <a:ahLst/>
              <a:cxnLst/>
              <a:rect l="l" t="t" r="r" b="b"/>
              <a:pathLst>
                <a:path w="2858" h="1" fill="none" stroke="1" extrusionOk="0">
                  <a:moveTo>
                    <a:pt x="0" y="1"/>
                  </a:moveTo>
                  <a:lnTo>
                    <a:pt x="2858" y="1"/>
                  </a:lnTo>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13" name="Google Shape;2913;p56" hidden="0"/>
            <p:cNvSpPr/>
            <p:nvPr isPhoto="0" userDrawn="0"/>
          </p:nvSpPr>
          <p:spPr bwMode="auto">
            <a:xfrm>
              <a:off x="2383795" y="1330090"/>
              <a:ext cx="1258202" cy="1184461"/>
            </a:xfrm>
            <a:custGeom>
              <a:avLst/>
              <a:gdLst/>
              <a:ahLst/>
              <a:cxnLst/>
              <a:rect l="l" t="t" r="r" b="b"/>
              <a:pathLst>
                <a:path w="36565" h="34422" fill="none" stroke="1" extrusionOk="0">
                  <a:moveTo>
                    <a:pt x="11871" y="34422"/>
                  </a:moveTo>
                  <a:lnTo>
                    <a:pt x="1" y="34422"/>
                  </a:lnTo>
                  <a:lnTo>
                    <a:pt x="1" y="1"/>
                  </a:lnTo>
                  <a:lnTo>
                    <a:pt x="11871" y="1"/>
                  </a:lnTo>
                  <a:lnTo>
                    <a:pt x="11871" y="34422"/>
                  </a:lnTo>
                  <a:close/>
                  <a:moveTo>
                    <a:pt x="24218" y="1"/>
                  </a:moveTo>
                  <a:lnTo>
                    <a:pt x="12347" y="1"/>
                  </a:lnTo>
                  <a:lnTo>
                    <a:pt x="12347" y="34422"/>
                  </a:lnTo>
                  <a:lnTo>
                    <a:pt x="24218" y="34422"/>
                  </a:lnTo>
                  <a:lnTo>
                    <a:pt x="24218" y="1"/>
                  </a:lnTo>
                  <a:close/>
                  <a:moveTo>
                    <a:pt x="36565" y="1"/>
                  </a:moveTo>
                  <a:lnTo>
                    <a:pt x="24694" y="1"/>
                  </a:lnTo>
                  <a:lnTo>
                    <a:pt x="24694" y="34422"/>
                  </a:lnTo>
                  <a:lnTo>
                    <a:pt x="36565" y="34422"/>
                  </a:lnTo>
                  <a:lnTo>
                    <a:pt x="36565" y="1"/>
                  </a:ln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14" name="Google Shape;2914;p56" hidden="0"/>
            <p:cNvSpPr/>
            <p:nvPr isPhoto="0" userDrawn="0"/>
          </p:nvSpPr>
          <p:spPr bwMode="auto">
            <a:xfrm>
              <a:off x="2383382" y="1330090"/>
              <a:ext cx="194657" cy="320013"/>
            </a:xfrm>
            <a:custGeom>
              <a:avLst/>
              <a:gdLst/>
              <a:ahLst/>
              <a:cxnLst/>
              <a:rect l="l" t="t" r="r" b="b"/>
              <a:pathLst>
                <a:path w="5657" h="9300" fill="none" stroke="1" extrusionOk="0">
                  <a:moveTo>
                    <a:pt x="1" y="9192"/>
                  </a:moveTo>
                  <a:cubicBezTo>
                    <a:pt x="417" y="9300"/>
                    <a:pt x="1441" y="8752"/>
                    <a:pt x="3513" y="3930"/>
                  </a:cubicBezTo>
                  <a:cubicBezTo>
                    <a:pt x="4085" y="2549"/>
                    <a:pt x="4811" y="1239"/>
                    <a:pt x="5656" y="1"/>
                  </a:cubicBezTo>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15" name="Google Shape;2915;p56" hidden="0"/>
            <p:cNvSpPr/>
            <p:nvPr isPhoto="0" userDrawn="0"/>
          </p:nvSpPr>
          <p:spPr bwMode="auto">
            <a:xfrm>
              <a:off x="3233537" y="1999141"/>
              <a:ext cx="273697" cy="515427"/>
            </a:xfrm>
            <a:custGeom>
              <a:avLst/>
              <a:gdLst/>
              <a:ahLst/>
              <a:cxnLst/>
              <a:rect l="l" t="t" r="r" b="b"/>
              <a:pathLst>
                <a:path w="7954" h="14979" fill="none" stroke="1" extrusionOk="0">
                  <a:moveTo>
                    <a:pt x="0" y="1"/>
                  </a:moveTo>
                  <a:cubicBezTo>
                    <a:pt x="703" y="894"/>
                    <a:pt x="1465" y="1953"/>
                    <a:pt x="2310" y="3263"/>
                  </a:cubicBezTo>
                  <a:cubicBezTo>
                    <a:pt x="4667" y="6918"/>
                    <a:pt x="6561" y="10859"/>
                    <a:pt x="7954" y="14979"/>
                  </a:cubicBezTo>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16" name="Google Shape;2916;p56" hidden="0"/>
            <p:cNvSpPr/>
            <p:nvPr isPhoto="0" userDrawn="0"/>
          </p:nvSpPr>
          <p:spPr bwMode="auto">
            <a:xfrm>
              <a:off x="2950026" y="1330090"/>
              <a:ext cx="267125" cy="649007"/>
            </a:xfrm>
            <a:custGeom>
              <a:avLst/>
              <a:gdLst/>
              <a:ahLst/>
              <a:cxnLst/>
              <a:rect l="l" t="t" r="r" b="b"/>
              <a:pathLst>
                <a:path w="7763" h="18861" fill="none" stroke="1" extrusionOk="0">
                  <a:moveTo>
                    <a:pt x="786" y="1"/>
                  </a:moveTo>
                  <a:cubicBezTo>
                    <a:pt x="274" y="2049"/>
                    <a:pt x="0" y="4918"/>
                    <a:pt x="750" y="8502"/>
                  </a:cubicBezTo>
                  <a:cubicBezTo>
                    <a:pt x="2096" y="14884"/>
                    <a:pt x="3882" y="14181"/>
                    <a:pt x="7763" y="18860"/>
                  </a:cubicBezTo>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17" name="Google Shape;2917;p56" hidden="0"/>
            <p:cNvSpPr/>
            <p:nvPr isPhoto="0" userDrawn="0"/>
          </p:nvSpPr>
          <p:spPr bwMode="auto">
            <a:xfrm>
              <a:off x="2383382" y="1546844"/>
              <a:ext cx="359757" cy="967712"/>
            </a:xfrm>
            <a:custGeom>
              <a:avLst/>
              <a:gdLst/>
              <a:ahLst/>
              <a:cxnLst/>
              <a:rect l="l" t="t" r="r" b="b"/>
              <a:pathLst>
                <a:path w="10455" h="28123" fill="none" stroke="1" extrusionOk="0">
                  <a:moveTo>
                    <a:pt x="1" y="16276"/>
                  </a:moveTo>
                  <a:cubicBezTo>
                    <a:pt x="739" y="15133"/>
                    <a:pt x="1477" y="13573"/>
                    <a:pt x="2120" y="11430"/>
                  </a:cubicBezTo>
                  <a:cubicBezTo>
                    <a:pt x="4573" y="3346"/>
                    <a:pt x="10454" y="0"/>
                    <a:pt x="10454" y="7513"/>
                  </a:cubicBezTo>
                  <a:cubicBezTo>
                    <a:pt x="10454" y="15014"/>
                    <a:pt x="6799" y="18967"/>
                    <a:pt x="6692" y="24158"/>
                  </a:cubicBezTo>
                  <a:cubicBezTo>
                    <a:pt x="6656" y="25503"/>
                    <a:pt x="6871" y="26849"/>
                    <a:pt x="7311" y="28123"/>
                  </a:cubicBezTo>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18" name="Google Shape;2918;p56" hidden="0"/>
            <p:cNvSpPr/>
            <p:nvPr isPhoto="0" userDrawn="0"/>
          </p:nvSpPr>
          <p:spPr bwMode="auto">
            <a:xfrm>
              <a:off x="2993452" y="2083551"/>
              <a:ext cx="199544" cy="431020"/>
            </a:xfrm>
            <a:custGeom>
              <a:avLst/>
              <a:gdLst/>
              <a:ahLst/>
              <a:cxnLst/>
              <a:rect l="l" t="t" r="r" b="b"/>
              <a:pathLst>
                <a:path w="5799" h="12526" fill="none" stroke="1" extrusionOk="0">
                  <a:moveTo>
                    <a:pt x="1512" y="12526"/>
                  </a:moveTo>
                  <a:cubicBezTo>
                    <a:pt x="298" y="6977"/>
                    <a:pt x="0" y="1096"/>
                    <a:pt x="1608" y="560"/>
                  </a:cubicBezTo>
                  <a:cubicBezTo>
                    <a:pt x="3286" y="0"/>
                    <a:pt x="4929" y="7656"/>
                    <a:pt x="5799" y="12526"/>
                  </a:cubicBezTo>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19" name="Google Shape;2919;p56" hidden="0"/>
            <p:cNvSpPr/>
            <p:nvPr isPhoto="0" userDrawn="0"/>
          </p:nvSpPr>
          <p:spPr bwMode="auto">
            <a:xfrm>
              <a:off x="3195822" y="1330090"/>
              <a:ext cx="446194" cy="546156"/>
            </a:xfrm>
            <a:custGeom>
              <a:avLst/>
              <a:gdLst/>
              <a:ahLst/>
              <a:cxnLst/>
              <a:rect l="l" t="t" r="r" b="b"/>
              <a:pathLst>
                <a:path w="12967" h="15872" fill="none" stroke="1" extrusionOk="0">
                  <a:moveTo>
                    <a:pt x="7073" y="1"/>
                  </a:moveTo>
                  <a:cubicBezTo>
                    <a:pt x="4406" y="5513"/>
                    <a:pt x="1" y="15443"/>
                    <a:pt x="2835" y="15681"/>
                  </a:cubicBezTo>
                  <a:cubicBezTo>
                    <a:pt x="5085" y="15872"/>
                    <a:pt x="9550" y="10788"/>
                    <a:pt x="12967" y="6394"/>
                  </a:cubicBezTo>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20" name="Google Shape;2920;p56" hidden="0"/>
            <p:cNvSpPr/>
            <p:nvPr isPhoto="0" userDrawn="0"/>
          </p:nvSpPr>
          <p:spPr bwMode="auto">
            <a:xfrm>
              <a:off x="3003672" y="1386627"/>
              <a:ext cx="191388" cy="191388"/>
            </a:xfrm>
            <a:custGeom>
              <a:avLst/>
              <a:gdLst/>
              <a:ahLst/>
              <a:cxnLst/>
              <a:rect l="l" t="t" r="r" b="b"/>
              <a:pathLst>
                <a:path w="5562" h="5562" fill="none" stroke="1" extrusionOk="0">
                  <a:moveTo>
                    <a:pt x="3358" y="322"/>
                  </a:moveTo>
                  <a:cubicBezTo>
                    <a:pt x="4716" y="632"/>
                    <a:pt x="5561" y="1989"/>
                    <a:pt x="5240" y="3358"/>
                  </a:cubicBezTo>
                  <a:cubicBezTo>
                    <a:pt x="4930" y="4716"/>
                    <a:pt x="3573" y="5561"/>
                    <a:pt x="2203" y="5240"/>
                  </a:cubicBezTo>
                  <a:cubicBezTo>
                    <a:pt x="846" y="4930"/>
                    <a:pt x="1" y="3561"/>
                    <a:pt x="322" y="2203"/>
                  </a:cubicBezTo>
                  <a:cubicBezTo>
                    <a:pt x="632" y="846"/>
                    <a:pt x="2001" y="1"/>
                    <a:pt x="3358" y="322"/>
                  </a:cubicBez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21" name="Google Shape;2921;p56" hidden="0"/>
            <p:cNvSpPr/>
            <p:nvPr isPhoto="0" userDrawn="0"/>
          </p:nvSpPr>
          <p:spPr bwMode="auto">
            <a:xfrm>
              <a:off x="3453112" y="1639410"/>
              <a:ext cx="39365" cy="39365"/>
            </a:xfrm>
            <a:custGeom>
              <a:avLst/>
              <a:gdLst/>
              <a:ahLst/>
              <a:cxnLst/>
              <a:rect l="l" t="t" r="r" b="b"/>
              <a:pathLst>
                <a:path w="1144" h="1144" fill="none" stroke="1" extrusionOk="0">
                  <a:moveTo>
                    <a:pt x="1144" y="572"/>
                  </a:moveTo>
                  <a:cubicBezTo>
                    <a:pt x="1144" y="894"/>
                    <a:pt x="894" y="1144"/>
                    <a:pt x="572" y="1144"/>
                  </a:cubicBezTo>
                  <a:cubicBezTo>
                    <a:pt x="263" y="1144"/>
                    <a:pt x="1" y="894"/>
                    <a:pt x="1" y="572"/>
                  </a:cubicBezTo>
                  <a:cubicBezTo>
                    <a:pt x="1" y="263"/>
                    <a:pt x="263" y="1"/>
                    <a:pt x="572" y="1"/>
                  </a:cubicBezTo>
                  <a:lnTo>
                    <a:pt x="572" y="1"/>
                  </a:lnTo>
                  <a:cubicBezTo>
                    <a:pt x="894" y="1"/>
                    <a:pt x="1144" y="263"/>
                    <a:pt x="1144" y="572"/>
                  </a:cubicBez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22" name="Google Shape;2922;p56" hidden="0"/>
            <p:cNvSpPr/>
            <p:nvPr isPhoto="0" userDrawn="0"/>
          </p:nvSpPr>
          <p:spPr bwMode="auto">
            <a:xfrm>
              <a:off x="2487440" y="2116723"/>
              <a:ext cx="64381" cy="64760"/>
            </a:xfrm>
            <a:custGeom>
              <a:avLst/>
              <a:gdLst/>
              <a:ahLst/>
              <a:cxnLst/>
              <a:rect l="l" t="t" r="r" b="b"/>
              <a:pathLst>
                <a:path w="1871" h="1882" fill="none" stroke="1" extrusionOk="0">
                  <a:moveTo>
                    <a:pt x="1870" y="941"/>
                  </a:moveTo>
                  <a:cubicBezTo>
                    <a:pt x="1870" y="1465"/>
                    <a:pt x="1454" y="1882"/>
                    <a:pt x="930" y="1882"/>
                  </a:cubicBezTo>
                  <a:cubicBezTo>
                    <a:pt x="418" y="1882"/>
                    <a:pt x="1" y="1465"/>
                    <a:pt x="1" y="941"/>
                  </a:cubicBezTo>
                  <a:cubicBezTo>
                    <a:pt x="1" y="429"/>
                    <a:pt x="418" y="1"/>
                    <a:pt x="930" y="1"/>
                  </a:cubicBezTo>
                  <a:cubicBezTo>
                    <a:pt x="1454" y="1"/>
                    <a:pt x="1870" y="429"/>
                    <a:pt x="1870" y="941"/>
                  </a:cubicBez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23" name="Google Shape;2923;p56" hidden="0"/>
            <p:cNvSpPr/>
            <p:nvPr isPhoto="0" userDrawn="0"/>
          </p:nvSpPr>
          <p:spPr bwMode="auto">
            <a:xfrm>
              <a:off x="2599723" y="1412057"/>
              <a:ext cx="41808" cy="42221"/>
            </a:xfrm>
            <a:custGeom>
              <a:avLst/>
              <a:gdLst/>
              <a:ahLst/>
              <a:cxnLst/>
              <a:rect l="l" t="t" r="r" b="b"/>
              <a:pathLst>
                <a:path w="1215" h="1227" fill="none" stroke="1" extrusionOk="0">
                  <a:moveTo>
                    <a:pt x="1215" y="619"/>
                  </a:moveTo>
                  <a:cubicBezTo>
                    <a:pt x="1215" y="953"/>
                    <a:pt x="941" y="1226"/>
                    <a:pt x="607" y="1226"/>
                  </a:cubicBezTo>
                  <a:cubicBezTo>
                    <a:pt x="274" y="1226"/>
                    <a:pt x="0" y="953"/>
                    <a:pt x="0" y="619"/>
                  </a:cubicBezTo>
                  <a:cubicBezTo>
                    <a:pt x="0" y="274"/>
                    <a:pt x="274" y="0"/>
                    <a:pt x="607" y="0"/>
                  </a:cubicBezTo>
                  <a:cubicBezTo>
                    <a:pt x="941" y="0"/>
                    <a:pt x="1215" y="274"/>
                    <a:pt x="1215" y="619"/>
                  </a:cubicBez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24" name="Google Shape;2924;p56" hidden="0"/>
            <p:cNvSpPr/>
            <p:nvPr isPhoto="0" userDrawn="0"/>
          </p:nvSpPr>
          <p:spPr bwMode="auto">
            <a:xfrm>
              <a:off x="2872154" y="1878290"/>
              <a:ext cx="67237" cy="67203"/>
            </a:xfrm>
            <a:custGeom>
              <a:avLst/>
              <a:gdLst/>
              <a:ahLst/>
              <a:cxnLst/>
              <a:rect l="l" t="t" r="r" b="b"/>
              <a:pathLst>
                <a:path w="1954" h="1953" fill="none" stroke="1" extrusionOk="0">
                  <a:moveTo>
                    <a:pt x="1954" y="977"/>
                  </a:moveTo>
                  <a:cubicBezTo>
                    <a:pt x="1954" y="1512"/>
                    <a:pt x="1513" y="1953"/>
                    <a:pt x="977" y="1953"/>
                  </a:cubicBezTo>
                  <a:cubicBezTo>
                    <a:pt x="430" y="1953"/>
                    <a:pt x="1" y="1512"/>
                    <a:pt x="1" y="977"/>
                  </a:cubicBezTo>
                  <a:cubicBezTo>
                    <a:pt x="1" y="429"/>
                    <a:pt x="430" y="0"/>
                    <a:pt x="977" y="0"/>
                  </a:cubicBezTo>
                  <a:cubicBezTo>
                    <a:pt x="1513" y="0"/>
                    <a:pt x="1954" y="429"/>
                    <a:pt x="1954" y="977"/>
                  </a:cubicBez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25" name="Google Shape;2925;p56" hidden="0"/>
            <p:cNvSpPr/>
            <p:nvPr isPhoto="0" userDrawn="0"/>
          </p:nvSpPr>
          <p:spPr bwMode="auto">
            <a:xfrm>
              <a:off x="3411338" y="2055265"/>
              <a:ext cx="154501" cy="154501"/>
            </a:xfrm>
            <a:custGeom>
              <a:avLst/>
              <a:gdLst/>
              <a:ahLst/>
              <a:cxnLst/>
              <a:rect l="l" t="t" r="r" b="b"/>
              <a:pathLst>
                <a:path w="4490" h="4490" fill="none" stroke="1" extrusionOk="0">
                  <a:moveTo>
                    <a:pt x="4489" y="2239"/>
                  </a:moveTo>
                  <a:cubicBezTo>
                    <a:pt x="4489" y="3477"/>
                    <a:pt x="3477" y="4489"/>
                    <a:pt x="2239" y="4489"/>
                  </a:cubicBezTo>
                  <a:cubicBezTo>
                    <a:pt x="1001" y="4489"/>
                    <a:pt x="1" y="3477"/>
                    <a:pt x="1" y="2239"/>
                  </a:cubicBezTo>
                  <a:cubicBezTo>
                    <a:pt x="1" y="1001"/>
                    <a:pt x="1001" y="1"/>
                    <a:pt x="2239" y="1"/>
                  </a:cubicBezTo>
                  <a:cubicBezTo>
                    <a:pt x="3477" y="1"/>
                    <a:pt x="4489" y="1001"/>
                    <a:pt x="4489" y="2239"/>
                  </a:cubicBezTo>
                  <a:close/>
                </a:path>
              </a:pathLst>
            </a:custGeom>
            <a:noFill/>
            <a:ln w="38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26" name="Google Shape;2926;p56" hidden="0"/>
            <p:cNvSpPr/>
            <p:nvPr isPhoto="0" userDrawn="0"/>
          </p:nvSpPr>
          <p:spPr bwMode="auto">
            <a:xfrm>
              <a:off x="3753038" y="1787342"/>
              <a:ext cx="273284" cy="290076"/>
            </a:xfrm>
            <a:custGeom>
              <a:avLst/>
              <a:gdLst/>
              <a:ahLst/>
              <a:cxnLst/>
              <a:rect l="l" t="t" r="r" b="b"/>
              <a:pathLst>
                <a:path w="7942" h="8430" fill="norm" stroke="1" extrusionOk="0">
                  <a:moveTo>
                    <a:pt x="1215" y="0"/>
                  </a:moveTo>
                  <a:lnTo>
                    <a:pt x="1215" y="12"/>
                  </a:lnTo>
                  <a:cubicBezTo>
                    <a:pt x="548" y="12"/>
                    <a:pt x="0" y="548"/>
                    <a:pt x="0" y="1215"/>
                  </a:cubicBezTo>
                  <a:lnTo>
                    <a:pt x="0" y="5394"/>
                  </a:lnTo>
                  <a:cubicBezTo>
                    <a:pt x="0" y="6025"/>
                    <a:pt x="465" y="6537"/>
                    <a:pt x="1084" y="6608"/>
                  </a:cubicBezTo>
                  <a:lnTo>
                    <a:pt x="84" y="8430"/>
                  </a:lnTo>
                  <a:lnTo>
                    <a:pt x="2167" y="6608"/>
                  </a:lnTo>
                  <a:lnTo>
                    <a:pt x="6727" y="6608"/>
                  </a:lnTo>
                  <a:cubicBezTo>
                    <a:pt x="7394" y="6608"/>
                    <a:pt x="7942" y="6072"/>
                    <a:pt x="7942" y="5394"/>
                  </a:cubicBezTo>
                  <a:lnTo>
                    <a:pt x="7942" y="1215"/>
                  </a:lnTo>
                  <a:cubicBezTo>
                    <a:pt x="7942" y="548"/>
                    <a:pt x="7394" y="0"/>
                    <a:pt x="6727"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27" name="Google Shape;2927;p56" hidden="0"/>
            <p:cNvSpPr/>
            <p:nvPr isPhoto="0" userDrawn="0"/>
          </p:nvSpPr>
          <p:spPr bwMode="auto">
            <a:xfrm>
              <a:off x="3843573" y="1806165"/>
              <a:ext cx="90567" cy="179483"/>
            </a:xfrm>
            <a:custGeom>
              <a:avLst/>
              <a:gdLst/>
              <a:ahLst/>
              <a:cxnLst/>
              <a:rect l="l" t="t" r="r" b="b"/>
              <a:pathLst>
                <a:path w="2632" h="5216" fill="norm" stroke="1" extrusionOk="0">
                  <a:moveTo>
                    <a:pt x="1310" y="1"/>
                  </a:moveTo>
                  <a:cubicBezTo>
                    <a:pt x="894" y="1"/>
                    <a:pt x="572" y="108"/>
                    <a:pt x="346" y="310"/>
                  </a:cubicBezTo>
                  <a:cubicBezTo>
                    <a:pt x="120" y="537"/>
                    <a:pt x="1" y="858"/>
                    <a:pt x="13" y="1180"/>
                  </a:cubicBezTo>
                  <a:cubicBezTo>
                    <a:pt x="13" y="1275"/>
                    <a:pt x="24" y="1358"/>
                    <a:pt x="36" y="1453"/>
                  </a:cubicBezTo>
                  <a:cubicBezTo>
                    <a:pt x="60" y="1549"/>
                    <a:pt x="84" y="1644"/>
                    <a:pt x="108" y="1727"/>
                  </a:cubicBezTo>
                  <a:lnTo>
                    <a:pt x="977" y="1537"/>
                  </a:lnTo>
                  <a:cubicBezTo>
                    <a:pt x="965" y="1477"/>
                    <a:pt x="953" y="1418"/>
                    <a:pt x="929" y="1370"/>
                  </a:cubicBezTo>
                  <a:cubicBezTo>
                    <a:pt x="917" y="1310"/>
                    <a:pt x="906" y="1251"/>
                    <a:pt x="906" y="1191"/>
                  </a:cubicBezTo>
                  <a:cubicBezTo>
                    <a:pt x="906" y="1096"/>
                    <a:pt x="941" y="989"/>
                    <a:pt x="1013" y="918"/>
                  </a:cubicBezTo>
                  <a:cubicBezTo>
                    <a:pt x="1075" y="855"/>
                    <a:pt x="1156" y="820"/>
                    <a:pt x="1246" y="820"/>
                  </a:cubicBezTo>
                  <a:cubicBezTo>
                    <a:pt x="1259" y="820"/>
                    <a:pt x="1273" y="821"/>
                    <a:pt x="1287" y="822"/>
                  </a:cubicBezTo>
                  <a:cubicBezTo>
                    <a:pt x="1297" y="821"/>
                    <a:pt x="1309" y="821"/>
                    <a:pt x="1320" y="821"/>
                  </a:cubicBezTo>
                  <a:cubicBezTo>
                    <a:pt x="1417" y="821"/>
                    <a:pt x="1520" y="867"/>
                    <a:pt x="1584" y="941"/>
                  </a:cubicBezTo>
                  <a:cubicBezTo>
                    <a:pt x="1656" y="1049"/>
                    <a:pt x="1691" y="1180"/>
                    <a:pt x="1679" y="1310"/>
                  </a:cubicBezTo>
                  <a:cubicBezTo>
                    <a:pt x="1679" y="1537"/>
                    <a:pt x="1644" y="1763"/>
                    <a:pt x="1548" y="1965"/>
                  </a:cubicBezTo>
                  <a:cubicBezTo>
                    <a:pt x="1453" y="2180"/>
                    <a:pt x="1322" y="2370"/>
                    <a:pt x="1179" y="2549"/>
                  </a:cubicBezTo>
                  <a:cubicBezTo>
                    <a:pt x="1013" y="2727"/>
                    <a:pt x="834" y="2906"/>
                    <a:pt x="644" y="3049"/>
                  </a:cubicBezTo>
                  <a:lnTo>
                    <a:pt x="644" y="3870"/>
                  </a:lnTo>
                  <a:lnTo>
                    <a:pt x="1513" y="3870"/>
                  </a:lnTo>
                  <a:lnTo>
                    <a:pt x="1513" y="3251"/>
                  </a:lnTo>
                  <a:cubicBezTo>
                    <a:pt x="1727" y="3085"/>
                    <a:pt x="1929" y="2894"/>
                    <a:pt x="2108" y="2680"/>
                  </a:cubicBezTo>
                  <a:cubicBezTo>
                    <a:pt x="2275" y="2489"/>
                    <a:pt x="2406" y="2275"/>
                    <a:pt x="2489" y="2037"/>
                  </a:cubicBezTo>
                  <a:cubicBezTo>
                    <a:pt x="2584" y="1799"/>
                    <a:pt x="2632" y="1549"/>
                    <a:pt x="2632" y="1299"/>
                  </a:cubicBezTo>
                  <a:cubicBezTo>
                    <a:pt x="2632" y="882"/>
                    <a:pt x="2513" y="560"/>
                    <a:pt x="2287" y="334"/>
                  </a:cubicBezTo>
                  <a:cubicBezTo>
                    <a:pt x="2049" y="108"/>
                    <a:pt x="1715" y="1"/>
                    <a:pt x="1310" y="1"/>
                  </a:cubicBezTo>
                  <a:close/>
                  <a:moveTo>
                    <a:pt x="620" y="4287"/>
                  </a:moveTo>
                  <a:lnTo>
                    <a:pt x="620" y="5216"/>
                  </a:lnTo>
                  <a:lnTo>
                    <a:pt x="1548" y="5204"/>
                  </a:lnTo>
                  <a:lnTo>
                    <a:pt x="1548" y="4287"/>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28" name="Google Shape;2928;p56" hidden="0"/>
            <p:cNvSpPr/>
            <p:nvPr isPhoto="0" userDrawn="0"/>
          </p:nvSpPr>
          <p:spPr bwMode="auto">
            <a:xfrm>
              <a:off x="2579627" y="1509130"/>
              <a:ext cx="340900" cy="290110"/>
            </a:xfrm>
            <a:custGeom>
              <a:avLst/>
              <a:gdLst/>
              <a:ahLst/>
              <a:cxnLst/>
              <a:rect l="l" t="t" r="r" b="b"/>
              <a:pathLst>
                <a:path w="9907" h="8431" fill="norm" stroke="1" extrusionOk="0">
                  <a:moveTo>
                    <a:pt x="1203" y="1"/>
                  </a:moveTo>
                  <a:cubicBezTo>
                    <a:pt x="537" y="1"/>
                    <a:pt x="1" y="548"/>
                    <a:pt x="1" y="1215"/>
                  </a:cubicBezTo>
                  <a:lnTo>
                    <a:pt x="1" y="5394"/>
                  </a:lnTo>
                  <a:cubicBezTo>
                    <a:pt x="1" y="6061"/>
                    <a:pt x="537" y="6609"/>
                    <a:pt x="1203" y="6609"/>
                  </a:cubicBezTo>
                  <a:lnTo>
                    <a:pt x="7740" y="6609"/>
                  </a:lnTo>
                  <a:lnTo>
                    <a:pt x="9824" y="8430"/>
                  </a:lnTo>
                  <a:lnTo>
                    <a:pt x="8811" y="6597"/>
                  </a:lnTo>
                  <a:cubicBezTo>
                    <a:pt x="9431" y="6537"/>
                    <a:pt x="9907" y="6013"/>
                    <a:pt x="9907" y="5394"/>
                  </a:cubicBezTo>
                  <a:lnTo>
                    <a:pt x="9907" y="1215"/>
                  </a:lnTo>
                  <a:cubicBezTo>
                    <a:pt x="9907" y="548"/>
                    <a:pt x="9359" y="1"/>
                    <a:pt x="8692" y="1"/>
                  </a:cubicBezTo>
                  <a:close/>
                  <a:moveTo>
                    <a:pt x="9824" y="8430"/>
                  </a:moveTo>
                  <a:lnTo>
                    <a:pt x="9824" y="8430"/>
                  </a:lnTo>
                  <a:lnTo>
                    <a:pt x="9824" y="843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29" name="Google Shape;2929;p56" hidden="0"/>
            <p:cNvSpPr/>
            <p:nvPr isPhoto="0" userDrawn="0"/>
          </p:nvSpPr>
          <p:spPr bwMode="auto">
            <a:xfrm>
              <a:off x="2666480" y="1611571"/>
              <a:ext cx="32414" cy="32380"/>
            </a:xfrm>
            <a:custGeom>
              <a:avLst/>
              <a:gdLst/>
              <a:ahLst/>
              <a:cxnLst/>
              <a:rect l="l" t="t" r="r" b="b"/>
              <a:pathLst>
                <a:path w="942" h="941" fill="norm" stroke="1" extrusionOk="0">
                  <a:moveTo>
                    <a:pt x="465" y="0"/>
                  </a:moveTo>
                  <a:cubicBezTo>
                    <a:pt x="203" y="0"/>
                    <a:pt x="1" y="203"/>
                    <a:pt x="1" y="465"/>
                  </a:cubicBezTo>
                  <a:cubicBezTo>
                    <a:pt x="1" y="727"/>
                    <a:pt x="203" y="941"/>
                    <a:pt x="465" y="941"/>
                  </a:cubicBezTo>
                  <a:cubicBezTo>
                    <a:pt x="727" y="941"/>
                    <a:pt x="942" y="727"/>
                    <a:pt x="942" y="465"/>
                  </a:cubicBezTo>
                  <a:cubicBezTo>
                    <a:pt x="942" y="203"/>
                    <a:pt x="727" y="0"/>
                    <a:pt x="465"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30" name="Google Shape;2930;p56" hidden="0"/>
            <p:cNvSpPr/>
            <p:nvPr isPhoto="0" userDrawn="0"/>
          </p:nvSpPr>
          <p:spPr bwMode="auto">
            <a:xfrm>
              <a:off x="2733684" y="1611571"/>
              <a:ext cx="32414" cy="32380"/>
            </a:xfrm>
            <a:custGeom>
              <a:avLst/>
              <a:gdLst/>
              <a:ahLst/>
              <a:cxnLst/>
              <a:rect l="l" t="t" r="r" b="b"/>
              <a:pathLst>
                <a:path w="942" h="941" fill="norm" stroke="1" extrusionOk="0">
                  <a:moveTo>
                    <a:pt x="477" y="0"/>
                  </a:moveTo>
                  <a:cubicBezTo>
                    <a:pt x="215" y="0"/>
                    <a:pt x="1" y="203"/>
                    <a:pt x="1" y="465"/>
                  </a:cubicBezTo>
                  <a:cubicBezTo>
                    <a:pt x="1" y="727"/>
                    <a:pt x="215" y="941"/>
                    <a:pt x="477" y="941"/>
                  </a:cubicBezTo>
                  <a:cubicBezTo>
                    <a:pt x="739" y="941"/>
                    <a:pt x="941" y="727"/>
                    <a:pt x="941" y="465"/>
                  </a:cubicBezTo>
                  <a:cubicBezTo>
                    <a:pt x="941" y="203"/>
                    <a:pt x="739" y="0"/>
                    <a:pt x="477"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31" name="Google Shape;2931;p56" hidden="0"/>
            <p:cNvSpPr/>
            <p:nvPr isPhoto="0" userDrawn="0"/>
          </p:nvSpPr>
          <p:spPr bwMode="auto">
            <a:xfrm>
              <a:off x="2800889" y="1611571"/>
              <a:ext cx="32380" cy="32380"/>
            </a:xfrm>
            <a:custGeom>
              <a:avLst/>
              <a:gdLst/>
              <a:ahLst/>
              <a:cxnLst/>
              <a:rect l="l" t="t" r="r" b="b"/>
              <a:pathLst>
                <a:path w="941" h="941" fill="norm" stroke="1" extrusionOk="0">
                  <a:moveTo>
                    <a:pt x="476" y="0"/>
                  </a:moveTo>
                  <a:cubicBezTo>
                    <a:pt x="215" y="0"/>
                    <a:pt x="0" y="203"/>
                    <a:pt x="0" y="465"/>
                  </a:cubicBezTo>
                  <a:cubicBezTo>
                    <a:pt x="0" y="727"/>
                    <a:pt x="215" y="941"/>
                    <a:pt x="476" y="941"/>
                  </a:cubicBezTo>
                  <a:cubicBezTo>
                    <a:pt x="738" y="941"/>
                    <a:pt x="941" y="727"/>
                    <a:pt x="941" y="465"/>
                  </a:cubicBezTo>
                  <a:cubicBezTo>
                    <a:pt x="941" y="203"/>
                    <a:pt x="738" y="0"/>
                    <a:pt x="476"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32" name="Google Shape;2932;p56" hidden="0"/>
            <p:cNvSpPr/>
            <p:nvPr isPhoto="0" userDrawn="0"/>
          </p:nvSpPr>
          <p:spPr bwMode="auto">
            <a:xfrm>
              <a:off x="2165836" y="2087233"/>
              <a:ext cx="58222" cy="556823"/>
            </a:xfrm>
            <a:custGeom>
              <a:avLst/>
              <a:gdLst/>
              <a:ahLst/>
              <a:cxnLst/>
              <a:rect l="l" t="t" r="r" b="b"/>
              <a:pathLst>
                <a:path w="1692" h="16182" fill="none" stroke="1" extrusionOk="0">
                  <a:moveTo>
                    <a:pt x="1" y="0"/>
                  </a:moveTo>
                  <a:lnTo>
                    <a:pt x="1691" y="1618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33" name="Google Shape;2933;p56" hidden="0"/>
            <p:cNvSpPr/>
            <p:nvPr isPhoto="0" userDrawn="0"/>
          </p:nvSpPr>
          <p:spPr bwMode="auto">
            <a:xfrm>
              <a:off x="2193296" y="2602639"/>
              <a:ext cx="29524" cy="31175"/>
            </a:xfrm>
            <a:custGeom>
              <a:avLst/>
              <a:gdLst/>
              <a:ahLst/>
              <a:cxnLst/>
              <a:rect l="l" t="t" r="r" b="b"/>
              <a:pathLst>
                <a:path w="858" h="906" fill="none" stroke="1" extrusionOk="0">
                  <a:moveTo>
                    <a:pt x="858" y="905"/>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34" name="Google Shape;2934;p56" hidden="0"/>
            <p:cNvSpPr/>
            <p:nvPr isPhoto="0" userDrawn="0"/>
          </p:nvSpPr>
          <p:spPr bwMode="auto">
            <a:xfrm>
              <a:off x="2130875" y="2569295"/>
              <a:ext cx="72261" cy="46144"/>
            </a:xfrm>
            <a:custGeom>
              <a:avLst/>
              <a:gdLst/>
              <a:ahLst/>
              <a:cxnLst/>
              <a:rect l="l" t="t" r="r" b="b"/>
              <a:pathLst>
                <a:path w="2100" h="1341" fill="norm" stroke="1" extrusionOk="0">
                  <a:moveTo>
                    <a:pt x="433" y="1"/>
                  </a:moveTo>
                  <a:cubicBezTo>
                    <a:pt x="268" y="1"/>
                    <a:pt x="145" y="48"/>
                    <a:pt x="112" y="172"/>
                  </a:cubicBezTo>
                  <a:cubicBezTo>
                    <a:pt x="0" y="588"/>
                    <a:pt x="917" y="1341"/>
                    <a:pt x="1707" y="1341"/>
                  </a:cubicBezTo>
                  <a:cubicBezTo>
                    <a:pt x="1844" y="1341"/>
                    <a:pt x="1977" y="1318"/>
                    <a:pt x="2100" y="1267"/>
                  </a:cubicBezTo>
                  <a:cubicBezTo>
                    <a:pt x="2100" y="958"/>
                    <a:pt x="1957" y="672"/>
                    <a:pt x="1731" y="469"/>
                  </a:cubicBezTo>
                  <a:cubicBezTo>
                    <a:pt x="1560" y="315"/>
                    <a:pt x="858" y="1"/>
                    <a:pt x="433"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35" name="Google Shape;2935;p56" hidden="0"/>
            <p:cNvSpPr/>
            <p:nvPr isPhoto="0" userDrawn="0"/>
          </p:nvSpPr>
          <p:spPr bwMode="auto">
            <a:xfrm>
              <a:off x="2161741" y="2587085"/>
              <a:ext cx="41394" cy="25842"/>
            </a:xfrm>
            <a:custGeom>
              <a:avLst/>
              <a:gdLst/>
              <a:ahLst/>
              <a:cxnLst/>
              <a:rect l="l" t="t" r="r" b="b"/>
              <a:pathLst>
                <a:path w="1203" h="751" fill="none" stroke="1" extrusionOk="0">
                  <a:moveTo>
                    <a:pt x="1203" y="750"/>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36" name="Google Shape;2936;p56" hidden="0"/>
            <p:cNvSpPr/>
            <p:nvPr isPhoto="0" userDrawn="0"/>
          </p:nvSpPr>
          <p:spPr bwMode="auto">
            <a:xfrm>
              <a:off x="2173613" y="2414170"/>
              <a:ext cx="29145" cy="26255"/>
            </a:xfrm>
            <a:custGeom>
              <a:avLst/>
              <a:gdLst/>
              <a:ahLst/>
              <a:cxnLst/>
              <a:rect l="l" t="t" r="r" b="b"/>
              <a:pathLst>
                <a:path w="847" h="763" fill="none" stroke="1" extrusionOk="0">
                  <a:moveTo>
                    <a:pt x="846" y="763"/>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37" name="Google Shape;2937;p56" hidden="0"/>
            <p:cNvSpPr/>
            <p:nvPr isPhoto="0" userDrawn="0"/>
          </p:nvSpPr>
          <p:spPr bwMode="auto">
            <a:xfrm>
              <a:off x="2111192" y="2380654"/>
              <a:ext cx="72295" cy="46178"/>
            </a:xfrm>
            <a:custGeom>
              <a:avLst/>
              <a:gdLst/>
              <a:ahLst/>
              <a:cxnLst/>
              <a:rect l="l" t="t" r="r" b="b"/>
              <a:pathLst>
                <a:path w="2101" h="1342" fill="norm" stroke="1" extrusionOk="0">
                  <a:moveTo>
                    <a:pt x="436" y="1"/>
                  </a:moveTo>
                  <a:cubicBezTo>
                    <a:pt x="270" y="1"/>
                    <a:pt x="146" y="50"/>
                    <a:pt x="112" y="177"/>
                  </a:cubicBezTo>
                  <a:cubicBezTo>
                    <a:pt x="0" y="585"/>
                    <a:pt x="927" y="1342"/>
                    <a:pt x="1718" y="1342"/>
                  </a:cubicBezTo>
                  <a:cubicBezTo>
                    <a:pt x="1851" y="1342"/>
                    <a:pt x="1981" y="1320"/>
                    <a:pt x="2101" y="1272"/>
                  </a:cubicBezTo>
                  <a:cubicBezTo>
                    <a:pt x="2101" y="963"/>
                    <a:pt x="1958" y="677"/>
                    <a:pt x="1731" y="475"/>
                  </a:cubicBezTo>
                  <a:cubicBezTo>
                    <a:pt x="1560" y="321"/>
                    <a:pt x="860" y="1"/>
                    <a:pt x="436"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38" name="Google Shape;2938;p56" hidden="0"/>
            <p:cNvSpPr/>
            <p:nvPr isPhoto="0" userDrawn="0"/>
          </p:nvSpPr>
          <p:spPr bwMode="auto">
            <a:xfrm>
              <a:off x="2142058" y="2398617"/>
              <a:ext cx="41430" cy="25842"/>
            </a:xfrm>
            <a:custGeom>
              <a:avLst/>
              <a:gdLst/>
              <a:ahLst/>
              <a:cxnLst/>
              <a:rect l="l" t="t" r="r" b="b"/>
              <a:pathLst>
                <a:path w="1204" h="751" fill="none" stroke="1" extrusionOk="0">
                  <a:moveTo>
                    <a:pt x="1204" y="75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39" name="Google Shape;2939;p56" hidden="0"/>
            <p:cNvSpPr/>
            <p:nvPr isPhoto="0" userDrawn="0"/>
          </p:nvSpPr>
          <p:spPr bwMode="auto">
            <a:xfrm>
              <a:off x="2181803" y="2491595"/>
              <a:ext cx="29145" cy="31175"/>
            </a:xfrm>
            <a:custGeom>
              <a:avLst/>
              <a:gdLst/>
              <a:ahLst/>
              <a:cxnLst/>
              <a:rect l="l" t="t" r="r" b="b"/>
              <a:pathLst>
                <a:path w="847" h="906" fill="none" stroke="1" extrusionOk="0">
                  <a:moveTo>
                    <a:pt x="846" y="906"/>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40" name="Google Shape;2940;p56" hidden="0"/>
            <p:cNvSpPr/>
            <p:nvPr isPhoto="0" userDrawn="0"/>
          </p:nvSpPr>
          <p:spPr bwMode="auto">
            <a:xfrm>
              <a:off x="2118969" y="2458285"/>
              <a:ext cx="72708" cy="45972"/>
            </a:xfrm>
            <a:custGeom>
              <a:avLst/>
              <a:gdLst/>
              <a:ahLst/>
              <a:cxnLst/>
              <a:rect l="l" t="t" r="r" b="b"/>
              <a:pathLst>
                <a:path w="2113" h="1336" fill="norm" stroke="1" extrusionOk="0">
                  <a:moveTo>
                    <a:pt x="434" y="0"/>
                  </a:moveTo>
                  <a:cubicBezTo>
                    <a:pt x="269" y="0"/>
                    <a:pt x="146" y="48"/>
                    <a:pt x="112" y="171"/>
                  </a:cubicBezTo>
                  <a:cubicBezTo>
                    <a:pt x="0" y="579"/>
                    <a:pt x="936" y="1336"/>
                    <a:pt x="1730" y="1336"/>
                  </a:cubicBezTo>
                  <a:cubicBezTo>
                    <a:pt x="1863" y="1336"/>
                    <a:pt x="1993" y="1315"/>
                    <a:pt x="2113" y="1267"/>
                  </a:cubicBezTo>
                  <a:cubicBezTo>
                    <a:pt x="2101" y="957"/>
                    <a:pt x="1970" y="671"/>
                    <a:pt x="1732" y="469"/>
                  </a:cubicBezTo>
                  <a:cubicBezTo>
                    <a:pt x="1560" y="315"/>
                    <a:pt x="858" y="0"/>
                    <a:pt x="434"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41" name="Google Shape;2941;p56" hidden="0"/>
            <p:cNvSpPr/>
            <p:nvPr isPhoto="0" userDrawn="0"/>
          </p:nvSpPr>
          <p:spPr bwMode="auto">
            <a:xfrm>
              <a:off x="2150282" y="2475628"/>
              <a:ext cx="41394" cy="25842"/>
            </a:xfrm>
            <a:custGeom>
              <a:avLst/>
              <a:gdLst/>
              <a:ahLst/>
              <a:cxnLst/>
              <a:rect l="l" t="t" r="r" b="b"/>
              <a:pathLst>
                <a:path w="1203" h="751" fill="none" stroke="1" extrusionOk="0">
                  <a:moveTo>
                    <a:pt x="1203" y="751"/>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42" name="Google Shape;2942;p56" hidden="0"/>
            <p:cNvSpPr/>
            <p:nvPr isPhoto="0" userDrawn="0"/>
          </p:nvSpPr>
          <p:spPr bwMode="auto">
            <a:xfrm>
              <a:off x="2160503" y="2288399"/>
              <a:ext cx="29524" cy="29937"/>
            </a:xfrm>
            <a:custGeom>
              <a:avLst/>
              <a:gdLst/>
              <a:ahLst/>
              <a:cxnLst/>
              <a:rect l="l" t="t" r="r" b="b"/>
              <a:pathLst>
                <a:path w="858" h="870" fill="none" stroke="1" extrusionOk="0">
                  <a:moveTo>
                    <a:pt x="858" y="87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43" name="Google Shape;2943;p56" hidden="0"/>
            <p:cNvSpPr/>
            <p:nvPr isPhoto="0" userDrawn="0"/>
          </p:nvSpPr>
          <p:spPr bwMode="auto">
            <a:xfrm>
              <a:off x="2097737" y="2255123"/>
              <a:ext cx="72640" cy="46075"/>
            </a:xfrm>
            <a:custGeom>
              <a:avLst/>
              <a:gdLst/>
              <a:ahLst/>
              <a:cxnLst/>
              <a:rect l="l" t="t" r="r" b="b"/>
              <a:pathLst>
                <a:path w="2111" h="1339" fill="norm" stroke="1" extrusionOk="0">
                  <a:moveTo>
                    <a:pt x="437" y="1"/>
                  </a:moveTo>
                  <a:cubicBezTo>
                    <a:pt x="275" y="1"/>
                    <a:pt x="155" y="48"/>
                    <a:pt x="122" y="170"/>
                  </a:cubicBezTo>
                  <a:cubicBezTo>
                    <a:pt x="0" y="586"/>
                    <a:pt x="925" y="1339"/>
                    <a:pt x="1716" y="1339"/>
                  </a:cubicBezTo>
                  <a:cubicBezTo>
                    <a:pt x="1854" y="1339"/>
                    <a:pt x="1987" y="1316"/>
                    <a:pt x="2111" y="1265"/>
                  </a:cubicBezTo>
                  <a:cubicBezTo>
                    <a:pt x="2111" y="967"/>
                    <a:pt x="1980" y="670"/>
                    <a:pt x="1741" y="479"/>
                  </a:cubicBezTo>
                  <a:cubicBezTo>
                    <a:pt x="1569" y="324"/>
                    <a:pt x="861" y="1"/>
                    <a:pt x="437"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44" name="Google Shape;2944;p56" hidden="0"/>
            <p:cNvSpPr/>
            <p:nvPr isPhoto="0" userDrawn="0"/>
          </p:nvSpPr>
          <p:spPr bwMode="auto">
            <a:xfrm>
              <a:off x="2128948" y="2272845"/>
              <a:ext cx="41430" cy="25842"/>
            </a:xfrm>
            <a:custGeom>
              <a:avLst/>
              <a:gdLst/>
              <a:ahLst/>
              <a:cxnLst/>
              <a:rect l="l" t="t" r="r" b="b"/>
              <a:pathLst>
                <a:path w="1204" h="751" fill="none" stroke="1" extrusionOk="0">
                  <a:moveTo>
                    <a:pt x="1204" y="750"/>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45" name="Google Shape;2945;p56" hidden="0"/>
            <p:cNvSpPr/>
            <p:nvPr isPhoto="0" userDrawn="0"/>
          </p:nvSpPr>
          <p:spPr bwMode="auto">
            <a:xfrm>
              <a:off x="2147392" y="2162214"/>
              <a:ext cx="28319" cy="21747"/>
            </a:xfrm>
            <a:custGeom>
              <a:avLst/>
              <a:gdLst/>
              <a:ahLst/>
              <a:cxnLst/>
              <a:rect l="l" t="t" r="r" b="b"/>
              <a:pathLst>
                <a:path w="823" h="632" fill="none" stroke="1" extrusionOk="0">
                  <a:moveTo>
                    <a:pt x="822" y="631"/>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46" name="Google Shape;2946;p56" hidden="0"/>
            <p:cNvSpPr/>
            <p:nvPr isPhoto="0" userDrawn="0"/>
          </p:nvSpPr>
          <p:spPr bwMode="auto">
            <a:xfrm>
              <a:off x="2084558" y="2129111"/>
              <a:ext cx="72708" cy="45903"/>
            </a:xfrm>
            <a:custGeom>
              <a:avLst/>
              <a:gdLst/>
              <a:ahLst/>
              <a:cxnLst/>
              <a:rect l="l" t="t" r="r" b="b"/>
              <a:pathLst>
                <a:path w="2113" h="1334" fill="norm" stroke="1" extrusionOk="0">
                  <a:moveTo>
                    <a:pt x="436" y="0"/>
                  </a:moveTo>
                  <a:cubicBezTo>
                    <a:pt x="270" y="0"/>
                    <a:pt x="146" y="49"/>
                    <a:pt x="112" y="177"/>
                  </a:cubicBezTo>
                  <a:cubicBezTo>
                    <a:pt x="1" y="582"/>
                    <a:pt x="926" y="1334"/>
                    <a:pt x="1718" y="1334"/>
                  </a:cubicBezTo>
                  <a:cubicBezTo>
                    <a:pt x="1856" y="1334"/>
                    <a:pt x="1989" y="1311"/>
                    <a:pt x="2113" y="1260"/>
                  </a:cubicBezTo>
                  <a:cubicBezTo>
                    <a:pt x="2113" y="962"/>
                    <a:pt x="1970" y="665"/>
                    <a:pt x="1743" y="474"/>
                  </a:cubicBezTo>
                  <a:cubicBezTo>
                    <a:pt x="1564" y="320"/>
                    <a:pt x="861" y="0"/>
                    <a:pt x="436"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47" name="Google Shape;2947;p56" hidden="0"/>
            <p:cNvSpPr/>
            <p:nvPr isPhoto="0" userDrawn="0"/>
          </p:nvSpPr>
          <p:spPr bwMode="auto">
            <a:xfrm>
              <a:off x="2115837" y="2146626"/>
              <a:ext cx="41430" cy="25842"/>
            </a:xfrm>
            <a:custGeom>
              <a:avLst/>
              <a:gdLst/>
              <a:ahLst/>
              <a:cxnLst/>
              <a:rect l="l" t="t" r="r" b="b"/>
              <a:pathLst>
                <a:path w="1204" h="751" fill="none" stroke="1" extrusionOk="0">
                  <a:moveTo>
                    <a:pt x="1204" y="751"/>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48" name="Google Shape;2948;p56" hidden="0"/>
            <p:cNvSpPr/>
            <p:nvPr isPhoto="0" userDrawn="0"/>
          </p:nvSpPr>
          <p:spPr bwMode="auto">
            <a:xfrm>
              <a:off x="2219930" y="2551023"/>
              <a:ext cx="24603" cy="40191"/>
            </a:xfrm>
            <a:custGeom>
              <a:avLst/>
              <a:gdLst/>
              <a:ahLst/>
              <a:cxnLst/>
              <a:rect l="l" t="t" r="r" b="b"/>
              <a:pathLst>
                <a:path w="715" h="1168" fill="none" stroke="1" extrusionOk="0">
                  <a:moveTo>
                    <a:pt x="0" y="1167"/>
                  </a:moveTo>
                  <a:lnTo>
                    <a:pt x="715"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49" name="Google Shape;2949;p56" hidden="0"/>
            <p:cNvSpPr/>
            <p:nvPr isPhoto="0" userDrawn="0"/>
          </p:nvSpPr>
          <p:spPr bwMode="auto">
            <a:xfrm>
              <a:off x="2235071" y="2507975"/>
              <a:ext cx="68786" cy="55503"/>
            </a:xfrm>
            <a:custGeom>
              <a:avLst/>
              <a:gdLst/>
              <a:ahLst/>
              <a:cxnLst/>
              <a:rect l="l" t="t" r="r" b="b"/>
              <a:pathLst>
                <a:path w="1999" h="1613" fill="norm" stroke="1" extrusionOk="0">
                  <a:moveTo>
                    <a:pt x="1560" y="1"/>
                  </a:moveTo>
                  <a:cubicBezTo>
                    <a:pt x="1157" y="1"/>
                    <a:pt x="415" y="542"/>
                    <a:pt x="263" y="751"/>
                  </a:cubicBezTo>
                  <a:cubicBezTo>
                    <a:pt x="72" y="989"/>
                    <a:pt x="1" y="1299"/>
                    <a:pt x="60" y="1597"/>
                  </a:cubicBezTo>
                  <a:cubicBezTo>
                    <a:pt x="117" y="1607"/>
                    <a:pt x="174" y="1612"/>
                    <a:pt x="232" y="1612"/>
                  </a:cubicBezTo>
                  <a:cubicBezTo>
                    <a:pt x="1073" y="1612"/>
                    <a:pt x="1998" y="533"/>
                    <a:pt x="1787" y="120"/>
                  </a:cubicBezTo>
                  <a:cubicBezTo>
                    <a:pt x="1743" y="36"/>
                    <a:pt x="1663" y="1"/>
                    <a:pt x="1560"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50" name="Google Shape;2950;p56" hidden="0"/>
            <p:cNvSpPr/>
            <p:nvPr isPhoto="0" userDrawn="0"/>
          </p:nvSpPr>
          <p:spPr bwMode="auto">
            <a:xfrm>
              <a:off x="2237136" y="2535847"/>
              <a:ext cx="29111" cy="27081"/>
            </a:xfrm>
            <a:custGeom>
              <a:avLst/>
              <a:gdLst/>
              <a:ahLst/>
              <a:cxnLst/>
              <a:rect l="l" t="t" r="r" b="b"/>
              <a:pathLst>
                <a:path w="846" h="787" fill="none" stroke="1" extrusionOk="0">
                  <a:moveTo>
                    <a:pt x="0" y="787"/>
                  </a:moveTo>
                  <a:lnTo>
                    <a:pt x="846"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51" name="Google Shape;2951;p56" hidden="0"/>
            <p:cNvSpPr/>
            <p:nvPr isPhoto="0" userDrawn="0"/>
          </p:nvSpPr>
          <p:spPr bwMode="auto">
            <a:xfrm>
              <a:off x="2199008" y="2347792"/>
              <a:ext cx="24225" cy="39778"/>
            </a:xfrm>
            <a:custGeom>
              <a:avLst/>
              <a:gdLst/>
              <a:ahLst/>
              <a:cxnLst/>
              <a:rect l="l" t="t" r="r" b="b"/>
              <a:pathLst>
                <a:path w="704" h="1156" fill="none" stroke="1" extrusionOk="0">
                  <a:moveTo>
                    <a:pt x="1" y="1156"/>
                  </a:moveTo>
                  <a:lnTo>
                    <a:pt x="703"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52" name="Google Shape;2952;p56" hidden="0"/>
            <p:cNvSpPr/>
            <p:nvPr isPhoto="0" userDrawn="0"/>
          </p:nvSpPr>
          <p:spPr bwMode="auto">
            <a:xfrm>
              <a:off x="2213771" y="2308736"/>
              <a:ext cx="60114" cy="51581"/>
            </a:xfrm>
            <a:custGeom>
              <a:avLst/>
              <a:gdLst/>
              <a:ahLst/>
              <a:cxnLst/>
              <a:rect l="l" t="t" r="r" b="b"/>
              <a:pathLst>
                <a:path w="1747" h="1499" fill="norm" stroke="1" extrusionOk="0">
                  <a:moveTo>
                    <a:pt x="1304" y="0"/>
                  </a:moveTo>
                  <a:cubicBezTo>
                    <a:pt x="963" y="0"/>
                    <a:pt x="409" y="432"/>
                    <a:pt x="263" y="624"/>
                  </a:cubicBezTo>
                  <a:cubicBezTo>
                    <a:pt x="72" y="874"/>
                    <a:pt x="1" y="1183"/>
                    <a:pt x="60" y="1481"/>
                  </a:cubicBezTo>
                  <a:cubicBezTo>
                    <a:pt x="123" y="1493"/>
                    <a:pt x="185" y="1499"/>
                    <a:pt x="247" y="1499"/>
                  </a:cubicBezTo>
                  <a:cubicBezTo>
                    <a:pt x="1053" y="1499"/>
                    <a:pt x="1747" y="545"/>
                    <a:pt x="1536" y="136"/>
                  </a:cubicBezTo>
                  <a:cubicBezTo>
                    <a:pt x="1490" y="39"/>
                    <a:pt x="1407" y="0"/>
                    <a:pt x="1304"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53" name="Google Shape;2953;p56" hidden="0"/>
            <p:cNvSpPr/>
            <p:nvPr isPhoto="0" userDrawn="0"/>
          </p:nvSpPr>
          <p:spPr bwMode="auto">
            <a:xfrm>
              <a:off x="2215835" y="2324048"/>
              <a:ext cx="37300" cy="35683"/>
            </a:xfrm>
            <a:custGeom>
              <a:avLst/>
              <a:gdLst/>
              <a:ahLst/>
              <a:cxnLst/>
              <a:rect l="l" t="t" r="r" b="b"/>
              <a:pathLst>
                <a:path w="1084" h="1037" fill="none" stroke="1" extrusionOk="0">
                  <a:moveTo>
                    <a:pt x="0" y="1036"/>
                  </a:moveTo>
                  <a:lnTo>
                    <a:pt x="1084"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54" name="Google Shape;2954;p56" hidden="0"/>
            <p:cNvSpPr/>
            <p:nvPr isPhoto="0" userDrawn="0"/>
          </p:nvSpPr>
          <p:spPr bwMode="auto">
            <a:xfrm>
              <a:off x="2189614" y="2258083"/>
              <a:ext cx="24603" cy="40191"/>
            </a:xfrm>
            <a:custGeom>
              <a:avLst/>
              <a:gdLst/>
              <a:ahLst/>
              <a:cxnLst/>
              <a:rect l="l" t="t" r="r" b="b"/>
              <a:pathLst>
                <a:path w="715" h="1168" fill="none" stroke="1" extrusionOk="0">
                  <a:moveTo>
                    <a:pt x="0" y="1167"/>
                  </a:moveTo>
                  <a:lnTo>
                    <a:pt x="714"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55" name="Google Shape;2955;p56" hidden="0"/>
            <p:cNvSpPr/>
            <p:nvPr isPhoto="0" userDrawn="0"/>
          </p:nvSpPr>
          <p:spPr bwMode="auto">
            <a:xfrm>
              <a:off x="2204342" y="2215241"/>
              <a:ext cx="68820" cy="55641"/>
            </a:xfrm>
            <a:custGeom>
              <a:avLst/>
              <a:gdLst/>
              <a:ahLst/>
              <a:cxnLst/>
              <a:rect l="l" t="t" r="r" b="b"/>
              <a:pathLst>
                <a:path w="2000" h="1617" fill="norm" stroke="1" extrusionOk="0">
                  <a:moveTo>
                    <a:pt x="1558" y="1"/>
                  </a:moveTo>
                  <a:cubicBezTo>
                    <a:pt x="1156" y="1"/>
                    <a:pt x="414" y="538"/>
                    <a:pt x="263" y="745"/>
                  </a:cubicBezTo>
                  <a:cubicBezTo>
                    <a:pt x="72" y="983"/>
                    <a:pt x="1" y="1305"/>
                    <a:pt x="60" y="1603"/>
                  </a:cubicBezTo>
                  <a:lnTo>
                    <a:pt x="72" y="1603"/>
                  </a:lnTo>
                  <a:cubicBezTo>
                    <a:pt x="125" y="1612"/>
                    <a:pt x="179" y="1616"/>
                    <a:pt x="233" y="1616"/>
                  </a:cubicBezTo>
                  <a:cubicBezTo>
                    <a:pt x="1076" y="1616"/>
                    <a:pt x="1999" y="540"/>
                    <a:pt x="1787" y="126"/>
                  </a:cubicBezTo>
                  <a:cubicBezTo>
                    <a:pt x="1745" y="37"/>
                    <a:pt x="1663" y="1"/>
                    <a:pt x="1558"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56" name="Google Shape;2956;p56" hidden="0"/>
            <p:cNvSpPr/>
            <p:nvPr isPhoto="0" userDrawn="0"/>
          </p:nvSpPr>
          <p:spPr bwMode="auto">
            <a:xfrm>
              <a:off x="2206407" y="2234718"/>
              <a:ext cx="37300" cy="35683"/>
            </a:xfrm>
            <a:custGeom>
              <a:avLst/>
              <a:gdLst/>
              <a:ahLst/>
              <a:cxnLst/>
              <a:rect l="l" t="t" r="r" b="b"/>
              <a:pathLst>
                <a:path w="1084" h="1037" fill="none" stroke="1" extrusionOk="0">
                  <a:moveTo>
                    <a:pt x="0" y="1037"/>
                  </a:moveTo>
                  <a:lnTo>
                    <a:pt x="1084"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57" name="Google Shape;2957;p56" hidden="0"/>
            <p:cNvSpPr/>
            <p:nvPr isPhoto="0" userDrawn="0"/>
          </p:nvSpPr>
          <p:spPr bwMode="auto">
            <a:xfrm>
              <a:off x="2175678" y="2127390"/>
              <a:ext cx="24603" cy="39778"/>
            </a:xfrm>
            <a:custGeom>
              <a:avLst/>
              <a:gdLst/>
              <a:ahLst/>
              <a:cxnLst/>
              <a:rect l="l" t="t" r="r" b="b"/>
              <a:pathLst>
                <a:path w="715" h="1156" fill="none" stroke="1" extrusionOk="0">
                  <a:moveTo>
                    <a:pt x="0" y="1155"/>
                  </a:moveTo>
                  <a:lnTo>
                    <a:pt x="715"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58" name="Google Shape;2958;p56" hidden="0"/>
            <p:cNvSpPr/>
            <p:nvPr isPhoto="0" userDrawn="0"/>
          </p:nvSpPr>
          <p:spPr bwMode="auto">
            <a:xfrm>
              <a:off x="2190818" y="2084135"/>
              <a:ext cx="68820" cy="55641"/>
            </a:xfrm>
            <a:custGeom>
              <a:avLst/>
              <a:gdLst/>
              <a:ahLst/>
              <a:cxnLst/>
              <a:rect l="l" t="t" r="r" b="b"/>
              <a:pathLst>
                <a:path w="2000" h="1617" fill="norm" stroke="1" extrusionOk="0">
                  <a:moveTo>
                    <a:pt x="1566" y="0"/>
                  </a:moveTo>
                  <a:cubicBezTo>
                    <a:pt x="1165" y="0"/>
                    <a:pt x="415" y="545"/>
                    <a:pt x="263" y="745"/>
                  </a:cubicBezTo>
                  <a:cubicBezTo>
                    <a:pt x="72" y="995"/>
                    <a:pt x="1" y="1305"/>
                    <a:pt x="60" y="1603"/>
                  </a:cubicBezTo>
                  <a:cubicBezTo>
                    <a:pt x="114" y="1612"/>
                    <a:pt x="167" y="1616"/>
                    <a:pt x="222" y="1616"/>
                  </a:cubicBezTo>
                  <a:cubicBezTo>
                    <a:pt x="1066" y="1616"/>
                    <a:pt x="1999" y="539"/>
                    <a:pt x="1787" y="114"/>
                  </a:cubicBezTo>
                  <a:cubicBezTo>
                    <a:pt x="1744" y="34"/>
                    <a:pt x="1666" y="0"/>
                    <a:pt x="1566"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59" name="Google Shape;2959;p56" hidden="0"/>
            <p:cNvSpPr/>
            <p:nvPr isPhoto="0" userDrawn="0"/>
          </p:nvSpPr>
          <p:spPr bwMode="auto">
            <a:xfrm>
              <a:off x="2192883" y="2103612"/>
              <a:ext cx="37300" cy="35683"/>
            </a:xfrm>
            <a:custGeom>
              <a:avLst/>
              <a:gdLst/>
              <a:ahLst/>
              <a:cxnLst/>
              <a:rect l="l" t="t" r="r" b="b"/>
              <a:pathLst>
                <a:path w="1084" h="1037" fill="none" stroke="1" extrusionOk="0">
                  <a:moveTo>
                    <a:pt x="0" y="1037"/>
                  </a:moveTo>
                  <a:lnTo>
                    <a:pt x="1084"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60" name="Google Shape;2960;p56" hidden="0"/>
            <p:cNvSpPr/>
            <p:nvPr isPhoto="0" userDrawn="0"/>
          </p:nvSpPr>
          <p:spPr bwMode="auto">
            <a:xfrm>
              <a:off x="2163393" y="2028218"/>
              <a:ext cx="68751" cy="55503"/>
            </a:xfrm>
            <a:custGeom>
              <a:avLst/>
              <a:gdLst/>
              <a:ahLst/>
              <a:cxnLst/>
              <a:rect l="l" t="t" r="r" b="b"/>
              <a:pathLst>
                <a:path w="1998" h="1613" fill="norm" stroke="1" extrusionOk="0">
                  <a:moveTo>
                    <a:pt x="1559" y="0"/>
                  </a:moveTo>
                  <a:cubicBezTo>
                    <a:pt x="1156" y="0"/>
                    <a:pt x="414" y="542"/>
                    <a:pt x="262" y="751"/>
                  </a:cubicBezTo>
                  <a:cubicBezTo>
                    <a:pt x="72" y="989"/>
                    <a:pt x="0" y="1299"/>
                    <a:pt x="60" y="1596"/>
                  </a:cubicBezTo>
                  <a:cubicBezTo>
                    <a:pt x="116" y="1607"/>
                    <a:pt x="173" y="1612"/>
                    <a:pt x="231" y="1612"/>
                  </a:cubicBezTo>
                  <a:cubicBezTo>
                    <a:pt x="1073" y="1612"/>
                    <a:pt x="1998" y="532"/>
                    <a:pt x="1786" y="120"/>
                  </a:cubicBezTo>
                  <a:cubicBezTo>
                    <a:pt x="1743" y="36"/>
                    <a:pt x="1662" y="0"/>
                    <a:pt x="1559"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61" name="Google Shape;2961;p56" hidden="0"/>
            <p:cNvSpPr/>
            <p:nvPr isPhoto="0" userDrawn="0"/>
          </p:nvSpPr>
          <p:spPr bwMode="auto">
            <a:xfrm>
              <a:off x="2165423" y="2047488"/>
              <a:ext cx="37335" cy="35683"/>
            </a:xfrm>
            <a:custGeom>
              <a:avLst/>
              <a:gdLst/>
              <a:ahLst/>
              <a:cxnLst/>
              <a:rect l="l" t="t" r="r" b="b"/>
              <a:pathLst>
                <a:path w="1085" h="1037" fill="none" stroke="1" extrusionOk="0">
                  <a:moveTo>
                    <a:pt x="1" y="1036"/>
                  </a:moveTo>
                  <a:lnTo>
                    <a:pt x="1084"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62" name="Google Shape;2962;p56" hidden="0"/>
            <p:cNvSpPr/>
            <p:nvPr isPhoto="0" userDrawn="0"/>
          </p:nvSpPr>
          <p:spPr bwMode="auto">
            <a:xfrm>
              <a:off x="2108473" y="2019822"/>
              <a:ext cx="67444" cy="65207"/>
            </a:xfrm>
            <a:custGeom>
              <a:avLst/>
              <a:gdLst/>
              <a:ahLst/>
              <a:cxnLst/>
              <a:rect l="l" t="t" r="r" b="b"/>
              <a:pathLst>
                <a:path w="1960" h="1895" fill="norm" stroke="1" extrusionOk="0">
                  <a:moveTo>
                    <a:pt x="532" y="1"/>
                  </a:moveTo>
                  <a:cubicBezTo>
                    <a:pt x="495" y="1"/>
                    <a:pt x="461" y="7"/>
                    <a:pt x="429" y="19"/>
                  </a:cubicBezTo>
                  <a:cubicBezTo>
                    <a:pt x="1" y="185"/>
                    <a:pt x="656" y="1388"/>
                    <a:pt x="894" y="1602"/>
                  </a:cubicBezTo>
                  <a:cubicBezTo>
                    <a:pt x="1081" y="1789"/>
                    <a:pt x="1340" y="1895"/>
                    <a:pt x="1601" y="1895"/>
                  </a:cubicBezTo>
                  <a:cubicBezTo>
                    <a:pt x="1639" y="1895"/>
                    <a:pt x="1677" y="1893"/>
                    <a:pt x="1715" y="1888"/>
                  </a:cubicBezTo>
                  <a:cubicBezTo>
                    <a:pt x="1959" y="1089"/>
                    <a:pt x="1035" y="1"/>
                    <a:pt x="532"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63" name="Google Shape;2963;p56" hidden="0"/>
            <p:cNvSpPr/>
            <p:nvPr isPhoto="0" userDrawn="0"/>
          </p:nvSpPr>
          <p:spPr bwMode="auto">
            <a:xfrm>
              <a:off x="2135933" y="2044218"/>
              <a:ext cx="31588" cy="40604"/>
            </a:xfrm>
            <a:custGeom>
              <a:avLst/>
              <a:gdLst/>
              <a:ahLst/>
              <a:cxnLst/>
              <a:rect l="l" t="t" r="r" b="b"/>
              <a:pathLst>
                <a:path w="918" h="1180" fill="none" stroke="1" extrusionOk="0">
                  <a:moveTo>
                    <a:pt x="917" y="1179"/>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64" name="Google Shape;2964;p56" hidden="0"/>
            <p:cNvSpPr/>
            <p:nvPr isPhoto="0" userDrawn="0"/>
          </p:nvSpPr>
          <p:spPr bwMode="auto">
            <a:xfrm>
              <a:off x="2272372" y="1903685"/>
              <a:ext cx="34" cy="741983"/>
            </a:xfrm>
            <a:custGeom>
              <a:avLst/>
              <a:gdLst/>
              <a:ahLst/>
              <a:cxnLst/>
              <a:rect l="l" t="t" r="r" b="b"/>
              <a:pathLst>
                <a:path w="1" h="21563" fill="none" stroke="1" extrusionOk="0">
                  <a:moveTo>
                    <a:pt x="0" y="0"/>
                  </a:moveTo>
                  <a:lnTo>
                    <a:pt x="0" y="21563"/>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65" name="Google Shape;2965;p56" hidden="0"/>
            <p:cNvSpPr/>
            <p:nvPr isPhoto="0" userDrawn="0"/>
          </p:nvSpPr>
          <p:spPr bwMode="auto">
            <a:xfrm>
              <a:off x="2304306" y="2180658"/>
              <a:ext cx="48793" cy="462574"/>
            </a:xfrm>
            <a:custGeom>
              <a:avLst/>
              <a:gdLst/>
              <a:ahLst/>
              <a:cxnLst/>
              <a:rect l="l" t="t" r="r" b="b"/>
              <a:pathLst>
                <a:path w="1418" h="13443" fill="none" stroke="1" extrusionOk="0">
                  <a:moveTo>
                    <a:pt x="1418" y="0"/>
                  </a:moveTo>
                  <a:lnTo>
                    <a:pt x="1" y="13442"/>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66" name="Google Shape;2966;p56" hidden="0"/>
            <p:cNvSpPr/>
            <p:nvPr isPhoto="0" userDrawn="0"/>
          </p:nvSpPr>
          <p:spPr bwMode="auto">
            <a:xfrm>
              <a:off x="2293260" y="2507183"/>
              <a:ext cx="24190" cy="20095"/>
            </a:xfrm>
            <a:custGeom>
              <a:avLst/>
              <a:gdLst/>
              <a:ahLst/>
              <a:cxnLst/>
              <a:rect l="l" t="t" r="r" b="b"/>
              <a:pathLst>
                <a:path w="703" h="584" fill="none" stroke="1" extrusionOk="0">
                  <a:moveTo>
                    <a:pt x="703" y="584"/>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67" name="Google Shape;2967;p56" hidden="0"/>
            <p:cNvSpPr/>
            <p:nvPr isPhoto="0" userDrawn="0"/>
          </p:nvSpPr>
          <p:spPr bwMode="auto">
            <a:xfrm>
              <a:off x="2233935" y="2459214"/>
              <a:ext cx="68786" cy="55503"/>
            </a:xfrm>
            <a:custGeom>
              <a:avLst/>
              <a:gdLst/>
              <a:ahLst/>
              <a:cxnLst/>
              <a:rect l="l" t="t" r="r" b="b"/>
              <a:pathLst>
                <a:path w="1999" h="1613" fill="norm" stroke="1" extrusionOk="0">
                  <a:moveTo>
                    <a:pt x="439" y="1"/>
                  </a:moveTo>
                  <a:cubicBezTo>
                    <a:pt x="336" y="1"/>
                    <a:pt x="256" y="36"/>
                    <a:pt x="212" y="120"/>
                  </a:cubicBezTo>
                  <a:cubicBezTo>
                    <a:pt x="1" y="533"/>
                    <a:pt x="926" y="1613"/>
                    <a:pt x="1767" y="1613"/>
                  </a:cubicBezTo>
                  <a:cubicBezTo>
                    <a:pt x="1825" y="1613"/>
                    <a:pt x="1882" y="1607"/>
                    <a:pt x="1939" y="1597"/>
                  </a:cubicBezTo>
                  <a:cubicBezTo>
                    <a:pt x="1998" y="1299"/>
                    <a:pt x="1927" y="990"/>
                    <a:pt x="1736" y="751"/>
                  </a:cubicBezTo>
                  <a:cubicBezTo>
                    <a:pt x="1584" y="543"/>
                    <a:pt x="842" y="1"/>
                    <a:pt x="439"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68" name="Google Shape;2968;p56" hidden="0"/>
            <p:cNvSpPr/>
            <p:nvPr isPhoto="0" userDrawn="0"/>
          </p:nvSpPr>
          <p:spPr bwMode="auto">
            <a:xfrm>
              <a:off x="2265387" y="2480549"/>
              <a:ext cx="35270" cy="33619"/>
            </a:xfrm>
            <a:custGeom>
              <a:avLst/>
              <a:gdLst/>
              <a:ahLst/>
              <a:cxnLst/>
              <a:rect l="l" t="t" r="r" b="b"/>
              <a:pathLst>
                <a:path w="1025" h="977" fill="none" stroke="1" extrusionOk="0">
                  <a:moveTo>
                    <a:pt x="1025" y="977"/>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69" name="Google Shape;2969;p56" hidden="0"/>
            <p:cNvSpPr/>
            <p:nvPr isPhoto="0" userDrawn="0"/>
          </p:nvSpPr>
          <p:spPr bwMode="auto">
            <a:xfrm>
              <a:off x="2285070" y="2579687"/>
              <a:ext cx="23364" cy="33240"/>
            </a:xfrm>
            <a:custGeom>
              <a:avLst/>
              <a:gdLst/>
              <a:ahLst/>
              <a:cxnLst/>
              <a:rect l="l" t="t" r="r" b="b"/>
              <a:pathLst>
                <a:path w="679" h="966" fill="none" stroke="1" extrusionOk="0">
                  <a:moveTo>
                    <a:pt x="679" y="965"/>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70" name="Google Shape;2970;p56" hidden="0"/>
            <p:cNvSpPr/>
            <p:nvPr isPhoto="0" userDrawn="0"/>
          </p:nvSpPr>
          <p:spPr bwMode="auto">
            <a:xfrm>
              <a:off x="2226158" y="2536673"/>
              <a:ext cx="68751" cy="55469"/>
            </a:xfrm>
            <a:custGeom>
              <a:avLst/>
              <a:gdLst/>
              <a:ahLst/>
              <a:cxnLst/>
              <a:rect l="l" t="t" r="r" b="b"/>
              <a:pathLst>
                <a:path w="1998" h="1612" fill="norm" stroke="1" extrusionOk="0">
                  <a:moveTo>
                    <a:pt x="435" y="0"/>
                  </a:moveTo>
                  <a:cubicBezTo>
                    <a:pt x="333" y="0"/>
                    <a:pt x="253" y="35"/>
                    <a:pt x="212" y="120"/>
                  </a:cubicBezTo>
                  <a:cubicBezTo>
                    <a:pt x="0" y="532"/>
                    <a:pt x="915" y="1612"/>
                    <a:pt x="1765" y="1612"/>
                  </a:cubicBezTo>
                  <a:cubicBezTo>
                    <a:pt x="1823" y="1612"/>
                    <a:pt x="1881" y="1607"/>
                    <a:pt x="1938" y="1596"/>
                  </a:cubicBezTo>
                  <a:cubicBezTo>
                    <a:pt x="1998" y="1298"/>
                    <a:pt x="1915" y="989"/>
                    <a:pt x="1736" y="739"/>
                  </a:cubicBezTo>
                  <a:cubicBezTo>
                    <a:pt x="1584" y="540"/>
                    <a:pt x="835" y="0"/>
                    <a:pt x="435"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71" name="Google Shape;2971;p56" hidden="0"/>
            <p:cNvSpPr/>
            <p:nvPr isPhoto="0" userDrawn="0"/>
          </p:nvSpPr>
          <p:spPr bwMode="auto">
            <a:xfrm>
              <a:off x="2257610" y="2557974"/>
              <a:ext cx="35270" cy="33653"/>
            </a:xfrm>
            <a:custGeom>
              <a:avLst/>
              <a:gdLst/>
              <a:ahLst/>
              <a:cxnLst/>
              <a:rect l="l" t="t" r="r" b="b"/>
              <a:pathLst>
                <a:path w="1025" h="978" fill="none" stroke="1" extrusionOk="0">
                  <a:moveTo>
                    <a:pt x="1024" y="977"/>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72" name="Google Shape;2972;p56" hidden="0"/>
            <p:cNvSpPr/>
            <p:nvPr isPhoto="0" userDrawn="0"/>
          </p:nvSpPr>
          <p:spPr bwMode="auto">
            <a:xfrm>
              <a:off x="2306370" y="2376904"/>
              <a:ext cx="23399" cy="26668"/>
            </a:xfrm>
            <a:custGeom>
              <a:avLst/>
              <a:gdLst/>
              <a:ahLst/>
              <a:cxnLst/>
              <a:rect l="l" t="t" r="r" b="b"/>
              <a:pathLst>
                <a:path w="680" h="775" fill="none" stroke="1" extrusionOk="0">
                  <a:moveTo>
                    <a:pt x="679" y="774"/>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73" name="Google Shape;2973;p56" hidden="0"/>
            <p:cNvSpPr/>
            <p:nvPr isPhoto="0" userDrawn="0"/>
          </p:nvSpPr>
          <p:spPr bwMode="auto">
            <a:xfrm>
              <a:off x="2247011" y="2333821"/>
              <a:ext cx="68820" cy="55469"/>
            </a:xfrm>
            <a:custGeom>
              <a:avLst/>
              <a:gdLst/>
              <a:ahLst/>
              <a:cxnLst/>
              <a:rect l="l" t="t" r="r" b="b"/>
              <a:pathLst>
                <a:path w="2000" h="1612" fill="norm" stroke="1" extrusionOk="0">
                  <a:moveTo>
                    <a:pt x="439" y="0"/>
                  </a:moveTo>
                  <a:cubicBezTo>
                    <a:pt x="335" y="0"/>
                    <a:pt x="255" y="36"/>
                    <a:pt x="213" y="121"/>
                  </a:cubicBezTo>
                  <a:cubicBezTo>
                    <a:pt x="1" y="535"/>
                    <a:pt x="934" y="1611"/>
                    <a:pt x="1778" y="1611"/>
                  </a:cubicBezTo>
                  <a:cubicBezTo>
                    <a:pt x="1833" y="1611"/>
                    <a:pt x="1887" y="1607"/>
                    <a:pt x="1940" y="1597"/>
                  </a:cubicBezTo>
                  <a:cubicBezTo>
                    <a:pt x="1999" y="1300"/>
                    <a:pt x="1928" y="978"/>
                    <a:pt x="1737" y="740"/>
                  </a:cubicBezTo>
                  <a:cubicBezTo>
                    <a:pt x="1586" y="532"/>
                    <a:pt x="840" y="0"/>
                    <a:pt x="439"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74" name="Google Shape;2974;p56" hidden="0"/>
            <p:cNvSpPr/>
            <p:nvPr isPhoto="0" userDrawn="0"/>
          </p:nvSpPr>
          <p:spPr bwMode="auto">
            <a:xfrm>
              <a:off x="2278497" y="2354777"/>
              <a:ext cx="35270" cy="34031"/>
            </a:xfrm>
            <a:custGeom>
              <a:avLst/>
              <a:gdLst/>
              <a:ahLst/>
              <a:cxnLst/>
              <a:rect l="l" t="t" r="r" b="b"/>
              <a:pathLst>
                <a:path w="1025" h="989" fill="none" stroke="1" extrusionOk="0">
                  <a:moveTo>
                    <a:pt x="1025" y="988"/>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75" name="Google Shape;2975;p56" hidden="0"/>
            <p:cNvSpPr/>
            <p:nvPr isPhoto="0" userDrawn="0"/>
          </p:nvSpPr>
          <p:spPr bwMode="auto">
            <a:xfrm>
              <a:off x="2319481" y="2250719"/>
              <a:ext cx="22573" cy="34857"/>
            </a:xfrm>
            <a:custGeom>
              <a:avLst/>
              <a:gdLst/>
              <a:ahLst/>
              <a:cxnLst/>
              <a:rect l="l" t="t" r="r" b="b"/>
              <a:pathLst>
                <a:path w="656" h="1013" fill="none" stroke="1" extrusionOk="0">
                  <a:moveTo>
                    <a:pt x="655" y="1012"/>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76" name="Google Shape;2976;p56" hidden="0"/>
            <p:cNvSpPr/>
            <p:nvPr isPhoto="0" userDrawn="0"/>
          </p:nvSpPr>
          <p:spPr bwMode="auto">
            <a:xfrm>
              <a:off x="2260122" y="2207636"/>
              <a:ext cx="68820" cy="55469"/>
            </a:xfrm>
            <a:custGeom>
              <a:avLst/>
              <a:gdLst/>
              <a:ahLst/>
              <a:cxnLst/>
              <a:rect l="l" t="t" r="r" b="b"/>
              <a:pathLst>
                <a:path w="2000" h="1612" fill="norm" stroke="1" extrusionOk="0">
                  <a:moveTo>
                    <a:pt x="443" y="0"/>
                  </a:moveTo>
                  <a:cubicBezTo>
                    <a:pt x="339" y="0"/>
                    <a:pt x="257" y="36"/>
                    <a:pt x="213" y="121"/>
                  </a:cubicBezTo>
                  <a:cubicBezTo>
                    <a:pt x="1" y="535"/>
                    <a:pt x="934" y="1611"/>
                    <a:pt x="1778" y="1611"/>
                  </a:cubicBezTo>
                  <a:cubicBezTo>
                    <a:pt x="1833" y="1611"/>
                    <a:pt x="1887" y="1607"/>
                    <a:pt x="1940" y="1597"/>
                  </a:cubicBezTo>
                  <a:cubicBezTo>
                    <a:pt x="1999" y="1300"/>
                    <a:pt x="1928" y="990"/>
                    <a:pt x="1737" y="740"/>
                  </a:cubicBezTo>
                  <a:cubicBezTo>
                    <a:pt x="1586" y="532"/>
                    <a:pt x="848" y="0"/>
                    <a:pt x="443"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77" name="Google Shape;2977;p56" hidden="0"/>
            <p:cNvSpPr/>
            <p:nvPr isPhoto="0" userDrawn="0"/>
          </p:nvSpPr>
          <p:spPr bwMode="auto">
            <a:xfrm>
              <a:off x="2291608" y="2229006"/>
              <a:ext cx="35270" cy="33619"/>
            </a:xfrm>
            <a:custGeom>
              <a:avLst/>
              <a:gdLst/>
              <a:ahLst/>
              <a:cxnLst/>
              <a:rect l="l" t="t" r="r" b="b"/>
              <a:pathLst>
                <a:path w="1025" h="977" fill="none" stroke="1" extrusionOk="0">
                  <a:moveTo>
                    <a:pt x="1025" y="976"/>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78" name="Google Shape;2978;p56" hidden="0"/>
            <p:cNvSpPr/>
            <p:nvPr isPhoto="0" userDrawn="0"/>
          </p:nvSpPr>
          <p:spPr bwMode="auto">
            <a:xfrm>
              <a:off x="2323576" y="2447377"/>
              <a:ext cx="32001" cy="34031"/>
            </a:xfrm>
            <a:custGeom>
              <a:avLst/>
              <a:gdLst/>
              <a:ahLst/>
              <a:cxnLst/>
              <a:rect l="l" t="t" r="r" b="b"/>
              <a:pathLst>
                <a:path w="930" h="989" fill="none" stroke="1" extrusionOk="0">
                  <a:moveTo>
                    <a:pt x="0" y="988"/>
                  </a:moveTo>
                  <a:lnTo>
                    <a:pt x="929"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79" name="Google Shape;2979;p56" hidden="0"/>
            <p:cNvSpPr/>
            <p:nvPr isPhoto="0" userDrawn="0"/>
          </p:nvSpPr>
          <p:spPr bwMode="auto">
            <a:xfrm>
              <a:off x="2346115" y="2414102"/>
              <a:ext cx="72295" cy="46075"/>
            </a:xfrm>
            <a:custGeom>
              <a:avLst/>
              <a:gdLst/>
              <a:ahLst/>
              <a:cxnLst/>
              <a:rect l="l" t="t" r="r" b="b"/>
              <a:pathLst>
                <a:path w="2101" h="1339" fill="norm" stroke="1" extrusionOk="0">
                  <a:moveTo>
                    <a:pt x="1674" y="0"/>
                  </a:moveTo>
                  <a:cubicBezTo>
                    <a:pt x="1250" y="0"/>
                    <a:pt x="542" y="324"/>
                    <a:pt x="369" y="479"/>
                  </a:cubicBezTo>
                  <a:cubicBezTo>
                    <a:pt x="131" y="669"/>
                    <a:pt x="0" y="967"/>
                    <a:pt x="0" y="1265"/>
                  </a:cubicBezTo>
                  <a:cubicBezTo>
                    <a:pt x="124" y="1316"/>
                    <a:pt x="257" y="1338"/>
                    <a:pt x="394" y="1338"/>
                  </a:cubicBezTo>
                  <a:cubicBezTo>
                    <a:pt x="1183" y="1338"/>
                    <a:pt x="2100" y="585"/>
                    <a:pt x="1989" y="169"/>
                  </a:cubicBezTo>
                  <a:cubicBezTo>
                    <a:pt x="1956" y="48"/>
                    <a:pt x="1836" y="0"/>
                    <a:pt x="1674"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80" name="Google Shape;2980;p56" hidden="0"/>
            <p:cNvSpPr/>
            <p:nvPr isPhoto="0" userDrawn="0"/>
          </p:nvSpPr>
          <p:spPr bwMode="auto">
            <a:xfrm>
              <a:off x="2345702" y="2430550"/>
              <a:ext cx="43873" cy="27081"/>
            </a:xfrm>
            <a:custGeom>
              <a:avLst/>
              <a:gdLst/>
              <a:ahLst/>
              <a:cxnLst/>
              <a:rect l="l" t="t" r="r" b="b"/>
              <a:pathLst>
                <a:path w="1275" h="787" fill="none" stroke="1" extrusionOk="0">
                  <a:moveTo>
                    <a:pt x="0" y="787"/>
                  </a:moveTo>
                  <a:lnTo>
                    <a:pt x="1274"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81" name="Google Shape;2981;p56" hidden="0"/>
            <p:cNvSpPr/>
            <p:nvPr isPhoto="0" userDrawn="0"/>
          </p:nvSpPr>
          <p:spPr bwMode="auto">
            <a:xfrm>
              <a:off x="2332591" y="2358046"/>
              <a:ext cx="32380" cy="34031"/>
            </a:xfrm>
            <a:custGeom>
              <a:avLst/>
              <a:gdLst/>
              <a:ahLst/>
              <a:cxnLst/>
              <a:rect l="l" t="t" r="r" b="b"/>
              <a:pathLst>
                <a:path w="941" h="989" fill="none" stroke="1" extrusionOk="0">
                  <a:moveTo>
                    <a:pt x="0" y="989"/>
                  </a:moveTo>
                  <a:lnTo>
                    <a:pt x="94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82" name="Google Shape;2982;p56" hidden="0"/>
            <p:cNvSpPr/>
            <p:nvPr isPhoto="0" userDrawn="0"/>
          </p:nvSpPr>
          <p:spPr bwMode="auto">
            <a:xfrm>
              <a:off x="2355130" y="2324702"/>
              <a:ext cx="72295" cy="46041"/>
            </a:xfrm>
            <a:custGeom>
              <a:avLst/>
              <a:gdLst/>
              <a:ahLst/>
              <a:cxnLst/>
              <a:rect l="l" t="t" r="r" b="b"/>
              <a:pathLst>
                <a:path w="2101" h="1338" fill="norm" stroke="1" extrusionOk="0">
                  <a:moveTo>
                    <a:pt x="1667" y="1"/>
                  </a:moveTo>
                  <a:cubicBezTo>
                    <a:pt x="1242" y="1"/>
                    <a:pt x="541" y="315"/>
                    <a:pt x="369" y="469"/>
                  </a:cubicBezTo>
                  <a:cubicBezTo>
                    <a:pt x="143" y="672"/>
                    <a:pt x="0" y="958"/>
                    <a:pt x="0" y="1267"/>
                  </a:cubicBezTo>
                  <a:cubicBezTo>
                    <a:pt x="121" y="1316"/>
                    <a:pt x="252" y="1337"/>
                    <a:pt x="386" y="1337"/>
                  </a:cubicBezTo>
                  <a:cubicBezTo>
                    <a:pt x="1177" y="1337"/>
                    <a:pt x="2101" y="589"/>
                    <a:pt x="1989" y="172"/>
                  </a:cubicBezTo>
                  <a:cubicBezTo>
                    <a:pt x="1955" y="48"/>
                    <a:pt x="1832" y="1"/>
                    <a:pt x="1667"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83" name="Google Shape;2983;p56" hidden="0"/>
            <p:cNvSpPr/>
            <p:nvPr isPhoto="0" userDrawn="0"/>
          </p:nvSpPr>
          <p:spPr bwMode="auto">
            <a:xfrm>
              <a:off x="2355130" y="2341254"/>
              <a:ext cx="43873" cy="27081"/>
            </a:xfrm>
            <a:custGeom>
              <a:avLst/>
              <a:gdLst/>
              <a:ahLst/>
              <a:cxnLst/>
              <a:rect l="l" t="t" r="r" b="b"/>
              <a:pathLst>
                <a:path w="1275" h="787" fill="none" stroke="1" extrusionOk="0">
                  <a:moveTo>
                    <a:pt x="0" y="786"/>
                  </a:moveTo>
                  <a:lnTo>
                    <a:pt x="1274"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84" name="Google Shape;2984;p56" hidden="0"/>
            <p:cNvSpPr/>
            <p:nvPr isPhoto="0" userDrawn="0"/>
          </p:nvSpPr>
          <p:spPr bwMode="auto">
            <a:xfrm>
              <a:off x="2346115" y="2226941"/>
              <a:ext cx="32380" cy="27494"/>
            </a:xfrm>
            <a:custGeom>
              <a:avLst/>
              <a:gdLst/>
              <a:ahLst/>
              <a:cxnLst/>
              <a:rect l="l" t="t" r="r" b="b"/>
              <a:pathLst>
                <a:path w="941" h="799" fill="none" stroke="1" extrusionOk="0">
                  <a:moveTo>
                    <a:pt x="0" y="798"/>
                  </a:moveTo>
                  <a:lnTo>
                    <a:pt x="94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85" name="Google Shape;2985;p56" hidden="0"/>
            <p:cNvSpPr/>
            <p:nvPr isPhoto="0" userDrawn="0"/>
          </p:nvSpPr>
          <p:spPr bwMode="auto">
            <a:xfrm>
              <a:off x="2368654" y="2193597"/>
              <a:ext cx="72330" cy="46144"/>
            </a:xfrm>
            <a:custGeom>
              <a:avLst/>
              <a:gdLst/>
              <a:ahLst/>
              <a:cxnLst/>
              <a:rect l="l" t="t" r="r" b="b"/>
              <a:pathLst>
                <a:path w="2102" h="1341" fill="norm" stroke="1" extrusionOk="0">
                  <a:moveTo>
                    <a:pt x="1671" y="1"/>
                  </a:moveTo>
                  <a:cubicBezTo>
                    <a:pt x="1242" y="1"/>
                    <a:pt x="541" y="315"/>
                    <a:pt x="369" y="469"/>
                  </a:cubicBezTo>
                  <a:cubicBezTo>
                    <a:pt x="143" y="672"/>
                    <a:pt x="0" y="958"/>
                    <a:pt x="0" y="1267"/>
                  </a:cubicBezTo>
                  <a:cubicBezTo>
                    <a:pt x="123" y="1318"/>
                    <a:pt x="257" y="1341"/>
                    <a:pt x="394" y="1341"/>
                  </a:cubicBezTo>
                  <a:cubicBezTo>
                    <a:pt x="1183" y="1341"/>
                    <a:pt x="2102" y="588"/>
                    <a:pt x="2000" y="172"/>
                  </a:cubicBezTo>
                  <a:cubicBezTo>
                    <a:pt x="1964" y="48"/>
                    <a:pt x="1838" y="1"/>
                    <a:pt x="1671"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86" name="Google Shape;2986;p56" hidden="0"/>
            <p:cNvSpPr/>
            <p:nvPr isPhoto="0" userDrawn="0"/>
          </p:nvSpPr>
          <p:spPr bwMode="auto">
            <a:xfrm>
              <a:off x="2368654" y="2210148"/>
              <a:ext cx="43873" cy="27081"/>
            </a:xfrm>
            <a:custGeom>
              <a:avLst/>
              <a:gdLst/>
              <a:ahLst/>
              <a:cxnLst/>
              <a:rect l="l" t="t" r="r" b="b"/>
              <a:pathLst>
                <a:path w="1275" h="787" fill="none" stroke="1" extrusionOk="0">
                  <a:moveTo>
                    <a:pt x="0" y="786"/>
                  </a:moveTo>
                  <a:lnTo>
                    <a:pt x="1274"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87" name="Google Shape;2987;p56" hidden="0"/>
            <p:cNvSpPr/>
            <p:nvPr isPhoto="0" userDrawn="0"/>
          </p:nvSpPr>
          <p:spPr bwMode="auto">
            <a:xfrm>
              <a:off x="2353479" y="2133378"/>
              <a:ext cx="72295" cy="46006"/>
            </a:xfrm>
            <a:custGeom>
              <a:avLst/>
              <a:gdLst/>
              <a:ahLst/>
              <a:cxnLst/>
              <a:rect l="l" t="t" r="r" b="b"/>
              <a:pathLst>
                <a:path w="2101" h="1337" fill="norm" stroke="1" extrusionOk="0">
                  <a:moveTo>
                    <a:pt x="1667" y="0"/>
                  </a:moveTo>
                  <a:cubicBezTo>
                    <a:pt x="1243" y="0"/>
                    <a:pt x="541" y="315"/>
                    <a:pt x="370" y="469"/>
                  </a:cubicBezTo>
                  <a:cubicBezTo>
                    <a:pt x="132" y="672"/>
                    <a:pt x="1" y="957"/>
                    <a:pt x="1" y="1267"/>
                  </a:cubicBezTo>
                  <a:cubicBezTo>
                    <a:pt x="122" y="1315"/>
                    <a:pt x="252" y="1337"/>
                    <a:pt x="386" y="1337"/>
                  </a:cubicBezTo>
                  <a:cubicBezTo>
                    <a:pt x="1177" y="1337"/>
                    <a:pt x="2101" y="589"/>
                    <a:pt x="1989" y="172"/>
                  </a:cubicBezTo>
                  <a:cubicBezTo>
                    <a:pt x="1956" y="48"/>
                    <a:pt x="1832" y="0"/>
                    <a:pt x="1667"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88" name="Google Shape;2988;p56" hidden="0"/>
            <p:cNvSpPr/>
            <p:nvPr isPhoto="0" userDrawn="0"/>
          </p:nvSpPr>
          <p:spPr bwMode="auto">
            <a:xfrm>
              <a:off x="2353065" y="2149929"/>
              <a:ext cx="43873" cy="27046"/>
            </a:xfrm>
            <a:custGeom>
              <a:avLst/>
              <a:gdLst/>
              <a:ahLst/>
              <a:cxnLst/>
              <a:rect l="l" t="t" r="r" b="b"/>
              <a:pathLst>
                <a:path w="1275" h="786" fill="none" stroke="1" extrusionOk="0">
                  <a:moveTo>
                    <a:pt x="1" y="786"/>
                  </a:moveTo>
                  <a:lnTo>
                    <a:pt x="1275"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89" name="Google Shape;2989;p56" hidden="0"/>
            <p:cNvSpPr/>
            <p:nvPr isPhoto="0" userDrawn="0"/>
          </p:nvSpPr>
          <p:spPr bwMode="auto">
            <a:xfrm>
              <a:off x="2309226" y="2106400"/>
              <a:ext cx="60321" cy="72227"/>
            </a:xfrm>
            <a:custGeom>
              <a:avLst/>
              <a:gdLst/>
              <a:ahLst/>
              <a:cxnLst/>
              <a:rect l="l" t="t" r="r" b="b"/>
              <a:pathLst>
                <a:path w="1753" h="2099" fill="norm" stroke="1" extrusionOk="0">
                  <a:moveTo>
                    <a:pt x="491" y="0"/>
                  </a:moveTo>
                  <a:cubicBezTo>
                    <a:pt x="478" y="0"/>
                    <a:pt x="466" y="1"/>
                    <a:pt x="453" y="3"/>
                  </a:cubicBezTo>
                  <a:cubicBezTo>
                    <a:pt x="1" y="75"/>
                    <a:pt x="394" y="1384"/>
                    <a:pt x="584" y="1646"/>
                  </a:cubicBezTo>
                  <a:cubicBezTo>
                    <a:pt x="763" y="1908"/>
                    <a:pt x="1025" y="2063"/>
                    <a:pt x="1334" y="2099"/>
                  </a:cubicBezTo>
                  <a:cubicBezTo>
                    <a:pt x="1752" y="1332"/>
                    <a:pt x="993" y="0"/>
                    <a:pt x="491"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90" name="Google Shape;2990;p56" hidden="0"/>
            <p:cNvSpPr/>
            <p:nvPr isPhoto="0" userDrawn="0"/>
          </p:nvSpPr>
          <p:spPr bwMode="auto">
            <a:xfrm>
              <a:off x="2332591" y="2132311"/>
              <a:ext cx="22573" cy="46315"/>
            </a:xfrm>
            <a:custGeom>
              <a:avLst/>
              <a:gdLst/>
              <a:ahLst/>
              <a:cxnLst/>
              <a:rect l="l" t="t" r="r" b="b"/>
              <a:pathLst>
                <a:path w="656" h="1346" fill="none" stroke="1" extrusionOk="0">
                  <a:moveTo>
                    <a:pt x="655" y="1346"/>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91" name="Google Shape;2991;p56" hidden="0"/>
            <p:cNvSpPr/>
            <p:nvPr isPhoto="0" userDrawn="0"/>
          </p:nvSpPr>
          <p:spPr bwMode="auto">
            <a:xfrm>
              <a:off x="2244499" y="2596892"/>
              <a:ext cx="26668" cy="35683"/>
            </a:xfrm>
            <a:custGeom>
              <a:avLst/>
              <a:gdLst/>
              <a:ahLst/>
              <a:cxnLst/>
              <a:rect l="l" t="t" r="r" b="b"/>
              <a:pathLst>
                <a:path w="775" h="1037" fill="none" stroke="1" extrusionOk="0">
                  <a:moveTo>
                    <a:pt x="774" y="1037"/>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92" name="Google Shape;2992;p56" hidden="0"/>
            <p:cNvSpPr/>
            <p:nvPr isPhoto="0" userDrawn="0"/>
          </p:nvSpPr>
          <p:spPr bwMode="auto">
            <a:xfrm>
              <a:off x="2183248" y="2558834"/>
              <a:ext cx="71125" cy="50858"/>
            </a:xfrm>
            <a:custGeom>
              <a:avLst/>
              <a:gdLst/>
              <a:ahLst/>
              <a:cxnLst/>
              <a:rect l="l" t="t" r="r" b="b"/>
              <a:pathLst>
                <a:path w="2067" h="1478" fill="norm" stroke="1" extrusionOk="0">
                  <a:moveTo>
                    <a:pt x="427" y="0"/>
                  </a:moveTo>
                  <a:cubicBezTo>
                    <a:pt x="298" y="0"/>
                    <a:pt x="201" y="41"/>
                    <a:pt x="161" y="142"/>
                  </a:cubicBezTo>
                  <a:cubicBezTo>
                    <a:pt x="1" y="560"/>
                    <a:pt x="946" y="1477"/>
                    <a:pt x="1762" y="1477"/>
                  </a:cubicBezTo>
                  <a:cubicBezTo>
                    <a:pt x="1854" y="1477"/>
                    <a:pt x="1944" y="1466"/>
                    <a:pt x="2031" y="1440"/>
                  </a:cubicBezTo>
                  <a:cubicBezTo>
                    <a:pt x="2066" y="1131"/>
                    <a:pt x="1959" y="833"/>
                    <a:pt x="1745" y="607"/>
                  </a:cubicBezTo>
                  <a:cubicBezTo>
                    <a:pt x="1581" y="425"/>
                    <a:pt x="842" y="0"/>
                    <a:pt x="427"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93" name="Google Shape;2993;p56" hidden="0"/>
            <p:cNvSpPr/>
            <p:nvPr isPhoto="0" userDrawn="0"/>
          </p:nvSpPr>
          <p:spPr bwMode="auto">
            <a:xfrm>
              <a:off x="2214596" y="2578482"/>
              <a:ext cx="38539" cy="29937"/>
            </a:xfrm>
            <a:custGeom>
              <a:avLst/>
              <a:gdLst/>
              <a:ahLst/>
              <a:cxnLst/>
              <a:rect l="l" t="t" r="r" b="b"/>
              <a:pathLst>
                <a:path w="1120" h="870" fill="none" stroke="1" extrusionOk="0">
                  <a:moveTo>
                    <a:pt x="1120" y="869"/>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94" name="Google Shape;2994;p56" hidden="0"/>
            <p:cNvSpPr/>
            <p:nvPr isPhoto="0" userDrawn="0"/>
          </p:nvSpPr>
          <p:spPr bwMode="auto">
            <a:xfrm>
              <a:off x="2244499" y="2435471"/>
              <a:ext cx="27494" cy="25842"/>
            </a:xfrm>
            <a:custGeom>
              <a:avLst/>
              <a:gdLst/>
              <a:ahLst/>
              <a:cxnLst/>
              <a:rect l="l" t="t" r="r" b="b"/>
              <a:pathLst>
                <a:path w="799" h="751" fill="none" stroke="1" extrusionOk="0">
                  <a:moveTo>
                    <a:pt x="798" y="751"/>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95" name="Google Shape;2995;p56" hidden="0"/>
            <p:cNvSpPr/>
            <p:nvPr isPhoto="0" userDrawn="0"/>
          </p:nvSpPr>
          <p:spPr bwMode="auto">
            <a:xfrm>
              <a:off x="2183283" y="2397412"/>
              <a:ext cx="71091" cy="50548"/>
            </a:xfrm>
            <a:custGeom>
              <a:avLst/>
              <a:gdLst/>
              <a:ahLst/>
              <a:cxnLst/>
              <a:rect l="l" t="t" r="r" b="b"/>
              <a:pathLst>
                <a:path w="2066" h="1469" fill="norm" stroke="1" extrusionOk="0">
                  <a:moveTo>
                    <a:pt x="426" y="0"/>
                  </a:moveTo>
                  <a:cubicBezTo>
                    <a:pt x="297" y="0"/>
                    <a:pt x="200" y="41"/>
                    <a:pt x="160" y="142"/>
                  </a:cubicBezTo>
                  <a:cubicBezTo>
                    <a:pt x="1" y="558"/>
                    <a:pt x="936" y="1469"/>
                    <a:pt x="1749" y="1469"/>
                  </a:cubicBezTo>
                  <a:cubicBezTo>
                    <a:pt x="1845" y="1469"/>
                    <a:pt x="1939" y="1456"/>
                    <a:pt x="2030" y="1428"/>
                  </a:cubicBezTo>
                  <a:cubicBezTo>
                    <a:pt x="2065" y="1131"/>
                    <a:pt x="1958" y="833"/>
                    <a:pt x="1744" y="607"/>
                  </a:cubicBezTo>
                  <a:cubicBezTo>
                    <a:pt x="1580" y="425"/>
                    <a:pt x="841" y="0"/>
                    <a:pt x="426"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96" name="Google Shape;2996;p56" hidden="0"/>
            <p:cNvSpPr/>
            <p:nvPr isPhoto="0" userDrawn="0"/>
          </p:nvSpPr>
          <p:spPr bwMode="auto">
            <a:xfrm>
              <a:off x="2214596" y="2416648"/>
              <a:ext cx="38539" cy="29937"/>
            </a:xfrm>
            <a:custGeom>
              <a:avLst/>
              <a:gdLst/>
              <a:ahLst/>
              <a:cxnLst/>
              <a:rect l="l" t="t" r="r" b="b"/>
              <a:pathLst>
                <a:path w="1120" h="870" fill="none" stroke="1" extrusionOk="0">
                  <a:moveTo>
                    <a:pt x="1120" y="869"/>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97" name="Google Shape;2997;p56" hidden="0"/>
            <p:cNvSpPr/>
            <p:nvPr isPhoto="0" userDrawn="0"/>
          </p:nvSpPr>
          <p:spPr bwMode="auto">
            <a:xfrm>
              <a:off x="2244499" y="2245798"/>
              <a:ext cx="28319" cy="37300"/>
            </a:xfrm>
            <a:custGeom>
              <a:avLst/>
              <a:gdLst/>
              <a:ahLst/>
              <a:cxnLst/>
              <a:rect l="l" t="t" r="r" b="b"/>
              <a:pathLst>
                <a:path w="823" h="1084" fill="none" stroke="1" extrusionOk="0">
                  <a:moveTo>
                    <a:pt x="822" y="1084"/>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98" name="Google Shape;2998;p56" hidden="0"/>
            <p:cNvSpPr/>
            <p:nvPr isPhoto="0" userDrawn="0"/>
          </p:nvSpPr>
          <p:spPr bwMode="auto">
            <a:xfrm>
              <a:off x="2183248" y="2207705"/>
              <a:ext cx="71125" cy="50858"/>
            </a:xfrm>
            <a:custGeom>
              <a:avLst/>
              <a:gdLst/>
              <a:ahLst/>
              <a:cxnLst/>
              <a:rect l="l" t="t" r="r" b="b"/>
              <a:pathLst>
                <a:path w="2067" h="1478" fill="norm" stroke="1" extrusionOk="0">
                  <a:moveTo>
                    <a:pt x="427" y="1"/>
                  </a:moveTo>
                  <a:cubicBezTo>
                    <a:pt x="298" y="1"/>
                    <a:pt x="201" y="41"/>
                    <a:pt x="161" y="143"/>
                  </a:cubicBezTo>
                  <a:cubicBezTo>
                    <a:pt x="1" y="560"/>
                    <a:pt x="946" y="1478"/>
                    <a:pt x="1762" y="1478"/>
                  </a:cubicBezTo>
                  <a:cubicBezTo>
                    <a:pt x="1854" y="1478"/>
                    <a:pt x="1944" y="1466"/>
                    <a:pt x="2031" y="1441"/>
                  </a:cubicBezTo>
                  <a:lnTo>
                    <a:pt x="2031" y="1429"/>
                  </a:lnTo>
                  <a:cubicBezTo>
                    <a:pt x="2066" y="1131"/>
                    <a:pt x="1959" y="833"/>
                    <a:pt x="1745" y="607"/>
                  </a:cubicBezTo>
                  <a:cubicBezTo>
                    <a:pt x="1581" y="425"/>
                    <a:pt x="842" y="1"/>
                    <a:pt x="427"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2999" name="Google Shape;2999;p56" hidden="0"/>
            <p:cNvSpPr/>
            <p:nvPr isPhoto="0" userDrawn="0"/>
          </p:nvSpPr>
          <p:spPr bwMode="auto">
            <a:xfrm>
              <a:off x="2214596" y="2226941"/>
              <a:ext cx="38539" cy="29937"/>
            </a:xfrm>
            <a:custGeom>
              <a:avLst/>
              <a:gdLst/>
              <a:ahLst/>
              <a:cxnLst/>
              <a:rect l="l" t="t" r="r" b="b"/>
              <a:pathLst>
                <a:path w="1120" h="870" fill="none" stroke="1" extrusionOk="0">
                  <a:moveTo>
                    <a:pt x="1120" y="870"/>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00" name="Google Shape;3000;p56" hidden="0"/>
            <p:cNvSpPr/>
            <p:nvPr isPhoto="0" userDrawn="0"/>
          </p:nvSpPr>
          <p:spPr bwMode="auto">
            <a:xfrm>
              <a:off x="2244499" y="2119613"/>
              <a:ext cx="26668" cy="24190"/>
            </a:xfrm>
            <a:custGeom>
              <a:avLst/>
              <a:gdLst/>
              <a:ahLst/>
              <a:cxnLst/>
              <a:rect l="l" t="t" r="r" b="b"/>
              <a:pathLst>
                <a:path w="775" h="703" fill="none" stroke="1" extrusionOk="0">
                  <a:moveTo>
                    <a:pt x="774" y="703"/>
                  </a:moveTo>
                  <a:lnTo>
                    <a:pt x="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01" name="Google Shape;3001;p56" hidden="0"/>
            <p:cNvSpPr/>
            <p:nvPr isPhoto="0" userDrawn="0"/>
          </p:nvSpPr>
          <p:spPr bwMode="auto">
            <a:xfrm>
              <a:off x="2183248" y="2081349"/>
              <a:ext cx="71125" cy="50617"/>
            </a:xfrm>
            <a:custGeom>
              <a:avLst/>
              <a:gdLst/>
              <a:ahLst/>
              <a:cxnLst/>
              <a:rect l="l" t="t" r="r" b="b"/>
              <a:pathLst>
                <a:path w="2067" h="1471" fill="norm" stroke="1" extrusionOk="0">
                  <a:moveTo>
                    <a:pt x="430" y="1"/>
                  </a:moveTo>
                  <a:cubicBezTo>
                    <a:pt x="300" y="1"/>
                    <a:pt x="201" y="43"/>
                    <a:pt x="161" y="148"/>
                  </a:cubicBezTo>
                  <a:cubicBezTo>
                    <a:pt x="1" y="565"/>
                    <a:pt x="944" y="1471"/>
                    <a:pt x="1759" y="1471"/>
                  </a:cubicBezTo>
                  <a:cubicBezTo>
                    <a:pt x="1852" y="1471"/>
                    <a:pt x="1943" y="1459"/>
                    <a:pt x="2031" y="1434"/>
                  </a:cubicBezTo>
                  <a:cubicBezTo>
                    <a:pt x="2066" y="1136"/>
                    <a:pt x="1959" y="826"/>
                    <a:pt x="1745" y="612"/>
                  </a:cubicBezTo>
                  <a:cubicBezTo>
                    <a:pt x="1582" y="431"/>
                    <a:pt x="845" y="1"/>
                    <a:pt x="430"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02" name="Google Shape;3002;p56" hidden="0"/>
            <p:cNvSpPr/>
            <p:nvPr isPhoto="0" userDrawn="0"/>
          </p:nvSpPr>
          <p:spPr bwMode="auto">
            <a:xfrm>
              <a:off x="2214596" y="2100756"/>
              <a:ext cx="38539" cy="29937"/>
            </a:xfrm>
            <a:custGeom>
              <a:avLst/>
              <a:gdLst/>
              <a:ahLst/>
              <a:cxnLst/>
              <a:rect l="l" t="t" r="r" b="b"/>
              <a:pathLst>
                <a:path w="1120" h="870" fill="none" stroke="1" extrusionOk="0">
                  <a:moveTo>
                    <a:pt x="1120" y="870"/>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03" name="Google Shape;3003;p56" hidden="0"/>
            <p:cNvSpPr/>
            <p:nvPr isPhoto="0" userDrawn="0"/>
          </p:nvSpPr>
          <p:spPr bwMode="auto">
            <a:xfrm>
              <a:off x="2244912" y="1997111"/>
              <a:ext cx="27907" cy="20095"/>
            </a:xfrm>
            <a:custGeom>
              <a:avLst/>
              <a:gdLst/>
              <a:ahLst/>
              <a:cxnLst/>
              <a:rect l="l" t="t" r="r" b="b"/>
              <a:pathLst>
                <a:path w="811" h="584" fill="none" stroke="1" extrusionOk="0">
                  <a:moveTo>
                    <a:pt x="810" y="584"/>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04" name="Google Shape;3004;p56" hidden="0"/>
            <p:cNvSpPr/>
            <p:nvPr isPhoto="0" userDrawn="0"/>
          </p:nvSpPr>
          <p:spPr bwMode="auto">
            <a:xfrm>
              <a:off x="2183248" y="1954510"/>
              <a:ext cx="71125" cy="50858"/>
            </a:xfrm>
            <a:custGeom>
              <a:avLst/>
              <a:gdLst/>
              <a:ahLst/>
              <a:cxnLst/>
              <a:rect l="l" t="t" r="r" b="b"/>
              <a:pathLst>
                <a:path w="2067" h="1478" fill="norm" stroke="1" extrusionOk="0">
                  <a:moveTo>
                    <a:pt x="427" y="1"/>
                  </a:moveTo>
                  <a:cubicBezTo>
                    <a:pt x="298" y="1"/>
                    <a:pt x="201" y="41"/>
                    <a:pt x="161" y="143"/>
                  </a:cubicBezTo>
                  <a:cubicBezTo>
                    <a:pt x="1" y="560"/>
                    <a:pt x="946" y="1477"/>
                    <a:pt x="1762" y="1477"/>
                  </a:cubicBezTo>
                  <a:cubicBezTo>
                    <a:pt x="1854" y="1477"/>
                    <a:pt x="1944" y="1466"/>
                    <a:pt x="2031" y="1441"/>
                  </a:cubicBezTo>
                  <a:cubicBezTo>
                    <a:pt x="2066" y="1131"/>
                    <a:pt x="1959" y="833"/>
                    <a:pt x="1745" y="607"/>
                  </a:cubicBezTo>
                  <a:cubicBezTo>
                    <a:pt x="1581" y="425"/>
                    <a:pt x="842" y="1"/>
                    <a:pt x="427"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05" name="Google Shape;3005;p56" hidden="0"/>
            <p:cNvSpPr/>
            <p:nvPr isPhoto="0" userDrawn="0"/>
          </p:nvSpPr>
          <p:spPr bwMode="auto">
            <a:xfrm>
              <a:off x="2214596" y="1974159"/>
              <a:ext cx="38539" cy="29937"/>
            </a:xfrm>
            <a:custGeom>
              <a:avLst/>
              <a:gdLst/>
              <a:ahLst/>
              <a:cxnLst/>
              <a:rect l="l" t="t" r="r" b="b"/>
              <a:pathLst>
                <a:path w="1120" h="870" fill="none" stroke="1" extrusionOk="0">
                  <a:moveTo>
                    <a:pt x="1120" y="870"/>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06" name="Google Shape;3006;p56" hidden="0"/>
            <p:cNvSpPr/>
            <p:nvPr isPhoto="0" userDrawn="0"/>
          </p:nvSpPr>
          <p:spPr bwMode="auto">
            <a:xfrm>
              <a:off x="2272372" y="2389601"/>
              <a:ext cx="28285" cy="36888"/>
            </a:xfrm>
            <a:custGeom>
              <a:avLst/>
              <a:gdLst/>
              <a:ahLst/>
              <a:cxnLst/>
              <a:rect l="l" t="t" r="r" b="b"/>
              <a:pathLst>
                <a:path w="822" h="1072" fill="none" stroke="1" extrusionOk="0">
                  <a:moveTo>
                    <a:pt x="0" y="1072"/>
                  </a:moveTo>
                  <a:lnTo>
                    <a:pt x="822"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07" name="Google Shape;3007;p56" hidden="0"/>
            <p:cNvSpPr/>
            <p:nvPr isPhoto="0" userDrawn="0"/>
          </p:nvSpPr>
          <p:spPr bwMode="auto">
            <a:xfrm>
              <a:off x="2291195" y="2351164"/>
              <a:ext cx="70747" cy="50824"/>
            </a:xfrm>
            <a:custGeom>
              <a:avLst/>
              <a:gdLst/>
              <a:ahLst/>
              <a:cxnLst/>
              <a:rect l="l" t="t" r="r" b="b"/>
              <a:pathLst>
                <a:path w="2056" h="1477" fill="norm" stroke="1" extrusionOk="0">
                  <a:moveTo>
                    <a:pt x="1645" y="0"/>
                  </a:moveTo>
                  <a:cubicBezTo>
                    <a:pt x="1231" y="0"/>
                    <a:pt x="487" y="435"/>
                    <a:pt x="322" y="617"/>
                  </a:cubicBezTo>
                  <a:cubicBezTo>
                    <a:pt x="108" y="832"/>
                    <a:pt x="1" y="1141"/>
                    <a:pt x="37" y="1439"/>
                  </a:cubicBezTo>
                  <a:cubicBezTo>
                    <a:pt x="124" y="1464"/>
                    <a:pt x="215" y="1476"/>
                    <a:pt x="308" y="1476"/>
                  </a:cubicBezTo>
                  <a:cubicBezTo>
                    <a:pt x="1121" y="1476"/>
                    <a:pt x="2056" y="569"/>
                    <a:pt x="1906" y="141"/>
                  </a:cubicBezTo>
                  <a:cubicBezTo>
                    <a:pt x="1867" y="41"/>
                    <a:pt x="1771" y="0"/>
                    <a:pt x="1645"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08" name="Google Shape;3008;p56" hidden="0"/>
            <p:cNvSpPr/>
            <p:nvPr isPhoto="0" userDrawn="0"/>
          </p:nvSpPr>
          <p:spPr bwMode="auto">
            <a:xfrm>
              <a:off x="2292021" y="2369092"/>
              <a:ext cx="41017" cy="31588"/>
            </a:xfrm>
            <a:custGeom>
              <a:avLst/>
              <a:gdLst/>
              <a:ahLst/>
              <a:cxnLst/>
              <a:rect l="l" t="t" r="r" b="b"/>
              <a:pathLst>
                <a:path w="1192" h="918" fill="none" stroke="1" extrusionOk="0">
                  <a:moveTo>
                    <a:pt x="1" y="918"/>
                  </a:moveTo>
                  <a:lnTo>
                    <a:pt x="119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09" name="Google Shape;3009;p56" hidden="0"/>
            <p:cNvSpPr/>
            <p:nvPr isPhoto="0" userDrawn="0"/>
          </p:nvSpPr>
          <p:spPr bwMode="auto">
            <a:xfrm>
              <a:off x="2272372" y="2262591"/>
              <a:ext cx="28285" cy="37300"/>
            </a:xfrm>
            <a:custGeom>
              <a:avLst/>
              <a:gdLst/>
              <a:ahLst/>
              <a:cxnLst/>
              <a:rect l="l" t="t" r="r" b="b"/>
              <a:pathLst>
                <a:path w="822" h="1084" fill="none" stroke="1" extrusionOk="0">
                  <a:moveTo>
                    <a:pt x="0" y="1084"/>
                  </a:moveTo>
                  <a:lnTo>
                    <a:pt x="822"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10" name="Google Shape;3010;p56" hidden="0"/>
            <p:cNvSpPr/>
            <p:nvPr isPhoto="0" userDrawn="0"/>
          </p:nvSpPr>
          <p:spPr bwMode="auto">
            <a:xfrm>
              <a:off x="2291195" y="2224498"/>
              <a:ext cx="70713" cy="50583"/>
            </a:xfrm>
            <a:custGeom>
              <a:avLst/>
              <a:gdLst/>
              <a:ahLst/>
              <a:cxnLst/>
              <a:rect l="l" t="t" r="r" b="b"/>
              <a:pathLst>
                <a:path w="2055" h="1470" fill="norm" stroke="1" extrusionOk="0">
                  <a:moveTo>
                    <a:pt x="1640" y="1"/>
                  </a:moveTo>
                  <a:cubicBezTo>
                    <a:pt x="1226" y="1"/>
                    <a:pt x="486" y="425"/>
                    <a:pt x="322" y="607"/>
                  </a:cubicBezTo>
                  <a:cubicBezTo>
                    <a:pt x="108" y="834"/>
                    <a:pt x="1" y="1131"/>
                    <a:pt x="37" y="1429"/>
                  </a:cubicBezTo>
                  <a:cubicBezTo>
                    <a:pt x="127" y="1456"/>
                    <a:pt x="221" y="1469"/>
                    <a:pt x="317" y="1469"/>
                  </a:cubicBezTo>
                  <a:cubicBezTo>
                    <a:pt x="1127" y="1469"/>
                    <a:pt x="2055" y="558"/>
                    <a:pt x="1906" y="143"/>
                  </a:cubicBezTo>
                  <a:cubicBezTo>
                    <a:pt x="1866" y="42"/>
                    <a:pt x="1769" y="1"/>
                    <a:pt x="1640"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11" name="Google Shape;3011;p56" hidden="0"/>
            <p:cNvSpPr/>
            <p:nvPr isPhoto="0" userDrawn="0"/>
          </p:nvSpPr>
          <p:spPr bwMode="auto">
            <a:xfrm>
              <a:off x="2292021" y="2242116"/>
              <a:ext cx="41017" cy="31553"/>
            </a:xfrm>
            <a:custGeom>
              <a:avLst/>
              <a:gdLst/>
              <a:ahLst/>
              <a:cxnLst/>
              <a:rect l="l" t="t" r="r" b="b"/>
              <a:pathLst>
                <a:path w="1192" h="917" fill="none" stroke="1" extrusionOk="0">
                  <a:moveTo>
                    <a:pt x="1" y="917"/>
                  </a:moveTo>
                  <a:lnTo>
                    <a:pt x="119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12" name="Google Shape;3012;p56" hidden="0"/>
            <p:cNvSpPr/>
            <p:nvPr isPhoto="0" userDrawn="0"/>
          </p:nvSpPr>
          <p:spPr bwMode="auto">
            <a:xfrm>
              <a:off x="2272372" y="2095010"/>
              <a:ext cx="28285" cy="37335"/>
            </a:xfrm>
            <a:custGeom>
              <a:avLst/>
              <a:gdLst/>
              <a:ahLst/>
              <a:cxnLst/>
              <a:rect l="l" t="t" r="r" b="b"/>
              <a:pathLst>
                <a:path w="822" h="1085" fill="none" stroke="1" extrusionOk="0">
                  <a:moveTo>
                    <a:pt x="0" y="1084"/>
                  </a:moveTo>
                  <a:lnTo>
                    <a:pt x="822"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13" name="Google Shape;3013;p56" hidden="0"/>
            <p:cNvSpPr/>
            <p:nvPr isPhoto="0" userDrawn="0"/>
          </p:nvSpPr>
          <p:spPr bwMode="auto">
            <a:xfrm>
              <a:off x="2291195" y="2056951"/>
              <a:ext cx="70747" cy="50445"/>
            </a:xfrm>
            <a:custGeom>
              <a:avLst/>
              <a:gdLst/>
              <a:ahLst/>
              <a:cxnLst/>
              <a:rect l="l" t="t" r="r" b="b"/>
              <a:pathLst>
                <a:path w="2056" h="1466" fill="norm" stroke="1" extrusionOk="0">
                  <a:moveTo>
                    <a:pt x="1640" y="0"/>
                  </a:moveTo>
                  <a:cubicBezTo>
                    <a:pt x="1226" y="0"/>
                    <a:pt x="486" y="425"/>
                    <a:pt x="322" y="607"/>
                  </a:cubicBezTo>
                  <a:cubicBezTo>
                    <a:pt x="108" y="833"/>
                    <a:pt x="1" y="1131"/>
                    <a:pt x="37" y="1428"/>
                  </a:cubicBezTo>
                  <a:cubicBezTo>
                    <a:pt x="124" y="1454"/>
                    <a:pt x="215" y="1465"/>
                    <a:pt x="308" y="1465"/>
                  </a:cubicBezTo>
                  <a:cubicBezTo>
                    <a:pt x="1121" y="1465"/>
                    <a:pt x="2056" y="559"/>
                    <a:pt x="1906" y="142"/>
                  </a:cubicBezTo>
                  <a:cubicBezTo>
                    <a:pt x="1866" y="41"/>
                    <a:pt x="1769" y="0"/>
                    <a:pt x="1640"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14" name="Google Shape;3014;p56" hidden="0"/>
            <p:cNvSpPr/>
            <p:nvPr isPhoto="0" userDrawn="0"/>
          </p:nvSpPr>
          <p:spPr bwMode="auto">
            <a:xfrm>
              <a:off x="2292021" y="2074535"/>
              <a:ext cx="41017" cy="31588"/>
            </a:xfrm>
            <a:custGeom>
              <a:avLst/>
              <a:gdLst/>
              <a:ahLst/>
              <a:cxnLst/>
              <a:rect l="l" t="t" r="r" b="b"/>
              <a:pathLst>
                <a:path w="1192" h="918" fill="none" stroke="1" extrusionOk="0">
                  <a:moveTo>
                    <a:pt x="1" y="917"/>
                  </a:moveTo>
                  <a:lnTo>
                    <a:pt x="119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15" name="Google Shape;3015;p56" hidden="0"/>
            <p:cNvSpPr/>
            <p:nvPr isPhoto="0" userDrawn="0"/>
          </p:nvSpPr>
          <p:spPr bwMode="auto">
            <a:xfrm>
              <a:off x="2273577" y="1965969"/>
              <a:ext cx="27907" cy="21747"/>
            </a:xfrm>
            <a:custGeom>
              <a:avLst/>
              <a:gdLst/>
              <a:ahLst/>
              <a:cxnLst/>
              <a:rect l="l" t="t" r="r" b="b"/>
              <a:pathLst>
                <a:path w="811" h="632" fill="none" stroke="1" extrusionOk="0">
                  <a:moveTo>
                    <a:pt x="1" y="631"/>
                  </a:moveTo>
                  <a:lnTo>
                    <a:pt x="81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16" name="Google Shape;3016;p56" hidden="0"/>
            <p:cNvSpPr/>
            <p:nvPr isPhoto="0" userDrawn="0"/>
          </p:nvSpPr>
          <p:spPr bwMode="auto">
            <a:xfrm>
              <a:off x="2291195" y="1925020"/>
              <a:ext cx="70747" cy="50858"/>
            </a:xfrm>
            <a:custGeom>
              <a:avLst/>
              <a:gdLst/>
              <a:ahLst/>
              <a:cxnLst/>
              <a:rect l="l" t="t" r="r" b="b"/>
              <a:pathLst>
                <a:path w="2056" h="1478" fill="norm" stroke="1" extrusionOk="0">
                  <a:moveTo>
                    <a:pt x="1640" y="0"/>
                  </a:moveTo>
                  <a:cubicBezTo>
                    <a:pt x="1226" y="0"/>
                    <a:pt x="486" y="425"/>
                    <a:pt x="322" y="607"/>
                  </a:cubicBezTo>
                  <a:cubicBezTo>
                    <a:pt x="108" y="833"/>
                    <a:pt x="1" y="1131"/>
                    <a:pt x="37" y="1440"/>
                  </a:cubicBezTo>
                  <a:cubicBezTo>
                    <a:pt x="123" y="1466"/>
                    <a:pt x="213" y="1477"/>
                    <a:pt x="305" y="1477"/>
                  </a:cubicBezTo>
                  <a:cubicBezTo>
                    <a:pt x="1119" y="1477"/>
                    <a:pt x="2056" y="560"/>
                    <a:pt x="1906" y="142"/>
                  </a:cubicBezTo>
                  <a:cubicBezTo>
                    <a:pt x="1866" y="41"/>
                    <a:pt x="1769" y="0"/>
                    <a:pt x="1640"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17" name="Google Shape;3017;p56" hidden="0"/>
            <p:cNvSpPr/>
            <p:nvPr isPhoto="0" userDrawn="0"/>
          </p:nvSpPr>
          <p:spPr bwMode="auto">
            <a:xfrm>
              <a:off x="2292021" y="1943017"/>
              <a:ext cx="41017" cy="31588"/>
            </a:xfrm>
            <a:custGeom>
              <a:avLst/>
              <a:gdLst/>
              <a:ahLst/>
              <a:cxnLst/>
              <a:rect l="l" t="t" r="r" b="b"/>
              <a:pathLst>
                <a:path w="1192" h="918" fill="none" stroke="1" extrusionOk="0">
                  <a:moveTo>
                    <a:pt x="1" y="917"/>
                  </a:moveTo>
                  <a:lnTo>
                    <a:pt x="119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18" name="Google Shape;3018;p56" hidden="0"/>
            <p:cNvSpPr/>
            <p:nvPr isPhoto="0" userDrawn="0"/>
          </p:nvSpPr>
          <p:spPr bwMode="auto">
            <a:xfrm>
              <a:off x="2269895" y="1866487"/>
              <a:ext cx="70713" cy="50789"/>
            </a:xfrm>
            <a:custGeom>
              <a:avLst/>
              <a:gdLst/>
              <a:ahLst/>
              <a:cxnLst/>
              <a:rect l="l" t="t" r="r" b="b"/>
              <a:pathLst>
                <a:path w="2055" h="1476" fill="norm" stroke="1" extrusionOk="0">
                  <a:moveTo>
                    <a:pt x="1635" y="0"/>
                  </a:moveTo>
                  <a:cubicBezTo>
                    <a:pt x="1223" y="0"/>
                    <a:pt x="484" y="435"/>
                    <a:pt x="310" y="617"/>
                  </a:cubicBezTo>
                  <a:cubicBezTo>
                    <a:pt x="108" y="831"/>
                    <a:pt x="1" y="1141"/>
                    <a:pt x="25" y="1439"/>
                  </a:cubicBezTo>
                  <a:cubicBezTo>
                    <a:pt x="112" y="1464"/>
                    <a:pt x="203" y="1476"/>
                    <a:pt x="296" y="1476"/>
                  </a:cubicBezTo>
                  <a:cubicBezTo>
                    <a:pt x="1111" y="1476"/>
                    <a:pt x="2054" y="568"/>
                    <a:pt x="1894" y="141"/>
                  </a:cubicBezTo>
                  <a:cubicBezTo>
                    <a:pt x="1855" y="41"/>
                    <a:pt x="1760" y="0"/>
                    <a:pt x="1635"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19" name="Google Shape;3019;p56" hidden="0"/>
            <p:cNvSpPr/>
            <p:nvPr isPhoto="0" userDrawn="0"/>
          </p:nvSpPr>
          <p:spPr bwMode="auto">
            <a:xfrm>
              <a:off x="2270721" y="1884414"/>
              <a:ext cx="40604" cy="31588"/>
            </a:xfrm>
            <a:custGeom>
              <a:avLst/>
              <a:gdLst/>
              <a:ahLst/>
              <a:cxnLst/>
              <a:rect l="l" t="t" r="r" b="b"/>
              <a:pathLst>
                <a:path w="1180" h="918" fill="none" stroke="1" extrusionOk="0">
                  <a:moveTo>
                    <a:pt x="1" y="918"/>
                  </a:moveTo>
                  <a:lnTo>
                    <a:pt x="1179"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20" name="Google Shape;3020;p56" hidden="0"/>
            <p:cNvSpPr/>
            <p:nvPr isPhoto="0" userDrawn="0"/>
          </p:nvSpPr>
          <p:spPr bwMode="auto">
            <a:xfrm>
              <a:off x="2219930" y="1848869"/>
              <a:ext cx="63796" cy="68786"/>
            </a:xfrm>
            <a:custGeom>
              <a:avLst/>
              <a:gdLst/>
              <a:ahLst/>
              <a:cxnLst/>
              <a:rect l="l" t="t" r="r" b="b"/>
              <a:pathLst>
                <a:path w="1854" h="1999" fill="norm" stroke="1" extrusionOk="0">
                  <a:moveTo>
                    <a:pt x="513" y="1"/>
                  </a:moveTo>
                  <a:cubicBezTo>
                    <a:pt x="488" y="1"/>
                    <a:pt x="464" y="4"/>
                    <a:pt x="441" y="10"/>
                  </a:cubicBezTo>
                  <a:cubicBezTo>
                    <a:pt x="0" y="129"/>
                    <a:pt x="524" y="1391"/>
                    <a:pt x="738" y="1629"/>
                  </a:cubicBezTo>
                  <a:cubicBezTo>
                    <a:pt x="941" y="1867"/>
                    <a:pt x="1227" y="1998"/>
                    <a:pt x="1536" y="1998"/>
                  </a:cubicBezTo>
                  <a:cubicBezTo>
                    <a:pt x="1854" y="1205"/>
                    <a:pt x="1016" y="1"/>
                    <a:pt x="513"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21" name="Google Shape;3021;p56" hidden="0"/>
            <p:cNvSpPr/>
            <p:nvPr isPhoto="0" userDrawn="0"/>
          </p:nvSpPr>
          <p:spPr bwMode="auto">
            <a:xfrm>
              <a:off x="2245325" y="1873782"/>
              <a:ext cx="27494" cy="43873"/>
            </a:xfrm>
            <a:custGeom>
              <a:avLst/>
              <a:gdLst/>
              <a:ahLst/>
              <a:cxnLst/>
              <a:rect l="l" t="t" r="r" b="b"/>
              <a:pathLst>
                <a:path w="799" h="1275" fill="none" stroke="1" extrusionOk="0">
                  <a:moveTo>
                    <a:pt x="798" y="1274"/>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22" name="Google Shape;3022;p56" hidden="0"/>
            <p:cNvSpPr/>
            <p:nvPr isPhoto="0" userDrawn="0"/>
          </p:nvSpPr>
          <p:spPr bwMode="auto">
            <a:xfrm>
              <a:off x="2688606" y="2420743"/>
              <a:ext cx="574853" cy="224938"/>
            </a:xfrm>
            <a:custGeom>
              <a:avLst/>
              <a:gdLst/>
              <a:ahLst/>
              <a:cxnLst/>
              <a:rect l="l" t="t" r="r" b="b"/>
              <a:pathLst>
                <a:path w="16706" h="6537" fill="norm" stroke="1" extrusionOk="0">
                  <a:moveTo>
                    <a:pt x="15098" y="0"/>
                  </a:moveTo>
                  <a:lnTo>
                    <a:pt x="2644" y="95"/>
                  </a:lnTo>
                  <a:cubicBezTo>
                    <a:pt x="1989" y="1191"/>
                    <a:pt x="596" y="4906"/>
                    <a:pt x="1" y="6537"/>
                  </a:cubicBezTo>
                  <a:lnTo>
                    <a:pt x="16705" y="6537"/>
                  </a:lnTo>
                  <a:lnTo>
                    <a:pt x="15098"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23" name="Google Shape;3023;p56" hidden="0"/>
            <p:cNvSpPr/>
            <p:nvPr isPhoto="0" userDrawn="0"/>
          </p:nvSpPr>
          <p:spPr bwMode="auto">
            <a:xfrm>
              <a:off x="3519904" y="2309286"/>
              <a:ext cx="171706" cy="46729"/>
            </a:xfrm>
            <a:custGeom>
              <a:avLst/>
              <a:gdLst/>
              <a:ahLst/>
              <a:cxnLst/>
              <a:rect l="l" t="t" r="r" b="b"/>
              <a:pathLst>
                <a:path w="4990" h="1358" fill="norm" stroke="1" extrusionOk="0">
                  <a:moveTo>
                    <a:pt x="572" y="1"/>
                  </a:moveTo>
                  <a:lnTo>
                    <a:pt x="1" y="786"/>
                  </a:lnTo>
                  <a:cubicBezTo>
                    <a:pt x="1" y="786"/>
                    <a:pt x="608" y="1358"/>
                    <a:pt x="1096" y="1358"/>
                  </a:cubicBezTo>
                  <a:cubicBezTo>
                    <a:pt x="1584" y="1358"/>
                    <a:pt x="3001" y="953"/>
                    <a:pt x="3001" y="953"/>
                  </a:cubicBezTo>
                  <a:lnTo>
                    <a:pt x="4989" y="977"/>
                  </a:lnTo>
                  <a:cubicBezTo>
                    <a:pt x="4989" y="977"/>
                    <a:pt x="3823" y="24"/>
                    <a:pt x="3656" y="24"/>
                  </a:cubicBezTo>
                  <a:cubicBezTo>
                    <a:pt x="3489" y="24"/>
                    <a:pt x="1525" y="167"/>
                    <a:pt x="1525" y="167"/>
                  </a:cubicBezTo>
                  <a:lnTo>
                    <a:pt x="572"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24" name="Google Shape;3024;p56" hidden="0"/>
            <p:cNvSpPr/>
            <p:nvPr isPhoto="0" userDrawn="0"/>
          </p:nvSpPr>
          <p:spPr bwMode="auto">
            <a:xfrm>
              <a:off x="3538761" y="2327008"/>
              <a:ext cx="102439" cy="30143"/>
            </a:xfrm>
            <a:custGeom>
              <a:avLst/>
              <a:gdLst/>
              <a:ahLst/>
              <a:cxnLst/>
              <a:rect l="l" t="t" r="r" b="b"/>
              <a:pathLst>
                <a:path w="2977" h="876" fill="norm" stroke="1" extrusionOk="0">
                  <a:moveTo>
                    <a:pt x="2867" y="0"/>
                  </a:moveTo>
                  <a:cubicBezTo>
                    <a:pt x="2730" y="0"/>
                    <a:pt x="2498" y="116"/>
                    <a:pt x="2370" y="141"/>
                  </a:cubicBezTo>
                  <a:cubicBezTo>
                    <a:pt x="2338" y="144"/>
                    <a:pt x="2262" y="146"/>
                    <a:pt x="2158" y="146"/>
                  </a:cubicBezTo>
                  <a:cubicBezTo>
                    <a:pt x="1637" y="146"/>
                    <a:pt x="405" y="105"/>
                    <a:pt x="405" y="105"/>
                  </a:cubicBezTo>
                  <a:lnTo>
                    <a:pt x="0" y="652"/>
                  </a:lnTo>
                  <a:cubicBezTo>
                    <a:pt x="167" y="760"/>
                    <a:pt x="346" y="831"/>
                    <a:pt x="548" y="843"/>
                  </a:cubicBezTo>
                  <a:cubicBezTo>
                    <a:pt x="739" y="857"/>
                    <a:pt x="846" y="876"/>
                    <a:pt x="970" y="876"/>
                  </a:cubicBezTo>
                  <a:cubicBezTo>
                    <a:pt x="1053" y="876"/>
                    <a:pt x="1144" y="867"/>
                    <a:pt x="1274" y="843"/>
                  </a:cubicBezTo>
                  <a:cubicBezTo>
                    <a:pt x="1608" y="795"/>
                    <a:pt x="1989" y="676"/>
                    <a:pt x="1989" y="676"/>
                  </a:cubicBezTo>
                  <a:cubicBezTo>
                    <a:pt x="2155" y="617"/>
                    <a:pt x="2310" y="533"/>
                    <a:pt x="2453" y="438"/>
                  </a:cubicBezTo>
                  <a:cubicBezTo>
                    <a:pt x="2703" y="271"/>
                    <a:pt x="2977" y="355"/>
                    <a:pt x="2977" y="105"/>
                  </a:cubicBezTo>
                  <a:cubicBezTo>
                    <a:pt x="2977" y="27"/>
                    <a:pt x="2933" y="0"/>
                    <a:pt x="28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25" name="Google Shape;3025;p56" hidden="0"/>
            <p:cNvSpPr/>
            <p:nvPr isPhoto="0" userDrawn="0"/>
          </p:nvSpPr>
          <p:spPr bwMode="auto">
            <a:xfrm>
              <a:off x="3538761" y="2322397"/>
              <a:ext cx="102439" cy="35683"/>
            </a:xfrm>
            <a:custGeom>
              <a:avLst/>
              <a:gdLst/>
              <a:ahLst/>
              <a:cxnLst/>
              <a:rect l="l" t="t" r="r" b="b"/>
              <a:pathLst>
                <a:path w="2977" h="1037" fill="none" stroke="1" extrusionOk="0">
                  <a:moveTo>
                    <a:pt x="405" y="239"/>
                  </a:moveTo>
                  <a:cubicBezTo>
                    <a:pt x="405" y="239"/>
                    <a:pt x="2179" y="298"/>
                    <a:pt x="2370" y="275"/>
                  </a:cubicBezTo>
                  <a:cubicBezTo>
                    <a:pt x="2560" y="239"/>
                    <a:pt x="2977" y="1"/>
                    <a:pt x="2977" y="239"/>
                  </a:cubicBezTo>
                  <a:cubicBezTo>
                    <a:pt x="2977" y="489"/>
                    <a:pt x="2703" y="405"/>
                    <a:pt x="2453" y="572"/>
                  </a:cubicBezTo>
                  <a:cubicBezTo>
                    <a:pt x="2310" y="667"/>
                    <a:pt x="2155" y="751"/>
                    <a:pt x="1989" y="810"/>
                  </a:cubicBezTo>
                  <a:cubicBezTo>
                    <a:pt x="1989" y="810"/>
                    <a:pt x="1608" y="929"/>
                    <a:pt x="1274" y="977"/>
                  </a:cubicBezTo>
                  <a:cubicBezTo>
                    <a:pt x="953" y="1037"/>
                    <a:pt x="870" y="1001"/>
                    <a:pt x="548" y="977"/>
                  </a:cubicBezTo>
                  <a:cubicBezTo>
                    <a:pt x="346" y="965"/>
                    <a:pt x="167" y="894"/>
                    <a:pt x="0" y="786"/>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26" name="Google Shape;3026;p56" hidden="0"/>
            <p:cNvSpPr/>
            <p:nvPr isPhoto="0" userDrawn="0"/>
          </p:nvSpPr>
          <p:spPr bwMode="auto">
            <a:xfrm>
              <a:off x="2746382" y="1849144"/>
              <a:ext cx="800996" cy="651657"/>
            </a:xfrm>
            <a:custGeom>
              <a:avLst/>
              <a:gdLst/>
              <a:ahLst/>
              <a:cxnLst/>
              <a:rect l="l" t="t" r="r" b="b"/>
              <a:pathLst>
                <a:path w="23278" h="18938" fill="norm" stroke="1" extrusionOk="0">
                  <a:moveTo>
                    <a:pt x="14959" y="1"/>
                  </a:moveTo>
                  <a:cubicBezTo>
                    <a:pt x="13128" y="1"/>
                    <a:pt x="10061" y="252"/>
                    <a:pt x="10061" y="252"/>
                  </a:cubicBezTo>
                  <a:cubicBezTo>
                    <a:pt x="10061" y="252"/>
                    <a:pt x="8668" y="395"/>
                    <a:pt x="7430" y="609"/>
                  </a:cubicBezTo>
                  <a:cubicBezTo>
                    <a:pt x="6204" y="823"/>
                    <a:pt x="3477" y="835"/>
                    <a:pt x="3334" y="1264"/>
                  </a:cubicBezTo>
                  <a:cubicBezTo>
                    <a:pt x="3203" y="1693"/>
                    <a:pt x="2561" y="11468"/>
                    <a:pt x="2561" y="11468"/>
                  </a:cubicBezTo>
                  <a:lnTo>
                    <a:pt x="1" y="17230"/>
                  </a:lnTo>
                  <a:cubicBezTo>
                    <a:pt x="1" y="17230"/>
                    <a:pt x="2080" y="18937"/>
                    <a:pt x="6394" y="18937"/>
                  </a:cubicBezTo>
                  <a:cubicBezTo>
                    <a:pt x="6708" y="18937"/>
                    <a:pt x="7033" y="18928"/>
                    <a:pt x="7371" y="18909"/>
                  </a:cubicBezTo>
                  <a:cubicBezTo>
                    <a:pt x="12347" y="18623"/>
                    <a:pt x="14086" y="17087"/>
                    <a:pt x="14086" y="17087"/>
                  </a:cubicBezTo>
                  <a:lnTo>
                    <a:pt x="12693" y="12099"/>
                  </a:lnTo>
                  <a:cubicBezTo>
                    <a:pt x="12693" y="12099"/>
                    <a:pt x="15003" y="10039"/>
                    <a:pt x="15062" y="9408"/>
                  </a:cubicBezTo>
                  <a:cubicBezTo>
                    <a:pt x="15122" y="8777"/>
                    <a:pt x="15145" y="8289"/>
                    <a:pt x="15145" y="8289"/>
                  </a:cubicBezTo>
                  <a:cubicBezTo>
                    <a:pt x="15145" y="8289"/>
                    <a:pt x="16574" y="10491"/>
                    <a:pt x="16860" y="10670"/>
                  </a:cubicBezTo>
                  <a:cubicBezTo>
                    <a:pt x="17146" y="10837"/>
                    <a:pt x="22527" y="14611"/>
                    <a:pt x="22527" y="14611"/>
                  </a:cubicBezTo>
                  <a:lnTo>
                    <a:pt x="23277" y="13301"/>
                  </a:lnTo>
                  <a:lnTo>
                    <a:pt x="18717" y="8039"/>
                  </a:lnTo>
                  <a:lnTo>
                    <a:pt x="18527" y="7634"/>
                  </a:lnTo>
                  <a:lnTo>
                    <a:pt x="17170" y="4824"/>
                  </a:lnTo>
                  <a:cubicBezTo>
                    <a:pt x="17170" y="4824"/>
                    <a:pt x="17229" y="1681"/>
                    <a:pt x="17170" y="1228"/>
                  </a:cubicBezTo>
                  <a:cubicBezTo>
                    <a:pt x="17122" y="764"/>
                    <a:pt x="17062" y="335"/>
                    <a:pt x="16169" y="85"/>
                  </a:cubicBezTo>
                  <a:cubicBezTo>
                    <a:pt x="15963" y="24"/>
                    <a:pt x="15519" y="1"/>
                    <a:pt x="14959" y="1"/>
                  </a:cubicBezTo>
                  <a:close/>
                </a:path>
              </a:pathLst>
            </a:custGeom>
            <a:solidFill>
              <a:srgbClr val="85858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27" name="Google Shape;3027;p56" hidden="0"/>
            <p:cNvSpPr/>
            <p:nvPr isPhoto="0" userDrawn="0"/>
          </p:nvSpPr>
          <p:spPr bwMode="auto">
            <a:xfrm>
              <a:off x="2746382" y="1843053"/>
              <a:ext cx="800996" cy="666591"/>
            </a:xfrm>
            <a:custGeom>
              <a:avLst/>
              <a:gdLst/>
              <a:ahLst/>
              <a:cxnLst/>
              <a:rect l="l" t="t" r="r" b="b"/>
              <a:pathLst>
                <a:path w="23278" h="19372" fill="none" stroke="1" extrusionOk="0">
                  <a:moveTo>
                    <a:pt x="18527" y="7811"/>
                  </a:moveTo>
                  <a:lnTo>
                    <a:pt x="17170" y="5001"/>
                  </a:lnTo>
                  <a:cubicBezTo>
                    <a:pt x="17170" y="5001"/>
                    <a:pt x="17229" y="1858"/>
                    <a:pt x="17170" y="1405"/>
                  </a:cubicBezTo>
                  <a:cubicBezTo>
                    <a:pt x="17122" y="941"/>
                    <a:pt x="17062" y="512"/>
                    <a:pt x="16169" y="262"/>
                  </a:cubicBezTo>
                  <a:cubicBezTo>
                    <a:pt x="15288" y="0"/>
                    <a:pt x="10061" y="429"/>
                    <a:pt x="10061" y="429"/>
                  </a:cubicBezTo>
                  <a:cubicBezTo>
                    <a:pt x="10061" y="429"/>
                    <a:pt x="8668" y="572"/>
                    <a:pt x="7430" y="786"/>
                  </a:cubicBezTo>
                  <a:cubicBezTo>
                    <a:pt x="6204" y="1000"/>
                    <a:pt x="3477" y="1012"/>
                    <a:pt x="3334" y="1441"/>
                  </a:cubicBezTo>
                  <a:cubicBezTo>
                    <a:pt x="3203" y="1870"/>
                    <a:pt x="2561" y="11645"/>
                    <a:pt x="2561" y="11645"/>
                  </a:cubicBezTo>
                  <a:lnTo>
                    <a:pt x="1" y="17407"/>
                  </a:lnTo>
                  <a:cubicBezTo>
                    <a:pt x="1" y="17407"/>
                    <a:pt x="2394" y="19372"/>
                    <a:pt x="7371" y="19086"/>
                  </a:cubicBezTo>
                  <a:cubicBezTo>
                    <a:pt x="12347" y="18800"/>
                    <a:pt x="14086" y="17264"/>
                    <a:pt x="14086" y="17264"/>
                  </a:cubicBezTo>
                  <a:lnTo>
                    <a:pt x="12693" y="12276"/>
                  </a:lnTo>
                  <a:cubicBezTo>
                    <a:pt x="12693" y="12276"/>
                    <a:pt x="15003" y="10216"/>
                    <a:pt x="15062" y="9585"/>
                  </a:cubicBezTo>
                  <a:cubicBezTo>
                    <a:pt x="15122" y="8954"/>
                    <a:pt x="15145" y="8466"/>
                    <a:pt x="15145" y="8466"/>
                  </a:cubicBezTo>
                  <a:cubicBezTo>
                    <a:pt x="15145" y="8466"/>
                    <a:pt x="16574" y="10668"/>
                    <a:pt x="16860" y="10847"/>
                  </a:cubicBezTo>
                  <a:cubicBezTo>
                    <a:pt x="17146" y="11014"/>
                    <a:pt x="22527" y="14788"/>
                    <a:pt x="22527" y="14788"/>
                  </a:cubicBezTo>
                  <a:lnTo>
                    <a:pt x="23277" y="13478"/>
                  </a:lnTo>
                  <a:lnTo>
                    <a:pt x="18717" y="8216"/>
                  </a:lnTo>
                  <a:lnTo>
                    <a:pt x="18527" y="781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28" name="Google Shape;3028;p56" hidden="0"/>
            <p:cNvSpPr/>
            <p:nvPr isPhoto="0" userDrawn="0"/>
          </p:nvSpPr>
          <p:spPr bwMode="auto">
            <a:xfrm>
              <a:off x="3267535" y="1975776"/>
              <a:ext cx="16826" cy="158183"/>
            </a:xfrm>
            <a:custGeom>
              <a:avLst/>
              <a:gdLst/>
              <a:ahLst/>
              <a:cxnLst/>
              <a:rect l="l" t="t" r="r" b="b"/>
              <a:pathLst>
                <a:path w="489" h="4597" fill="none" stroke="1" extrusionOk="0">
                  <a:moveTo>
                    <a:pt x="0" y="4597"/>
                  </a:moveTo>
                  <a:lnTo>
                    <a:pt x="489"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29" name="Google Shape;3029;p56" hidden="0"/>
            <p:cNvSpPr/>
            <p:nvPr isPhoto="0" userDrawn="0"/>
          </p:nvSpPr>
          <p:spPr bwMode="auto">
            <a:xfrm>
              <a:off x="3280232" y="1964730"/>
              <a:ext cx="43047" cy="62729"/>
            </a:xfrm>
            <a:custGeom>
              <a:avLst/>
              <a:gdLst/>
              <a:ahLst/>
              <a:cxnLst/>
              <a:rect l="l" t="t" r="r" b="b"/>
              <a:pathLst>
                <a:path w="1251" h="1823" fill="none" stroke="1" extrusionOk="0">
                  <a:moveTo>
                    <a:pt x="1" y="1822"/>
                  </a:moveTo>
                  <a:cubicBezTo>
                    <a:pt x="1" y="1822"/>
                    <a:pt x="894" y="1013"/>
                    <a:pt x="1251"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30" name="Google Shape;3030;p56" hidden="0"/>
            <p:cNvSpPr/>
            <p:nvPr isPhoto="0" userDrawn="0"/>
          </p:nvSpPr>
          <p:spPr bwMode="auto">
            <a:xfrm>
              <a:off x="3310548" y="2030283"/>
              <a:ext cx="14796" cy="5368"/>
            </a:xfrm>
            <a:custGeom>
              <a:avLst/>
              <a:gdLst/>
              <a:ahLst/>
              <a:cxnLst/>
              <a:rect l="l" t="t" r="r" b="b"/>
              <a:pathLst>
                <a:path w="430" h="156" fill="none" stroke="1" extrusionOk="0">
                  <a:moveTo>
                    <a:pt x="1" y="155"/>
                  </a:moveTo>
                  <a:cubicBezTo>
                    <a:pt x="155" y="120"/>
                    <a:pt x="298" y="72"/>
                    <a:pt x="429"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31" name="Google Shape;3031;p56" hidden="0"/>
            <p:cNvSpPr/>
            <p:nvPr isPhoto="0" userDrawn="0"/>
          </p:nvSpPr>
          <p:spPr bwMode="auto">
            <a:xfrm>
              <a:off x="3276963" y="2038886"/>
              <a:ext cx="22573" cy="4955"/>
            </a:xfrm>
            <a:custGeom>
              <a:avLst/>
              <a:gdLst/>
              <a:ahLst/>
              <a:cxnLst/>
              <a:rect l="l" t="t" r="r" b="b"/>
              <a:pathLst>
                <a:path w="656" h="144" fill="none" stroke="1" extrusionOk="0">
                  <a:moveTo>
                    <a:pt x="0" y="143"/>
                  </a:moveTo>
                  <a:cubicBezTo>
                    <a:pt x="0" y="143"/>
                    <a:pt x="310" y="84"/>
                    <a:pt x="655"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32" name="Google Shape;3032;p56" hidden="0"/>
            <p:cNvSpPr/>
            <p:nvPr isPhoto="0" userDrawn="0"/>
          </p:nvSpPr>
          <p:spPr bwMode="auto">
            <a:xfrm>
              <a:off x="3012688" y="1852895"/>
              <a:ext cx="258970" cy="381435"/>
            </a:xfrm>
            <a:custGeom>
              <a:avLst/>
              <a:gdLst/>
              <a:ahLst/>
              <a:cxnLst/>
              <a:rect l="l" t="t" r="r" b="b"/>
              <a:pathLst>
                <a:path w="7526" h="11085" fill="norm" stroke="1" extrusionOk="0">
                  <a:moveTo>
                    <a:pt x="6275" y="0"/>
                  </a:moveTo>
                  <a:lnTo>
                    <a:pt x="1144" y="36"/>
                  </a:lnTo>
                  <a:lnTo>
                    <a:pt x="120" y="3715"/>
                  </a:lnTo>
                  <a:lnTo>
                    <a:pt x="1239" y="4655"/>
                  </a:lnTo>
                  <a:lnTo>
                    <a:pt x="1" y="5858"/>
                  </a:lnTo>
                  <a:cubicBezTo>
                    <a:pt x="1" y="5858"/>
                    <a:pt x="465" y="7656"/>
                    <a:pt x="1120" y="9061"/>
                  </a:cubicBezTo>
                  <a:cubicBezTo>
                    <a:pt x="1775" y="10454"/>
                    <a:pt x="2203" y="11085"/>
                    <a:pt x="2203" y="11085"/>
                  </a:cubicBezTo>
                  <a:cubicBezTo>
                    <a:pt x="2203" y="11085"/>
                    <a:pt x="4859" y="9835"/>
                    <a:pt x="5549" y="8715"/>
                  </a:cubicBezTo>
                  <a:cubicBezTo>
                    <a:pt x="6240" y="7608"/>
                    <a:pt x="7145" y="5858"/>
                    <a:pt x="7145" y="5858"/>
                  </a:cubicBezTo>
                  <a:lnTo>
                    <a:pt x="6347" y="5060"/>
                  </a:lnTo>
                  <a:lnTo>
                    <a:pt x="7526" y="4441"/>
                  </a:lnTo>
                  <a:cubicBezTo>
                    <a:pt x="7526" y="4441"/>
                    <a:pt x="7133" y="2786"/>
                    <a:pt x="6894" y="1750"/>
                  </a:cubicBezTo>
                  <a:cubicBezTo>
                    <a:pt x="6764" y="1143"/>
                    <a:pt x="6549" y="560"/>
                    <a:pt x="6275"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33" name="Google Shape;3033;p56" hidden="0"/>
            <p:cNvSpPr/>
            <p:nvPr isPhoto="0" userDrawn="0"/>
          </p:nvSpPr>
          <p:spPr bwMode="auto">
            <a:xfrm>
              <a:off x="3074146" y="1870513"/>
              <a:ext cx="143421" cy="340487"/>
            </a:xfrm>
            <a:custGeom>
              <a:avLst/>
              <a:gdLst/>
              <a:ahLst/>
              <a:cxnLst/>
              <a:rect l="l" t="t" r="r" b="b"/>
              <a:pathLst>
                <a:path w="4168" h="9895" fill="norm" stroke="1" extrusionOk="0">
                  <a:moveTo>
                    <a:pt x="215" y="0"/>
                  </a:moveTo>
                  <a:lnTo>
                    <a:pt x="227" y="3"/>
                  </a:lnTo>
                  <a:lnTo>
                    <a:pt x="227" y="3"/>
                  </a:lnTo>
                  <a:cubicBezTo>
                    <a:pt x="227" y="1"/>
                    <a:pt x="227" y="0"/>
                    <a:pt x="227" y="0"/>
                  </a:cubicBezTo>
                  <a:close/>
                  <a:moveTo>
                    <a:pt x="227" y="3"/>
                  </a:moveTo>
                  <a:cubicBezTo>
                    <a:pt x="226" y="115"/>
                    <a:pt x="190" y="3306"/>
                    <a:pt x="96" y="4441"/>
                  </a:cubicBezTo>
                  <a:cubicBezTo>
                    <a:pt x="1" y="5596"/>
                    <a:pt x="96" y="7322"/>
                    <a:pt x="251" y="8061"/>
                  </a:cubicBezTo>
                  <a:cubicBezTo>
                    <a:pt x="394" y="8787"/>
                    <a:pt x="691" y="9894"/>
                    <a:pt x="691" y="9894"/>
                  </a:cubicBezTo>
                  <a:cubicBezTo>
                    <a:pt x="691" y="9894"/>
                    <a:pt x="2703" y="8251"/>
                    <a:pt x="2977" y="7561"/>
                  </a:cubicBezTo>
                  <a:cubicBezTo>
                    <a:pt x="3239" y="6870"/>
                    <a:pt x="3727" y="4143"/>
                    <a:pt x="3727" y="4143"/>
                  </a:cubicBezTo>
                  <a:lnTo>
                    <a:pt x="4168" y="1000"/>
                  </a:lnTo>
                  <a:lnTo>
                    <a:pt x="227" y="3"/>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34" name="Google Shape;3034;p56" hidden="0"/>
            <p:cNvSpPr/>
            <p:nvPr isPhoto="0" userDrawn="0"/>
          </p:nvSpPr>
          <p:spPr bwMode="auto">
            <a:xfrm>
              <a:off x="3077415" y="1850004"/>
              <a:ext cx="138948" cy="177865"/>
            </a:xfrm>
            <a:custGeom>
              <a:avLst/>
              <a:gdLst/>
              <a:ahLst/>
              <a:cxnLst/>
              <a:rect l="l" t="t" r="r" b="b"/>
              <a:pathLst>
                <a:path w="4038" h="5169" fill="norm" stroke="1" extrusionOk="0">
                  <a:moveTo>
                    <a:pt x="227" y="1"/>
                  </a:moveTo>
                  <a:lnTo>
                    <a:pt x="1" y="4620"/>
                  </a:lnTo>
                  <a:lnTo>
                    <a:pt x="1965" y="3346"/>
                  </a:lnTo>
                  <a:lnTo>
                    <a:pt x="3620" y="5168"/>
                  </a:lnTo>
                  <a:lnTo>
                    <a:pt x="4037" y="1382"/>
                  </a:lnTo>
                  <a:lnTo>
                    <a:pt x="227"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35" name="Google Shape;3035;p56" hidden="0"/>
            <p:cNvSpPr/>
            <p:nvPr isPhoto="0" userDrawn="0"/>
          </p:nvSpPr>
          <p:spPr bwMode="auto">
            <a:xfrm>
              <a:off x="3109795" y="1904098"/>
              <a:ext cx="79522" cy="128659"/>
            </a:xfrm>
            <a:custGeom>
              <a:avLst/>
              <a:gdLst/>
              <a:ahLst/>
              <a:cxnLst/>
              <a:rect l="l" t="t" r="r" b="b"/>
              <a:pathLst>
                <a:path w="2311" h="3739" fill="norm" stroke="1" extrusionOk="0">
                  <a:moveTo>
                    <a:pt x="1" y="0"/>
                  </a:moveTo>
                  <a:lnTo>
                    <a:pt x="810" y="3739"/>
                  </a:lnTo>
                  <a:lnTo>
                    <a:pt x="2310" y="691"/>
                  </a:lnTo>
                  <a:cubicBezTo>
                    <a:pt x="2310" y="691"/>
                    <a:pt x="536" y="620"/>
                    <a:pt x="1"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36" name="Google Shape;3036;p56" hidden="0"/>
            <p:cNvSpPr/>
            <p:nvPr isPhoto="0" userDrawn="0"/>
          </p:nvSpPr>
          <p:spPr bwMode="auto">
            <a:xfrm>
              <a:off x="3020086" y="1574270"/>
              <a:ext cx="301156" cy="217196"/>
            </a:xfrm>
            <a:custGeom>
              <a:avLst/>
              <a:gdLst/>
              <a:ahLst/>
              <a:cxnLst/>
              <a:rect l="l" t="t" r="r" b="b"/>
              <a:pathLst>
                <a:path w="8752" h="6312" fill="norm" stroke="1" extrusionOk="0">
                  <a:moveTo>
                    <a:pt x="3742" y="0"/>
                  </a:moveTo>
                  <a:cubicBezTo>
                    <a:pt x="3694" y="0"/>
                    <a:pt x="3667" y="1"/>
                    <a:pt x="3667" y="1"/>
                  </a:cubicBezTo>
                  <a:cubicBezTo>
                    <a:pt x="3215" y="37"/>
                    <a:pt x="2774" y="156"/>
                    <a:pt x="2358" y="334"/>
                  </a:cubicBezTo>
                  <a:cubicBezTo>
                    <a:pt x="1643" y="644"/>
                    <a:pt x="572" y="2430"/>
                    <a:pt x="310" y="3049"/>
                  </a:cubicBezTo>
                  <a:cubicBezTo>
                    <a:pt x="48" y="3668"/>
                    <a:pt x="0" y="3906"/>
                    <a:pt x="262" y="4501"/>
                  </a:cubicBezTo>
                  <a:cubicBezTo>
                    <a:pt x="464" y="4942"/>
                    <a:pt x="703" y="5359"/>
                    <a:pt x="953" y="5764"/>
                  </a:cubicBezTo>
                  <a:lnTo>
                    <a:pt x="1334" y="6109"/>
                  </a:lnTo>
                  <a:lnTo>
                    <a:pt x="1476" y="5573"/>
                  </a:lnTo>
                  <a:cubicBezTo>
                    <a:pt x="1476" y="5573"/>
                    <a:pt x="1572" y="5359"/>
                    <a:pt x="1929" y="5025"/>
                  </a:cubicBezTo>
                  <a:cubicBezTo>
                    <a:pt x="2286" y="4692"/>
                    <a:pt x="3310" y="3954"/>
                    <a:pt x="3310" y="3954"/>
                  </a:cubicBezTo>
                  <a:cubicBezTo>
                    <a:pt x="3679" y="4323"/>
                    <a:pt x="4060" y="4668"/>
                    <a:pt x="4477" y="5002"/>
                  </a:cubicBezTo>
                  <a:cubicBezTo>
                    <a:pt x="5358" y="5740"/>
                    <a:pt x="6358" y="6311"/>
                    <a:pt x="6549" y="6311"/>
                  </a:cubicBezTo>
                  <a:lnTo>
                    <a:pt x="7025" y="6311"/>
                  </a:lnTo>
                  <a:cubicBezTo>
                    <a:pt x="7025" y="6311"/>
                    <a:pt x="7215" y="6240"/>
                    <a:pt x="7441" y="6168"/>
                  </a:cubicBezTo>
                  <a:cubicBezTo>
                    <a:pt x="7894" y="6014"/>
                    <a:pt x="8263" y="5692"/>
                    <a:pt x="8465" y="5263"/>
                  </a:cubicBezTo>
                  <a:cubicBezTo>
                    <a:pt x="8751" y="4692"/>
                    <a:pt x="8727" y="2501"/>
                    <a:pt x="7525" y="1215"/>
                  </a:cubicBezTo>
                  <a:cubicBezTo>
                    <a:pt x="6432" y="58"/>
                    <a:pt x="4182" y="0"/>
                    <a:pt x="3742"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37" name="Google Shape;3037;p56" hidden="0"/>
            <p:cNvSpPr/>
            <p:nvPr isPhoto="0" userDrawn="0"/>
          </p:nvSpPr>
          <p:spPr bwMode="auto">
            <a:xfrm>
              <a:off x="2985641" y="1787204"/>
              <a:ext cx="110663" cy="102301"/>
            </a:xfrm>
            <a:custGeom>
              <a:avLst/>
              <a:gdLst/>
              <a:ahLst/>
              <a:cxnLst/>
              <a:rect l="l" t="t" r="r" b="b"/>
              <a:pathLst>
                <a:path w="3216" h="2973" fill="norm" stroke="1" extrusionOk="0">
                  <a:moveTo>
                    <a:pt x="2336" y="0"/>
                  </a:moveTo>
                  <a:cubicBezTo>
                    <a:pt x="2144" y="0"/>
                    <a:pt x="1930" y="52"/>
                    <a:pt x="1930" y="52"/>
                  </a:cubicBezTo>
                  <a:cubicBezTo>
                    <a:pt x="1930" y="52"/>
                    <a:pt x="1806" y="32"/>
                    <a:pt x="1625" y="32"/>
                  </a:cubicBezTo>
                  <a:cubicBezTo>
                    <a:pt x="1323" y="32"/>
                    <a:pt x="861" y="87"/>
                    <a:pt x="549" y="385"/>
                  </a:cubicBezTo>
                  <a:cubicBezTo>
                    <a:pt x="49" y="861"/>
                    <a:pt x="1" y="2052"/>
                    <a:pt x="477" y="2409"/>
                  </a:cubicBezTo>
                  <a:cubicBezTo>
                    <a:pt x="869" y="2703"/>
                    <a:pt x="1680" y="2973"/>
                    <a:pt x="2234" y="2973"/>
                  </a:cubicBezTo>
                  <a:cubicBezTo>
                    <a:pt x="2353" y="2973"/>
                    <a:pt x="2460" y="2960"/>
                    <a:pt x="2549" y="2933"/>
                  </a:cubicBezTo>
                  <a:cubicBezTo>
                    <a:pt x="3061" y="2778"/>
                    <a:pt x="3216" y="2290"/>
                    <a:pt x="3216" y="1790"/>
                  </a:cubicBezTo>
                  <a:cubicBezTo>
                    <a:pt x="3216" y="1278"/>
                    <a:pt x="2716" y="290"/>
                    <a:pt x="2620" y="99"/>
                  </a:cubicBezTo>
                  <a:cubicBezTo>
                    <a:pt x="2582" y="23"/>
                    <a:pt x="2464" y="0"/>
                    <a:pt x="2336"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38" name="Google Shape;3038;p56" hidden="0"/>
            <p:cNvSpPr/>
            <p:nvPr isPhoto="0" userDrawn="0"/>
          </p:nvSpPr>
          <p:spPr bwMode="auto">
            <a:xfrm>
              <a:off x="3029102" y="1772717"/>
              <a:ext cx="48346" cy="62592"/>
            </a:xfrm>
            <a:custGeom>
              <a:avLst/>
              <a:gdLst/>
              <a:ahLst/>
              <a:cxnLst/>
              <a:rect l="l" t="t" r="r" b="b"/>
              <a:pathLst>
                <a:path w="1405" h="1819" fill="norm" stroke="1" extrusionOk="0">
                  <a:moveTo>
                    <a:pt x="630" y="0"/>
                  </a:moveTo>
                  <a:cubicBezTo>
                    <a:pt x="528" y="0"/>
                    <a:pt x="420" y="61"/>
                    <a:pt x="321" y="235"/>
                  </a:cubicBezTo>
                  <a:cubicBezTo>
                    <a:pt x="0" y="830"/>
                    <a:pt x="488" y="1390"/>
                    <a:pt x="845" y="1580"/>
                  </a:cubicBezTo>
                  <a:cubicBezTo>
                    <a:pt x="1024" y="1687"/>
                    <a:pt x="1203" y="1771"/>
                    <a:pt x="1405" y="1818"/>
                  </a:cubicBezTo>
                  <a:lnTo>
                    <a:pt x="1083" y="342"/>
                  </a:lnTo>
                  <a:cubicBezTo>
                    <a:pt x="1083" y="342"/>
                    <a:pt x="872" y="0"/>
                    <a:pt x="630"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39" name="Google Shape;3039;p56" hidden="0"/>
            <p:cNvSpPr/>
            <p:nvPr isPhoto="0" userDrawn="0"/>
          </p:nvSpPr>
          <p:spPr bwMode="auto">
            <a:xfrm>
              <a:off x="3250742" y="1787170"/>
              <a:ext cx="37300" cy="62041"/>
            </a:xfrm>
            <a:custGeom>
              <a:avLst/>
              <a:gdLst/>
              <a:ahLst/>
              <a:cxnLst/>
              <a:rect l="l" t="t" r="r" b="b"/>
              <a:pathLst>
                <a:path w="1084" h="1803" fill="norm" stroke="1" extrusionOk="0">
                  <a:moveTo>
                    <a:pt x="723" y="0"/>
                  </a:moveTo>
                  <a:cubicBezTo>
                    <a:pt x="534" y="0"/>
                    <a:pt x="322" y="124"/>
                    <a:pt x="322" y="124"/>
                  </a:cubicBezTo>
                  <a:lnTo>
                    <a:pt x="0" y="1803"/>
                  </a:lnTo>
                  <a:cubicBezTo>
                    <a:pt x="0" y="1803"/>
                    <a:pt x="155" y="1660"/>
                    <a:pt x="393" y="1505"/>
                  </a:cubicBezTo>
                  <a:cubicBezTo>
                    <a:pt x="619" y="1339"/>
                    <a:pt x="1084" y="815"/>
                    <a:pt x="1012" y="291"/>
                  </a:cubicBezTo>
                  <a:cubicBezTo>
                    <a:pt x="987" y="66"/>
                    <a:pt x="861" y="0"/>
                    <a:pt x="723"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40" name="Google Shape;3040;p56" hidden="0"/>
            <p:cNvSpPr/>
            <p:nvPr isPhoto="0" userDrawn="0"/>
          </p:nvSpPr>
          <p:spPr bwMode="auto">
            <a:xfrm>
              <a:off x="3063926" y="1677950"/>
              <a:ext cx="197892" cy="267159"/>
            </a:xfrm>
            <a:custGeom>
              <a:avLst/>
              <a:gdLst/>
              <a:ahLst/>
              <a:cxnLst/>
              <a:rect l="l" t="t" r="r" b="b"/>
              <a:pathLst>
                <a:path w="5751" h="7764" fill="norm" stroke="1" extrusionOk="0">
                  <a:moveTo>
                    <a:pt x="2072" y="0"/>
                  </a:moveTo>
                  <a:cubicBezTo>
                    <a:pt x="2072" y="0"/>
                    <a:pt x="2060" y="7"/>
                    <a:pt x="2050" y="28"/>
                  </a:cubicBezTo>
                  <a:lnTo>
                    <a:pt x="2050" y="28"/>
                  </a:lnTo>
                  <a:cubicBezTo>
                    <a:pt x="2064" y="10"/>
                    <a:pt x="2072" y="0"/>
                    <a:pt x="2072" y="0"/>
                  </a:cubicBezTo>
                  <a:close/>
                  <a:moveTo>
                    <a:pt x="2050" y="28"/>
                  </a:moveTo>
                  <a:lnTo>
                    <a:pt x="2050" y="28"/>
                  </a:lnTo>
                  <a:cubicBezTo>
                    <a:pt x="1871" y="259"/>
                    <a:pt x="608" y="1867"/>
                    <a:pt x="0" y="2143"/>
                  </a:cubicBezTo>
                  <a:cubicBezTo>
                    <a:pt x="0" y="2143"/>
                    <a:pt x="393" y="5310"/>
                    <a:pt x="786" y="5953"/>
                  </a:cubicBezTo>
                  <a:cubicBezTo>
                    <a:pt x="1191" y="6608"/>
                    <a:pt x="1905" y="7763"/>
                    <a:pt x="2834" y="7763"/>
                  </a:cubicBezTo>
                  <a:cubicBezTo>
                    <a:pt x="3751" y="7763"/>
                    <a:pt x="4774" y="6751"/>
                    <a:pt x="5167" y="5787"/>
                  </a:cubicBezTo>
                  <a:cubicBezTo>
                    <a:pt x="5560" y="4834"/>
                    <a:pt x="5751" y="3298"/>
                    <a:pt x="5751" y="3298"/>
                  </a:cubicBezTo>
                  <a:cubicBezTo>
                    <a:pt x="5751" y="3298"/>
                    <a:pt x="4215" y="2667"/>
                    <a:pt x="2989" y="1417"/>
                  </a:cubicBezTo>
                  <a:cubicBezTo>
                    <a:pt x="2018" y="418"/>
                    <a:pt x="2013" y="111"/>
                    <a:pt x="2050" y="28"/>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41" name="Google Shape;3041;p56" hidden="0"/>
            <p:cNvSpPr/>
            <p:nvPr isPhoto="0" userDrawn="0"/>
          </p:nvSpPr>
          <p:spPr bwMode="auto">
            <a:xfrm>
              <a:off x="3149540" y="1851243"/>
              <a:ext cx="38539" cy="16414"/>
            </a:xfrm>
            <a:custGeom>
              <a:avLst/>
              <a:gdLst/>
              <a:ahLst/>
              <a:cxnLst/>
              <a:rect l="l" t="t" r="r" b="b"/>
              <a:pathLst>
                <a:path w="1120" h="477" fill="none" stroke="1" extrusionOk="0">
                  <a:moveTo>
                    <a:pt x="0" y="0"/>
                  </a:moveTo>
                  <a:cubicBezTo>
                    <a:pt x="0" y="0"/>
                    <a:pt x="596" y="477"/>
                    <a:pt x="1120" y="48"/>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42" name="Google Shape;3042;p56" hidden="0"/>
            <p:cNvSpPr/>
            <p:nvPr isPhoto="0" userDrawn="0"/>
          </p:nvSpPr>
          <p:spPr bwMode="auto">
            <a:xfrm>
              <a:off x="3137255" y="1874194"/>
              <a:ext cx="63934" cy="27872"/>
            </a:xfrm>
            <a:custGeom>
              <a:avLst/>
              <a:gdLst/>
              <a:ahLst/>
              <a:cxnLst/>
              <a:rect l="l" t="t" r="r" b="b"/>
              <a:pathLst>
                <a:path w="1858" h="810" fill="none" stroke="1" extrusionOk="0">
                  <a:moveTo>
                    <a:pt x="0" y="24"/>
                  </a:moveTo>
                  <a:cubicBezTo>
                    <a:pt x="0" y="24"/>
                    <a:pt x="810" y="810"/>
                    <a:pt x="1858"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43" name="Google Shape;3043;p56" hidden="0"/>
            <p:cNvSpPr/>
            <p:nvPr isPhoto="0" userDrawn="0"/>
          </p:nvSpPr>
          <p:spPr bwMode="auto">
            <a:xfrm>
              <a:off x="3115129" y="1787755"/>
              <a:ext cx="18064" cy="16964"/>
            </a:xfrm>
            <a:custGeom>
              <a:avLst/>
              <a:gdLst/>
              <a:ahLst/>
              <a:cxnLst/>
              <a:rect l="l" t="t" r="r" b="b"/>
              <a:pathLst>
                <a:path w="525" h="493" fill="norm" stroke="1" extrusionOk="0">
                  <a:moveTo>
                    <a:pt x="262" y="0"/>
                  </a:moveTo>
                  <a:cubicBezTo>
                    <a:pt x="155" y="0"/>
                    <a:pt x="48" y="83"/>
                    <a:pt x="24" y="191"/>
                  </a:cubicBezTo>
                  <a:cubicBezTo>
                    <a:pt x="0" y="333"/>
                    <a:pt x="84" y="452"/>
                    <a:pt x="215" y="488"/>
                  </a:cubicBezTo>
                  <a:cubicBezTo>
                    <a:pt x="230" y="491"/>
                    <a:pt x="244" y="492"/>
                    <a:pt x="259" y="492"/>
                  </a:cubicBezTo>
                  <a:cubicBezTo>
                    <a:pt x="374" y="492"/>
                    <a:pt x="479" y="412"/>
                    <a:pt x="500" y="286"/>
                  </a:cubicBezTo>
                  <a:lnTo>
                    <a:pt x="500" y="298"/>
                  </a:lnTo>
                  <a:cubicBezTo>
                    <a:pt x="524" y="143"/>
                    <a:pt x="417" y="12"/>
                    <a:pt x="2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44" name="Google Shape;3044;p56" hidden="0"/>
            <p:cNvSpPr/>
            <p:nvPr isPhoto="0" userDrawn="0"/>
          </p:nvSpPr>
          <p:spPr bwMode="auto">
            <a:xfrm>
              <a:off x="3199538" y="1792641"/>
              <a:ext cx="17618" cy="16999"/>
            </a:xfrm>
            <a:custGeom>
              <a:avLst/>
              <a:gdLst/>
              <a:ahLst/>
              <a:cxnLst/>
              <a:rect l="l" t="t" r="r" b="b"/>
              <a:pathLst>
                <a:path w="512" h="494" fill="norm" stroke="1" extrusionOk="0">
                  <a:moveTo>
                    <a:pt x="262" y="1"/>
                  </a:moveTo>
                  <a:cubicBezTo>
                    <a:pt x="143" y="1"/>
                    <a:pt x="48" y="84"/>
                    <a:pt x="24" y="203"/>
                  </a:cubicBezTo>
                  <a:cubicBezTo>
                    <a:pt x="0" y="334"/>
                    <a:pt x="83" y="465"/>
                    <a:pt x="214" y="489"/>
                  </a:cubicBezTo>
                  <a:cubicBezTo>
                    <a:pt x="229" y="492"/>
                    <a:pt x="244" y="493"/>
                    <a:pt x="259" y="493"/>
                  </a:cubicBezTo>
                  <a:cubicBezTo>
                    <a:pt x="374" y="493"/>
                    <a:pt x="479" y="415"/>
                    <a:pt x="500" y="299"/>
                  </a:cubicBezTo>
                  <a:cubicBezTo>
                    <a:pt x="512" y="156"/>
                    <a:pt x="405" y="25"/>
                    <a:pt x="2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45" name="Google Shape;3045;p56" hidden="0"/>
            <p:cNvSpPr/>
            <p:nvPr isPhoto="0" userDrawn="0"/>
          </p:nvSpPr>
          <p:spPr bwMode="auto">
            <a:xfrm>
              <a:off x="3105287" y="1757818"/>
              <a:ext cx="41017" cy="9876"/>
            </a:xfrm>
            <a:custGeom>
              <a:avLst/>
              <a:gdLst/>
              <a:ahLst/>
              <a:cxnLst/>
              <a:rect l="l" t="t" r="r" b="b"/>
              <a:pathLst>
                <a:path w="1192" h="287" fill="none" stroke="1" extrusionOk="0">
                  <a:moveTo>
                    <a:pt x="1" y="287"/>
                  </a:moveTo>
                  <a:cubicBezTo>
                    <a:pt x="1" y="287"/>
                    <a:pt x="453" y="1"/>
                    <a:pt x="1191" y="239"/>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46" name="Google Shape;3046;p56" hidden="0"/>
            <p:cNvSpPr/>
            <p:nvPr isPhoto="0" userDrawn="0"/>
          </p:nvSpPr>
          <p:spPr bwMode="auto">
            <a:xfrm>
              <a:off x="3196235" y="1760295"/>
              <a:ext cx="47555" cy="23777"/>
            </a:xfrm>
            <a:custGeom>
              <a:avLst/>
              <a:gdLst/>
              <a:ahLst/>
              <a:cxnLst/>
              <a:rect l="l" t="t" r="r" b="b"/>
              <a:pathLst>
                <a:path w="1382" h="691" fill="none" stroke="1" extrusionOk="0">
                  <a:moveTo>
                    <a:pt x="1" y="334"/>
                  </a:moveTo>
                  <a:cubicBezTo>
                    <a:pt x="1" y="334"/>
                    <a:pt x="334" y="0"/>
                    <a:pt x="1382" y="69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47" name="Google Shape;3047;p56" hidden="0"/>
            <p:cNvSpPr/>
            <p:nvPr isPhoto="0" userDrawn="0"/>
          </p:nvSpPr>
          <p:spPr bwMode="auto">
            <a:xfrm>
              <a:off x="3089321" y="1773406"/>
              <a:ext cx="76218" cy="50824"/>
            </a:xfrm>
            <a:custGeom>
              <a:avLst/>
              <a:gdLst/>
              <a:ahLst/>
              <a:cxnLst/>
              <a:rect l="l" t="t" r="r" b="b"/>
              <a:pathLst>
                <a:path w="2215" h="1477" fill="none" stroke="1" extrusionOk="0">
                  <a:moveTo>
                    <a:pt x="12" y="941"/>
                  </a:moveTo>
                  <a:lnTo>
                    <a:pt x="36" y="417"/>
                  </a:lnTo>
                  <a:cubicBezTo>
                    <a:pt x="48" y="179"/>
                    <a:pt x="250" y="0"/>
                    <a:pt x="488" y="12"/>
                  </a:cubicBezTo>
                  <a:lnTo>
                    <a:pt x="1798" y="84"/>
                  </a:lnTo>
                  <a:cubicBezTo>
                    <a:pt x="2036" y="96"/>
                    <a:pt x="2215" y="298"/>
                    <a:pt x="2203" y="536"/>
                  </a:cubicBezTo>
                  <a:lnTo>
                    <a:pt x="2179" y="1060"/>
                  </a:lnTo>
                  <a:cubicBezTo>
                    <a:pt x="2167" y="1298"/>
                    <a:pt x="1965" y="1477"/>
                    <a:pt x="1727" y="1465"/>
                  </a:cubicBezTo>
                  <a:lnTo>
                    <a:pt x="417" y="1393"/>
                  </a:lnTo>
                  <a:cubicBezTo>
                    <a:pt x="179" y="1381"/>
                    <a:pt x="0" y="1179"/>
                    <a:pt x="12" y="941"/>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48" name="Google Shape;3048;p56" hidden="0"/>
            <p:cNvSpPr/>
            <p:nvPr isPhoto="0" userDrawn="0"/>
          </p:nvSpPr>
          <p:spPr bwMode="auto">
            <a:xfrm>
              <a:off x="3182712" y="1775436"/>
              <a:ext cx="76253" cy="50445"/>
            </a:xfrm>
            <a:custGeom>
              <a:avLst/>
              <a:gdLst/>
              <a:ahLst/>
              <a:cxnLst/>
              <a:rect l="l" t="t" r="r" b="b"/>
              <a:pathLst>
                <a:path w="2216" h="1466" fill="none" stroke="1" extrusionOk="0">
                  <a:moveTo>
                    <a:pt x="13" y="941"/>
                  </a:moveTo>
                  <a:lnTo>
                    <a:pt x="37" y="418"/>
                  </a:lnTo>
                  <a:cubicBezTo>
                    <a:pt x="48" y="179"/>
                    <a:pt x="251" y="1"/>
                    <a:pt x="489" y="13"/>
                  </a:cubicBezTo>
                  <a:lnTo>
                    <a:pt x="1799" y="72"/>
                  </a:lnTo>
                  <a:cubicBezTo>
                    <a:pt x="2037" y="84"/>
                    <a:pt x="2215" y="287"/>
                    <a:pt x="2204" y="525"/>
                  </a:cubicBezTo>
                  <a:lnTo>
                    <a:pt x="2180" y="1049"/>
                  </a:lnTo>
                  <a:cubicBezTo>
                    <a:pt x="2168" y="1287"/>
                    <a:pt x="1965" y="1465"/>
                    <a:pt x="1727" y="1453"/>
                  </a:cubicBezTo>
                  <a:lnTo>
                    <a:pt x="418" y="1394"/>
                  </a:lnTo>
                  <a:cubicBezTo>
                    <a:pt x="179" y="1382"/>
                    <a:pt x="1" y="1180"/>
                    <a:pt x="13" y="941"/>
                  </a:cubicBezTo>
                  <a:close/>
                </a:path>
              </a:pathLst>
            </a:custGeom>
            <a:noFill/>
            <a:ln w="35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49" name="Google Shape;3049;p56" hidden="0"/>
            <p:cNvSpPr/>
            <p:nvPr isPhoto="0" userDrawn="0"/>
          </p:nvSpPr>
          <p:spPr bwMode="auto">
            <a:xfrm>
              <a:off x="3165093" y="1788133"/>
              <a:ext cx="16448" cy="860"/>
            </a:xfrm>
            <a:custGeom>
              <a:avLst/>
              <a:gdLst/>
              <a:ahLst/>
              <a:cxnLst/>
              <a:rect l="l" t="t" r="r" b="b"/>
              <a:pathLst>
                <a:path w="478" h="25" fill="none" stroke="1" extrusionOk="0">
                  <a:moveTo>
                    <a:pt x="1" y="1"/>
                  </a:moveTo>
                  <a:lnTo>
                    <a:pt x="477" y="25"/>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50" name="Google Shape;3050;p56" hidden="0"/>
            <p:cNvSpPr/>
            <p:nvPr isPhoto="0" userDrawn="0"/>
          </p:nvSpPr>
          <p:spPr bwMode="auto">
            <a:xfrm>
              <a:off x="3065130" y="1779531"/>
              <a:ext cx="25429" cy="7845"/>
            </a:xfrm>
            <a:custGeom>
              <a:avLst/>
              <a:gdLst/>
              <a:ahLst/>
              <a:cxnLst/>
              <a:rect l="l" t="t" r="r" b="b"/>
              <a:pathLst>
                <a:path w="739" h="228" fill="none" stroke="1" extrusionOk="0">
                  <a:moveTo>
                    <a:pt x="739" y="227"/>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51" name="Google Shape;3051;p56" hidden="0"/>
            <p:cNvSpPr/>
            <p:nvPr isPhoto="0" userDrawn="0"/>
          </p:nvSpPr>
          <p:spPr bwMode="auto">
            <a:xfrm>
              <a:off x="3254424" y="1791437"/>
              <a:ext cx="7398" cy="5334"/>
            </a:xfrm>
            <a:custGeom>
              <a:avLst/>
              <a:gdLst/>
              <a:ahLst/>
              <a:cxnLst/>
              <a:rect l="l" t="t" r="r" b="b"/>
              <a:pathLst>
                <a:path w="215" h="155" fill="none" stroke="1" extrusionOk="0">
                  <a:moveTo>
                    <a:pt x="0" y="155"/>
                  </a:moveTo>
                  <a:lnTo>
                    <a:pt x="215"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52" name="Google Shape;3052;p56" hidden="0"/>
            <p:cNvSpPr/>
            <p:nvPr isPhoto="0" userDrawn="0"/>
          </p:nvSpPr>
          <p:spPr bwMode="auto">
            <a:xfrm>
              <a:off x="2514487" y="1952377"/>
              <a:ext cx="184816" cy="177074"/>
            </a:xfrm>
            <a:custGeom>
              <a:avLst/>
              <a:gdLst/>
              <a:ahLst/>
              <a:cxnLst/>
              <a:rect l="l" t="t" r="r" b="b"/>
              <a:pathLst>
                <a:path w="5371" h="5146" fill="norm" stroke="1" extrusionOk="0">
                  <a:moveTo>
                    <a:pt x="2855" y="1"/>
                  </a:moveTo>
                  <a:cubicBezTo>
                    <a:pt x="2698" y="1"/>
                    <a:pt x="2536" y="181"/>
                    <a:pt x="2596" y="514"/>
                  </a:cubicBezTo>
                  <a:cubicBezTo>
                    <a:pt x="2692" y="967"/>
                    <a:pt x="2882" y="1110"/>
                    <a:pt x="2977" y="1288"/>
                  </a:cubicBezTo>
                  <a:cubicBezTo>
                    <a:pt x="3061" y="1455"/>
                    <a:pt x="3263" y="1907"/>
                    <a:pt x="3263" y="1907"/>
                  </a:cubicBezTo>
                  <a:cubicBezTo>
                    <a:pt x="3263" y="1907"/>
                    <a:pt x="1406" y="1598"/>
                    <a:pt x="1287" y="1562"/>
                  </a:cubicBezTo>
                  <a:cubicBezTo>
                    <a:pt x="1168" y="1538"/>
                    <a:pt x="834" y="1169"/>
                    <a:pt x="751" y="943"/>
                  </a:cubicBezTo>
                  <a:cubicBezTo>
                    <a:pt x="668" y="747"/>
                    <a:pt x="684" y="31"/>
                    <a:pt x="465" y="31"/>
                  </a:cubicBezTo>
                  <a:cubicBezTo>
                    <a:pt x="431" y="31"/>
                    <a:pt x="392" y="48"/>
                    <a:pt x="346" y="86"/>
                  </a:cubicBezTo>
                  <a:cubicBezTo>
                    <a:pt x="1" y="371"/>
                    <a:pt x="203" y="967"/>
                    <a:pt x="263" y="1110"/>
                  </a:cubicBezTo>
                  <a:cubicBezTo>
                    <a:pt x="322" y="1252"/>
                    <a:pt x="263" y="2253"/>
                    <a:pt x="406" y="2776"/>
                  </a:cubicBezTo>
                  <a:cubicBezTo>
                    <a:pt x="548" y="3288"/>
                    <a:pt x="1025" y="3800"/>
                    <a:pt x="1751" y="4146"/>
                  </a:cubicBezTo>
                  <a:cubicBezTo>
                    <a:pt x="2465" y="4479"/>
                    <a:pt x="3858" y="4598"/>
                    <a:pt x="3858" y="4598"/>
                  </a:cubicBezTo>
                  <a:lnTo>
                    <a:pt x="4406" y="5146"/>
                  </a:lnTo>
                  <a:lnTo>
                    <a:pt x="5370" y="3943"/>
                  </a:lnTo>
                  <a:lnTo>
                    <a:pt x="5085" y="3110"/>
                  </a:lnTo>
                  <a:cubicBezTo>
                    <a:pt x="5085" y="3110"/>
                    <a:pt x="4859" y="2312"/>
                    <a:pt x="4597" y="1967"/>
                  </a:cubicBezTo>
                  <a:cubicBezTo>
                    <a:pt x="4347" y="1622"/>
                    <a:pt x="3858" y="1514"/>
                    <a:pt x="3656" y="1252"/>
                  </a:cubicBezTo>
                  <a:cubicBezTo>
                    <a:pt x="3454" y="1002"/>
                    <a:pt x="3204" y="288"/>
                    <a:pt x="3025" y="86"/>
                  </a:cubicBezTo>
                  <a:cubicBezTo>
                    <a:pt x="2978" y="29"/>
                    <a:pt x="2917" y="1"/>
                    <a:pt x="2855"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53" name="Google Shape;3053;p56" hidden="0"/>
            <p:cNvSpPr/>
            <p:nvPr isPhoto="0" userDrawn="0"/>
          </p:nvSpPr>
          <p:spPr bwMode="auto">
            <a:xfrm>
              <a:off x="2503441" y="1971026"/>
              <a:ext cx="40191" cy="80210"/>
            </a:xfrm>
            <a:custGeom>
              <a:avLst/>
              <a:gdLst/>
              <a:ahLst/>
              <a:cxnLst/>
              <a:rect l="l" t="t" r="r" b="b"/>
              <a:pathLst>
                <a:path w="1168" h="2331" fill="norm" stroke="1" extrusionOk="0">
                  <a:moveTo>
                    <a:pt x="220" y="1"/>
                  </a:moveTo>
                  <a:cubicBezTo>
                    <a:pt x="29" y="1"/>
                    <a:pt x="0" y="408"/>
                    <a:pt x="0" y="853"/>
                  </a:cubicBezTo>
                  <a:cubicBezTo>
                    <a:pt x="0" y="1342"/>
                    <a:pt x="381" y="2008"/>
                    <a:pt x="381" y="2008"/>
                  </a:cubicBezTo>
                  <a:cubicBezTo>
                    <a:pt x="381" y="2008"/>
                    <a:pt x="671" y="2331"/>
                    <a:pt x="905" y="2331"/>
                  </a:cubicBezTo>
                  <a:cubicBezTo>
                    <a:pt x="913" y="2331"/>
                    <a:pt x="921" y="2331"/>
                    <a:pt x="929" y="2330"/>
                  </a:cubicBezTo>
                  <a:cubicBezTo>
                    <a:pt x="1167" y="2318"/>
                    <a:pt x="905" y="1639"/>
                    <a:pt x="869" y="1592"/>
                  </a:cubicBezTo>
                  <a:cubicBezTo>
                    <a:pt x="727" y="1270"/>
                    <a:pt x="631" y="925"/>
                    <a:pt x="572" y="580"/>
                  </a:cubicBezTo>
                  <a:cubicBezTo>
                    <a:pt x="500" y="127"/>
                    <a:pt x="548" y="139"/>
                    <a:pt x="298" y="20"/>
                  </a:cubicBezTo>
                  <a:cubicBezTo>
                    <a:pt x="269" y="7"/>
                    <a:pt x="243" y="1"/>
                    <a:pt x="220"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54" name="Google Shape;3054;p56" hidden="0"/>
            <p:cNvSpPr/>
            <p:nvPr isPhoto="0" userDrawn="0"/>
          </p:nvSpPr>
          <p:spPr bwMode="auto">
            <a:xfrm>
              <a:off x="2507536" y="1997661"/>
              <a:ext cx="61078" cy="84683"/>
            </a:xfrm>
            <a:custGeom>
              <a:avLst/>
              <a:gdLst/>
              <a:ahLst/>
              <a:cxnLst/>
              <a:rect l="l" t="t" r="r" b="b"/>
              <a:pathLst>
                <a:path w="1775" h="2461" fill="norm" stroke="1" extrusionOk="0">
                  <a:moveTo>
                    <a:pt x="329" y="0"/>
                  </a:moveTo>
                  <a:cubicBezTo>
                    <a:pt x="305" y="0"/>
                    <a:pt x="283" y="10"/>
                    <a:pt x="262" y="32"/>
                  </a:cubicBezTo>
                  <a:cubicBezTo>
                    <a:pt x="0" y="282"/>
                    <a:pt x="36" y="603"/>
                    <a:pt x="262" y="1234"/>
                  </a:cubicBezTo>
                  <a:cubicBezTo>
                    <a:pt x="489" y="1865"/>
                    <a:pt x="977" y="2342"/>
                    <a:pt x="1370" y="2401"/>
                  </a:cubicBezTo>
                  <a:lnTo>
                    <a:pt x="1774" y="2461"/>
                  </a:lnTo>
                  <a:lnTo>
                    <a:pt x="1036" y="1234"/>
                  </a:lnTo>
                  <a:cubicBezTo>
                    <a:pt x="1036" y="1234"/>
                    <a:pt x="595" y="0"/>
                    <a:pt x="329"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55" name="Google Shape;3055;p56" hidden="0"/>
            <p:cNvSpPr/>
            <p:nvPr isPhoto="0" userDrawn="0"/>
          </p:nvSpPr>
          <p:spPr bwMode="auto">
            <a:xfrm>
              <a:off x="2532931" y="2001309"/>
              <a:ext cx="118026" cy="109733"/>
            </a:xfrm>
            <a:custGeom>
              <a:avLst/>
              <a:gdLst/>
              <a:ahLst/>
              <a:cxnLst/>
              <a:rect l="l" t="t" r="r" b="b"/>
              <a:pathLst>
                <a:path w="3430" h="3189" fill="norm" stroke="1" extrusionOk="0">
                  <a:moveTo>
                    <a:pt x="259" y="1"/>
                  </a:moveTo>
                  <a:cubicBezTo>
                    <a:pt x="238" y="1"/>
                    <a:pt x="219" y="14"/>
                    <a:pt x="203" y="45"/>
                  </a:cubicBezTo>
                  <a:cubicBezTo>
                    <a:pt x="1" y="414"/>
                    <a:pt x="60" y="783"/>
                    <a:pt x="262" y="1354"/>
                  </a:cubicBezTo>
                  <a:cubicBezTo>
                    <a:pt x="465" y="1926"/>
                    <a:pt x="751" y="2438"/>
                    <a:pt x="1203" y="2724"/>
                  </a:cubicBezTo>
                  <a:cubicBezTo>
                    <a:pt x="1656" y="3009"/>
                    <a:pt x="3310" y="3188"/>
                    <a:pt x="3310" y="3188"/>
                  </a:cubicBezTo>
                  <a:lnTo>
                    <a:pt x="3430" y="2236"/>
                  </a:lnTo>
                  <a:cubicBezTo>
                    <a:pt x="3430" y="2236"/>
                    <a:pt x="2810" y="1724"/>
                    <a:pt x="2406" y="1724"/>
                  </a:cubicBezTo>
                  <a:cubicBezTo>
                    <a:pt x="2001" y="1724"/>
                    <a:pt x="1060" y="1866"/>
                    <a:pt x="1060" y="1866"/>
                  </a:cubicBezTo>
                  <a:cubicBezTo>
                    <a:pt x="1060" y="1866"/>
                    <a:pt x="505" y="1"/>
                    <a:pt x="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56" name="Google Shape;3056;p56" hidden="0"/>
            <p:cNvSpPr/>
            <p:nvPr isPhoto="0" userDrawn="0"/>
          </p:nvSpPr>
          <p:spPr bwMode="auto">
            <a:xfrm>
              <a:off x="2532931" y="1989712"/>
              <a:ext cx="118026" cy="121330"/>
            </a:xfrm>
            <a:custGeom>
              <a:avLst/>
              <a:gdLst/>
              <a:ahLst/>
              <a:cxnLst/>
              <a:rect l="l" t="t" r="r" b="b"/>
              <a:pathLst>
                <a:path w="3430" h="3526" fill="none" stroke="1" extrusionOk="0">
                  <a:moveTo>
                    <a:pt x="3430" y="2573"/>
                  </a:moveTo>
                  <a:cubicBezTo>
                    <a:pt x="3430" y="2573"/>
                    <a:pt x="2810" y="2061"/>
                    <a:pt x="2406" y="2061"/>
                  </a:cubicBezTo>
                  <a:cubicBezTo>
                    <a:pt x="2001" y="2061"/>
                    <a:pt x="1060" y="2203"/>
                    <a:pt x="1060" y="2203"/>
                  </a:cubicBezTo>
                  <a:cubicBezTo>
                    <a:pt x="1060" y="2203"/>
                    <a:pt x="405" y="1"/>
                    <a:pt x="203" y="382"/>
                  </a:cubicBezTo>
                  <a:cubicBezTo>
                    <a:pt x="1" y="751"/>
                    <a:pt x="60" y="1120"/>
                    <a:pt x="262" y="1691"/>
                  </a:cubicBezTo>
                  <a:cubicBezTo>
                    <a:pt x="465" y="2263"/>
                    <a:pt x="751" y="2775"/>
                    <a:pt x="1203" y="3061"/>
                  </a:cubicBezTo>
                  <a:cubicBezTo>
                    <a:pt x="1656" y="3346"/>
                    <a:pt x="3310" y="3525"/>
                    <a:pt x="3310" y="352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57" name="Google Shape;3057;p56" hidden="0"/>
            <p:cNvSpPr/>
            <p:nvPr isPhoto="0" userDrawn="0"/>
          </p:nvSpPr>
          <p:spPr bwMode="auto">
            <a:xfrm>
              <a:off x="2649275" y="2079456"/>
              <a:ext cx="72571" cy="67616"/>
            </a:xfrm>
            <a:custGeom>
              <a:avLst/>
              <a:gdLst/>
              <a:ahLst/>
              <a:cxnLst/>
              <a:rect l="l" t="t" r="r" b="b"/>
              <a:pathLst>
                <a:path w="2109" h="1965" fill="norm" stroke="1" extrusionOk="0">
                  <a:moveTo>
                    <a:pt x="1453" y="0"/>
                  </a:moveTo>
                  <a:lnTo>
                    <a:pt x="1" y="1393"/>
                  </a:lnTo>
                  <a:lnTo>
                    <a:pt x="715" y="1965"/>
                  </a:lnTo>
                  <a:lnTo>
                    <a:pt x="2108" y="655"/>
                  </a:lnTo>
                  <a:lnTo>
                    <a:pt x="1453"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58" name="Google Shape;3058;p56" hidden="0"/>
            <p:cNvSpPr/>
            <p:nvPr isPhoto="0" userDrawn="0"/>
          </p:nvSpPr>
          <p:spPr bwMode="auto">
            <a:xfrm>
              <a:off x="2654195" y="1876225"/>
              <a:ext cx="296236" cy="477645"/>
            </a:xfrm>
            <a:custGeom>
              <a:avLst/>
              <a:gdLst/>
              <a:ahLst/>
              <a:cxnLst/>
              <a:rect l="l" t="t" r="r" b="b"/>
              <a:pathLst>
                <a:path w="8609" h="13881" fill="norm" stroke="1" extrusionOk="0">
                  <a:moveTo>
                    <a:pt x="8585" y="1"/>
                  </a:moveTo>
                  <a:cubicBezTo>
                    <a:pt x="8585" y="1"/>
                    <a:pt x="6537" y="72"/>
                    <a:pt x="6061" y="298"/>
                  </a:cubicBezTo>
                  <a:cubicBezTo>
                    <a:pt x="5573" y="525"/>
                    <a:pt x="5513" y="870"/>
                    <a:pt x="5490" y="1013"/>
                  </a:cubicBezTo>
                  <a:cubicBezTo>
                    <a:pt x="5454" y="1168"/>
                    <a:pt x="4597" y="8788"/>
                    <a:pt x="4597" y="8788"/>
                  </a:cubicBezTo>
                  <a:lnTo>
                    <a:pt x="1799" y="6132"/>
                  </a:lnTo>
                  <a:lnTo>
                    <a:pt x="1" y="7871"/>
                  </a:lnTo>
                  <a:cubicBezTo>
                    <a:pt x="1" y="7871"/>
                    <a:pt x="2489" y="11133"/>
                    <a:pt x="3061" y="12014"/>
                  </a:cubicBezTo>
                  <a:cubicBezTo>
                    <a:pt x="3632" y="12895"/>
                    <a:pt x="4144" y="13729"/>
                    <a:pt x="4632" y="13812"/>
                  </a:cubicBezTo>
                  <a:cubicBezTo>
                    <a:pt x="4859" y="13852"/>
                    <a:pt x="5019" y="13881"/>
                    <a:pt x="5188" y="13881"/>
                  </a:cubicBezTo>
                  <a:cubicBezTo>
                    <a:pt x="5374" y="13881"/>
                    <a:pt x="5571" y="13846"/>
                    <a:pt x="5882" y="13752"/>
                  </a:cubicBezTo>
                  <a:cubicBezTo>
                    <a:pt x="6490" y="13586"/>
                    <a:pt x="7264" y="12252"/>
                    <a:pt x="7287" y="12133"/>
                  </a:cubicBezTo>
                  <a:cubicBezTo>
                    <a:pt x="7323" y="12026"/>
                    <a:pt x="8609" y="4823"/>
                    <a:pt x="8609" y="4823"/>
                  </a:cubicBezTo>
                  <a:lnTo>
                    <a:pt x="8585" y="1"/>
                  </a:lnTo>
                  <a:close/>
                </a:path>
              </a:pathLst>
            </a:custGeom>
            <a:solidFill>
              <a:srgbClr val="85858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59" name="Google Shape;3059;p56" hidden="0"/>
            <p:cNvSpPr/>
            <p:nvPr isPhoto="0" userDrawn="0"/>
          </p:nvSpPr>
          <p:spPr bwMode="auto">
            <a:xfrm>
              <a:off x="2654195" y="1876225"/>
              <a:ext cx="296236" cy="479400"/>
            </a:xfrm>
            <a:custGeom>
              <a:avLst/>
              <a:gdLst/>
              <a:ahLst/>
              <a:cxnLst/>
              <a:rect l="l" t="t" r="r" b="b"/>
              <a:pathLst>
                <a:path w="8609" h="13932" fill="none" stroke="1" extrusionOk="0">
                  <a:moveTo>
                    <a:pt x="8585" y="1"/>
                  </a:moveTo>
                  <a:cubicBezTo>
                    <a:pt x="8585" y="1"/>
                    <a:pt x="6537" y="72"/>
                    <a:pt x="6061" y="298"/>
                  </a:cubicBezTo>
                  <a:cubicBezTo>
                    <a:pt x="5573" y="525"/>
                    <a:pt x="5513" y="870"/>
                    <a:pt x="5490" y="1013"/>
                  </a:cubicBezTo>
                  <a:cubicBezTo>
                    <a:pt x="5454" y="1168"/>
                    <a:pt x="4597" y="8788"/>
                    <a:pt x="4597" y="8788"/>
                  </a:cubicBezTo>
                  <a:lnTo>
                    <a:pt x="1799" y="6132"/>
                  </a:lnTo>
                  <a:lnTo>
                    <a:pt x="1" y="7871"/>
                  </a:lnTo>
                  <a:cubicBezTo>
                    <a:pt x="1" y="7871"/>
                    <a:pt x="2489" y="11133"/>
                    <a:pt x="3061" y="12014"/>
                  </a:cubicBezTo>
                  <a:cubicBezTo>
                    <a:pt x="3632" y="12895"/>
                    <a:pt x="4144" y="13729"/>
                    <a:pt x="4632" y="13812"/>
                  </a:cubicBezTo>
                  <a:cubicBezTo>
                    <a:pt x="5109" y="13895"/>
                    <a:pt x="5287" y="13931"/>
                    <a:pt x="5882" y="13752"/>
                  </a:cubicBezTo>
                  <a:cubicBezTo>
                    <a:pt x="6490" y="13586"/>
                    <a:pt x="7264" y="12252"/>
                    <a:pt x="7287" y="12133"/>
                  </a:cubicBezTo>
                  <a:cubicBezTo>
                    <a:pt x="7323" y="12026"/>
                    <a:pt x="8609" y="4823"/>
                    <a:pt x="8609" y="4823"/>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60" name="Google Shape;3060;p56" hidden="0"/>
            <p:cNvSpPr/>
            <p:nvPr isPhoto="0" userDrawn="0"/>
          </p:nvSpPr>
          <p:spPr bwMode="auto">
            <a:xfrm>
              <a:off x="2861934" y="2207292"/>
              <a:ext cx="13145" cy="7811"/>
            </a:xfrm>
            <a:custGeom>
              <a:avLst/>
              <a:gdLst/>
              <a:ahLst/>
              <a:cxnLst/>
              <a:rect l="l" t="t" r="r" b="b"/>
              <a:pathLst>
                <a:path w="382" h="227" fill="none" stroke="1" extrusionOk="0">
                  <a:moveTo>
                    <a:pt x="0" y="0"/>
                  </a:moveTo>
                  <a:lnTo>
                    <a:pt x="381" y="226"/>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61" name="Google Shape;3061;p56" hidden="0"/>
            <p:cNvSpPr/>
            <p:nvPr isPhoto="0" userDrawn="0"/>
          </p:nvSpPr>
          <p:spPr bwMode="auto">
            <a:xfrm>
              <a:off x="2812348" y="2178594"/>
              <a:ext cx="41843" cy="24225"/>
            </a:xfrm>
            <a:custGeom>
              <a:avLst/>
              <a:gdLst/>
              <a:ahLst/>
              <a:cxnLst/>
              <a:rect l="l" t="t" r="r" b="b"/>
              <a:pathLst>
                <a:path w="1216" h="704" fill="none" stroke="1" extrusionOk="0">
                  <a:moveTo>
                    <a:pt x="1" y="1"/>
                  </a:moveTo>
                  <a:lnTo>
                    <a:pt x="1215" y="703"/>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62" name="Google Shape;3062;p56" hidden="0"/>
            <p:cNvSpPr/>
            <p:nvPr isPhoto="0" userDrawn="0"/>
          </p:nvSpPr>
          <p:spPr bwMode="auto">
            <a:xfrm>
              <a:off x="2950438" y="2308873"/>
              <a:ext cx="21334" cy="8224"/>
            </a:xfrm>
            <a:custGeom>
              <a:avLst/>
              <a:gdLst/>
              <a:ahLst/>
              <a:cxnLst/>
              <a:rect l="l" t="t" r="r" b="b"/>
              <a:pathLst>
                <a:path w="620" h="239" fill="none" stroke="1" extrusionOk="0">
                  <a:moveTo>
                    <a:pt x="619" y="1"/>
                  </a:moveTo>
                  <a:cubicBezTo>
                    <a:pt x="393" y="96"/>
                    <a:pt x="179" y="179"/>
                    <a:pt x="0" y="239"/>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63" name="Google Shape;3063;p56" hidden="0"/>
            <p:cNvSpPr/>
            <p:nvPr isPhoto="0" userDrawn="0"/>
          </p:nvSpPr>
          <p:spPr bwMode="auto">
            <a:xfrm>
              <a:off x="2995895" y="2242495"/>
              <a:ext cx="120882" cy="56192"/>
            </a:xfrm>
            <a:custGeom>
              <a:avLst/>
              <a:gdLst/>
              <a:ahLst/>
              <a:cxnLst/>
              <a:rect l="l" t="t" r="r" b="b"/>
              <a:pathLst>
                <a:path w="3513" h="1633" fill="none" stroke="1" extrusionOk="0">
                  <a:moveTo>
                    <a:pt x="3513" y="1"/>
                  </a:moveTo>
                  <a:cubicBezTo>
                    <a:pt x="3513" y="1"/>
                    <a:pt x="1572" y="942"/>
                    <a:pt x="1" y="163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64" name="Google Shape;3064;p56" hidden="0"/>
            <p:cNvSpPr/>
            <p:nvPr isPhoto="0" userDrawn="0"/>
          </p:nvSpPr>
          <p:spPr bwMode="auto">
            <a:xfrm>
              <a:off x="3066369" y="2247002"/>
              <a:ext cx="83616" cy="44286"/>
            </a:xfrm>
            <a:custGeom>
              <a:avLst/>
              <a:gdLst/>
              <a:ahLst/>
              <a:cxnLst/>
              <a:rect l="l" t="t" r="r" b="b"/>
              <a:pathLst>
                <a:path w="2430" h="1287" fill="none" stroke="1" extrusionOk="0">
                  <a:moveTo>
                    <a:pt x="2429" y="1"/>
                  </a:moveTo>
                  <a:lnTo>
                    <a:pt x="0" y="1287"/>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65" name="Google Shape;3065;p56" hidden="0"/>
            <p:cNvSpPr/>
            <p:nvPr isPhoto="0" userDrawn="0"/>
          </p:nvSpPr>
          <p:spPr bwMode="auto">
            <a:xfrm>
              <a:off x="3500668" y="2329761"/>
              <a:ext cx="469112" cy="315917"/>
            </a:xfrm>
            <a:custGeom>
              <a:avLst/>
              <a:gdLst/>
              <a:ahLst/>
              <a:cxnLst/>
              <a:rect l="l" t="t" r="r" b="b"/>
              <a:pathLst>
                <a:path w="13633" h="9181" fill="norm" stroke="1" extrusionOk="0">
                  <a:moveTo>
                    <a:pt x="2167" y="1"/>
                  </a:moveTo>
                  <a:cubicBezTo>
                    <a:pt x="1833" y="1"/>
                    <a:pt x="1558" y="247"/>
                    <a:pt x="1500" y="584"/>
                  </a:cubicBezTo>
                  <a:lnTo>
                    <a:pt x="0" y="9181"/>
                  </a:lnTo>
                  <a:lnTo>
                    <a:pt x="12371" y="9181"/>
                  </a:lnTo>
                  <a:cubicBezTo>
                    <a:pt x="12371" y="9181"/>
                    <a:pt x="12454" y="8300"/>
                    <a:pt x="12537" y="6835"/>
                  </a:cubicBezTo>
                  <a:cubicBezTo>
                    <a:pt x="12621" y="5359"/>
                    <a:pt x="13299" y="1465"/>
                    <a:pt x="13466" y="751"/>
                  </a:cubicBezTo>
                  <a:cubicBezTo>
                    <a:pt x="13633" y="37"/>
                    <a:pt x="13168" y="37"/>
                    <a:pt x="13168" y="37"/>
                  </a:cubicBezTo>
                  <a:lnTo>
                    <a:pt x="9978" y="37"/>
                  </a:lnTo>
                  <a:lnTo>
                    <a:pt x="2191" y="1"/>
                  </a:lnTo>
                  <a:cubicBezTo>
                    <a:pt x="2183" y="1"/>
                    <a:pt x="2175" y="1"/>
                    <a:pt x="2167"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66" name="Google Shape;3066;p56" hidden="0"/>
            <p:cNvSpPr/>
            <p:nvPr isPhoto="0" userDrawn="0"/>
          </p:nvSpPr>
          <p:spPr bwMode="auto">
            <a:xfrm>
              <a:off x="2931994" y="2112215"/>
              <a:ext cx="907495" cy="533045"/>
            </a:xfrm>
            <a:custGeom>
              <a:avLst/>
              <a:gdLst/>
              <a:ahLst/>
              <a:cxnLst/>
              <a:rect l="l" t="t" r="r" b="b"/>
              <a:pathLst>
                <a:path w="26373" h="15491" fill="norm" stroke="1" extrusionOk="0">
                  <a:moveTo>
                    <a:pt x="21753" y="1"/>
                  </a:moveTo>
                  <a:lnTo>
                    <a:pt x="16550" y="775"/>
                  </a:lnTo>
                  <a:cubicBezTo>
                    <a:pt x="16550" y="775"/>
                    <a:pt x="12930" y="1787"/>
                    <a:pt x="12871" y="2132"/>
                  </a:cubicBezTo>
                  <a:cubicBezTo>
                    <a:pt x="12811" y="2489"/>
                    <a:pt x="11275" y="10978"/>
                    <a:pt x="11275" y="10978"/>
                  </a:cubicBezTo>
                  <a:cubicBezTo>
                    <a:pt x="11275" y="10978"/>
                    <a:pt x="3691" y="9002"/>
                    <a:pt x="3251" y="9002"/>
                  </a:cubicBezTo>
                  <a:cubicBezTo>
                    <a:pt x="2810" y="9002"/>
                    <a:pt x="1131" y="10419"/>
                    <a:pt x="905" y="10597"/>
                  </a:cubicBezTo>
                  <a:cubicBezTo>
                    <a:pt x="667" y="10764"/>
                    <a:pt x="346" y="10919"/>
                    <a:pt x="322" y="11264"/>
                  </a:cubicBezTo>
                  <a:cubicBezTo>
                    <a:pt x="286" y="11609"/>
                    <a:pt x="0" y="12157"/>
                    <a:pt x="322" y="12419"/>
                  </a:cubicBezTo>
                  <a:cubicBezTo>
                    <a:pt x="573" y="12623"/>
                    <a:pt x="751" y="12813"/>
                    <a:pt x="868" y="12813"/>
                  </a:cubicBezTo>
                  <a:cubicBezTo>
                    <a:pt x="901" y="12813"/>
                    <a:pt x="929" y="12798"/>
                    <a:pt x="953" y="12764"/>
                  </a:cubicBezTo>
                  <a:cubicBezTo>
                    <a:pt x="1072" y="12621"/>
                    <a:pt x="929" y="12133"/>
                    <a:pt x="905" y="12038"/>
                  </a:cubicBezTo>
                  <a:cubicBezTo>
                    <a:pt x="869" y="11943"/>
                    <a:pt x="2727" y="11002"/>
                    <a:pt x="2727" y="11002"/>
                  </a:cubicBezTo>
                  <a:lnTo>
                    <a:pt x="3477" y="10824"/>
                  </a:lnTo>
                  <a:lnTo>
                    <a:pt x="3477" y="10824"/>
                  </a:lnTo>
                  <a:cubicBezTo>
                    <a:pt x="3215" y="11062"/>
                    <a:pt x="2917" y="11276"/>
                    <a:pt x="2608" y="11466"/>
                  </a:cubicBezTo>
                  <a:cubicBezTo>
                    <a:pt x="2120" y="11752"/>
                    <a:pt x="1941" y="12240"/>
                    <a:pt x="2203" y="12276"/>
                  </a:cubicBezTo>
                  <a:cubicBezTo>
                    <a:pt x="2225" y="12278"/>
                    <a:pt x="2245" y="12279"/>
                    <a:pt x="2265" y="12279"/>
                  </a:cubicBezTo>
                  <a:cubicBezTo>
                    <a:pt x="2474" y="12279"/>
                    <a:pt x="2553" y="12162"/>
                    <a:pt x="3251" y="11955"/>
                  </a:cubicBezTo>
                  <a:cubicBezTo>
                    <a:pt x="4001" y="11716"/>
                    <a:pt x="4632" y="10966"/>
                    <a:pt x="4632" y="10966"/>
                  </a:cubicBezTo>
                  <a:cubicBezTo>
                    <a:pt x="4632" y="10966"/>
                    <a:pt x="11966" y="14383"/>
                    <a:pt x="12371" y="14383"/>
                  </a:cubicBezTo>
                  <a:cubicBezTo>
                    <a:pt x="12480" y="14383"/>
                    <a:pt x="12555" y="14390"/>
                    <a:pt x="12614" y="14390"/>
                  </a:cubicBezTo>
                  <a:cubicBezTo>
                    <a:pt x="12774" y="14390"/>
                    <a:pt x="12812" y="14345"/>
                    <a:pt x="13073" y="14014"/>
                  </a:cubicBezTo>
                  <a:cubicBezTo>
                    <a:pt x="13419" y="13550"/>
                    <a:pt x="14550" y="10240"/>
                    <a:pt x="14550" y="10240"/>
                  </a:cubicBezTo>
                  <a:lnTo>
                    <a:pt x="14978" y="14526"/>
                  </a:lnTo>
                  <a:lnTo>
                    <a:pt x="14978" y="15491"/>
                  </a:lnTo>
                  <a:lnTo>
                    <a:pt x="26373" y="15491"/>
                  </a:lnTo>
                  <a:cubicBezTo>
                    <a:pt x="26373" y="15491"/>
                    <a:pt x="26313" y="3144"/>
                    <a:pt x="26254" y="2977"/>
                  </a:cubicBezTo>
                  <a:cubicBezTo>
                    <a:pt x="26194" y="2799"/>
                    <a:pt x="21753" y="1"/>
                    <a:pt x="21753"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67" name="Google Shape;3067;p56" hidden="0"/>
            <p:cNvSpPr/>
            <p:nvPr isPhoto="0" userDrawn="0"/>
          </p:nvSpPr>
          <p:spPr bwMode="auto">
            <a:xfrm>
              <a:off x="3386768" y="2406394"/>
              <a:ext cx="9050" cy="11080"/>
            </a:xfrm>
            <a:custGeom>
              <a:avLst/>
              <a:gdLst/>
              <a:ahLst/>
              <a:cxnLst/>
              <a:rect l="l" t="t" r="r" b="b"/>
              <a:pathLst>
                <a:path w="263" h="322" fill="none" stroke="1" extrusionOk="0">
                  <a:moveTo>
                    <a:pt x="262" y="322"/>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68" name="Google Shape;3068;p56" hidden="0"/>
            <p:cNvSpPr/>
            <p:nvPr isPhoto="0" userDrawn="0"/>
          </p:nvSpPr>
          <p:spPr bwMode="auto">
            <a:xfrm>
              <a:off x="3403148" y="2427281"/>
              <a:ext cx="29524" cy="37748"/>
            </a:xfrm>
            <a:custGeom>
              <a:avLst/>
              <a:gdLst/>
              <a:ahLst/>
              <a:cxnLst/>
              <a:rect l="l" t="t" r="r" b="b"/>
              <a:pathLst>
                <a:path w="858" h="1097" fill="none" stroke="1" extrusionOk="0">
                  <a:moveTo>
                    <a:pt x="858" y="1096"/>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69" name="Google Shape;3069;p56" hidden="0"/>
            <p:cNvSpPr/>
            <p:nvPr isPhoto="0" userDrawn="0"/>
          </p:nvSpPr>
          <p:spPr bwMode="auto">
            <a:xfrm>
              <a:off x="3390449" y="2328556"/>
              <a:ext cx="4542" cy="14762"/>
            </a:xfrm>
            <a:custGeom>
              <a:avLst/>
              <a:gdLst/>
              <a:ahLst/>
              <a:cxnLst/>
              <a:rect l="l" t="t" r="r" b="b"/>
              <a:pathLst>
                <a:path w="132" h="429" fill="none" stroke="1" extrusionOk="0">
                  <a:moveTo>
                    <a:pt x="131" y="429"/>
                  </a:moveTo>
                  <a:lnTo>
                    <a:pt x="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70" name="Google Shape;3070;p56" hidden="0"/>
            <p:cNvSpPr/>
            <p:nvPr isPhoto="0" userDrawn="0"/>
          </p:nvSpPr>
          <p:spPr bwMode="auto">
            <a:xfrm>
              <a:off x="3399466" y="2330999"/>
              <a:ext cx="33206" cy="134027"/>
            </a:xfrm>
            <a:custGeom>
              <a:avLst/>
              <a:gdLst/>
              <a:ahLst/>
              <a:cxnLst/>
              <a:rect l="l" t="t" r="r" b="b"/>
              <a:pathLst>
                <a:path w="965" h="3895" fill="none" stroke="1" extrusionOk="0">
                  <a:moveTo>
                    <a:pt x="381" y="1"/>
                  </a:moveTo>
                  <a:lnTo>
                    <a:pt x="965" y="3894"/>
                  </a:lnTo>
                  <a:lnTo>
                    <a:pt x="0" y="798"/>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71" name="Google Shape;3071;p56" hidden="0"/>
            <p:cNvSpPr/>
            <p:nvPr isPhoto="0" userDrawn="0"/>
          </p:nvSpPr>
          <p:spPr bwMode="auto">
            <a:xfrm>
              <a:off x="3501081" y="2112215"/>
              <a:ext cx="211002" cy="207355"/>
            </a:xfrm>
            <a:custGeom>
              <a:avLst/>
              <a:gdLst/>
              <a:ahLst/>
              <a:cxnLst/>
              <a:rect l="l" t="t" r="r" b="b"/>
              <a:pathLst>
                <a:path w="6132" h="6026" fill="norm" stroke="1" extrusionOk="0">
                  <a:moveTo>
                    <a:pt x="5215" y="1"/>
                  </a:moveTo>
                  <a:lnTo>
                    <a:pt x="0" y="775"/>
                  </a:lnTo>
                  <a:lnTo>
                    <a:pt x="2441" y="6025"/>
                  </a:lnTo>
                  <a:lnTo>
                    <a:pt x="6132" y="584"/>
                  </a:lnTo>
                  <a:lnTo>
                    <a:pt x="5215"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72" name="Google Shape;3072;p56" hidden="0"/>
            <p:cNvSpPr/>
            <p:nvPr isPhoto="0" userDrawn="0"/>
          </p:nvSpPr>
          <p:spPr bwMode="auto">
            <a:xfrm>
              <a:off x="3434703" y="1843191"/>
              <a:ext cx="292554" cy="428439"/>
            </a:xfrm>
            <a:custGeom>
              <a:avLst/>
              <a:gdLst/>
              <a:ahLst/>
              <a:cxnLst/>
              <a:rect l="l" t="t" r="r" b="b"/>
              <a:pathLst>
                <a:path w="8502" h="12451" fill="norm" stroke="1" extrusionOk="0">
                  <a:moveTo>
                    <a:pt x="4449" y="1"/>
                  </a:moveTo>
                  <a:cubicBezTo>
                    <a:pt x="3624" y="1"/>
                    <a:pt x="2852" y="304"/>
                    <a:pt x="2036" y="651"/>
                  </a:cubicBezTo>
                  <a:cubicBezTo>
                    <a:pt x="1917" y="711"/>
                    <a:pt x="1786" y="770"/>
                    <a:pt x="1679" y="854"/>
                  </a:cubicBezTo>
                  <a:cubicBezTo>
                    <a:pt x="988" y="1330"/>
                    <a:pt x="0" y="2378"/>
                    <a:pt x="215" y="3044"/>
                  </a:cubicBezTo>
                  <a:cubicBezTo>
                    <a:pt x="453" y="3735"/>
                    <a:pt x="798" y="3890"/>
                    <a:pt x="798" y="3890"/>
                  </a:cubicBezTo>
                  <a:cubicBezTo>
                    <a:pt x="798" y="3890"/>
                    <a:pt x="488" y="4866"/>
                    <a:pt x="762" y="5176"/>
                  </a:cubicBezTo>
                  <a:cubicBezTo>
                    <a:pt x="929" y="5366"/>
                    <a:pt x="1060" y="5568"/>
                    <a:pt x="1155" y="5807"/>
                  </a:cubicBezTo>
                  <a:cubicBezTo>
                    <a:pt x="1155" y="5807"/>
                    <a:pt x="572" y="7438"/>
                    <a:pt x="846" y="7628"/>
                  </a:cubicBezTo>
                  <a:lnTo>
                    <a:pt x="1107" y="7819"/>
                  </a:lnTo>
                  <a:cubicBezTo>
                    <a:pt x="1107" y="7819"/>
                    <a:pt x="1584" y="9688"/>
                    <a:pt x="1929" y="9795"/>
                  </a:cubicBezTo>
                  <a:cubicBezTo>
                    <a:pt x="1985" y="9814"/>
                    <a:pt x="2059" y="9822"/>
                    <a:pt x="2144" y="9822"/>
                  </a:cubicBezTo>
                  <a:cubicBezTo>
                    <a:pt x="2585" y="9822"/>
                    <a:pt x="3322" y="9605"/>
                    <a:pt x="3322" y="9605"/>
                  </a:cubicBezTo>
                  <a:lnTo>
                    <a:pt x="4382" y="12450"/>
                  </a:lnTo>
                  <a:lnTo>
                    <a:pt x="7144" y="7819"/>
                  </a:lnTo>
                  <a:lnTo>
                    <a:pt x="6870" y="6878"/>
                  </a:lnTo>
                  <a:cubicBezTo>
                    <a:pt x="6870" y="6878"/>
                    <a:pt x="8501" y="4199"/>
                    <a:pt x="7846" y="2306"/>
                  </a:cubicBezTo>
                  <a:cubicBezTo>
                    <a:pt x="7465" y="1211"/>
                    <a:pt x="6477" y="449"/>
                    <a:pt x="5394" y="139"/>
                  </a:cubicBezTo>
                  <a:cubicBezTo>
                    <a:pt x="5068" y="43"/>
                    <a:pt x="4755" y="1"/>
                    <a:pt x="4449" y="1"/>
                  </a:cubicBezTo>
                  <a:close/>
                </a:path>
              </a:pathLst>
            </a:custGeom>
            <a:solidFill>
              <a:srgbClr val="C2C2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73" name="Google Shape;3073;p56" hidden="0"/>
            <p:cNvSpPr/>
            <p:nvPr isPhoto="0" userDrawn="0"/>
          </p:nvSpPr>
          <p:spPr bwMode="auto">
            <a:xfrm>
              <a:off x="3434703" y="1843191"/>
              <a:ext cx="290902" cy="249817"/>
            </a:xfrm>
            <a:custGeom>
              <a:avLst/>
              <a:gdLst/>
              <a:ahLst/>
              <a:cxnLst/>
              <a:rect l="l" t="t" r="r" b="b"/>
              <a:pathLst>
                <a:path w="8454" h="7260" fill="norm" stroke="1" extrusionOk="0">
                  <a:moveTo>
                    <a:pt x="4444" y="1"/>
                  </a:moveTo>
                  <a:cubicBezTo>
                    <a:pt x="3624" y="1"/>
                    <a:pt x="2852" y="304"/>
                    <a:pt x="2036" y="651"/>
                  </a:cubicBezTo>
                  <a:cubicBezTo>
                    <a:pt x="1905" y="699"/>
                    <a:pt x="1786" y="770"/>
                    <a:pt x="1679" y="854"/>
                  </a:cubicBezTo>
                  <a:cubicBezTo>
                    <a:pt x="988" y="1330"/>
                    <a:pt x="0" y="2378"/>
                    <a:pt x="226" y="3044"/>
                  </a:cubicBezTo>
                  <a:cubicBezTo>
                    <a:pt x="453" y="3735"/>
                    <a:pt x="810" y="3902"/>
                    <a:pt x="810" y="3902"/>
                  </a:cubicBezTo>
                  <a:cubicBezTo>
                    <a:pt x="836" y="3904"/>
                    <a:pt x="863" y="3906"/>
                    <a:pt x="890" y="3906"/>
                  </a:cubicBezTo>
                  <a:cubicBezTo>
                    <a:pt x="1103" y="3906"/>
                    <a:pt x="1318" y="3822"/>
                    <a:pt x="1477" y="3663"/>
                  </a:cubicBezTo>
                  <a:cubicBezTo>
                    <a:pt x="1742" y="3398"/>
                    <a:pt x="2406" y="2928"/>
                    <a:pt x="2986" y="2928"/>
                  </a:cubicBezTo>
                  <a:cubicBezTo>
                    <a:pt x="3031" y="2928"/>
                    <a:pt x="3076" y="2931"/>
                    <a:pt x="3120" y="2937"/>
                  </a:cubicBezTo>
                  <a:cubicBezTo>
                    <a:pt x="3739" y="3021"/>
                    <a:pt x="3739" y="3747"/>
                    <a:pt x="3524" y="4104"/>
                  </a:cubicBezTo>
                  <a:cubicBezTo>
                    <a:pt x="3322" y="4449"/>
                    <a:pt x="3274" y="4854"/>
                    <a:pt x="3786" y="4973"/>
                  </a:cubicBezTo>
                  <a:cubicBezTo>
                    <a:pt x="4310" y="5080"/>
                    <a:pt x="4453" y="5080"/>
                    <a:pt x="4453" y="5485"/>
                  </a:cubicBezTo>
                  <a:cubicBezTo>
                    <a:pt x="4453" y="5853"/>
                    <a:pt x="4433" y="6162"/>
                    <a:pt x="4671" y="6162"/>
                  </a:cubicBezTo>
                  <a:cubicBezTo>
                    <a:pt x="4695" y="6162"/>
                    <a:pt x="4721" y="6158"/>
                    <a:pt x="4751" y="6152"/>
                  </a:cubicBezTo>
                  <a:cubicBezTo>
                    <a:pt x="5060" y="6092"/>
                    <a:pt x="5096" y="5949"/>
                    <a:pt x="5239" y="5640"/>
                  </a:cubicBezTo>
                  <a:cubicBezTo>
                    <a:pt x="5319" y="5460"/>
                    <a:pt x="5555" y="5225"/>
                    <a:pt x="5808" y="5225"/>
                  </a:cubicBezTo>
                  <a:cubicBezTo>
                    <a:pt x="6008" y="5225"/>
                    <a:pt x="6218" y="5371"/>
                    <a:pt x="6370" y="5807"/>
                  </a:cubicBezTo>
                  <a:cubicBezTo>
                    <a:pt x="6715" y="6795"/>
                    <a:pt x="6025" y="7259"/>
                    <a:pt x="6025" y="7259"/>
                  </a:cubicBezTo>
                  <a:cubicBezTo>
                    <a:pt x="6322" y="7152"/>
                    <a:pt x="6620" y="7009"/>
                    <a:pt x="6894" y="6842"/>
                  </a:cubicBezTo>
                  <a:cubicBezTo>
                    <a:pt x="7096" y="6485"/>
                    <a:pt x="8454" y="4056"/>
                    <a:pt x="7835" y="2306"/>
                  </a:cubicBezTo>
                  <a:cubicBezTo>
                    <a:pt x="7454" y="1211"/>
                    <a:pt x="6477" y="449"/>
                    <a:pt x="5382" y="139"/>
                  </a:cubicBezTo>
                  <a:cubicBezTo>
                    <a:pt x="5060" y="43"/>
                    <a:pt x="4749" y="1"/>
                    <a:pt x="4444"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74" name="Google Shape;3074;p56" hidden="0"/>
            <p:cNvSpPr/>
            <p:nvPr isPhoto="0" userDrawn="0"/>
          </p:nvSpPr>
          <p:spPr bwMode="auto">
            <a:xfrm>
              <a:off x="3486319" y="2024123"/>
              <a:ext cx="47968" cy="13145"/>
            </a:xfrm>
            <a:custGeom>
              <a:avLst/>
              <a:gdLst/>
              <a:ahLst/>
              <a:cxnLst/>
              <a:rect l="l" t="t" r="r" b="b"/>
              <a:pathLst>
                <a:path w="1394" h="382" fill="none" stroke="1" extrusionOk="0">
                  <a:moveTo>
                    <a:pt x="0" y="382"/>
                  </a:moveTo>
                  <a:cubicBezTo>
                    <a:pt x="0" y="382"/>
                    <a:pt x="846" y="1"/>
                    <a:pt x="1393" y="38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75" name="Google Shape;3075;p56" hidden="0"/>
            <p:cNvSpPr/>
            <p:nvPr isPhoto="0" userDrawn="0"/>
          </p:nvSpPr>
          <p:spPr bwMode="auto">
            <a:xfrm>
              <a:off x="3485493" y="2117136"/>
              <a:ext cx="50824" cy="21747"/>
            </a:xfrm>
            <a:custGeom>
              <a:avLst/>
              <a:gdLst/>
              <a:ahLst/>
              <a:cxnLst/>
              <a:rect l="l" t="t" r="r" b="b"/>
              <a:pathLst>
                <a:path w="1477" h="632" fill="none" stroke="1" extrusionOk="0">
                  <a:moveTo>
                    <a:pt x="1" y="286"/>
                  </a:moveTo>
                  <a:cubicBezTo>
                    <a:pt x="1" y="286"/>
                    <a:pt x="894" y="632"/>
                    <a:pt x="1477"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76" name="Google Shape;3076;p56" hidden="0"/>
            <p:cNvSpPr/>
            <p:nvPr isPhoto="0" userDrawn="0"/>
          </p:nvSpPr>
          <p:spPr bwMode="auto">
            <a:xfrm>
              <a:off x="3473208" y="2112215"/>
              <a:ext cx="16001" cy="2925"/>
            </a:xfrm>
            <a:custGeom>
              <a:avLst/>
              <a:gdLst/>
              <a:ahLst/>
              <a:cxnLst/>
              <a:rect l="l" t="t" r="r" b="b"/>
              <a:pathLst>
                <a:path w="465" h="85" fill="none" stroke="1" extrusionOk="0">
                  <a:moveTo>
                    <a:pt x="0" y="1"/>
                  </a:moveTo>
                  <a:lnTo>
                    <a:pt x="465" y="84"/>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77" name="Google Shape;3077;p56" hidden="0"/>
            <p:cNvSpPr/>
            <p:nvPr isPhoto="0" userDrawn="0"/>
          </p:nvSpPr>
          <p:spPr bwMode="auto">
            <a:xfrm>
              <a:off x="3508032" y="2049553"/>
              <a:ext cx="14383" cy="20508"/>
            </a:xfrm>
            <a:custGeom>
              <a:avLst/>
              <a:gdLst/>
              <a:ahLst/>
              <a:cxnLst/>
              <a:rect l="l" t="t" r="r" b="b"/>
              <a:pathLst>
                <a:path w="418" h="596" fill="norm" stroke="1" extrusionOk="0">
                  <a:moveTo>
                    <a:pt x="203" y="0"/>
                  </a:moveTo>
                  <a:cubicBezTo>
                    <a:pt x="96" y="0"/>
                    <a:pt x="0" y="131"/>
                    <a:pt x="0" y="298"/>
                  </a:cubicBezTo>
                  <a:cubicBezTo>
                    <a:pt x="0" y="464"/>
                    <a:pt x="84" y="595"/>
                    <a:pt x="203" y="595"/>
                  </a:cubicBezTo>
                  <a:cubicBezTo>
                    <a:pt x="322" y="595"/>
                    <a:pt x="417" y="464"/>
                    <a:pt x="417" y="298"/>
                  </a:cubicBezTo>
                  <a:cubicBezTo>
                    <a:pt x="417" y="131"/>
                    <a:pt x="322" y="0"/>
                    <a:pt x="2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78" name="Google Shape;3078;p56" hidden="0"/>
            <p:cNvSpPr/>
            <p:nvPr isPhoto="0" userDrawn="0"/>
          </p:nvSpPr>
          <p:spPr bwMode="auto">
            <a:xfrm>
              <a:off x="3549394" y="2140914"/>
              <a:ext cx="61491" cy="64760"/>
            </a:xfrm>
            <a:custGeom>
              <a:avLst/>
              <a:gdLst/>
              <a:ahLst/>
              <a:cxnLst/>
              <a:rect l="l" t="t" r="r" b="b"/>
              <a:pathLst>
                <a:path w="1787" h="1882" fill="norm" stroke="1" extrusionOk="0">
                  <a:moveTo>
                    <a:pt x="1787" y="0"/>
                  </a:moveTo>
                  <a:cubicBezTo>
                    <a:pt x="1787" y="0"/>
                    <a:pt x="1620" y="143"/>
                    <a:pt x="1323" y="345"/>
                  </a:cubicBezTo>
                  <a:cubicBezTo>
                    <a:pt x="1037" y="548"/>
                    <a:pt x="1" y="953"/>
                    <a:pt x="1" y="953"/>
                  </a:cubicBezTo>
                  <a:lnTo>
                    <a:pt x="370" y="1881"/>
                  </a:lnTo>
                  <a:lnTo>
                    <a:pt x="1787"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79" name="Google Shape;3079;p56" hidden="0"/>
            <p:cNvSpPr/>
            <p:nvPr isPhoto="0" userDrawn="0"/>
          </p:nvSpPr>
          <p:spPr bwMode="auto">
            <a:xfrm>
              <a:off x="2931994" y="2421947"/>
              <a:ext cx="205290" cy="131205"/>
            </a:xfrm>
            <a:custGeom>
              <a:avLst/>
              <a:gdLst/>
              <a:ahLst/>
              <a:cxnLst/>
              <a:rect l="l" t="t" r="r" b="b"/>
              <a:pathLst>
                <a:path w="5966" h="3813" fill="norm" stroke="1" extrusionOk="0">
                  <a:moveTo>
                    <a:pt x="3251" y="1"/>
                  </a:moveTo>
                  <a:cubicBezTo>
                    <a:pt x="2810" y="1"/>
                    <a:pt x="1131" y="1418"/>
                    <a:pt x="905" y="1596"/>
                  </a:cubicBezTo>
                  <a:cubicBezTo>
                    <a:pt x="667" y="1763"/>
                    <a:pt x="357" y="1918"/>
                    <a:pt x="322" y="2263"/>
                  </a:cubicBezTo>
                  <a:cubicBezTo>
                    <a:pt x="298" y="2608"/>
                    <a:pt x="0" y="3156"/>
                    <a:pt x="322" y="3418"/>
                  </a:cubicBezTo>
                  <a:cubicBezTo>
                    <a:pt x="573" y="3622"/>
                    <a:pt x="751" y="3812"/>
                    <a:pt x="874" y="3812"/>
                  </a:cubicBezTo>
                  <a:cubicBezTo>
                    <a:pt x="908" y="3812"/>
                    <a:pt x="938" y="3797"/>
                    <a:pt x="965" y="3763"/>
                  </a:cubicBezTo>
                  <a:cubicBezTo>
                    <a:pt x="1072" y="3620"/>
                    <a:pt x="929" y="3132"/>
                    <a:pt x="905" y="3037"/>
                  </a:cubicBezTo>
                  <a:cubicBezTo>
                    <a:pt x="869" y="2942"/>
                    <a:pt x="2727" y="2001"/>
                    <a:pt x="2727" y="2001"/>
                  </a:cubicBezTo>
                  <a:lnTo>
                    <a:pt x="3477" y="1823"/>
                  </a:lnTo>
                  <a:lnTo>
                    <a:pt x="3477" y="1823"/>
                  </a:lnTo>
                  <a:cubicBezTo>
                    <a:pt x="3215" y="2061"/>
                    <a:pt x="2917" y="2275"/>
                    <a:pt x="2608" y="2465"/>
                  </a:cubicBezTo>
                  <a:cubicBezTo>
                    <a:pt x="2120" y="2751"/>
                    <a:pt x="1941" y="3239"/>
                    <a:pt x="2203" y="3275"/>
                  </a:cubicBezTo>
                  <a:cubicBezTo>
                    <a:pt x="2225" y="3277"/>
                    <a:pt x="2245" y="3278"/>
                    <a:pt x="2265" y="3278"/>
                  </a:cubicBezTo>
                  <a:cubicBezTo>
                    <a:pt x="2476" y="3278"/>
                    <a:pt x="2564" y="3161"/>
                    <a:pt x="3251" y="2954"/>
                  </a:cubicBezTo>
                  <a:cubicBezTo>
                    <a:pt x="4001" y="2715"/>
                    <a:pt x="4632" y="1965"/>
                    <a:pt x="4632" y="1965"/>
                  </a:cubicBezTo>
                  <a:cubicBezTo>
                    <a:pt x="4632" y="1965"/>
                    <a:pt x="4977" y="2120"/>
                    <a:pt x="5513" y="2370"/>
                  </a:cubicBezTo>
                  <a:cubicBezTo>
                    <a:pt x="5846" y="1846"/>
                    <a:pt x="5965" y="1203"/>
                    <a:pt x="5822" y="584"/>
                  </a:cubicBezTo>
                  <a:cubicBezTo>
                    <a:pt x="4489" y="263"/>
                    <a:pt x="3405" y="1"/>
                    <a:pt x="3251" y="1"/>
                  </a:cubicBezTo>
                  <a:close/>
                </a:path>
              </a:pathLst>
            </a:custGeom>
            <a:solidFill>
              <a:srgbClr val="C2C2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80" name="Google Shape;3080;p56" hidden="0"/>
            <p:cNvSpPr/>
            <p:nvPr isPhoto="0" userDrawn="0"/>
          </p:nvSpPr>
          <p:spPr bwMode="auto">
            <a:xfrm>
              <a:off x="3091764" y="2463757"/>
              <a:ext cx="10701" cy="25842"/>
            </a:xfrm>
            <a:custGeom>
              <a:avLst/>
              <a:gdLst/>
              <a:ahLst/>
              <a:cxnLst/>
              <a:rect l="l" t="t" r="r" b="b"/>
              <a:pathLst>
                <a:path w="311" h="751" fill="none" stroke="1" extrusionOk="0">
                  <a:moveTo>
                    <a:pt x="1" y="750"/>
                  </a:moveTo>
                  <a:lnTo>
                    <a:pt x="31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81" name="Google Shape;3081;p56" hidden="0"/>
            <p:cNvSpPr/>
            <p:nvPr isPhoto="0" userDrawn="0"/>
          </p:nvSpPr>
          <p:spPr bwMode="auto">
            <a:xfrm>
              <a:off x="2896345" y="2478897"/>
              <a:ext cx="129485" cy="62523"/>
            </a:xfrm>
            <a:custGeom>
              <a:avLst/>
              <a:gdLst/>
              <a:ahLst/>
              <a:cxnLst/>
              <a:rect l="l" t="t" r="r" b="b"/>
              <a:pathLst>
                <a:path w="3763" h="1817" fill="norm" stroke="1" extrusionOk="0">
                  <a:moveTo>
                    <a:pt x="2834" y="1"/>
                  </a:moveTo>
                  <a:cubicBezTo>
                    <a:pt x="2834" y="1"/>
                    <a:pt x="1417" y="894"/>
                    <a:pt x="1155" y="1072"/>
                  </a:cubicBezTo>
                  <a:cubicBezTo>
                    <a:pt x="893" y="1239"/>
                    <a:pt x="0" y="1441"/>
                    <a:pt x="84" y="1620"/>
                  </a:cubicBezTo>
                  <a:cubicBezTo>
                    <a:pt x="141" y="1735"/>
                    <a:pt x="256" y="1816"/>
                    <a:pt x="454" y="1816"/>
                  </a:cubicBezTo>
                  <a:cubicBezTo>
                    <a:pt x="543" y="1816"/>
                    <a:pt x="649" y="1800"/>
                    <a:pt x="774" y="1763"/>
                  </a:cubicBezTo>
                  <a:cubicBezTo>
                    <a:pt x="1239" y="1656"/>
                    <a:pt x="1703" y="1501"/>
                    <a:pt x="2144" y="1334"/>
                  </a:cubicBezTo>
                  <a:cubicBezTo>
                    <a:pt x="2608" y="1132"/>
                    <a:pt x="3763" y="346"/>
                    <a:pt x="3763" y="346"/>
                  </a:cubicBezTo>
                  <a:lnTo>
                    <a:pt x="2834" y="1"/>
                  </a:lnTo>
                  <a:close/>
                </a:path>
              </a:pathLst>
            </a:custGeom>
            <a:solidFill>
              <a:srgbClr val="C2C2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82" name="Google Shape;3082;p56" hidden="0"/>
            <p:cNvSpPr/>
            <p:nvPr isPhoto="0" userDrawn="0"/>
          </p:nvSpPr>
          <p:spPr bwMode="auto">
            <a:xfrm>
              <a:off x="2896345" y="2478897"/>
              <a:ext cx="129485" cy="64794"/>
            </a:xfrm>
            <a:custGeom>
              <a:avLst/>
              <a:gdLst/>
              <a:ahLst/>
              <a:cxnLst/>
              <a:rect l="l" t="t" r="r" b="b"/>
              <a:pathLst>
                <a:path w="3763" h="1883" fill="none" stroke="1" extrusionOk="0">
                  <a:moveTo>
                    <a:pt x="2834" y="1"/>
                  </a:moveTo>
                  <a:cubicBezTo>
                    <a:pt x="2834" y="1"/>
                    <a:pt x="1417" y="894"/>
                    <a:pt x="1155" y="1072"/>
                  </a:cubicBezTo>
                  <a:cubicBezTo>
                    <a:pt x="893" y="1239"/>
                    <a:pt x="0" y="1441"/>
                    <a:pt x="84" y="1620"/>
                  </a:cubicBezTo>
                  <a:cubicBezTo>
                    <a:pt x="167" y="1787"/>
                    <a:pt x="369" y="1882"/>
                    <a:pt x="774" y="1763"/>
                  </a:cubicBezTo>
                  <a:cubicBezTo>
                    <a:pt x="1239" y="1656"/>
                    <a:pt x="1703" y="1501"/>
                    <a:pt x="2144" y="1334"/>
                  </a:cubicBezTo>
                  <a:cubicBezTo>
                    <a:pt x="2608" y="1132"/>
                    <a:pt x="3763" y="346"/>
                    <a:pt x="3763" y="346"/>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83" name="Google Shape;3083;p56" hidden="0"/>
            <p:cNvSpPr/>
            <p:nvPr isPhoto="0" userDrawn="0"/>
          </p:nvSpPr>
          <p:spPr bwMode="auto">
            <a:xfrm>
              <a:off x="3478542" y="2182689"/>
              <a:ext cx="416258" cy="460922"/>
            </a:xfrm>
            <a:custGeom>
              <a:avLst/>
              <a:gdLst/>
              <a:ahLst/>
              <a:cxnLst/>
              <a:rect l="l" t="t" r="r" b="b"/>
              <a:pathLst>
                <a:path w="12097" h="13395" fill="norm" stroke="1" extrusionOk="0">
                  <a:moveTo>
                    <a:pt x="9037" y="1"/>
                  </a:moveTo>
                  <a:lnTo>
                    <a:pt x="7418" y="4549"/>
                  </a:lnTo>
                  <a:lnTo>
                    <a:pt x="8406" y="10716"/>
                  </a:lnTo>
                  <a:cubicBezTo>
                    <a:pt x="8406" y="10716"/>
                    <a:pt x="5918" y="11240"/>
                    <a:pt x="4810" y="11419"/>
                  </a:cubicBezTo>
                  <a:cubicBezTo>
                    <a:pt x="4491" y="11467"/>
                    <a:pt x="4205" y="11485"/>
                    <a:pt x="3960" y="11485"/>
                  </a:cubicBezTo>
                  <a:cubicBezTo>
                    <a:pt x="3365" y="11485"/>
                    <a:pt x="3012" y="11383"/>
                    <a:pt x="3012" y="11383"/>
                  </a:cubicBezTo>
                  <a:cubicBezTo>
                    <a:pt x="3012" y="11383"/>
                    <a:pt x="2286" y="10347"/>
                    <a:pt x="1858" y="10169"/>
                  </a:cubicBezTo>
                  <a:cubicBezTo>
                    <a:pt x="1765" y="10127"/>
                    <a:pt x="1666" y="10107"/>
                    <a:pt x="1567" y="10107"/>
                  </a:cubicBezTo>
                  <a:cubicBezTo>
                    <a:pt x="1410" y="10107"/>
                    <a:pt x="1255" y="10157"/>
                    <a:pt x="1131" y="10252"/>
                  </a:cubicBezTo>
                  <a:cubicBezTo>
                    <a:pt x="1036" y="10246"/>
                    <a:pt x="944" y="10243"/>
                    <a:pt x="851" y="10243"/>
                  </a:cubicBezTo>
                  <a:cubicBezTo>
                    <a:pt x="759" y="10243"/>
                    <a:pt x="667" y="10246"/>
                    <a:pt x="572" y="10252"/>
                  </a:cubicBezTo>
                  <a:cubicBezTo>
                    <a:pt x="465" y="10288"/>
                    <a:pt x="226" y="10288"/>
                    <a:pt x="107" y="10573"/>
                  </a:cubicBezTo>
                  <a:cubicBezTo>
                    <a:pt x="0" y="10871"/>
                    <a:pt x="107" y="11359"/>
                    <a:pt x="107" y="11538"/>
                  </a:cubicBezTo>
                  <a:cubicBezTo>
                    <a:pt x="84" y="11871"/>
                    <a:pt x="72" y="12205"/>
                    <a:pt x="84" y="12550"/>
                  </a:cubicBezTo>
                  <a:cubicBezTo>
                    <a:pt x="107" y="13014"/>
                    <a:pt x="405" y="12955"/>
                    <a:pt x="774" y="13121"/>
                  </a:cubicBezTo>
                  <a:cubicBezTo>
                    <a:pt x="1155" y="13300"/>
                    <a:pt x="1798" y="13359"/>
                    <a:pt x="2048" y="13359"/>
                  </a:cubicBezTo>
                  <a:cubicBezTo>
                    <a:pt x="2250" y="13359"/>
                    <a:pt x="7770" y="13395"/>
                    <a:pt x="10372" y="13395"/>
                  </a:cubicBezTo>
                  <a:cubicBezTo>
                    <a:pt x="11153" y="13395"/>
                    <a:pt x="11671" y="13391"/>
                    <a:pt x="11704" y="13383"/>
                  </a:cubicBezTo>
                  <a:cubicBezTo>
                    <a:pt x="11930" y="13359"/>
                    <a:pt x="12097" y="13157"/>
                    <a:pt x="12073" y="12919"/>
                  </a:cubicBezTo>
                  <a:cubicBezTo>
                    <a:pt x="12049" y="12609"/>
                    <a:pt x="11525" y="1858"/>
                    <a:pt x="11263" y="1370"/>
                  </a:cubicBezTo>
                  <a:cubicBezTo>
                    <a:pt x="11002" y="870"/>
                    <a:pt x="9037" y="1"/>
                    <a:pt x="9037"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84" name="Google Shape;3084;p56" hidden="0"/>
            <p:cNvSpPr/>
            <p:nvPr isPhoto="0" userDrawn="0"/>
          </p:nvSpPr>
          <p:spPr bwMode="auto">
            <a:xfrm>
              <a:off x="3478542" y="2182689"/>
              <a:ext cx="416258" cy="461747"/>
            </a:xfrm>
            <a:custGeom>
              <a:avLst/>
              <a:gdLst/>
              <a:ahLst/>
              <a:cxnLst/>
              <a:rect l="l" t="t" r="r" b="b"/>
              <a:pathLst>
                <a:path w="12097" h="13419" fill="none" stroke="1" extrusionOk="0">
                  <a:moveTo>
                    <a:pt x="9037" y="1"/>
                  </a:moveTo>
                  <a:cubicBezTo>
                    <a:pt x="9037" y="1"/>
                    <a:pt x="11002" y="870"/>
                    <a:pt x="11263" y="1370"/>
                  </a:cubicBezTo>
                  <a:cubicBezTo>
                    <a:pt x="11525" y="1858"/>
                    <a:pt x="12049" y="12609"/>
                    <a:pt x="12073" y="12919"/>
                  </a:cubicBezTo>
                  <a:cubicBezTo>
                    <a:pt x="12097" y="13157"/>
                    <a:pt x="11930" y="13359"/>
                    <a:pt x="11704" y="13383"/>
                  </a:cubicBezTo>
                  <a:cubicBezTo>
                    <a:pt x="11561" y="13419"/>
                    <a:pt x="2310" y="13359"/>
                    <a:pt x="2048" y="13359"/>
                  </a:cubicBezTo>
                  <a:cubicBezTo>
                    <a:pt x="1798" y="13359"/>
                    <a:pt x="1155" y="13300"/>
                    <a:pt x="774" y="13121"/>
                  </a:cubicBezTo>
                  <a:cubicBezTo>
                    <a:pt x="405" y="12955"/>
                    <a:pt x="107" y="13014"/>
                    <a:pt x="84" y="12550"/>
                  </a:cubicBezTo>
                  <a:cubicBezTo>
                    <a:pt x="72" y="12205"/>
                    <a:pt x="84" y="11871"/>
                    <a:pt x="107" y="11538"/>
                  </a:cubicBezTo>
                  <a:cubicBezTo>
                    <a:pt x="107" y="11359"/>
                    <a:pt x="0" y="10871"/>
                    <a:pt x="107" y="10573"/>
                  </a:cubicBezTo>
                  <a:cubicBezTo>
                    <a:pt x="226" y="10288"/>
                    <a:pt x="465" y="10288"/>
                    <a:pt x="572" y="10252"/>
                  </a:cubicBezTo>
                  <a:cubicBezTo>
                    <a:pt x="762" y="10240"/>
                    <a:pt x="941" y="10240"/>
                    <a:pt x="1131" y="10252"/>
                  </a:cubicBezTo>
                  <a:cubicBezTo>
                    <a:pt x="1334" y="10097"/>
                    <a:pt x="1619" y="10061"/>
                    <a:pt x="1858" y="10169"/>
                  </a:cubicBezTo>
                  <a:cubicBezTo>
                    <a:pt x="2286" y="10347"/>
                    <a:pt x="3012" y="11383"/>
                    <a:pt x="3012" y="11383"/>
                  </a:cubicBezTo>
                  <a:cubicBezTo>
                    <a:pt x="3012" y="11383"/>
                    <a:pt x="3715" y="11585"/>
                    <a:pt x="4810" y="11419"/>
                  </a:cubicBezTo>
                  <a:cubicBezTo>
                    <a:pt x="5918" y="11240"/>
                    <a:pt x="8406" y="10716"/>
                    <a:pt x="8406" y="10716"/>
                  </a:cubicBezTo>
                  <a:lnTo>
                    <a:pt x="7418" y="4549"/>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85" name="Google Shape;3085;p56" hidden="0"/>
            <p:cNvSpPr/>
            <p:nvPr isPhoto="0" userDrawn="0"/>
          </p:nvSpPr>
          <p:spPr bwMode="auto">
            <a:xfrm>
              <a:off x="3767387" y="2551435"/>
              <a:ext cx="4921" cy="36062"/>
            </a:xfrm>
            <a:custGeom>
              <a:avLst/>
              <a:gdLst/>
              <a:ahLst/>
              <a:cxnLst/>
              <a:rect l="l" t="t" r="r" b="b"/>
              <a:pathLst>
                <a:path w="143" h="1048" fill="none" stroke="1" extrusionOk="0">
                  <a:moveTo>
                    <a:pt x="0" y="0"/>
                  </a:moveTo>
                  <a:lnTo>
                    <a:pt x="143" y="1048"/>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86" name="Google Shape;3086;p56" hidden="0"/>
            <p:cNvSpPr/>
            <p:nvPr isPhoto="0" userDrawn="0"/>
          </p:nvSpPr>
          <p:spPr bwMode="auto">
            <a:xfrm>
              <a:off x="3478129" y="2530445"/>
              <a:ext cx="133167" cy="112383"/>
            </a:xfrm>
            <a:custGeom>
              <a:avLst/>
              <a:gdLst/>
              <a:ahLst/>
              <a:cxnLst/>
              <a:rect l="l" t="t" r="r" b="b"/>
              <a:pathLst>
                <a:path w="3870" h="3266" fill="norm" stroke="1" extrusionOk="0">
                  <a:moveTo>
                    <a:pt x="1570" y="1"/>
                  </a:moveTo>
                  <a:cubicBezTo>
                    <a:pt x="1416" y="1"/>
                    <a:pt x="1263" y="51"/>
                    <a:pt x="1131" y="146"/>
                  </a:cubicBezTo>
                  <a:cubicBezTo>
                    <a:pt x="1042" y="140"/>
                    <a:pt x="950" y="137"/>
                    <a:pt x="858" y="137"/>
                  </a:cubicBezTo>
                  <a:cubicBezTo>
                    <a:pt x="765" y="137"/>
                    <a:pt x="673" y="140"/>
                    <a:pt x="584" y="146"/>
                  </a:cubicBezTo>
                  <a:cubicBezTo>
                    <a:pt x="465" y="182"/>
                    <a:pt x="238" y="182"/>
                    <a:pt x="119" y="467"/>
                  </a:cubicBezTo>
                  <a:cubicBezTo>
                    <a:pt x="0" y="753"/>
                    <a:pt x="119" y="1253"/>
                    <a:pt x="119" y="1432"/>
                  </a:cubicBezTo>
                  <a:cubicBezTo>
                    <a:pt x="96" y="1765"/>
                    <a:pt x="84" y="2099"/>
                    <a:pt x="96" y="2444"/>
                  </a:cubicBezTo>
                  <a:cubicBezTo>
                    <a:pt x="119" y="2908"/>
                    <a:pt x="405" y="2849"/>
                    <a:pt x="786" y="3015"/>
                  </a:cubicBezTo>
                  <a:cubicBezTo>
                    <a:pt x="1167" y="3194"/>
                    <a:pt x="1798" y="3253"/>
                    <a:pt x="2060" y="3253"/>
                  </a:cubicBezTo>
                  <a:lnTo>
                    <a:pt x="3691" y="3265"/>
                  </a:lnTo>
                  <a:cubicBezTo>
                    <a:pt x="3382" y="2253"/>
                    <a:pt x="3632" y="1682"/>
                    <a:pt x="3870" y="1384"/>
                  </a:cubicBezTo>
                  <a:cubicBezTo>
                    <a:pt x="3584" y="1384"/>
                    <a:pt x="3298" y="1348"/>
                    <a:pt x="3024" y="1277"/>
                  </a:cubicBezTo>
                  <a:cubicBezTo>
                    <a:pt x="3024" y="1277"/>
                    <a:pt x="2298" y="241"/>
                    <a:pt x="1858" y="63"/>
                  </a:cubicBezTo>
                  <a:cubicBezTo>
                    <a:pt x="1765" y="21"/>
                    <a:pt x="1668" y="1"/>
                    <a:pt x="1570" y="1"/>
                  </a:cubicBezTo>
                  <a:close/>
                </a:path>
              </a:pathLst>
            </a:custGeom>
            <a:solidFill>
              <a:srgbClr val="C2C2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87" name="Google Shape;3087;p56" hidden="0"/>
            <p:cNvSpPr/>
            <p:nvPr isPhoto="0" userDrawn="0"/>
          </p:nvSpPr>
          <p:spPr bwMode="auto">
            <a:xfrm>
              <a:off x="2518168" y="2329761"/>
              <a:ext cx="492923" cy="297062"/>
            </a:xfrm>
            <a:custGeom>
              <a:avLst/>
              <a:gdLst/>
              <a:ahLst/>
              <a:cxnLst/>
              <a:rect l="l" t="t" r="r" b="b"/>
              <a:pathLst>
                <a:path w="14325" h="8633" fill="norm" stroke="1" extrusionOk="0">
                  <a:moveTo>
                    <a:pt x="1" y="1"/>
                  </a:moveTo>
                  <a:lnTo>
                    <a:pt x="2108" y="8633"/>
                  </a:lnTo>
                  <a:lnTo>
                    <a:pt x="14324" y="8633"/>
                  </a:lnTo>
                  <a:lnTo>
                    <a:pt x="12217"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88" name="Google Shape;3088;p56" hidden="0"/>
            <p:cNvSpPr/>
            <p:nvPr isPhoto="0" userDrawn="0"/>
          </p:nvSpPr>
          <p:spPr bwMode="auto">
            <a:xfrm>
              <a:off x="2693527" y="2467026"/>
              <a:ext cx="121330" cy="33619"/>
            </a:xfrm>
            <a:custGeom>
              <a:avLst/>
              <a:gdLst/>
              <a:ahLst/>
              <a:cxnLst/>
              <a:rect l="l" t="t" r="r" b="b"/>
              <a:pathLst>
                <a:path w="3526" h="977" fill="norm" stroke="1" extrusionOk="0">
                  <a:moveTo>
                    <a:pt x="1763" y="1"/>
                  </a:moveTo>
                  <a:cubicBezTo>
                    <a:pt x="787" y="1"/>
                    <a:pt x="1" y="215"/>
                    <a:pt x="1" y="489"/>
                  </a:cubicBezTo>
                  <a:cubicBezTo>
                    <a:pt x="1" y="763"/>
                    <a:pt x="787" y="977"/>
                    <a:pt x="1763" y="977"/>
                  </a:cubicBezTo>
                  <a:cubicBezTo>
                    <a:pt x="2739" y="977"/>
                    <a:pt x="3525" y="751"/>
                    <a:pt x="3525" y="489"/>
                  </a:cubicBezTo>
                  <a:cubicBezTo>
                    <a:pt x="3525" y="227"/>
                    <a:pt x="2739" y="1"/>
                    <a:pt x="1763"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89" name="Google Shape;3089;p56" hidden="0"/>
            <p:cNvSpPr/>
            <p:nvPr isPhoto="0" userDrawn="0"/>
          </p:nvSpPr>
          <p:spPr bwMode="auto">
            <a:xfrm>
              <a:off x="2590707" y="2626795"/>
              <a:ext cx="688302" cy="18891"/>
            </a:xfrm>
            <a:custGeom>
              <a:avLst/>
              <a:gdLst/>
              <a:ahLst/>
              <a:cxnLst/>
              <a:rect l="l" t="t" r="r" b="b"/>
              <a:pathLst>
                <a:path w="20003" h="549" fill="norm" stroke="1" extrusionOk="0">
                  <a:moveTo>
                    <a:pt x="0" y="1"/>
                  </a:moveTo>
                  <a:lnTo>
                    <a:pt x="0" y="549"/>
                  </a:lnTo>
                  <a:lnTo>
                    <a:pt x="20003" y="549"/>
                  </a:lnTo>
                  <a:lnTo>
                    <a:pt x="20003" y="1"/>
                  </a:lnTo>
                  <a:close/>
                </a:path>
              </a:pathLst>
            </a:custGeom>
            <a:solidFill>
              <a:srgbClr val="C2C2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90" name="Google Shape;3090;p56" hidden="0"/>
            <p:cNvSpPr/>
            <p:nvPr isPhoto="0" userDrawn="0"/>
          </p:nvSpPr>
          <p:spPr bwMode="auto">
            <a:xfrm>
              <a:off x="3016783" y="2626795"/>
              <a:ext cx="262239" cy="18891"/>
            </a:xfrm>
            <a:custGeom>
              <a:avLst/>
              <a:gdLst/>
              <a:ahLst/>
              <a:cxnLst/>
              <a:rect l="l" t="t" r="r" b="b"/>
              <a:pathLst>
                <a:path w="7621" h="549" fill="norm" stroke="1" extrusionOk="0">
                  <a:moveTo>
                    <a:pt x="1" y="1"/>
                  </a:moveTo>
                  <a:lnTo>
                    <a:pt x="1" y="549"/>
                  </a:lnTo>
                  <a:lnTo>
                    <a:pt x="7621" y="549"/>
                  </a:lnTo>
                  <a:lnTo>
                    <a:pt x="7621"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91" name="Google Shape;3091;p56" hidden="0"/>
            <p:cNvSpPr/>
            <p:nvPr isPhoto="0" userDrawn="0"/>
          </p:nvSpPr>
          <p:spPr bwMode="auto">
            <a:xfrm>
              <a:off x="3037292" y="2632129"/>
              <a:ext cx="22539" cy="4129"/>
            </a:xfrm>
            <a:custGeom>
              <a:avLst/>
              <a:gdLst/>
              <a:ahLst/>
              <a:cxnLst/>
              <a:rect l="l" t="t" r="r" b="b"/>
              <a:pathLst>
                <a:path w="655" h="120" fill="norm" stroke="1" extrusionOk="0">
                  <a:moveTo>
                    <a:pt x="0" y="1"/>
                  </a:moveTo>
                  <a:lnTo>
                    <a:pt x="0" y="120"/>
                  </a:lnTo>
                  <a:lnTo>
                    <a:pt x="655" y="120"/>
                  </a:lnTo>
                  <a:lnTo>
                    <a:pt x="655"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92" name="Google Shape;3092;p56" hidden="0"/>
            <p:cNvSpPr/>
            <p:nvPr isPhoto="0" userDrawn="0"/>
          </p:nvSpPr>
          <p:spPr bwMode="auto">
            <a:xfrm>
              <a:off x="3095033" y="2632129"/>
              <a:ext cx="22573" cy="4129"/>
            </a:xfrm>
            <a:custGeom>
              <a:avLst/>
              <a:gdLst/>
              <a:ahLst/>
              <a:cxnLst/>
              <a:rect l="l" t="t" r="r" b="b"/>
              <a:pathLst>
                <a:path w="656" h="120" fill="norm" stroke="1" extrusionOk="0">
                  <a:moveTo>
                    <a:pt x="1" y="1"/>
                  </a:moveTo>
                  <a:lnTo>
                    <a:pt x="1" y="120"/>
                  </a:lnTo>
                  <a:lnTo>
                    <a:pt x="656" y="120"/>
                  </a:lnTo>
                  <a:lnTo>
                    <a:pt x="656"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93" name="Google Shape;3093;p56" hidden="0"/>
            <p:cNvSpPr/>
            <p:nvPr isPhoto="0" userDrawn="0"/>
          </p:nvSpPr>
          <p:spPr bwMode="auto">
            <a:xfrm>
              <a:off x="2107234" y="2645652"/>
              <a:ext cx="2101384" cy="34"/>
            </a:xfrm>
            <a:custGeom>
              <a:avLst/>
              <a:gdLst/>
              <a:ahLst/>
              <a:cxnLst/>
              <a:rect l="l" t="t" r="r" b="b"/>
              <a:pathLst>
                <a:path w="61069" h="1" fill="none" stroke="1" extrusionOk="0">
                  <a:moveTo>
                    <a:pt x="61068" y="1"/>
                  </a:moveTo>
                  <a:lnTo>
                    <a:pt x="1"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3094" name="Google Shape;3094;p56" hidden="0"/>
          <p:cNvSpPr txBox="1"/>
          <p:nvPr isPhoto="0" userDrawn="0">
            <p:ph type="body" idx="1" hasCustomPrompt="0"/>
          </p:nvPr>
        </p:nvSpPr>
        <p:spPr bwMode="auto">
          <a:xfrm>
            <a:off x="713100" y="1333100"/>
            <a:ext cx="3076500" cy="32199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de"/>
              <a:t>Hier ist eine Auswahl an alternativen Ressourcen im gleichen Stil wie diese Vorlage</a:t>
            </a:r>
            <a:endParaRPr/>
          </a:p>
          <a:p>
            <a:pPr marL="0" lvl="0" indent="0" algn="l">
              <a:spcBef>
                <a:spcPts val="1200"/>
              </a:spcBef>
              <a:spcAft>
                <a:spcPts val="0"/>
              </a:spcAft>
              <a:buNone/>
              <a:defRPr/>
            </a:pPr>
            <a:r>
              <a:rPr lang="de" sz="2000" b="1">
                <a:solidFill>
                  <a:schemeClr val="accent1"/>
                </a:solidFill>
                <a:latin typeface="Space Grotesk"/>
                <a:ea typeface="Space Grotesk"/>
                <a:cs typeface="Space Grotesk"/>
              </a:rPr>
              <a:t>Vektoren:</a:t>
            </a:r>
            <a:endParaRPr sz="2000" b="1">
              <a:solidFill>
                <a:schemeClr val="accent1"/>
              </a:solidFill>
              <a:latin typeface="Space Grotesk"/>
              <a:ea typeface="Space Grotesk"/>
              <a:cs typeface="Space Grotesk"/>
            </a:endParaRPr>
          </a:p>
          <a:p>
            <a:pPr marL="457200" lvl="0" indent="-317500" algn="l">
              <a:spcBef>
                <a:spcPts val="0"/>
              </a:spcBef>
              <a:spcAft>
                <a:spcPts val="0"/>
              </a:spcAft>
              <a:buSzPts val="1400"/>
              <a:buChar char="●"/>
              <a:defRPr/>
            </a:pPr>
            <a:r>
              <a:rPr lang="de" u="sng">
                <a:solidFill>
                  <a:schemeClr val="hlink"/>
                </a:solidFill>
                <a:hlinkClick r:id="rId2" tooltip="https://storyset.com/illustration/documents/bro/?utm_source=slidesgo_template&amp;utm_medium=referral-link&amp;utm_campaign=sg_resources&amp;utm_content=storyset#6453C2"/>
              </a:rPr>
              <a:t>Documents Cartoon Illustrations</a:t>
            </a:r>
            <a:endParaRPr/>
          </a:p>
          <a:p>
            <a:pPr marL="457200" lvl="0" indent="-317500" algn="l">
              <a:spcBef>
                <a:spcPts val="0"/>
              </a:spcBef>
              <a:spcAft>
                <a:spcPts val="0"/>
              </a:spcAft>
              <a:buSzPts val="1400"/>
              <a:buChar char="●"/>
              <a:defRPr/>
            </a:pPr>
            <a:r>
              <a:rPr lang="de" u="sng">
                <a:solidFill>
                  <a:schemeClr val="hlink"/>
                </a:solidFill>
                <a:hlinkClick r:id="rId3" tooltip="https://storyset.com/illustration/shared-workspace/bro/?utm_source=slidesgo_template&amp;utm_medium=referral-link&amp;utm_campaign=sg_resources&amp;utm_content=storyset#6453C2"/>
              </a:rPr>
              <a:t>Shared workspace Cartoon Illustrations</a:t>
            </a:r>
            <a:endParaRPr/>
          </a:p>
          <a:p>
            <a:pPr marL="457200" lvl="0" indent="-317500" algn="l">
              <a:spcBef>
                <a:spcPts val="0"/>
              </a:spcBef>
              <a:spcAft>
                <a:spcPts val="0"/>
              </a:spcAft>
              <a:buSzPts val="1400"/>
              <a:buChar char="●"/>
              <a:defRPr/>
            </a:pPr>
            <a:r>
              <a:rPr lang="de" u="sng">
                <a:solidFill>
                  <a:schemeClr val="hlink"/>
                </a:solidFill>
                <a:hlinkClick r:id="rId4" tooltip="https://storyset.com/illustration/internship/bro/?utm_source=slidesgo_template&amp;utm_medium=referral-link&amp;utm_campaign=sg_resources&amp;utm_content=storyset#6453C2"/>
              </a:rPr>
              <a:t>Internship Cartoon Illustrations</a:t>
            </a:r>
            <a:endParaRPr/>
          </a:p>
          <a:p>
            <a:pPr marL="457200" lvl="0" indent="-317500" algn="l">
              <a:spcBef>
                <a:spcPts val="0"/>
              </a:spcBef>
              <a:spcAft>
                <a:spcPts val="0"/>
              </a:spcAft>
              <a:buSzPts val="1400"/>
              <a:buChar char="●"/>
              <a:defRPr/>
            </a:pPr>
            <a:r>
              <a:rPr lang="de" u="sng">
                <a:solidFill>
                  <a:schemeClr val="hlink"/>
                </a:solidFill>
                <a:hlinkClick r:id="rId5" tooltip="https://storyset.com/illustration/content-team/bro/?utm_source=slidesgo_template&amp;utm_medium=referral-link&amp;utm_campaign=sg_resources&amp;utm_content=storyset#6453C2"/>
              </a:rPr>
              <a:t>Content team Cartoon Illustrations</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3099" name="Google Shape;3099;p57"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Ressourcen</a:t>
            </a:r>
            <a:endParaRPr/>
          </a:p>
        </p:txBody>
      </p:sp>
      <p:sp>
        <p:nvSpPr>
          <p:cNvPr id="3100" name="Google Shape;3100;p57" hidden="0"/>
          <p:cNvSpPr txBox="1"/>
          <p:nvPr isPhoto="0" userDrawn="0">
            <p:ph type="body" idx="2" hasCustomPrompt="0"/>
          </p:nvPr>
        </p:nvSpPr>
        <p:spPr bwMode="auto">
          <a:xfrm>
            <a:off x="4572000" y="1333100"/>
            <a:ext cx="3858900" cy="3000900"/>
          </a:xfrm>
          <a:prstGeom prst="rect">
            <a:avLst/>
          </a:prstGeom>
        </p:spPr>
        <p:txBody>
          <a:bodyPr spcFirstLastPara="1" wrap="square" lIns="91425" tIns="91425" rIns="91425" bIns="91425" anchor="t" anchorCtr="0">
            <a:noAutofit/>
          </a:bodyPr>
          <a:lstStyle/>
          <a:p>
            <a:pPr marL="457200" lvl="0" indent="-317500" algn="l">
              <a:spcBef>
                <a:spcPts val="0"/>
              </a:spcBef>
              <a:spcAft>
                <a:spcPts val="0"/>
              </a:spcAft>
              <a:buSzPts val="1400"/>
              <a:buChar char="●"/>
              <a:defRPr/>
            </a:pPr>
            <a:r>
              <a:rPr lang="de" u="sng">
                <a:hlinkClick r:id="rId2" tooltip="https://storyset.com/illustration/digital-transformation/bro/?utm_source=slidesgo_template&amp;utm_medium=referral-link&amp;utm_campaign=sg_resources&amp;utm_content=storyset#6453C2"/>
              </a:rPr>
              <a:t>Digital transformation Cartoon Illustrations</a:t>
            </a:r>
            <a:endParaRPr/>
          </a:p>
          <a:p>
            <a:pPr marL="457200" lvl="0" indent="-317500" algn="l">
              <a:lnSpc>
                <a:spcPct val="125000"/>
              </a:lnSpc>
              <a:spcBef>
                <a:spcPts val="0"/>
              </a:spcBef>
              <a:spcAft>
                <a:spcPts val="0"/>
              </a:spcAft>
              <a:buSzPts val="1400"/>
              <a:buChar char="●"/>
              <a:defRPr/>
            </a:pPr>
            <a:r>
              <a:rPr lang="de" u="sng">
                <a:solidFill>
                  <a:schemeClr val="hlink"/>
                </a:solidFill>
                <a:hlinkClick r:id="rId3" tooltip="https://storyset.com/illustration/digital-tools/bro/?utm_source=slidesgo_template&amp;utm_medium=referral-link&amp;utm_campaign=sg_resources&amp;utm_content=storyset#6453C2"/>
              </a:rPr>
              <a:t>Digital tools Cartoon Illustrations</a:t>
            </a:r>
            <a:endParaRPr>
              <a:solidFill>
                <a:schemeClr val="accent1"/>
              </a:solidFill>
            </a:endParaRPr>
          </a:p>
          <a:p>
            <a:pPr marL="457200" lvl="0" indent="-317500" algn="l">
              <a:lnSpc>
                <a:spcPct val="125000"/>
              </a:lnSpc>
              <a:spcBef>
                <a:spcPts val="0"/>
              </a:spcBef>
              <a:spcAft>
                <a:spcPts val="0"/>
              </a:spcAft>
              <a:buSzPts val="1400"/>
              <a:buChar char="●"/>
              <a:defRPr/>
            </a:pPr>
            <a:r>
              <a:rPr lang="de" u="sng">
                <a:solidFill>
                  <a:schemeClr val="hlink"/>
                </a:solidFill>
                <a:hlinkClick r:id="rId4" tooltip="https://storyset.com/illustration/digital-lifestyle/bro/?utm_source=slidesgo_template&amp;utm_medium=referral-link&amp;utm_campaign=sg_resources&amp;utm_content=storyset#6453C2"/>
              </a:rPr>
              <a:t>Digital lifestyle Cartoon Illustrations</a:t>
            </a:r>
            <a:endParaRPr/>
          </a:p>
          <a:p>
            <a:pPr marL="0" lvl="0" indent="0" algn="l">
              <a:spcBef>
                <a:spcPts val="600"/>
              </a:spcBef>
              <a:spcAft>
                <a:spcPts val="0"/>
              </a:spcAft>
              <a:buClr>
                <a:schemeClr val="dk1"/>
              </a:buClr>
              <a:buSzPts val="1100"/>
              <a:buFont typeface="Arial"/>
              <a:buNone/>
              <a:defRPr/>
            </a:pPr>
            <a:r>
              <a:rPr lang="de" sz="2000" b="1">
                <a:solidFill>
                  <a:schemeClr val="accent1"/>
                </a:solidFill>
                <a:latin typeface="Space Grotesk"/>
                <a:ea typeface="Space Grotesk"/>
                <a:cs typeface="Space Grotesk"/>
              </a:rPr>
              <a:t>Photos:</a:t>
            </a:r>
            <a:endParaRPr sz="2000" b="1">
              <a:solidFill>
                <a:schemeClr val="accent1"/>
              </a:solidFill>
              <a:latin typeface="Space Grotesk"/>
              <a:ea typeface="Space Grotesk"/>
              <a:cs typeface="Space Grotesk"/>
            </a:endParaRPr>
          </a:p>
          <a:p>
            <a:pPr marL="457200" lvl="0" indent="-317500" algn="l">
              <a:spcBef>
                <a:spcPts val="0"/>
              </a:spcBef>
              <a:spcAft>
                <a:spcPts val="0"/>
              </a:spcAft>
              <a:buSzPts val="1400"/>
              <a:buChar char="●"/>
              <a:defRPr/>
            </a:pPr>
            <a:r>
              <a:rPr lang="de" u="sng">
                <a:hlinkClick r:id="rId5" tooltip="https://www.freepik.com/free-photo/medium-shot-people-working-together_23404555.htm/?utm_source=slidesgo_template&amp;utm_medium=referral-link&amp;utm_campaign=sg_resources&amp;utm_content=freepik"/>
              </a:rPr>
              <a:t>Medium shot people working together</a:t>
            </a:r>
            <a:endParaRPr/>
          </a:p>
          <a:p>
            <a:pPr marL="457200" lvl="0" indent="-317500" algn="l">
              <a:spcBef>
                <a:spcPts val="0"/>
              </a:spcBef>
              <a:spcAft>
                <a:spcPts val="0"/>
              </a:spcAft>
              <a:buSzPts val="1400"/>
              <a:buChar char="●"/>
              <a:defRPr/>
            </a:pPr>
            <a:r>
              <a:rPr lang="de" u="sng">
                <a:hlinkClick r:id="rId6" tooltip="https://www.freepik.com/free-photo/industrial-designer-working-3d-model_25177101.htm/?utm_source=slidesgo_template&amp;utm_medium=referral-link&amp;utm_campaign=sg_resources&amp;utm_content=freepik"/>
              </a:rPr>
              <a:t>Industrial designer working on 3d model</a:t>
            </a:r>
            <a:endParaRPr/>
          </a:p>
        </p:txBody>
      </p:sp>
      <p:sp>
        <p:nvSpPr>
          <p:cNvPr id="3101" name="Google Shape;3101;p57" hidden="0"/>
          <p:cNvSpPr txBox="1"/>
          <p:nvPr isPhoto="0" userDrawn="0">
            <p:ph type="body" idx="1" hasCustomPrompt="0"/>
          </p:nvPr>
        </p:nvSpPr>
        <p:spPr bwMode="auto">
          <a:xfrm>
            <a:off x="713100" y="1333100"/>
            <a:ext cx="3858900" cy="30009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de"/>
              <a:t>Haben dir die Ressourcen auf dieser Vorlage gefallen? Erhalte sie kostenlos auf unseren anderen Webseiten:</a:t>
            </a:r>
            <a:endParaRPr/>
          </a:p>
          <a:p>
            <a:pPr marL="0" lvl="0" indent="0" algn="l">
              <a:spcBef>
                <a:spcPts val="1200"/>
              </a:spcBef>
              <a:spcAft>
                <a:spcPts val="0"/>
              </a:spcAft>
              <a:buNone/>
              <a:defRPr/>
            </a:pPr>
            <a:r>
              <a:rPr lang="de" sz="2000" b="1">
                <a:solidFill>
                  <a:schemeClr val="accent1"/>
                </a:solidFill>
                <a:latin typeface="Space Grotesk"/>
                <a:ea typeface="Space Grotesk"/>
                <a:cs typeface="Space Grotesk"/>
              </a:rPr>
              <a:t>V</a:t>
            </a:r>
            <a:r>
              <a:rPr lang="de" sz="2000" b="1">
                <a:solidFill>
                  <a:schemeClr val="accent1"/>
                </a:solidFill>
                <a:latin typeface="Space Grotesk"/>
                <a:ea typeface="Space Grotesk"/>
                <a:cs typeface="Space Grotesk"/>
              </a:rPr>
              <a:t>ektoren</a:t>
            </a:r>
            <a:r>
              <a:rPr lang="de" sz="2000" b="1">
                <a:solidFill>
                  <a:schemeClr val="accent1"/>
                </a:solidFill>
                <a:latin typeface="Space Grotesk"/>
                <a:ea typeface="Space Grotesk"/>
                <a:cs typeface="Space Grotesk"/>
              </a:rPr>
              <a:t>:</a:t>
            </a:r>
            <a:endParaRPr sz="2000" b="1">
              <a:solidFill>
                <a:schemeClr val="accent1"/>
              </a:solidFill>
              <a:latin typeface="Space Grotesk"/>
              <a:ea typeface="Space Grotesk"/>
              <a:cs typeface="Space Grotesk"/>
            </a:endParaRPr>
          </a:p>
          <a:p>
            <a:pPr marL="457200" lvl="0" indent="-317500" algn="l">
              <a:spcBef>
                <a:spcPts val="0"/>
              </a:spcBef>
              <a:spcAft>
                <a:spcPts val="0"/>
              </a:spcAft>
              <a:buSzPts val="1400"/>
              <a:buChar char="●"/>
              <a:defRPr/>
            </a:pPr>
            <a:r>
              <a:rPr lang="de" u="sng">
                <a:solidFill>
                  <a:schemeClr val="hlink"/>
                </a:solidFill>
                <a:hlinkClick r:id="rId7" tooltip="https://storyset.com/illustration/business-analytics/bro/?utm_source=slidesgo_template&amp;utm_medium=referral-link&amp;utm_campaign=sg_resources&amp;utm_content=storyset#6453C2"/>
              </a:rPr>
              <a:t>Business analytics Cartoon Illustrations</a:t>
            </a:r>
            <a:endParaRPr/>
          </a:p>
          <a:p>
            <a:pPr marL="457200" lvl="0" indent="-317500" algn="l">
              <a:spcBef>
                <a:spcPts val="0"/>
              </a:spcBef>
              <a:spcAft>
                <a:spcPts val="0"/>
              </a:spcAft>
              <a:buSzPts val="1400"/>
              <a:buChar char="●"/>
              <a:defRPr/>
            </a:pPr>
            <a:r>
              <a:rPr lang="de" u="sng">
                <a:solidFill>
                  <a:schemeClr val="hlink"/>
                </a:solidFill>
                <a:hlinkClick r:id="rId8" tooltip="https://storyset.com/illustration/team-spirit/bro/?utm_source=slidesgo_template&amp;utm_medium=referral-link&amp;utm_campaign=sg_resources&amp;utm_content=storyset#6453C2"/>
              </a:rPr>
              <a:t>Team spirit Cartoon Illustrations</a:t>
            </a:r>
            <a:endParaRPr/>
          </a:p>
          <a:p>
            <a:pPr marL="457200" lvl="0" indent="-317500" algn="l">
              <a:spcBef>
                <a:spcPts val="0"/>
              </a:spcBef>
              <a:spcAft>
                <a:spcPts val="0"/>
              </a:spcAft>
              <a:buSzPts val="1400"/>
              <a:buChar char="●"/>
              <a:defRPr/>
            </a:pPr>
            <a:r>
              <a:rPr lang="de" u="sng">
                <a:solidFill>
                  <a:schemeClr val="hlink"/>
                </a:solidFill>
                <a:hlinkClick r:id="rId9" tooltip="https://storyset.com/illustration/good-team/bro/?utm_source=slidesgo_template&amp;utm_medium=referral-link&amp;utm_campaign=sg_resources&amp;utm_content=storyset#6453C2"/>
              </a:rPr>
              <a:t>Good team Cartoon Illustrations</a:t>
            </a:r>
            <a:endParaRPr/>
          </a:p>
          <a:p>
            <a:pPr marL="457200" lvl="0" indent="-317500" algn="l">
              <a:spcBef>
                <a:spcPts val="0"/>
              </a:spcBef>
              <a:spcAft>
                <a:spcPts val="0"/>
              </a:spcAft>
              <a:buSzPts val="1400"/>
              <a:buChar char="●"/>
              <a:defRPr/>
            </a:pPr>
            <a:r>
              <a:rPr lang="de" u="sng">
                <a:solidFill>
                  <a:schemeClr val="hlink"/>
                </a:solidFill>
                <a:hlinkClick r:id="rId10" tooltip="https://storyset.com/illustration/collab/bro/?utm_source=slidesgo_template&amp;utm_medium=referral-link&amp;utm_campaign=sg_resources&amp;utm_content=storyset#6453C2"/>
              </a:rPr>
              <a:t>Collab Cartoon Illustrations</a:t>
            </a:r>
            <a:endParaRPr/>
          </a:p>
          <a:p>
            <a:pPr marL="457200" lvl="0" indent="-317500" algn="l">
              <a:spcBef>
                <a:spcPts val="0"/>
              </a:spcBef>
              <a:spcAft>
                <a:spcPts val="0"/>
              </a:spcAft>
              <a:buSzPts val="1400"/>
              <a:buChar char="●"/>
              <a:defRPr/>
            </a:pPr>
            <a:r>
              <a:rPr lang="de" u="sng">
                <a:solidFill>
                  <a:schemeClr val="hlink"/>
                </a:solidFill>
                <a:hlinkClick r:id="rId11" tooltip="https://storyset.com/illustration/co-workers/bro/?utm_source=slidesgo_template&amp;utm_medium=referral-link&amp;utm_campaign=sg_resources&amp;utm_content=storyset#6453C2"/>
              </a:rPr>
              <a:t>Co-workers Cartoon Illustrations</a:t>
            </a:r>
            <a:endParaRPr/>
          </a:p>
          <a:p>
            <a:pPr marL="457200" lvl="0" indent="-317500" algn="l">
              <a:spcBef>
                <a:spcPts val="0"/>
              </a:spcBef>
              <a:spcAft>
                <a:spcPts val="0"/>
              </a:spcAft>
              <a:buSzPts val="1400"/>
              <a:buChar char="●"/>
              <a:defRPr/>
            </a:pPr>
            <a:r>
              <a:rPr lang="de" u="sng">
                <a:solidFill>
                  <a:schemeClr val="hlink"/>
                </a:solidFill>
                <a:hlinkClick r:id="rId12" tooltip="https://storyset.com/illustration/smart-home/bro/?utm_source=slidesgo_template&amp;utm_medium=referral-link&amp;utm_campaign=sg_resources&amp;utm_content=storyset#6453C2"/>
              </a:rPr>
              <a:t>Smart home Cartoon Illustrations</a:t>
            </a:r>
            <a:endParaRPr/>
          </a:p>
          <a:p>
            <a:pPr marL="457200" lvl="0" indent="-317500" algn="l">
              <a:spcBef>
                <a:spcPts val="0"/>
              </a:spcBef>
              <a:spcAft>
                <a:spcPts val="0"/>
              </a:spcAft>
              <a:buSzPts val="1400"/>
              <a:buChar char="●"/>
              <a:defRPr/>
            </a:pPr>
            <a:r>
              <a:rPr lang="de" u="sng">
                <a:solidFill>
                  <a:schemeClr val="hlink"/>
                </a:solidFill>
                <a:hlinkClick r:id="rId13" tooltip="https://storyset.com/illustration/data-report/amico/?utm_source=slidesgo_template&amp;utm_medium=referral-link&amp;utm_campaign=sg_resources&amp;utm_content=storyset#6453C2"/>
              </a:rPr>
              <a:t>Data report Isometric Illustrations</a:t>
            </a:r>
            <a:endParaRPr/>
          </a:p>
          <a:p>
            <a:pPr marL="457200" lvl="0" indent="-317500" algn="l">
              <a:spcBef>
                <a:spcPts val="0"/>
              </a:spcBef>
              <a:spcAft>
                <a:spcPts val="0"/>
              </a:spcAft>
              <a:buSzPts val="1400"/>
              <a:buChar char="●"/>
              <a:defRPr/>
            </a:pPr>
            <a:r>
              <a:rPr lang="de" u="sng">
                <a:solidFill>
                  <a:schemeClr val="hlink"/>
                </a:solidFill>
                <a:hlinkClick r:id="rId14" tooltip="https://storyset.com/illustration/developer-activity/bro/?utm_source=slidesgo_template&amp;utm_medium=referral-link&amp;utm_campaign=sg_resources&amp;utm_content=storyset#6453C2"/>
              </a:rPr>
              <a:t>Developer activity Cartoon Illustrations</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347" name="Google Shape;347;p34" hidden="0"/>
          <p:cNvSpPr txBox="1"/>
          <p:nvPr isPhoto="0" userDrawn="0">
            <p:ph type="title" hasCustomPrompt="0"/>
          </p:nvPr>
        </p:nvSpPr>
        <p:spPr bwMode="auto">
          <a:xfrm flipH="0" flipV="0">
            <a:off x="4698652" y="540077"/>
            <a:ext cx="3904499" cy="581219"/>
          </a:xfrm>
          <a:prstGeom prst="rect">
            <a:avLst/>
          </a:prstGeom>
        </p:spPr>
        <p:txBody>
          <a:bodyPr spcFirstLastPara="1" wrap="square" lIns="91424" tIns="91424" rIns="91424" bIns="91424" anchor="ctr" anchorCtr="0">
            <a:noAutofit/>
          </a:bodyPr>
          <a:lstStyle/>
          <a:p>
            <a:pPr marL="0" lvl="0" indent="0" algn="ctr">
              <a:spcBef>
                <a:spcPts val="0"/>
              </a:spcBef>
              <a:spcAft>
                <a:spcPts val="0"/>
              </a:spcAft>
              <a:buNone/>
              <a:defRPr/>
            </a:pPr>
            <a:r>
              <a:rPr lang="pt-BR" sz="2400" b="1" i="0" u="none" strike="noStrike" cap="none" spc="0">
                <a:solidFill>
                  <a:schemeClr val="dk1"/>
                </a:solidFill>
                <a:latin typeface="Calibri"/>
                <a:ea typeface="Calibri"/>
                <a:cs typeface="Calibri"/>
              </a:rPr>
              <a:t>Projeto Integrado Conclusão de Curso</a:t>
            </a:r>
            <a:endParaRPr sz="2400"/>
          </a:p>
        </p:txBody>
      </p:sp>
      <p:grpSp>
        <p:nvGrpSpPr>
          <p:cNvPr id="349" name="Google Shape;349;p34" hidden="0"/>
          <p:cNvGrpSpPr/>
          <p:nvPr isPhoto="0" userDrawn="0"/>
        </p:nvGrpSpPr>
        <p:grpSpPr bwMode="auto">
          <a:xfrm>
            <a:off x="331628" y="753611"/>
            <a:ext cx="3996408" cy="3636301"/>
            <a:chOff x="331625" y="813925"/>
            <a:chExt cx="4148664" cy="3774837"/>
          </a:xfrm>
        </p:grpSpPr>
        <p:sp>
          <p:nvSpPr>
            <p:cNvPr id="350" name="Google Shape;350;p34" hidden="0"/>
            <p:cNvSpPr/>
            <p:nvPr isPhoto="0" userDrawn="0"/>
          </p:nvSpPr>
          <p:spPr bwMode="auto">
            <a:xfrm>
              <a:off x="526460" y="813925"/>
              <a:ext cx="3953828" cy="3487606"/>
            </a:xfrm>
            <a:custGeom>
              <a:avLst/>
              <a:gdLst/>
              <a:ahLst/>
              <a:cxnLst/>
              <a:rect l="l" t="t" r="r" b="b"/>
              <a:pathLst>
                <a:path w="47364" h="41779" fill="norm" stroke="1" extrusionOk="0">
                  <a:moveTo>
                    <a:pt x="20569" y="1"/>
                  </a:moveTo>
                  <a:cubicBezTo>
                    <a:pt x="17904" y="1"/>
                    <a:pt x="15311" y="462"/>
                    <a:pt x="13002" y="1595"/>
                  </a:cubicBezTo>
                  <a:cubicBezTo>
                    <a:pt x="4024" y="6012"/>
                    <a:pt x="369" y="16811"/>
                    <a:pt x="191" y="23752"/>
                  </a:cubicBezTo>
                  <a:cubicBezTo>
                    <a:pt x="0" y="30968"/>
                    <a:pt x="1286" y="37087"/>
                    <a:pt x="4846" y="39897"/>
                  </a:cubicBezTo>
                  <a:cubicBezTo>
                    <a:pt x="6287" y="41039"/>
                    <a:pt x="8557" y="41779"/>
                    <a:pt x="11128" y="41779"/>
                  </a:cubicBezTo>
                  <a:cubicBezTo>
                    <a:pt x="15202" y="41779"/>
                    <a:pt x="20032" y="39920"/>
                    <a:pt x="23515" y="34861"/>
                  </a:cubicBezTo>
                  <a:cubicBezTo>
                    <a:pt x="26670" y="30289"/>
                    <a:pt x="23955" y="25014"/>
                    <a:pt x="26063" y="23217"/>
                  </a:cubicBezTo>
                  <a:cubicBezTo>
                    <a:pt x="29182" y="20550"/>
                    <a:pt x="37421" y="23455"/>
                    <a:pt x="43005" y="17204"/>
                  </a:cubicBezTo>
                  <a:cubicBezTo>
                    <a:pt x="47363" y="12322"/>
                    <a:pt x="42565" y="7858"/>
                    <a:pt x="39255" y="5786"/>
                  </a:cubicBezTo>
                  <a:cubicBezTo>
                    <a:pt x="35216" y="3252"/>
                    <a:pt x="27645" y="1"/>
                    <a:pt x="20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1" name="Google Shape;351;p34" hidden="0"/>
            <p:cNvSpPr/>
            <p:nvPr isPhoto="0" userDrawn="0"/>
          </p:nvSpPr>
          <p:spPr bwMode="auto">
            <a:xfrm>
              <a:off x="2622567" y="3524170"/>
              <a:ext cx="69620" cy="350939"/>
            </a:xfrm>
            <a:custGeom>
              <a:avLst/>
              <a:gdLst/>
              <a:ahLst/>
              <a:cxnLst/>
              <a:rect l="l" t="t" r="r" b="b"/>
              <a:pathLst>
                <a:path w="834" h="4204" fill="norm" stroke="1" extrusionOk="0">
                  <a:moveTo>
                    <a:pt x="0" y="1"/>
                  </a:moveTo>
                  <a:lnTo>
                    <a:pt x="0" y="4085"/>
                  </a:lnTo>
                  <a:lnTo>
                    <a:pt x="834" y="4204"/>
                  </a:lnTo>
                  <a:lnTo>
                    <a:pt x="834" y="84"/>
                  </a:lnTo>
                  <a:lnTo>
                    <a:pt x="0" y="1"/>
                  </a:ln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2" name="Google Shape;352;p34" hidden="0"/>
            <p:cNvSpPr/>
            <p:nvPr isPhoto="0" userDrawn="0"/>
          </p:nvSpPr>
          <p:spPr bwMode="auto">
            <a:xfrm>
              <a:off x="1059127" y="1007674"/>
              <a:ext cx="3196520" cy="2689562"/>
            </a:xfrm>
            <a:custGeom>
              <a:avLst/>
              <a:gdLst/>
              <a:ahLst/>
              <a:cxnLst/>
              <a:rect l="l" t="t" r="r" b="b"/>
              <a:pathLst>
                <a:path w="38292" h="32219" fill="norm" stroke="1" extrusionOk="0">
                  <a:moveTo>
                    <a:pt x="38291" y="0"/>
                  </a:moveTo>
                  <a:lnTo>
                    <a:pt x="1" y="4941"/>
                  </a:lnTo>
                  <a:lnTo>
                    <a:pt x="1" y="28158"/>
                  </a:lnTo>
                  <a:lnTo>
                    <a:pt x="38291" y="32218"/>
                  </a:lnTo>
                  <a:lnTo>
                    <a:pt x="38291"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3" name="Google Shape;353;p34" hidden="0"/>
            <p:cNvSpPr/>
            <p:nvPr isPhoto="0" userDrawn="0"/>
          </p:nvSpPr>
          <p:spPr bwMode="auto">
            <a:xfrm>
              <a:off x="991594" y="871189"/>
              <a:ext cx="3331587" cy="553456"/>
            </a:xfrm>
            <a:custGeom>
              <a:avLst/>
              <a:gdLst/>
              <a:ahLst/>
              <a:cxnLst/>
              <a:rect l="l" t="t" r="r" b="b"/>
              <a:pathLst>
                <a:path w="39910" h="6630" fill="norm" stroke="1" extrusionOk="0">
                  <a:moveTo>
                    <a:pt x="39481" y="0"/>
                  </a:moveTo>
                  <a:cubicBezTo>
                    <a:pt x="39462" y="0"/>
                    <a:pt x="39442" y="1"/>
                    <a:pt x="39422" y="4"/>
                  </a:cubicBezTo>
                  <a:lnTo>
                    <a:pt x="488" y="5493"/>
                  </a:lnTo>
                  <a:cubicBezTo>
                    <a:pt x="214" y="5529"/>
                    <a:pt x="0" y="5743"/>
                    <a:pt x="0" y="5945"/>
                  </a:cubicBezTo>
                  <a:lnTo>
                    <a:pt x="0" y="6302"/>
                  </a:lnTo>
                  <a:cubicBezTo>
                    <a:pt x="0" y="6495"/>
                    <a:pt x="172" y="6629"/>
                    <a:pt x="406" y="6629"/>
                  </a:cubicBezTo>
                  <a:cubicBezTo>
                    <a:pt x="432" y="6629"/>
                    <a:pt x="460" y="6628"/>
                    <a:pt x="488" y="6624"/>
                  </a:cubicBezTo>
                  <a:lnTo>
                    <a:pt x="39422" y="1588"/>
                  </a:lnTo>
                  <a:cubicBezTo>
                    <a:pt x="39707" y="1528"/>
                    <a:pt x="39910" y="1278"/>
                    <a:pt x="39910" y="980"/>
                  </a:cubicBezTo>
                  <a:lnTo>
                    <a:pt x="39910" y="480"/>
                  </a:lnTo>
                  <a:cubicBezTo>
                    <a:pt x="39910" y="204"/>
                    <a:pt x="39726" y="0"/>
                    <a:pt x="39481" y="0"/>
                  </a:cubicBez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4" name="Google Shape;354;p34" hidden="0"/>
            <p:cNvSpPr/>
            <p:nvPr isPhoto="0" userDrawn="0"/>
          </p:nvSpPr>
          <p:spPr bwMode="auto">
            <a:xfrm>
              <a:off x="4195858" y="911259"/>
              <a:ext cx="56765" cy="8014"/>
            </a:xfrm>
            <a:custGeom>
              <a:avLst/>
              <a:gdLst/>
              <a:ahLst/>
              <a:cxnLst/>
              <a:rect l="l" t="t" r="r" b="b"/>
              <a:pathLst>
                <a:path w="680" h="96" fill="none" stroke="1" extrusionOk="0">
                  <a:moveTo>
                    <a:pt x="1" y="96"/>
                  </a:moveTo>
                  <a:lnTo>
                    <a:pt x="680" y="0"/>
                  </a:lnTo>
                </a:path>
              </a:pathLst>
            </a:custGeom>
            <a:noFill/>
            <a:ln w="3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5" name="Google Shape;355;p34" hidden="0"/>
            <p:cNvSpPr/>
            <p:nvPr isPhoto="0" userDrawn="0"/>
          </p:nvSpPr>
          <p:spPr bwMode="auto">
            <a:xfrm>
              <a:off x="4042845" y="929123"/>
              <a:ext cx="87568" cy="12020"/>
            </a:xfrm>
            <a:custGeom>
              <a:avLst/>
              <a:gdLst/>
              <a:ahLst/>
              <a:cxnLst/>
              <a:rect l="l" t="t" r="r" b="b"/>
              <a:pathLst>
                <a:path w="1049" h="144" fill="none" stroke="1" extrusionOk="0">
                  <a:moveTo>
                    <a:pt x="0" y="144"/>
                  </a:moveTo>
                  <a:lnTo>
                    <a:pt x="1048" y="1"/>
                  </a:lnTo>
                </a:path>
              </a:pathLst>
            </a:custGeom>
            <a:noFill/>
            <a:ln w="3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6" name="Google Shape;356;p34" hidden="0"/>
            <p:cNvSpPr/>
            <p:nvPr isPhoto="0" userDrawn="0"/>
          </p:nvSpPr>
          <p:spPr bwMode="auto">
            <a:xfrm>
              <a:off x="1328507" y="947988"/>
              <a:ext cx="2663767" cy="380741"/>
            </a:xfrm>
            <a:custGeom>
              <a:avLst/>
              <a:gdLst/>
              <a:ahLst/>
              <a:cxnLst/>
              <a:rect l="l" t="t" r="r" b="b"/>
              <a:pathLst>
                <a:path w="31910" h="4561" fill="none" stroke="1" extrusionOk="0">
                  <a:moveTo>
                    <a:pt x="0" y="4561"/>
                  </a:moveTo>
                  <a:lnTo>
                    <a:pt x="31909" y="1"/>
                  </a:lnTo>
                </a:path>
              </a:pathLst>
            </a:custGeom>
            <a:noFill/>
            <a:ln w="3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7" name="Google Shape;357;p34" hidden="0"/>
            <p:cNvSpPr/>
            <p:nvPr isPhoto="0" userDrawn="0"/>
          </p:nvSpPr>
          <p:spPr bwMode="auto">
            <a:xfrm>
              <a:off x="1062132" y="1338577"/>
              <a:ext cx="197842" cy="27965"/>
            </a:xfrm>
            <a:custGeom>
              <a:avLst/>
              <a:gdLst/>
              <a:ahLst/>
              <a:cxnLst/>
              <a:rect l="l" t="t" r="r" b="b"/>
              <a:pathLst>
                <a:path w="2370" h="335" fill="none" stroke="1" extrusionOk="0">
                  <a:moveTo>
                    <a:pt x="0" y="334"/>
                  </a:moveTo>
                  <a:lnTo>
                    <a:pt x="2370" y="1"/>
                  </a:lnTo>
                </a:path>
              </a:pathLst>
            </a:custGeom>
            <a:noFill/>
            <a:ln w="38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8" name="Google Shape;358;p34" hidden="0"/>
            <p:cNvSpPr/>
            <p:nvPr isPhoto="0" userDrawn="0"/>
          </p:nvSpPr>
          <p:spPr bwMode="auto">
            <a:xfrm>
              <a:off x="2427732" y="2591900"/>
              <a:ext cx="543772" cy="818079"/>
            </a:xfrm>
            <a:custGeom>
              <a:avLst/>
              <a:gdLst/>
              <a:ahLst/>
              <a:cxnLst/>
              <a:rect l="l" t="t" r="r" b="b"/>
              <a:pathLst>
                <a:path w="6514" h="9800" fill="norm" stroke="1" extrusionOk="0">
                  <a:moveTo>
                    <a:pt x="6513" y="1"/>
                  </a:moveTo>
                  <a:lnTo>
                    <a:pt x="1" y="25"/>
                  </a:lnTo>
                  <a:lnTo>
                    <a:pt x="1" y="9216"/>
                  </a:lnTo>
                  <a:lnTo>
                    <a:pt x="6513" y="9800"/>
                  </a:lnTo>
                  <a:lnTo>
                    <a:pt x="6513"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9" name="Google Shape;359;p34" hidden="0"/>
            <p:cNvSpPr/>
            <p:nvPr isPhoto="0" userDrawn="0"/>
          </p:nvSpPr>
          <p:spPr bwMode="auto">
            <a:xfrm>
              <a:off x="2427732" y="2591900"/>
              <a:ext cx="543772" cy="818079"/>
            </a:xfrm>
            <a:custGeom>
              <a:avLst/>
              <a:gdLst/>
              <a:ahLst/>
              <a:cxnLst/>
              <a:rect l="l" t="t" r="r" b="b"/>
              <a:pathLst>
                <a:path w="6514" h="9800" fill="norm" stroke="1" extrusionOk="0">
                  <a:moveTo>
                    <a:pt x="6513" y="1"/>
                  </a:moveTo>
                  <a:lnTo>
                    <a:pt x="1" y="25"/>
                  </a:lnTo>
                  <a:lnTo>
                    <a:pt x="1" y="9216"/>
                  </a:lnTo>
                  <a:lnTo>
                    <a:pt x="6513" y="9800"/>
                  </a:lnTo>
                  <a:lnTo>
                    <a:pt x="6513" y="1"/>
                  </a:ln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0" name="Google Shape;360;p34" hidden="0"/>
            <p:cNvSpPr/>
            <p:nvPr isPhoto="0" userDrawn="0"/>
          </p:nvSpPr>
          <p:spPr bwMode="auto">
            <a:xfrm>
              <a:off x="2971418" y="2591900"/>
              <a:ext cx="543772" cy="866747"/>
            </a:xfrm>
            <a:custGeom>
              <a:avLst/>
              <a:gdLst/>
              <a:ahLst/>
              <a:cxnLst/>
              <a:rect l="l" t="t" r="r" b="b"/>
              <a:pathLst>
                <a:path w="6514" h="10383" fill="norm" stroke="1" extrusionOk="0">
                  <a:moveTo>
                    <a:pt x="6513" y="1"/>
                  </a:moveTo>
                  <a:lnTo>
                    <a:pt x="0" y="13"/>
                  </a:lnTo>
                  <a:lnTo>
                    <a:pt x="0" y="9800"/>
                  </a:lnTo>
                  <a:lnTo>
                    <a:pt x="6513" y="10383"/>
                  </a:lnTo>
                  <a:lnTo>
                    <a:pt x="6513"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1" name="Google Shape;361;p34" hidden="0"/>
            <p:cNvSpPr/>
            <p:nvPr isPhoto="0" userDrawn="0"/>
          </p:nvSpPr>
          <p:spPr bwMode="auto">
            <a:xfrm>
              <a:off x="2971418" y="2591900"/>
              <a:ext cx="543772" cy="866747"/>
            </a:xfrm>
            <a:custGeom>
              <a:avLst/>
              <a:gdLst/>
              <a:ahLst/>
              <a:cxnLst/>
              <a:rect l="l" t="t" r="r" b="b"/>
              <a:pathLst>
                <a:path w="6514" h="10383" fill="norm" stroke="1" extrusionOk="0">
                  <a:moveTo>
                    <a:pt x="6513" y="1"/>
                  </a:moveTo>
                  <a:lnTo>
                    <a:pt x="0" y="13"/>
                  </a:lnTo>
                  <a:lnTo>
                    <a:pt x="0" y="9800"/>
                  </a:lnTo>
                  <a:lnTo>
                    <a:pt x="6513" y="10383"/>
                  </a:lnTo>
                  <a:lnTo>
                    <a:pt x="6513" y="1"/>
                  </a:ln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2" name="Google Shape;362;p34" hidden="0"/>
            <p:cNvSpPr/>
            <p:nvPr isPhoto="0" userDrawn="0"/>
          </p:nvSpPr>
          <p:spPr bwMode="auto">
            <a:xfrm>
              <a:off x="3515103" y="2589896"/>
              <a:ext cx="543689" cy="918503"/>
            </a:xfrm>
            <a:custGeom>
              <a:avLst/>
              <a:gdLst/>
              <a:ahLst/>
              <a:cxnLst/>
              <a:rect l="l" t="t" r="r" b="b"/>
              <a:pathLst>
                <a:path w="6513" h="11003" fill="norm" stroke="1" extrusionOk="0">
                  <a:moveTo>
                    <a:pt x="6513" y="1"/>
                  </a:moveTo>
                  <a:lnTo>
                    <a:pt x="0" y="13"/>
                  </a:lnTo>
                  <a:lnTo>
                    <a:pt x="0" y="10407"/>
                  </a:lnTo>
                  <a:lnTo>
                    <a:pt x="6513" y="11002"/>
                  </a:lnTo>
                  <a:lnTo>
                    <a:pt x="6513"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3" name="Google Shape;363;p34" hidden="0"/>
            <p:cNvSpPr/>
            <p:nvPr isPhoto="0" userDrawn="0"/>
          </p:nvSpPr>
          <p:spPr bwMode="auto">
            <a:xfrm>
              <a:off x="3515103" y="2589896"/>
              <a:ext cx="543689" cy="918503"/>
            </a:xfrm>
            <a:custGeom>
              <a:avLst/>
              <a:gdLst/>
              <a:ahLst/>
              <a:cxnLst/>
              <a:rect l="l" t="t" r="r" b="b"/>
              <a:pathLst>
                <a:path w="6513" h="11003" fill="norm" stroke="1" extrusionOk="0">
                  <a:moveTo>
                    <a:pt x="6513" y="1"/>
                  </a:moveTo>
                  <a:lnTo>
                    <a:pt x="0" y="13"/>
                  </a:lnTo>
                  <a:lnTo>
                    <a:pt x="0" y="10407"/>
                  </a:lnTo>
                  <a:lnTo>
                    <a:pt x="6513" y="11002"/>
                  </a:lnTo>
                  <a:lnTo>
                    <a:pt x="6513" y="1"/>
                  </a:ln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4" name="Google Shape;364;p34" hidden="0"/>
            <p:cNvSpPr/>
            <p:nvPr isPhoto="0" userDrawn="0"/>
          </p:nvSpPr>
          <p:spPr bwMode="auto">
            <a:xfrm>
              <a:off x="2427732" y="2589896"/>
              <a:ext cx="1631067" cy="4090"/>
            </a:xfrm>
            <a:custGeom>
              <a:avLst/>
              <a:gdLst/>
              <a:ahLst/>
              <a:cxnLst/>
              <a:rect l="l" t="t" r="r" b="b"/>
              <a:pathLst>
                <a:path w="19539" h="49" fill="none" stroke="1" extrusionOk="0">
                  <a:moveTo>
                    <a:pt x="19539" y="1"/>
                  </a:moveTo>
                  <a:lnTo>
                    <a:pt x="1" y="49"/>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5" name="Google Shape;365;p34" hidden="0"/>
            <p:cNvSpPr/>
            <p:nvPr isPhoto="0" userDrawn="0"/>
          </p:nvSpPr>
          <p:spPr bwMode="auto">
            <a:xfrm>
              <a:off x="2427732" y="2703258"/>
              <a:ext cx="1631067" cy="17948"/>
            </a:xfrm>
            <a:custGeom>
              <a:avLst/>
              <a:gdLst/>
              <a:ahLst/>
              <a:cxnLst/>
              <a:rect l="l" t="t" r="r" b="b"/>
              <a:pathLst>
                <a:path w="19539" h="215" fill="none" stroke="1" extrusionOk="0">
                  <a:moveTo>
                    <a:pt x="1" y="0"/>
                  </a:moveTo>
                  <a:lnTo>
                    <a:pt x="19539" y="215"/>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6" name="Google Shape;366;p34" hidden="0"/>
            <p:cNvSpPr/>
            <p:nvPr isPhoto="0" userDrawn="0"/>
          </p:nvSpPr>
          <p:spPr bwMode="auto">
            <a:xfrm>
              <a:off x="2427732" y="2812529"/>
              <a:ext cx="1631067" cy="39902"/>
            </a:xfrm>
            <a:custGeom>
              <a:avLst/>
              <a:gdLst/>
              <a:ahLst/>
              <a:cxnLst/>
              <a:rect l="l" t="t" r="r" b="b"/>
              <a:pathLst>
                <a:path w="19539" h="478" fill="none" stroke="1" extrusionOk="0">
                  <a:moveTo>
                    <a:pt x="19539" y="477"/>
                  </a:moveTo>
                  <a:lnTo>
                    <a:pt x="1"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7" name="Google Shape;367;p34" hidden="0"/>
            <p:cNvSpPr/>
            <p:nvPr isPhoto="0" userDrawn="0"/>
          </p:nvSpPr>
          <p:spPr bwMode="auto">
            <a:xfrm>
              <a:off x="2427732" y="2922886"/>
              <a:ext cx="1631067" cy="60688"/>
            </a:xfrm>
            <a:custGeom>
              <a:avLst/>
              <a:gdLst/>
              <a:ahLst/>
              <a:cxnLst/>
              <a:rect l="l" t="t" r="r" b="b"/>
              <a:pathLst>
                <a:path w="19539" h="727" fill="none" stroke="1" extrusionOk="0">
                  <a:moveTo>
                    <a:pt x="1" y="1"/>
                  </a:moveTo>
                  <a:lnTo>
                    <a:pt x="19539" y="727"/>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8" name="Google Shape;368;p34" hidden="0"/>
            <p:cNvSpPr/>
            <p:nvPr isPhoto="0" userDrawn="0"/>
          </p:nvSpPr>
          <p:spPr bwMode="auto">
            <a:xfrm>
              <a:off x="2427732" y="3032240"/>
              <a:ext cx="1631067" cy="82559"/>
            </a:xfrm>
            <a:custGeom>
              <a:avLst/>
              <a:gdLst/>
              <a:ahLst/>
              <a:cxnLst/>
              <a:rect l="l" t="t" r="r" b="b"/>
              <a:pathLst>
                <a:path w="19539" h="989" fill="none" stroke="1" extrusionOk="0">
                  <a:moveTo>
                    <a:pt x="19539" y="988"/>
                  </a:moveTo>
                  <a:lnTo>
                    <a:pt x="1" y="0"/>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9" name="Google Shape;369;p34" hidden="0"/>
            <p:cNvSpPr/>
            <p:nvPr isPhoto="0" userDrawn="0"/>
          </p:nvSpPr>
          <p:spPr bwMode="auto">
            <a:xfrm>
              <a:off x="2427732" y="3141512"/>
              <a:ext cx="1631067" cy="104513"/>
            </a:xfrm>
            <a:custGeom>
              <a:avLst/>
              <a:gdLst/>
              <a:ahLst/>
              <a:cxnLst/>
              <a:rect l="l" t="t" r="r" b="b"/>
              <a:pathLst>
                <a:path w="19539" h="1252" fill="none" stroke="1" extrusionOk="0">
                  <a:moveTo>
                    <a:pt x="1" y="1"/>
                  </a:moveTo>
                  <a:lnTo>
                    <a:pt x="19539" y="125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0" name="Google Shape;370;p34" hidden="0"/>
            <p:cNvSpPr/>
            <p:nvPr isPhoto="0" userDrawn="0"/>
          </p:nvSpPr>
          <p:spPr bwMode="auto">
            <a:xfrm>
              <a:off x="2427732" y="3251868"/>
              <a:ext cx="1631067" cy="125300"/>
            </a:xfrm>
            <a:custGeom>
              <a:avLst/>
              <a:gdLst/>
              <a:ahLst/>
              <a:cxnLst/>
              <a:rect l="l" t="t" r="r" b="b"/>
              <a:pathLst>
                <a:path w="19539" h="1501" fill="none" stroke="1" extrusionOk="0">
                  <a:moveTo>
                    <a:pt x="19539" y="1501"/>
                  </a:moveTo>
                  <a:lnTo>
                    <a:pt x="1" y="0"/>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1" name="Google Shape;371;p34" hidden="0"/>
            <p:cNvSpPr/>
            <p:nvPr isPhoto="0" userDrawn="0"/>
          </p:nvSpPr>
          <p:spPr bwMode="auto">
            <a:xfrm>
              <a:off x="2427732" y="3361223"/>
              <a:ext cx="1631067" cy="147171"/>
            </a:xfrm>
            <a:custGeom>
              <a:avLst/>
              <a:gdLst/>
              <a:ahLst/>
              <a:cxnLst/>
              <a:rect l="l" t="t" r="r" b="b"/>
              <a:pathLst>
                <a:path w="19539" h="1763" fill="none" stroke="1" extrusionOk="0">
                  <a:moveTo>
                    <a:pt x="1" y="0"/>
                  </a:moveTo>
                  <a:lnTo>
                    <a:pt x="19539" y="1762"/>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2" name="Google Shape;372;p34" hidden="0"/>
            <p:cNvSpPr/>
            <p:nvPr isPhoto="0" userDrawn="0"/>
          </p:nvSpPr>
          <p:spPr bwMode="auto">
            <a:xfrm>
              <a:off x="2562881" y="2592901"/>
              <a:ext cx="83" cy="780348"/>
            </a:xfrm>
            <a:custGeom>
              <a:avLst/>
              <a:gdLst/>
              <a:ahLst/>
              <a:cxnLst/>
              <a:rect l="l" t="t" r="r" b="b"/>
              <a:pathLst>
                <a:path w="1" h="9348" fill="none" stroke="1" extrusionOk="0">
                  <a:moveTo>
                    <a:pt x="1" y="9347"/>
                  </a:moveTo>
                  <a:lnTo>
                    <a:pt x="1"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3" name="Google Shape;373;p34" hidden="0"/>
            <p:cNvSpPr/>
            <p:nvPr isPhoto="0" userDrawn="0"/>
          </p:nvSpPr>
          <p:spPr bwMode="auto">
            <a:xfrm>
              <a:off x="2427732" y="2593903"/>
              <a:ext cx="83" cy="767409"/>
            </a:xfrm>
            <a:custGeom>
              <a:avLst/>
              <a:gdLst/>
              <a:ahLst/>
              <a:cxnLst/>
              <a:rect l="l" t="t" r="r" b="b"/>
              <a:pathLst>
                <a:path w="1" h="9193" fill="none" stroke="1" extrusionOk="0">
                  <a:moveTo>
                    <a:pt x="1" y="1"/>
                  </a:moveTo>
                  <a:lnTo>
                    <a:pt x="1" y="9192"/>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4" name="Google Shape;374;p34" hidden="0"/>
            <p:cNvSpPr/>
            <p:nvPr isPhoto="0" userDrawn="0"/>
          </p:nvSpPr>
          <p:spPr bwMode="auto">
            <a:xfrm>
              <a:off x="2835267" y="2592901"/>
              <a:ext cx="83" cy="805140"/>
            </a:xfrm>
            <a:custGeom>
              <a:avLst/>
              <a:gdLst/>
              <a:ahLst/>
              <a:cxnLst/>
              <a:rect l="l" t="t" r="r" b="b"/>
              <a:pathLst>
                <a:path w="1" h="9645" fill="none" stroke="1" extrusionOk="0">
                  <a:moveTo>
                    <a:pt x="0" y="9645"/>
                  </a:moveTo>
                  <a:lnTo>
                    <a:pt x="0"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5" name="Google Shape;375;p34" hidden="0"/>
            <p:cNvSpPr/>
            <p:nvPr isPhoto="0" userDrawn="0"/>
          </p:nvSpPr>
          <p:spPr bwMode="auto">
            <a:xfrm>
              <a:off x="2699116" y="2592901"/>
              <a:ext cx="83" cy="792201"/>
            </a:xfrm>
            <a:custGeom>
              <a:avLst/>
              <a:gdLst/>
              <a:ahLst/>
              <a:cxnLst/>
              <a:rect l="l" t="t" r="r" b="b"/>
              <a:pathLst>
                <a:path w="1" h="9490" fill="none" stroke="1" extrusionOk="0">
                  <a:moveTo>
                    <a:pt x="0" y="1"/>
                  </a:moveTo>
                  <a:lnTo>
                    <a:pt x="0" y="9490"/>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6" name="Google Shape;376;p34" hidden="0"/>
            <p:cNvSpPr/>
            <p:nvPr isPhoto="0" userDrawn="0"/>
          </p:nvSpPr>
          <p:spPr bwMode="auto">
            <a:xfrm>
              <a:off x="3106567" y="2591900"/>
              <a:ext cx="83" cy="831019"/>
            </a:xfrm>
            <a:custGeom>
              <a:avLst/>
              <a:gdLst/>
              <a:ahLst/>
              <a:cxnLst/>
              <a:rect l="l" t="t" r="r" b="b"/>
              <a:pathLst>
                <a:path w="1" h="9955" fill="none" stroke="1" extrusionOk="0">
                  <a:moveTo>
                    <a:pt x="1" y="9954"/>
                  </a:moveTo>
                  <a:lnTo>
                    <a:pt x="1"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7" name="Google Shape;377;p34" hidden="0"/>
            <p:cNvSpPr/>
            <p:nvPr isPhoto="0" userDrawn="0"/>
          </p:nvSpPr>
          <p:spPr bwMode="auto">
            <a:xfrm>
              <a:off x="2971418" y="2592901"/>
              <a:ext cx="83" cy="818080"/>
            </a:xfrm>
            <a:custGeom>
              <a:avLst/>
              <a:gdLst/>
              <a:ahLst/>
              <a:cxnLst/>
              <a:rect l="l" t="t" r="r" b="b"/>
              <a:pathLst>
                <a:path w="1" h="9800" fill="none" stroke="1" extrusionOk="0">
                  <a:moveTo>
                    <a:pt x="0" y="1"/>
                  </a:moveTo>
                  <a:lnTo>
                    <a:pt x="0" y="9799"/>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8" name="Google Shape;378;p34" hidden="0"/>
            <p:cNvSpPr/>
            <p:nvPr isPhoto="0" userDrawn="0"/>
          </p:nvSpPr>
          <p:spPr bwMode="auto">
            <a:xfrm>
              <a:off x="3378869" y="2591900"/>
              <a:ext cx="83" cy="854893"/>
            </a:xfrm>
            <a:custGeom>
              <a:avLst/>
              <a:gdLst/>
              <a:ahLst/>
              <a:cxnLst/>
              <a:rect l="l" t="t" r="r" b="b"/>
              <a:pathLst>
                <a:path w="1" h="10241" fill="none" stroke="1" extrusionOk="0">
                  <a:moveTo>
                    <a:pt x="1" y="10240"/>
                  </a:moveTo>
                  <a:lnTo>
                    <a:pt x="1"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9" name="Google Shape;379;p34" hidden="0"/>
            <p:cNvSpPr/>
            <p:nvPr isPhoto="0" userDrawn="0"/>
          </p:nvSpPr>
          <p:spPr bwMode="auto">
            <a:xfrm>
              <a:off x="3242718" y="2591900"/>
              <a:ext cx="83" cy="842956"/>
            </a:xfrm>
            <a:custGeom>
              <a:avLst/>
              <a:gdLst/>
              <a:ahLst/>
              <a:cxnLst/>
              <a:rect l="l" t="t" r="r" b="b"/>
              <a:pathLst>
                <a:path w="1" h="10098" fill="none" stroke="1" extrusionOk="0">
                  <a:moveTo>
                    <a:pt x="1" y="1"/>
                  </a:moveTo>
                  <a:lnTo>
                    <a:pt x="1" y="10097"/>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0" name="Google Shape;380;p34" hidden="0"/>
            <p:cNvSpPr/>
            <p:nvPr isPhoto="0" userDrawn="0"/>
          </p:nvSpPr>
          <p:spPr bwMode="auto">
            <a:xfrm>
              <a:off x="3651254" y="2590898"/>
              <a:ext cx="83" cy="880688"/>
            </a:xfrm>
            <a:custGeom>
              <a:avLst/>
              <a:gdLst/>
              <a:ahLst/>
              <a:cxnLst/>
              <a:rect l="l" t="t" r="r" b="b"/>
              <a:pathLst>
                <a:path w="1" h="10550" fill="none" stroke="1" extrusionOk="0">
                  <a:moveTo>
                    <a:pt x="0" y="10550"/>
                  </a:moveTo>
                  <a:lnTo>
                    <a:pt x="0"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1" name="Google Shape;381;p34" hidden="0"/>
            <p:cNvSpPr/>
            <p:nvPr isPhoto="0" userDrawn="0"/>
          </p:nvSpPr>
          <p:spPr bwMode="auto">
            <a:xfrm>
              <a:off x="3515103" y="2590898"/>
              <a:ext cx="83" cy="868750"/>
            </a:xfrm>
            <a:custGeom>
              <a:avLst/>
              <a:gdLst/>
              <a:ahLst/>
              <a:cxnLst/>
              <a:rect l="l" t="t" r="r" b="b"/>
              <a:pathLst>
                <a:path w="1" h="10407" fill="none" stroke="1" extrusionOk="0">
                  <a:moveTo>
                    <a:pt x="0" y="1"/>
                  </a:moveTo>
                  <a:lnTo>
                    <a:pt x="0" y="10407"/>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2" name="Google Shape;382;p34" hidden="0"/>
            <p:cNvSpPr/>
            <p:nvPr isPhoto="0" userDrawn="0"/>
          </p:nvSpPr>
          <p:spPr bwMode="auto">
            <a:xfrm>
              <a:off x="3922555" y="2589896"/>
              <a:ext cx="83" cy="905563"/>
            </a:xfrm>
            <a:custGeom>
              <a:avLst/>
              <a:gdLst/>
              <a:ahLst/>
              <a:cxnLst/>
              <a:rect l="l" t="t" r="r" b="b"/>
              <a:pathLst>
                <a:path w="1" h="10848" fill="none" stroke="1" extrusionOk="0">
                  <a:moveTo>
                    <a:pt x="1" y="10848"/>
                  </a:moveTo>
                  <a:lnTo>
                    <a:pt x="1"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3" name="Google Shape;383;p34" hidden="0"/>
            <p:cNvSpPr/>
            <p:nvPr isPhoto="0" userDrawn="0"/>
          </p:nvSpPr>
          <p:spPr bwMode="auto">
            <a:xfrm>
              <a:off x="3786404" y="2590898"/>
              <a:ext cx="83" cy="892625"/>
            </a:xfrm>
            <a:custGeom>
              <a:avLst/>
              <a:gdLst/>
              <a:ahLst/>
              <a:cxnLst/>
              <a:rect l="l" t="t" r="r" b="b"/>
              <a:pathLst>
                <a:path w="1" h="10693" fill="none" stroke="1" extrusionOk="0">
                  <a:moveTo>
                    <a:pt x="1" y="1"/>
                  </a:moveTo>
                  <a:lnTo>
                    <a:pt x="1" y="10693"/>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4" name="Google Shape;384;p34" hidden="0"/>
            <p:cNvSpPr/>
            <p:nvPr isPhoto="0" userDrawn="0"/>
          </p:nvSpPr>
          <p:spPr bwMode="auto">
            <a:xfrm>
              <a:off x="4058706" y="2589896"/>
              <a:ext cx="83" cy="918503"/>
            </a:xfrm>
            <a:custGeom>
              <a:avLst/>
              <a:gdLst/>
              <a:ahLst/>
              <a:cxnLst/>
              <a:rect l="l" t="t" r="r" b="b"/>
              <a:pathLst>
                <a:path w="1" h="11003" fill="none" stroke="1" extrusionOk="0">
                  <a:moveTo>
                    <a:pt x="1" y="1"/>
                  </a:moveTo>
                  <a:lnTo>
                    <a:pt x="1" y="11002"/>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5" name="Google Shape;385;p34" hidden="0"/>
            <p:cNvSpPr/>
            <p:nvPr isPhoto="0" userDrawn="0"/>
          </p:nvSpPr>
          <p:spPr bwMode="auto">
            <a:xfrm>
              <a:off x="2427732" y="2589896"/>
              <a:ext cx="1631067" cy="918503"/>
            </a:xfrm>
            <a:custGeom>
              <a:avLst/>
              <a:gdLst/>
              <a:ahLst/>
              <a:cxnLst/>
              <a:rect l="l" t="t" r="r" b="b"/>
              <a:pathLst>
                <a:path w="19539" h="11003" fill="none" stroke="1" extrusionOk="0">
                  <a:moveTo>
                    <a:pt x="1" y="49"/>
                  </a:moveTo>
                  <a:lnTo>
                    <a:pt x="1" y="9240"/>
                  </a:lnTo>
                  <a:lnTo>
                    <a:pt x="19539" y="11002"/>
                  </a:lnTo>
                  <a:lnTo>
                    <a:pt x="19539" y="1"/>
                  </a:lnTo>
                  <a:lnTo>
                    <a:pt x="1" y="49"/>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6" name="Google Shape;386;p34" hidden="0"/>
            <p:cNvSpPr/>
            <p:nvPr isPhoto="0" userDrawn="0"/>
          </p:nvSpPr>
          <p:spPr bwMode="auto">
            <a:xfrm>
              <a:off x="2454612" y="3140509"/>
              <a:ext cx="40820" cy="223720"/>
            </a:xfrm>
            <a:custGeom>
              <a:avLst/>
              <a:gdLst/>
              <a:ahLst/>
              <a:cxnLst/>
              <a:rect l="l" t="t" r="r" b="b"/>
              <a:pathLst>
                <a:path w="489" h="2680" fill="norm" stroke="1" extrusionOk="0">
                  <a:moveTo>
                    <a:pt x="0" y="1"/>
                  </a:moveTo>
                  <a:lnTo>
                    <a:pt x="0" y="2632"/>
                  </a:lnTo>
                  <a:lnTo>
                    <a:pt x="488" y="2680"/>
                  </a:lnTo>
                  <a:lnTo>
                    <a:pt x="488" y="25"/>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7" name="Google Shape;387;p34" hidden="0"/>
            <p:cNvSpPr/>
            <p:nvPr isPhoto="0" userDrawn="0"/>
          </p:nvSpPr>
          <p:spPr bwMode="auto">
            <a:xfrm>
              <a:off x="2495348" y="3032240"/>
              <a:ext cx="40820" cy="334995"/>
            </a:xfrm>
            <a:custGeom>
              <a:avLst/>
              <a:gdLst/>
              <a:ahLst/>
              <a:cxnLst/>
              <a:rect l="l" t="t" r="r" b="b"/>
              <a:pathLst>
                <a:path w="489" h="4013" fill="norm" stroke="1" extrusionOk="0">
                  <a:moveTo>
                    <a:pt x="0" y="0"/>
                  </a:moveTo>
                  <a:lnTo>
                    <a:pt x="0" y="3977"/>
                  </a:lnTo>
                  <a:lnTo>
                    <a:pt x="488" y="4013"/>
                  </a:lnTo>
                  <a:lnTo>
                    <a:pt x="488" y="24"/>
                  </a:lnTo>
                  <a:lnTo>
                    <a:pt x="0"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8" name="Google Shape;388;p34" hidden="0"/>
            <p:cNvSpPr/>
            <p:nvPr isPhoto="0" userDrawn="0"/>
          </p:nvSpPr>
          <p:spPr bwMode="auto">
            <a:xfrm>
              <a:off x="2590763" y="2981486"/>
              <a:ext cx="40820" cy="394682"/>
            </a:xfrm>
            <a:custGeom>
              <a:avLst/>
              <a:gdLst/>
              <a:ahLst/>
              <a:cxnLst/>
              <a:rect l="l" t="t" r="r" b="b"/>
              <a:pathLst>
                <a:path w="489" h="4728" fill="norm" stroke="1" extrusionOk="0">
                  <a:moveTo>
                    <a:pt x="0" y="1"/>
                  </a:moveTo>
                  <a:lnTo>
                    <a:pt x="0" y="4680"/>
                  </a:lnTo>
                  <a:lnTo>
                    <a:pt x="488" y="4728"/>
                  </a:lnTo>
                  <a:lnTo>
                    <a:pt x="488" y="25"/>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9" name="Google Shape;389;p34" hidden="0"/>
            <p:cNvSpPr/>
            <p:nvPr isPhoto="0" userDrawn="0"/>
          </p:nvSpPr>
          <p:spPr bwMode="auto">
            <a:xfrm>
              <a:off x="2630498" y="2926892"/>
              <a:ext cx="41822" cy="453283"/>
            </a:xfrm>
            <a:custGeom>
              <a:avLst/>
              <a:gdLst/>
              <a:ahLst/>
              <a:cxnLst/>
              <a:rect l="l" t="t" r="r" b="b"/>
              <a:pathLst>
                <a:path w="501" h="5430" fill="norm" stroke="1" extrusionOk="0">
                  <a:moveTo>
                    <a:pt x="1" y="0"/>
                  </a:moveTo>
                  <a:lnTo>
                    <a:pt x="1" y="5382"/>
                  </a:lnTo>
                  <a:lnTo>
                    <a:pt x="501" y="5429"/>
                  </a:lnTo>
                  <a:lnTo>
                    <a:pt x="501" y="12"/>
                  </a:lnTo>
                  <a:lnTo>
                    <a:pt x="1"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0" name="Google Shape;390;p34" hidden="0"/>
            <p:cNvSpPr/>
            <p:nvPr isPhoto="0" userDrawn="0"/>
          </p:nvSpPr>
          <p:spPr bwMode="auto">
            <a:xfrm>
              <a:off x="2725912" y="3044178"/>
              <a:ext cx="40820" cy="343927"/>
            </a:xfrm>
            <a:custGeom>
              <a:avLst/>
              <a:gdLst/>
              <a:ahLst/>
              <a:cxnLst/>
              <a:rect l="l" t="t" r="r" b="b"/>
              <a:pathLst>
                <a:path w="489" h="4120" fill="norm" stroke="1" extrusionOk="0">
                  <a:moveTo>
                    <a:pt x="1" y="0"/>
                  </a:moveTo>
                  <a:lnTo>
                    <a:pt x="1" y="4084"/>
                  </a:lnTo>
                  <a:lnTo>
                    <a:pt x="489" y="4120"/>
                  </a:lnTo>
                  <a:lnTo>
                    <a:pt x="489" y="24"/>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1" name="Google Shape;391;p34" hidden="0"/>
            <p:cNvSpPr/>
            <p:nvPr isPhoto="0" userDrawn="0"/>
          </p:nvSpPr>
          <p:spPr bwMode="auto">
            <a:xfrm>
              <a:off x="2766649" y="2988498"/>
              <a:ext cx="40820" cy="403613"/>
            </a:xfrm>
            <a:custGeom>
              <a:avLst/>
              <a:gdLst/>
              <a:ahLst/>
              <a:cxnLst/>
              <a:rect l="l" t="t" r="r" b="b"/>
              <a:pathLst>
                <a:path w="489" h="4835" fill="norm" stroke="1" extrusionOk="0">
                  <a:moveTo>
                    <a:pt x="1" y="0"/>
                  </a:moveTo>
                  <a:lnTo>
                    <a:pt x="1" y="4799"/>
                  </a:lnTo>
                  <a:lnTo>
                    <a:pt x="489" y="4834"/>
                  </a:lnTo>
                  <a:lnTo>
                    <a:pt x="489" y="24"/>
                  </a:lnTo>
                  <a:lnTo>
                    <a:pt x="1"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2" name="Google Shape;392;p34" hidden="0"/>
            <p:cNvSpPr/>
            <p:nvPr isPhoto="0" userDrawn="0"/>
          </p:nvSpPr>
          <p:spPr bwMode="auto">
            <a:xfrm>
              <a:off x="2862063" y="3166388"/>
              <a:ext cx="40820" cy="234655"/>
            </a:xfrm>
            <a:custGeom>
              <a:avLst/>
              <a:gdLst/>
              <a:ahLst/>
              <a:cxnLst/>
              <a:rect l="l" t="t" r="r" b="b"/>
              <a:pathLst>
                <a:path w="489" h="2811" fill="norm" stroke="1" extrusionOk="0">
                  <a:moveTo>
                    <a:pt x="1" y="1"/>
                  </a:moveTo>
                  <a:lnTo>
                    <a:pt x="1" y="2763"/>
                  </a:lnTo>
                  <a:lnTo>
                    <a:pt x="489" y="2810"/>
                  </a:lnTo>
                  <a:lnTo>
                    <a:pt x="489" y="24"/>
                  </a:lnTo>
                  <a:lnTo>
                    <a:pt x="1"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3" name="Google Shape;393;p34" hidden="0"/>
            <p:cNvSpPr/>
            <p:nvPr isPhoto="0" userDrawn="0"/>
          </p:nvSpPr>
          <p:spPr bwMode="auto">
            <a:xfrm>
              <a:off x="2902800" y="3122646"/>
              <a:ext cx="40820" cy="281403"/>
            </a:xfrm>
            <a:custGeom>
              <a:avLst/>
              <a:gdLst/>
              <a:ahLst/>
              <a:cxnLst/>
              <a:rect l="l" t="t" r="r" b="b"/>
              <a:pathLst>
                <a:path w="489" h="3371" fill="norm" stroke="1" extrusionOk="0">
                  <a:moveTo>
                    <a:pt x="1" y="1"/>
                  </a:moveTo>
                  <a:lnTo>
                    <a:pt x="1" y="3334"/>
                  </a:lnTo>
                  <a:lnTo>
                    <a:pt x="489" y="3370"/>
                  </a:lnTo>
                  <a:lnTo>
                    <a:pt x="489" y="24"/>
                  </a:lnTo>
                  <a:lnTo>
                    <a:pt x="1" y="1"/>
                  </a:lnTo>
                  <a:close/>
                </a:path>
              </a:pathLst>
            </a:custGeom>
            <a:solidFill>
              <a:srgbClr val="6453C2"/>
            </a:solidFill>
            <a:ln w="3875" cap="rnd" cmpd="sng">
              <a:solidFill>
                <a:srgbClr val="6453C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4" name="Google Shape;394;p34" hidden="0"/>
            <p:cNvSpPr/>
            <p:nvPr isPhoto="0" userDrawn="0"/>
          </p:nvSpPr>
          <p:spPr bwMode="auto">
            <a:xfrm>
              <a:off x="2998214" y="3013291"/>
              <a:ext cx="40820" cy="399689"/>
            </a:xfrm>
            <a:custGeom>
              <a:avLst/>
              <a:gdLst/>
              <a:ahLst/>
              <a:cxnLst/>
              <a:rect l="l" t="t" r="r" b="b"/>
              <a:pathLst>
                <a:path w="489" h="4788" fill="norm" stroke="1" extrusionOk="0">
                  <a:moveTo>
                    <a:pt x="1" y="1"/>
                  </a:moveTo>
                  <a:lnTo>
                    <a:pt x="1" y="4740"/>
                  </a:lnTo>
                  <a:lnTo>
                    <a:pt x="489" y="4787"/>
                  </a:lnTo>
                  <a:lnTo>
                    <a:pt x="489" y="25"/>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5" name="Google Shape;395;p34" hidden="0"/>
            <p:cNvSpPr/>
            <p:nvPr isPhoto="0" userDrawn="0"/>
          </p:nvSpPr>
          <p:spPr bwMode="auto">
            <a:xfrm>
              <a:off x="3039034" y="3089839"/>
              <a:ext cx="40820" cy="327065"/>
            </a:xfrm>
            <a:custGeom>
              <a:avLst/>
              <a:gdLst/>
              <a:ahLst/>
              <a:cxnLst/>
              <a:rect l="l" t="t" r="r" b="b"/>
              <a:pathLst>
                <a:path w="489" h="3918" fill="norm" stroke="1" extrusionOk="0">
                  <a:moveTo>
                    <a:pt x="0" y="1"/>
                  </a:moveTo>
                  <a:lnTo>
                    <a:pt x="0" y="3870"/>
                  </a:lnTo>
                  <a:lnTo>
                    <a:pt x="488" y="3918"/>
                  </a:lnTo>
                  <a:lnTo>
                    <a:pt x="488" y="25"/>
                  </a:lnTo>
                  <a:lnTo>
                    <a:pt x="0"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6" name="Google Shape;396;p34" hidden="0"/>
            <p:cNvSpPr/>
            <p:nvPr isPhoto="0" userDrawn="0"/>
          </p:nvSpPr>
          <p:spPr bwMode="auto">
            <a:xfrm>
              <a:off x="3134448" y="3077902"/>
              <a:ext cx="40820" cy="347016"/>
            </a:xfrm>
            <a:custGeom>
              <a:avLst/>
              <a:gdLst/>
              <a:ahLst/>
              <a:cxnLst/>
              <a:rect l="l" t="t" r="r" b="b"/>
              <a:pathLst>
                <a:path w="489" h="4157" fill="norm" stroke="1" extrusionOk="0">
                  <a:moveTo>
                    <a:pt x="0" y="1"/>
                  </a:moveTo>
                  <a:lnTo>
                    <a:pt x="0" y="4109"/>
                  </a:lnTo>
                  <a:lnTo>
                    <a:pt x="488" y="4156"/>
                  </a:lnTo>
                  <a:lnTo>
                    <a:pt x="488" y="25"/>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7" name="Google Shape;397;p34" hidden="0"/>
            <p:cNvSpPr/>
            <p:nvPr isPhoto="0" userDrawn="0"/>
          </p:nvSpPr>
          <p:spPr bwMode="auto">
            <a:xfrm>
              <a:off x="3175185" y="3021305"/>
              <a:ext cx="40820" cy="407537"/>
            </a:xfrm>
            <a:custGeom>
              <a:avLst/>
              <a:gdLst/>
              <a:ahLst/>
              <a:cxnLst/>
              <a:rect l="l" t="t" r="r" b="b"/>
              <a:pathLst>
                <a:path w="489" h="4882" fill="norm" stroke="1" extrusionOk="0">
                  <a:moveTo>
                    <a:pt x="0" y="0"/>
                  </a:moveTo>
                  <a:lnTo>
                    <a:pt x="0" y="4834"/>
                  </a:lnTo>
                  <a:lnTo>
                    <a:pt x="488" y="4882"/>
                  </a:lnTo>
                  <a:lnTo>
                    <a:pt x="488" y="24"/>
                  </a:lnTo>
                  <a:lnTo>
                    <a:pt x="0"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8" name="Google Shape;398;p34" hidden="0"/>
            <p:cNvSpPr/>
            <p:nvPr isPhoto="0" userDrawn="0"/>
          </p:nvSpPr>
          <p:spPr bwMode="auto">
            <a:xfrm>
              <a:off x="3270599" y="3004358"/>
              <a:ext cx="40820" cy="432497"/>
            </a:xfrm>
            <a:custGeom>
              <a:avLst/>
              <a:gdLst/>
              <a:ahLst/>
              <a:cxnLst/>
              <a:rect l="l" t="t" r="r" b="b"/>
              <a:pathLst>
                <a:path w="489" h="5181" fill="norm" stroke="1" extrusionOk="0">
                  <a:moveTo>
                    <a:pt x="0" y="1"/>
                  </a:moveTo>
                  <a:lnTo>
                    <a:pt x="0" y="5144"/>
                  </a:lnTo>
                  <a:lnTo>
                    <a:pt x="488" y="5180"/>
                  </a:lnTo>
                  <a:lnTo>
                    <a:pt x="488" y="25"/>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9" name="Google Shape;399;p34" hidden="0"/>
            <p:cNvSpPr/>
            <p:nvPr isPhoto="0" userDrawn="0"/>
          </p:nvSpPr>
          <p:spPr bwMode="auto">
            <a:xfrm>
              <a:off x="3311336" y="3038167"/>
              <a:ext cx="40820" cy="402612"/>
            </a:xfrm>
            <a:custGeom>
              <a:avLst/>
              <a:gdLst/>
              <a:ahLst/>
              <a:cxnLst/>
              <a:rect l="l" t="t" r="r" b="b"/>
              <a:pathLst>
                <a:path w="489" h="4823" fill="norm" stroke="1" extrusionOk="0">
                  <a:moveTo>
                    <a:pt x="0" y="1"/>
                  </a:moveTo>
                  <a:lnTo>
                    <a:pt x="0" y="4775"/>
                  </a:lnTo>
                  <a:lnTo>
                    <a:pt x="488" y="4823"/>
                  </a:lnTo>
                  <a:lnTo>
                    <a:pt x="488" y="24"/>
                  </a:lnTo>
                  <a:lnTo>
                    <a:pt x="0"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0" name="Google Shape;400;p34" hidden="0"/>
            <p:cNvSpPr/>
            <p:nvPr isPhoto="0" userDrawn="0"/>
          </p:nvSpPr>
          <p:spPr bwMode="auto">
            <a:xfrm>
              <a:off x="3405748" y="2916959"/>
              <a:ext cx="40820" cy="532753"/>
            </a:xfrm>
            <a:custGeom>
              <a:avLst/>
              <a:gdLst/>
              <a:ahLst/>
              <a:cxnLst/>
              <a:rect l="l" t="t" r="r" b="b"/>
              <a:pathLst>
                <a:path w="489" h="6382" fill="norm" stroke="1" extrusionOk="0">
                  <a:moveTo>
                    <a:pt x="0" y="0"/>
                  </a:moveTo>
                  <a:lnTo>
                    <a:pt x="0" y="6334"/>
                  </a:lnTo>
                  <a:lnTo>
                    <a:pt x="489" y="6382"/>
                  </a:lnTo>
                  <a:lnTo>
                    <a:pt x="489" y="24"/>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1" name="Google Shape;401;p34" hidden="0"/>
            <p:cNvSpPr/>
            <p:nvPr isPhoto="0" userDrawn="0"/>
          </p:nvSpPr>
          <p:spPr bwMode="auto">
            <a:xfrm>
              <a:off x="3446485" y="2855269"/>
              <a:ext cx="41822" cy="597448"/>
            </a:xfrm>
            <a:custGeom>
              <a:avLst/>
              <a:gdLst/>
              <a:ahLst/>
              <a:cxnLst/>
              <a:rect l="l" t="t" r="r" b="b"/>
              <a:pathLst>
                <a:path w="501" h="7157" fill="norm" stroke="1" extrusionOk="0">
                  <a:moveTo>
                    <a:pt x="1" y="1"/>
                  </a:moveTo>
                  <a:lnTo>
                    <a:pt x="1" y="7121"/>
                  </a:lnTo>
                  <a:lnTo>
                    <a:pt x="501" y="7157"/>
                  </a:lnTo>
                  <a:lnTo>
                    <a:pt x="501" y="13"/>
                  </a:lnTo>
                  <a:lnTo>
                    <a:pt x="1"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2" name="Google Shape;402;p34" hidden="0"/>
            <p:cNvSpPr/>
            <p:nvPr isPhoto="0" userDrawn="0"/>
          </p:nvSpPr>
          <p:spPr bwMode="auto">
            <a:xfrm>
              <a:off x="3542901" y="2960617"/>
              <a:ext cx="40820" cy="501032"/>
            </a:xfrm>
            <a:custGeom>
              <a:avLst/>
              <a:gdLst/>
              <a:ahLst/>
              <a:cxnLst/>
              <a:rect l="l" t="t" r="r" b="b"/>
              <a:pathLst>
                <a:path w="489" h="6002" fill="norm" stroke="1" extrusionOk="0">
                  <a:moveTo>
                    <a:pt x="0" y="1"/>
                  </a:moveTo>
                  <a:lnTo>
                    <a:pt x="0" y="5954"/>
                  </a:lnTo>
                  <a:lnTo>
                    <a:pt x="489" y="6002"/>
                  </a:lnTo>
                  <a:lnTo>
                    <a:pt x="489" y="13"/>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3" name="Google Shape;403;p34" hidden="0"/>
            <p:cNvSpPr/>
            <p:nvPr isPhoto="0" userDrawn="0"/>
          </p:nvSpPr>
          <p:spPr bwMode="auto">
            <a:xfrm>
              <a:off x="3583638" y="2931818"/>
              <a:ext cx="39819" cy="533839"/>
            </a:xfrm>
            <a:custGeom>
              <a:avLst/>
              <a:gdLst/>
              <a:ahLst/>
              <a:cxnLst/>
              <a:rect l="l" t="t" r="r" b="b"/>
              <a:pathLst>
                <a:path w="477" h="6395" fill="norm" stroke="1" extrusionOk="0">
                  <a:moveTo>
                    <a:pt x="1" y="1"/>
                  </a:moveTo>
                  <a:lnTo>
                    <a:pt x="1" y="6347"/>
                  </a:lnTo>
                  <a:lnTo>
                    <a:pt x="477" y="6394"/>
                  </a:lnTo>
                  <a:lnTo>
                    <a:pt x="477" y="13"/>
                  </a:lnTo>
                  <a:lnTo>
                    <a:pt x="1"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4" name="Google Shape;404;p34" hidden="0"/>
            <p:cNvSpPr/>
            <p:nvPr isPhoto="0" userDrawn="0"/>
          </p:nvSpPr>
          <p:spPr bwMode="auto">
            <a:xfrm>
              <a:off x="3678050" y="2898009"/>
              <a:ext cx="40820" cy="575577"/>
            </a:xfrm>
            <a:custGeom>
              <a:avLst/>
              <a:gdLst/>
              <a:ahLst/>
              <a:cxnLst/>
              <a:rect l="l" t="t" r="r" b="b"/>
              <a:pathLst>
                <a:path w="489" h="6895" fill="norm" stroke="1" extrusionOk="0">
                  <a:moveTo>
                    <a:pt x="1" y="1"/>
                  </a:moveTo>
                  <a:lnTo>
                    <a:pt x="1" y="6859"/>
                  </a:lnTo>
                  <a:lnTo>
                    <a:pt x="489" y="6895"/>
                  </a:lnTo>
                  <a:lnTo>
                    <a:pt x="489" y="13"/>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5" name="Google Shape;405;p34" hidden="0"/>
            <p:cNvSpPr/>
            <p:nvPr isPhoto="0" userDrawn="0"/>
          </p:nvSpPr>
          <p:spPr bwMode="auto">
            <a:xfrm>
              <a:off x="3718787" y="2910948"/>
              <a:ext cx="40904" cy="566645"/>
            </a:xfrm>
            <a:custGeom>
              <a:avLst/>
              <a:gdLst/>
              <a:ahLst/>
              <a:cxnLst/>
              <a:rect l="l" t="t" r="r" b="b"/>
              <a:pathLst>
                <a:path w="490" h="6788" fill="norm" stroke="1" extrusionOk="0">
                  <a:moveTo>
                    <a:pt x="1" y="1"/>
                  </a:moveTo>
                  <a:lnTo>
                    <a:pt x="1" y="6740"/>
                  </a:lnTo>
                  <a:lnTo>
                    <a:pt x="489" y="6787"/>
                  </a:lnTo>
                  <a:lnTo>
                    <a:pt x="489" y="13"/>
                  </a:lnTo>
                  <a:lnTo>
                    <a:pt x="1"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6" name="Google Shape;406;p34" hidden="0"/>
            <p:cNvSpPr/>
            <p:nvPr isPhoto="0" userDrawn="0"/>
          </p:nvSpPr>
          <p:spPr bwMode="auto">
            <a:xfrm>
              <a:off x="3814201" y="2818539"/>
              <a:ext cx="40904" cy="666985"/>
            </a:xfrm>
            <a:custGeom>
              <a:avLst/>
              <a:gdLst/>
              <a:ahLst/>
              <a:cxnLst/>
              <a:rect l="l" t="t" r="r" b="b"/>
              <a:pathLst>
                <a:path w="490" h="7990" fill="norm" stroke="1" extrusionOk="0">
                  <a:moveTo>
                    <a:pt x="1" y="0"/>
                  </a:moveTo>
                  <a:lnTo>
                    <a:pt x="1" y="7954"/>
                  </a:lnTo>
                  <a:lnTo>
                    <a:pt x="489" y="7989"/>
                  </a:lnTo>
                  <a:lnTo>
                    <a:pt x="489" y="12"/>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7" name="Google Shape;407;p34" hidden="0"/>
            <p:cNvSpPr/>
            <p:nvPr isPhoto="0" userDrawn="0"/>
          </p:nvSpPr>
          <p:spPr bwMode="auto">
            <a:xfrm>
              <a:off x="3855022" y="2782728"/>
              <a:ext cx="40820" cy="706804"/>
            </a:xfrm>
            <a:custGeom>
              <a:avLst/>
              <a:gdLst/>
              <a:ahLst/>
              <a:cxnLst/>
              <a:rect l="l" t="t" r="r" b="b"/>
              <a:pathLst>
                <a:path w="489" h="8467" fill="norm" stroke="1" extrusionOk="0">
                  <a:moveTo>
                    <a:pt x="0" y="1"/>
                  </a:moveTo>
                  <a:lnTo>
                    <a:pt x="0" y="8418"/>
                  </a:lnTo>
                  <a:lnTo>
                    <a:pt x="488" y="8466"/>
                  </a:lnTo>
                  <a:lnTo>
                    <a:pt x="488" y="13"/>
                  </a:lnTo>
                  <a:lnTo>
                    <a:pt x="0"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8" name="Google Shape;408;p34" hidden="0"/>
            <p:cNvSpPr/>
            <p:nvPr isPhoto="0" userDrawn="0"/>
          </p:nvSpPr>
          <p:spPr bwMode="auto">
            <a:xfrm>
              <a:off x="3949434" y="2716197"/>
              <a:ext cx="41822" cy="782268"/>
            </a:xfrm>
            <a:custGeom>
              <a:avLst/>
              <a:gdLst/>
              <a:ahLst/>
              <a:cxnLst/>
              <a:rect l="l" t="t" r="r" b="b"/>
              <a:pathLst>
                <a:path w="501" h="9371" fill="norm" stroke="1" extrusionOk="0">
                  <a:moveTo>
                    <a:pt x="0" y="0"/>
                  </a:moveTo>
                  <a:lnTo>
                    <a:pt x="0" y="9323"/>
                  </a:lnTo>
                  <a:lnTo>
                    <a:pt x="500" y="9370"/>
                  </a:lnTo>
                  <a:lnTo>
                    <a:pt x="500"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9" name="Google Shape;409;p34" hidden="0"/>
            <p:cNvSpPr/>
            <p:nvPr isPhoto="0" userDrawn="0"/>
          </p:nvSpPr>
          <p:spPr bwMode="auto">
            <a:xfrm>
              <a:off x="3991173" y="2683390"/>
              <a:ext cx="40820" cy="817996"/>
            </a:xfrm>
            <a:custGeom>
              <a:avLst/>
              <a:gdLst/>
              <a:ahLst/>
              <a:cxnLst/>
              <a:rect l="l" t="t" r="r" b="b"/>
              <a:pathLst>
                <a:path w="489" h="9799" fill="norm" stroke="1" extrusionOk="0">
                  <a:moveTo>
                    <a:pt x="0" y="0"/>
                  </a:moveTo>
                  <a:lnTo>
                    <a:pt x="0" y="9763"/>
                  </a:lnTo>
                  <a:lnTo>
                    <a:pt x="488" y="9799"/>
                  </a:lnTo>
                  <a:lnTo>
                    <a:pt x="488"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0" name="Google Shape;410;p34" hidden="0"/>
            <p:cNvSpPr/>
            <p:nvPr isPhoto="0" userDrawn="0"/>
          </p:nvSpPr>
          <p:spPr bwMode="auto">
            <a:xfrm>
              <a:off x="2838188" y="2878893"/>
              <a:ext cx="170044" cy="125634"/>
            </a:xfrm>
            <a:custGeom>
              <a:avLst/>
              <a:gdLst/>
              <a:ahLst/>
              <a:cxnLst/>
              <a:rect l="l" t="t" r="r" b="b"/>
              <a:pathLst>
                <a:path w="2037" h="1505" fill="norm" stroke="1" extrusionOk="0">
                  <a:moveTo>
                    <a:pt x="271" y="1"/>
                  </a:moveTo>
                  <a:cubicBezTo>
                    <a:pt x="132" y="1"/>
                    <a:pt x="12" y="112"/>
                    <a:pt x="1" y="254"/>
                  </a:cubicBezTo>
                  <a:lnTo>
                    <a:pt x="1" y="1159"/>
                  </a:lnTo>
                  <a:cubicBezTo>
                    <a:pt x="13" y="1313"/>
                    <a:pt x="156" y="1444"/>
                    <a:pt x="311" y="1444"/>
                  </a:cubicBezTo>
                  <a:lnTo>
                    <a:pt x="1727" y="1504"/>
                  </a:lnTo>
                  <a:lnTo>
                    <a:pt x="1739" y="1504"/>
                  </a:lnTo>
                  <a:cubicBezTo>
                    <a:pt x="1746" y="1504"/>
                    <a:pt x="1754" y="1505"/>
                    <a:pt x="1761" y="1505"/>
                  </a:cubicBezTo>
                  <a:cubicBezTo>
                    <a:pt x="1906" y="1505"/>
                    <a:pt x="2026" y="1390"/>
                    <a:pt x="2037" y="1242"/>
                  </a:cubicBezTo>
                  <a:lnTo>
                    <a:pt x="2037" y="325"/>
                  </a:lnTo>
                  <a:cubicBezTo>
                    <a:pt x="2025" y="158"/>
                    <a:pt x="1894" y="39"/>
                    <a:pt x="1727" y="39"/>
                  </a:cubicBezTo>
                  <a:lnTo>
                    <a:pt x="311" y="4"/>
                  </a:lnTo>
                  <a:cubicBezTo>
                    <a:pt x="297" y="2"/>
                    <a:pt x="284" y="1"/>
                    <a:pt x="271"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1" name="Google Shape;411;p34" hidden="0"/>
            <p:cNvSpPr/>
            <p:nvPr isPhoto="0" userDrawn="0"/>
          </p:nvSpPr>
          <p:spPr bwMode="auto">
            <a:xfrm>
              <a:off x="2858139" y="2898009"/>
              <a:ext cx="38817" cy="79638"/>
            </a:xfrm>
            <a:custGeom>
              <a:avLst/>
              <a:gdLst/>
              <a:ahLst/>
              <a:cxnLst/>
              <a:rect l="l" t="t" r="r" b="b"/>
              <a:pathLst>
                <a:path w="465" h="954" fill="norm" stroke="1" extrusionOk="0">
                  <a:moveTo>
                    <a:pt x="167" y="1"/>
                  </a:moveTo>
                  <a:lnTo>
                    <a:pt x="167" y="72"/>
                  </a:lnTo>
                  <a:cubicBezTo>
                    <a:pt x="72" y="72"/>
                    <a:pt x="0" y="156"/>
                    <a:pt x="12" y="251"/>
                  </a:cubicBezTo>
                  <a:cubicBezTo>
                    <a:pt x="12" y="346"/>
                    <a:pt x="48" y="418"/>
                    <a:pt x="179" y="501"/>
                  </a:cubicBezTo>
                  <a:cubicBezTo>
                    <a:pt x="274" y="572"/>
                    <a:pt x="310" y="632"/>
                    <a:pt x="310" y="680"/>
                  </a:cubicBezTo>
                  <a:cubicBezTo>
                    <a:pt x="310" y="727"/>
                    <a:pt x="274" y="751"/>
                    <a:pt x="226" y="751"/>
                  </a:cubicBezTo>
                  <a:cubicBezTo>
                    <a:pt x="179" y="751"/>
                    <a:pt x="155" y="727"/>
                    <a:pt x="155" y="668"/>
                  </a:cubicBezTo>
                  <a:lnTo>
                    <a:pt x="155" y="608"/>
                  </a:lnTo>
                  <a:lnTo>
                    <a:pt x="0" y="608"/>
                  </a:lnTo>
                  <a:lnTo>
                    <a:pt x="0" y="668"/>
                  </a:lnTo>
                  <a:cubicBezTo>
                    <a:pt x="0" y="763"/>
                    <a:pt x="72" y="846"/>
                    <a:pt x="167" y="870"/>
                  </a:cubicBezTo>
                  <a:lnTo>
                    <a:pt x="167" y="953"/>
                  </a:lnTo>
                  <a:lnTo>
                    <a:pt x="298" y="953"/>
                  </a:lnTo>
                  <a:lnTo>
                    <a:pt x="298" y="870"/>
                  </a:lnTo>
                  <a:cubicBezTo>
                    <a:pt x="393" y="870"/>
                    <a:pt x="464" y="775"/>
                    <a:pt x="464" y="680"/>
                  </a:cubicBezTo>
                  <a:cubicBezTo>
                    <a:pt x="464" y="584"/>
                    <a:pt x="417" y="525"/>
                    <a:pt x="298" y="429"/>
                  </a:cubicBezTo>
                  <a:cubicBezTo>
                    <a:pt x="191" y="358"/>
                    <a:pt x="167" y="310"/>
                    <a:pt x="167" y="263"/>
                  </a:cubicBezTo>
                  <a:cubicBezTo>
                    <a:pt x="167" y="215"/>
                    <a:pt x="191" y="191"/>
                    <a:pt x="238" y="191"/>
                  </a:cubicBezTo>
                  <a:lnTo>
                    <a:pt x="250" y="191"/>
                  </a:lnTo>
                  <a:cubicBezTo>
                    <a:pt x="298" y="191"/>
                    <a:pt x="322" y="227"/>
                    <a:pt x="310" y="263"/>
                  </a:cubicBezTo>
                  <a:lnTo>
                    <a:pt x="310" y="299"/>
                  </a:lnTo>
                  <a:lnTo>
                    <a:pt x="464" y="299"/>
                  </a:lnTo>
                  <a:lnTo>
                    <a:pt x="464" y="275"/>
                  </a:lnTo>
                  <a:cubicBezTo>
                    <a:pt x="464" y="168"/>
                    <a:pt x="393" y="84"/>
                    <a:pt x="298" y="72"/>
                  </a:cubicBezTo>
                  <a:lnTo>
                    <a:pt x="298"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2" name="Google Shape;412;p34" hidden="0"/>
            <p:cNvSpPr/>
            <p:nvPr isPhoto="0" userDrawn="0"/>
          </p:nvSpPr>
          <p:spPr bwMode="auto">
            <a:xfrm>
              <a:off x="2919745" y="2900013"/>
              <a:ext cx="69620" cy="83561"/>
            </a:xfrm>
            <a:custGeom>
              <a:avLst/>
              <a:gdLst/>
              <a:ahLst/>
              <a:cxnLst/>
              <a:rect l="l" t="t" r="r" b="b"/>
              <a:pathLst>
                <a:path w="834" h="1001" fill="norm" stroke="1" extrusionOk="0">
                  <a:moveTo>
                    <a:pt x="238" y="1"/>
                  </a:moveTo>
                  <a:lnTo>
                    <a:pt x="238" y="548"/>
                  </a:lnTo>
                  <a:lnTo>
                    <a:pt x="0" y="536"/>
                  </a:lnTo>
                  <a:lnTo>
                    <a:pt x="0" y="536"/>
                  </a:lnTo>
                  <a:cubicBezTo>
                    <a:pt x="167" y="727"/>
                    <a:pt x="250" y="822"/>
                    <a:pt x="417" y="1001"/>
                  </a:cubicBezTo>
                  <a:lnTo>
                    <a:pt x="834" y="560"/>
                  </a:lnTo>
                  <a:lnTo>
                    <a:pt x="584" y="560"/>
                  </a:lnTo>
                  <a:lnTo>
                    <a:pt x="584" y="13"/>
                  </a:lnTo>
                  <a:lnTo>
                    <a:pt x="238" y="1"/>
                  </a:ln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3" name="Google Shape;413;p34" hidden="0"/>
            <p:cNvSpPr/>
            <p:nvPr isPhoto="0" userDrawn="0"/>
          </p:nvSpPr>
          <p:spPr bwMode="auto">
            <a:xfrm>
              <a:off x="3592569" y="2694242"/>
              <a:ext cx="171045" cy="133314"/>
            </a:xfrm>
            <a:custGeom>
              <a:avLst/>
              <a:gdLst/>
              <a:ahLst/>
              <a:cxnLst/>
              <a:rect l="l" t="t" r="r" b="b"/>
              <a:pathLst>
                <a:path w="2049" h="1597" fill="norm" stroke="1" extrusionOk="0">
                  <a:moveTo>
                    <a:pt x="291" y="0"/>
                  </a:moveTo>
                  <a:cubicBezTo>
                    <a:pt x="144" y="0"/>
                    <a:pt x="12" y="127"/>
                    <a:pt x="1" y="287"/>
                  </a:cubicBezTo>
                  <a:lnTo>
                    <a:pt x="1" y="1263"/>
                  </a:lnTo>
                  <a:cubicBezTo>
                    <a:pt x="13" y="1430"/>
                    <a:pt x="144" y="1561"/>
                    <a:pt x="310" y="1561"/>
                  </a:cubicBezTo>
                  <a:lnTo>
                    <a:pt x="1739" y="1597"/>
                  </a:lnTo>
                  <a:cubicBezTo>
                    <a:pt x="1906" y="1597"/>
                    <a:pt x="2037" y="1466"/>
                    <a:pt x="2049" y="1299"/>
                  </a:cubicBezTo>
                  <a:lnTo>
                    <a:pt x="2049" y="299"/>
                  </a:lnTo>
                  <a:cubicBezTo>
                    <a:pt x="2037" y="144"/>
                    <a:pt x="1906" y="13"/>
                    <a:pt x="1739" y="13"/>
                  </a:cubicBezTo>
                  <a:lnTo>
                    <a:pt x="310" y="1"/>
                  </a:lnTo>
                  <a:cubicBezTo>
                    <a:pt x="304" y="1"/>
                    <a:pt x="297" y="0"/>
                    <a:pt x="291"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4" name="Google Shape;414;p34" hidden="0"/>
            <p:cNvSpPr/>
            <p:nvPr isPhoto="0" userDrawn="0"/>
          </p:nvSpPr>
          <p:spPr bwMode="auto">
            <a:xfrm>
              <a:off x="3612437" y="2714193"/>
              <a:ext cx="39902" cy="85564"/>
            </a:xfrm>
            <a:custGeom>
              <a:avLst/>
              <a:gdLst/>
              <a:ahLst/>
              <a:cxnLst/>
              <a:rect l="l" t="t" r="r" b="b"/>
              <a:pathLst>
                <a:path w="478" h="1025" fill="norm" stroke="1" extrusionOk="0">
                  <a:moveTo>
                    <a:pt x="168" y="0"/>
                  </a:moveTo>
                  <a:lnTo>
                    <a:pt x="168" y="84"/>
                  </a:lnTo>
                  <a:cubicBezTo>
                    <a:pt x="72" y="95"/>
                    <a:pt x="1" y="191"/>
                    <a:pt x="13" y="286"/>
                  </a:cubicBezTo>
                  <a:cubicBezTo>
                    <a:pt x="13" y="381"/>
                    <a:pt x="60" y="453"/>
                    <a:pt x="180" y="548"/>
                  </a:cubicBezTo>
                  <a:cubicBezTo>
                    <a:pt x="287" y="631"/>
                    <a:pt x="310" y="679"/>
                    <a:pt x="310" y="738"/>
                  </a:cubicBezTo>
                  <a:lnTo>
                    <a:pt x="310" y="762"/>
                  </a:lnTo>
                  <a:cubicBezTo>
                    <a:pt x="310" y="798"/>
                    <a:pt x="275" y="822"/>
                    <a:pt x="227" y="822"/>
                  </a:cubicBezTo>
                  <a:lnTo>
                    <a:pt x="215" y="822"/>
                  </a:lnTo>
                  <a:cubicBezTo>
                    <a:pt x="180" y="810"/>
                    <a:pt x="144" y="774"/>
                    <a:pt x="156" y="738"/>
                  </a:cubicBezTo>
                  <a:lnTo>
                    <a:pt x="156" y="667"/>
                  </a:lnTo>
                  <a:lnTo>
                    <a:pt x="13" y="667"/>
                  </a:lnTo>
                  <a:lnTo>
                    <a:pt x="13" y="726"/>
                  </a:lnTo>
                  <a:cubicBezTo>
                    <a:pt x="1" y="834"/>
                    <a:pt x="72" y="929"/>
                    <a:pt x="168" y="941"/>
                  </a:cubicBezTo>
                  <a:lnTo>
                    <a:pt x="168" y="1024"/>
                  </a:lnTo>
                  <a:lnTo>
                    <a:pt x="299" y="1024"/>
                  </a:lnTo>
                  <a:lnTo>
                    <a:pt x="299" y="941"/>
                  </a:lnTo>
                  <a:cubicBezTo>
                    <a:pt x="406" y="929"/>
                    <a:pt x="477" y="834"/>
                    <a:pt x="465" y="726"/>
                  </a:cubicBezTo>
                  <a:cubicBezTo>
                    <a:pt x="465" y="631"/>
                    <a:pt x="418" y="560"/>
                    <a:pt x="299" y="465"/>
                  </a:cubicBezTo>
                  <a:cubicBezTo>
                    <a:pt x="191" y="381"/>
                    <a:pt x="168" y="345"/>
                    <a:pt x="168" y="286"/>
                  </a:cubicBezTo>
                  <a:lnTo>
                    <a:pt x="168" y="262"/>
                  </a:lnTo>
                  <a:cubicBezTo>
                    <a:pt x="168" y="226"/>
                    <a:pt x="203" y="203"/>
                    <a:pt x="239" y="203"/>
                  </a:cubicBezTo>
                  <a:lnTo>
                    <a:pt x="263" y="203"/>
                  </a:lnTo>
                  <a:cubicBezTo>
                    <a:pt x="299" y="215"/>
                    <a:pt x="322" y="250"/>
                    <a:pt x="322" y="286"/>
                  </a:cubicBezTo>
                  <a:lnTo>
                    <a:pt x="322" y="322"/>
                  </a:lnTo>
                  <a:lnTo>
                    <a:pt x="465" y="322"/>
                  </a:lnTo>
                  <a:lnTo>
                    <a:pt x="465" y="298"/>
                  </a:lnTo>
                  <a:cubicBezTo>
                    <a:pt x="477" y="191"/>
                    <a:pt x="406" y="95"/>
                    <a:pt x="299" y="84"/>
                  </a:cubicBezTo>
                  <a:lnTo>
                    <a:pt x="299"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5" name="Google Shape;415;p34" hidden="0"/>
            <p:cNvSpPr/>
            <p:nvPr isPhoto="0" userDrawn="0"/>
          </p:nvSpPr>
          <p:spPr bwMode="auto">
            <a:xfrm>
              <a:off x="3674127" y="2715195"/>
              <a:ext cx="68619" cy="91491"/>
            </a:xfrm>
            <a:custGeom>
              <a:avLst/>
              <a:gdLst/>
              <a:ahLst/>
              <a:cxnLst/>
              <a:rect l="l" t="t" r="r" b="b"/>
              <a:pathLst>
                <a:path w="822" h="1096" fill="norm" stroke="1" extrusionOk="0">
                  <a:moveTo>
                    <a:pt x="405" y="0"/>
                  </a:moveTo>
                  <a:lnTo>
                    <a:pt x="0" y="488"/>
                  </a:lnTo>
                  <a:lnTo>
                    <a:pt x="250" y="488"/>
                  </a:lnTo>
                  <a:lnTo>
                    <a:pt x="250" y="1084"/>
                  </a:lnTo>
                  <a:lnTo>
                    <a:pt x="584" y="1095"/>
                  </a:lnTo>
                  <a:lnTo>
                    <a:pt x="584" y="500"/>
                  </a:lnTo>
                  <a:lnTo>
                    <a:pt x="822" y="500"/>
                  </a:lnTo>
                  <a:lnTo>
                    <a:pt x="405" y="0"/>
                  </a:ln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6" name="Google Shape;416;p34" hidden="0"/>
            <p:cNvSpPr/>
            <p:nvPr isPhoto="0" userDrawn="0"/>
          </p:nvSpPr>
          <p:spPr bwMode="auto">
            <a:xfrm>
              <a:off x="3224854" y="1470220"/>
              <a:ext cx="510966" cy="688606"/>
            </a:xfrm>
            <a:custGeom>
              <a:avLst/>
              <a:gdLst/>
              <a:ahLst/>
              <a:cxnLst/>
              <a:rect l="l" t="t" r="r" b="b"/>
              <a:pathLst>
                <a:path w="6121" h="8249" fill="norm" stroke="1" extrusionOk="0">
                  <a:moveTo>
                    <a:pt x="1925" y="1"/>
                  </a:moveTo>
                  <a:cubicBezTo>
                    <a:pt x="1725" y="1"/>
                    <a:pt x="1524" y="15"/>
                    <a:pt x="1322" y="43"/>
                  </a:cubicBezTo>
                  <a:lnTo>
                    <a:pt x="1322" y="4151"/>
                  </a:lnTo>
                  <a:cubicBezTo>
                    <a:pt x="893" y="5484"/>
                    <a:pt x="441" y="6806"/>
                    <a:pt x="0" y="8128"/>
                  </a:cubicBezTo>
                  <a:cubicBezTo>
                    <a:pt x="387" y="8211"/>
                    <a:pt x="773" y="8249"/>
                    <a:pt x="1159" y="8249"/>
                  </a:cubicBezTo>
                  <a:cubicBezTo>
                    <a:pt x="1214" y="8249"/>
                    <a:pt x="1268" y="8248"/>
                    <a:pt x="1322" y="8247"/>
                  </a:cubicBezTo>
                  <a:cubicBezTo>
                    <a:pt x="3834" y="8187"/>
                    <a:pt x="6108" y="6306"/>
                    <a:pt x="6120" y="3841"/>
                  </a:cubicBezTo>
                  <a:cubicBezTo>
                    <a:pt x="6120" y="1691"/>
                    <a:pt x="4128" y="1"/>
                    <a:pt x="1925"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7" name="Google Shape;417;p34" hidden="0"/>
            <p:cNvSpPr/>
            <p:nvPr isPhoto="0" userDrawn="0"/>
          </p:nvSpPr>
          <p:spPr bwMode="auto">
            <a:xfrm>
              <a:off x="2932684" y="1473810"/>
              <a:ext cx="402612" cy="674916"/>
            </a:xfrm>
            <a:custGeom>
              <a:avLst/>
              <a:gdLst/>
              <a:ahLst/>
              <a:cxnLst/>
              <a:rect l="l" t="t" r="r" b="b"/>
              <a:pathLst>
                <a:path w="4823" h="8085" fill="norm" stroke="1" extrusionOk="0">
                  <a:moveTo>
                    <a:pt x="4822" y="0"/>
                  </a:moveTo>
                  <a:cubicBezTo>
                    <a:pt x="2488" y="238"/>
                    <a:pt x="0" y="2072"/>
                    <a:pt x="36" y="4406"/>
                  </a:cubicBezTo>
                  <a:cubicBezTo>
                    <a:pt x="71" y="6168"/>
                    <a:pt x="1631" y="7763"/>
                    <a:pt x="3500" y="8085"/>
                  </a:cubicBezTo>
                  <a:cubicBezTo>
                    <a:pt x="3941" y="6763"/>
                    <a:pt x="4393" y="5429"/>
                    <a:pt x="4822" y="4108"/>
                  </a:cubicBezTo>
                  <a:lnTo>
                    <a:pt x="4822" y="0"/>
                  </a:ln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8" name="Google Shape;418;p34" hidden="0"/>
            <p:cNvSpPr/>
            <p:nvPr isPhoto="0" userDrawn="0"/>
          </p:nvSpPr>
          <p:spPr bwMode="auto">
            <a:xfrm>
              <a:off x="3138372" y="1655706"/>
              <a:ext cx="52758" cy="60688"/>
            </a:xfrm>
            <a:custGeom>
              <a:avLst/>
              <a:gdLst/>
              <a:ahLst/>
              <a:cxnLst/>
              <a:rect l="l" t="t" r="r" b="b"/>
              <a:pathLst>
                <a:path w="632" h="727" fill="none" stroke="1" extrusionOk="0">
                  <a:moveTo>
                    <a:pt x="632" y="250"/>
                  </a:moveTo>
                  <a:cubicBezTo>
                    <a:pt x="620" y="107"/>
                    <a:pt x="489" y="0"/>
                    <a:pt x="346" y="12"/>
                  </a:cubicBezTo>
                  <a:cubicBezTo>
                    <a:pt x="334" y="12"/>
                    <a:pt x="322" y="12"/>
                    <a:pt x="310" y="12"/>
                  </a:cubicBezTo>
                  <a:cubicBezTo>
                    <a:pt x="155" y="12"/>
                    <a:pt x="13" y="143"/>
                    <a:pt x="1" y="298"/>
                  </a:cubicBezTo>
                  <a:lnTo>
                    <a:pt x="1" y="464"/>
                  </a:lnTo>
                  <a:cubicBezTo>
                    <a:pt x="13" y="607"/>
                    <a:pt x="144" y="726"/>
                    <a:pt x="286" y="703"/>
                  </a:cubicBezTo>
                  <a:cubicBezTo>
                    <a:pt x="298" y="703"/>
                    <a:pt x="310" y="703"/>
                    <a:pt x="310" y="703"/>
                  </a:cubicBezTo>
                  <a:cubicBezTo>
                    <a:pt x="477" y="703"/>
                    <a:pt x="608" y="583"/>
                    <a:pt x="632" y="41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9" name="Google Shape;419;p34" hidden="0"/>
            <p:cNvSpPr/>
            <p:nvPr isPhoto="0" userDrawn="0"/>
          </p:nvSpPr>
          <p:spPr bwMode="auto">
            <a:xfrm>
              <a:off x="3118504" y="1859390"/>
              <a:ext cx="92493" cy="140242"/>
            </a:xfrm>
            <a:custGeom>
              <a:avLst/>
              <a:gdLst/>
              <a:ahLst/>
              <a:cxnLst/>
              <a:rect l="l" t="t" r="r" b="b"/>
              <a:pathLst>
                <a:path w="1108" h="1680" fill="none" stroke="1" extrusionOk="0">
                  <a:moveTo>
                    <a:pt x="1" y="977"/>
                  </a:moveTo>
                  <a:lnTo>
                    <a:pt x="1" y="1513"/>
                  </a:lnTo>
                  <a:cubicBezTo>
                    <a:pt x="1" y="1608"/>
                    <a:pt x="96" y="1680"/>
                    <a:pt x="191" y="1668"/>
                  </a:cubicBezTo>
                  <a:lnTo>
                    <a:pt x="203" y="1668"/>
                  </a:lnTo>
                  <a:lnTo>
                    <a:pt x="203" y="1668"/>
                  </a:lnTo>
                  <a:cubicBezTo>
                    <a:pt x="310" y="1668"/>
                    <a:pt x="393" y="1596"/>
                    <a:pt x="405" y="1489"/>
                  </a:cubicBezTo>
                  <a:lnTo>
                    <a:pt x="405" y="144"/>
                  </a:lnTo>
                  <a:cubicBezTo>
                    <a:pt x="417" y="72"/>
                    <a:pt x="477" y="25"/>
                    <a:pt x="548" y="13"/>
                  </a:cubicBezTo>
                  <a:cubicBezTo>
                    <a:pt x="608" y="1"/>
                    <a:pt x="679" y="48"/>
                    <a:pt x="691" y="108"/>
                  </a:cubicBezTo>
                  <a:cubicBezTo>
                    <a:pt x="691" y="120"/>
                    <a:pt x="691" y="120"/>
                    <a:pt x="691" y="120"/>
                  </a:cubicBezTo>
                  <a:lnTo>
                    <a:pt x="691" y="1477"/>
                  </a:lnTo>
                  <a:cubicBezTo>
                    <a:pt x="703" y="1584"/>
                    <a:pt x="786" y="1656"/>
                    <a:pt x="893" y="1644"/>
                  </a:cubicBezTo>
                  <a:lnTo>
                    <a:pt x="905" y="1644"/>
                  </a:lnTo>
                  <a:lnTo>
                    <a:pt x="905" y="1644"/>
                  </a:lnTo>
                  <a:cubicBezTo>
                    <a:pt x="1013" y="1644"/>
                    <a:pt x="1096" y="1561"/>
                    <a:pt x="1108" y="1453"/>
                  </a:cubicBezTo>
                  <a:lnTo>
                    <a:pt x="1108" y="156"/>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0" name="Google Shape;420;p34" hidden="0"/>
            <p:cNvSpPr/>
            <p:nvPr isPhoto="0" userDrawn="0"/>
          </p:nvSpPr>
          <p:spPr bwMode="auto">
            <a:xfrm>
              <a:off x="3118504" y="1912063"/>
              <a:ext cx="83" cy="13022"/>
            </a:xfrm>
            <a:custGeom>
              <a:avLst/>
              <a:gdLst/>
              <a:ahLst/>
              <a:cxnLst/>
              <a:rect l="l" t="t" r="r" b="b"/>
              <a:pathLst>
                <a:path w="1" h="156" fill="none" stroke="1" extrusionOk="0">
                  <a:moveTo>
                    <a:pt x="1" y="1"/>
                  </a:moveTo>
                  <a:lnTo>
                    <a:pt x="1" y="156"/>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1" name="Google Shape;421;p34" hidden="0"/>
            <p:cNvSpPr/>
            <p:nvPr isPhoto="0" userDrawn="0"/>
          </p:nvSpPr>
          <p:spPr bwMode="auto">
            <a:xfrm>
              <a:off x="3079771" y="1727246"/>
              <a:ext cx="170044" cy="171045"/>
            </a:xfrm>
            <a:custGeom>
              <a:avLst/>
              <a:gdLst/>
              <a:ahLst/>
              <a:cxnLst/>
              <a:rect l="l" t="t" r="r" b="b"/>
              <a:pathLst>
                <a:path w="2037" h="2049" fill="none" stroke="1" extrusionOk="0">
                  <a:moveTo>
                    <a:pt x="1572" y="1548"/>
                  </a:moveTo>
                  <a:lnTo>
                    <a:pt x="1572" y="500"/>
                  </a:lnTo>
                  <a:cubicBezTo>
                    <a:pt x="1572" y="465"/>
                    <a:pt x="1608" y="441"/>
                    <a:pt x="1643" y="441"/>
                  </a:cubicBezTo>
                  <a:lnTo>
                    <a:pt x="1643" y="441"/>
                  </a:lnTo>
                  <a:cubicBezTo>
                    <a:pt x="1667" y="429"/>
                    <a:pt x="1703" y="453"/>
                    <a:pt x="1703" y="488"/>
                  </a:cubicBezTo>
                  <a:lnTo>
                    <a:pt x="1703" y="1108"/>
                  </a:lnTo>
                  <a:cubicBezTo>
                    <a:pt x="1703" y="1191"/>
                    <a:pt x="1774" y="1250"/>
                    <a:pt x="1858" y="1250"/>
                  </a:cubicBezTo>
                  <a:cubicBezTo>
                    <a:pt x="1953" y="1262"/>
                    <a:pt x="2024" y="1191"/>
                    <a:pt x="2036" y="1096"/>
                  </a:cubicBezTo>
                  <a:lnTo>
                    <a:pt x="2036" y="346"/>
                  </a:lnTo>
                  <a:cubicBezTo>
                    <a:pt x="2036" y="143"/>
                    <a:pt x="1846" y="0"/>
                    <a:pt x="1619" y="12"/>
                  </a:cubicBezTo>
                  <a:lnTo>
                    <a:pt x="417" y="107"/>
                  </a:lnTo>
                  <a:cubicBezTo>
                    <a:pt x="179" y="119"/>
                    <a:pt x="0" y="298"/>
                    <a:pt x="0" y="488"/>
                  </a:cubicBezTo>
                  <a:lnTo>
                    <a:pt x="0" y="1215"/>
                  </a:lnTo>
                  <a:cubicBezTo>
                    <a:pt x="0" y="1298"/>
                    <a:pt x="72" y="1358"/>
                    <a:pt x="143" y="1358"/>
                  </a:cubicBezTo>
                  <a:cubicBezTo>
                    <a:pt x="238" y="1358"/>
                    <a:pt x="322" y="1298"/>
                    <a:pt x="322" y="1203"/>
                  </a:cubicBezTo>
                  <a:lnTo>
                    <a:pt x="322" y="572"/>
                  </a:lnTo>
                  <a:cubicBezTo>
                    <a:pt x="334" y="548"/>
                    <a:pt x="357" y="512"/>
                    <a:pt x="393" y="512"/>
                  </a:cubicBezTo>
                  <a:lnTo>
                    <a:pt x="393" y="512"/>
                  </a:lnTo>
                  <a:cubicBezTo>
                    <a:pt x="429" y="512"/>
                    <a:pt x="453" y="536"/>
                    <a:pt x="465" y="572"/>
                  </a:cubicBezTo>
                  <a:lnTo>
                    <a:pt x="465" y="2048"/>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2" name="Google Shape;422;p34" hidden="0"/>
            <p:cNvSpPr/>
            <p:nvPr isPhoto="0" userDrawn="0"/>
          </p:nvSpPr>
          <p:spPr bwMode="auto">
            <a:xfrm>
              <a:off x="3473365" y="1628826"/>
              <a:ext cx="61690" cy="62692"/>
            </a:xfrm>
            <a:custGeom>
              <a:avLst/>
              <a:gdLst/>
              <a:ahLst/>
              <a:cxnLst/>
              <a:rect l="l" t="t" r="r" b="b"/>
              <a:pathLst>
                <a:path w="739" h="751" fill="none" stroke="1" extrusionOk="0">
                  <a:moveTo>
                    <a:pt x="691" y="370"/>
                  </a:moveTo>
                  <a:cubicBezTo>
                    <a:pt x="703" y="501"/>
                    <a:pt x="738" y="691"/>
                    <a:pt x="738" y="691"/>
                  </a:cubicBezTo>
                  <a:lnTo>
                    <a:pt x="0" y="751"/>
                  </a:lnTo>
                  <a:cubicBezTo>
                    <a:pt x="0" y="751"/>
                    <a:pt x="60" y="334"/>
                    <a:pt x="71" y="298"/>
                  </a:cubicBezTo>
                  <a:cubicBezTo>
                    <a:pt x="95" y="155"/>
                    <a:pt x="214" y="36"/>
                    <a:pt x="369" y="1"/>
                  </a:cubicBezTo>
                  <a:cubicBezTo>
                    <a:pt x="512" y="1"/>
                    <a:pt x="643" y="108"/>
                    <a:pt x="667" y="25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3" name="Google Shape;423;p34" hidden="0"/>
            <p:cNvSpPr/>
            <p:nvPr isPhoto="0" userDrawn="0"/>
          </p:nvSpPr>
          <p:spPr bwMode="auto">
            <a:xfrm>
              <a:off x="3548828" y="1703371"/>
              <a:ext cx="35895" cy="94497"/>
            </a:xfrm>
            <a:custGeom>
              <a:avLst/>
              <a:gdLst/>
              <a:ahLst/>
              <a:cxnLst/>
              <a:rect l="l" t="t" r="r" b="b"/>
              <a:pathLst>
                <a:path w="430" h="1132" fill="none" stroke="1" extrusionOk="0">
                  <a:moveTo>
                    <a:pt x="430" y="1132"/>
                  </a:moveTo>
                  <a:lnTo>
                    <a:pt x="430" y="358"/>
                  </a:lnTo>
                  <a:cubicBezTo>
                    <a:pt x="430" y="143"/>
                    <a:pt x="239" y="1"/>
                    <a:pt x="1" y="1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4" name="Google Shape;424;p34" hidden="0"/>
            <p:cNvSpPr/>
            <p:nvPr isPhoto="0" userDrawn="0"/>
          </p:nvSpPr>
          <p:spPr bwMode="auto">
            <a:xfrm>
              <a:off x="3544905" y="1740185"/>
              <a:ext cx="23958" cy="162030"/>
            </a:xfrm>
            <a:custGeom>
              <a:avLst/>
              <a:gdLst/>
              <a:ahLst/>
              <a:cxnLst/>
              <a:rect l="l" t="t" r="r" b="b"/>
              <a:pathLst>
                <a:path w="287" h="1941" fill="none" stroke="1" extrusionOk="0">
                  <a:moveTo>
                    <a:pt x="0" y="1941"/>
                  </a:moveTo>
                  <a:lnTo>
                    <a:pt x="0" y="1679"/>
                  </a:lnTo>
                  <a:lnTo>
                    <a:pt x="238" y="1667"/>
                  </a:lnTo>
                  <a:cubicBezTo>
                    <a:pt x="143" y="1024"/>
                    <a:pt x="96" y="703"/>
                    <a:pt x="0" y="72"/>
                  </a:cubicBezTo>
                  <a:cubicBezTo>
                    <a:pt x="12" y="36"/>
                    <a:pt x="36" y="12"/>
                    <a:pt x="72" y="12"/>
                  </a:cubicBezTo>
                  <a:cubicBezTo>
                    <a:pt x="107" y="0"/>
                    <a:pt x="131" y="24"/>
                    <a:pt x="143" y="60"/>
                  </a:cubicBezTo>
                  <a:lnTo>
                    <a:pt x="143" y="714"/>
                  </a:lnTo>
                  <a:cubicBezTo>
                    <a:pt x="143" y="786"/>
                    <a:pt x="203" y="857"/>
                    <a:pt x="286" y="85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5" name="Google Shape;425;p34" hidden="0"/>
            <p:cNvSpPr/>
            <p:nvPr isPhoto="0" userDrawn="0"/>
          </p:nvSpPr>
          <p:spPr bwMode="auto">
            <a:xfrm>
              <a:off x="3544905" y="1915069"/>
              <a:ext cx="83" cy="15026"/>
            </a:xfrm>
            <a:custGeom>
              <a:avLst/>
              <a:gdLst/>
              <a:ahLst/>
              <a:cxnLst/>
              <a:rect l="l" t="t" r="r" b="b"/>
              <a:pathLst>
                <a:path w="1" h="180" fill="none" stroke="1" extrusionOk="0">
                  <a:moveTo>
                    <a:pt x="0" y="179"/>
                  </a:moveTo>
                  <a:lnTo>
                    <a:pt x="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6" name="Google Shape;426;p34" hidden="0"/>
            <p:cNvSpPr/>
            <p:nvPr isPhoto="0" userDrawn="0"/>
          </p:nvSpPr>
          <p:spPr bwMode="auto">
            <a:xfrm>
              <a:off x="3443480" y="1869323"/>
              <a:ext cx="101509" cy="115449"/>
            </a:xfrm>
            <a:custGeom>
              <a:avLst/>
              <a:gdLst/>
              <a:ahLst/>
              <a:cxnLst/>
              <a:rect l="l" t="t" r="r" b="b"/>
              <a:pathLst>
                <a:path w="1216" h="1383" fill="none" stroke="1" extrusionOk="0">
                  <a:moveTo>
                    <a:pt x="25" y="1"/>
                  </a:moveTo>
                  <a:cubicBezTo>
                    <a:pt x="13" y="72"/>
                    <a:pt x="13" y="120"/>
                    <a:pt x="1" y="191"/>
                  </a:cubicBezTo>
                  <a:lnTo>
                    <a:pt x="227" y="180"/>
                  </a:lnTo>
                  <a:lnTo>
                    <a:pt x="227" y="1192"/>
                  </a:lnTo>
                  <a:cubicBezTo>
                    <a:pt x="239" y="1299"/>
                    <a:pt x="322" y="1382"/>
                    <a:pt x="429" y="1370"/>
                  </a:cubicBezTo>
                  <a:lnTo>
                    <a:pt x="441" y="1370"/>
                  </a:lnTo>
                  <a:cubicBezTo>
                    <a:pt x="549" y="1370"/>
                    <a:pt x="644" y="1287"/>
                    <a:pt x="644" y="1180"/>
                  </a:cubicBezTo>
                  <a:lnTo>
                    <a:pt x="644" y="156"/>
                  </a:lnTo>
                  <a:lnTo>
                    <a:pt x="799" y="144"/>
                  </a:lnTo>
                  <a:lnTo>
                    <a:pt x="799" y="1168"/>
                  </a:lnTo>
                  <a:cubicBezTo>
                    <a:pt x="810" y="1275"/>
                    <a:pt x="894" y="1346"/>
                    <a:pt x="1001" y="1346"/>
                  </a:cubicBezTo>
                  <a:lnTo>
                    <a:pt x="1013" y="1346"/>
                  </a:lnTo>
                  <a:cubicBezTo>
                    <a:pt x="1120" y="1346"/>
                    <a:pt x="1215" y="1263"/>
                    <a:pt x="1215" y="1144"/>
                  </a:cubicBezTo>
                  <a:lnTo>
                    <a:pt x="1215" y="906"/>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7" name="Google Shape;427;p34" hidden="0"/>
            <p:cNvSpPr/>
            <p:nvPr isPhoto="0" userDrawn="0"/>
          </p:nvSpPr>
          <p:spPr bwMode="auto">
            <a:xfrm>
              <a:off x="3424614" y="1706376"/>
              <a:ext cx="94497" cy="136235"/>
            </a:xfrm>
            <a:custGeom>
              <a:avLst/>
              <a:gdLst/>
              <a:ahLst/>
              <a:cxnLst/>
              <a:rect l="l" t="t" r="r" b="b"/>
              <a:pathLst>
                <a:path w="1132" h="1632" fill="none" stroke="1" extrusionOk="0">
                  <a:moveTo>
                    <a:pt x="1132" y="0"/>
                  </a:moveTo>
                  <a:lnTo>
                    <a:pt x="417" y="60"/>
                  </a:lnTo>
                  <a:cubicBezTo>
                    <a:pt x="191" y="60"/>
                    <a:pt x="13" y="238"/>
                    <a:pt x="1" y="453"/>
                  </a:cubicBezTo>
                  <a:lnTo>
                    <a:pt x="1" y="1215"/>
                  </a:lnTo>
                  <a:cubicBezTo>
                    <a:pt x="1" y="1286"/>
                    <a:pt x="60" y="1358"/>
                    <a:pt x="144" y="1358"/>
                  </a:cubicBezTo>
                  <a:cubicBezTo>
                    <a:pt x="239" y="1358"/>
                    <a:pt x="322" y="1286"/>
                    <a:pt x="322" y="1203"/>
                  </a:cubicBezTo>
                  <a:lnTo>
                    <a:pt x="322" y="548"/>
                  </a:lnTo>
                  <a:cubicBezTo>
                    <a:pt x="334" y="512"/>
                    <a:pt x="358" y="488"/>
                    <a:pt x="394" y="488"/>
                  </a:cubicBezTo>
                  <a:lnTo>
                    <a:pt x="394" y="488"/>
                  </a:lnTo>
                  <a:cubicBezTo>
                    <a:pt x="429" y="477"/>
                    <a:pt x="453" y="500"/>
                    <a:pt x="453" y="536"/>
                  </a:cubicBezTo>
                  <a:lnTo>
                    <a:pt x="453" y="536"/>
                  </a:lnTo>
                  <a:lnTo>
                    <a:pt x="298" y="163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8" name="Google Shape;428;p34" hidden="0"/>
            <p:cNvSpPr/>
            <p:nvPr isPhoto="0" userDrawn="0"/>
          </p:nvSpPr>
          <p:spPr bwMode="auto">
            <a:xfrm>
              <a:off x="3805269" y="1663385"/>
              <a:ext cx="107436" cy="99923"/>
            </a:xfrm>
            <a:custGeom>
              <a:avLst/>
              <a:gdLst/>
              <a:ahLst/>
              <a:cxnLst/>
              <a:rect l="l" t="t" r="r" b="b"/>
              <a:pathLst>
                <a:path w="1287" h="1197" fill="norm" stroke="1" extrusionOk="0">
                  <a:moveTo>
                    <a:pt x="951" y="0"/>
                  </a:moveTo>
                  <a:cubicBezTo>
                    <a:pt x="936" y="0"/>
                    <a:pt x="921" y="1"/>
                    <a:pt x="906" y="3"/>
                  </a:cubicBezTo>
                  <a:lnTo>
                    <a:pt x="382" y="39"/>
                  </a:lnTo>
                  <a:cubicBezTo>
                    <a:pt x="179" y="51"/>
                    <a:pt x="13" y="206"/>
                    <a:pt x="1" y="408"/>
                  </a:cubicBezTo>
                  <a:lnTo>
                    <a:pt x="1" y="884"/>
                  </a:lnTo>
                  <a:cubicBezTo>
                    <a:pt x="1" y="884"/>
                    <a:pt x="13" y="896"/>
                    <a:pt x="13" y="908"/>
                  </a:cubicBezTo>
                  <a:cubicBezTo>
                    <a:pt x="35" y="1073"/>
                    <a:pt x="178" y="1197"/>
                    <a:pt x="340" y="1197"/>
                  </a:cubicBezTo>
                  <a:cubicBezTo>
                    <a:pt x="354" y="1197"/>
                    <a:pt x="368" y="1196"/>
                    <a:pt x="382" y="1194"/>
                  </a:cubicBezTo>
                  <a:lnTo>
                    <a:pt x="906" y="1158"/>
                  </a:lnTo>
                  <a:cubicBezTo>
                    <a:pt x="1108" y="1146"/>
                    <a:pt x="1275" y="992"/>
                    <a:pt x="1287" y="789"/>
                  </a:cubicBezTo>
                  <a:lnTo>
                    <a:pt x="1287" y="313"/>
                  </a:lnTo>
                  <a:cubicBezTo>
                    <a:pt x="1287" y="301"/>
                    <a:pt x="1287" y="289"/>
                    <a:pt x="1287" y="277"/>
                  </a:cubicBezTo>
                  <a:cubicBezTo>
                    <a:pt x="1254" y="114"/>
                    <a:pt x="1112" y="0"/>
                    <a:pt x="951" y="0"/>
                  </a:cubicBez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9" name="Google Shape;429;p34" hidden="0"/>
            <p:cNvSpPr/>
            <p:nvPr isPhoto="0" userDrawn="0"/>
          </p:nvSpPr>
          <p:spPr bwMode="auto">
            <a:xfrm>
              <a:off x="3960370" y="1662634"/>
              <a:ext cx="48751" cy="82559"/>
            </a:xfrm>
            <a:custGeom>
              <a:avLst/>
              <a:gdLst/>
              <a:ahLst/>
              <a:cxnLst/>
              <a:rect l="l" t="t" r="r" b="b"/>
              <a:pathLst>
                <a:path w="584" h="989" fill="norm" stroke="1" extrusionOk="0">
                  <a:moveTo>
                    <a:pt x="333" y="286"/>
                  </a:moveTo>
                  <a:lnTo>
                    <a:pt x="333" y="667"/>
                  </a:lnTo>
                  <a:lnTo>
                    <a:pt x="167" y="679"/>
                  </a:lnTo>
                  <a:cubicBezTo>
                    <a:pt x="226" y="524"/>
                    <a:pt x="262" y="453"/>
                    <a:pt x="333" y="286"/>
                  </a:cubicBezTo>
                  <a:close/>
                  <a:moveTo>
                    <a:pt x="500" y="0"/>
                  </a:moveTo>
                  <a:lnTo>
                    <a:pt x="322" y="12"/>
                  </a:lnTo>
                  <a:cubicBezTo>
                    <a:pt x="191" y="286"/>
                    <a:pt x="131" y="417"/>
                    <a:pt x="0" y="691"/>
                  </a:cubicBezTo>
                  <a:lnTo>
                    <a:pt x="0" y="834"/>
                  </a:lnTo>
                  <a:lnTo>
                    <a:pt x="333" y="810"/>
                  </a:lnTo>
                  <a:lnTo>
                    <a:pt x="333" y="989"/>
                  </a:lnTo>
                  <a:lnTo>
                    <a:pt x="500" y="977"/>
                  </a:lnTo>
                  <a:lnTo>
                    <a:pt x="500" y="798"/>
                  </a:lnTo>
                  <a:lnTo>
                    <a:pt x="584" y="798"/>
                  </a:lnTo>
                  <a:lnTo>
                    <a:pt x="584" y="667"/>
                  </a:lnTo>
                  <a:lnTo>
                    <a:pt x="500" y="667"/>
                  </a:lnTo>
                  <a:lnTo>
                    <a:pt x="500"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0" name="Google Shape;430;p34" hidden="0"/>
            <p:cNvSpPr/>
            <p:nvPr isPhoto="0" userDrawn="0"/>
          </p:nvSpPr>
          <p:spPr bwMode="auto">
            <a:xfrm>
              <a:off x="4014964" y="1657626"/>
              <a:ext cx="42824" cy="84980"/>
            </a:xfrm>
            <a:custGeom>
              <a:avLst/>
              <a:gdLst/>
              <a:ahLst/>
              <a:cxnLst/>
              <a:rect l="l" t="t" r="r" b="b"/>
              <a:pathLst>
                <a:path w="513" h="1018" fill="norm" stroke="1" extrusionOk="0">
                  <a:moveTo>
                    <a:pt x="477" y="1"/>
                  </a:moveTo>
                  <a:lnTo>
                    <a:pt x="37" y="37"/>
                  </a:lnTo>
                  <a:cubicBezTo>
                    <a:pt x="25" y="251"/>
                    <a:pt x="13" y="370"/>
                    <a:pt x="1" y="584"/>
                  </a:cubicBezTo>
                  <a:lnTo>
                    <a:pt x="156" y="572"/>
                  </a:lnTo>
                  <a:lnTo>
                    <a:pt x="156" y="560"/>
                  </a:lnTo>
                  <a:cubicBezTo>
                    <a:pt x="156" y="489"/>
                    <a:pt x="191" y="465"/>
                    <a:pt x="251" y="465"/>
                  </a:cubicBezTo>
                  <a:cubicBezTo>
                    <a:pt x="259" y="463"/>
                    <a:pt x="266" y="462"/>
                    <a:pt x="273" y="462"/>
                  </a:cubicBezTo>
                  <a:cubicBezTo>
                    <a:pt x="309" y="462"/>
                    <a:pt x="334" y="489"/>
                    <a:pt x="334" y="549"/>
                  </a:cubicBezTo>
                  <a:lnTo>
                    <a:pt x="334" y="775"/>
                  </a:lnTo>
                  <a:cubicBezTo>
                    <a:pt x="334" y="846"/>
                    <a:pt x="299" y="870"/>
                    <a:pt x="251" y="882"/>
                  </a:cubicBezTo>
                  <a:cubicBezTo>
                    <a:pt x="191" y="882"/>
                    <a:pt x="156" y="858"/>
                    <a:pt x="156" y="787"/>
                  </a:cubicBezTo>
                  <a:lnTo>
                    <a:pt x="156" y="703"/>
                  </a:lnTo>
                  <a:lnTo>
                    <a:pt x="1" y="715"/>
                  </a:lnTo>
                  <a:lnTo>
                    <a:pt x="1" y="787"/>
                  </a:lnTo>
                  <a:cubicBezTo>
                    <a:pt x="1" y="811"/>
                    <a:pt x="1" y="834"/>
                    <a:pt x="1" y="858"/>
                  </a:cubicBezTo>
                  <a:cubicBezTo>
                    <a:pt x="22" y="951"/>
                    <a:pt x="105" y="1018"/>
                    <a:pt x="205" y="1018"/>
                  </a:cubicBezTo>
                  <a:cubicBezTo>
                    <a:pt x="220" y="1018"/>
                    <a:pt x="235" y="1016"/>
                    <a:pt x="251" y="1013"/>
                  </a:cubicBezTo>
                  <a:lnTo>
                    <a:pt x="287" y="1013"/>
                  </a:lnTo>
                  <a:cubicBezTo>
                    <a:pt x="418" y="1001"/>
                    <a:pt x="513" y="882"/>
                    <a:pt x="501" y="751"/>
                  </a:cubicBezTo>
                  <a:lnTo>
                    <a:pt x="501" y="525"/>
                  </a:lnTo>
                  <a:cubicBezTo>
                    <a:pt x="501" y="392"/>
                    <a:pt x="450" y="321"/>
                    <a:pt x="338" y="321"/>
                  </a:cubicBezTo>
                  <a:cubicBezTo>
                    <a:pt x="329" y="321"/>
                    <a:pt x="320" y="322"/>
                    <a:pt x="311" y="322"/>
                  </a:cubicBezTo>
                  <a:cubicBezTo>
                    <a:pt x="251" y="322"/>
                    <a:pt x="203" y="346"/>
                    <a:pt x="168" y="394"/>
                  </a:cubicBezTo>
                  <a:cubicBezTo>
                    <a:pt x="168" y="310"/>
                    <a:pt x="180" y="263"/>
                    <a:pt x="180" y="168"/>
                  </a:cubicBezTo>
                  <a:lnTo>
                    <a:pt x="477" y="144"/>
                  </a:lnTo>
                  <a:lnTo>
                    <a:pt x="477"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1" name="Google Shape;431;p34" hidden="0"/>
            <p:cNvSpPr/>
            <p:nvPr isPhoto="0" userDrawn="0"/>
          </p:nvSpPr>
          <p:spPr bwMode="auto">
            <a:xfrm>
              <a:off x="4065718" y="1653702"/>
              <a:ext cx="67617" cy="85564"/>
            </a:xfrm>
            <a:custGeom>
              <a:avLst/>
              <a:gdLst/>
              <a:ahLst/>
              <a:cxnLst/>
              <a:rect l="l" t="t" r="r" b="b"/>
              <a:pathLst>
                <a:path w="810" h="1025" fill="norm" stroke="1" extrusionOk="0">
                  <a:moveTo>
                    <a:pt x="167" y="107"/>
                  </a:moveTo>
                  <a:cubicBezTo>
                    <a:pt x="203" y="107"/>
                    <a:pt x="226" y="119"/>
                    <a:pt x="226" y="167"/>
                  </a:cubicBezTo>
                  <a:lnTo>
                    <a:pt x="226" y="429"/>
                  </a:lnTo>
                  <a:cubicBezTo>
                    <a:pt x="226" y="477"/>
                    <a:pt x="203" y="488"/>
                    <a:pt x="167" y="500"/>
                  </a:cubicBezTo>
                  <a:cubicBezTo>
                    <a:pt x="131" y="500"/>
                    <a:pt x="107" y="477"/>
                    <a:pt x="107" y="441"/>
                  </a:cubicBezTo>
                  <a:lnTo>
                    <a:pt x="107" y="179"/>
                  </a:lnTo>
                  <a:cubicBezTo>
                    <a:pt x="107" y="131"/>
                    <a:pt x="131" y="107"/>
                    <a:pt x="167" y="107"/>
                  </a:cubicBezTo>
                  <a:close/>
                  <a:moveTo>
                    <a:pt x="205" y="18"/>
                  </a:moveTo>
                  <a:cubicBezTo>
                    <a:pt x="192" y="18"/>
                    <a:pt x="180" y="20"/>
                    <a:pt x="167" y="24"/>
                  </a:cubicBezTo>
                  <a:lnTo>
                    <a:pt x="155" y="24"/>
                  </a:lnTo>
                  <a:cubicBezTo>
                    <a:pt x="60" y="24"/>
                    <a:pt x="0" y="107"/>
                    <a:pt x="0" y="191"/>
                  </a:cubicBezTo>
                  <a:lnTo>
                    <a:pt x="0" y="441"/>
                  </a:lnTo>
                  <a:cubicBezTo>
                    <a:pt x="0" y="453"/>
                    <a:pt x="0" y="465"/>
                    <a:pt x="12" y="488"/>
                  </a:cubicBezTo>
                  <a:cubicBezTo>
                    <a:pt x="22" y="547"/>
                    <a:pt x="72" y="590"/>
                    <a:pt x="129" y="590"/>
                  </a:cubicBezTo>
                  <a:cubicBezTo>
                    <a:pt x="142" y="590"/>
                    <a:pt x="154" y="588"/>
                    <a:pt x="167" y="584"/>
                  </a:cubicBezTo>
                  <a:lnTo>
                    <a:pt x="191" y="584"/>
                  </a:lnTo>
                  <a:cubicBezTo>
                    <a:pt x="274" y="584"/>
                    <a:pt x="334" y="500"/>
                    <a:pt x="334" y="417"/>
                  </a:cubicBezTo>
                  <a:lnTo>
                    <a:pt x="334" y="167"/>
                  </a:lnTo>
                  <a:cubicBezTo>
                    <a:pt x="334" y="155"/>
                    <a:pt x="334" y="143"/>
                    <a:pt x="334" y="119"/>
                  </a:cubicBezTo>
                  <a:cubicBezTo>
                    <a:pt x="314" y="61"/>
                    <a:pt x="262" y="18"/>
                    <a:pt x="205" y="18"/>
                  </a:cubicBezTo>
                  <a:close/>
                  <a:moveTo>
                    <a:pt x="643" y="524"/>
                  </a:moveTo>
                  <a:cubicBezTo>
                    <a:pt x="667" y="524"/>
                    <a:pt x="691" y="548"/>
                    <a:pt x="691" y="584"/>
                  </a:cubicBezTo>
                  <a:lnTo>
                    <a:pt x="691" y="846"/>
                  </a:lnTo>
                  <a:cubicBezTo>
                    <a:pt x="691" y="893"/>
                    <a:pt x="667" y="917"/>
                    <a:pt x="643" y="917"/>
                  </a:cubicBezTo>
                  <a:cubicBezTo>
                    <a:pt x="607" y="917"/>
                    <a:pt x="584" y="905"/>
                    <a:pt x="584" y="858"/>
                  </a:cubicBezTo>
                  <a:lnTo>
                    <a:pt x="584" y="596"/>
                  </a:lnTo>
                  <a:cubicBezTo>
                    <a:pt x="584" y="548"/>
                    <a:pt x="607" y="536"/>
                    <a:pt x="643" y="524"/>
                  </a:cubicBezTo>
                  <a:close/>
                  <a:moveTo>
                    <a:pt x="670" y="439"/>
                  </a:moveTo>
                  <a:cubicBezTo>
                    <a:pt x="661" y="439"/>
                    <a:pt x="652" y="439"/>
                    <a:pt x="643" y="441"/>
                  </a:cubicBezTo>
                  <a:lnTo>
                    <a:pt x="619" y="441"/>
                  </a:lnTo>
                  <a:cubicBezTo>
                    <a:pt x="536" y="453"/>
                    <a:pt x="465" y="524"/>
                    <a:pt x="476" y="607"/>
                  </a:cubicBezTo>
                  <a:lnTo>
                    <a:pt x="476" y="858"/>
                  </a:lnTo>
                  <a:cubicBezTo>
                    <a:pt x="476" y="869"/>
                    <a:pt x="476" y="893"/>
                    <a:pt x="476" y="905"/>
                  </a:cubicBezTo>
                  <a:cubicBezTo>
                    <a:pt x="487" y="969"/>
                    <a:pt x="546" y="1014"/>
                    <a:pt x="609" y="1014"/>
                  </a:cubicBezTo>
                  <a:cubicBezTo>
                    <a:pt x="616" y="1014"/>
                    <a:pt x="624" y="1014"/>
                    <a:pt x="631" y="1012"/>
                  </a:cubicBezTo>
                  <a:lnTo>
                    <a:pt x="655" y="1012"/>
                  </a:lnTo>
                  <a:cubicBezTo>
                    <a:pt x="738" y="1000"/>
                    <a:pt x="810" y="929"/>
                    <a:pt x="798" y="834"/>
                  </a:cubicBezTo>
                  <a:lnTo>
                    <a:pt x="798" y="584"/>
                  </a:lnTo>
                  <a:cubicBezTo>
                    <a:pt x="798" y="572"/>
                    <a:pt x="798" y="560"/>
                    <a:pt x="798" y="536"/>
                  </a:cubicBezTo>
                  <a:cubicBezTo>
                    <a:pt x="787" y="474"/>
                    <a:pt x="732" y="439"/>
                    <a:pt x="670" y="439"/>
                  </a:cubicBezTo>
                  <a:close/>
                  <a:moveTo>
                    <a:pt x="560" y="0"/>
                  </a:moveTo>
                  <a:cubicBezTo>
                    <a:pt x="393" y="417"/>
                    <a:pt x="310" y="619"/>
                    <a:pt x="143" y="1024"/>
                  </a:cubicBezTo>
                  <a:lnTo>
                    <a:pt x="250" y="1024"/>
                  </a:lnTo>
                  <a:cubicBezTo>
                    <a:pt x="417" y="607"/>
                    <a:pt x="500" y="405"/>
                    <a:pt x="6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2" name="Google Shape;432;p34" hidden="0"/>
            <p:cNvSpPr/>
            <p:nvPr isPhoto="0" userDrawn="0"/>
          </p:nvSpPr>
          <p:spPr bwMode="auto">
            <a:xfrm>
              <a:off x="3805269" y="1804545"/>
              <a:ext cx="107436" cy="98921"/>
            </a:xfrm>
            <a:custGeom>
              <a:avLst/>
              <a:gdLst/>
              <a:ahLst/>
              <a:cxnLst/>
              <a:rect l="l" t="t" r="r" b="b"/>
              <a:pathLst>
                <a:path w="1287" h="1185" fill="norm" stroke="1" extrusionOk="0">
                  <a:moveTo>
                    <a:pt x="950" y="0"/>
                  </a:moveTo>
                  <a:cubicBezTo>
                    <a:pt x="936" y="0"/>
                    <a:pt x="921" y="1"/>
                    <a:pt x="906" y="3"/>
                  </a:cubicBezTo>
                  <a:lnTo>
                    <a:pt x="382" y="27"/>
                  </a:lnTo>
                  <a:cubicBezTo>
                    <a:pt x="179" y="39"/>
                    <a:pt x="13" y="194"/>
                    <a:pt x="1" y="396"/>
                  </a:cubicBezTo>
                  <a:lnTo>
                    <a:pt x="1" y="872"/>
                  </a:lnTo>
                  <a:cubicBezTo>
                    <a:pt x="1" y="872"/>
                    <a:pt x="1" y="884"/>
                    <a:pt x="1" y="884"/>
                  </a:cubicBezTo>
                  <a:cubicBezTo>
                    <a:pt x="23" y="1060"/>
                    <a:pt x="166" y="1185"/>
                    <a:pt x="337" y="1185"/>
                  </a:cubicBezTo>
                  <a:cubicBezTo>
                    <a:pt x="352" y="1185"/>
                    <a:pt x="367" y="1184"/>
                    <a:pt x="382" y="1182"/>
                  </a:cubicBezTo>
                  <a:lnTo>
                    <a:pt x="906" y="1158"/>
                  </a:lnTo>
                  <a:cubicBezTo>
                    <a:pt x="1108" y="1158"/>
                    <a:pt x="1275" y="1003"/>
                    <a:pt x="1287" y="801"/>
                  </a:cubicBezTo>
                  <a:lnTo>
                    <a:pt x="1287" y="313"/>
                  </a:lnTo>
                  <a:cubicBezTo>
                    <a:pt x="1287" y="313"/>
                    <a:pt x="1287" y="301"/>
                    <a:pt x="1287" y="289"/>
                  </a:cubicBezTo>
                  <a:cubicBezTo>
                    <a:pt x="1265" y="124"/>
                    <a:pt x="1122" y="0"/>
                    <a:pt x="950"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3" name="Google Shape;433;p34" hidden="0"/>
            <p:cNvSpPr/>
            <p:nvPr isPhoto="0" userDrawn="0"/>
          </p:nvSpPr>
          <p:spPr bwMode="auto">
            <a:xfrm>
              <a:off x="3963291" y="1804796"/>
              <a:ext cx="42824" cy="83895"/>
            </a:xfrm>
            <a:custGeom>
              <a:avLst/>
              <a:gdLst/>
              <a:ahLst/>
              <a:cxnLst/>
              <a:rect l="l" t="t" r="r" b="b"/>
              <a:pathLst>
                <a:path w="513" h="1005" fill="norm" stroke="1" extrusionOk="0">
                  <a:moveTo>
                    <a:pt x="477" y="0"/>
                  </a:moveTo>
                  <a:lnTo>
                    <a:pt x="37" y="24"/>
                  </a:lnTo>
                  <a:lnTo>
                    <a:pt x="1" y="572"/>
                  </a:lnTo>
                  <a:lnTo>
                    <a:pt x="168" y="560"/>
                  </a:lnTo>
                  <a:lnTo>
                    <a:pt x="168" y="548"/>
                  </a:lnTo>
                  <a:cubicBezTo>
                    <a:pt x="168" y="476"/>
                    <a:pt x="203" y="452"/>
                    <a:pt x="251" y="452"/>
                  </a:cubicBezTo>
                  <a:cubicBezTo>
                    <a:pt x="259" y="451"/>
                    <a:pt x="266" y="450"/>
                    <a:pt x="273" y="450"/>
                  </a:cubicBezTo>
                  <a:cubicBezTo>
                    <a:pt x="319" y="450"/>
                    <a:pt x="346" y="484"/>
                    <a:pt x="346" y="536"/>
                  </a:cubicBezTo>
                  <a:lnTo>
                    <a:pt x="346" y="762"/>
                  </a:lnTo>
                  <a:cubicBezTo>
                    <a:pt x="346" y="833"/>
                    <a:pt x="310" y="869"/>
                    <a:pt x="251" y="869"/>
                  </a:cubicBezTo>
                  <a:cubicBezTo>
                    <a:pt x="203" y="869"/>
                    <a:pt x="168" y="845"/>
                    <a:pt x="168" y="774"/>
                  </a:cubicBezTo>
                  <a:lnTo>
                    <a:pt x="168" y="691"/>
                  </a:lnTo>
                  <a:lnTo>
                    <a:pt x="1" y="691"/>
                  </a:lnTo>
                  <a:lnTo>
                    <a:pt x="1" y="774"/>
                  </a:lnTo>
                  <a:cubicBezTo>
                    <a:pt x="1" y="798"/>
                    <a:pt x="1" y="822"/>
                    <a:pt x="13" y="845"/>
                  </a:cubicBezTo>
                  <a:cubicBezTo>
                    <a:pt x="23" y="939"/>
                    <a:pt x="114" y="1005"/>
                    <a:pt x="209" y="1005"/>
                  </a:cubicBezTo>
                  <a:cubicBezTo>
                    <a:pt x="223" y="1005"/>
                    <a:pt x="237" y="1003"/>
                    <a:pt x="251" y="1000"/>
                  </a:cubicBezTo>
                  <a:lnTo>
                    <a:pt x="287" y="1000"/>
                  </a:lnTo>
                  <a:cubicBezTo>
                    <a:pt x="418" y="988"/>
                    <a:pt x="513" y="881"/>
                    <a:pt x="501" y="750"/>
                  </a:cubicBezTo>
                  <a:lnTo>
                    <a:pt x="501" y="524"/>
                  </a:lnTo>
                  <a:cubicBezTo>
                    <a:pt x="501" y="390"/>
                    <a:pt x="449" y="308"/>
                    <a:pt x="344" y="308"/>
                  </a:cubicBezTo>
                  <a:cubicBezTo>
                    <a:pt x="337" y="308"/>
                    <a:pt x="330" y="309"/>
                    <a:pt x="322" y="310"/>
                  </a:cubicBezTo>
                  <a:cubicBezTo>
                    <a:pt x="263" y="310"/>
                    <a:pt x="203" y="333"/>
                    <a:pt x="168" y="393"/>
                  </a:cubicBezTo>
                  <a:cubicBezTo>
                    <a:pt x="179" y="298"/>
                    <a:pt x="179" y="250"/>
                    <a:pt x="191" y="155"/>
                  </a:cubicBezTo>
                  <a:lnTo>
                    <a:pt x="477" y="131"/>
                  </a:lnTo>
                  <a:lnTo>
                    <a:pt x="477"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4" name="Google Shape;434;p34" hidden="0"/>
            <p:cNvSpPr/>
            <p:nvPr isPhoto="0" userDrawn="0"/>
          </p:nvSpPr>
          <p:spPr bwMode="auto">
            <a:xfrm>
              <a:off x="4014964" y="1800789"/>
              <a:ext cx="42824" cy="85898"/>
            </a:xfrm>
            <a:custGeom>
              <a:avLst/>
              <a:gdLst/>
              <a:ahLst/>
              <a:cxnLst/>
              <a:rect l="l" t="t" r="r" b="b"/>
              <a:pathLst>
                <a:path w="513" h="1029" fill="norm" stroke="1" extrusionOk="0">
                  <a:moveTo>
                    <a:pt x="477" y="0"/>
                  </a:moveTo>
                  <a:lnTo>
                    <a:pt x="37" y="36"/>
                  </a:lnTo>
                  <a:cubicBezTo>
                    <a:pt x="25" y="250"/>
                    <a:pt x="13" y="358"/>
                    <a:pt x="1" y="584"/>
                  </a:cubicBezTo>
                  <a:lnTo>
                    <a:pt x="156" y="572"/>
                  </a:lnTo>
                  <a:lnTo>
                    <a:pt x="156" y="560"/>
                  </a:lnTo>
                  <a:cubicBezTo>
                    <a:pt x="156" y="489"/>
                    <a:pt x="191" y="465"/>
                    <a:pt x="251" y="465"/>
                  </a:cubicBezTo>
                  <a:cubicBezTo>
                    <a:pt x="299" y="465"/>
                    <a:pt x="334" y="489"/>
                    <a:pt x="334" y="560"/>
                  </a:cubicBezTo>
                  <a:lnTo>
                    <a:pt x="334" y="774"/>
                  </a:lnTo>
                  <a:cubicBezTo>
                    <a:pt x="334" y="846"/>
                    <a:pt x="299" y="881"/>
                    <a:pt x="251" y="881"/>
                  </a:cubicBezTo>
                  <a:cubicBezTo>
                    <a:pt x="191" y="881"/>
                    <a:pt x="156" y="858"/>
                    <a:pt x="156" y="786"/>
                  </a:cubicBezTo>
                  <a:lnTo>
                    <a:pt x="156" y="703"/>
                  </a:lnTo>
                  <a:lnTo>
                    <a:pt x="1" y="715"/>
                  </a:lnTo>
                  <a:lnTo>
                    <a:pt x="1" y="786"/>
                  </a:lnTo>
                  <a:cubicBezTo>
                    <a:pt x="1" y="810"/>
                    <a:pt x="1" y="834"/>
                    <a:pt x="1" y="858"/>
                  </a:cubicBezTo>
                  <a:cubicBezTo>
                    <a:pt x="22" y="952"/>
                    <a:pt x="108" y="1028"/>
                    <a:pt x="210" y="1028"/>
                  </a:cubicBezTo>
                  <a:cubicBezTo>
                    <a:pt x="223" y="1028"/>
                    <a:pt x="237" y="1027"/>
                    <a:pt x="251" y="1024"/>
                  </a:cubicBezTo>
                  <a:lnTo>
                    <a:pt x="287" y="1024"/>
                  </a:lnTo>
                  <a:cubicBezTo>
                    <a:pt x="418" y="1001"/>
                    <a:pt x="513" y="893"/>
                    <a:pt x="501" y="762"/>
                  </a:cubicBezTo>
                  <a:lnTo>
                    <a:pt x="501" y="536"/>
                  </a:lnTo>
                  <a:cubicBezTo>
                    <a:pt x="501" y="402"/>
                    <a:pt x="449" y="321"/>
                    <a:pt x="335" y="321"/>
                  </a:cubicBezTo>
                  <a:cubicBezTo>
                    <a:pt x="327" y="321"/>
                    <a:pt x="319" y="321"/>
                    <a:pt x="311" y="322"/>
                  </a:cubicBezTo>
                  <a:cubicBezTo>
                    <a:pt x="251" y="322"/>
                    <a:pt x="203" y="346"/>
                    <a:pt x="168" y="393"/>
                  </a:cubicBezTo>
                  <a:cubicBezTo>
                    <a:pt x="168" y="310"/>
                    <a:pt x="180" y="262"/>
                    <a:pt x="180" y="167"/>
                  </a:cubicBezTo>
                  <a:lnTo>
                    <a:pt x="477" y="143"/>
                  </a:lnTo>
                  <a:lnTo>
                    <a:pt x="477"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5" name="Google Shape;435;p34" hidden="0"/>
            <p:cNvSpPr/>
            <p:nvPr isPhoto="0" userDrawn="0"/>
          </p:nvSpPr>
          <p:spPr bwMode="auto">
            <a:xfrm>
              <a:off x="4065718" y="1797784"/>
              <a:ext cx="67617" cy="85564"/>
            </a:xfrm>
            <a:custGeom>
              <a:avLst/>
              <a:gdLst/>
              <a:ahLst/>
              <a:cxnLst/>
              <a:rect l="l" t="t" r="r" b="b"/>
              <a:pathLst>
                <a:path w="810" h="1025" fill="norm" stroke="1" extrusionOk="0">
                  <a:moveTo>
                    <a:pt x="167" y="108"/>
                  </a:moveTo>
                  <a:cubicBezTo>
                    <a:pt x="203" y="108"/>
                    <a:pt x="226" y="120"/>
                    <a:pt x="226" y="167"/>
                  </a:cubicBezTo>
                  <a:lnTo>
                    <a:pt x="226" y="429"/>
                  </a:lnTo>
                  <a:cubicBezTo>
                    <a:pt x="226" y="477"/>
                    <a:pt x="203" y="489"/>
                    <a:pt x="167" y="489"/>
                  </a:cubicBezTo>
                  <a:cubicBezTo>
                    <a:pt x="131" y="489"/>
                    <a:pt x="107" y="477"/>
                    <a:pt x="107" y="429"/>
                  </a:cubicBezTo>
                  <a:lnTo>
                    <a:pt x="107" y="167"/>
                  </a:lnTo>
                  <a:cubicBezTo>
                    <a:pt x="107" y="132"/>
                    <a:pt x="131" y="108"/>
                    <a:pt x="167" y="108"/>
                  </a:cubicBezTo>
                  <a:close/>
                  <a:moveTo>
                    <a:pt x="189" y="11"/>
                  </a:moveTo>
                  <a:cubicBezTo>
                    <a:pt x="182" y="11"/>
                    <a:pt x="174" y="11"/>
                    <a:pt x="167" y="13"/>
                  </a:cubicBezTo>
                  <a:lnTo>
                    <a:pt x="143" y="13"/>
                  </a:lnTo>
                  <a:cubicBezTo>
                    <a:pt x="60" y="24"/>
                    <a:pt x="0" y="96"/>
                    <a:pt x="0" y="191"/>
                  </a:cubicBezTo>
                  <a:lnTo>
                    <a:pt x="0" y="429"/>
                  </a:lnTo>
                  <a:cubicBezTo>
                    <a:pt x="0" y="453"/>
                    <a:pt x="0" y="465"/>
                    <a:pt x="12" y="477"/>
                  </a:cubicBezTo>
                  <a:cubicBezTo>
                    <a:pt x="23" y="541"/>
                    <a:pt x="81" y="586"/>
                    <a:pt x="145" y="586"/>
                  </a:cubicBezTo>
                  <a:cubicBezTo>
                    <a:pt x="152" y="586"/>
                    <a:pt x="159" y="585"/>
                    <a:pt x="167" y="584"/>
                  </a:cubicBezTo>
                  <a:lnTo>
                    <a:pt x="191" y="584"/>
                  </a:lnTo>
                  <a:cubicBezTo>
                    <a:pt x="274" y="572"/>
                    <a:pt x="334" y="501"/>
                    <a:pt x="334" y="417"/>
                  </a:cubicBezTo>
                  <a:lnTo>
                    <a:pt x="334" y="167"/>
                  </a:lnTo>
                  <a:cubicBezTo>
                    <a:pt x="334" y="155"/>
                    <a:pt x="334" y="132"/>
                    <a:pt x="322" y="120"/>
                  </a:cubicBezTo>
                  <a:cubicBezTo>
                    <a:pt x="311" y="56"/>
                    <a:pt x="252" y="11"/>
                    <a:pt x="189" y="11"/>
                  </a:cubicBezTo>
                  <a:close/>
                  <a:moveTo>
                    <a:pt x="643" y="536"/>
                  </a:moveTo>
                  <a:cubicBezTo>
                    <a:pt x="667" y="536"/>
                    <a:pt x="691" y="560"/>
                    <a:pt x="691" y="596"/>
                  </a:cubicBezTo>
                  <a:lnTo>
                    <a:pt x="691" y="858"/>
                  </a:lnTo>
                  <a:cubicBezTo>
                    <a:pt x="691" y="906"/>
                    <a:pt x="667" y="929"/>
                    <a:pt x="643" y="929"/>
                  </a:cubicBezTo>
                  <a:cubicBezTo>
                    <a:pt x="607" y="929"/>
                    <a:pt x="584" y="917"/>
                    <a:pt x="584" y="870"/>
                  </a:cubicBezTo>
                  <a:lnTo>
                    <a:pt x="584" y="608"/>
                  </a:lnTo>
                  <a:cubicBezTo>
                    <a:pt x="584" y="560"/>
                    <a:pt x="607" y="548"/>
                    <a:pt x="643" y="536"/>
                  </a:cubicBezTo>
                  <a:close/>
                  <a:moveTo>
                    <a:pt x="670" y="451"/>
                  </a:moveTo>
                  <a:cubicBezTo>
                    <a:pt x="661" y="451"/>
                    <a:pt x="652" y="452"/>
                    <a:pt x="643" y="453"/>
                  </a:cubicBezTo>
                  <a:lnTo>
                    <a:pt x="619" y="453"/>
                  </a:lnTo>
                  <a:cubicBezTo>
                    <a:pt x="536" y="453"/>
                    <a:pt x="465" y="536"/>
                    <a:pt x="476" y="620"/>
                  </a:cubicBezTo>
                  <a:lnTo>
                    <a:pt x="476" y="870"/>
                  </a:lnTo>
                  <a:cubicBezTo>
                    <a:pt x="476" y="886"/>
                    <a:pt x="476" y="898"/>
                    <a:pt x="476" y="917"/>
                  </a:cubicBezTo>
                  <a:cubicBezTo>
                    <a:pt x="486" y="976"/>
                    <a:pt x="536" y="1019"/>
                    <a:pt x="594" y="1019"/>
                  </a:cubicBezTo>
                  <a:cubicBezTo>
                    <a:pt x="606" y="1019"/>
                    <a:pt x="619" y="1017"/>
                    <a:pt x="631" y="1013"/>
                  </a:cubicBezTo>
                  <a:lnTo>
                    <a:pt x="655" y="1013"/>
                  </a:lnTo>
                  <a:cubicBezTo>
                    <a:pt x="750" y="1013"/>
                    <a:pt x="810" y="941"/>
                    <a:pt x="798" y="846"/>
                  </a:cubicBezTo>
                  <a:lnTo>
                    <a:pt x="798" y="596"/>
                  </a:lnTo>
                  <a:cubicBezTo>
                    <a:pt x="798" y="584"/>
                    <a:pt x="798" y="572"/>
                    <a:pt x="798" y="560"/>
                  </a:cubicBezTo>
                  <a:cubicBezTo>
                    <a:pt x="787" y="487"/>
                    <a:pt x="731" y="451"/>
                    <a:pt x="670" y="451"/>
                  </a:cubicBezTo>
                  <a:close/>
                  <a:moveTo>
                    <a:pt x="560" y="1"/>
                  </a:moveTo>
                  <a:cubicBezTo>
                    <a:pt x="393" y="417"/>
                    <a:pt x="310" y="620"/>
                    <a:pt x="143" y="1025"/>
                  </a:cubicBezTo>
                  <a:lnTo>
                    <a:pt x="250" y="1025"/>
                  </a:lnTo>
                  <a:cubicBezTo>
                    <a:pt x="417" y="620"/>
                    <a:pt x="500" y="417"/>
                    <a:pt x="667" y="1"/>
                  </a:cubicBezTo>
                  <a:lnTo>
                    <a:pt x="667" y="1"/>
                  </a:lnTo>
                  <a:lnTo>
                    <a:pt x="560" y="13"/>
                  </a:lnTo>
                  <a:lnTo>
                    <a:pt x="560"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6" name="Google Shape;436;p34" hidden="0"/>
            <p:cNvSpPr/>
            <p:nvPr isPhoto="0" userDrawn="0"/>
          </p:nvSpPr>
          <p:spPr bwMode="auto">
            <a:xfrm>
              <a:off x="1205211" y="1408197"/>
              <a:ext cx="544774" cy="956235"/>
            </a:xfrm>
            <a:custGeom>
              <a:avLst/>
              <a:gdLst/>
              <a:ahLst/>
              <a:cxnLst/>
              <a:rect l="l" t="t" r="r" b="b"/>
              <a:pathLst>
                <a:path w="6526" h="11455" fill="norm" stroke="1" extrusionOk="0">
                  <a:moveTo>
                    <a:pt x="6526" y="0"/>
                  </a:moveTo>
                  <a:lnTo>
                    <a:pt x="1" y="751"/>
                  </a:lnTo>
                  <a:lnTo>
                    <a:pt x="1" y="11454"/>
                  </a:lnTo>
                  <a:lnTo>
                    <a:pt x="6526" y="11299"/>
                  </a:lnTo>
                  <a:lnTo>
                    <a:pt x="6526"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7" name="Google Shape;437;p34" hidden="0"/>
            <p:cNvSpPr/>
            <p:nvPr isPhoto="0" userDrawn="0"/>
          </p:nvSpPr>
          <p:spPr bwMode="auto">
            <a:xfrm>
              <a:off x="1205211" y="1408197"/>
              <a:ext cx="544774" cy="956235"/>
            </a:xfrm>
            <a:custGeom>
              <a:avLst/>
              <a:gdLst/>
              <a:ahLst/>
              <a:cxnLst/>
              <a:rect l="l" t="t" r="r" b="b"/>
              <a:pathLst>
                <a:path w="6526" h="11455" fill="norm" stroke="1" extrusionOk="0">
                  <a:moveTo>
                    <a:pt x="6526" y="0"/>
                  </a:moveTo>
                  <a:lnTo>
                    <a:pt x="1" y="751"/>
                  </a:lnTo>
                  <a:lnTo>
                    <a:pt x="1" y="11454"/>
                  </a:lnTo>
                  <a:lnTo>
                    <a:pt x="6526" y="11299"/>
                  </a:lnTo>
                  <a:lnTo>
                    <a:pt x="6526" y="0"/>
                  </a:ln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8" name="Google Shape;438;p34" hidden="0"/>
            <p:cNvSpPr/>
            <p:nvPr isPhoto="0" userDrawn="0"/>
          </p:nvSpPr>
          <p:spPr bwMode="auto">
            <a:xfrm>
              <a:off x="1749899" y="1345589"/>
              <a:ext cx="543772" cy="1005904"/>
            </a:xfrm>
            <a:custGeom>
              <a:avLst/>
              <a:gdLst/>
              <a:ahLst/>
              <a:cxnLst/>
              <a:rect l="l" t="t" r="r" b="b"/>
              <a:pathLst>
                <a:path w="6514" h="12050" fill="norm" stroke="1" extrusionOk="0">
                  <a:moveTo>
                    <a:pt x="6513" y="0"/>
                  </a:moveTo>
                  <a:lnTo>
                    <a:pt x="1" y="750"/>
                  </a:lnTo>
                  <a:lnTo>
                    <a:pt x="1" y="12049"/>
                  </a:lnTo>
                  <a:lnTo>
                    <a:pt x="6513" y="11895"/>
                  </a:lnTo>
                  <a:lnTo>
                    <a:pt x="6513"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9" name="Google Shape;439;p34" hidden="0"/>
            <p:cNvSpPr/>
            <p:nvPr isPhoto="0" userDrawn="0"/>
          </p:nvSpPr>
          <p:spPr bwMode="auto">
            <a:xfrm>
              <a:off x="1749899" y="1345589"/>
              <a:ext cx="543772" cy="1005904"/>
            </a:xfrm>
            <a:custGeom>
              <a:avLst/>
              <a:gdLst/>
              <a:ahLst/>
              <a:cxnLst/>
              <a:rect l="l" t="t" r="r" b="b"/>
              <a:pathLst>
                <a:path w="6514" h="12050" fill="norm" stroke="1" extrusionOk="0">
                  <a:moveTo>
                    <a:pt x="6513" y="0"/>
                  </a:moveTo>
                  <a:lnTo>
                    <a:pt x="1" y="750"/>
                  </a:lnTo>
                  <a:lnTo>
                    <a:pt x="1" y="12049"/>
                  </a:lnTo>
                  <a:lnTo>
                    <a:pt x="6513" y="11895"/>
                  </a:lnTo>
                  <a:lnTo>
                    <a:pt x="6513" y="0"/>
                  </a:ln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0" name="Google Shape;440;p34" hidden="0"/>
            <p:cNvSpPr/>
            <p:nvPr isPhoto="0" userDrawn="0"/>
          </p:nvSpPr>
          <p:spPr bwMode="auto">
            <a:xfrm>
              <a:off x="2293584" y="1282981"/>
              <a:ext cx="544691" cy="1055573"/>
            </a:xfrm>
            <a:custGeom>
              <a:avLst/>
              <a:gdLst/>
              <a:ahLst/>
              <a:cxnLst/>
              <a:rect l="l" t="t" r="r" b="b"/>
              <a:pathLst>
                <a:path w="6525" h="12645" fill="norm" stroke="1" extrusionOk="0">
                  <a:moveTo>
                    <a:pt x="6525" y="0"/>
                  </a:moveTo>
                  <a:lnTo>
                    <a:pt x="0" y="750"/>
                  </a:lnTo>
                  <a:lnTo>
                    <a:pt x="0" y="12645"/>
                  </a:lnTo>
                  <a:lnTo>
                    <a:pt x="6525" y="12502"/>
                  </a:lnTo>
                  <a:lnTo>
                    <a:pt x="6525"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1" name="Google Shape;441;p34" hidden="0"/>
            <p:cNvSpPr/>
            <p:nvPr isPhoto="0" userDrawn="0"/>
          </p:nvSpPr>
          <p:spPr bwMode="auto">
            <a:xfrm>
              <a:off x="2293584" y="1282981"/>
              <a:ext cx="544691" cy="1055573"/>
            </a:xfrm>
            <a:custGeom>
              <a:avLst/>
              <a:gdLst/>
              <a:ahLst/>
              <a:cxnLst/>
              <a:rect l="l" t="t" r="r" b="b"/>
              <a:pathLst>
                <a:path w="6525" h="12645" fill="norm" stroke="1" extrusionOk="0">
                  <a:moveTo>
                    <a:pt x="6525" y="0"/>
                  </a:moveTo>
                  <a:lnTo>
                    <a:pt x="0" y="750"/>
                  </a:lnTo>
                  <a:lnTo>
                    <a:pt x="0" y="12645"/>
                  </a:lnTo>
                  <a:lnTo>
                    <a:pt x="6525" y="12502"/>
                  </a:lnTo>
                  <a:lnTo>
                    <a:pt x="6525" y="0"/>
                  </a:ln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2" name="Google Shape;442;p34" hidden="0"/>
            <p:cNvSpPr/>
            <p:nvPr isPhoto="0" userDrawn="0"/>
          </p:nvSpPr>
          <p:spPr bwMode="auto">
            <a:xfrm>
              <a:off x="1206213" y="1282981"/>
              <a:ext cx="1632069" cy="187908"/>
            </a:xfrm>
            <a:custGeom>
              <a:avLst/>
              <a:gdLst/>
              <a:ahLst/>
              <a:cxnLst/>
              <a:rect l="l" t="t" r="r" b="b"/>
              <a:pathLst>
                <a:path w="19551" h="2251" fill="none" stroke="1" extrusionOk="0">
                  <a:moveTo>
                    <a:pt x="19551" y="0"/>
                  </a:moveTo>
                  <a:lnTo>
                    <a:pt x="1" y="225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3" name="Google Shape;443;p34" hidden="0"/>
            <p:cNvSpPr/>
            <p:nvPr isPhoto="0" userDrawn="0"/>
          </p:nvSpPr>
          <p:spPr bwMode="auto">
            <a:xfrm>
              <a:off x="1206213" y="1432071"/>
              <a:ext cx="1632069" cy="167038"/>
            </a:xfrm>
            <a:custGeom>
              <a:avLst/>
              <a:gdLst/>
              <a:ahLst/>
              <a:cxnLst/>
              <a:rect l="l" t="t" r="r" b="b"/>
              <a:pathLst>
                <a:path w="19551" h="2001" fill="none" stroke="1" extrusionOk="0">
                  <a:moveTo>
                    <a:pt x="1" y="2000"/>
                  </a:moveTo>
                  <a:lnTo>
                    <a:pt x="19551" y="0"/>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4" name="Google Shape;444;p34" hidden="0"/>
            <p:cNvSpPr/>
            <p:nvPr isPhoto="0" userDrawn="0"/>
          </p:nvSpPr>
          <p:spPr bwMode="auto">
            <a:xfrm>
              <a:off x="1206213" y="1581161"/>
              <a:ext cx="1632069" cy="145167"/>
            </a:xfrm>
            <a:custGeom>
              <a:avLst/>
              <a:gdLst/>
              <a:ahLst/>
              <a:cxnLst/>
              <a:rect l="l" t="t" r="r" b="b"/>
              <a:pathLst>
                <a:path w="19551" h="1739" fill="none" stroke="1" extrusionOk="0">
                  <a:moveTo>
                    <a:pt x="19551" y="0"/>
                  </a:moveTo>
                  <a:lnTo>
                    <a:pt x="1" y="1738"/>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5" name="Google Shape;445;p34" hidden="0"/>
            <p:cNvSpPr/>
            <p:nvPr isPhoto="0" userDrawn="0"/>
          </p:nvSpPr>
          <p:spPr bwMode="auto">
            <a:xfrm>
              <a:off x="1206213" y="1730251"/>
              <a:ext cx="1632069" cy="124298"/>
            </a:xfrm>
            <a:custGeom>
              <a:avLst/>
              <a:gdLst/>
              <a:ahLst/>
              <a:cxnLst/>
              <a:rect l="l" t="t" r="r" b="b"/>
              <a:pathLst>
                <a:path w="19551" h="1489" fill="none" stroke="1" extrusionOk="0">
                  <a:moveTo>
                    <a:pt x="1" y="1488"/>
                  </a:moveTo>
                  <a:lnTo>
                    <a:pt x="19551" y="0"/>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6" name="Google Shape;446;p34" hidden="0"/>
            <p:cNvSpPr/>
            <p:nvPr isPhoto="0" userDrawn="0"/>
          </p:nvSpPr>
          <p:spPr bwMode="auto">
            <a:xfrm>
              <a:off x="1206213" y="1879257"/>
              <a:ext cx="1632069" cy="102510"/>
            </a:xfrm>
            <a:custGeom>
              <a:avLst/>
              <a:gdLst/>
              <a:ahLst/>
              <a:cxnLst/>
              <a:rect l="l" t="t" r="r" b="b"/>
              <a:pathLst>
                <a:path w="19551" h="1228" fill="none" stroke="1" extrusionOk="0">
                  <a:moveTo>
                    <a:pt x="19551" y="1"/>
                  </a:moveTo>
                  <a:lnTo>
                    <a:pt x="1" y="1227"/>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7" name="Google Shape;447;p34" hidden="0"/>
            <p:cNvSpPr/>
            <p:nvPr isPhoto="0" userDrawn="0"/>
          </p:nvSpPr>
          <p:spPr bwMode="auto">
            <a:xfrm>
              <a:off x="1206213" y="2028347"/>
              <a:ext cx="1632069" cy="80639"/>
            </a:xfrm>
            <a:custGeom>
              <a:avLst/>
              <a:gdLst/>
              <a:ahLst/>
              <a:cxnLst/>
              <a:rect l="l" t="t" r="r" b="b"/>
              <a:pathLst>
                <a:path w="19551" h="966" fill="none" stroke="1" extrusionOk="0">
                  <a:moveTo>
                    <a:pt x="1" y="965"/>
                  </a:moveTo>
                  <a:lnTo>
                    <a:pt x="19551"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8" name="Google Shape;448;p34" hidden="0"/>
            <p:cNvSpPr/>
            <p:nvPr isPhoto="0" userDrawn="0"/>
          </p:nvSpPr>
          <p:spPr bwMode="auto">
            <a:xfrm>
              <a:off x="1206213" y="2177437"/>
              <a:ext cx="1632069" cy="58768"/>
            </a:xfrm>
            <a:custGeom>
              <a:avLst/>
              <a:gdLst/>
              <a:ahLst/>
              <a:cxnLst/>
              <a:rect l="l" t="t" r="r" b="b"/>
              <a:pathLst>
                <a:path w="19551" h="704" fill="none" stroke="1" extrusionOk="0">
                  <a:moveTo>
                    <a:pt x="19551" y="1"/>
                  </a:moveTo>
                  <a:lnTo>
                    <a:pt x="1" y="703"/>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9" name="Google Shape;449;p34" hidden="0"/>
            <p:cNvSpPr/>
            <p:nvPr isPhoto="0" userDrawn="0"/>
          </p:nvSpPr>
          <p:spPr bwMode="auto">
            <a:xfrm>
              <a:off x="1206213" y="2326526"/>
              <a:ext cx="1632069" cy="37899"/>
            </a:xfrm>
            <a:custGeom>
              <a:avLst/>
              <a:gdLst/>
              <a:ahLst/>
              <a:cxnLst/>
              <a:rect l="l" t="t" r="r" b="b"/>
              <a:pathLst>
                <a:path w="19551" h="454" fill="none" stroke="1" extrusionOk="0">
                  <a:moveTo>
                    <a:pt x="1" y="453"/>
                  </a:moveTo>
                  <a:lnTo>
                    <a:pt x="19551"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0" name="Google Shape;450;p34" hidden="0"/>
            <p:cNvSpPr/>
            <p:nvPr isPhoto="0" userDrawn="0"/>
          </p:nvSpPr>
          <p:spPr bwMode="auto">
            <a:xfrm>
              <a:off x="1342447" y="1455862"/>
              <a:ext cx="83" cy="905563"/>
            </a:xfrm>
            <a:custGeom>
              <a:avLst/>
              <a:gdLst/>
              <a:ahLst/>
              <a:cxnLst/>
              <a:rect l="l" t="t" r="r" b="b"/>
              <a:pathLst>
                <a:path w="1" h="10848" fill="none" stroke="1" extrusionOk="0">
                  <a:moveTo>
                    <a:pt x="0" y="10848"/>
                  </a:moveTo>
                  <a:lnTo>
                    <a:pt x="0"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1" name="Google Shape;451;p34" hidden="0"/>
            <p:cNvSpPr/>
            <p:nvPr isPhoto="0" userDrawn="0"/>
          </p:nvSpPr>
          <p:spPr bwMode="auto">
            <a:xfrm>
              <a:off x="1206213" y="1470804"/>
              <a:ext cx="83" cy="893627"/>
            </a:xfrm>
            <a:custGeom>
              <a:avLst/>
              <a:gdLst/>
              <a:ahLst/>
              <a:cxnLst/>
              <a:rect l="l" t="t" r="r" b="b"/>
              <a:pathLst>
                <a:path w="1" h="10705" fill="none" stroke="1" extrusionOk="0">
                  <a:moveTo>
                    <a:pt x="1" y="1"/>
                  </a:moveTo>
                  <a:lnTo>
                    <a:pt x="1" y="10704"/>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2" name="Google Shape;452;p34" hidden="0"/>
            <p:cNvSpPr/>
            <p:nvPr isPhoto="0" userDrawn="0"/>
          </p:nvSpPr>
          <p:spPr bwMode="auto">
            <a:xfrm>
              <a:off x="1613748" y="1424057"/>
              <a:ext cx="83" cy="930440"/>
            </a:xfrm>
            <a:custGeom>
              <a:avLst/>
              <a:gdLst/>
              <a:ahLst/>
              <a:cxnLst/>
              <a:rect l="l" t="t" r="r" b="b"/>
              <a:pathLst>
                <a:path w="1" h="11146" fill="none" stroke="1" extrusionOk="0">
                  <a:moveTo>
                    <a:pt x="0" y="11145"/>
                  </a:moveTo>
                  <a:lnTo>
                    <a:pt x="0"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3" name="Google Shape;453;p34" hidden="0"/>
            <p:cNvSpPr/>
            <p:nvPr isPhoto="0" userDrawn="0"/>
          </p:nvSpPr>
          <p:spPr bwMode="auto">
            <a:xfrm>
              <a:off x="1477597" y="1440001"/>
              <a:ext cx="83" cy="918419"/>
            </a:xfrm>
            <a:custGeom>
              <a:avLst/>
              <a:gdLst/>
              <a:ahLst/>
              <a:cxnLst/>
              <a:rect l="l" t="t" r="r" b="b"/>
              <a:pathLst>
                <a:path w="1" h="11002" fill="none" stroke="1" extrusionOk="0">
                  <a:moveTo>
                    <a:pt x="0" y="0"/>
                  </a:moveTo>
                  <a:lnTo>
                    <a:pt x="0" y="11002"/>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4" name="Google Shape;454;p34" hidden="0"/>
            <p:cNvSpPr/>
            <p:nvPr isPhoto="0" userDrawn="0"/>
          </p:nvSpPr>
          <p:spPr bwMode="auto">
            <a:xfrm>
              <a:off x="1886050" y="1392253"/>
              <a:ext cx="83" cy="956235"/>
            </a:xfrm>
            <a:custGeom>
              <a:avLst/>
              <a:gdLst/>
              <a:ahLst/>
              <a:cxnLst/>
              <a:rect l="l" t="t" r="r" b="b"/>
              <a:pathLst>
                <a:path w="1" h="11455" fill="none" stroke="1" extrusionOk="0">
                  <a:moveTo>
                    <a:pt x="1" y="11455"/>
                  </a:moveTo>
                  <a:lnTo>
                    <a:pt x="1"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5" name="Google Shape;455;p34" hidden="0"/>
            <p:cNvSpPr/>
            <p:nvPr isPhoto="0" userDrawn="0"/>
          </p:nvSpPr>
          <p:spPr bwMode="auto">
            <a:xfrm>
              <a:off x="1749899" y="1408197"/>
              <a:ext cx="83" cy="943296"/>
            </a:xfrm>
            <a:custGeom>
              <a:avLst/>
              <a:gdLst/>
              <a:ahLst/>
              <a:cxnLst/>
              <a:rect l="l" t="t" r="r" b="b"/>
              <a:pathLst>
                <a:path w="1" h="11300" fill="none" stroke="1" extrusionOk="0">
                  <a:moveTo>
                    <a:pt x="1" y="0"/>
                  </a:moveTo>
                  <a:lnTo>
                    <a:pt x="1" y="11299"/>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6" name="Google Shape;456;p34" hidden="0"/>
            <p:cNvSpPr/>
            <p:nvPr isPhoto="0" userDrawn="0"/>
          </p:nvSpPr>
          <p:spPr bwMode="auto">
            <a:xfrm>
              <a:off x="2158435" y="1361450"/>
              <a:ext cx="83" cy="981111"/>
            </a:xfrm>
            <a:custGeom>
              <a:avLst/>
              <a:gdLst/>
              <a:ahLst/>
              <a:cxnLst/>
              <a:rect l="l" t="t" r="r" b="b"/>
              <a:pathLst>
                <a:path w="1" h="11753" fill="none" stroke="1" extrusionOk="0">
                  <a:moveTo>
                    <a:pt x="0" y="11752"/>
                  </a:moveTo>
                  <a:lnTo>
                    <a:pt x="0"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7" name="Google Shape;457;p34" hidden="0"/>
            <p:cNvSpPr/>
            <p:nvPr isPhoto="0" userDrawn="0"/>
          </p:nvSpPr>
          <p:spPr bwMode="auto">
            <a:xfrm>
              <a:off x="2022201" y="1377394"/>
              <a:ext cx="83" cy="968172"/>
            </a:xfrm>
            <a:custGeom>
              <a:avLst/>
              <a:gdLst/>
              <a:ahLst/>
              <a:cxnLst/>
              <a:rect l="l" t="t" r="r" b="b"/>
              <a:pathLst>
                <a:path w="1" h="11598" fill="none" stroke="1" extrusionOk="0">
                  <a:moveTo>
                    <a:pt x="1" y="0"/>
                  </a:moveTo>
                  <a:lnTo>
                    <a:pt x="1" y="11597"/>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8" name="Google Shape;458;p34" hidden="0"/>
            <p:cNvSpPr/>
            <p:nvPr isPhoto="0" userDrawn="0"/>
          </p:nvSpPr>
          <p:spPr bwMode="auto">
            <a:xfrm>
              <a:off x="2429735" y="1329645"/>
              <a:ext cx="83" cy="1005904"/>
            </a:xfrm>
            <a:custGeom>
              <a:avLst/>
              <a:gdLst/>
              <a:ahLst/>
              <a:cxnLst/>
              <a:rect l="l" t="t" r="r" b="b"/>
              <a:pathLst>
                <a:path w="1" h="12050" fill="none" stroke="1" extrusionOk="0">
                  <a:moveTo>
                    <a:pt x="0" y="12050"/>
                  </a:moveTo>
                  <a:lnTo>
                    <a:pt x="0"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9" name="Google Shape;459;p34" hidden="0"/>
            <p:cNvSpPr/>
            <p:nvPr isPhoto="0" userDrawn="0"/>
          </p:nvSpPr>
          <p:spPr bwMode="auto">
            <a:xfrm>
              <a:off x="2293584" y="1345589"/>
              <a:ext cx="83" cy="992965"/>
            </a:xfrm>
            <a:custGeom>
              <a:avLst/>
              <a:gdLst/>
              <a:ahLst/>
              <a:cxnLst/>
              <a:rect l="l" t="t" r="r" b="b"/>
              <a:pathLst>
                <a:path w="1" h="11895" fill="none" stroke="1" extrusionOk="0">
                  <a:moveTo>
                    <a:pt x="0" y="0"/>
                  </a:moveTo>
                  <a:lnTo>
                    <a:pt x="0" y="11895"/>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0" name="Google Shape;460;p34" hidden="0"/>
            <p:cNvSpPr/>
            <p:nvPr isPhoto="0" userDrawn="0"/>
          </p:nvSpPr>
          <p:spPr bwMode="auto">
            <a:xfrm>
              <a:off x="2702037" y="1298842"/>
              <a:ext cx="83" cy="1030780"/>
            </a:xfrm>
            <a:custGeom>
              <a:avLst/>
              <a:gdLst/>
              <a:ahLst/>
              <a:cxnLst/>
              <a:rect l="l" t="t" r="r" b="b"/>
              <a:pathLst>
                <a:path w="1" h="12348" fill="none" stroke="1" extrusionOk="0">
                  <a:moveTo>
                    <a:pt x="1" y="12348"/>
                  </a:moveTo>
                  <a:lnTo>
                    <a:pt x="1" y="1"/>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1" name="Google Shape;461;p34" hidden="0"/>
            <p:cNvSpPr/>
            <p:nvPr isPhoto="0" userDrawn="0"/>
          </p:nvSpPr>
          <p:spPr bwMode="auto">
            <a:xfrm>
              <a:off x="2565886" y="1314786"/>
              <a:ext cx="83" cy="1017841"/>
            </a:xfrm>
            <a:custGeom>
              <a:avLst/>
              <a:gdLst/>
              <a:ahLst/>
              <a:cxnLst/>
              <a:rect l="l" t="t" r="r" b="b"/>
              <a:pathLst>
                <a:path w="1" h="12193" fill="none" stroke="1" extrusionOk="0">
                  <a:moveTo>
                    <a:pt x="1" y="0"/>
                  </a:moveTo>
                  <a:lnTo>
                    <a:pt x="1" y="12192"/>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2" name="Google Shape;462;p34" hidden="0"/>
            <p:cNvSpPr/>
            <p:nvPr isPhoto="0" userDrawn="0"/>
          </p:nvSpPr>
          <p:spPr bwMode="auto">
            <a:xfrm>
              <a:off x="2838188" y="1282981"/>
              <a:ext cx="83" cy="1043636"/>
            </a:xfrm>
            <a:custGeom>
              <a:avLst/>
              <a:gdLst/>
              <a:ahLst/>
              <a:cxnLst/>
              <a:rect l="l" t="t" r="r" b="b"/>
              <a:pathLst>
                <a:path w="1" h="12502" fill="none" stroke="1" extrusionOk="0">
                  <a:moveTo>
                    <a:pt x="1" y="0"/>
                  </a:moveTo>
                  <a:lnTo>
                    <a:pt x="1" y="12502"/>
                  </a:ln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3" name="Google Shape;463;p34" hidden="0"/>
            <p:cNvSpPr/>
            <p:nvPr isPhoto="0" userDrawn="0"/>
          </p:nvSpPr>
          <p:spPr bwMode="auto">
            <a:xfrm>
              <a:off x="1206213" y="1283983"/>
              <a:ext cx="1632069" cy="1080449"/>
            </a:xfrm>
            <a:custGeom>
              <a:avLst/>
              <a:gdLst/>
              <a:ahLst/>
              <a:cxnLst/>
              <a:rect l="l" t="t" r="r" b="b"/>
              <a:pathLst>
                <a:path w="19551" h="12943" fill="none" stroke="1" extrusionOk="0">
                  <a:moveTo>
                    <a:pt x="1" y="2239"/>
                  </a:moveTo>
                  <a:lnTo>
                    <a:pt x="1" y="12942"/>
                  </a:lnTo>
                  <a:lnTo>
                    <a:pt x="19551" y="12490"/>
                  </a:lnTo>
                  <a:lnTo>
                    <a:pt x="19551" y="0"/>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4" name="Google Shape;464;p34" hidden="0"/>
            <p:cNvSpPr/>
            <p:nvPr isPhoto="0" userDrawn="0"/>
          </p:nvSpPr>
          <p:spPr bwMode="auto">
            <a:xfrm>
              <a:off x="1206213" y="2236121"/>
              <a:ext cx="10017" cy="83"/>
            </a:xfrm>
            <a:custGeom>
              <a:avLst/>
              <a:gdLst/>
              <a:ahLst/>
              <a:cxnLst/>
              <a:rect l="l" t="t" r="r" b="b"/>
              <a:pathLst>
                <a:path w="120" h="1" fill="none" stroke="1" extrusionOk="0">
                  <a:moveTo>
                    <a:pt x="1" y="0"/>
                  </a:moveTo>
                  <a:lnTo>
                    <a:pt x="120"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5" name="Google Shape;465;p34" hidden="0"/>
            <p:cNvSpPr/>
            <p:nvPr isPhoto="0" userDrawn="0"/>
          </p:nvSpPr>
          <p:spPr bwMode="auto">
            <a:xfrm>
              <a:off x="1232091" y="2232114"/>
              <a:ext cx="91491" cy="3089"/>
            </a:xfrm>
            <a:custGeom>
              <a:avLst/>
              <a:gdLst/>
              <a:ahLst/>
              <a:cxnLst/>
              <a:rect l="l" t="t" r="r" b="b"/>
              <a:pathLst>
                <a:path w="1096" h="37" fill="none" stroke="1" extrusionOk="0">
                  <a:moveTo>
                    <a:pt x="0" y="36"/>
                  </a:moveTo>
                  <a:lnTo>
                    <a:pt x="1096"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6" name="Google Shape;466;p34" hidden="0"/>
            <p:cNvSpPr/>
            <p:nvPr isPhoto="0" userDrawn="0"/>
          </p:nvSpPr>
          <p:spPr bwMode="auto">
            <a:xfrm>
              <a:off x="1332430" y="2225185"/>
              <a:ext cx="17029" cy="7012"/>
            </a:xfrm>
            <a:custGeom>
              <a:avLst/>
              <a:gdLst/>
              <a:ahLst/>
              <a:cxnLst/>
              <a:rect l="l" t="t" r="r" b="b"/>
              <a:pathLst>
                <a:path w="204" h="84" fill="none" stroke="1" extrusionOk="0">
                  <a:moveTo>
                    <a:pt x="1" y="84"/>
                  </a:moveTo>
                  <a:lnTo>
                    <a:pt x="120" y="84"/>
                  </a:lnTo>
                  <a:lnTo>
                    <a:pt x="203"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7" name="Google Shape;467;p34" hidden="0"/>
            <p:cNvSpPr/>
            <p:nvPr isPhoto="0" userDrawn="0"/>
          </p:nvSpPr>
          <p:spPr bwMode="auto">
            <a:xfrm>
              <a:off x="1362315" y="2108902"/>
              <a:ext cx="102427" cy="102427"/>
            </a:xfrm>
            <a:custGeom>
              <a:avLst/>
              <a:gdLst/>
              <a:ahLst/>
              <a:cxnLst/>
              <a:rect l="l" t="t" r="r" b="b"/>
              <a:pathLst>
                <a:path w="1227" h="1227" fill="none" stroke="1" extrusionOk="0">
                  <a:moveTo>
                    <a:pt x="0" y="1227"/>
                  </a:moveTo>
                  <a:cubicBezTo>
                    <a:pt x="488" y="739"/>
                    <a:pt x="726" y="500"/>
                    <a:pt x="1227"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8" name="Google Shape;468;p34" hidden="0"/>
            <p:cNvSpPr/>
            <p:nvPr isPhoto="0" userDrawn="0"/>
          </p:nvSpPr>
          <p:spPr bwMode="auto">
            <a:xfrm>
              <a:off x="1471586" y="2095963"/>
              <a:ext cx="14024" cy="7012"/>
            </a:xfrm>
            <a:custGeom>
              <a:avLst/>
              <a:gdLst/>
              <a:ahLst/>
              <a:cxnLst/>
              <a:rect l="l" t="t" r="r" b="b"/>
              <a:pathLst>
                <a:path w="168" h="84" fill="none" stroke="1" extrusionOk="0">
                  <a:moveTo>
                    <a:pt x="1" y="84"/>
                  </a:moveTo>
                  <a:lnTo>
                    <a:pt x="84" y="1"/>
                  </a:lnTo>
                  <a:cubicBezTo>
                    <a:pt x="108" y="24"/>
                    <a:pt x="132" y="36"/>
                    <a:pt x="168" y="7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9" name="Google Shape;469;p34" hidden="0"/>
            <p:cNvSpPr/>
            <p:nvPr isPhoto="0" userDrawn="0"/>
          </p:nvSpPr>
          <p:spPr bwMode="auto">
            <a:xfrm>
              <a:off x="1495461" y="2111907"/>
              <a:ext cx="38817" cy="34810"/>
            </a:xfrm>
            <a:custGeom>
              <a:avLst/>
              <a:gdLst/>
              <a:ahLst/>
              <a:cxnLst/>
              <a:rect l="l" t="t" r="r" b="b"/>
              <a:pathLst>
                <a:path w="465" h="417" fill="none" stroke="1" extrusionOk="0">
                  <a:moveTo>
                    <a:pt x="1" y="0"/>
                  </a:moveTo>
                  <a:lnTo>
                    <a:pt x="465" y="417"/>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0" name="Google Shape;470;p34" hidden="0"/>
            <p:cNvSpPr/>
            <p:nvPr isPhoto="0" userDrawn="0"/>
          </p:nvSpPr>
          <p:spPr bwMode="auto">
            <a:xfrm>
              <a:off x="1539203" y="2148637"/>
              <a:ext cx="10017" cy="10017"/>
            </a:xfrm>
            <a:custGeom>
              <a:avLst/>
              <a:gdLst/>
              <a:ahLst/>
              <a:cxnLst/>
              <a:rect l="l" t="t" r="r" b="b"/>
              <a:pathLst>
                <a:path w="120" h="120" fill="none" stroke="1" extrusionOk="0">
                  <a:moveTo>
                    <a:pt x="0" y="36"/>
                  </a:moveTo>
                  <a:lnTo>
                    <a:pt x="84" y="120"/>
                  </a:lnTo>
                  <a:cubicBezTo>
                    <a:pt x="96" y="72"/>
                    <a:pt x="108" y="48"/>
                    <a:pt x="120"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1" name="Google Shape;471;p34" hidden="0"/>
            <p:cNvSpPr/>
            <p:nvPr isPhoto="0" userDrawn="0"/>
          </p:nvSpPr>
          <p:spPr bwMode="auto">
            <a:xfrm>
              <a:off x="1555063" y="1972751"/>
              <a:ext cx="52758" cy="159108"/>
            </a:xfrm>
            <a:custGeom>
              <a:avLst/>
              <a:gdLst/>
              <a:ahLst/>
              <a:cxnLst/>
              <a:rect l="l" t="t" r="r" b="b"/>
              <a:pathLst>
                <a:path w="632" h="1906" fill="none" stroke="1" extrusionOk="0">
                  <a:moveTo>
                    <a:pt x="1" y="1905"/>
                  </a:moveTo>
                  <a:cubicBezTo>
                    <a:pt x="251" y="1155"/>
                    <a:pt x="382" y="774"/>
                    <a:pt x="632"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2" name="Google Shape;472;p34" hidden="0"/>
            <p:cNvSpPr/>
            <p:nvPr isPhoto="0" userDrawn="0"/>
          </p:nvSpPr>
          <p:spPr bwMode="auto">
            <a:xfrm>
              <a:off x="1610743" y="1954804"/>
              <a:ext cx="13022" cy="10017"/>
            </a:xfrm>
            <a:custGeom>
              <a:avLst/>
              <a:gdLst/>
              <a:ahLst/>
              <a:cxnLst/>
              <a:rect l="l" t="t" r="r" b="b"/>
              <a:pathLst>
                <a:path w="156" h="120" fill="none" stroke="1" extrusionOk="0">
                  <a:moveTo>
                    <a:pt x="1" y="120"/>
                  </a:moveTo>
                  <a:cubicBezTo>
                    <a:pt x="13" y="84"/>
                    <a:pt x="25" y="60"/>
                    <a:pt x="36" y="13"/>
                  </a:cubicBezTo>
                  <a:lnTo>
                    <a:pt x="156"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3" name="Google Shape;473;p34" hidden="0"/>
            <p:cNvSpPr/>
            <p:nvPr isPhoto="0" userDrawn="0"/>
          </p:nvSpPr>
          <p:spPr bwMode="auto">
            <a:xfrm>
              <a:off x="1639626" y="1952884"/>
              <a:ext cx="24875" cy="1002"/>
            </a:xfrm>
            <a:custGeom>
              <a:avLst/>
              <a:gdLst/>
              <a:ahLst/>
              <a:cxnLst/>
              <a:rect l="l" t="t" r="r" b="b"/>
              <a:pathLst>
                <a:path w="298" h="12" fill="none" stroke="1" extrusionOk="0">
                  <a:moveTo>
                    <a:pt x="0" y="12"/>
                  </a:moveTo>
                  <a:lnTo>
                    <a:pt x="298"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4" name="Google Shape;474;p34" hidden="0"/>
            <p:cNvSpPr/>
            <p:nvPr isPhoto="0" userDrawn="0"/>
          </p:nvSpPr>
          <p:spPr bwMode="auto">
            <a:xfrm>
              <a:off x="1672349" y="1942866"/>
              <a:ext cx="14024" cy="9098"/>
            </a:xfrm>
            <a:custGeom>
              <a:avLst/>
              <a:gdLst/>
              <a:ahLst/>
              <a:cxnLst/>
              <a:rect l="l" t="t" r="r" b="b"/>
              <a:pathLst>
                <a:path w="168" h="109" fill="none" stroke="1" extrusionOk="0">
                  <a:moveTo>
                    <a:pt x="1" y="108"/>
                  </a:moveTo>
                  <a:lnTo>
                    <a:pt x="120" y="108"/>
                  </a:lnTo>
                  <a:lnTo>
                    <a:pt x="168"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5" name="Google Shape;475;p34" hidden="0"/>
            <p:cNvSpPr/>
            <p:nvPr isPhoto="0" userDrawn="0"/>
          </p:nvSpPr>
          <p:spPr bwMode="auto">
            <a:xfrm>
              <a:off x="1695221" y="1829587"/>
              <a:ext cx="45829" cy="95498"/>
            </a:xfrm>
            <a:custGeom>
              <a:avLst/>
              <a:gdLst/>
              <a:ahLst/>
              <a:cxnLst/>
              <a:rect l="l" t="t" r="r" b="b"/>
              <a:pathLst>
                <a:path w="549" h="1144" fill="none" stroke="1" extrusionOk="0">
                  <a:moveTo>
                    <a:pt x="1" y="1144"/>
                  </a:moveTo>
                  <a:lnTo>
                    <a:pt x="548"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6" name="Google Shape;476;p34" hidden="0"/>
            <p:cNvSpPr/>
            <p:nvPr isPhoto="0" userDrawn="0"/>
          </p:nvSpPr>
          <p:spPr bwMode="auto">
            <a:xfrm>
              <a:off x="1745892" y="1811723"/>
              <a:ext cx="14024" cy="10017"/>
            </a:xfrm>
            <a:custGeom>
              <a:avLst/>
              <a:gdLst/>
              <a:ahLst/>
              <a:cxnLst/>
              <a:rect l="l" t="t" r="r" b="b"/>
              <a:pathLst>
                <a:path w="168" h="120" fill="none" stroke="1" extrusionOk="0">
                  <a:moveTo>
                    <a:pt x="1" y="119"/>
                  </a:moveTo>
                  <a:lnTo>
                    <a:pt x="49" y="12"/>
                  </a:lnTo>
                  <a:lnTo>
                    <a:pt x="168"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7" name="Google Shape;477;p34" hidden="0"/>
            <p:cNvSpPr/>
            <p:nvPr isPhoto="0" userDrawn="0"/>
          </p:nvSpPr>
          <p:spPr bwMode="auto">
            <a:xfrm>
              <a:off x="1776778" y="1803794"/>
              <a:ext cx="91491" cy="7012"/>
            </a:xfrm>
            <a:custGeom>
              <a:avLst/>
              <a:gdLst/>
              <a:ahLst/>
              <a:cxnLst/>
              <a:rect l="l" t="t" r="r" b="b"/>
              <a:pathLst>
                <a:path w="1096" h="84" fill="none" stroke="1" extrusionOk="0">
                  <a:moveTo>
                    <a:pt x="0" y="83"/>
                  </a:moveTo>
                  <a:lnTo>
                    <a:pt x="1095"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8" name="Google Shape;478;p34" hidden="0"/>
            <p:cNvSpPr/>
            <p:nvPr isPhoto="0" userDrawn="0"/>
          </p:nvSpPr>
          <p:spPr bwMode="auto">
            <a:xfrm>
              <a:off x="1876116" y="1794778"/>
              <a:ext cx="17029" cy="8096"/>
            </a:xfrm>
            <a:custGeom>
              <a:avLst/>
              <a:gdLst/>
              <a:ahLst/>
              <a:cxnLst/>
              <a:rect l="l" t="t" r="r" b="b"/>
              <a:pathLst>
                <a:path w="204" h="97" fill="none" stroke="1" extrusionOk="0">
                  <a:moveTo>
                    <a:pt x="1" y="96"/>
                  </a:moveTo>
                  <a:lnTo>
                    <a:pt x="120" y="96"/>
                  </a:lnTo>
                  <a:lnTo>
                    <a:pt x="203"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9" name="Google Shape;479;p34" hidden="0"/>
            <p:cNvSpPr/>
            <p:nvPr isPhoto="0" userDrawn="0"/>
          </p:nvSpPr>
          <p:spPr bwMode="auto">
            <a:xfrm>
              <a:off x="1903997" y="1742104"/>
              <a:ext cx="37815" cy="40904"/>
            </a:xfrm>
            <a:custGeom>
              <a:avLst/>
              <a:gdLst/>
              <a:ahLst/>
              <a:cxnLst/>
              <a:rect l="l" t="t" r="r" b="b"/>
              <a:pathLst>
                <a:path w="453" h="490" fill="none" stroke="1" extrusionOk="0">
                  <a:moveTo>
                    <a:pt x="0" y="489"/>
                  </a:moveTo>
                  <a:lnTo>
                    <a:pt x="453"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0" name="Google Shape;480;p34" hidden="0"/>
            <p:cNvSpPr/>
            <p:nvPr isPhoto="0" userDrawn="0"/>
          </p:nvSpPr>
          <p:spPr bwMode="auto">
            <a:xfrm>
              <a:off x="1946736" y="1727246"/>
              <a:ext cx="16946" cy="9016"/>
            </a:xfrm>
            <a:custGeom>
              <a:avLst/>
              <a:gdLst/>
              <a:ahLst/>
              <a:cxnLst/>
              <a:rect l="l" t="t" r="r" b="b"/>
              <a:pathLst>
                <a:path w="203" h="108" fill="none" stroke="1" extrusionOk="0">
                  <a:moveTo>
                    <a:pt x="0" y="107"/>
                  </a:moveTo>
                  <a:lnTo>
                    <a:pt x="83" y="12"/>
                  </a:lnTo>
                  <a:lnTo>
                    <a:pt x="202"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1" name="Google Shape;481;p34" hidden="0"/>
            <p:cNvSpPr/>
            <p:nvPr isPhoto="0" userDrawn="0"/>
          </p:nvSpPr>
          <p:spPr bwMode="auto">
            <a:xfrm>
              <a:off x="1983467" y="1656624"/>
              <a:ext cx="161112" cy="69704"/>
            </a:xfrm>
            <a:custGeom>
              <a:avLst/>
              <a:gdLst/>
              <a:ahLst/>
              <a:cxnLst/>
              <a:rect l="l" t="t" r="r" b="b"/>
              <a:pathLst>
                <a:path w="1930" h="835" fill="none" stroke="1" extrusionOk="0">
                  <a:moveTo>
                    <a:pt x="1" y="834"/>
                  </a:moveTo>
                  <a:lnTo>
                    <a:pt x="1275" y="727"/>
                  </a:lnTo>
                  <a:cubicBezTo>
                    <a:pt x="1536" y="442"/>
                    <a:pt x="1667" y="299"/>
                    <a:pt x="1929"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2" name="Google Shape;482;p34" hidden="0"/>
            <p:cNvSpPr/>
            <p:nvPr isPhoto="0" userDrawn="0"/>
          </p:nvSpPr>
          <p:spPr bwMode="auto">
            <a:xfrm>
              <a:off x="2151423" y="1641765"/>
              <a:ext cx="13022" cy="7012"/>
            </a:xfrm>
            <a:custGeom>
              <a:avLst/>
              <a:gdLst/>
              <a:ahLst/>
              <a:cxnLst/>
              <a:rect l="l" t="t" r="r" b="b"/>
              <a:pathLst>
                <a:path w="156" h="84" fill="none" stroke="1" extrusionOk="0">
                  <a:moveTo>
                    <a:pt x="1" y="84"/>
                  </a:moveTo>
                  <a:cubicBezTo>
                    <a:pt x="25" y="48"/>
                    <a:pt x="48" y="36"/>
                    <a:pt x="72" y="0"/>
                  </a:cubicBezTo>
                  <a:lnTo>
                    <a:pt x="156" y="72"/>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3" name="Google Shape;483;p34" hidden="0"/>
            <p:cNvSpPr/>
            <p:nvPr isPhoto="0" userDrawn="0"/>
          </p:nvSpPr>
          <p:spPr bwMode="auto">
            <a:xfrm>
              <a:off x="2178303" y="1660631"/>
              <a:ext cx="102427" cy="97502"/>
            </a:xfrm>
            <a:custGeom>
              <a:avLst/>
              <a:gdLst/>
              <a:ahLst/>
              <a:cxnLst/>
              <a:rect l="l" t="t" r="r" b="b"/>
              <a:pathLst>
                <a:path w="1227" h="1168" fill="none" stroke="1" extrusionOk="0">
                  <a:moveTo>
                    <a:pt x="0" y="1"/>
                  </a:moveTo>
                  <a:cubicBezTo>
                    <a:pt x="488" y="465"/>
                    <a:pt x="726" y="691"/>
                    <a:pt x="1227" y="116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4" name="Google Shape;484;p34" hidden="0"/>
            <p:cNvSpPr/>
            <p:nvPr isPhoto="0" userDrawn="0"/>
          </p:nvSpPr>
          <p:spPr bwMode="auto">
            <a:xfrm>
              <a:off x="2286572" y="1763975"/>
              <a:ext cx="14024" cy="7095"/>
            </a:xfrm>
            <a:custGeom>
              <a:avLst/>
              <a:gdLst/>
              <a:ahLst/>
              <a:cxnLst/>
              <a:rect l="l" t="t" r="r" b="b"/>
              <a:pathLst>
                <a:path w="168" h="85" fill="none" stroke="1" extrusionOk="0">
                  <a:moveTo>
                    <a:pt x="1" y="13"/>
                  </a:moveTo>
                  <a:lnTo>
                    <a:pt x="84" y="84"/>
                  </a:lnTo>
                  <a:cubicBezTo>
                    <a:pt x="120" y="48"/>
                    <a:pt x="132" y="37"/>
                    <a:pt x="168"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5" name="Google Shape;485;p34" hidden="0"/>
            <p:cNvSpPr/>
            <p:nvPr isPhoto="0" userDrawn="0"/>
          </p:nvSpPr>
          <p:spPr bwMode="auto">
            <a:xfrm>
              <a:off x="2311448" y="1708380"/>
              <a:ext cx="37899" cy="42824"/>
            </a:xfrm>
            <a:custGeom>
              <a:avLst/>
              <a:gdLst/>
              <a:ahLst/>
              <a:cxnLst/>
              <a:rect l="l" t="t" r="r" b="b"/>
              <a:pathLst>
                <a:path w="454" h="513" fill="none" stroke="1" extrusionOk="0">
                  <a:moveTo>
                    <a:pt x="1" y="512"/>
                  </a:moveTo>
                  <a:cubicBezTo>
                    <a:pt x="179" y="310"/>
                    <a:pt x="274" y="214"/>
                    <a:pt x="453"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6" name="Google Shape;486;p34" hidden="0"/>
            <p:cNvSpPr/>
            <p:nvPr isPhoto="0" userDrawn="0"/>
          </p:nvSpPr>
          <p:spPr bwMode="auto">
            <a:xfrm>
              <a:off x="2355190" y="1694438"/>
              <a:ext cx="15944" cy="8014"/>
            </a:xfrm>
            <a:custGeom>
              <a:avLst/>
              <a:gdLst/>
              <a:ahLst/>
              <a:cxnLst/>
              <a:rect l="l" t="t" r="r" b="b"/>
              <a:pathLst>
                <a:path w="191" h="96" fill="none" stroke="1" extrusionOk="0">
                  <a:moveTo>
                    <a:pt x="1" y="96"/>
                  </a:moveTo>
                  <a:lnTo>
                    <a:pt x="84" y="0"/>
                  </a:lnTo>
                  <a:lnTo>
                    <a:pt x="19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7" name="Google Shape;487;p34" hidden="0"/>
            <p:cNvSpPr/>
            <p:nvPr isPhoto="0" userDrawn="0"/>
          </p:nvSpPr>
          <p:spPr bwMode="auto">
            <a:xfrm>
              <a:off x="2390000" y="1601028"/>
              <a:ext cx="224721" cy="91491"/>
            </a:xfrm>
            <a:custGeom>
              <a:avLst/>
              <a:gdLst/>
              <a:ahLst/>
              <a:cxnLst/>
              <a:rect l="l" t="t" r="r" b="b"/>
              <a:pathLst>
                <a:path w="2692" h="1096" fill="none" stroke="1" extrusionOk="0">
                  <a:moveTo>
                    <a:pt x="0" y="1096"/>
                  </a:moveTo>
                  <a:lnTo>
                    <a:pt x="1298" y="988"/>
                  </a:lnTo>
                  <a:cubicBezTo>
                    <a:pt x="1619" y="619"/>
                    <a:pt x="1786" y="429"/>
                    <a:pt x="2108" y="60"/>
                  </a:cubicBezTo>
                  <a:lnTo>
                    <a:pt x="2691"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8" name="Google Shape;488;p34" hidden="0"/>
            <p:cNvSpPr/>
            <p:nvPr isPhoto="0" userDrawn="0"/>
          </p:nvSpPr>
          <p:spPr bwMode="auto">
            <a:xfrm>
              <a:off x="2624571" y="1590093"/>
              <a:ext cx="13941" cy="10017"/>
            </a:xfrm>
            <a:custGeom>
              <a:avLst/>
              <a:gdLst/>
              <a:ahLst/>
              <a:cxnLst/>
              <a:rect l="l" t="t" r="r" b="b"/>
              <a:pathLst>
                <a:path w="167" h="120" fill="none" stroke="1" extrusionOk="0">
                  <a:moveTo>
                    <a:pt x="0" y="119"/>
                  </a:moveTo>
                  <a:lnTo>
                    <a:pt x="107" y="107"/>
                  </a:lnTo>
                  <a:lnTo>
                    <a:pt x="167" y="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9" name="Google Shape;489;p34" hidden="0"/>
            <p:cNvSpPr/>
            <p:nvPr isPhoto="0" userDrawn="0"/>
          </p:nvSpPr>
          <p:spPr bwMode="auto">
            <a:xfrm>
              <a:off x="2646442" y="1465796"/>
              <a:ext cx="46747" cy="104513"/>
            </a:xfrm>
            <a:custGeom>
              <a:avLst/>
              <a:gdLst/>
              <a:ahLst/>
              <a:cxnLst/>
              <a:rect l="l" t="t" r="r" b="b"/>
              <a:pathLst>
                <a:path w="560" h="1252" fill="none" stroke="1" extrusionOk="0">
                  <a:moveTo>
                    <a:pt x="0" y="1251"/>
                  </a:moveTo>
                  <a:cubicBezTo>
                    <a:pt x="226" y="751"/>
                    <a:pt x="333" y="501"/>
                    <a:pt x="560"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0" name="Google Shape;490;p34" hidden="0"/>
            <p:cNvSpPr/>
            <p:nvPr isPhoto="0" userDrawn="0"/>
          </p:nvSpPr>
          <p:spPr bwMode="auto">
            <a:xfrm>
              <a:off x="2697112" y="1445928"/>
              <a:ext cx="5009" cy="10017"/>
            </a:xfrm>
            <a:custGeom>
              <a:avLst/>
              <a:gdLst/>
              <a:ahLst/>
              <a:cxnLst/>
              <a:rect l="l" t="t" r="r" b="b"/>
              <a:pathLst>
                <a:path w="60" h="120" fill="none" stroke="1" extrusionOk="0">
                  <a:moveTo>
                    <a:pt x="0" y="120"/>
                  </a:moveTo>
                  <a:lnTo>
                    <a:pt x="60"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1" name="Google Shape;491;p34" hidden="0"/>
            <p:cNvSpPr/>
            <p:nvPr isPhoto="0" userDrawn="0"/>
          </p:nvSpPr>
          <p:spPr bwMode="auto">
            <a:xfrm>
              <a:off x="1206213" y="1298842"/>
              <a:ext cx="1495917" cy="810149"/>
            </a:xfrm>
            <a:custGeom>
              <a:avLst/>
              <a:gdLst/>
              <a:ahLst/>
              <a:cxnLst/>
              <a:rect l="l" t="t" r="r" b="b"/>
              <a:pathLst>
                <a:path w="17920" h="9705" fill="none" stroke="1" extrusionOk="0">
                  <a:moveTo>
                    <a:pt x="1" y="9704"/>
                  </a:moveTo>
                  <a:lnTo>
                    <a:pt x="1632" y="9621"/>
                  </a:lnTo>
                  <a:cubicBezTo>
                    <a:pt x="2275" y="9276"/>
                    <a:pt x="2608" y="9109"/>
                    <a:pt x="3251" y="8752"/>
                  </a:cubicBezTo>
                  <a:lnTo>
                    <a:pt x="4073" y="8716"/>
                  </a:lnTo>
                  <a:cubicBezTo>
                    <a:pt x="4394" y="8061"/>
                    <a:pt x="4561" y="7728"/>
                    <a:pt x="4882" y="7073"/>
                  </a:cubicBezTo>
                  <a:cubicBezTo>
                    <a:pt x="5216" y="6728"/>
                    <a:pt x="5371" y="6561"/>
                    <a:pt x="5704" y="6216"/>
                  </a:cubicBezTo>
                  <a:cubicBezTo>
                    <a:pt x="6025" y="5549"/>
                    <a:pt x="6192" y="5216"/>
                    <a:pt x="6514" y="4537"/>
                  </a:cubicBezTo>
                  <a:cubicBezTo>
                    <a:pt x="7168" y="4811"/>
                    <a:pt x="7490" y="4942"/>
                    <a:pt x="8145" y="5216"/>
                  </a:cubicBezTo>
                  <a:cubicBezTo>
                    <a:pt x="8466" y="5513"/>
                    <a:pt x="8633" y="5668"/>
                    <a:pt x="8954" y="5966"/>
                  </a:cubicBezTo>
                  <a:cubicBezTo>
                    <a:pt x="9609" y="5263"/>
                    <a:pt x="9931" y="4906"/>
                    <a:pt x="10586" y="4180"/>
                  </a:cubicBezTo>
                  <a:cubicBezTo>
                    <a:pt x="10907" y="3489"/>
                    <a:pt x="11074" y="3144"/>
                    <a:pt x="11407" y="2430"/>
                  </a:cubicBezTo>
                  <a:cubicBezTo>
                    <a:pt x="12050" y="3037"/>
                    <a:pt x="12383" y="3346"/>
                    <a:pt x="13026" y="3966"/>
                  </a:cubicBezTo>
                  <a:cubicBezTo>
                    <a:pt x="13360" y="4608"/>
                    <a:pt x="13514" y="4942"/>
                    <a:pt x="13848" y="5597"/>
                  </a:cubicBezTo>
                  <a:lnTo>
                    <a:pt x="15479" y="5478"/>
                  </a:lnTo>
                  <a:cubicBezTo>
                    <a:pt x="15800" y="5109"/>
                    <a:pt x="15967" y="4918"/>
                    <a:pt x="16289" y="4537"/>
                  </a:cubicBezTo>
                  <a:cubicBezTo>
                    <a:pt x="16610" y="3465"/>
                    <a:pt x="16777" y="2930"/>
                    <a:pt x="17110" y="1846"/>
                  </a:cubicBezTo>
                  <a:cubicBezTo>
                    <a:pt x="17432" y="1108"/>
                    <a:pt x="17598" y="739"/>
                    <a:pt x="17920"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2" name="Google Shape;492;p34" hidden="0"/>
            <p:cNvSpPr/>
            <p:nvPr isPhoto="0" userDrawn="0"/>
          </p:nvSpPr>
          <p:spPr bwMode="auto">
            <a:xfrm>
              <a:off x="1437862" y="2390052"/>
              <a:ext cx="42740" cy="86817"/>
            </a:xfrm>
            <a:custGeom>
              <a:avLst/>
              <a:gdLst/>
              <a:ahLst/>
              <a:cxnLst/>
              <a:rect l="l" t="t" r="r" b="b"/>
              <a:pathLst>
                <a:path w="512" h="1040" fill="norm" stroke="1" extrusionOk="0">
                  <a:moveTo>
                    <a:pt x="250" y="145"/>
                  </a:moveTo>
                  <a:cubicBezTo>
                    <a:pt x="298" y="145"/>
                    <a:pt x="322" y="168"/>
                    <a:pt x="322" y="228"/>
                  </a:cubicBezTo>
                  <a:lnTo>
                    <a:pt x="322" y="740"/>
                  </a:lnTo>
                  <a:cubicBezTo>
                    <a:pt x="322" y="811"/>
                    <a:pt x="298" y="835"/>
                    <a:pt x="250" y="835"/>
                  </a:cubicBezTo>
                  <a:cubicBezTo>
                    <a:pt x="202" y="835"/>
                    <a:pt x="167" y="811"/>
                    <a:pt x="167" y="752"/>
                  </a:cubicBezTo>
                  <a:lnTo>
                    <a:pt x="167" y="240"/>
                  </a:lnTo>
                  <a:cubicBezTo>
                    <a:pt x="167" y="168"/>
                    <a:pt x="191" y="145"/>
                    <a:pt x="250" y="145"/>
                  </a:cubicBezTo>
                  <a:close/>
                  <a:moveTo>
                    <a:pt x="264" y="0"/>
                  </a:moveTo>
                  <a:cubicBezTo>
                    <a:pt x="255" y="0"/>
                    <a:pt x="247" y="1"/>
                    <a:pt x="238" y="2"/>
                  </a:cubicBezTo>
                  <a:lnTo>
                    <a:pt x="202" y="2"/>
                  </a:lnTo>
                  <a:cubicBezTo>
                    <a:pt x="83" y="14"/>
                    <a:pt x="0" y="121"/>
                    <a:pt x="12" y="240"/>
                  </a:cubicBezTo>
                  <a:lnTo>
                    <a:pt x="12" y="740"/>
                  </a:lnTo>
                  <a:cubicBezTo>
                    <a:pt x="12" y="752"/>
                    <a:pt x="12" y="776"/>
                    <a:pt x="12" y="788"/>
                  </a:cubicBezTo>
                  <a:cubicBezTo>
                    <a:pt x="22" y="893"/>
                    <a:pt x="108" y="970"/>
                    <a:pt x="201" y="970"/>
                  </a:cubicBezTo>
                  <a:cubicBezTo>
                    <a:pt x="213" y="970"/>
                    <a:pt x="226" y="969"/>
                    <a:pt x="238" y="966"/>
                  </a:cubicBezTo>
                  <a:cubicBezTo>
                    <a:pt x="249" y="970"/>
                    <a:pt x="259" y="971"/>
                    <a:pt x="270" y="971"/>
                  </a:cubicBezTo>
                  <a:cubicBezTo>
                    <a:pt x="295" y="971"/>
                    <a:pt x="320" y="963"/>
                    <a:pt x="345" y="954"/>
                  </a:cubicBezTo>
                  <a:cubicBezTo>
                    <a:pt x="356" y="1006"/>
                    <a:pt x="402" y="1040"/>
                    <a:pt x="453" y="1040"/>
                  </a:cubicBezTo>
                  <a:cubicBezTo>
                    <a:pt x="461" y="1040"/>
                    <a:pt x="469" y="1039"/>
                    <a:pt x="476" y="1038"/>
                  </a:cubicBezTo>
                  <a:lnTo>
                    <a:pt x="512" y="1038"/>
                  </a:lnTo>
                  <a:lnTo>
                    <a:pt x="512" y="907"/>
                  </a:lnTo>
                  <a:lnTo>
                    <a:pt x="488" y="907"/>
                  </a:lnTo>
                  <a:cubicBezTo>
                    <a:pt x="464" y="907"/>
                    <a:pt x="441" y="907"/>
                    <a:pt x="429" y="883"/>
                  </a:cubicBezTo>
                  <a:cubicBezTo>
                    <a:pt x="464" y="835"/>
                    <a:pt x="476" y="788"/>
                    <a:pt x="476" y="728"/>
                  </a:cubicBezTo>
                  <a:lnTo>
                    <a:pt x="476" y="228"/>
                  </a:lnTo>
                  <a:cubicBezTo>
                    <a:pt x="476" y="216"/>
                    <a:pt x="476" y="204"/>
                    <a:pt x="476" y="180"/>
                  </a:cubicBezTo>
                  <a:cubicBezTo>
                    <a:pt x="465" y="70"/>
                    <a:pt x="372" y="0"/>
                    <a:pt x="2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3" name="Google Shape;493;p34" hidden="0"/>
            <p:cNvSpPr/>
            <p:nvPr isPhoto="0" userDrawn="0"/>
          </p:nvSpPr>
          <p:spPr bwMode="auto">
            <a:xfrm>
              <a:off x="1490536" y="2390136"/>
              <a:ext cx="26880" cy="79638"/>
            </a:xfrm>
            <a:custGeom>
              <a:avLst/>
              <a:gdLst/>
              <a:ahLst/>
              <a:cxnLst/>
              <a:rect l="l" t="t" r="r" b="b"/>
              <a:pathLst>
                <a:path w="322" h="954" fill="norm" stroke="1" extrusionOk="0">
                  <a:moveTo>
                    <a:pt x="214" y="1"/>
                  </a:moveTo>
                  <a:cubicBezTo>
                    <a:pt x="179" y="96"/>
                    <a:pt x="131" y="132"/>
                    <a:pt x="0" y="132"/>
                  </a:cubicBezTo>
                  <a:lnTo>
                    <a:pt x="0" y="227"/>
                  </a:lnTo>
                  <a:lnTo>
                    <a:pt x="167" y="227"/>
                  </a:lnTo>
                  <a:lnTo>
                    <a:pt x="167" y="953"/>
                  </a:lnTo>
                  <a:lnTo>
                    <a:pt x="322" y="953"/>
                  </a:lnTo>
                  <a:lnTo>
                    <a:pt x="322"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4" name="Google Shape;494;p34" hidden="0"/>
            <p:cNvSpPr/>
            <p:nvPr isPhoto="0" userDrawn="0"/>
          </p:nvSpPr>
          <p:spPr bwMode="auto">
            <a:xfrm>
              <a:off x="1977540" y="2379200"/>
              <a:ext cx="43742" cy="92577"/>
            </a:xfrm>
            <a:custGeom>
              <a:avLst/>
              <a:gdLst/>
              <a:ahLst/>
              <a:cxnLst/>
              <a:rect l="l" t="t" r="r" b="b"/>
              <a:pathLst>
                <a:path w="524" h="1109" fill="norm" stroke="1" extrusionOk="0">
                  <a:moveTo>
                    <a:pt x="250" y="144"/>
                  </a:moveTo>
                  <a:cubicBezTo>
                    <a:pt x="298" y="144"/>
                    <a:pt x="334" y="168"/>
                    <a:pt x="334" y="239"/>
                  </a:cubicBezTo>
                  <a:lnTo>
                    <a:pt x="334" y="787"/>
                  </a:lnTo>
                  <a:cubicBezTo>
                    <a:pt x="334" y="858"/>
                    <a:pt x="298" y="882"/>
                    <a:pt x="250" y="882"/>
                  </a:cubicBezTo>
                  <a:cubicBezTo>
                    <a:pt x="203" y="882"/>
                    <a:pt x="179" y="858"/>
                    <a:pt x="179" y="787"/>
                  </a:cubicBezTo>
                  <a:lnTo>
                    <a:pt x="179" y="251"/>
                  </a:lnTo>
                  <a:cubicBezTo>
                    <a:pt x="179" y="179"/>
                    <a:pt x="203" y="144"/>
                    <a:pt x="250" y="144"/>
                  </a:cubicBezTo>
                  <a:close/>
                  <a:moveTo>
                    <a:pt x="214" y="1"/>
                  </a:moveTo>
                  <a:cubicBezTo>
                    <a:pt x="83" y="25"/>
                    <a:pt x="0" y="132"/>
                    <a:pt x="12" y="263"/>
                  </a:cubicBezTo>
                  <a:lnTo>
                    <a:pt x="12" y="775"/>
                  </a:lnTo>
                  <a:lnTo>
                    <a:pt x="12" y="822"/>
                  </a:lnTo>
                  <a:cubicBezTo>
                    <a:pt x="23" y="945"/>
                    <a:pt x="118" y="1026"/>
                    <a:pt x="228" y="1026"/>
                  </a:cubicBezTo>
                  <a:cubicBezTo>
                    <a:pt x="235" y="1026"/>
                    <a:pt x="243" y="1026"/>
                    <a:pt x="250" y="1025"/>
                  </a:cubicBezTo>
                  <a:cubicBezTo>
                    <a:pt x="286" y="1025"/>
                    <a:pt x="322" y="1025"/>
                    <a:pt x="357" y="1013"/>
                  </a:cubicBezTo>
                  <a:cubicBezTo>
                    <a:pt x="369" y="1072"/>
                    <a:pt x="417" y="1108"/>
                    <a:pt x="476" y="1108"/>
                  </a:cubicBezTo>
                  <a:lnTo>
                    <a:pt x="524" y="1108"/>
                  </a:lnTo>
                  <a:lnTo>
                    <a:pt x="524" y="953"/>
                  </a:lnTo>
                  <a:lnTo>
                    <a:pt x="500" y="953"/>
                  </a:lnTo>
                  <a:cubicBezTo>
                    <a:pt x="464" y="953"/>
                    <a:pt x="453" y="953"/>
                    <a:pt x="441" y="930"/>
                  </a:cubicBezTo>
                  <a:cubicBezTo>
                    <a:pt x="476" y="882"/>
                    <a:pt x="488" y="834"/>
                    <a:pt x="488" y="775"/>
                  </a:cubicBezTo>
                  <a:lnTo>
                    <a:pt x="488" y="251"/>
                  </a:lnTo>
                  <a:cubicBezTo>
                    <a:pt x="488" y="96"/>
                    <a:pt x="405" y="1"/>
                    <a:pt x="2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5" name="Google Shape;495;p34" hidden="0"/>
            <p:cNvSpPr/>
            <p:nvPr isPhoto="0" userDrawn="0"/>
          </p:nvSpPr>
          <p:spPr bwMode="auto">
            <a:xfrm>
              <a:off x="2026208" y="2378199"/>
              <a:ext cx="38817" cy="85564"/>
            </a:xfrm>
            <a:custGeom>
              <a:avLst/>
              <a:gdLst/>
              <a:ahLst/>
              <a:cxnLst/>
              <a:rect l="l" t="t" r="r" b="b"/>
              <a:pathLst>
                <a:path w="465" h="1025" fill="norm" stroke="1" extrusionOk="0">
                  <a:moveTo>
                    <a:pt x="239" y="1"/>
                  </a:moveTo>
                  <a:cubicBezTo>
                    <a:pt x="84" y="13"/>
                    <a:pt x="1" y="96"/>
                    <a:pt x="1" y="263"/>
                  </a:cubicBezTo>
                  <a:lnTo>
                    <a:pt x="1" y="358"/>
                  </a:lnTo>
                  <a:lnTo>
                    <a:pt x="155" y="358"/>
                  </a:lnTo>
                  <a:lnTo>
                    <a:pt x="155" y="251"/>
                  </a:lnTo>
                  <a:cubicBezTo>
                    <a:pt x="155" y="180"/>
                    <a:pt x="179" y="144"/>
                    <a:pt x="227" y="144"/>
                  </a:cubicBezTo>
                  <a:cubicBezTo>
                    <a:pt x="274" y="144"/>
                    <a:pt x="310" y="180"/>
                    <a:pt x="310" y="263"/>
                  </a:cubicBezTo>
                  <a:cubicBezTo>
                    <a:pt x="310" y="346"/>
                    <a:pt x="274" y="430"/>
                    <a:pt x="155" y="561"/>
                  </a:cubicBezTo>
                  <a:cubicBezTo>
                    <a:pt x="60" y="644"/>
                    <a:pt x="1" y="775"/>
                    <a:pt x="1" y="918"/>
                  </a:cubicBezTo>
                  <a:lnTo>
                    <a:pt x="1" y="1025"/>
                  </a:lnTo>
                  <a:lnTo>
                    <a:pt x="453" y="1013"/>
                  </a:lnTo>
                  <a:lnTo>
                    <a:pt x="453" y="870"/>
                  </a:lnTo>
                  <a:lnTo>
                    <a:pt x="155" y="870"/>
                  </a:lnTo>
                  <a:lnTo>
                    <a:pt x="155" y="846"/>
                  </a:lnTo>
                  <a:cubicBezTo>
                    <a:pt x="155" y="787"/>
                    <a:pt x="179" y="739"/>
                    <a:pt x="274" y="632"/>
                  </a:cubicBezTo>
                  <a:cubicBezTo>
                    <a:pt x="417" y="477"/>
                    <a:pt x="465" y="370"/>
                    <a:pt x="465" y="251"/>
                  </a:cubicBezTo>
                  <a:cubicBezTo>
                    <a:pt x="465" y="96"/>
                    <a:pt x="382" y="1"/>
                    <a:pt x="2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6" name="Google Shape;496;p34" hidden="0"/>
            <p:cNvSpPr/>
            <p:nvPr isPhoto="0" userDrawn="0"/>
          </p:nvSpPr>
          <p:spPr bwMode="auto">
            <a:xfrm>
              <a:off x="2523146" y="2368265"/>
              <a:ext cx="41822" cy="96500"/>
            </a:xfrm>
            <a:custGeom>
              <a:avLst/>
              <a:gdLst/>
              <a:ahLst/>
              <a:cxnLst/>
              <a:rect l="l" t="t" r="r" b="b"/>
              <a:pathLst>
                <a:path w="501" h="1156" fill="norm" stroke="1" extrusionOk="0">
                  <a:moveTo>
                    <a:pt x="239" y="156"/>
                  </a:moveTo>
                  <a:cubicBezTo>
                    <a:pt x="286" y="156"/>
                    <a:pt x="322" y="179"/>
                    <a:pt x="322" y="251"/>
                  </a:cubicBezTo>
                  <a:lnTo>
                    <a:pt x="322" y="822"/>
                  </a:lnTo>
                  <a:lnTo>
                    <a:pt x="310" y="822"/>
                  </a:lnTo>
                  <a:cubicBezTo>
                    <a:pt x="310" y="906"/>
                    <a:pt x="286" y="930"/>
                    <a:pt x="239" y="930"/>
                  </a:cubicBezTo>
                  <a:cubicBezTo>
                    <a:pt x="191" y="930"/>
                    <a:pt x="155" y="906"/>
                    <a:pt x="155" y="822"/>
                  </a:cubicBezTo>
                  <a:lnTo>
                    <a:pt x="155" y="251"/>
                  </a:lnTo>
                  <a:cubicBezTo>
                    <a:pt x="155" y="179"/>
                    <a:pt x="191" y="156"/>
                    <a:pt x="239" y="156"/>
                  </a:cubicBezTo>
                  <a:close/>
                  <a:moveTo>
                    <a:pt x="239" y="1"/>
                  </a:moveTo>
                  <a:cubicBezTo>
                    <a:pt x="84" y="13"/>
                    <a:pt x="1" y="108"/>
                    <a:pt x="1" y="275"/>
                  </a:cubicBezTo>
                  <a:lnTo>
                    <a:pt x="1" y="822"/>
                  </a:lnTo>
                  <a:cubicBezTo>
                    <a:pt x="1" y="989"/>
                    <a:pt x="84" y="1084"/>
                    <a:pt x="239" y="1084"/>
                  </a:cubicBezTo>
                  <a:cubicBezTo>
                    <a:pt x="275" y="1084"/>
                    <a:pt x="310" y="1072"/>
                    <a:pt x="334" y="1061"/>
                  </a:cubicBezTo>
                  <a:cubicBezTo>
                    <a:pt x="346" y="1120"/>
                    <a:pt x="405" y="1156"/>
                    <a:pt x="465" y="1156"/>
                  </a:cubicBezTo>
                  <a:lnTo>
                    <a:pt x="501" y="1156"/>
                  </a:lnTo>
                  <a:lnTo>
                    <a:pt x="501" y="1001"/>
                  </a:lnTo>
                  <a:lnTo>
                    <a:pt x="477" y="1001"/>
                  </a:lnTo>
                  <a:cubicBezTo>
                    <a:pt x="470" y="1004"/>
                    <a:pt x="464" y="1006"/>
                    <a:pt x="459" y="1006"/>
                  </a:cubicBezTo>
                  <a:cubicBezTo>
                    <a:pt x="446" y="1006"/>
                    <a:pt x="438" y="997"/>
                    <a:pt x="429" y="989"/>
                  </a:cubicBezTo>
                  <a:cubicBezTo>
                    <a:pt x="453" y="930"/>
                    <a:pt x="477" y="870"/>
                    <a:pt x="465" y="810"/>
                  </a:cubicBezTo>
                  <a:lnTo>
                    <a:pt x="465" y="263"/>
                  </a:lnTo>
                  <a:cubicBezTo>
                    <a:pt x="465" y="96"/>
                    <a:pt x="382" y="1"/>
                    <a:pt x="2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7" name="Google Shape;497;p34" hidden="0"/>
            <p:cNvSpPr/>
            <p:nvPr isPhoto="0" userDrawn="0"/>
          </p:nvSpPr>
          <p:spPr bwMode="auto">
            <a:xfrm>
              <a:off x="2569892" y="2368181"/>
              <a:ext cx="38817" cy="89655"/>
            </a:xfrm>
            <a:custGeom>
              <a:avLst/>
              <a:gdLst/>
              <a:ahLst/>
              <a:cxnLst/>
              <a:rect l="l" t="t" r="r" b="b"/>
              <a:pathLst>
                <a:path w="465" h="1074" fill="norm" stroke="1" extrusionOk="0">
                  <a:moveTo>
                    <a:pt x="250" y="1"/>
                  </a:moveTo>
                  <a:cubicBezTo>
                    <a:pt x="242" y="1"/>
                    <a:pt x="234" y="1"/>
                    <a:pt x="226" y="2"/>
                  </a:cubicBezTo>
                  <a:cubicBezTo>
                    <a:pt x="84" y="2"/>
                    <a:pt x="0" y="97"/>
                    <a:pt x="0" y="264"/>
                  </a:cubicBezTo>
                  <a:lnTo>
                    <a:pt x="0" y="311"/>
                  </a:lnTo>
                  <a:lnTo>
                    <a:pt x="143" y="311"/>
                  </a:lnTo>
                  <a:lnTo>
                    <a:pt x="143" y="252"/>
                  </a:lnTo>
                  <a:cubicBezTo>
                    <a:pt x="143" y="180"/>
                    <a:pt x="179" y="145"/>
                    <a:pt x="226" y="145"/>
                  </a:cubicBezTo>
                  <a:cubicBezTo>
                    <a:pt x="262" y="145"/>
                    <a:pt x="298" y="180"/>
                    <a:pt x="298" y="252"/>
                  </a:cubicBezTo>
                  <a:lnTo>
                    <a:pt x="298" y="335"/>
                  </a:lnTo>
                  <a:cubicBezTo>
                    <a:pt x="298" y="419"/>
                    <a:pt x="262" y="442"/>
                    <a:pt x="203" y="442"/>
                  </a:cubicBezTo>
                  <a:lnTo>
                    <a:pt x="155" y="442"/>
                  </a:lnTo>
                  <a:lnTo>
                    <a:pt x="155" y="597"/>
                  </a:lnTo>
                  <a:lnTo>
                    <a:pt x="203" y="597"/>
                  </a:lnTo>
                  <a:cubicBezTo>
                    <a:pt x="274" y="597"/>
                    <a:pt x="310" y="633"/>
                    <a:pt x="310" y="728"/>
                  </a:cubicBezTo>
                  <a:lnTo>
                    <a:pt x="310" y="811"/>
                  </a:lnTo>
                  <a:cubicBezTo>
                    <a:pt x="310" y="907"/>
                    <a:pt x="274" y="931"/>
                    <a:pt x="226" y="931"/>
                  </a:cubicBezTo>
                  <a:cubicBezTo>
                    <a:pt x="179" y="931"/>
                    <a:pt x="143" y="895"/>
                    <a:pt x="143" y="823"/>
                  </a:cubicBezTo>
                  <a:lnTo>
                    <a:pt x="143" y="728"/>
                  </a:lnTo>
                  <a:lnTo>
                    <a:pt x="0" y="728"/>
                  </a:lnTo>
                  <a:lnTo>
                    <a:pt x="0" y="811"/>
                  </a:lnTo>
                  <a:cubicBezTo>
                    <a:pt x="0" y="990"/>
                    <a:pt x="84" y="1073"/>
                    <a:pt x="226" y="1073"/>
                  </a:cubicBezTo>
                  <a:cubicBezTo>
                    <a:pt x="381" y="1073"/>
                    <a:pt x="465" y="978"/>
                    <a:pt x="465" y="811"/>
                  </a:cubicBezTo>
                  <a:lnTo>
                    <a:pt x="465" y="716"/>
                  </a:lnTo>
                  <a:cubicBezTo>
                    <a:pt x="465" y="609"/>
                    <a:pt x="429" y="538"/>
                    <a:pt x="346" y="514"/>
                  </a:cubicBezTo>
                  <a:cubicBezTo>
                    <a:pt x="417" y="478"/>
                    <a:pt x="453" y="407"/>
                    <a:pt x="453" y="300"/>
                  </a:cubicBezTo>
                  <a:lnTo>
                    <a:pt x="453" y="252"/>
                  </a:lnTo>
                  <a:cubicBezTo>
                    <a:pt x="453" y="95"/>
                    <a:pt x="378" y="1"/>
                    <a:pt x="2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8" name="Google Shape;498;p34" hidden="0"/>
            <p:cNvSpPr/>
            <p:nvPr isPhoto="0" userDrawn="0"/>
          </p:nvSpPr>
          <p:spPr bwMode="auto">
            <a:xfrm>
              <a:off x="1569004" y="1606955"/>
              <a:ext cx="463217" cy="355948"/>
            </a:xfrm>
            <a:custGeom>
              <a:avLst/>
              <a:gdLst/>
              <a:ahLst/>
              <a:cxnLst/>
              <a:rect l="l" t="t" r="r" b="b"/>
              <a:pathLst>
                <a:path w="5549" h="4264" fill="norm" stroke="1" extrusionOk="0">
                  <a:moveTo>
                    <a:pt x="3977" y="1"/>
                  </a:moveTo>
                  <a:cubicBezTo>
                    <a:pt x="3977" y="1"/>
                    <a:pt x="4621" y="739"/>
                    <a:pt x="3605" y="739"/>
                  </a:cubicBezTo>
                  <a:cubicBezTo>
                    <a:pt x="3481" y="739"/>
                    <a:pt x="3333" y="728"/>
                    <a:pt x="3156" y="703"/>
                  </a:cubicBezTo>
                  <a:cubicBezTo>
                    <a:pt x="3051" y="689"/>
                    <a:pt x="2951" y="683"/>
                    <a:pt x="2855" y="683"/>
                  </a:cubicBezTo>
                  <a:cubicBezTo>
                    <a:pt x="1464" y="683"/>
                    <a:pt x="1037" y="2049"/>
                    <a:pt x="1037" y="2049"/>
                  </a:cubicBezTo>
                  <a:cubicBezTo>
                    <a:pt x="1" y="2930"/>
                    <a:pt x="1548" y="4263"/>
                    <a:pt x="1548" y="4263"/>
                  </a:cubicBezTo>
                  <a:lnTo>
                    <a:pt x="3037" y="3394"/>
                  </a:lnTo>
                  <a:cubicBezTo>
                    <a:pt x="3037" y="3394"/>
                    <a:pt x="3114" y="3401"/>
                    <a:pt x="3237" y="3401"/>
                  </a:cubicBezTo>
                  <a:cubicBezTo>
                    <a:pt x="3664" y="3401"/>
                    <a:pt x="4637" y="3315"/>
                    <a:pt x="4739" y="2537"/>
                  </a:cubicBezTo>
                  <a:cubicBezTo>
                    <a:pt x="4825" y="1891"/>
                    <a:pt x="5068" y="1779"/>
                    <a:pt x="5226" y="1779"/>
                  </a:cubicBezTo>
                  <a:cubicBezTo>
                    <a:pt x="5310" y="1779"/>
                    <a:pt x="5370" y="1810"/>
                    <a:pt x="5370" y="1810"/>
                  </a:cubicBezTo>
                  <a:cubicBezTo>
                    <a:pt x="5549" y="1418"/>
                    <a:pt x="4858" y="1239"/>
                    <a:pt x="4858" y="1239"/>
                  </a:cubicBezTo>
                  <a:cubicBezTo>
                    <a:pt x="5394" y="1013"/>
                    <a:pt x="5108" y="513"/>
                    <a:pt x="5108" y="513"/>
                  </a:cubicBezTo>
                  <a:lnTo>
                    <a:pt x="5108" y="513"/>
                  </a:lnTo>
                  <a:cubicBezTo>
                    <a:pt x="4983" y="729"/>
                    <a:pt x="4759" y="859"/>
                    <a:pt x="4510" y="859"/>
                  </a:cubicBezTo>
                  <a:cubicBezTo>
                    <a:pt x="4499" y="859"/>
                    <a:pt x="4488" y="858"/>
                    <a:pt x="4477" y="858"/>
                  </a:cubicBezTo>
                  <a:cubicBezTo>
                    <a:pt x="4894" y="489"/>
                    <a:pt x="3977" y="1"/>
                    <a:pt x="3977"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9" name="Google Shape;499;p34" hidden="0"/>
            <p:cNvSpPr/>
            <p:nvPr isPhoto="0" userDrawn="0"/>
          </p:nvSpPr>
          <p:spPr bwMode="auto">
            <a:xfrm>
              <a:off x="1679862" y="1990532"/>
              <a:ext cx="82058" cy="82142"/>
            </a:xfrm>
            <a:custGeom>
              <a:avLst/>
              <a:gdLst/>
              <a:ahLst/>
              <a:cxnLst/>
              <a:rect l="l" t="t" r="r" b="b"/>
              <a:pathLst>
                <a:path w="983" h="984" fill="norm" stroke="1" extrusionOk="0">
                  <a:moveTo>
                    <a:pt x="327" y="0"/>
                  </a:moveTo>
                  <a:lnTo>
                    <a:pt x="327" y="0"/>
                  </a:lnTo>
                  <a:cubicBezTo>
                    <a:pt x="313" y="0"/>
                    <a:pt x="1" y="984"/>
                    <a:pt x="570" y="984"/>
                  </a:cubicBezTo>
                  <a:cubicBezTo>
                    <a:pt x="594" y="984"/>
                    <a:pt x="621" y="982"/>
                    <a:pt x="649" y="978"/>
                  </a:cubicBezTo>
                  <a:cubicBezTo>
                    <a:pt x="982" y="930"/>
                    <a:pt x="518" y="1"/>
                    <a:pt x="518" y="1"/>
                  </a:cubicBezTo>
                  <a:lnTo>
                    <a:pt x="328" y="1"/>
                  </a:lnTo>
                  <a:cubicBezTo>
                    <a:pt x="328" y="0"/>
                    <a:pt x="327" y="0"/>
                    <a:pt x="327"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0" name="Google Shape;500;p34" hidden="0"/>
            <p:cNvSpPr/>
            <p:nvPr isPhoto="0" userDrawn="0"/>
          </p:nvSpPr>
          <p:spPr bwMode="auto">
            <a:xfrm>
              <a:off x="1950661" y="1731169"/>
              <a:ext cx="41822" cy="40904"/>
            </a:xfrm>
            <a:custGeom>
              <a:avLst/>
              <a:gdLst/>
              <a:ahLst/>
              <a:cxnLst/>
              <a:rect l="l" t="t" r="r" b="b"/>
              <a:pathLst>
                <a:path w="501" h="490" fill="none" stroke="1" extrusionOk="0">
                  <a:moveTo>
                    <a:pt x="501" y="72"/>
                  </a:moveTo>
                  <a:cubicBezTo>
                    <a:pt x="501" y="72"/>
                    <a:pt x="84" y="1"/>
                    <a:pt x="1" y="489"/>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1" name="Google Shape;501;p34" hidden="0"/>
            <p:cNvSpPr/>
            <p:nvPr isPhoto="0" userDrawn="0"/>
          </p:nvSpPr>
          <p:spPr bwMode="auto">
            <a:xfrm>
              <a:off x="1895983" y="1727246"/>
              <a:ext cx="14024" cy="44827"/>
            </a:xfrm>
            <a:custGeom>
              <a:avLst/>
              <a:gdLst/>
              <a:ahLst/>
              <a:cxnLst/>
              <a:rect l="l" t="t" r="r" b="b"/>
              <a:pathLst>
                <a:path w="168" h="537" fill="none" stroke="1" extrusionOk="0">
                  <a:moveTo>
                    <a:pt x="168" y="0"/>
                  </a:moveTo>
                  <a:cubicBezTo>
                    <a:pt x="1" y="215"/>
                    <a:pt x="60" y="536"/>
                    <a:pt x="60" y="536"/>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2" name="Google Shape;502;p34" hidden="0"/>
            <p:cNvSpPr/>
            <p:nvPr isPhoto="0" userDrawn="0"/>
          </p:nvSpPr>
          <p:spPr bwMode="auto">
            <a:xfrm>
              <a:off x="1929792" y="1679497"/>
              <a:ext cx="52758" cy="34894"/>
            </a:xfrm>
            <a:custGeom>
              <a:avLst/>
              <a:gdLst/>
              <a:ahLst/>
              <a:cxnLst/>
              <a:rect l="l" t="t" r="r" b="b"/>
              <a:pathLst>
                <a:path w="632" h="418" fill="none" stroke="1" extrusionOk="0">
                  <a:moveTo>
                    <a:pt x="632" y="1"/>
                  </a:moveTo>
                  <a:cubicBezTo>
                    <a:pt x="477" y="203"/>
                    <a:pt x="251" y="346"/>
                    <a:pt x="1" y="418"/>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3" name="Google Shape;503;p34" hidden="0"/>
            <p:cNvSpPr/>
            <p:nvPr isPhoto="0" userDrawn="0"/>
          </p:nvSpPr>
          <p:spPr bwMode="auto">
            <a:xfrm>
              <a:off x="1822440" y="1714307"/>
              <a:ext cx="55763" cy="57766"/>
            </a:xfrm>
            <a:custGeom>
              <a:avLst/>
              <a:gdLst/>
              <a:ahLst/>
              <a:cxnLst/>
              <a:rect l="l" t="t" r="r" b="b"/>
              <a:pathLst>
                <a:path w="668" h="692" fill="none" stroke="1" extrusionOk="0">
                  <a:moveTo>
                    <a:pt x="1" y="132"/>
                  </a:moveTo>
                  <a:cubicBezTo>
                    <a:pt x="1" y="132"/>
                    <a:pt x="668" y="1"/>
                    <a:pt x="584" y="691"/>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4" name="Google Shape;504;p34" hidden="0"/>
            <p:cNvSpPr/>
            <p:nvPr isPhoto="0" userDrawn="0"/>
          </p:nvSpPr>
          <p:spPr bwMode="auto">
            <a:xfrm>
              <a:off x="1733036" y="3062042"/>
              <a:ext cx="409541" cy="1526720"/>
            </a:xfrm>
            <a:custGeom>
              <a:avLst/>
              <a:gdLst/>
              <a:ahLst/>
              <a:cxnLst/>
              <a:rect l="l" t="t" r="r" b="b"/>
              <a:pathLst>
                <a:path w="4906" h="18289" fill="norm" stroke="1" extrusionOk="0">
                  <a:moveTo>
                    <a:pt x="4179" y="0"/>
                  </a:moveTo>
                  <a:lnTo>
                    <a:pt x="0" y="143"/>
                  </a:lnTo>
                  <a:lnTo>
                    <a:pt x="0" y="18288"/>
                  </a:lnTo>
                  <a:lnTo>
                    <a:pt x="3453" y="18288"/>
                  </a:lnTo>
                  <a:cubicBezTo>
                    <a:pt x="3453" y="18288"/>
                    <a:pt x="3798" y="9168"/>
                    <a:pt x="4346" y="6335"/>
                  </a:cubicBezTo>
                  <a:cubicBezTo>
                    <a:pt x="4906" y="3489"/>
                    <a:pt x="4346" y="596"/>
                    <a:pt x="4346" y="596"/>
                  </a:cubicBezTo>
                  <a:lnTo>
                    <a:pt x="4358" y="596"/>
                  </a:lnTo>
                  <a:lnTo>
                    <a:pt x="4179" y="0"/>
                  </a:lnTo>
                  <a:close/>
                </a:path>
              </a:pathLst>
            </a:custGeom>
            <a:solidFill>
              <a:srgbClr val="999999"/>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5" name="Google Shape;505;p34" hidden="0"/>
            <p:cNvSpPr/>
            <p:nvPr isPhoto="0" userDrawn="0"/>
          </p:nvSpPr>
          <p:spPr bwMode="auto">
            <a:xfrm>
              <a:off x="1711164" y="3435768"/>
              <a:ext cx="351440" cy="1151989"/>
            </a:xfrm>
            <a:custGeom>
              <a:avLst/>
              <a:gdLst/>
              <a:ahLst/>
              <a:cxnLst/>
              <a:rect l="l" t="t" r="r" b="b"/>
              <a:pathLst>
                <a:path w="4210" h="13800" fill="norm" stroke="1" extrusionOk="0">
                  <a:moveTo>
                    <a:pt x="2001" y="0"/>
                  </a:moveTo>
                  <a:lnTo>
                    <a:pt x="1369" y="274"/>
                  </a:lnTo>
                  <a:lnTo>
                    <a:pt x="0" y="2286"/>
                  </a:lnTo>
                  <a:lnTo>
                    <a:pt x="310" y="13799"/>
                  </a:lnTo>
                  <a:lnTo>
                    <a:pt x="1822" y="13799"/>
                  </a:lnTo>
                  <a:cubicBezTo>
                    <a:pt x="1822" y="13799"/>
                    <a:pt x="2036" y="8787"/>
                    <a:pt x="2167" y="5679"/>
                  </a:cubicBezTo>
                  <a:cubicBezTo>
                    <a:pt x="2310" y="2584"/>
                    <a:pt x="3179" y="1727"/>
                    <a:pt x="3798" y="1155"/>
                  </a:cubicBezTo>
                  <a:cubicBezTo>
                    <a:pt x="4209" y="790"/>
                    <a:pt x="4130" y="623"/>
                    <a:pt x="3818" y="623"/>
                  </a:cubicBezTo>
                  <a:cubicBezTo>
                    <a:pt x="3651" y="623"/>
                    <a:pt x="3417" y="671"/>
                    <a:pt x="3155" y="762"/>
                  </a:cubicBezTo>
                  <a:cubicBezTo>
                    <a:pt x="3072" y="790"/>
                    <a:pt x="3000" y="802"/>
                    <a:pt x="2937" y="802"/>
                  </a:cubicBezTo>
                  <a:cubicBezTo>
                    <a:pt x="2438" y="802"/>
                    <a:pt x="2560" y="12"/>
                    <a:pt x="2560" y="12"/>
                  </a:cubicBezTo>
                  <a:lnTo>
                    <a:pt x="2001" y="0"/>
                  </a:ln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6" name="Google Shape;506;p34" hidden="0"/>
            <p:cNvSpPr/>
            <p:nvPr isPhoto="0" userDrawn="0"/>
          </p:nvSpPr>
          <p:spPr bwMode="auto">
            <a:xfrm>
              <a:off x="1733036" y="3062042"/>
              <a:ext cx="409541" cy="1526720"/>
            </a:xfrm>
            <a:custGeom>
              <a:avLst/>
              <a:gdLst/>
              <a:ahLst/>
              <a:cxnLst/>
              <a:rect l="l" t="t" r="r" b="b"/>
              <a:pathLst>
                <a:path w="4906" h="18289" fill="none" stroke="1" extrusionOk="0">
                  <a:moveTo>
                    <a:pt x="4346" y="596"/>
                  </a:moveTo>
                  <a:cubicBezTo>
                    <a:pt x="4346" y="596"/>
                    <a:pt x="4906" y="3489"/>
                    <a:pt x="4346" y="6335"/>
                  </a:cubicBezTo>
                  <a:cubicBezTo>
                    <a:pt x="3798" y="9168"/>
                    <a:pt x="3453" y="18288"/>
                    <a:pt x="3453" y="18288"/>
                  </a:cubicBezTo>
                  <a:lnTo>
                    <a:pt x="0" y="18288"/>
                  </a:lnTo>
                  <a:lnTo>
                    <a:pt x="0" y="143"/>
                  </a:lnTo>
                  <a:lnTo>
                    <a:pt x="4179" y="0"/>
                  </a:lnTo>
                  <a:lnTo>
                    <a:pt x="4358" y="596"/>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7" name="Google Shape;507;p34" hidden="0"/>
            <p:cNvSpPr/>
            <p:nvPr isPhoto="0" userDrawn="0"/>
          </p:nvSpPr>
          <p:spPr bwMode="auto">
            <a:xfrm>
              <a:off x="1924867" y="3485437"/>
              <a:ext cx="136235" cy="80556"/>
            </a:xfrm>
            <a:custGeom>
              <a:avLst/>
              <a:gdLst/>
              <a:ahLst/>
              <a:cxnLst/>
              <a:rect l="l" t="t" r="r" b="b"/>
              <a:pathLst>
                <a:path w="1632" h="965" fill="none" stroke="1" extrusionOk="0">
                  <a:moveTo>
                    <a:pt x="1631" y="167"/>
                  </a:moveTo>
                  <a:cubicBezTo>
                    <a:pt x="1631" y="167"/>
                    <a:pt x="857" y="0"/>
                    <a:pt x="0" y="96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8" name="Google Shape;508;p34" hidden="0"/>
            <p:cNvSpPr/>
            <p:nvPr isPhoto="0" userDrawn="0"/>
          </p:nvSpPr>
          <p:spPr bwMode="auto">
            <a:xfrm>
              <a:off x="1447795" y="3073979"/>
              <a:ext cx="529832" cy="1514783"/>
            </a:xfrm>
            <a:custGeom>
              <a:avLst/>
              <a:gdLst/>
              <a:ahLst/>
              <a:cxnLst/>
              <a:rect l="l" t="t" r="r" b="b"/>
              <a:pathLst>
                <a:path w="6347" h="18146" fill="norm" stroke="1" extrusionOk="0">
                  <a:moveTo>
                    <a:pt x="1000" y="0"/>
                  </a:moveTo>
                  <a:cubicBezTo>
                    <a:pt x="0" y="4513"/>
                    <a:pt x="726" y="4239"/>
                    <a:pt x="857" y="5822"/>
                  </a:cubicBezTo>
                  <a:cubicBezTo>
                    <a:pt x="1000" y="7418"/>
                    <a:pt x="1215" y="18145"/>
                    <a:pt x="1215" y="18145"/>
                  </a:cubicBezTo>
                  <a:lnTo>
                    <a:pt x="4786" y="18145"/>
                  </a:lnTo>
                  <a:cubicBezTo>
                    <a:pt x="4715" y="12204"/>
                    <a:pt x="5334" y="6453"/>
                    <a:pt x="5751" y="5239"/>
                  </a:cubicBezTo>
                  <a:cubicBezTo>
                    <a:pt x="6168" y="4013"/>
                    <a:pt x="6203" y="786"/>
                    <a:pt x="6203" y="786"/>
                  </a:cubicBezTo>
                  <a:lnTo>
                    <a:pt x="6346" y="0"/>
                  </a:ln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9" name="Google Shape;509;p34" hidden="0"/>
            <p:cNvSpPr/>
            <p:nvPr isPhoto="0" userDrawn="0"/>
          </p:nvSpPr>
          <p:spPr bwMode="auto">
            <a:xfrm>
              <a:off x="1908922" y="3191264"/>
              <a:ext cx="65697" cy="50754"/>
            </a:xfrm>
            <a:custGeom>
              <a:avLst/>
              <a:gdLst/>
              <a:ahLst/>
              <a:cxnLst/>
              <a:rect l="l" t="t" r="r" b="b"/>
              <a:pathLst>
                <a:path w="787" h="608" fill="norm" stroke="1" extrusionOk="0">
                  <a:moveTo>
                    <a:pt x="763" y="0"/>
                  </a:moveTo>
                  <a:cubicBezTo>
                    <a:pt x="536" y="24"/>
                    <a:pt x="286" y="48"/>
                    <a:pt x="1" y="72"/>
                  </a:cubicBezTo>
                  <a:lnTo>
                    <a:pt x="1" y="607"/>
                  </a:lnTo>
                  <a:cubicBezTo>
                    <a:pt x="286" y="584"/>
                    <a:pt x="548" y="560"/>
                    <a:pt x="786" y="536"/>
                  </a:cubicBezTo>
                  <a:lnTo>
                    <a:pt x="763"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0" name="Google Shape;510;p34" hidden="0"/>
            <p:cNvSpPr/>
            <p:nvPr isPhoto="0" userDrawn="0"/>
          </p:nvSpPr>
          <p:spPr bwMode="auto">
            <a:xfrm>
              <a:off x="2004337" y="3176322"/>
              <a:ext cx="82559" cy="56765"/>
            </a:xfrm>
            <a:custGeom>
              <a:avLst/>
              <a:gdLst/>
              <a:ahLst/>
              <a:cxnLst/>
              <a:rect l="l" t="t" r="r" b="b"/>
              <a:pathLst>
                <a:path w="989" h="680" fill="norm" stroke="1" extrusionOk="0">
                  <a:moveTo>
                    <a:pt x="917" y="1"/>
                  </a:moveTo>
                  <a:cubicBezTo>
                    <a:pt x="751" y="36"/>
                    <a:pt x="441" y="84"/>
                    <a:pt x="1" y="143"/>
                  </a:cubicBezTo>
                  <a:lnTo>
                    <a:pt x="1" y="679"/>
                  </a:lnTo>
                  <a:cubicBezTo>
                    <a:pt x="453" y="620"/>
                    <a:pt x="798" y="572"/>
                    <a:pt x="989" y="536"/>
                  </a:cubicBezTo>
                  <a:lnTo>
                    <a:pt x="917"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1" name="Google Shape;511;p34" hidden="0"/>
            <p:cNvSpPr/>
            <p:nvPr isPhoto="0" userDrawn="0"/>
          </p:nvSpPr>
          <p:spPr bwMode="auto">
            <a:xfrm>
              <a:off x="1515328" y="3188259"/>
              <a:ext cx="147171" cy="55763"/>
            </a:xfrm>
            <a:custGeom>
              <a:avLst/>
              <a:gdLst/>
              <a:ahLst/>
              <a:cxnLst/>
              <a:rect l="l" t="t" r="r" b="b"/>
              <a:pathLst>
                <a:path w="1763" h="668" fill="norm" stroke="1" extrusionOk="0">
                  <a:moveTo>
                    <a:pt x="84" y="0"/>
                  </a:moveTo>
                  <a:lnTo>
                    <a:pt x="1" y="524"/>
                  </a:lnTo>
                  <a:cubicBezTo>
                    <a:pt x="608" y="584"/>
                    <a:pt x="1179" y="632"/>
                    <a:pt x="1727" y="667"/>
                  </a:cubicBezTo>
                  <a:lnTo>
                    <a:pt x="1763" y="131"/>
                  </a:lnTo>
                  <a:cubicBezTo>
                    <a:pt x="1227" y="108"/>
                    <a:pt x="667" y="60"/>
                    <a:pt x="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2" name="Google Shape;512;p34" hidden="0"/>
            <p:cNvSpPr/>
            <p:nvPr isPhoto="0" userDrawn="0"/>
          </p:nvSpPr>
          <p:spPr bwMode="auto">
            <a:xfrm>
              <a:off x="1695221" y="3199194"/>
              <a:ext cx="183984" cy="47749"/>
            </a:xfrm>
            <a:custGeom>
              <a:avLst/>
              <a:gdLst/>
              <a:ahLst/>
              <a:cxnLst/>
              <a:rect l="l" t="t" r="r" b="b"/>
              <a:pathLst>
                <a:path w="2204" h="572" fill="norm" stroke="1" extrusionOk="0">
                  <a:moveTo>
                    <a:pt x="2203" y="0"/>
                  </a:moveTo>
                  <a:cubicBezTo>
                    <a:pt x="1788" y="24"/>
                    <a:pt x="1338" y="37"/>
                    <a:pt x="850" y="37"/>
                  </a:cubicBezTo>
                  <a:cubicBezTo>
                    <a:pt x="583" y="37"/>
                    <a:pt x="304" y="33"/>
                    <a:pt x="13" y="24"/>
                  </a:cubicBezTo>
                  <a:lnTo>
                    <a:pt x="1" y="548"/>
                  </a:lnTo>
                  <a:cubicBezTo>
                    <a:pt x="298" y="560"/>
                    <a:pt x="596" y="572"/>
                    <a:pt x="882" y="572"/>
                  </a:cubicBezTo>
                  <a:cubicBezTo>
                    <a:pt x="1358" y="572"/>
                    <a:pt x="1799" y="548"/>
                    <a:pt x="2203" y="536"/>
                  </a:cubicBezTo>
                  <a:lnTo>
                    <a:pt x="2203"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3" name="Google Shape;513;p34" hidden="0"/>
            <p:cNvSpPr/>
            <p:nvPr isPhoto="0" userDrawn="0"/>
          </p:nvSpPr>
          <p:spPr bwMode="auto">
            <a:xfrm>
              <a:off x="2525149" y="2517939"/>
              <a:ext cx="394682" cy="312623"/>
            </a:xfrm>
            <a:custGeom>
              <a:avLst/>
              <a:gdLst/>
              <a:ahLst/>
              <a:cxnLst/>
              <a:rect l="l" t="t" r="r" b="b"/>
              <a:pathLst>
                <a:path w="4728" h="3745" fill="norm" stroke="1" extrusionOk="0">
                  <a:moveTo>
                    <a:pt x="4384" y="1"/>
                  </a:moveTo>
                  <a:cubicBezTo>
                    <a:pt x="4219" y="1"/>
                    <a:pt x="3823" y="216"/>
                    <a:pt x="3477" y="375"/>
                  </a:cubicBezTo>
                  <a:cubicBezTo>
                    <a:pt x="2927" y="631"/>
                    <a:pt x="2468" y="834"/>
                    <a:pt x="2400" y="834"/>
                  </a:cubicBezTo>
                  <a:cubicBezTo>
                    <a:pt x="2382" y="834"/>
                    <a:pt x="2391" y="821"/>
                    <a:pt x="2429" y="791"/>
                  </a:cubicBezTo>
                  <a:cubicBezTo>
                    <a:pt x="2727" y="577"/>
                    <a:pt x="2870" y="351"/>
                    <a:pt x="2751" y="291"/>
                  </a:cubicBezTo>
                  <a:cubicBezTo>
                    <a:pt x="2737" y="283"/>
                    <a:pt x="2718" y="279"/>
                    <a:pt x="2695" y="279"/>
                  </a:cubicBezTo>
                  <a:cubicBezTo>
                    <a:pt x="2522" y="279"/>
                    <a:pt x="2113" y="501"/>
                    <a:pt x="1703" y="732"/>
                  </a:cubicBezTo>
                  <a:cubicBezTo>
                    <a:pt x="1239" y="994"/>
                    <a:pt x="870" y="1958"/>
                    <a:pt x="870" y="1958"/>
                  </a:cubicBezTo>
                  <a:lnTo>
                    <a:pt x="0" y="2494"/>
                  </a:lnTo>
                  <a:lnTo>
                    <a:pt x="417" y="3744"/>
                  </a:lnTo>
                  <a:lnTo>
                    <a:pt x="1572" y="2935"/>
                  </a:lnTo>
                  <a:cubicBezTo>
                    <a:pt x="2048" y="2899"/>
                    <a:pt x="2513" y="2768"/>
                    <a:pt x="2929" y="2530"/>
                  </a:cubicBezTo>
                  <a:cubicBezTo>
                    <a:pt x="3132" y="2399"/>
                    <a:pt x="3275" y="2208"/>
                    <a:pt x="3346" y="1994"/>
                  </a:cubicBezTo>
                  <a:lnTo>
                    <a:pt x="3537" y="1768"/>
                  </a:lnTo>
                  <a:cubicBezTo>
                    <a:pt x="3703" y="1649"/>
                    <a:pt x="3632" y="1327"/>
                    <a:pt x="3632" y="1327"/>
                  </a:cubicBezTo>
                  <a:cubicBezTo>
                    <a:pt x="3789" y="1012"/>
                    <a:pt x="3437" y="994"/>
                    <a:pt x="3352" y="994"/>
                  </a:cubicBezTo>
                  <a:cubicBezTo>
                    <a:pt x="3341" y="994"/>
                    <a:pt x="3334" y="994"/>
                    <a:pt x="3334" y="994"/>
                  </a:cubicBezTo>
                  <a:cubicBezTo>
                    <a:pt x="3334" y="994"/>
                    <a:pt x="4727" y="458"/>
                    <a:pt x="4453" y="30"/>
                  </a:cubicBezTo>
                  <a:cubicBezTo>
                    <a:pt x="4441" y="9"/>
                    <a:pt x="4417" y="1"/>
                    <a:pt x="4384"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4" name="Google Shape;514;p34" hidden="0"/>
            <p:cNvSpPr/>
            <p:nvPr isPhoto="0" userDrawn="0"/>
          </p:nvSpPr>
          <p:spPr bwMode="auto">
            <a:xfrm>
              <a:off x="2697112" y="2604838"/>
              <a:ext cx="82559" cy="113362"/>
            </a:xfrm>
            <a:custGeom>
              <a:avLst/>
              <a:gdLst/>
              <a:ahLst/>
              <a:cxnLst/>
              <a:rect l="l" t="t" r="r" b="b"/>
              <a:pathLst>
                <a:path w="989" h="1358" fill="none" stroke="1" extrusionOk="0">
                  <a:moveTo>
                    <a:pt x="988" y="1"/>
                  </a:moveTo>
                  <a:cubicBezTo>
                    <a:pt x="988" y="1"/>
                    <a:pt x="0" y="191"/>
                    <a:pt x="60" y="417"/>
                  </a:cubicBezTo>
                  <a:cubicBezTo>
                    <a:pt x="107" y="632"/>
                    <a:pt x="417" y="477"/>
                    <a:pt x="417" y="477"/>
                  </a:cubicBezTo>
                  <a:cubicBezTo>
                    <a:pt x="417" y="477"/>
                    <a:pt x="84" y="584"/>
                    <a:pt x="119" y="715"/>
                  </a:cubicBezTo>
                  <a:cubicBezTo>
                    <a:pt x="155" y="834"/>
                    <a:pt x="393" y="834"/>
                    <a:pt x="393" y="834"/>
                  </a:cubicBezTo>
                  <a:cubicBezTo>
                    <a:pt x="393" y="834"/>
                    <a:pt x="84" y="893"/>
                    <a:pt x="119" y="1036"/>
                  </a:cubicBezTo>
                  <a:cubicBezTo>
                    <a:pt x="155" y="1179"/>
                    <a:pt x="357" y="1227"/>
                    <a:pt x="524" y="1203"/>
                  </a:cubicBezTo>
                  <a:cubicBezTo>
                    <a:pt x="691" y="1179"/>
                    <a:pt x="822" y="1120"/>
                    <a:pt x="869" y="1203"/>
                  </a:cubicBezTo>
                  <a:cubicBezTo>
                    <a:pt x="905" y="1286"/>
                    <a:pt x="417" y="1155"/>
                    <a:pt x="119" y="1358"/>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5" name="Google Shape;515;p34" hidden="0"/>
            <p:cNvSpPr/>
            <p:nvPr isPhoto="0" userDrawn="0"/>
          </p:nvSpPr>
          <p:spPr bwMode="auto">
            <a:xfrm>
              <a:off x="2664306" y="2590898"/>
              <a:ext cx="49753" cy="102510"/>
            </a:xfrm>
            <a:custGeom>
              <a:avLst/>
              <a:gdLst/>
              <a:ahLst/>
              <a:cxnLst/>
              <a:rect l="l" t="t" r="r" b="b"/>
              <a:pathLst>
                <a:path w="596" h="1228" fill="none" stroke="1" extrusionOk="0">
                  <a:moveTo>
                    <a:pt x="596" y="1"/>
                  </a:moveTo>
                  <a:cubicBezTo>
                    <a:pt x="584" y="120"/>
                    <a:pt x="536" y="239"/>
                    <a:pt x="453" y="334"/>
                  </a:cubicBezTo>
                  <a:cubicBezTo>
                    <a:pt x="334" y="441"/>
                    <a:pt x="441" y="810"/>
                    <a:pt x="0" y="122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6" name="Google Shape;516;p34" hidden="0"/>
            <p:cNvSpPr/>
            <p:nvPr isPhoto="0" userDrawn="0"/>
          </p:nvSpPr>
          <p:spPr bwMode="auto">
            <a:xfrm>
              <a:off x="2751790" y="2636643"/>
              <a:ext cx="45746" cy="5092"/>
            </a:xfrm>
            <a:custGeom>
              <a:avLst/>
              <a:gdLst/>
              <a:ahLst/>
              <a:cxnLst/>
              <a:rect l="l" t="t" r="r" b="b"/>
              <a:pathLst>
                <a:path w="548" h="61" fill="none" stroke="1" extrusionOk="0">
                  <a:moveTo>
                    <a:pt x="548" y="1"/>
                  </a:moveTo>
                  <a:lnTo>
                    <a:pt x="0" y="60"/>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7" name="Google Shape;517;p34" hidden="0"/>
            <p:cNvSpPr/>
            <p:nvPr isPhoto="0" userDrawn="0"/>
          </p:nvSpPr>
          <p:spPr bwMode="auto">
            <a:xfrm>
              <a:off x="2751790" y="2670451"/>
              <a:ext cx="41822" cy="4007"/>
            </a:xfrm>
            <a:custGeom>
              <a:avLst/>
              <a:gdLst/>
              <a:ahLst/>
              <a:cxnLst/>
              <a:rect l="l" t="t" r="r" b="b"/>
              <a:pathLst>
                <a:path w="501" h="48" fill="none" stroke="1" extrusionOk="0">
                  <a:moveTo>
                    <a:pt x="500" y="0"/>
                  </a:moveTo>
                  <a:lnTo>
                    <a:pt x="0" y="48"/>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8" name="Google Shape;518;p34" hidden="0"/>
            <p:cNvSpPr/>
            <p:nvPr isPhoto="0" userDrawn="0"/>
          </p:nvSpPr>
          <p:spPr bwMode="auto">
            <a:xfrm>
              <a:off x="1962598" y="2365343"/>
              <a:ext cx="715736" cy="637935"/>
            </a:xfrm>
            <a:custGeom>
              <a:avLst/>
              <a:gdLst/>
              <a:ahLst/>
              <a:cxnLst/>
              <a:rect l="l" t="t" r="r" b="b"/>
              <a:pathLst>
                <a:path w="8574" h="7642" fill="norm" stroke="1" extrusionOk="0">
                  <a:moveTo>
                    <a:pt x="1703" y="0"/>
                  </a:moveTo>
                  <a:lnTo>
                    <a:pt x="239" y="357"/>
                  </a:lnTo>
                  <a:cubicBezTo>
                    <a:pt x="239" y="357"/>
                    <a:pt x="1" y="5215"/>
                    <a:pt x="489" y="6215"/>
                  </a:cubicBezTo>
                  <a:cubicBezTo>
                    <a:pt x="977" y="7227"/>
                    <a:pt x="1322" y="7394"/>
                    <a:pt x="2358" y="7620"/>
                  </a:cubicBezTo>
                  <a:cubicBezTo>
                    <a:pt x="2424" y="7634"/>
                    <a:pt x="2499" y="7641"/>
                    <a:pt x="2583" y="7641"/>
                  </a:cubicBezTo>
                  <a:cubicBezTo>
                    <a:pt x="3830" y="7641"/>
                    <a:pt x="6901" y="6159"/>
                    <a:pt x="7359" y="6025"/>
                  </a:cubicBezTo>
                  <a:cubicBezTo>
                    <a:pt x="7847" y="5882"/>
                    <a:pt x="8573" y="5477"/>
                    <a:pt x="7811" y="5203"/>
                  </a:cubicBezTo>
                  <a:cubicBezTo>
                    <a:pt x="7275" y="5013"/>
                    <a:pt x="7120" y="4334"/>
                    <a:pt x="7073" y="3929"/>
                  </a:cubicBezTo>
                  <a:cubicBezTo>
                    <a:pt x="7061" y="3905"/>
                    <a:pt x="7049" y="3882"/>
                    <a:pt x="7037" y="3858"/>
                  </a:cubicBezTo>
                  <a:cubicBezTo>
                    <a:pt x="7000" y="3806"/>
                    <a:pt x="6945" y="3777"/>
                    <a:pt x="6888" y="3777"/>
                  </a:cubicBezTo>
                  <a:cubicBezTo>
                    <a:pt x="6853" y="3777"/>
                    <a:pt x="6819" y="3788"/>
                    <a:pt x="6787" y="3810"/>
                  </a:cubicBezTo>
                  <a:cubicBezTo>
                    <a:pt x="6335" y="4096"/>
                    <a:pt x="5418" y="4667"/>
                    <a:pt x="4656" y="4882"/>
                  </a:cubicBezTo>
                  <a:cubicBezTo>
                    <a:pt x="4394" y="4953"/>
                    <a:pt x="3441" y="5179"/>
                    <a:pt x="3441" y="5179"/>
                  </a:cubicBezTo>
                  <a:cubicBezTo>
                    <a:pt x="3519" y="4962"/>
                    <a:pt x="3474" y="4889"/>
                    <a:pt x="3378" y="4889"/>
                  </a:cubicBezTo>
                  <a:cubicBezTo>
                    <a:pt x="3180" y="4889"/>
                    <a:pt x="2763" y="5203"/>
                    <a:pt x="2763" y="5203"/>
                  </a:cubicBezTo>
                  <a:cubicBezTo>
                    <a:pt x="2763" y="5203"/>
                    <a:pt x="2453" y="4917"/>
                    <a:pt x="2263" y="2619"/>
                  </a:cubicBezTo>
                  <a:cubicBezTo>
                    <a:pt x="2084" y="334"/>
                    <a:pt x="1703" y="0"/>
                    <a:pt x="1703"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9" name="Google Shape;519;p34" hidden="0"/>
            <p:cNvSpPr/>
            <p:nvPr isPhoto="0" userDrawn="0"/>
          </p:nvSpPr>
          <p:spPr bwMode="auto">
            <a:xfrm>
              <a:off x="2130554" y="2830477"/>
              <a:ext cx="78636" cy="104430"/>
            </a:xfrm>
            <a:custGeom>
              <a:avLst/>
              <a:gdLst/>
              <a:ahLst/>
              <a:cxnLst/>
              <a:rect l="l" t="t" r="r" b="b"/>
              <a:pathLst>
                <a:path w="942" h="1251" fill="none" stroke="1" extrusionOk="0">
                  <a:moveTo>
                    <a:pt x="941" y="0"/>
                  </a:moveTo>
                  <a:cubicBezTo>
                    <a:pt x="941" y="0"/>
                    <a:pt x="560" y="1250"/>
                    <a:pt x="286" y="1155"/>
                  </a:cubicBezTo>
                  <a:cubicBezTo>
                    <a:pt x="1" y="1060"/>
                    <a:pt x="72" y="715"/>
                    <a:pt x="536"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0" name="Google Shape;520;p34" hidden="0"/>
            <p:cNvSpPr/>
            <p:nvPr isPhoto="0" userDrawn="0"/>
          </p:nvSpPr>
          <p:spPr bwMode="auto">
            <a:xfrm>
              <a:off x="1369244" y="2245303"/>
              <a:ext cx="779262" cy="939790"/>
            </a:xfrm>
            <a:custGeom>
              <a:avLst/>
              <a:gdLst/>
              <a:ahLst/>
              <a:cxnLst/>
              <a:rect l="l" t="t" r="r" b="b"/>
              <a:pathLst>
                <a:path w="9335" h="11258" fill="norm" stroke="1" extrusionOk="0">
                  <a:moveTo>
                    <a:pt x="4408" y="0"/>
                  </a:moveTo>
                  <a:cubicBezTo>
                    <a:pt x="2472" y="0"/>
                    <a:pt x="193" y="465"/>
                    <a:pt x="108" y="1176"/>
                  </a:cubicBezTo>
                  <a:cubicBezTo>
                    <a:pt x="1" y="1962"/>
                    <a:pt x="1179" y="6213"/>
                    <a:pt x="1179" y="10011"/>
                  </a:cubicBezTo>
                  <a:cubicBezTo>
                    <a:pt x="1179" y="10570"/>
                    <a:pt x="1251" y="11201"/>
                    <a:pt x="2429" y="11201"/>
                  </a:cubicBezTo>
                  <a:cubicBezTo>
                    <a:pt x="2876" y="11201"/>
                    <a:pt x="3933" y="11258"/>
                    <a:pt x="5077" y="11258"/>
                  </a:cubicBezTo>
                  <a:cubicBezTo>
                    <a:pt x="6949" y="11258"/>
                    <a:pt x="9053" y="11106"/>
                    <a:pt x="9097" y="10308"/>
                  </a:cubicBezTo>
                  <a:cubicBezTo>
                    <a:pt x="9168" y="9022"/>
                    <a:pt x="8811" y="7737"/>
                    <a:pt x="8918" y="5891"/>
                  </a:cubicBezTo>
                  <a:cubicBezTo>
                    <a:pt x="9025" y="4034"/>
                    <a:pt x="9335" y="1926"/>
                    <a:pt x="8811" y="1438"/>
                  </a:cubicBezTo>
                  <a:cubicBezTo>
                    <a:pt x="8132" y="795"/>
                    <a:pt x="7144" y="152"/>
                    <a:pt x="5096" y="21"/>
                  </a:cubicBezTo>
                  <a:cubicBezTo>
                    <a:pt x="4875" y="7"/>
                    <a:pt x="4644" y="0"/>
                    <a:pt x="4408"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1" name="Google Shape;521;p34" hidden="0"/>
            <p:cNvSpPr/>
            <p:nvPr isPhoto="0" userDrawn="0"/>
          </p:nvSpPr>
          <p:spPr bwMode="auto">
            <a:xfrm>
              <a:off x="1222157" y="2296725"/>
              <a:ext cx="362877" cy="834775"/>
            </a:xfrm>
            <a:custGeom>
              <a:avLst/>
              <a:gdLst/>
              <a:ahLst/>
              <a:cxnLst/>
              <a:rect l="l" t="t" r="r" b="b"/>
              <a:pathLst>
                <a:path w="4347" h="10000" fill="norm" stroke="1" extrusionOk="0">
                  <a:moveTo>
                    <a:pt x="2441" y="1"/>
                  </a:moveTo>
                  <a:cubicBezTo>
                    <a:pt x="2441" y="1"/>
                    <a:pt x="1596" y="263"/>
                    <a:pt x="1405" y="1537"/>
                  </a:cubicBezTo>
                  <a:cubicBezTo>
                    <a:pt x="1227" y="2810"/>
                    <a:pt x="417" y="5692"/>
                    <a:pt x="715" y="5763"/>
                  </a:cubicBezTo>
                  <a:cubicBezTo>
                    <a:pt x="1012" y="5823"/>
                    <a:pt x="0" y="6335"/>
                    <a:pt x="369" y="7085"/>
                  </a:cubicBezTo>
                  <a:cubicBezTo>
                    <a:pt x="719" y="7784"/>
                    <a:pt x="2233" y="9999"/>
                    <a:pt x="3211" y="9999"/>
                  </a:cubicBezTo>
                  <a:cubicBezTo>
                    <a:pt x="3266" y="9999"/>
                    <a:pt x="3319" y="9993"/>
                    <a:pt x="3370" y="9978"/>
                  </a:cubicBezTo>
                  <a:cubicBezTo>
                    <a:pt x="4346" y="9716"/>
                    <a:pt x="4299" y="8216"/>
                    <a:pt x="4001" y="7954"/>
                  </a:cubicBezTo>
                  <a:cubicBezTo>
                    <a:pt x="3691" y="7692"/>
                    <a:pt x="2679" y="7144"/>
                    <a:pt x="2679" y="7144"/>
                  </a:cubicBezTo>
                  <a:cubicBezTo>
                    <a:pt x="2679" y="7144"/>
                    <a:pt x="2977" y="6966"/>
                    <a:pt x="2608" y="6632"/>
                  </a:cubicBezTo>
                  <a:cubicBezTo>
                    <a:pt x="2239" y="6311"/>
                    <a:pt x="2870" y="6799"/>
                    <a:pt x="3072" y="5692"/>
                  </a:cubicBezTo>
                  <a:cubicBezTo>
                    <a:pt x="3298" y="4370"/>
                    <a:pt x="4108" y="2477"/>
                    <a:pt x="3620" y="1334"/>
                  </a:cubicBezTo>
                  <a:lnTo>
                    <a:pt x="2441"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2" name="Google Shape;522;p34" hidden="0"/>
            <p:cNvSpPr/>
            <p:nvPr isPhoto="0" userDrawn="0"/>
          </p:nvSpPr>
          <p:spPr bwMode="auto">
            <a:xfrm>
              <a:off x="1222157" y="2296725"/>
              <a:ext cx="362877" cy="855811"/>
            </a:xfrm>
            <a:custGeom>
              <a:avLst/>
              <a:gdLst/>
              <a:ahLst/>
              <a:cxnLst/>
              <a:rect l="l" t="t" r="r" b="b"/>
              <a:pathLst>
                <a:path w="4347" h="10252" fill="none" stroke="1" extrusionOk="0">
                  <a:moveTo>
                    <a:pt x="2441" y="1"/>
                  </a:moveTo>
                  <a:cubicBezTo>
                    <a:pt x="2441" y="1"/>
                    <a:pt x="1596" y="263"/>
                    <a:pt x="1405" y="1537"/>
                  </a:cubicBezTo>
                  <a:cubicBezTo>
                    <a:pt x="1227" y="2810"/>
                    <a:pt x="417" y="5692"/>
                    <a:pt x="715" y="5763"/>
                  </a:cubicBezTo>
                  <a:cubicBezTo>
                    <a:pt x="1012" y="5823"/>
                    <a:pt x="0" y="6335"/>
                    <a:pt x="369" y="7085"/>
                  </a:cubicBezTo>
                  <a:cubicBezTo>
                    <a:pt x="739" y="7823"/>
                    <a:pt x="2405" y="10252"/>
                    <a:pt x="3370" y="9978"/>
                  </a:cubicBezTo>
                  <a:cubicBezTo>
                    <a:pt x="4346" y="9716"/>
                    <a:pt x="4299" y="8216"/>
                    <a:pt x="4001" y="7954"/>
                  </a:cubicBezTo>
                  <a:cubicBezTo>
                    <a:pt x="3691" y="7692"/>
                    <a:pt x="2679" y="7144"/>
                    <a:pt x="2679" y="7144"/>
                  </a:cubicBezTo>
                  <a:cubicBezTo>
                    <a:pt x="2679" y="7144"/>
                    <a:pt x="2977" y="6966"/>
                    <a:pt x="2608" y="6632"/>
                  </a:cubicBezTo>
                  <a:cubicBezTo>
                    <a:pt x="2239" y="6311"/>
                    <a:pt x="2870" y="6799"/>
                    <a:pt x="3072" y="5692"/>
                  </a:cubicBezTo>
                  <a:cubicBezTo>
                    <a:pt x="3298" y="4370"/>
                    <a:pt x="4108" y="2477"/>
                    <a:pt x="3620" y="1334"/>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3" name="Google Shape;523;p34" hidden="0"/>
            <p:cNvSpPr/>
            <p:nvPr isPhoto="0" userDrawn="0"/>
          </p:nvSpPr>
          <p:spPr bwMode="auto">
            <a:xfrm>
              <a:off x="1261892" y="2767869"/>
              <a:ext cx="168039" cy="88486"/>
            </a:xfrm>
            <a:custGeom>
              <a:avLst/>
              <a:gdLst/>
              <a:ahLst/>
              <a:cxnLst/>
              <a:rect l="l" t="t" r="r" b="b"/>
              <a:pathLst>
                <a:path w="2013" h="1060" fill="none" stroke="1" extrusionOk="0">
                  <a:moveTo>
                    <a:pt x="2013" y="310"/>
                  </a:moveTo>
                  <a:cubicBezTo>
                    <a:pt x="2013" y="310"/>
                    <a:pt x="703" y="0"/>
                    <a:pt x="346" y="524"/>
                  </a:cubicBezTo>
                  <a:cubicBezTo>
                    <a:pt x="1" y="1060"/>
                    <a:pt x="894" y="417"/>
                    <a:pt x="1763" y="643"/>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4" name="Google Shape;524;p34" hidden="0"/>
            <p:cNvSpPr/>
            <p:nvPr isPhoto="0" userDrawn="0"/>
          </p:nvSpPr>
          <p:spPr bwMode="auto">
            <a:xfrm>
              <a:off x="1411984" y="2982822"/>
              <a:ext cx="313124" cy="215539"/>
            </a:xfrm>
            <a:custGeom>
              <a:avLst/>
              <a:gdLst/>
              <a:ahLst/>
              <a:cxnLst/>
              <a:rect l="l" t="t" r="r" b="b"/>
              <a:pathLst>
                <a:path w="3751" h="2582" fill="norm" stroke="1" extrusionOk="0">
                  <a:moveTo>
                    <a:pt x="1467" y="1"/>
                  </a:moveTo>
                  <a:cubicBezTo>
                    <a:pt x="1335" y="1"/>
                    <a:pt x="1205" y="39"/>
                    <a:pt x="1096" y="140"/>
                  </a:cubicBezTo>
                  <a:cubicBezTo>
                    <a:pt x="774" y="449"/>
                    <a:pt x="0" y="628"/>
                    <a:pt x="48" y="854"/>
                  </a:cubicBezTo>
                  <a:cubicBezTo>
                    <a:pt x="75" y="981"/>
                    <a:pt x="177" y="1059"/>
                    <a:pt x="353" y="1059"/>
                  </a:cubicBezTo>
                  <a:cubicBezTo>
                    <a:pt x="491" y="1059"/>
                    <a:pt x="675" y="1011"/>
                    <a:pt x="905" y="902"/>
                  </a:cubicBezTo>
                  <a:cubicBezTo>
                    <a:pt x="1029" y="841"/>
                    <a:pt x="1098" y="814"/>
                    <a:pt x="1133" y="814"/>
                  </a:cubicBezTo>
                  <a:cubicBezTo>
                    <a:pt x="1240" y="814"/>
                    <a:pt x="1012" y="1085"/>
                    <a:pt x="1084" y="1473"/>
                  </a:cubicBezTo>
                  <a:cubicBezTo>
                    <a:pt x="1172" y="1934"/>
                    <a:pt x="1239" y="2364"/>
                    <a:pt x="1575" y="2364"/>
                  </a:cubicBezTo>
                  <a:cubicBezTo>
                    <a:pt x="1604" y="2364"/>
                    <a:pt x="1634" y="2361"/>
                    <a:pt x="1667" y="2354"/>
                  </a:cubicBezTo>
                  <a:cubicBezTo>
                    <a:pt x="1667" y="2354"/>
                    <a:pt x="1691" y="2498"/>
                    <a:pt x="1902" y="2498"/>
                  </a:cubicBezTo>
                  <a:cubicBezTo>
                    <a:pt x="1949" y="2498"/>
                    <a:pt x="2005" y="2491"/>
                    <a:pt x="2072" y="2473"/>
                  </a:cubicBezTo>
                  <a:cubicBezTo>
                    <a:pt x="2072" y="2473"/>
                    <a:pt x="2203" y="2581"/>
                    <a:pt x="2429" y="2581"/>
                  </a:cubicBezTo>
                  <a:cubicBezTo>
                    <a:pt x="2530" y="2581"/>
                    <a:pt x="2650" y="2560"/>
                    <a:pt x="2787" y="2497"/>
                  </a:cubicBezTo>
                  <a:cubicBezTo>
                    <a:pt x="2787" y="2497"/>
                    <a:pt x="2859" y="2570"/>
                    <a:pt x="2982" y="2570"/>
                  </a:cubicBezTo>
                  <a:cubicBezTo>
                    <a:pt x="3087" y="2570"/>
                    <a:pt x="3229" y="2516"/>
                    <a:pt x="3394" y="2319"/>
                  </a:cubicBezTo>
                  <a:cubicBezTo>
                    <a:pt x="3751" y="1890"/>
                    <a:pt x="3525" y="1783"/>
                    <a:pt x="3525" y="1783"/>
                  </a:cubicBezTo>
                  <a:cubicBezTo>
                    <a:pt x="3525" y="1783"/>
                    <a:pt x="3456" y="1561"/>
                    <a:pt x="3301" y="1561"/>
                  </a:cubicBezTo>
                  <a:cubicBezTo>
                    <a:pt x="3223" y="1561"/>
                    <a:pt x="3124" y="1616"/>
                    <a:pt x="3001" y="1783"/>
                  </a:cubicBezTo>
                  <a:cubicBezTo>
                    <a:pt x="3001" y="1783"/>
                    <a:pt x="3072" y="1164"/>
                    <a:pt x="2703" y="783"/>
                  </a:cubicBezTo>
                  <a:cubicBezTo>
                    <a:pt x="2525" y="592"/>
                    <a:pt x="2334" y="414"/>
                    <a:pt x="2132" y="247"/>
                  </a:cubicBezTo>
                  <a:cubicBezTo>
                    <a:pt x="1990" y="145"/>
                    <a:pt x="1724" y="1"/>
                    <a:pt x="1467"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5" name="Google Shape;525;p34" hidden="0"/>
            <p:cNvSpPr/>
            <p:nvPr isPhoto="0" userDrawn="0"/>
          </p:nvSpPr>
          <p:spPr bwMode="auto">
            <a:xfrm>
              <a:off x="1546131" y="3097853"/>
              <a:ext cx="66699" cy="68619"/>
            </a:xfrm>
            <a:custGeom>
              <a:avLst/>
              <a:gdLst/>
              <a:ahLst/>
              <a:cxnLst/>
              <a:rect l="l" t="t" r="r" b="b"/>
              <a:pathLst>
                <a:path w="799" h="822" fill="none" stroke="1" extrusionOk="0">
                  <a:moveTo>
                    <a:pt x="215" y="822"/>
                  </a:moveTo>
                  <a:cubicBezTo>
                    <a:pt x="215" y="822"/>
                    <a:pt x="799" y="452"/>
                    <a:pt x="668" y="226"/>
                  </a:cubicBezTo>
                  <a:cubicBezTo>
                    <a:pt x="537" y="0"/>
                    <a:pt x="72" y="464"/>
                    <a:pt x="72" y="464"/>
                  </a:cubicBezTo>
                  <a:cubicBezTo>
                    <a:pt x="72" y="464"/>
                    <a:pt x="144" y="345"/>
                    <a:pt x="1" y="16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6" name="Google Shape;526;p34" hidden="0"/>
            <p:cNvSpPr/>
            <p:nvPr isPhoto="0" userDrawn="0"/>
          </p:nvSpPr>
          <p:spPr bwMode="auto">
            <a:xfrm>
              <a:off x="1598805" y="3111710"/>
              <a:ext cx="74629" cy="64695"/>
            </a:xfrm>
            <a:custGeom>
              <a:avLst/>
              <a:gdLst/>
              <a:ahLst/>
              <a:cxnLst/>
              <a:rect l="l" t="t" r="r" b="b"/>
              <a:pathLst>
                <a:path w="894" h="775" fill="none" stroke="1" extrusionOk="0">
                  <a:moveTo>
                    <a:pt x="1" y="775"/>
                  </a:moveTo>
                  <a:cubicBezTo>
                    <a:pt x="1" y="775"/>
                    <a:pt x="894" y="501"/>
                    <a:pt x="691" y="239"/>
                  </a:cubicBezTo>
                  <a:cubicBezTo>
                    <a:pt x="501" y="1"/>
                    <a:pt x="120" y="275"/>
                    <a:pt x="120" y="27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7" name="Google Shape;527;p34" hidden="0"/>
            <p:cNvSpPr/>
            <p:nvPr isPhoto="0" userDrawn="0"/>
          </p:nvSpPr>
          <p:spPr bwMode="auto">
            <a:xfrm>
              <a:off x="1654485" y="3139592"/>
              <a:ext cx="42824" cy="42824"/>
            </a:xfrm>
            <a:custGeom>
              <a:avLst/>
              <a:gdLst/>
              <a:ahLst/>
              <a:cxnLst/>
              <a:rect l="l" t="t" r="r" b="b"/>
              <a:pathLst>
                <a:path w="513" h="513" fill="none" stroke="1" extrusionOk="0">
                  <a:moveTo>
                    <a:pt x="513" y="0"/>
                  </a:moveTo>
                  <a:cubicBezTo>
                    <a:pt x="513" y="0"/>
                    <a:pt x="417" y="262"/>
                    <a:pt x="1" y="51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8" name="Google Shape;528;p34" hidden="0"/>
            <p:cNvSpPr/>
            <p:nvPr isPhoto="0" userDrawn="0"/>
          </p:nvSpPr>
          <p:spPr bwMode="auto">
            <a:xfrm>
              <a:off x="1575014" y="3073979"/>
              <a:ext cx="41822" cy="37815"/>
            </a:xfrm>
            <a:custGeom>
              <a:avLst/>
              <a:gdLst/>
              <a:ahLst/>
              <a:cxnLst/>
              <a:rect l="l" t="t" r="r" b="b"/>
              <a:pathLst>
                <a:path w="501" h="453" fill="none" stroke="1" extrusionOk="0">
                  <a:moveTo>
                    <a:pt x="0" y="0"/>
                  </a:moveTo>
                  <a:cubicBezTo>
                    <a:pt x="119" y="203"/>
                    <a:pt x="298" y="357"/>
                    <a:pt x="500" y="453"/>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9" name="Google Shape;529;p34" hidden="0"/>
            <p:cNvSpPr/>
            <p:nvPr isPhoto="0" userDrawn="0"/>
          </p:nvSpPr>
          <p:spPr bwMode="auto">
            <a:xfrm>
              <a:off x="1320577" y="2854268"/>
              <a:ext cx="109356" cy="29968"/>
            </a:xfrm>
            <a:custGeom>
              <a:avLst/>
              <a:gdLst/>
              <a:ahLst/>
              <a:cxnLst/>
              <a:rect l="l" t="t" r="r" b="b"/>
              <a:pathLst>
                <a:path w="1310" h="359" fill="none" stroke="1" extrusionOk="0">
                  <a:moveTo>
                    <a:pt x="1310" y="358"/>
                  </a:moveTo>
                  <a:cubicBezTo>
                    <a:pt x="1310" y="358"/>
                    <a:pt x="572" y="1"/>
                    <a:pt x="0" y="27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0" name="Google Shape;530;p34" hidden="0"/>
            <p:cNvSpPr/>
            <p:nvPr isPhoto="0" userDrawn="0"/>
          </p:nvSpPr>
          <p:spPr bwMode="auto">
            <a:xfrm>
              <a:off x="1794642" y="2284788"/>
              <a:ext cx="266460" cy="975101"/>
            </a:xfrm>
            <a:custGeom>
              <a:avLst/>
              <a:gdLst/>
              <a:ahLst/>
              <a:cxnLst/>
              <a:rect l="l" t="t" r="r" b="b"/>
              <a:pathLst>
                <a:path w="3192" h="11681" fill="norm" stroke="1" extrusionOk="0">
                  <a:moveTo>
                    <a:pt x="679" y="1"/>
                  </a:moveTo>
                  <a:lnTo>
                    <a:pt x="0" y="215"/>
                  </a:lnTo>
                  <a:cubicBezTo>
                    <a:pt x="0" y="215"/>
                    <a:pt x="453" y="894"/>
                    <a:pt x="631" y="929"/>
                  </a:cubicBezTo>
                  <a:cubicBezTo>
                    <a:pt x="631" y="929"/>
                    <a:pt x="1286" y="5990"/>
                    <a:pt x="1501" y="8359"/>
                  </a:cubicBezTo>
                  <a:cubicBezTo>
                    <a:pt x="1703" y="10728"/>
                    <a:pt x="1632" y="10943"/>
                    <a:pt x="1632" y="10943"/>
                  </a:cubicBezTo>
                  <a:lnTo>
                    <a:pt x="2536" y="11681"/>
                  </a:lnTo>
                  <a:lnTo>
                    <a:pt x="3191" y="10752"/>
                  </a:lnTo>
                  <a:cubicBezTo>
                    <a:pt x="3191" y="10752"/>
                    <a:pt x="2846" y="7025"/>
                    <a:pt x="2394" y="4823"/>
                  </a:cubicBezTo>
                  <a:cubicBezTo>
                    <a:pt x="2120" y="3465"/>
                    <a:pt x="1691" y="2144"/>
                    <a:pt x="1108" y="894"/>
                  </a:cubicBezTo>
                  <a:cubicBezTo>
                    <a:pt x="1108" y="894"/>
                    <a:pt x="1382" y="548"/>
                    <a:pt x="1274" y="215"/>
                  </a:cubicBezTo>
                  <a:lnTo>
                    <a:pt x="679"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1" name="Google Shape;531;p34" hidden="0"/>
            <p:cNvSpPr/>
            <p:nvPr isPhoto="0" userDrawn="0"/>
          </p:nvSpPr>
          <p:spPr bwMode="auto">
            <a:xfrm>
              <a:off x="1794642" y="2284788"/>
              <a:ext cx="266460" cy="975101"/>
            </a:xfrm>
            <a:custGeom>
              <a:avLst/>
              <a:gdLst/>
              <a:ahLst/>
              <a:cxnLst/>
              <a:rect l="l" t="t" r="r" b="b"/>
              <a:pathLst>
                <a:path w="3192" h="11681" fill="norm" stroke="1" extrusionOk="0">
                  <a:moveTo>
                    <a:pt x="679" y="1"/>
                  </a:moveTo>
                  <a:lnTo>
                    <a:pt x="0" y="215"/>
                  </a:lnTo>
                  <a:cubicBezTo>
                    <a:pt x="0" y="215"/>
                    <a:pt x="453" y="894"/>
                    <a:pt x="631" y="929"/>
                  </a:cubicBezTo>
                  <a:cubicBezTo>
                    <a:pt x="631" y="929"/>
                    <a:pt x="1286" y="5990"/>
                    <a:pt x="1501" y="8359"/>
                  </a:cubicBezTo>
                  <a:cubicBezTo>
                    <a:pt x="1703" y="10728"/>
                    <a:pt x="1632" y="10943"/>
                    <a:pt x="1632" y="10943"/>
                  </a:cubicBezTo>
                  <a:lnTo>
                    <a:pt x="2536" y="11681"/>
                  </a:lnTo>
                  <a:lnTo>
                    <a:pt x="3191" y="10752"/>
                  </a:lnTo>
                  <a:cubicBezTo>
                    <a:pt x="3191" y="10752"/>
                    <a:pt x="2846" y="7025"/>
                    <a:pt x="2394" y="4823"/>
                  </a:cubicBezTo>
                  <a:cubicBezTo>
                    <a:pt x="2120" y="3465"/>
                    <a:pt x="1691" y="2144"/>
                    <a:pt x="1108" y="894"/>
                  </a:cubicBezTo>
                  <a:cubicBezTo>
                    <a:pt x="1108" y="894"/>
                    <a:pt x="1382" y="548"/>
                    <a:pt x="1274" y="215"/>
                  </a:cubicBezTo>
                  <a:lnTo>
                    <a:pt x="679" y="1"/>
                  </a:ln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2" name="Google Shape;532;p34" hidden="0"/>
            <p:cNvSpPr/>
            <p:nvPr isPhoto="0" userDrawn="0"/>
          </p:nvSpPr>
          <p:spPr bwMode="auto">
            <a:xfrm>
              <a:off x="1794642" y="2284788"/>
              <a:ext cx="266460" cy="975101"/>
            </a:xfrm>
            <a:custGeom>
              <a:avLst/>
              <a:gdLst/>
              <a:ahLst/>
              <a:cxnLst/>
              <a:rect l="l" t="t" r="r" b="b"/>
              <a:pathLst>
                <a:path w="3192" h="11681" fill="none" stroke="1" extrusionOk="0">
                  <a:moveTo>
                    <a:pt x="1274" y="215"/>
                  </a:moveTo>
                  <a:lnTo>
                    <a:pt x="679" y="1"/>
                  </a:lnTo>
                  <a:lnTo>
                    <a:pt x="0" y="215"/>
                  </a:lnTo>
                  <a:cubicBezTo>
                    <a:pt x="0" y="215"/>
                    <a:pt x="453" y="894"/>
                    <a:pt x="631" y="929"/>
                  </a:cubicBezTo>
                  <a:cubicBezTo>
                    <a:pt x="631" y="929"/>
                    <a:pt x="1286" y="5990"/>
                    <a:pt x="1501" y="8359"/>
                  </a:cubicBezTo>
                  <a:cubicBezTo>
                    <a:pt x="1703" y="10728"/>
                    <a:pt x="1632" y="10943"/>
                    <a:pt x="1632" y="10943"/>
                  </a:cubicBezTo>
                  <a:lnTo>
                    <a:pt x="2536" y="11681"/>
                  </a:lnTo>
                  <a:lnTo>
                    <a:pt x="3191" y="10752"/>
                  </a:lnTo>
                  <a:cubicBezTo>
                    <a:pt x="3191" y="10752"/>
                    <a:pt x="2846" y="7025"/>
                    <a:pt x="2394" y="4823"/>
                  </a:cubicBezTo>
                  <a:cubicBezTo>
                    <a:pt x="2120" y="3465"/>
                    <a:pt x="1691" y="2144"/>
                    <a:pt x="1108" y="894"/>
                  </a:cubicBezTo>
                  <a:cubicBezTo>
                    <a:pt x="1108" y="894"/>
                    <a:pt x="1382" y="548"/>
                    <a:pt x="1274" y="215"/>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3" name="Google Shape;533;p34" hidden="0"/>
            <p:cNvSpPr/>
            <p:nvPr isPhoto="0" userDrawn="0"/>
          </p:nvSpPr>
          <p:spPr bwMode="auto">
            <a:xfrm>
              <a:off x="1707158" y="1962817"/>
              <a:ext cx="213786" cy="329068"/>
            </a:xfrm>
            <a:custGeom>
              <a:avLst/>
              <a:gdLst/>
              <a:ahLst/>
              <a:cxnLst/>
              <a:rect l="l" t="t" r="r" b="b"/>
              <a:pathLst>
                <a:path w="2561" h="3942" fill="norm" stroke="1" extrusionOk="0">
                  <a:moveTo>
                    <a:pt x="372" y="0"/>
                  </a:moveTo>
                  <a:cubicBezTo>
                    <a:pt x="244" y="0"/>
                    <a:pt x="169" y="132"/>
                    <a:pt x="191" y="476"/>
                  </a:cubicBezTo>
                  <a:cubicBezTo>
                    <a:pt x="239" y="1369"/>
                    <a:pt x="179" y="2262"/>
                    <a:pt x="1" y="3143"/>
                  </a:cubicBezTo>
                  <a:cubicBezTo>
                    <a:pt x="1" y="3143"/>
                    <a:pt x="1343" y="3942"/>
                    <a:pt x="1643" y="3942"/>
                  </a:cubicBezTo>
                  <a:cubicBezTo>
                    <a:pt x="1648" y="3942"/>
                    <a:pt x="1652" y="3941"/>
                    <a:pt x="1656" y="3941"/>
                  </a:cubicBezTo>
                  <a:cubicBezTo>
                    <a:pt x="1929" y="3905"/>
                    <a:pt x="2560" y="3620"/>
                    <a:pt x="2560" y="3620"/>
                  </a:cubicBezTo>
                  <a:cubicBezTo>
                    <a:pt x="2275" y="3096"/>
                    <a:pt x="2394" y="2346"/>
                    <a:pt x="2394" y="2346"/>
                  </a:cubicBezTo>
                  <a:lnTo>
                    <a:pt x="2560" y="2131"/>
                  </a:lnTo>
                  <a:lnTo>
                    <a:pt x="1763" y="1393"/>
                  </a:lnTo>
                  <a:cubicBezTo>
                    <a:pt x="1763" y="1393"/>
                    <a:pt x="788" y="0"/>
                    <a:pt x="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4" name="Google Shape;534;p34" hidden="0"/>
            <p:cNvSpPr/>
            <p:nvPr isPhoto="0" userDrawn="0"/>
          </p:nvSpPr>
          <p:spPr bwMode="auto">
            <a:xfrm>
              <a:off x="1723103" y="1969746"/>
              <a:ext cx="219713" cy="234655"/>
            </a:xfrm>
            <a:custGeom>
              <a:avLst/>
              <a:gdLst/>
              <a:ahLst/>
              <a:cxnLst/>
              <a:rect l="l" t="t" r="r" b="b"/>
              <a:pathLst>
                <a:path w="2632" h="2811" fill="norm" stroke="1" extrusionOk="0">
                  <a:moveTo>
                    <a:pt x="0" y="0"/>
                  </a:moveTo>
                  <a:cubicBezTo>
                    <a:pt x="0" y="0"/>
                    <a:pt x="143" y="1227"/>
                    <a:pt x="262" y="1489"/>
                  </a:cubicBezTo>
                  <a:cubicBezTo>
                    <a:pt x="369" y="1751"/>
                    <a:pt x="1072" y="2787"/>
                    <a:pt x="1774" y="2810"/>
                  </a:cubicBezTo>
                  <a:cubicBezTo>
                    <a:pt x="1782" y="2810"/>
                    <a:pt x="1791" y="2811"/>
                    <a:pt x="1799" y="2811"/>
                  </a:cubicBezTo>
                  <a:cubicBezTo>
                    <a:pt x="2476" y="2811"/>
                    <a:pt x="2453" y="2322"/>
                    <a:pt x="2453" y="2322"/>
                  </a:cubicBezTo>
                  <a:lnTo>
                    <a:pt x="2631" y="2251"/>
                  </a:lnTo>
                  <a:lnTo>
                    <a:pt x="1774" y="501"/>
                  </a:lnTo>
                  <a:lnTo>
                    <a:pt x="0"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5" name="Google Shape;535;p34" hidden="0"/>
            <p:cNvSpPr/>
            <p:nvPr isPhoto="0" userDrawn="0"/>
          </p:nvSpPr>
          <p:spPr bwMode="auto">
            <a:xfrm>
              <a:off x="1707158" y="1880259"/>
              <a:ext cx="213786" cy="413548"/>
            </a:xfrm>
            <a:custGeom>
              <a:avLst/>
              <a:gdLst/>
              <a:ahLst/>
              <a:cxnLst/>
              <a:rect l="l" t="t" r="r" b="b"/>
              <a:pathLst>
                <a:path w="2561" h="4954" fill="none" stroke="1" extrusionOk="0">
                  <a:moveTo>
                    <a:pt x="2394" y="3335"/>
                  </a:moveTo>
                  <a:cubicBezTo>
                    <a:pt x="2394" y="3335"/>
                    <a:pt x="2275" y="4085"/>
                    <a:pt x="2560" y="4609"/>
                  </a:cubicBezTo>
                  <a:cubicBezTo>
                    <a:pt x="2560" y="4609"/>
                    <a:pt x="1929" y="4894"/>
                    <a:pt x="1656" y="4930"/>
                  </a:cubicBezTo>
                  <a:cubicBezTo>
                    <a:pt x="1382" y="4954"/>
                    <a:pt x="1" y="4132"/>
                    <a:pt x="1" y="4132"/>
                  </a:cubicBezTo>
                  <a:cubicBezTo>
                    <a:pt x="179" y="3251"/>
                    <a:pt x="239" y="2358"/>
                    <a:pt x="191" y="1465"/>
                  </a:cubicBezTo>
                  <a:cubicBezTo>
                    <a:pt x="96" y="1"/>
                    <a:pt x="1763" y="2382"/>
                    <a:pt x="1763" y="2382"/>
                  </a:cubicBezTo>
                  <a:lnTo>
                    <a:pt x="2560" y="3120"/>
                  </a:lnTo>
                  <a:lnTo>
                    <a:pt x="2394" y="3335"/>
                  </a:ln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6" name="Google Shape;536;p34" hidden="0"/>
            <p:cNvSpPr/>
            <p:nvPr isPhoto="0" userDrawn="0"/>
          </p:nvSpPr>
          <p:spPr bwMode="auto">
            <a:xfrm>
              <a:off x="1655486" y="2195551"/>
              <a:ext cx="290335" cy="161863"/>
            </a:xfrm>
            <a:custGeom>
              <a:avLst/>
              <a:gdLst/>
              <a:ahLst/>
              <a:cxnLst/>
              <a:rect l="l" t="t" r="r" b="b"/>
              <a:pathLst>
                <a:path w="3478" h="1939" fill="norm" stroke="1" extrusionOk="0">
                  <a:moveTo>
                    <a:pt x="434" y="0"/>
                  </a:moveTo>
                  <a:cubicBezTo>
                    <a:pt x="404" y="0"/>
                    <a:pt x="378" y="7"/>
                    <a:pt x="358" y="22"/>
                  </a:cubicBezTo>
                  <a:cubicBezTo>
                    <a:pt x="179" y="153"/>
                    <a:pt x="60" y="332"/>
                    <a:pt x="1" y="534"/>
                  </a:cubicBezTo>
                  <a:lnTo>
                    <a:pt x="1179" y="1939"/>
                  </a:lnTo>
                  <a:cubicBezTo>
                    <a:pt x="1179" y="1939"/>
                    <a:pt x="2009" y="1224"/>
                    <a:pt x="2365" y="1224"/>
                  </a:cubicBezTo>
                  <a:cubicBezTo>
                    <a:pt x="2371" y="1224"/>
                    <a:pt x="2376" y="1224"/>
                    <a:pt x="2382" y="1225"/>
                  </a:cubicBezTo>
                  <a:cubicBezTo>
                    <a:pt x="2727" y="1236"/>
                    <a:pt x="3477" y="1939"/>
                    <a:pt x="3477" y="1939"/>
                  </a:cubicBezTo>
                  <a:lnTo>
                    <a:pt x="3477" y="927"/>
                  </a:lnTo>
                  <a:cubicBezTo>
                    <a:pt x="3477" y="927"/>
                    <a:pt x="3312" y="413"/>
                    <a:pt x="3160" y="413"/>
                  </a:cubicBezTo>
                  <a:cubicBezTo>
                    <a:pt x="3134" y="413"/>
                    <a:pt x="3108" y="428"/>
                    <a:pt x="3084" y="463"/>
                  </a:cubicBezTo>
                  <a:cubicBezTo>
                    <a:pt x="3084" y="463"/>
                    <a:pt x="2739" y="1046"/>
                    <a:pt x="2346" y="1070"/>
                  </a:cubicBezTo>
                  <a:cubicBezTo>
                    <a:pt x="2342" y="1070"/>
                    <a:pt x="2339" y="1070"/>
                    <a:pt x="2335" y="1070"/>
                  </a:cubicBezTo>
                  <a:cubicBezTo>
                    <a:pt x="1959" y="1070"/>
                    <a:pt x="817" y="0"/>
                    <a:pt x="434"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7" name="Google Shape;537;p34" hidden="0"/>
            <p:cNvSpPr/>
            <p:nvPr isPhoto="0" userDrawn="0"/>
          </p:nvSpPr>
          <p:spPr bwMode="auto">
            <a:xfrm>
              <a:off x="1663250" y="1787850"/>
              <a:ext cx="362042" cy="394515"/>
            </a:xfrm>
            <a:custGeom>
              <a:avLst/>
              <a:gdLst/>
              <a:ahLst/>
              <a:cxnLst/>
              <a:rect l="l" t="t" r="r" b="b"/>
              <a:pathLst>
                <a:path w="4337" h="4726" fill="norm" stroke="1" extrusionOk="0">
                  <a:moveTo>
                    <a:pt x="3491" y="1"/>
                  </a:moveTo>
                  <a:cubicBezTo>
                    <a:pt x="3156" y="136"/>
                    <a:pt x="2746" y="173"/>
                    <a:pt x="2400" y="173"/>
                  </a:cubicBezTo>
                  <a:cubicBezTo>
                    <a:pt x="1984" y="173"/>
                    <a:pt x="1658" y="120"/>
                    <a:pt x="1658" y="120"/>
                  </a:cubicBezTo>
                  <a:cubicBezTo>
                    <a:pt x="1562" y="465"/>
                    <a:pt x="1110" y="382"/>
                    <a:pt x="1134" y="739"/>
                  </a:cubicBezTo>
                  <a:cubicBezTo>
                    <a:pt x="1158" y="1084"/>
                    <a:pt x="836" y="1953"/>
                    <a:pt x="836" y="1953"/>
                  </a:cubicBezTo>
                  <a:cubicBezTo>
                    <a:pt x="685" y="1633"/>
                    <a:pt x="517" y="1509"/>
                    <a:pt x="379" y="1509"/>
                  </a:cubicBezTo>
                  <a:cubicBezTo>
                    <a:pt x="148" y="1509"/>
                    <a:pt x="1" y="1857"/>
                    <a:pt x="158" y="2215"/>
                  </a:cubicBezTo>
                  <a:cubicBezTo>
                    <a:pt x="390" y="2723"/>
                    <a:pt x="755" y="2751"/>
                    <a:pt x="833" y="2751"/>
                  </a:cubicBezTo>
                  <a:cubicBezTo>
                    <a:pt x="843" y="2751"/>
                    <a:pt x="848" y="2751"/>
                    <a:pt x="848" y="2751"/>
                  </a:cubicBezTo>
                  <a:lnTo>
                    <a:pt x="1051" y="3358"/>
                  </a:lnTo>
                  <a:cubicBezTo>
                    <a:pt x="1098" y="3489"/>
                    <a:pt x="1158" y="3596"/>
                    <a:pt x="1253" y="3703"/>
                  </a:cubicBezTo>
                  <a:cubicBezTo>
                    <a:pt x="1545" y="4028"/>
                    <a:pt x="2260" y="4726"/>
                    <a:pt x="3022" y="4726"/>
                  </a:cubicBezTo>
                  <a:cubicBezTo>
                    <a:pt x="3099" y="4726"/>
                    <a:pt x="3176" y="4719"/>
                    <a:pt x="3253" y="4704"/>
                  </a:cubicBezTo>
                  <a:cubicBezTo>
                    <a:pt x="4337" y="4489"/>
                    <a:pt x="3884" y="1787"/>
                    <a:pt x="3884" y="1787"/>
                  </a:cubicBezTo>
                  <a:cubicBezTo>
                    <a:pt x="3979" y="1429"/>
                    <a:pt x="3491" y="1"/>
                    <a:pt x="34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8" name="Google Shape;538;p34" hidden="0"/>
            <p:cNvSpPr/>
            <p:nvPr isPhoto="0" userDrawn="0"/>
          </p:nvSpPr>
          <p:spPr bwMode="auto">
            <a:xfrm>
              <a:off x="1655486" y="1787850"/>
              <a:ext cx="369805" cy="406619"/>
            </a:xfrm>
            <a:custGeom>
              <a:avLst/>
              <a:gdLst/>
              <a:ahLst/>
              <a:cxnLst/>
              <a:rect l="l" t="t" r="r" b="b"/>
              <a:pathLst>
                <a:path w="4430" h="4871" fill="none" stroke="1" extrusionOk="0">
                  <a:moveTo>
                    <a:pt x="3584" y="1"/>
                  </a:moveTo>
                  <a:cubicBezTo>
                    <a:pt x="3584" y="1"/>
                    <a:pt x="4072" y="1429"/>
                    <a:pt x="3977" y="1787"/>
                  </a:cubicBezTo>
                  <a:cubicBezTo>
                    <a:pt x="3977" y="1787"/>
                    <a:pt x="4430" y="4489"/>
                    <a:pt x="3346" y="4704"/>
                  </a:cubicBezTo>
                  <a:cubicBezTo>
                    <a:pt x="2501" y="4870"/>
                    <a:pt x="1667" y="4061"/>
                    <a:pt x="1346" y="3703"/>
                  </a:cubicBezTo>
                  <a:cubicBezTo>
                    <a:pt x="1251" y="3596"/>
                    <a:pt x="1191" y="3489"/>
                    <a:pt x="1144" y="3358"/>
                  </a:cubicBezTo>
                  <a:lnTo>
                    <a:pt x="941" y="2751"/>
                  </a:lnTo>
                  <a:cubicBezTo>
                    <a:pt x="941" y="2751"/>
                    <a:pt x="512" y="2787"/>
                    <a:pt x="251" y="2215"/>
                  </a:cubicBezTo>
                  <a:cubicBezTo>
                    <a:pt x="1" y="1644"/>
                    <a:pt x="524" y="1096"/>
                    <a:pt x="929" y="1953"/>
                  </a:cubicBezTo>
                  <a:cubicBezTo>
                    <a:pt x="929" y="1953"/>
                    <a:pt x="1251" y="1084"/>
                    <a:pt x="1227" y="739"/>
                  </a:cubicBezTo>
                  <a:cubicBezTo>
                    <a:pt x="1203" y="382"/>
                    <a:pt x="1655" y="465"/>
                    <a:pt x="1751" y="120"/>
                  </a:cubicBezTo>
                  <a:cubicBezTo>
                    <a:pt x="1751" y="120"/>
                    <a:pt x="2846" y="298"/>
                    <a:pt x="3584" y="1"/>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9" name="Google Shape;539;p34" hidden="0"/>
            <p:cNvSpPr/>
            <p:nvPr isPhoto="0" userDrawn="0"/>
          </p:nvSpPr>
          <p:spPr bwMode="auto">
            <a:xfrm>
              <a:off x="1950661" y="1957809"/>
              <a:ext cx="51756" cy="90573"/>
            </a:xfrm>
            <a:custGeom>
              <a:avLst/>
              <a:gdLst/>
              <a:ahLst/>
              <a:cxnLst/>
              <a:rect l="l" t="t" r="r" b="b"/>
              <a:pathLst>
                <a:path w="620" h="1085" fill="norm" stroke="1" extrusionOk="0">
                  <a:moveTo>
                    <a:pt x="1" y="1"/>
                  </a:moveTo>
                  <a:lnTo>
                    <a:pt x="96" y="1084"/>
                  </a:lnTo>
                  <a:lnTo>
                    <a:pt x="513" y="941"/>
                  </a:lnTo>
                  <a:cubicBezTo>
                    <a:pt x="525" y="929"/>
                    <a:pt x="536" y="929"/>
                    <a:pt x="548" y="917"/>
                  </a:cubicBezTo>
                  <a:cubicBezTo>
                    <a:pt x="608" y="870"/>
                    <a:pt x="620" y="786"/>
                    <a:pt x="572" y="727"/>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0" name="Google Shape;540;p34" hidden="0"/>
            <p:cNvSpPr/>
            <p:nvPr isPhoto="0" userDrawn="0"/>
          </p:nvSpPr>
          <p:spPr bwMode="auto">
            <a:xfrm>
              <a:off x="1950661" y="1957809"/>
              <a:ext cx="51756" cy="90573"/>
            </a:xfrm>
            <a:custGeom>
              <a:avLst/>
              <a:gdLst/>
              <a:ahLst/>
              <a:cxnLst/>
              <a:rect l="l" t="t" r="r" b="b"/>
              <a:pathLst>
                <a:path w="620" h="1085" fill="none" stroke="1" extrusionOk="0">
                  <a:moveTo>
                    <a:pt x="1" y="1"/>
                  </a:moveTo>
                  <a:lnTo>
                    <a:pt x="572" y="727"/>
                  </a:lnTo>
                  <a:cubicBezTo>
                    <a:pt x="620" y="786"/>
                    <a:pt x="608" y="870"/>
                    <a:pt x="548" y="917"/>
                  </a:cubicBezTo>
                  <a:cubicBezTo>
                    <a:pt x="536" y="929"/>
                    <a:pt x="525" y="929"/>
                    <a:pt x="513" y="941"/>
                  </a:cubicBezTo>
                  <a:lnTo>
                    <a:pt x="96" y="1084"/>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1" name="Google Shape;541;p34" hidden="0"/>
            <p:cNvSpPr/>
            <p:nvPr isPhoto="0" userDrawn="0"/>
          </p:nvSpPr>
          <p:spPr bwMode="auto">
            <a:xfrm>
              <a:off x="1881125" y="2072089"/>
              <a:ext cx="64695" cy="30887"/>
            </a:xfrm>
            <a:custGeom>
              <a:avLst/>
              <a:gdLst/>
              <a:ahLst/>
              <a:cxnLst/>
              <a:rect l="l" t="t" r="r" b="b"/>
              <a:pathLst>
                <a:path w="775" h="370" fill="none" stroke="1" extrusionOk="0">
                  <a:moveTo>
                    <a:pt x="0" y="1"/>
                  </a:moveTo>
                  <a:cubicBezTo>
                    <a:pt x="0" y="1"/>
                    <a:pt x="179" y="370"/>
                    <a:pt x="774" y="3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2" name="Google Shape;542;p34" hidden="0"/>
            <p:cNvSpPr/>
            <p:nvPr isPhoto="0" userDrawn="0"/>
          </p:nvSpPr>
          <p:spPr bwMode="auto">
            <a:xfrm>
              <a:off x="1869187" y="1918074"/>
              <a:ext cx="74629" cy="93495"/>
            </a:xfrm>
            <a:custGeom>
              <a:avLst/>
              <a:gdLst/>
              <a:ahLst/>
              <a:cxnLst/>
              <a:rect l="l" t="t" r="r" b="b"/>
              <a:pathLst>
                <a:path w="894" h="1120" fill="none" stroke="1" extrusionOk="0">
                  <a:moveTo>
                    <a:pt x="881" y="441"/>
                  </a:moveTo>
                  <a:cubicBezTo>
                    <a:pt x="893" y="810"/>
                    <a:pt x="715" y="1108"/>
                    <a:pt x="477" y="1120"/>
                  </a:cubicBezTo>
                  <a:cubicBezTo>
                    <a:pt x="250" y="1120"/>
                    <a:pt x="36" y="846"/>
                    <a:pt x="24" y="488"/>
                  </a:cubicBezTo>
                  <a:cubicBezTo>
                    <a:pt x="0" y="119"/>
                    <a:pt x="179" y="24"/>
                    <a:pt x="417" y="12"/>
                  </a:cubicBezTo>
                  <a:cubicBezTo>
                    <a:pt x="655" y="0"/>
                    <a:pt x="858" y="84"/>
                    <a:pt x="881" y="441"/>
                  </a:cubicBezTo>
                  <a:close/>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3" name="Google Shape;543;p34" hidden="0"/>
            <p:cNvSpPr/>
            <p:nvPr isPhoto="0" userDrawn="0"/>
          </p:nvSpPr>
          <p:spPr bwMode="auto">
            <a:xfrm>
              <a:off x="1973533" y="1911980"/>
              <a:ext cx="60688" cy="91658"/>
            </a:xfrm>
            <a:custGeom>
              <a:avLst/>
              <a:gdLst/>
              <a:ahLst/>
              <a:cxnLst/>
              <a:rect l="l" t="t" r="r" b="b"/>
              <a:pathLst>
                <a:path w="727" h="1098" fill="norm" stroke="1" extrusionOk="0">
                  <a:moveTo>
                    <a:pt x="367" y="1"/>
                  </a:moveTo>
                  <a:cubicBezTo>
                    <a:pt x="356" y="1"/>
                    <a:pt x="345" y="1"/>
                    <a:pt x="334" y="2"/>
                  </a:cubicBezTo>
                  <a:cubicBezTo>
                    <a:pt x="143" y="2"/>
                    <a:pt x="1" y="109"/>
                    <a:pt x="12" y="466"/>
                  </a:cubicBezTo>
                  <a:cubicBezTo>
                    <a:pt x="36" y="816"/>
                    <a:pt x="196" y="1098"/>
                    <a:pt x="382" y="1098"/>
                  </a:cubicBezTo>
                  <a:cubicBezTo>
                    <a:pt x="386" y="1098"/>
                    <a:pt x="390" y="1098"/>
                    <a:pt x="393" y="1097"/>
                  </a:cubicBezTo>
                  <a:cubicBezTo>
                    <a:pt x="584" y="1097"/>
                    <a:pt x="727" y="800"/>
                    <a:pt x="715" y="442"/>
                  </a:cubicBezTo>
                  <a:cubicBezTo>
                    <a:pt x="692" y="95"/>
                    <a:pt x="544" y="1"/>
                    <a:pt x="367"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4" name="Google Shape;544;p34" hidden="0"/>
            <p:cNvSpPr/>
            <p:nvPr isPhoto="0" userDrawn="0"/>
          </p:nvSpPr>
          <p:spPr bwMode="auto">
            <a:xfrm>
              <a:off x="1871191" y="1880259"/>
              <a:ext cx="59686" cy="30887"/>
            </a:xfrm>
            <a:custGeom>
              <a:avLst/>
              <a:gdLst/>
              <a:ahLst/>
              <a:cxnLst/>
              <a:rect l="l" t="t" r="r" b="b"/>
              <a:pathLst>
                <a:path w="715" h="370" fill="none" stroke="1" extrusionOk="0">
                  <a:moveTo>
                    <a:pt x="0" y="370"/>
                  </a:moveTo>
                  <a:cubicBezTo>
                    <a:pt x="0" y="370"/>
                    <a:pt x="262" y="1"/>
                    <a:pt x="715" y="287"/>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5" name="Google Shape;545;p34" hidden="0"/>
            <p:cNvSpPr/>
            <p:nvPr isPhoto="0" userDrawn="0"/>
          </p:nvSpPr>
          <p:spPr bwMode="auto">
            <a:xfrm>
              <a:off x="1975537" y="1889274"/>
              <a:ext cx="25878" cy="14942"/>
            </a:xfrm>
            <a:custGeom>
              <a:avLst/>
              <a:gdLst/>
              <a:ahLst/>
              <a:cxnLst/>
              <a:rect l="l" t="t" r="r" b="b"/>
              <a:pathLst>
                <a:path w="310" h="179" fill="none" stroke="1" extrusionOk="0">
                  <a:moveTo>
                    <a:pt x="0" y="179"/>
                  </a:moveTo>
                  <a:cubicBezTo>
                    <a:pt x="84" y="83"/>
                    <a:pt x="191" y="24"/>
                    <a:pt x="310" y="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6" name="Google Shape;546;p34" hidden="0"/>
            <p:cNvSpPr/>
            <p:nvPr isPhoto="0" userDrawn="0"/>
          </p:nvSpPr>
          <p:spPr bwMode="auto">
            <a:xfrm>
              <a:off x="1723103" y="1922999"/>
              <a:ext cx="148172" cy="41822"/>
            </a:xfrm>
            <a:custGeom>
              <a:avLst/>
              <a:gdLst/>
              <a:ahLst/>
              <a:cxnLst/>
              <a:rect l="l" t="t" r="r" b="b"/>
              <a:pathLst>
                <a:path w="1775" h="501" fill="none" stroke="1" extrusionOk="0">
                  <a:moveTo>
                    <a:pt x="1774" y="418"/>
                  </a:moveTo>
                  <a:cubicBezTo>
                    <a:pt x="1619" y="465"/>
                    <a:pt x="1465" y="489"/>
                    <a:pt x="1310" y="501"/>
                  </a:cubicBezTo>
                  <a:cubicBezTo>
                    <a:pt x="965" y="465"/>
                    <a:pt x="0" y="1"/>
                    <a:pt x="0"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7" name="Google Shape;547;p34" hidden="0"/>
            <p:cNvSpPr/>
            <p:nvPr isPhoto="0" userDrawn="0"/>
          </p:nvSpPr>
          <p:spPr bwMode="auto">
            <a:xfrm>
              <a:off x="1943732" y="1945872"/>
              <a:ext cx="30887" cy="6094"/>
            </a:xfrm>
            <a:custGeom>
              <a:avLst/>
              <a:gdLst/>
              <a:ahLst/>
              <a:cxnLst/>
              <a:rect l="l" t="t" r="r" b="b"/>
              <a:pathLst>
                <a:path w="370" h="73" fill="none" stroke="1" extrusionOk="0">
                  <a:moveTo>
                    <a:pt x="369" y="1"/>
                  </a:moveTo>
                  <a:lnTo>
                    <a:pt x="0" y="72"/>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8" name="Google Shape;548;p34" hidden="0"/>
            <p:cNvSpPr/>
            <p:nvPr isPhoto="0" userDrawn="0"/>
          </p:nvSpPr>
          <p:spPr bwMode="auto">
            <a:xfrm>
              <a:off x="1901994" y="1941865"/>
              <a:ext cx="23875" cy="32974"/>
            </a:xfrm>
            <a:custGeom>
              <a:avLst/>
              <a:gdLst/>
              <a:ahLst/>
              <a:cxnLst/>
              <a:rect l="l" t="t" r="r" b="b"/>
              <a:pathLst>
                <a:path w="286" h="395" fill="norm" stroke="1" extrusionOk="0">
                  <a:moveTo>
                    <a:pt x="155" y="0"/>
                  </a:moveTo>
                  <a:cubicBezTo>
                    <a:pt x="88" y="0"/>
                    <a:pt x="23" y="90"/>
                    <a:pt x="12" y="180"/>
                  </a:cubicBezTo>
                  <a:cubicBezTo>
                    <a:pt x="0" y="287"/>
                    <a:pt x="48" y="382"/>
                    <a:pt x="131" y="394"/>
                  </a:cubicBezTo>
                  <a:cubicBezTo>
                    <a:pt x="135" y="395"/>
                    <a:pt x="139" y="395"/>
                    <a:pt x="143" y="395"/>
                  </a:cubicBezTo>
                  <a:cubicBezTo>
                    <a:pt x="209" y="395"/>
                    <a:pt x="263" y="305"/>
                    <a:pt x="274" y="203"/>
                  </a:cubicBezTo>
                  <a:cubicBezTo>
                    <a:pt x="286" y="96"/>
                    <a:pt x="238" y="1"/>
                    <a:pt x="167" y="1"/>
                  </a:cubicBezTo>
                  <a:cubicBezTo>
                    <a:pt x="163" y="0"/>
                    <a:pt x="159" y="0"/>
                    <a:pt x="1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9" name="Google Shape;549;p34" hidden="0"/>
            <p:cNvSpPr/>
            <p:nvPr isPhoto="0" userDrawn="0"/>
          </p:nvSpPr>
          <p:spPr bwMode="auto">
            <a:xfrm>
              <a:off x="1983467" y="1931848"/>
              <a:ext cx="16946" cy="32974"/>
            </a:xfrm>
            <a:custGeom>
              <a:avLst/>
              <a:gdLst/>
              <a:ahLst/>
              <a:cxnLst/>
              <a:rect l="l" t="t" r="r" b="b"/>
              <a:pathLst>
                <a:path w="203" h="395" fill="norm" stroke="1" extrusionOk="0">
                  <a:moveTo>
                    <a:pt x="110" y="1"/>
                  </a:moveTo>
                  <a:cubicBezTo>
                    <a:pt x="66" y="1"/>
                    <a:pt x="24" y="80"/>
                    <a:pt x="12" y="181"/>
                  </a:cubicBezTo>
                  <a:cubicBezTo>
                    <a:pt x="1" y="300"/>
                    <a:pt x="36" y="383"/>
                    <a:pt x="84" y="395"/>
                  </a:cubicBezTo>
                  <a:cubicBezTo>
                    <a:pt x="132" y="395"/>
                    <a:pt x="191" y="312"/>
                    <a:pt x="203" y="204"/>
                  </a:cubicBezTo>
                  <a:cubicBezTo>
                    <a:pt x="203" y="97"/>
                    <a:pt x="179" y="2"/>
                    <a:pt x="120" y="2"/>
                  </a:cubicBezTo>
                  <a:cubicBezTo>
                    <a:pt x="117" y="1"/>
                    <a:pt x="114" y="1"/>
                    <a:pt x="1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0" name="Google Shape;550;p34" hidden="0"/>
            <p:cNvSpPr/>
            <p:nvPr isPhoto="0" userDrawn="0"/>
          </p:nvSpPr>
          <p:spPr bwMode="auto">
            <a:xfrm>
              <a:off x="1656488" y="2956694"/>
              <a:ext cx="117369" cy="38817"/>
            </a:xfrm>
            <a:custGeom>
              <a:avLst/>
              <a:gdLst/>
              <a:ahLst/>
              <a:cxnLst/>
              <a:rect l="l" t="t" r="r" b="b"/>
              <a:pathLst>
                <a:path w="1406" h="465" fill="none" stroke="1" extrusionOk="0">
                  <a:moveTo>
                    <a:pt x="0" y="465"/>
                  </a:moveTo>
                  <a:cubicBezTo>
                    <a:pt x="179" y="0"/>
                    <a:pt x="1405" y="72"/>
                    <a:pt x="1405" y="72"/>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1" name="Google Shape;551;p34" hidden="0"/>
            <p:cNvSpPr/>
            <p:nvPr isPhoto="0" userDrawn="0"/>
          </p:nvSpPr>
          <p:spPr bwMode="auto">
            <a:xfrm>
              <a:off x="1658491" y="3015295"/>
              <a:ext cx="241584" cy="44827"/>
            </a:xfrm>
            <a:custGeom>
              <a:avLst/>
              <a:gdLst/>
              <a:ahLst/>
              <a:cxnLst/>
              <a:rect l="l" t="t" r="r" b="b"/>
              <a:pathLst>
                <a:path w="2894" h="537" fill="none" stroke="1" extrusionOk="0">
                  <a:moveTo>
                    <a:pt x="2893" y="1"/>
                  </a:moveTo>
                  <a:cubicBezTo>
                    <a:pt x="1596" y="310"/>
                    <a:pt x="191" y="537"/>
                    <a:pt x="0" y="96"/>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2" name="Google Shape;552;p34" hidden="0"/>
            <p:cNvSpPr/>
            <p:nvPr isPhoto="0" userDrawn="0"/>
          </p:nvSpPr>
          <p:spPr bwMode="auto">
            <a:xfrm>
              <a:off x="2057011" y="2962621"/>
              <a:ext cx="29885" cy="10017"/>
            </a:xfrm>
            <a:custGeom>
              <a:avLst/>
              <a:gdLst/>
              <a:ahLst/>
              <a:cxnLst/>
              <a:rect l="l" t="t" r="r" b="b"/>
              <a:pathLst>
                <a:path w="358" h="120" fill="none" stroke="1" extrusionOk="0">
                  <a:moveTo>
                    <a:pt x="358" y="1"/>
                  </a:moveTo>
                  <a:cubicBezTo>
                    <a:pt x="358" y="1"/>
                    <a:pt x="227" y="48"/>
                    <a:pt x="1" y="120"/>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3" name="Google Shape;553;p34" hidden="0"/>
            <p:cNvSpPr/>
            <p:nvPr isPhoto="0" userDrawn="0"/>
          </p:nvSpPr>
          <p:spPr bwMode="auto">
            <a:xfrm>
              <a:off x="492652" y="3793550"/>
              <a:ext cx="3817677" cy="795207"/>
            </a:xfrm>
            <a:custGeom>
              <a:avLst/>
              <a:gdLst/>
              <a:ahLst/>
              <a:cxnLst/>
              <a:rect l="l" t="t" r="r" b="b"/>
              <a:pathLst>
                <a:path w="45733" h="9526" fill="norm" stroke="1" extrusionOk="0">
                  <a:moveTo>
                    <a:pt x="20300" y="0"/>
                  </a:moveTo>
                  <a:cubicBezTo>
                    <a:pt x="8858" y="0"/>
                    <a:pt x="0" y="3429"/>
                    <a:pt x="0" y="3429"/>
                  </a:cubicBezTo>
                  <a:lnTo>
                    <a:pt x="0" y="9525"/>
                  </a:lnTo>
                  <a:lnTo>
                    <a:pt x="45732" y="9525"/>
                  </a:lnTo>
                  <a:cubicBezTo>
                    <a:pt x="45732" y="9525"/>
                    <a:pt x="34254" y="0"/>
                    <a:pt x="20300"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4" name="Google Shape;554;p34" hidden="0"/>
            <p:cNvSpPr/>
            <p:nvPr isPhoto="0" userDrawn="0"/>
          </p:nvSpPr>
          <p:spPr bwMode="auto">
            <a:xfrm>
              <a:off x="1828451" y="3875023"/>
              <a:ext cx="908486" cy="138239"/>
            </a:xfrm>
            <a:custGeom>
              <a:avLst/>
              <a:gdLst/>
              <a:ahLst/>
              <a:cxnLst/>
              <a:rect l="l" t="t" r="r" b="b"/>
              <a:pathLst>
                <a:path w="10883" h="1656" fill="norm" stroke="1" extrusionOk="0">
                  <a:moveTo>
                    <a:pt x="5489" y="1"/>
                  </a:moveTo>
                  <a:lnTo>
                    <a:pt x="0" y="929"/>
                  </a:lnTo>
                  <a:lnTo>
                    <a:pt x="5394" y="1656"/>
                  </a:lnTo>
                  <a:lnTo>
                    <a:pt x="10883" y="727"/>
                  </a:lnTo>
                  <a:lnTo>
                    <a:pt x="5489" y="1"/>
                  </a:ln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5" name="Google Shape;555;p34" hidden="0"/>
            <p:cNvSpPr/>
            <p:nvPr isPhoto="0" userDrawn="0"/>
          </p:nvSpPr>
          <p:spPr bwMode="auto">
            <a:xfrm>
              <a:off x="1837383" y="3875023"/>
              <a:ext cx="844876" cy="128304"/>
            </a:xfrm>
            <a:custGeom>
              <a:avLst/>
              <a:gdLst/>
              <a:ahLst/>
              <a:cxnLst/>
              <a:rect l="l" t="t" r="r" b="b"/>
              <a:pathLst>
                <a:path w="10121" h="1537" fill="norm" stroke="1" extrusionOk="0">
                  <a:moveTo>
                    <a:pt x="5096" y="1"/>
                  </a:moveTo>
                  <a:lnTo>
                    <a:pt x="0" y="858"/>
                  </a:lnTo>
                  <a:lnTo>
                    <a:pt x="5013" y="1537"/>
                  </a:lnTo>
                  <a:lnTo>
                    <a:pt x="10121" y="679"/>
                  </a:lnTo>
                  <a:lnTo>
                    <a:pt x="5096"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6" name="Google Shape;556;p34" hidden="0"/>
            <p:cNvSpPr/>
            <p:nvPr isPhoto="0" userDrawn="0"/>
          </p:nvSpPr>
          <p:spPr bwMode="auto">
            <a:xfrm>
              <a:off x="1892060" y="3858161"/>
              <a:ext cx="844876" cy="128304"/>
            </a:xfrm>
            <a:custGeom>
              <a:avLst/>
              <a:gdLst/>
              <a:ahLst/>
              <a:cxnLst/>
              <a:rect l="l" t="t" r="r" b="b"/>
              <a:pathLst>
                <a:path w="10121" h="1537" fill="norm" stroke="1" extrusionOk="0">
                  <a:moveTo>
                    <a:pt x="5108" y="0"/>
                  </a:moveTo>
                  <a:lnTo>
                    <a:pt x="0" y="858"/>
                  </a:lnTo>
                  <a:lnTo>
                    <a:pt x="5025" y="1536"/>
                  </a:lnTo>
                  <a:lnTo>
                    <a:pt x="10121" y="667"/>
                  </a:lnTo>
                  <a:lnTo>
                    <a:pt x="5108"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7" name="Google Shape;557;p34" hidden="0"/>
            <p:cNvSpPr/>
            <p:nvPr isPhoto="0" userDrawn="0"/>
          </p:nvSpPr>
          <p:spPr bwMode="auto">
            <a:xfrm>
              <a:off x="1733036" y="4168278"/>
              <a:ext cx="287330" cy="58685"/>
            </a:xfrm>
            <a:custGeom>
              <a:avLst/>
              <a:gdLst/>
              <a:ahLst/>
              <a:cxnLst/>
              <a:rect l="l" t="t" r="r" b="b"/>
              <a:pathLst>
                <a:path w="3442" h="703" fill="norm" stroke="1" extrusionOk="0">
                  <a:moveTo>
                    <a:pt x="1727" y="0"/>
                  </a:moveTo>
                  <a:cubicBezTo>
                    <a:pt x="774" y="0"/>
                    <a:pt x="0" y="155"/>
                    <a:pt x="0" y="357"/>
                  </a:cubicBezTo>
                  <a:cubicBezTo>
                    <a:pt x="0" y="548"/>
                    <a:pt x="774" y="702"/>
                    <a:pt x="1727" y="702"/>
                  </a:cubicBezTo>
                  <a:cubicBezTo>
                    <a:pt x="2679" y="702"/>
                    <a:pt x="3441" y="548"/>
                    <a:pt x="3441" y="357"/>
                  </a:cubicBezTo>
                  <a:cubicBezTo>
                    <a:pt x="3441" y="155"/>
                    <a:pt x="2679" y="0"/>
                    <a:pt x="1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8" name="Google Shape;558;p34" hidden="0"/>
            <p:cNvSpPr/>
            <p:nvPr isPhoto="0" userDrawn="0"/>
          </p:nvSpPr>
          <p:spPr bwMode="auto">
            <a:xfrm>
              <a:off x="1752904" y="3980370"/>
              <a:ext cx="206774" cy="224721"/>
            </a:xfrm>
            <a:custGeom>
              <a:avLst/>
              <a:gdLst/>
              <a:ahLst/>
              <a:cxnLst/>
              <a:rect l="l" t="t" r="r" b="b"/>
              <a:pathLst>
                <a:path w="2477" h="2692" fill="norm" stroke="1" extrusionOk="0">
                  <a:moveTo>
                    <a:pt x="1239" y="1"/>
                  </a:moveTo>
                  <a:cubicBezTo>
                    <a:pt x="548" y="1"/>
                    <a:pt x="0" y="72"/>
                    <a:pt x="0" y="179"/>
                  </a:cubicBezTo>
                  <a:lnTo>
                    <a:pt x="0" y="2513"/>
                  </a:lnTo>
                  <a:cubicBezTo>
                    <a:pt x="0" y="2608"/>
                    <a:pt x="548" y="2692"/>
                    <a:pt x="1239" y="2692"/>
                  </a:cubicBezTo>
                  <a:cubicBezTo>
                    <a:pt x="1929" y="2692"/>
                    <a:pt x="2477" y="2608"/>
                    <a:pt x="2477" y="2513"/>
                  </a:cubicBezTo>
                  <a:lnTo>
                    <a:pt x="2477" y="179"/>
                  </a:lnTo>
                  <a:cubicBezTo>
                    <a:pt x="2477" y="72"/>
                    <a:pt x="1929" y="1"/>
                    <a:pt x="1239"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9" name="Google Shape;559;p34" hidden="0"/>
            <p:cNvSpPr/>
            <p:nvPr isPhoto="0" userDrawn="0"/>
          </p:nvSpPr>
          <p:spPr bwMode="auto">
            <a:xfrm>
              <a:off x="1752904" y="3980370"/>
              <a:ext cx="206774" cy="29885"/>
            </a:xfrm>
            <a:custGeom>
              <a:avLst/>
              <a:gdLst/>
              <a:ahLst/>
              <a:cxnLst/>
              <a:rect l="l" t="t" r="r" b="b"/>
              <a:pathLst>
                <a:path w="2477" h="358" fill="norm" stroke="1" extrusionOk="0">
                  <a:moveTo>
                    <a:pt x="1239" y="1"/>
                  </a:moveTo>
                  <a:cubicBezTo>
                    <a:pt x="548" y="1"/>
                    <a:pt x="0" y="72"/>
                    <a:pt x="0" y="179"/>
                  </a:cubicBezTo>
                  <a:cubicBezTo>
                    <a:pt x="0" y="275"/>
                    <a:pt x="548" y="358"/>
                    <a:pt x="1239" y="358"/>
                  </a:cubicBezTo>
                  <a:cubicBezTo>
                    <a:pt x="1929" y="358"/>
                    <a:pt x="2477" y="275"/>
                    <a:pt x="2477" y="179"/>
                  </a:cubicBezTo>
                  <a:cubicBezTo>
                    <a:pt x="2477" y="72"/>
                    <a:pt x="1929" y="1"/>
                    <a:pt x="1239"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0" name="Google Shape;560;p34" hidden="0"/>
            <p:cNvSpPr/>
            <p:nvPr isPhoto="0" userDrawn="0"/>
          </p:nvSpPr>
          <p:spPr bwMode="auto">
            <a:xfrm>
              <a:off x="1934800" y="4027786"/>
              <a:ext cx="100423" cy="143498"/>
            </a:xfrm>
            <a:custGeom>
              <a:avLst/>
              <a:gdLst/>
              <a:ahLst/>
              <a:cxnLst/>
              <a:rect l="l" t="t" r="r" b="b"/>
              <a:pathLst>
                <a:path w="1203" h="1719" fill="norm" stroke="1" extrusionOk="0">
                  <a:moveTo>
                    <a:pt x="555" y="0"/>
                  </a:moveTo>
                  <a:cubicBezTo>
                    <a:pt x="332" y="0"/>
                    <a:pt x="133" y="73"/>
                    <a:pt x="95" y="88"/>
                  </a:cubicBezTo>
                  <a:cubicBezTo>
                    <a:pt x="24" y="111"/>
                    <a:pt x="0" y="195"/>
                    <a:pt x="24" y="254"/>
                  </a:cubicBezTo>
                  <a:cubicBezTo>
                    <a:pt x="50" y="307"/>
                    <a:pt x="95" y="340"/>
                    <a:pt x="146" y="340"/>
                  </a:cubicBezTo>
                  <a:cubicBezTo>
                    <a:pt x="164" y="340"/>
                    <a:pt x="183" y="335"/>
                    <a:pt x="203" y="326"/>
                  </a:cubicBezTo>
                  <a:cubicBezTo>
                    <a:pt x="263" y="303"/>
                    <a:pt x="415" y="261"/>
                    <a:pt x="561" y="261"/>
                  </a:cubicBezTo>
                  <a:cubicBezTo>
                    <a:pt x="644" y="261"/>
                    <a:pt x="725" y="275"/>
                    <a:pt x="786" y="314"/>
                  </a:cubicBezTo>
                  <a:cubicBezTo>
                    <a:pt x="869" y="373"/>
                    <a:pt x="917" y="492"/>
                    <a:pt x="917" y="659"/>
                  </a:cubicBezTo>
                  <a:cubicBezTo>
                    <a:pt x="917" y="1338"/>
                    <a:pt x="167" y="1457"/>
                    <a:pt x="131" y="1457"/>
                  </a:cubicBezTo>
                  <a:cubicBezTo>
                    <a:pt x="60" y="1469"/>
                    <a:pt x="12" y="1528"/>
                    <a:pt x="12" y="1612"/>
                  </a:cubicBezTo>
                  <a:cubicBezTo>
                    <a:pt x="24" y="1671"/>
                    <a:pt x="84" y="1719"/>
                    <a:pt x="155" y="1719"/>
                  </a:cubicBezTo>
                  <a:lnTo>
                    <a:pt x="167" y="1719"/>
                  </a:lnTo>
                  <a:cubicBezTo>
                    <a:pt x="524" y="1671"/>
                    <a:pt x="1203" y="1385"/>
                    <a:pt x="1203" y="659"/>
                  </a:cubicBezTo>
                  <a:cubicBezTo>
                    <a:pt x="1203" y="397"/>
                    <a:pt x="1107" y="207"/>
                    <a:pt x="941" y="99"/>
                  </a:cubicBezTo>
                  <a:cubicBezTo>
                    <a:pt x="822" y="25"/>
                    <a:pt x="685" y="0"/>
                    <a:pt x="555"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1" name="Google Shape;561;p34" hidden="0"/>
            <p:cNvSpPr/>
            <p:nvPr isPhoto="0" userDrawn="0"/>
          </p:nvSpPr>
          <p:spPr bwMode="auto">
            <a:xfrm>
              <a:off x="2084892" y="4034882"/>
              <a:ext cx="27881" cy="24208"/>
            </a:xfrm>
            <a:custGeom>
              <a:avLst/>
              <a:gdLst/>
              <a:ahLst/>
              <a:cxnLst/>
              <a:rect l="l" t="t" r="r" b="b"/>
              <a:pathLst>
                <a:path w="334" h="290" fill="norm" stroke="1" extrusionOk="0">
                  <a:moveTo>
                    <a:pt x="313" y="1"/>
                  </a:moveTo>
                  <a:cubicBezTo>
                    <a:pt x="283" y="1"/>
                    <a:pt x="218" y="47"/>
                    <a:pt x="143" y="122"/>
                  </a:cubicBezTo>
                  <a:cubicBezTo>
                    <a:pt x="60" y="193"/>
                    <a:pt x="0" y="276"/>
                    <a:pt x="12" y="288"/>
                  </a:cubicBezTo>
                  <a:cubicBezTo>
                    <a:pt x="14" y="289"/>
                    <a:pt x="16" y="290"/>
                    <a:pt x="19" y="290"/>
                  </a:cubicBezTo>
                  <a:cubicBezTo>
                    <a:pt x="48" y="290"/>
                    <a:pt x="114" y="235"/>
                    <a:pt x="191" y="169"/>
                  </a:cubicBezTo>
                  <a:cubicBezTo>
                    <a:pt x="274" y="86"/>
                    <a:pt x="333" y="14"/>
                    <a:pt x="321" y="3"/>
                  </a:cubicBezTo>
                  <a:cubicBezTo>
                    <a:pt x="319" y="1"/>
                    <a:pt x="316" y="1"/>
                    <a:pt x="313"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2" name="Google Shape;562;p34" hidden="0"/>
            <p:cNvSpPr/>
            <p:nvPr isPhoto="0" userDrawn="0"/>
          </p:nvSpPr>
          <p:spPr bwMode="auto">
            <a:xfrm>
              <a:off x="2088815" y="3773599"/>
              <a:ext cx="303274" cy="276477"/>
            </a:xfrm>
            <a:custGeom>
              <a:avLst/>
              <a:gdLst/>
              <a:ahLst/>
              <a:cxnLst/>
              <a:rect l="l" t="t" r="r" b="b"/>
              <a:pathLst>
                <a:path w="3633" h="3312" fill="norm" stroke="1" extrusionOk="0">
                  <a:moveTo>
                    <a:pt x="3452" y="0"/>
                  </a:moveTo>
                  <a:cubicBezTo>
                    <a:pt x="3305" y="0"/>
                    <a:pt x="3014" y="177"/>
                    <a:pt x="2739" y="442"/>
                  </a:cubicBezTo>
                  <a:lnTo>
                    <a:pt x="536" y="2525"/>
                  </a:lnTo>
                  <a:lnTo>
                    <a:pt x="536" y="2537"/>
                  </a:lnTo>
                  <a:cubicBezTo>
                    <a:pt x="203" y="2859"/>
                    <a:pt x="1" y="3192"/>
                    <a:pt x="108" y="3287"/>
                  </a:cubicBezTo>
                  <a:cubicBezTo>
                    <a:pt x="124" y="3304"/>
                    <a:pt x="149" y="3312"/>
                    <a:pt x="180" y="3312"/>
                  </a:cubicBezTo>
                  <a:cubicBezTo>
                    <a:pt x="327" y="3312"/>
                    <a:pt x="619" y="3136"/>
                    <a:pt x="894" y="2871"/>
                  </a:cubicBezTo>
                  <a:lnTo>
                    <a:pt x="3096" y="787"/>
                  </a:lnTo>
                  <a:cubicBezTo>
                    <a:pt x="3430" y="454"/>
                    <a:pt x="3632" y="120"/>
                    <a:pt x="3525" y="25"/>
                  </a:cubicBezTo>
                  <a:cubicBezTo>
                    <a:pt x="3508" y="8"/>
                    <a:pt x="3484" y="0"/>
                    <a:pt x="3452"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3" name="Google Shape;563;p34" hidden="0"/>
            <p:cNvSpPr/>
            <p:nvPr isPhoto="0" userDrawn="0"/>
          </p:nvSpPr>
          <p:spPr bwMode="auto">
            <a:xfrm>
              <a:off x="2282649" y="3836290"/>
              <a:ext cx="37815" cy="35812"/>
            </a:xfrm>
            <a:custGeom>
              <a:avLst/>
              <a:gdLst/>
              <a:ahLst/>
              <a:cxnLst/>
              <a:rect l="l" t="t" r="r" b="b"/>
              <a:pathLst>
                <a:path w="453" h="429" fill="norm" stroke="1" extrusionOk="0">
                  <a:moveTo>
                    <a:pt x="96" y="0"/>
                  </a:moveTo>
                  <a:lnTo>
                    <a:pt x="0" y="84"/>
                  </a:lnTo>
                  <a:cubicBezTo>
                    <a:pt x="48" y="143"/>
                    <a:pt x="108" y="203"/>
                    <a:pt x="167" y="262"/>
                  </a:cubicBezTo>
                  <a:cubicBezTo>
                    <a:pt x="227" y="322"/>
                    <a:pt x="298" y="381"/>
                    <a:pt x="358" y="429"/>
                  </a:cubicBezTo>
                  <a:lnTo>
                    <a:pt x="453" y="334"/>
                  </a:lnTo>
                  <a:cubicBezTo>
                    <a:pt x="381" y="286"/>
                    <a:pt x="322" y="238"/>
                    <a:pt x="262" y="179"/>
                  </a:cubicBezTo>
                  <a:cubicBezTo>
                    <a:pt x="203" y="119"/>
                    <a:pt x="143" y="60"/>
                    <a:pt x="96"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4" name="Google Shape;564;p34" hidden="0"/>
            <p:cNvSpPr/>
            <p:nvPr isPhoto="0" userDrawn="0"/>
          </p:nvSpPr>
          <p:spPr bwMode="auto">
            <a:xfrm>
              <a:off x="2249842" y="3770677"/>
              <a:ext cx="111359" cy="79638"/>
            </a:xfrm>
            <a:custGeom>
              <a:avLst/>
              <a:gdLst/>
              <a:ahLst/>
              <a:cxnLst/>
              <a:rect l="l" t="t" r="r" b="b"/>
              <a:pathLst>
                <a:path w="1334" h="954" fill="none" stroke="1" extrusionOk="0">
                  <a:moveTo>
                    <a:pt x="1334" y="96"/>
                  </a:moveTo>
                  <a:cubicBezTo>
                    <a:pt x="1334" y="96"/>
                    <a:pt x="1179" y="1"/>
                    <a:pt x="834" y="262"/>
                  </a:cubicBezTo>
                  <a:cubicBezTo>
                    <a:pt x="477" y="513"/>
                    <a:pt x="155" y="953"/>
                    <a:pt x="0" y="94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5" name="Google Shape;565;p34" hidden="0"/>
            <p:cNvSpPr/>
            <p:nvPr isPhoto="0" userDrawn="0"/>
          </p:nvSpPr>
          <p:spPr bwMode="auto">
            <a:xfrm>
              <a:off x="2008344" y="3872018"/>
              <a:ext cx="316129" cy="415551"/>
            </a:xfrm>
            <a:custGeom>
              <a:avLst/>
              <a:gdLst/>
              <a:ahLst/>
              <a:cxnLst/>
              <a:rect l="l" t="t" r="r" b="b"/>
              <a:pathLst>
                <a:path w="3787" h="4978" fill="norm" stroke="1" extrusionOk="0">
                  <a:moveTo>
                    <a:pt x="3392" y="523"/>
                  </a:moveTo>
                  <a:cubicBezTo>
                    <a:pt x="3319" y="608"/>
                    <a:pt x="3252" y="729"/>
                    <a:pt x="3215" y="834"/>
                  </a:cubicBezTo>
                  <a:cubicBezTo>
                    <a:pt x="3132" y="1061"/>
                    <a:pt x="2381" y="1215"/>
                    <a:pt x="2381" y="1215"/>
                  </a:cubicBezTo>
                  <a:cubicBezTo>
                    <a:pt x="2536" y="1084"/>
                    <a:pt x="2703" y="953"/>
                    <a:pt x="2870" y="846"/>
                  </a:cubicBezTo>
                  <a:cubicBezTo>
                    <a:pt x="2952" y="809"/>
                    <a:pt x="3197" y="681"/>
                    <a:pt x="3392" y="523"/>
                  </a:cubicBezTo>
                  <a:close/>
                  <a:moveTo>
                    <a:pt x="3474" y="0"/>
                  </a:moveTo>
                  <a:cubicBezTo>
                    <a:pt x="3018" y="0"/>
                    <a:pt x="1802" y="566"/>
                    <a:pt x="1393" y="715"/>
                  </a:cubicBezTo>
                  <a:cubicBezTo>
                    <a:pt x="905" y="906"/>
                    <a:pt x="250" y="1954"/>
                    <a:pt x="250" y="2275"/>
                  </a:cubicBezTo>
                  <a:cubicBezTo>
                    <a:pt x="250" y="2585"/>
                    <a:pt x="0" y="3192"/>
                    <a:pt x="0" y="3192"/>
                  </a:cubicBezTo>
                  <a:lnTo>
                    <a:pt x="988" y="4978"/>
                  </a:lnTo>
                  <a:cubicBezTo>
                    <a:pt x="988" y="4978"/>
                    <a:pt x="1393" y="4311"/>
                    <a:pt x="1858" y="4204"/>
                  </a:cubicBezTo>
                  <a:cubicBezTo>
                    <a:pt x="2322" y="4097"/>
                    <a:pt x="3060" y="3740"/>
                    <a:pt x="3060" y="3740"/>
                  </a:cubicBezTo>
                  <a:cubicBezTo>
                    <a:pt x="3417" y="3466"/>
                    <a:pt x="3215" y="3192"/>
                    <a:pt x="3215" y="3192"/>
                  </a:cubicBezTo>
                  <a:cubicBezTo>
                    <a:pt x="3644" y="2930"/>
                    <a:pt x="3334" y="2620"/>
                    <a:pt x="3334" y="2620"/>
                  </a:cubicBezTo>
                  <a:lnTo>
                    <a:pt x="3513" y="2430"/>
                  </a:lnTo>
                  <a:cubicBezTo>
                    <a:pt x="3739" y="2180"/>
                    <a:pt x="3524" y="1858"/>
                    <a:pt x="3524" y="1858"/>
                  </a:cubicBezTo>
                  <a:lnTo>
                    <a:pt x="3524" y="1596"/>
                  </a:lnTo>
                  <a:cubicBezTo>
                    <a:pt x="3727" y="1192"/>
                    <a:pt x="3786" y="680"/>
                    <a:pt x="3655" y="477"/>
                  </a:cubicBezTo>
                  <a:cubicBezTo>
                    <a:pt x="3629" y="432"/>
                    <a:pt x="3597" y="413"/>
                    <a:pt x="3562" y="413"/>
                  </a:cubicBezTo>
                  <a:cubicBezTo>
                    <a:pt x="3539" y="413"/>
                    <a:pt x="3515" y="421"/>
                    <a:pt x="3491" y="435"/>
                  </a:cubicBezTo>
                  <a:lnTo>
                    <a:pt x="3491" y="435"/>
                  </a:lnTo>
                  <a:cubicBezTo>
                    <a:pt x="3612" y="317"/>
                    <a:pt x="3688" y="189"/>
                    <a:pt x="3644" y="72"/>
                  </a:cubicBezTo>
                  <a:cubicBezTo>
                    <a:pt x="3624" y="22"/>
                    <a:pt x="3564" y="0"/>
                    <a:pt x="3474"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6" name="Google Shape;566;p34" hidden="0"/>
            <p:cNvSpPr/>
            <p:nvPr isPhoto="0" userDrawn="0"/>
          </p:nvSpPr>
          <p:spPr bwMode="auto">
            <a:xfrm>
              <a:off x="818629" y="2494482"/>
              <a:ext cx="586513" cy="921508"/>
            </a:xfrm>
            <a:custGeom>
              <a:avLst/>
              <a:gdLst/>
              <a:ahLst/>
              <a:cxnLst/>
              <a:rect l="l" t="t" r="r" b="b"/>
              <a:pathLst>
                <a:path w="7026" h="11039" fill="norm" stroke="1" extrusionOk="0">
                  <a:moveTo>
                    <a:pt x="4382" y="1"/>
                  </a:moveTo>
                  <a:lnTo>
                    <a:pt x="2501" y="311"/>
                  </a:lnTo>
                  <a:lnTo>
                    <a:pt x="358" y="1513"/>
                  </a:lnTo>
                  <a:lnTo>
                    <a:pt x="429" y="4120"/>
                  </a:lnTo>
                  <a:lnTo>
                    <a:pt x="1215" y="6395"/>
                  </a:lnTo>
                  <a:lnTo>
                    <a:pt x="0" y="9109"/>
                  </a:lnTo>
                  <a:lnTo>
                    <a:pt x="3382" y="11038"/>
                  </a:lnTo>
                  <a:cubicBezTo>
                    <a:pt x="3382" y="11038"/>
                    <a:pt x="4120" y="9502"/>
                    <a:pt x="4180" y="8895"/>
                  </a:cubicBezTo>
                  <a:cubicBezTo>
                    <a:pt x="4226" y="8506"/>
                    <a:pt x="4425" y="8463"/>
                    <a:pt x="4756" y="8463"/>
                  </a:cubicBezTo>
                  <a:cubicBezTo>
                    <a:pt x="4852" y="8463"/>
                    <a:pt x="4959" y="8466"/>
                    <a:pt x="5077" y="8466"/>
                  </a:cubicBezTo>
                  <a:cubicBezTo>
                    <a:pt x="5175" y="8466"/>
                    <a:pt x="5281" y="8464"/>
                    <a:pt x="5394" y="8454"/>
                  </a:cubicBezTo>
                  <a:cubicBezTo>
                    <a:pt x="6108" y="8383"/>
                    <a:pt x="5989" y="6847"/>
                    <a:pt x="6096" y="6264"/>
                  </a:cubicBezTo>
                  <a:cubicBezTo>
                    <a:pt x="6192" y="5692"/>
                    <a:pt x="7025" y="5883"/>
                    <a:pt x="6751" y="5561"/>
                  </a:cubicBezTo>
                  <a:cubicBezTo>
                    <a:pt x="6489" y="5240"/>
                    <a:pt x="6037" y="4240"/>
                    <a:pt x="6037" y="4240"/>
                  </a:cubicBezTo>
                  <a:cubicBezTo>
                    <a:pt x="6037" y="4240"/>
                    <a:pt x="6144" y="3882"/>
                    <a:pt x="6287" y="3501"/>
                  </a:cubicBezTo>
                  <a:cubicBezTo>
                    <a:pt x="6442" y="3132"/>
                    <a:pt x="5477" y="1192"/>
                    <a:pt x="5477" y="1192"/>
                  </a:cubicBezTo>
                  <a:lnTo>
                    <a:pt x="5156" y="441"/>
                  </a:lnTo>
                  <a:lnTo>
                    <a:pt x="4382"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7" name="Google Shape;567;p34" hidden="0"/>
            <p:cNvSpPr/>
            <p:nvPr isPhoto="0" userDrawn="0"/>
          </p:nvSpPr>
          <p:spPr bwMode="auto">
            <a:xfrm>
              <a:off x="607933" y="2317678"/>
              <a:ext cx="720661" cy="766323"/>
            </a:xfrm>
            <a:custGeom>
              <a:avLst/>
              <a:gdLst/>
              <a:ahLst/>
              <a:cxnLst/>
              <a:rect l="l" t="t" r="r" b="b"/>
              <a:pathLst>
                <a:path w="8633" h="9180" fill="norm" stroke="1" extrusionOk="0">
                  <a:moveTo>
                    <a:pt x="6741" y="0"/>
                  </a:moveTo>
                  <a:cubicBezTo>
                    <a:pt x="6466" y="0"/>
                    <a:pt x="6143" y="489"/>
                    <a:pt x="6275" y="1047"/>
                  </a:cubicBezTo>
                  <a:cubicBezTo>
                    <a:pt x="6275" y="1047"/>
                    <a:pt x="5407" y="599"/>
                    <a:pt x="4977" y="599"/>
                  </a:cubicBezTo>
                  <a:cubicBezTo>
                    <a:pt x="4927" y="599"/>
                    <a:pt x="4882" y="605"/>
                    <a:pt x="4846" y="619"/>
                  </a:cubicBezTo>
                  <a:cubicBezTo>
                    <a:pt x="4584" y="714"/>
                    <a:pt x="4489" y="1214"/>
                    <a:pt x="5049" y="1655"/>
                  </a:cubicBezTo>
                  <a:cubicBezTo>
                    <a:pt x="5049" y="1655"/>
                    <a:pt x="4665" y="1569"/>
                    <a:pt x="4164" y="1569"/>
                  </a:cubicBezTo>
                  <a:cubicBezTo>
                    <a:pt x="3177" y="1569"/>
                    <a:pt x="1735" y="1899"/>
                    <a:pt x="1870" y="3857"/>
                  </a:cubicBezTo>
                  <a:cubicBezTo>
                    <a:pt x="1870" y="3857"/>
                    <a:pt x="0" y="5238"/>
                    <a:pt x="3441" y="9179"/>
                  </a:cubicBezTo>
                  <a:cubicBezTo>
                    <a:pt x="3441" y="9179"/>
                    <a:pt x="4263" y="8989"/>
                    <a:pt x="4489" y="8858"/>
                  </a:cubicBezTo>
                  <a:cubicBezTo>
                    <a:pt x="4620" y="8786"/>
                    <a:pt x="5703" y="7917"/>
                    <a:pt x="5703" y="7917"/>
                  </a:cubicBezTo>
                  <a:cubicBezTo>
                    <a:pt x="5394" y="7810"/>
                    <a:pt x="4846" y="7489"/>
                    <a:pt x="4703" y="7108"/>
                  </a:cubicBezTo>
                  <a:cubicBezTo>
                    <a:pt x="4513" y="6619"/>
                    <a:pt x="4763" y="6048"/>
                    <a:pt x="5227" y="5965"/>
                  </a:cubicBezTo>
                  <a:cubicBezTo>
                    <a:pt x="5267" y="5958"/>
                    <a:pt x="5305" y="5954"/>
                    <a:pt x="5340" y="5954"/>
                  </a:cubicBezTo>
                  <a:cubicBezTo>
                    <a:pt x="5547" y="5954"/>
                    <a:pt x="5684" y="6069"/>
                    <a:pt x="5846" y="6262"/>
                  </a:cubicBezTo>
                  <a:cubicBezTo>
                    <a:pt x="5846" y="6262"/>
                    <a:pt x="5394" y="5691"/>
                    <a:pt x="5430" y="5465"/>
                  </a:cubicBezTo>
                  <a:cubicBezTo>
                    <a:pt x="5465" y="5191"/>
                    <a:pt x="6144" y="4905"/>
                    <a:pt x="6192" y="4631"/>
                  </a:cubicBezTo>
                  <a:cubicBezTo>
                    <a:pt x="6215" y="4500"/>
                    <a:pt x="5918" y="4238"/>
                    <a:pt x="5989" y="4131"/>
                  </a:cubicBezTo>
                  <a:cubicBezTo>
                    <a:pt x="6406" y="3595"/>
                    <a:pt x="8347" y="4226"/>
                    <a:pt x="8144" y="2417"/>
                  </a:cubicBezTo>
                  <a:cubicBezTo>
                    <a:pt x="7954" y="607"/>
                    <a:pt x="8632" y="869"/>
                    <a:pt x="8489" y="381"/>
                  </a:cubicBezTo>
                  <a:cubicBezTo>
                    <a:pt x="8465" y="302"/>
                    <a:pt x="8395" y="266"/>
                    <a:pt x="8299" y="266"/>
                  </a:cubicBezTo>
                  <a:cubicBezTo>
                    <a:pt x="7974" y="266"/>
                    <a:pt x="7358" y="682"/>
                    <a:pt x="7275" y="1262"/>
                  </a:cubicBezTo>
                  <a:cubicBezTo>
                    <a:pt x="7275" y="1262"/>
                    <a:pt x="7144" y="119"/>
                    <a:pt x="6811" y="12"/>
                  </a:cubicBezTo>
                  <a:cubicBezTo>
                    <a:pt x="6788" y="4"/>
                    <a:pt x="6764" y="0"/>
                    <a:pt x="6741"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8" name="Google Shape;568;p34" hidden="0"/>
            <p:cNvSpPr/>
            <p:nvPr isPhoto="0" userDrawn="0"/>
          </p:nvSpPr>
          <p:spPr bwMode="auto">
            <a:xfrm>
              <a:off x="1296702" y="2814533"/>
              <a:ext cx="14024" cy="42907"/>
            </a:xfrm>
            <a:custGeom>
              <a:avLst/>
              <a:gdLst/>
              <a:ahLst/>
              <a:cxnLst/>
              <a:rect l="l" t="t" r="r" b="b"/>
              <a:pathLst>
                <a:path w="168" h="514" fill="norm" stroke="1" extrusionOk="0">
                  <a:moveTo>
                    <a:pt x="72" y="1"/>
                  </a:moveTo>
                  <a:cubicBezTo>
                    <a:pt x="24" y="1"/>
                    <a:pt x="0" y="120"/>
                    <a:pt x="0" y="263"/>
                  </a:cubicBezTo>
                  <a:cubicBezTo>
                    <a:pt x="0" y="399"/>
                    <a:pt x="44" y="514"/>
                    <a:pt x="79" y="514"/>
                  </a:cubicBezTo>
                  <a:cubicBezTo>
                    <a:pt x="80" y="514"/>
                    <a:pt x="82" y="513"/>
                    <a:pt x="84" y="513"/>
                  </a:cubicBezTo>
                  <a:cubicBezTo>
                    <a:pt x="131" y="513"/>
                    <a:pt x="167" y="406"/>
                    <a:pt x="167" y="263"/>
                  </a:cubicBezTo>
                  <a:cubicBezTo>
                    <a:pt x="155" y="120"/>
                    <a:pt x="119" y="1"/>
                    <a:pt x="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9" name="Google Shape;569;p34" hidden="0"/>
            <p:cNvSpPr/>
            <p:nvPr isPhoto="0" userDrawn="0"/>
          </p:nvSpPr>
          <p:spPr bwMode="auto">
            <a:xfrm>
              <a:off x="1281760" y="2760857"/>
              <a:ext cx="29885" cy="32890"/>
            </a:xfrm>
            <a:custGeom>
              <a:avLst/>
              <a:gdLst/>
              <a:ahLst/>
              <a:cxnLst/>
              <a:rect l="l" t="t" r="r" b="b"/>
              <a:pathLst>
                <a:path w="358" h="394" fill="none" stroke="1" extrusionOk="0">
                  <a:moveTo>
                    <a:pt x="1" y="394"/>
                  </a:moveTo>
                  <a:cubicBezTo>
                    <a:pt x="1" y="394"/>
                    <a:pt x="120" y="25"/>
                    <a:pt x="358"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0" name="Google Shape;570;p34" hidden="0"/>
            <p:cNvSpPr/>
            <p:nvPr isPhoto="0" userDrawn="0"/>
          </p:nvSpPr>
          <p:spPr bwMode="auto">
            <a:xfrm>
              <a:off x="1068059" y="2422942"/>
              <a:ext cx="98503" cy="143247"/>
            </a:xfrm>
            <a:custGeom>
              <a:avLst/>
              <a:gdLst/>
              <a:ahLst/>
              <a:cxnLst/>
              <a:rect l="l" t="t" r="r" b="b"/>
              <a:pathLst>
                <a:path w="1180" h="1716" fill="none" stroke="1" extrusionOk="0">
                  <a:moveTo>
                    <a:pt x="1" y="1620"/>
                  </a:moveTo>
                  <a:cubicBezTo>
                    <a:pt x="1180" y="1715"/>
                    <a:pt x="203" y="1"/>
                    <a:pt x="203" y="1"/>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1" name="Google Shape;571;p34" hidden="0"/>
            <p:cNvSpPr/>
            <p:nvPr isPhoto="0" userDrawn="0"/>
          </p:nvSpPr>
          <p:spPr bwMode="auto">
            <a:xfrm>
              <a:off x="821635" y="2514433"/>
              <a:ext cx="217709" cy="111359"/>
            </a:xfrm>
            <a:custGeom>
              <a:avLst/>
              <a:gdLst/>
              <a:ahLst/>
              <a:cxnLst/>
              <a:rect l="l" t="t" r="r" b="b"/>
              <a:pathLst>
                <a:path w="2608" h="1334" fill="none" stroke="1" extrusionOk="0">
                  <a:moveTo>
                    <a:pt x="0" y="1334"/>
                  </a:moveTo>
                  <a:cubicBezTo>
                    <a:pt x="0" y="1334"/>
                    <a:pt x="917" y="0"/>
                    <a:pt x="2608" y="464"/>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2" name="Google Shape;572;p34" hidden="0"/>
            <p:cNvSpPr/>
            <p:nvPr isPhoto="0" userDrawn="0"/>
          </p:nvSpPr>
          <p:spPr bwMode="auto">
            <a:xfrm>
              <a:off x="1088010" y="2494482"/>
              <a:ext cx="123296" cy="124381"/>
            </a:xfrm>
            <a:custGeom>
              <a:avLst/>
              <a:gdLst/>
              <a:ahLst/>
              <a:cxnLst/>
              <a:rect l="l" t="t" r="r" b="b"/>
              <a:pathLst>
                <a:path w="1477" h="1490" fill="none" stroke="1" extrusionOk="0">
                  <a:moveTo>
                    <a:pt x="1369" y="1"/>
                  </a:moveTo>
                  <a:cubicBezTo>
                    <a:pt x="1476" y="596"/>
                    <a:pt x="1369" y="1394"/>
                    <a:pt x="0" y="1489"/>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3" name="Google Shape;573;p34" hidden="0"/>
            <p:cNvSpPr/>
            <p:nvPr isPhoto="0" userDrawn="0"/>
          </p:nvSpPr>
          <p:spPr bwMode="auto">
            <a:xfrm>
              <a:off x="1182422" y="2439888"/>
              <a:ext cx="11019" cy="22873"/>
            </a:xfrm>
            <a:custGeom>
              <a:avLst/>
              <a:gdLst/>
              <a:ahLst/>
              <a:cxnLst/>
              <a:rect l="l" t="t" r="r" b="b"/>
              <a:pathLst>
                <a:path w="132" h="274" fill="none" stroke="1" extrusionOk="0">
                  <a:moveTo>
                    <a:pt x="0" y="0"/>
                  </a:moveTo>
                  <a:cubicBezTo>
                    <a:pt x="48" y="83"/>
                    <a:pt x="95" y="179"/>
                    <a:pt x="131" y="274"/>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4" name="Google Shape;574;p34" hidden="0"/>
            <p:cNvSpPr/>
            <p:nvPr isPhoto="0" userDrawn="0"/>
          </p:nvSpPr>
          <p:spPr bwMode="auto">
            <a:xfrm>
              <a:off x="331625" y="3206290"/>
              <a:ext cx="1044637" cy="1382471"/>
            </a:xfrm>
            <a:custGeom>
              <a:avLst/>
              <a:gdLst/>
              <a:ahLst/>
              <a:cxnLst/>
              <a:rect l="l" t="t" r="r" b="b"/>
              <a:pathLst>
                <a:path w="12514" h="16561" fill="norm" stroke="1" extrusionOk="0">
                  <a:moveTo>
                    <a:pt x="5780" y="0"/>
                  </a:moveTo>
                  <a:cubicBezTo>
                    <a:pt x="5449" y="0"/>
                    <a:pt x="5162" y="77"/>
                    <a:pt x="4941" y="249"/>
                  </a:cubicBezTo>
                  <a:cubicBezTo>
                    <a:pt x="310" y="3880"/>
                    <a:pt x="286" y="6976"/>
                    <a:pt x="0" y="16560"/>
                  </a:cubicBezTo>
                  <a:lnTo>
                    <a:pt x="11454" y="16560"/>
                  </a:lnTo>
                  <a:cubicBezTo>
                    <a:pt x="11454" y="16560"/>
                    <a:pt x="12514" y="5702"/>
                    <a:pt x="11264" y="3666"/>
                  </a:cubicBezTo>
                  <a:cubicBezTo>
                    <a:pt x="10221" y="1957"/>
                    <a:pt x="7445" y="0"/>
                    <a:pt x="5780"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5" name="Google Shape;575;p34" hidden="0"/>
            <p:cNvSpPr/>
            <p:nvPr isPhoto="0" userDrawn="0"/>
          </p:nvSpPr>
          <p:spPr bwMode="auto">
            <a:xfrm>
              <a:off x="1037256" y="3479510"/>
              <a:ext cx="1096393" cy="1090383"/>
            </a:xfrm>
            <a:custGeom>
              <a:avLst/>
              <a:gdLst/>
              <a:ahLst/>
              <a:cxnLst/>
              <a:rect l="l" t="t" r="r" b="b"/>
              <a:pathLst>
                <a:path w="13134" h="13062" fill="norm" stroke="1" extrusionOk="0">
                  <a:moveTo>
                    <a:pt x="1989" y="0"/>
                  </a:moveTo>
                  <a:cubicBezTo>
                    <a:pt x="1" y="107"/>
                    <a:pt x="679" y="3870"/>
                    <a:pt x="1311" y="5596"/>
                  </a:cubicBezTo>
                  <a:cubicBezTo>
                    <a:pt x="1953" y="7310"/>
                    <a:pt x="3870" y="13061"/>
                    <a:pt x="5966" y="13061"/>
                  </a:cubicBezTo>
                  <a:cubicBezTo>
                    <a:pt x="8538" y="13061"/>
                    <a:pt x="12895" y="10537"/>
                    <a:pt x="13002" y="9573"/>
                  </a:cubicBezTo>
                  <a:cubicBezTo>
                    <a:pt x="13133" y="8561"/>
                    <a:pt x="12657" y="7858"/>
                    <a:pt x="11895" y="7751"/>
                  </a:cubicBezTo>
                  <a:cubicBezTo>
                    <a:pt x="11804" y="7736"/>
                    <a:pt x="11715" y="7730"/>
                    <a:pt x="11628" y="7730"/>
                  </a:cubicBezTo>
                  <a:cubicBezTo>
                    <a:pt x="10999" y="7730"/>
                    <a:pt x="10466" y="8082"/>
                    <a:pt x="9859" y="8406"/>
                  </a:cubicBezTo>
                  <a:cubicBezTo>
                    <a:pt x="9133" y="8811"/>
                    <a:pt x="8359" y="8858"/>
                    <a:pt x="7966" y="8918"/>
                  </a:cubicBezTo>
                  <a:cubicBezTo>
                    <a:pt x="7927" y="8925"/>
                    <a:pt x="7887" y="8929"/>
                    <a:pt x="7847" y="8929"/>
                  </a:cubicBezTo>
                  <a:cubicBezTo>
                    <a:pt x="7636" y="8929"/>
                    <a:pt x="7432" y="8824"/>
                    <a:pt x="7311" y="8644"/>
                  </a:cubicBezTo>
                  <a:cubicBezTo>
                    <a:pt x="6394" y="7310"/>
                    <a:pt x="5025" y="4632"/>
                    <a:pt x="4275" y="2596"/>
                  </a:cubicBezTo>
                  <a:cubicBezTo>
                    <a:pt x="3466" y="381"/>
                    <a:pt x="1989" y="0"/>
                    <a:pt x="1989"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6" name="Google Shape;576;p34" hidden="0"/>
            <p:cNvSpPr/>
            <p:nvPr isPhoto="0" userDrawn="0"/>
          </p:nvSpPr>
          <p:spPr bwMode="auto">
            <a:xfrm>
              <a:off x="1138680" y="3479510"/>
              <a:ext cx="54761" cy="18948"/>
            </a:xfrm>
            <a:custGeom>
              <a:avLst/>
              <a:gdLst/>
              <a:ahLst/>
              <a:cxnLst/>
              <a:rect l="l" t="t" r="r" b="b"/>
              <a:pathLst>
                <a:path w="656" h="227" fill="none" stroke="1" extrusionOk="0">
                  <a:moveTo>
                    <a:pt x="0" y="226"/>
                  </a:moveTo>
                  <a:cubicBezTo>
                    <a:pt x="191" y="83"/>
                    <a:pt x="417" y="0"/>
                    <a:pt x="655" y="0"/>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7" name="Google Shape;577;p34" hidden="0"/>
            <p:cNvSpPr/>
            <p:nvPr isPhoto="0" userDrawn="0"/>
          </p:nvSpPr>
          <p:spPr bwMode="auto">
            <a:xfrm>
              <a:off x="1095940" y="3533102"/>
              <a:ext cx="13022" cy="32890"/>
            </a:xfrm>
            <a:custGeom>
              <a:avLst/>
              <a:gdLst/>
              <a:ahLst/>
              <a:cxnLst/>
              <a:rect l="l" t="t" r="r" b="b"/>
              <a:pathLst>
                <a:path w="156" h="394" fill="none" stroke="1" extrusionOk="0">
                  <a:moveTo>
                    <a:pt x="0" y="394"/>
                  </a:moveTo>
                  <a:cubicBezTo>
                    <a:pt x="36" y="263"/>
                    <a:pt x="96" y="120"/>
                    <a:pt x="155" y="1"/>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8" name="Google Shape;578;p34" hidden="0"/>
            <p:cNvSpPr/>
            <p:nvPr isPhoto="0" userDrawn="0"/>
          </p:nvSpPr>
          <p:spPr bwMode="auto">
            <a:xfrm>
              <a:off x="1070062" y="3594791"/>
              <a:ext cx="204854" cy="654046"/>
            </a:xfrm>
            <a:custGeom>
              <a:avLst/>
              <a:gdLst/>
              <a:ahLst/>
              <a:cxnLst/>
              <a:rect l="l" t="t" r="r" b="b"/>
              <a:pathLst>
                <a:path w="2454" h="7835" fill="none" stroke="1" extrusionOk="0">
                  <a:moveTo>
                    <a:pt x="2453" y="7834"/>
                  </a:moveTo>
                  <a:cubicBezTo>
                    <a:pt x="1834" y="6668"/>
                    <a:pt x="1287" y="5453"/>
                    <a:pt x="810" y="4203"/>
                  </a:cubicBezTo>
                  <a:cubicBezTo>
                    <a:pt x="406" y="3143"/>
                    <a:pt x="1" y="1274"/>
                    <a:pt x="227" y="0"/>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9" name="Google Shape;579;p34" hidden="0"/>
            <p:cNvSpPr/>
            <p:nvPr isPhoto="0" userDrawn="0"/>
          </p:nvSpPr>
          <p:spPr bwMode="auto">
            <a:xfrm>
              <a:off x="806692" y="3158624"/>
              <a:ext cx="441346" cy="288164"/>
            </a:xfrm>
            <a:custGeom>
              <a:avLst/>
              <a:gdLst/>
              <a:ahLst/>
              <a:cxnLst/>
              <a:rect l="l" t="t" r="r" b="b"/>
              <a:pathLst>
                <a:path w="5287" h="3452" fill="norm" stroke="1" extrusionOk="0">
                  <a:moveTo>
                    <a:pt x="835" y="1"/>
                  </a:moveTo>
                  <a:cubicBezTo>
                    <a:pt x="696" y="1"/>
                    <a:pt x="571" y="19"/>
                    <a:pt x="465" y="58"/>
                  </a:cubicBezTo>
                  <a:cubicBezTo>
                    <a:pt x="167" y="165"/>
                    <a:pt x="1" y="486"/>
                    <a:pt x="96" y="796"/>
                  </a:cubicBezTo>
                  <a:cubicBezTo>
                    <a:pt x="96" y="808"/>
                    <a:pt x="96" y="820"/>
                    <a:pt x="108" y="820"/>
                  </a:cubicBezTo>
                  <a:cubicBezTo>
                    <a:pt x="108" y="820"/>
                    <a:pt x="2096" y="915"/>
                    <a:pt x="4704" y="3451"/>
                  </a:cubicBezTo>
                  <a:cubicBezTo>
                    <a:pt x="4704" y="3451"/>
                    <a:pt x="5287" y="2606"/>
                    <a:pt x="4704" y="1903"/>
                  </a:cubicBezTo>
                  <a:cubicBezTo>
                    <a:pt x="4182" y="1275"/>
                    <a:pt x="2005" y="1"/>
                    <a:pt x="835"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0" name="Google Shape;580;p34" hidden="0"/>
            <p:cNvSpPr/>
            <p:nvPr isPhoto="0" userDrawn="0"/>
          </p:nvSpPr>
          <p:spPr bwMode="auto">
            <a:xfrm>
              <a:off x="1172488" y="3426752"/>
              <a:ext cx="19951" cy="20035"/>
            </a:xfrm>
            <a:custGeom>
              <a:avLst/>
              <a:gdLst/>
              <a:ahLst/>
              <a:cxnLst/>
              <a:rect l="l" t="t" r="r" b="b"/>
              <a:pathLst>
                <a:path w="239" h="240" fill="none" stroke="1" extrusionOk="0">
                  <a:moveTo>
                    <a:pt x="0" y="1"/>
                  </a:moveTo>
                  <a:cubicBezTo>
                    <a:pt x="72" y="84"/>
                    <a:pt x="155" y="156"/>
                    <a:pt x="238" y="239"/>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1" name="Google Shape;581;p34" hidden="0"/>
            <p:cNvSpPr/>
            <p:nvPr isPhoto="0" userDrawn="0"/>
          </p:nvSpPr>
          <p:spPr bwMode="auto">
            <a:xfrm>
              <a:off x="872305" y="3239930"/>
              <a:ext cx="261452" cy="153181"/>
            </a:xfrm>
            <a:custGeom>
              <a:avLst/>
              <a:gdLst/>
              <a:ahLst/>
              <a:cxnLst/>
              <a:rect l="l" t="t" r="r" b="b"/>
              <a:pathLst>
                <a:path w="3132" h="1835" fill="none" stroke="1" extrusionOk="0">
                  <a:moveTo>
                    <a:pt x="0" y="1"/>
                  </a:moveTo>
                  <a:cubicBezTo>
                    <a:pt x="691" y="215"/>
                    <a:pt x="1810" y="703"/>
                    <a:pt x="3132" y="1834"/>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2" name="Google Shape;582;p34" hidden="0"/>
            <p:cNvSpPr/>
            <p:nvPr isPhoto="0" userDrawn="0"/>
          </p:nvSpPr>
          <p:spPr bwMode="auto">
            <a:xfrm>
              <a:off x="809697" y="3226992"/>
              <a:ext cx="28883" cy="4090"/>
            </a:xfrm>
            <a:custGeom>
              <a:avLst/>
              <a:gdLst/>
              <a:ahLst/>
              <a:cxnLst/>
              <a:rect l="l" t="t" r="r" b="b"/>
              <a:pathLst>
                <a:path w="346" h="49" fill="none" stroke="1" extrusionOk="0">
                  <a:moveTo>
                    <a:pt x="0" y="1"/>
                  </a:moveTo>
                  <a:cubicBezTo>
                    <a:pt x="119" y="13"/>
                    <a:pt x="227" y="25"/>
                    <a:pt x="346" y="48"/>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3" name="Google Shape;583;p34" hidden="0"/>
            <p:cNvSpPr/>
            <p:nvPr isPhoto="0" userDrawn="0"/>
          </p:nvSpPr>
          <p:spPr bwMode="auto">
            <a:xfrm>
              <a:off x="1637622" y="4264610"/>
              <a:ext cx="58685" cy="143247"/>
            </a:xfrm>
            <a:custGeom>
              <a:avLst/>
              <a:gdLst/>
              <a:ahLst/>
              <a:cxnLst/>
              <a:rect l="l" t="t" r="r" b="b"/>
              <a:pathLst>
                <a:path w="703" h="1716" fill="none" stroke="1" extrusionOk="0">
                  <a:moveTo>
                    <a:pt x="703" y="942"/>
                  </a:moveTo>
                  <a:cubicBezTo>
                    <a:pt x="703" y="942"/>
                    <a:pt x="703" y="334"/>
                    <a:pt x="381" y="168"/>
                  </a:cubicBezTo>
                  <a:cubicBezTo>
                    <a:pt x="60" y="1"/>
                    <a:pt x="322" y="942"/>
                    <a:pt x="0" y="1715"/>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4" name="Google Shape;584;p34" hidden="0"/>
            <p:cNvSpPr/>
            <p:nvPr isPhoto="0" userDrawn="0"/>
          </p:nvSpPr>
          <p:spPr bwMode="auto">
            <a:xfrm>
              <a:off x="1413987" y="3788541"/>
              <a:ext cx="41822" cy="215789"/>
            </a:xfrm>
            <a:custGeom>
              <a:avLst/>
              <a:gdLst/>
              <a:ahLst/>
              <a:cxnLst/>
              <a:rect l="l" t="t" r="r" b="b"/>
              <a:pathLst>
                <a:path w="501" h="2585" fill="none" stroke="1" extrusionOk="0">
                  <a:moveTo>
                    <a:pt x="0" y="1"/>
                  </a:moveTo>
                  <a:cubicBezTo>
                    <a:pt x="0" y="1"/>
                    <a:pt x="262" y="37"/>
                    <a:pt x="500" y="2584"/>
                  </a:cubicBezTo>
                </a:path>
              </a:pathLst>
            </a:custGeom>
            <a:noFill/>
            <a:ln w="38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5" name="Google Shape;585;p34" hidden="0"/>
            <p:cNvSpPr/>
            <p:nvPr isPhoto="0" userDrawn="0"/>
          </p:nvSpPr>
          <p:spPr bwMode="auto">
            <a:xfrm>
              <a:off x="1080998" y="2978565"/>
              <a:ext cx="221716" cy="258446"/>
            </a:xfrm>
            <a:custGeom>
              <a:avLst/>
              <a:gdLst/>
              <a:ahLst/>
              <a:cxnLst/>
              <a:rect l="l" t="t" r="r" b="b"/>
              <a:pathLst>
                <a:path w="2656" h="3096" fill="norm" stroke="1" extrusionOk="0">
                  <a:moveTo>
                    <a:pt x="36" y="0"/>
                  </a:moveTo>
                  <a:lnTo>
                    <a:pt x="36" y="0"/>
                  </a:lnTo>
                  <a:cubicBezTo>
                    <a:pt x="1" y="465"/>
                    <a:pt x="72" y="941"/>
                    <a:pt x="251" y="1369"/>
                  </a:cubicBezTo>
                  <a:cubicBezTo>
                    <a:pt x="548" y="2072"/>
                    <a:pt x="917" y="2632"/>
                    <a:pt x="1037" y="3096"/>
                  </a:cubicBezTo>
                  <a:cubicBezTo>
                    <a:pt x="1083" y="2708"/>
                    <a:pt x="1281" y="2669"/>
                    <a:pt x="1610" y="2669"/>
                  </a:cubicBezTo>
                  <a:cubicBezTo>
                    <a:pt x="1695" y="2669"/>
                    <a:pt x="1787" y="2672"/>
                    <a:pt x="1888" y="2672"/>
                  </a:cubicBezTo>
                  <a:cubicBezTo>
                    <a:pt x="1999" y="2672"/>
                    <a:pt x="2120" y="2668"/>
                    <a:pt x="2251" y="2655"/>
                  </a:cubicBezTo>
                  <a:cubicBezTo>
                    <a:pt x="2430" y="2620"/>
                    <a:pt x="2584" y="2501"/>
                    <a:pt x="2656" y="2334"/>
                  </a:cubicBezTo>
                  <a:lnTo>
                    <a:pt x="2656" y="2334"/>
                  </a:lnTo>
                  <a:cubicBezTo>
                    <a:pt x="2635" y="2375"/>
                    <a:pt x="2527" y="2543"/>
                    <a:pt x="2314" y="2543"/>
                  </a:cubicBezTo>
                  <a:cubicBezTo>
                    <a:pt x="2158" y="2543"/>
                    <a:pt x="1945" y="2453"/>
                    <a:pt x="1668" y="2155"/>
                  </a:cubicBezTo>
                  <a:cubicBezTo>
                    <a:pt x="977" y="1405"/>
                    <a:pt x="679" y="1334"/>
                    <a:pt x="477" y="941"/>
                  </a:cubicBezTo>
                  <a:cubicBezTo>
                    <a:pt x="334" y="667"/>
                    <a:pt x="263" y="357"/>
                    <a:pt x="251" y="48"/>
                  </a:cubicBezTo>
                  <a:lnTo>
                    <a:pt x="36"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6" name="Google Shape;586;p34" hidden="0"/>
            <p:cNvSpPr/>
            <p:nvPr isPhoto="0" userDrawn="0"/>
          </p:nvSpPr>
          <p:spPr bwMode="auto">
            <a:xfrm>
              <a:off x="1081999" y="2836569"/>
              <a:ext cx="247594" cy="364379"/>
            </a:xfrm>
            <a:custGeom>
              <a:avLst/>
              <a:gdLst/>
              <a:ahLst/>
              <a:cxnLst/>
              <a:rect l="l" t="t" r="r" b="b"/>
              <a:pathLst>
                <a:path w="2966" h="4365" fill="norm" stroke="1" extrusionOk="0">
                  <a:moveTo>
                    <a:pt x="110" y="1"/>
                  </a:moveTo>
                  <a:cubicBezTo>
                    <a:pt x="1" y="1"/>
                    <a:pt x="397" y="833"/>
                    <a:pt x="322" y="1261"/>
                  </a:cubicBezTo>
                  <a:cubicBezTo>
                    <a:pt x="239" y="1737"/>
                    <a:pt x="60" y="2368"/>
                    <a:pt x="417" y="2951"/>
                  </a:cubicBezTo>
                  <a:cubicBezTo>
                    <a:pt x="644" y="3309"/>
                    <a:pt x="1215" y="3940"/>
                    <a:pt x="1620" y="4356"/>
                  </a:cubicBezTo>
                  <a:cubicBezTo>
                    <a:pt x="1704" y="4361"/>
                    <a:pt x="1790" y="4364"/>
                    <a:pt x="1876" y="4364"/>
                  </a:cubicBezTo>
                  <a:cubicBezTo>
                    <a:pt x="1998" y="4364"/>
                    <a:pt x="2120" y="4358"/>
                    <a:pt x="2239" y="4344"/>
                  </a:cubicBezTo>
                  <a:cubicBezTo>
                    <a:pt x="2953" y="4273"/>
                    <a:pt x="2834" y="2749"/>
                    <a:pt x="2930" y="2166"/>
                  </a:cubicBezTo>
                  <a:cubicBezTo>
                    <a:pt x="2941" y="2130"/>
                    <a:pt x="2953" y="2094"/>
                    <a:pt x="2965" y="2058"/>
                  </a:cubicBezTo>
                  <a:cubicBezTo>
                    <a:pt x="2870" y="2035"/>
                    <a:pt x="2773" y="2023"/>
                    <a:pt x="2678" y="2023"/>
                  </a:cubicBezTo>
                  <a:cubicBezTo>
                    <a:pt x="2486" y="2023"/>
                    <a:pt x="2299" y="2070"/>
                    <a:pt x="2132" y="2166"/>
                  </a:cubicBezTo>
                  <a:cubicBezTo>
                    <a:pt x="2034" y="2217"/>
                    <a:pt x="1954" y="2240"/>
                    <a:pt x="1886" y="2240"/>
                  </a:cubicBezTo>
                  <a:cubicBezTo>
                    <a:pt x="1548" y="2240"/>
                    <a:pt x="1516" y="1683"/>
                    <a:pt x="1179" y="1416"/>
                  </a:cubicBezTo>
                  <a:cubicBezTo>
                    <a:pt x="775" y="1094"/>
                    <a:pt x="429" y="261"/>
                    <a:pt x="167" y="34"/>
                  </a:cubicBezTo>
                  <a:cubicBezTo>
                    <a:pt x="141" y="11"/>
                    <a:pt x="122" y="1"/>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7" name="Google Shape;587;p34" hidden="0"/>
            <p:cNvSpPr/>
            <p:nvPr isPhoto="0" userDrawn="0"/>
          </p:nvSpPr>
          <p:spPr bwMode="auto">
            <a:xfrm>
              <a:off x="1285767" y="3025228"/>
              <a:ext cx="29885" cy="32890"/>
            </a:xfrm>
            <a:custGeom>
              <a:avLst/>
              <a:gdLst/>
              <a:ahLst/>
              <a:cxnLst/>
              <a:rect l="l" t="t" r="r" b="b"/>
              <a:pathLst>
                <a:path w="358" h="394" fill="none" stroke="1" extrusionOk="0">
                  <a:moveTo>
                    <a:pt x="358" y="394"/>
                  </a:moveTo>
                  <a:cubicBezTo>
                    <a:pt x="358" y="394"/>
                    <a:pt x="0" y="227"/>
                    <a:pt x="0" y="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1899343764" name="" hidden="0"/>
          <p:cNvSpPr txBox="1"/>
          <p:nvPr isPhoto="0" userDrawn="0"/>
        </p:nvSpPr>
        <p:spPr bwMode="auto">
          <a:xfrm flipH="0" flipV="0">
            <a:off x="4571999" y="1386116"/>
            <a:ext cx="4412966" cy="1584995"/>
          </a:xfrm>
          <a:prstGeom prst="rect">
            <a:avLst/>
          </a:prstGeom>
          <a:noFill/>
        </p:spPr>
        <p:txBody>
          <a:bodyPr vertOverflow="overflow" horzOverflow="clip" vert="horz" wrap="square" lIns="91440" tIns="45720" rIns="91440" bIns="45720" numCol="1" spcCol="0" rtlCol="0" fromWordArt="0" anchor="t" anchorCtr="0" forceAA="0" upright="0" compatLnSpc="0">
            <a:spAutoFit/>
          </a:bodyPr>
          <a:p>
            <a:pPr algn="l">
              <a:defRPr/>
            </a:pPr>
            <a:r>
              <a:rPr lang="pt-BR" sz="1400" b="0" i="0" u="none" strike="noStrike" cap="none" spc="0">
                <a:solidFill>
                  <a:schemeClr val="dk1"/>
                </a:solidFill>
                <a:latin typeface="Space Grotesk"/>
                <a:ea typeface="Space Grotesk"/>
                <a:cs typeface="Space Grotesk"/>
              </a:rPr>
              <a:t>Certificar através da prática os conhecimentos compartilhados durante o curso </a:t>
            </a:r>
            <a:r>
              <a:rPr lang="pt-BR" sz="1400" b="0" i="0" u="none" strike="noStrike" cap="none" spc="0">
                <a:solidFill>
                  <a:schemeClr val="dk1"/>
                </a:solidFill>
                <a:latin typeface="Space Grotesk"/>
                <a:ea typeface="Space Grotesk"/>
                <a:cs typeface="Space Grotesk"/>
              </a:rPr>
              <a:t>da </a:t>
            </a:r>
            <a:r>
              <a:rPr lang="pt-BR" sz="1400" b="0" i="0" u="none" strike="noStrike" cap="none" spc="0">
                <a:solidFill>
                  <a:schemeClr val="dk1"/>
                </a:solidFill>
                <a:latin typeface="Space Grotesk"/>
                <a:ea typeface="Space Grotesk"/>
                <a:cs typeface="Space Grotesk"/>
              </a:rPr>
              <a:t>Pós-graduação Lato Sensu em Arquitetura de Software Distribuído</a:t>
            </a:r>
            <a:r>
              <a:rPr lang="pt-BR" sz="1400" b="0" i="0" u="none" strike="noStrike" cap="none" spc="0">
                <a:solidFill>
                  <a:schemeClr val="dk1"/>
                </a:solidFill>
                <a:latin typeface="Space Grotesk"/>
                <a:ea typeface="Space Grotesk"/>
                <a:cs typeface="Space Grotesk"/>
              </a:rPr>
              <a:t>.</a:t>
            </a:r>
            <a:br>
              <a:rPr lang="pt-BR" sz="1400" b="0" i="0" u="none" strike="noStrike" cap="none" spc="0">
                <a:solidFill>
                  <a:schemeClr val="dk1"/>
                </a:solidFill>
                <a:latin typeface="Space Grotesk"/>
                <a:ea typeface="Space Grotesk"/>
                <a:cs typeface="Space Grotesk"/>
              </a:rPr>
            </a:br>
            <a:br>
              <a:rPr lang="pt-BR" sz="1400" b="0" i="0" u="none" strike="noStrike" cap="none" spc="0">
                <a:solidFill>
                  <a:schemeClr val="dk1"/>
                </a:solidFill>
                <a:latin typeface="Space Grotesk"/>
                <a:ea typeface="Space Grotesk"/>
                <a:cs typeface="Space Grotesk"/>
              </a:rPr>
            </a:br>
            <a:r>
              <a:rPr lang="pt-BR" sz="1400" b="0" i="0" u="none" strike="noStrike" cap="none" spc="0">
                <a:solidFill>
                  <a:schemeClr val="dk1"/>
                </a:solidFill>
                <a:latin typeface="Space Grotesk"/>
                <a:ea typeface="Space Grotesk"/>
                <a:cs typeface="Space Grotesk"/>
              </a:rPr>
              <a:t>Aisoftware Tracker </a:t>
            </a:r>
            <a:r>
              <a:rPr lang="pt-BR" sz="1400" b="0" i="0" u="none" strike="noStrike" cap="none" spc="0">
                <a:solidFill>
                  <a:schemeClr val="dk1"/>
                </a:solidFill>
                <a:latin typeface="Space Grotesk"/>
                <a:ea typeface="Space Grotesk"/>
                <a:cs typeface="Space Grotesk"/>
              </a:rPr>
              <a:t>é um projeto pessoal com intuito educacional objetivando </a:t>
            </a:r>
            <a:r>
              <a:rPr lang="pt-BR" sz="1400" b="0" i="0" u="none" strike="noStrike" cap="none" spc="0">
                <a:solidFill>
                  <a:schemeClr val="dk1"/>
                </a:solidFill>
                <a:latin typeface="Space Grotesk"/>
                <a:ea typeface="Space Grotesk"/>
                <a:cs typeface="Space Grotesk"/>
              </a:rPr>
              <a:t>o desenvolvimento do estudo e </a:t>
            </a:r>
            <a:r>
              <a:rPr lang="pt-BR" sz="1400" b="0" i="0" u="none" strike="noStrike" cap="none" spc="0">
                <a:solidFill>
                  <a:schemeClr val="dk1"/>
                </a:solidFill>
                <a:latin typeface="Space Grotesk"/>
                <a:ea typeface="Space Grotesk"/>
                <a:cs typeface="Space Grotesk"/>
              </a:rPr>
              <a:t>práticas </a:t>
            </a:r>
            <a:r>
              <a:rPr lang="pt-BR" sz="1400" b="0" i="0" u="none" strike="noStrike" cap="none" spc="0">
                <a:solidFill>
                  <a:schemeClr val="dk1"/>
                </a:solidFill>
                <a:latin typeface="Space Grotesk"/>
                <a:ea typeface="Space Grotesk"/>
                <a:cs typeface="Space Grotesk"/>
              </a:rPr>
              <a:t>requeridas.</a:t>
            </a:r>
            <a:endParaRPr sz="1400" b="0" i="0" u="none" strike="noStrike" cap="none" spc="0">
              <a:solidFill>
                <a:schemeClr val="dk1"/>
              </a:solidFill>
              <a:latin typeface="Space Grotesk"/>
              <a:ea typeface="Space Grotesk"/>
              <a:cs typeface="Space Grotesk"/>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0E2A47"/>
        </a:solidFill>
      </p:bgPr>
    </p:bg>
    <p:spTree>
      <p:nvGrpSpPr>
        <p:cNvPr id="1" name="" hidden="0"/>
        <p:cNvGrpSpPr/>
        <p:nvPr isPhoto="0" userDrawn="0"/>
      </p:nvGrpSpPr>
      <p:grpSpPr bwMode="auto">
        <a:xfrm>
          <a:off x="0" y="0"/>
          <a:ext cx="0" cy="0"/>
          <a:chOff x="0" y="0"/>
          <a:chExt cx="0" cy="0"/>
        </a:xfrm>
      </p:grpSpPr>
      <p:sp>
        <p:nvSpPr>
          <p:cNvPr id="3120" name="Google Shape;3120;p60" hidden="0"/>
          <p:cNvSpPr txBox="1"/>
          <p:nvPr isPhoto="0" userDrawn="0">
            <p:ph type="body" idx="4294967295" hasCustomPrompt="0"/>
          </p:nvPr>
        </p:nvSpPr>
        <p:spPr bwMode="auto">
          <a:xfrm>
            <a:off x="1068100" y="1087849"/>
            <a:ext cx="7047300" cy="4401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rgbClr val="FFFFFF"/>
                </a:solidFill>
                <a:latin typeface="Arial"/>
                <a:ea typeface="Arial"/>
                <a:cs typeface="Arial"/>
              </a:rPr>
              <a:t>This presentation has been made using the following fonts:</a:t>
            </a:r>
            <a:endParaRPr>
              <a:solidFill>
                <a:srgbClr val="FFFFFF"/>
              </a:solidFill>
              <a:latin typeface="Arial"/>
              <a:ea typeface="Arial"/>
              <a:cs typeface="Arial"/>
            </a:endParaRPr>
          </a:p>
          <a:p>
            <a:pPr marL="0" lvl="0" indent="0" algn="l">
              <a:spcBef>
                <a:spcPts val="0"/>
              </a:spcBef>
              <a:spcAft>
                <a:spcPts val="0"/>
              </a:spcAft>
              <a:buNone/>
              <a:defRPr/>
            </a:pPr>
            <a:endParaRPr sz="1300">
              <a:solidFill>
                <a:srgbClr val="435D74"/>
              </a:solidFill>
              <a:latin typeface="Arial"/>
              <a:ea typeface="Arial"/>
              <a:cs typeface="Arial"/>
            </a:endParaRPr>
          </a:p>
        </p:txBody>
      </p:sp>
      <p:sp>
        <p:nvSpPr>
          <p:cNvPr id="3121" name="Google Shape;3121;p60" hidden="0"/>
          <p:cNvSpPr txBox="1"/>
          <p:nvPr isPhoto="0" userDrawn="0">
            <p:ph type="body" idx="4294967295" hasCustomPrompt="0"/>
          </p:nvPr>
        </p:nvSpPr>
        <p:spPr bwMode="auto">
          <a:xfrm>
            <a:off x="1068100" y="1610422"/>
            <a:ext cx="7047300" cy="12549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b="1">
                <a:solidFill>
                  <a:srgbClr val="EFEFEF"/>
                </a:solidFill>
                <a:latin typeface="Arial"/>
                <a:ea typeface="Arial"/>
                <a:cs typeface="Arial"/>
              </a:rPr>
              <a:t>Fira Sans Extra Condensed</a:t>
            </a:r>
            <a:endParaRPr b="1">
              <a:solidFill>
                <a:srgbClr val="EFEFEF"/>
              </a:solidFill>
              <a:latin typeface="Arial"/>
              <a:ea typeface="Arial"/>
              <a:cs typeface="Arial"/>
            </a:endParaRPr>
          </a:p>
          <a:p>
            <a:pPr marL="0" lvl="0" indent="0" algn="ctr">
              <a:spcBef>
                <a:spcPts val="0"/>
              </a:spcBef>
              <a:spcAft>
                <a:spcPts val="0"/>
              </a:spcAft>
              <a:buNone/>
              <a:defRPr/>
            </a:pPr>
            <a:r>
              <a:rPr lang="de">
                <a:solidFill>
                  <a:srgbClr val="FFFFFF"/>
                </a:solidFill>
                <a:latin typeface="Arial"/>
                <a:ea typeface="Arial"/>
                <a:cs typeface="Arial"/>
              </a:rPr>
              <a:t>(</a:t>
            </a:r>
            <a:r>
              <a:rPr lang="de" u="sng">
                <a:solidFill>
                  <a:schemeClr val="lt1"/>
                </a:solidFill>
                <a:latin typeface="Arial"/>
                <a:ea typeface="Arial"/>
                <a:cs typeface="Arial"/>
                <a:hlinkClick r:id="rId2" tooltip="https://fonts.google.com/specimen/Space+Grotesk"/>
              </a:rPr>
              <a:t>https://fonts.google.com/specimen/Space+Grotesk</a:t>
            </a:r>
            <a:r>
              <a:rPr lang="de">
                <a:solidFill>
                  <a:srgbClr val="FFFFFF"/>
                </a:solidFill>
                <a:latin typeface="Arial"/>
                <a:ea typeface="Arial"/>
                <a:cs typeface="Arial"/>
              </a:rPr>
              <a:t>)</a:t>
            </a:r>
            <a:endParaRPr>
              <a:solidFill>
                <a:srgbClr val="FFFFFF"/>
              </a:solidFill>
              <a:latin typeface="Arial"/>
              <a:ea typeface="Arial"/>
              <a:cs typeface="Arial"/>
            </a:endParaRPr>
          </a:p>
          <a:p>
            <a:pPr marL="0" lvl="0" indent="0" algn="ctr">
              <a:spcBef>
                <a:spcPts val="0"/>
              </a:spcBef>
              <a:spcAft>
                <a:spcPts val="0"/>
              </a:spcAft>
              <a:buNone/>
              <a:defRPr/>
            </a:pPr>
            <a:endParaRPr sz="800">
              <a:solidFill>
                <a:srgbClr val="435D74"/>
              </a:solidFill>
              <a:latin typeface="Arial"/>
              <a:ea typeface="Arial"/>
              <a:cs typeface="Arial"/>
            </a:endParaRPr>
          </a:p>
          <a:p>
            <a:pPr marL="0" lvl="0" indent="0" algn="ctr">
              <a:spcBef>
                <a:spcPts val="0"/>
              </a:spcBef>
              <a:spcAft>
                <a:spcPts val="0"/>
              </a:spcAft>
              <a:buNone/>
              <a:defRPr/>
            </a:pPr>
            <a:r>
              <a:rPr lang="de" b="1">
                <a:solidFill>
                  <a:schemeClr val="lt1"/>
                </a:solidFill>
                <a:latin typeface="Arial"/>
                <a:ea typeface="Arial"/>
                <a:cs typeface="Arial"/>
              </a:rPr>
              <a:t>Archivo</a:t>
            </a:r>
            <a:endParaRPr b="1">
              <a:solidFill>
                <a:srgbClr val="FFFFFF"/>
              </a:solidFill>
              <a:latin typeface="Arial"/>
              <a:ea typeface="Arial"/>
              <a:cs typeface="Arial"/>
            </a:endParaRPr>
          </a:p>
          <a:p>
            <a:pPr marL="0" lvl="0" indent="0" algn="ctr">
              <a:spcBef>
                <a:spcPts val="0"/>
              </a:spcBef>
              <a:spcAft>
                <a:spcPts val="0"/>
              </a:spcAft>
              <a:buClr>
                <a:schemeClr val="dk1"/>
              </a:buClr>
              <a:buSzPts val="1100"/>
              <a:buFont typeface="Arial"/>
              <a:buNone/>
              <a:defRPr/>
            </a:pPr>
            <a:r>
              <a:rPr lang="de">
                <a:solidFill>
                  <a:schemeClr val="lt1"/>
                </a:solidFill>
                <a:latin typeface="Arial"/>
                <a:ea typeface="Arial"/>
                <a:cs typeface="Arial"/>
              </a:rPr>
              <a:t>(</a:t>
            </a:r>
            <a:r>
              <a:rPr lang="de" u="sng">
                <a:solidFill>
                  <a:schemeClr val="lt1"/>
                </a:solidFill>
                <a:latin typeface="Arial"/>
                <a:ea typeface="Arial"/>
                <a:cs typeface="Arial"/>
                <a:hlinkClick r:id="rId3" tooltip="https://fonts.google.com/specimen/Archivo"/>
              </a:rPr>
              <a:t>https://fonts.google.com/specimen/Archivo</a:t>
            </a:r>
            <a:r>
              <a:rPr lang="de">
                <a:solidFill>
                  <a:schemeClr val="lt1"/>
                </a:solidFill>
                <a:latin typeface="Arial"/>
                <a:ea typeface="Arial"/>
                <a:cs typeface="Arial"/>
              </a:rPr>
              <a:t>)</a:t>
            </a:r>
            <a:endParaRPr>
              <a:solidFill>
                <a:srgbClr val="FFFFFF"/>
              </a:solidFill>
              <a:latin typeface="Arial"/>
              <a:ea typeface="Arial"/>
              <a:cs typeface="Arial"/>
            </a:endParaRPr>
          </a:p>
        </p:txBody>
      </p:sp>
      <p:sp>
        <p:nvSpPr>
          <p:cNvPr id="3122" name="Google Shape;3122;p60" hidden="0"/>
          <p:cNvSpPr/>
          <p:nvPr isPhoto="0" userDrawn="0"/>
        </p:nvSpPr>
        <p:spPr bwMode="auto">
          <a:xfrm>
            <a:off x="2583550" y="2988225"/>
            <a:ext cx="791400" cy="754200"/>
          </a:xfrm>
          <a:prstGeom prst="roundRect">
            <a:avLst>
              <a:gd name="adj" fmla="val 16667"/>
            </a:avLst>
          </a:prstGeom>
          <a:solidFill>
            <a:schemeClr val="dk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23" name="Google Shape;3123;p60" hidden="0"/>
          <p:cNvSpPr/>
          <p:nvPr isPhoto="0" userDrawn="0"/>
        </p:nvSpPr>
        <p:spPr bwMode="auto">
          <a:xfrm>
            <a:off x="36453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24" name="Google Shape;3124;p60" hidden="0"/>
          <p:cNvSpPr/>
          <p:nvPr isPhoto="0" userDrawn="0"/>
        </p:nvSpPr>
        <p:spPr bwMode="auto">
          <a:xfrm>
            <a:off x="4707189" y="2988225"/>
            <a:ext cx="791400" cy="754200"/>
          </a:xfrm>
          <a:prstGeom prst="roundRect">
            <a:avLst>
              <a:gd name="adj" fmla="val 16667"/>
            </a:avLst>
          </a:prstGeom>
          <a:solidFill>
            <a:srgbClr val="D0CBE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25" name="Google Shape;3125;p60" hidden="0"/>
          <p:cNvSpPr txBox="1"/>
          <p:nvPr isPhoto="0" userDrawn="0"/>
        </p:nvSpPr>
        <p:spPr bwMode="auto">
          <a:xfrm>
            <a:off x="2583550" y="3145275"/>
            <a:ext cx="791400" cy="440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1000">
                <a:solidFill>
                  <a:srgbClr val="FFFFFF"/>
                </a:solidFill>
              </a:rPr>
              <a:t>#000000</a:t>
            </a:r>
            <a:endParaRPr sz="1000">
              <a:solidFill>
                <a:srgbClr val="FFFFFF"/>
              </a:solidFill>
            </a:endParaRPr>
          </a:p>
        </p:txBody>
      </p:sp>
      <p:sp>
        <p:nvSpPr>
          <p:cNvPr id="3126" name="Google Shape;3126;p60" hidden="0"/>
          <p:cNvSpPr txBox="1"/>
          <p:nvPr isPhoto="0" userDrawn="0"/>
        </p:nvSpPr>
        <p:spPr bwMode="auto">
          <a:xfrm>
            <a:off x="3645375" y="3145275"/>
            <a:ext cx="791400" cy="440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1000">
                <a:solidFill>
                  <a:schemeClr val="dk1"/>
                </a:solidFill>
              </a:rPr>
              <a:t>#ffffff</a:t>
            </a:r>
            <a:endParaRPr sz="1000">
              <a:solidFill>
                <a:schemeClr val="dk1"/>
              </a:solidFill>
            </a:endParaRPr>
          </a:p>
        </p:txBody>
      </p:sp>
      <p:sp>
        <p:nvSpPr>
          <p:cNvPr id="3127" name="Google Shape;3127;p60" hidden="0"/>
          <p:cNvSpPr txBox="1"/>
          <p:nvPr isPhoto="0" userDrawn="0"/>
        </p:nvSpPr>
        <p:spPr bwMode="auto">
          <a:xfrm>
            <a:off x="4707200" y="3145275"/>
            <a:ext cx="791400" cy="440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1000">
                <a:solidFill>
                  <a:srgbClr val="FFFFFF"/>
                </a:solidFill>
              </a:rPr>
              <a:t>#d0cbed</a:t>
            </a:r>
            <a:endParaRPr sz="1000">
              <a:solidFill>
                <a:srgbClr val="FFFFFF"/>
              </a:solidFill>
            </a:endParaRPr>
          </a:p>
        </p:txBody>
      </p:sp>
      <p:sp>
        <p:nvSpPr>
          <p:cNvPr id="3128" name="Google Shape;3128;p60" hidden="0"/>
          <p:cNvSpPr/>
          <p:nvPr isPhoto="0" userDrawn="0"/>
        </p:nvSpPr>
        <p:spPr bwMode="auto">
          <a:xfrm>
            <a:off x="5769025" y="2988225"/>
            <a:ext cx="791400" cy="754200"/>
          </a:xfrm>
          <a:prstGeom prst="roundRect">
            <a:avLst>
              <a:gd name="adj" fmla="val 16667"/>
            </a:avLst>
          </a:prstGeom>
          <a:solidFill>
            <a:srgbClr val="6453C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29" name="Google Shape;3129;p60" hidden="0"/>
          <p:cNvSpPr txBox="1"/>
          <p:nvPr isPhoto="0" userDrawn="0"/>
        </p:nvSpPr>
        <p:spPr bwMode="auto">
          <a:xfrm>
            <a:off x="5769025" y="3145275"/>
            <a:ext cx="791400" cy="440100"/>
          </a:xfrm>
          <a:prstGeom prst="rect">
            <a:avLst/>
          </a:prstGeom>
          <a:solidFill>
            <a:srgbClr val="6453C2"/>
          </a:solid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1000">
                <a:solidFill>
                  <a:srgbClr val="FFFFFF"/>
                </a:solidFill>
              </a:rPr>
              <a:t>#6453c2</a:t>
            </a:r>
            <a:endParaRPr sz="1000">
              <a:solidFill>
                <a:srgbClr val="FFFFFF"/>
              </a:solidFill>
            </a:endParaRPr>
          </a:p>
        </p:txBody>
      </p:sp>
      <p:sp>
        <p:nvSpPr>
          <p:cNvPr id="3130" name="Google Shape;3130;p60" hidden="0"/>
          <p:cNvSpPr/>
          <p:nvPr isPhoto="0" userDrawn="0"/>
        </p:nvSpPr>
        <p:spPr bwMode="auto">
          <a:xfrm>
            <a:off x="2583550" y="3919325"/>
            <a:ext cx="791400" cy="754200"/>
          </a:xfrm>
          <a:prstGeom prst="roundRect">
            <a:avLst>
              <a:gd name="adj" fmla="val 16667"/>
            </a:avLst>
          </a:prstGeom>
          <a:solidFill>
            <a:srgbClr val="50429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31" name="Google Shape;3131;p60" hidden="0"/>
          <p:cNvSpPr/>
          <p:nvPr isPhoto="0" userDrawn="0"/>
        </p:nvSpPr>
        <p:spPr bwMode="auto">
          <a:xfrm>
            <a:off x="3645370" y="3919325"/>
            <a:ext cx="791400" cy="754200"/>
          </a:xfrm>
          <a:prstGeom prst="roundRect">
            <a:avLst>
              <a:gd name="adj" fmla="val 16667"/>
            </a:avLst>
          </a:prstGeom>
          <a:solidFill>
            <a:srgbClr val="515B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32" name="Google Shape;3132;p60" hidden="0"/>
          <p:cNvSpPr/>
          <p:nvPr isPhoto="0" userDrawn="0"/>
        </p:nvSpPr>
        <p:spPr bwMode="auto">
          <a:xfrm>
            <a:off x="4707189" y="3919325"/>
            <a:ext cx="791400" cy="754200"/>
          </a:xfrm>
          <a:prstGeom prst="roundRect">
            <a:avLst>
              <a:gd name="adj" fmla="val 16667"/>
            </a:avLst>
          </a:prstGeom>
          <a:solidFill>
            <a:srgbClr val="2632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33" name="Google Shape;3133;p60" hidden="0"/>
          <p:cNvSpPr txBox="1"/>
          <p:nvPr isPhoto="0" userDrawn="0"/>
        </p:nvSpPr>
        <p:spPr bwMode="auto">
          <a:xfrm>
            <a:off x="2583550" y="4076375"/>
            <a:ext cx="791400" cy="440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1000">
                <a:solidFill>
                  <a:srgbClr val="FFFFFF"/>
                </a:solidFill>
              </a:rPr>
              <a:t>#50429b</a:t>
            </a:r>
            <a:endParaRPr sz="1000">
              <a:solidFill>
                <a:srgbClr val="FFFFFF"/>
              </a:solidFill>
            </a:endParaRPr>
          </a:p>
        </p:txBody>
      </p:sp>
      <p:sp>
        <p:nvSpPr>
          <p:cNvPr id="3134" name="Google Shape;3134;p60" hidden="0"/>
          <p:cNvSpPr txBox="1"/>
          <p:nvPr isPhoto="0" userDrawn="0"/>
        </p:nvSpPr>
        <p:spPr bwMode="auto">
          <a:xfrm>
            <a:off x="3645375" y="4076375"/>
            <a:ext cx="791400" cy="440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1000">
                <a:solidFill>
                  <a:srgbClr val="FFFFFF"/>
                </a:solidFill>
              </a:rPr>
              <a:t>#515b60</a:t>
            </a:r>
            <a:endParaRPr sz="1000">
              <a:solidFill>
                <a:srgbClr val="FFFFFF"/>
              </a:solidFill>
            </a:endParaRPr>
          </a:p>
        </p:txBody>
      </p:sp>
      <p:sp>
        <p:nvSpPr>
          <p:cNvPr id="3135" name="Google Shape;3135;p60" hidden="0"/>
          <p:cNvSpPr txBox="1"/>
          <p:nvPr isPhoto="0" userDrawn="0"/>
        </p:nvSpPr>
        <p:spPr bwMode="auto">
          <a:xfrm>
            <a:off x="4707200" y="4076375"/>
            <a:ext cx="791400" cy="440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1000">
                <a:solidFill>
                  <a:srgbClr val="FFFFFF"/>
                </a:solidFill>
              </a:rPr>
              <a:t>#263238</a:t>
            </a:r>
            <a:endParaRPr sz="1000">
              <a:solidFill>
                <a:srgbClr val="FFFFFF"/>
              </a:solidFill>
            </a:endParaRPr>
          </a:p>
        </p:txBody>
      </p:sp>
      <p:sp>
        <p:nvSpPr>
          <p:cNvPr id="3136" name="Google Shape;3136;p60" hidden="0"/>
          <p:cNvSpPr/>
          <p:nvPr isPhoto="0" userDrawn="0"/>
        </p:nvSpPr>
        <p:spPr bwMode="auto">
          <a:xfrm>
            <a:off x="5769025" y="3919325"/>
            <a:ext cx="791400" cy="754200"/>
          </a:xfrm>
          <a:prstGeom prst="roundRect">
            <a:avLst>
              <a:gd name="adj" fmla="val 16667"/>
            </a:avLst>
          </a:prstGeom>
          <a:solidFill>
            <a:srgbClr val="9696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37" name="Google Shape;3137;p60" hidden="0"/>
          <p:cNvSpPr txBox="1"/>
          <p:nvPr isPhoto="0" userDrawn="0"/>
        </p:nvSpPr>
        <p:spPr bwMode="auto">
          <a:xfrm>
            <a:off x="5769025" y="4076375"/>
            <a:ext cx="791400" cy="440100"/>
          </a:xfrm>
          <a:prstGeom prst="rect">
            <a:avLst/>
          </a:prstGeom>
          <a:noFill/>
          <a:ln>
            <a:noFill/>
          </a:ln>
        </p:spPr>
        <p:txBody>
          <a:bodyPr spcFirstLastPara="1" wrap="square" lIns="91425" tIns="91425" rIns="91425" bIns="91425" anchor="ctr" anchorCtr="0">
            <a:noAutofit/>
          </a:bodyPr>
          <a:lstStyle/>
          <a:p>
            <a:pPr marL="0" lvl="0" indent="0" algn="ctr">
              <a:spcBef>
                <a:spcPts val="0"/>
              </a:spcBef>
              <a:spcAft>
                <a:spcPts val="0"/>
              </a:spcAft>
              <a:buNone/>
              <a:defRPr/>
            </a:pPr>
            <a:r>
              <a:rPr lang="de" sz="1000">
                <a:solidFill>
                  <a:srgbClr val="FFFFFF"/>
                </a:solidFill>
              </a:rPr>
              <a:t>#969697</a:t>
            </a:r>
            <a:endParaRPr sz="1000">
              <a:solidFill>
                <a:srgbClr val="FFFFFF"/>
              </a:solidFill>
            </a:endParaRPr>
          </a:p>
        </p:txBody>
      </p:sp>
      <p:sp>
        <p:nvSpPr>
          <p:cNvPr id="3138" name="Google Shape;3138;p60" hidden="0"/>
          <p:cNvSpPr txBox="1"/>
          <p:nvPr isPhoto="0" userDrawn="0">
            <p:ph type="title" hasCustomPrompt="0"/>
          </p:nvPr>
        </p:nvSpPr>
        <p:spPr bwMode="auto">
          <a:xfrm>
            <a:off x="1048350" y="323850"/>
            <a:ext cx="7047300" cy="4824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chemeClr val="lt1"/>
                </a:solidFill>
              </a:rPr>
              <a:t>Fonts &amp; colors used</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0E2A47"/>
        </a:solidFill>
      </p:bgPr>
    </p:bg>
    <p:spTree>
      <p:nvGrpSpPr>
        <p:cNvPr id="1" name="" hidden="0"/>
        <p:cNvGrpSpPr/>
        <p:nvPr isPhoto="0" userDrawn="0"/>
      </p:nvGrpSpPr>
      <p:grpSpPr bwMode="auto">
        <a:xfrm>
          <a:off x="0" y="0"/>
          <a:ext cx="0" cy="0"/>
          <a:chOff x="0" y="0"/>
          <a:chExt cx="0" cy="0"/>
        </a:xfrm>
      </p:grpSpPr>
      <p:sp>
        <p:nvSpPr>
          <p:cNvPr id="3143" name="Google Shape;3143;p61" hidden="0"/>
          <p:cNvSpPr txBox="1"/>
          <p:nvPr isPhoto="0" userDrawn="0"/>
        </p:nvSpPr>
        <p:spPr bwMode="auto">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a:lnSpc>
                <a:spcPct val="114999"/>
              </a:lnSpc>
              <a:spcBef>
                <a:spcPts val="0"/>
              </a:spcBef>
              <a:spcAft>
                <a:spcPts val="0"/>
              </a:spcAft>
              <a:buNone/>
              <a:defRPr/>
            </a:pPr>
            <a:r>
              <a:rPr lang="de"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de" sz="1100">
                <a:solidFill>
                  <a:srgbClr val="869FB2"/>
                </a:solidFill>
              </a:rPr>
              <a:t> h</a:t>
            </a:r>
            <a:r>
              <a:rPr lang="de" sz="1100" u="sng">
                <a:solidFill>
                  <a:srgbClr val="869FB2"/>
                </a:solidFill>
                <a:hlinkClick r:id="rId2" tooltip="https://storyset.com/how-it-works?utm_source=slidesgo_template&amp;utm_medium=referral-link&amp;utm_campaign=slidesgo_final_slides&amp;utm_term=how%20it%20works&amp;utm_content=storyset"/>
              </a:rPr>
              <a:t>ow it works.</a:t>
            </a:r>
            <a:endParaRPr sz="1100">
              <a:solidFill>
                <a:srgbClr val="869FB2"/>
              </a:solidFill>
            </a:endParaRPr>
          </a:p>
        </p:txBody>
      </p:sp>
      <p:pic>
        <p:nvPicPr>
          <p:cNvPr id="3144" name="Google Shape;3144;p61" hidden="0"/>
          <p:cNvPicPr/>
          <p:nvPr isPhoto="0" userDrawn="0"/>
        </p:nvPicPr>
        <p:blipFill>
          <a:blip r:embed="rId3">
            <a:alphaModFix/>
          </a:blip>
          <a:srcRect l="0" t="16547" r="0" b="16539"/>
          <a:stretch/>
        </p:blipFill>
        <p:spPr bwMode="auto">
          <a:xfrm>
            <a:off x="510820" y="2688639"/>
            <a:ext cx="1606720" cy="1075075"/>
          </a:xfrm>
          <a:prstGeom prst="rect">
            <a:avLst/>
          </a:prstGeom>
          <a:noFill/>
          <a:ln>
            <a:noFill/>
          </a:ln>
        </p:spPr>
      </p:pic>
      <p:sp>
        <p:nvSpPr>
          <p:cNvPr id="3145" name="Google Shape;3145;p61" hidden="0">
            <a:hlinkClick r:id="rId4"/>
          </p:cNvPr>
          <p:cNvSpPr txBox="1"/>
          <p:nvPr isPhoto="0" userDrawn="0"/>
        </p:nvSpPr>
        <p:spPr bwMode="auto">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a:lnSpc>
                <a:spcPct val="114999"/>
              </a:lnSpc>
              <a:spcBef>
                <a:spcPts val="0"/>
              </a:spcBef>
              <a:spcAft>
                <a:spcPts val="0"/>
              </a:spcAft>
              <a:buNone/>
              <a:defRPr/>
            </a:pPr>
            <a:r>
              <a:rPr lang="de" u="sng">
                <a:solidFill>
                  <a:srgbClr val="869FB2"/>
                </a:solidFill>
                <a:hlinkClick r:id="rId4" tooltip="https://storyset.com/pana?utm_source=slidesgo_template&amp;utm_medium=referral-link&amp;utm_campaign=slidesgo_final_slides&amp;utm_term=pana&amp;utm_content=storyset"/>
              </a:rPr>
              <a:t>Pana</a:t>
            </a:r>
            <a:endParaRPr>
              <a:solidFill>
                <a:srgbClr val="869FB2"/>
              </a:solidFill>
            </a:endParaRPr>
          </a:p>
        </p:txBody>
      </p:sp>
      <p:sp>
        <p:nvSpPr>
          <p:cNvPr id="3146" name="Google Shape;3146;p61" hidden="0">
            <a:hlinkClick r:id="rId5"/>
          </p:cNvPr>
          <p:cNvSpPr txBox="1"/>
          <p:nvPr isPhoto="0" userDrawn="0"/>
        </p:nvSpPr>
        <p:spPr bwMode="auto">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a:lnSpc>
                <a:spcPct val="114999"/>
              </a:lnSpc>
              <a:spcBef>
                <a:spcPts val="0"/>
              </a:spcBef>
              <a:spcAft>
                <a:spcPts val="0"/>
              </a:spcAft>
              <a:buNone/>
              <a:defRPr/>
            </a:pPr>
            <a:r>
              <a:rPr lang="de" u="sng">
                <a:solidFill>
                  <a:srgbClr val="869FB2"/>
                </a:solidFill>
                <a:hlinkClick r:id="rId5" tooltip="https://storyset.com/amico?utm_source=slidesgo_template&amp;utm_medium=referral-link&amp;utm_campaign=slidesgo_final_slides&amp;utm_term=amico&amp;utm_content=storyset"/>
              </a:rPr>
              <a:t>Amico</a:t>
            </a:r>
            <a:endParaRPr>
              <a:solidFill>
                <a:srgbClr val="869FB2"/>
              </a:solidFill>
            </a:endParaRPr>
          </a:p>
        </p:txBody>
      </p:sp>
      <p:sp>
        <p:nvSpPr>
          <p:cNvPr id="3147" name="Google Shape;3147;p61" hidden="0">
            <a:hlinkClick r:id="rId6"/>
          </p:cNvPr>
          <p:cNvSpPr txBox="1"/>
          <p:nvPr isPhoto="0" userDrawn="0"/>
        </p:nvSpPr>
        <p:spPr bwMode="auto">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a:lnSpc>
                <a:spcPct val="114999"/>
              </a:lnSpc>
              <a:spcBef>
                <a:spcPts val="0"/>
              </a:spcBef>
              <a:spcAft>
                <a:spcPts val="0"/>
              </a:spcAft>
              <a:buNone/>
              <a:defRPr/>
            </a:pPr>
            <a:r>
              <a:rPr lang="de" u="sng">
                <a:solidFill>
                  <a:srgbClr val="869FB2"/>
                </a:solidFill>
                <a:hlinkClick r:id="rId6" tooltip="https://storyset.com/bro?utm_source=slidesgo_template&amp;utm_medium=referral-link&amp;utm_campaign=slidesgo_final_slides&amp;utm_term=bro&amp;utm_content=storyset"/>
              </a:rPr>
              <a:t>Bro</a:t>
            </a:r>
            <a:endParaRPr>
              <a:solidFill>
                <a:srgbClr val="869FB2"/>
              </a:solidFill>
            </a:endParaRPr>
          </a:p>
        </p:txBody>
      </p:sp>
      <p:sp>
        <p:nvSpPr>
          <p:cNvPr id="3148" name="Google Shape;3148;p61" hidden="0">
            <a:hlinkClick r:id="rId7"/>
          </p:cNvPr>
          <p:cNvSpPr txBox="1"/>
          <p:nvPr isPhoto="0" userDrawn="0"/>
        </p:nvSpPr>
        <p:spPr bwMode="auto">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a:lnSpc>
                <a:spcPct val="114999"/>
              </a:lnSpc>
              <a:spcBef>
                <a:spcPts val="0"/>
              </a:spcBef>
              <a:spcAft>
                <a:spcPts val="0"/>
              </a:spcAft>
              <a:buNone/>
              <a:defRPr/>
            </a:pPr>
            <a:r>
              <a:rPr lang="de" u="sng">
                <a:solidFill>
                  <a:srgbClr val="869FB2"/>
                </a:solidFill>
                <a:hlinkClick r:id="rId7" tooltip="https://storyset.com/rafiki?utm_source=slidesgo_template&amp;utm_medium=referral-link&amp;utm_campaign=slidesgo_final_slides&amp;utm_term=rafiki&amp;utm_content=storyset"/>
              </a:rPr>
              <a:t>Rafiki</a:t>
            </a:r>
            <a:endParaRPr>
              <a:solidFill>
                <a:srgbClr val="869FB2"/>
              </a:solidFill>
            </a:endParaRPr>
          </a:p>
        </p:txBody>
      </p:sp>
      <p:pic>
        <p:nvPicPr>
          <p:cNvPr id="3149" name="Google Shape;3149;p61" hidden="0"/>
          <p:cNvPicPr/>
          <p:nvPr isPhoto="0" userDrawn="0"/>
        </p:nvPicPr>
        <p:blipFill>
          <a:blip r:embed="rId8">
            <a:alphaModFix/>
          </a:blip>
          <a:srcRect l="0" t="0" r="0" b="0"/>
          <a:stretch/>
        </p:blipFill>
        <p:spPr bwMode="auto">
          <a:xfrm>
            <a:off x="2255077" y="2410850"/>
            <a:ext cx="1340595" cy="1340605"/>
          </a:xfrm>
          <a:prstGeom prst="rect">
            <a:avLst/>
          </a:prstGeom>
          <a:noFill/>
          <a:ln>
            <a:noFill/>
          </a:ln>
        </p:spPr>
      </p:pic>
      <p:pic>
        <p:nvPicPr>
          <p:cNvPr id="3150" name="Google Shape;3150;p61" hidden="0"/>
          <p:cNvPicPr/>
          <p:nvPr isPhoto="0" userDrawn="0"/>
        </p:nvPicPr>
        <p:blipFill>
          <a:blip r:embed="rId9">
            <a:alphaModFix/>
          </a:blip>
          <a:srcRect l="0" t="6377" r="0" b="6376"/>
          <a:stretch/>
        </p:blipFill>
        <p:spPr bwMode="auto">
          <a:xfrm>
            <a:off x="3774275" y="2532512"/>
            <a:ext cx="1448305" cy="1263590"/>
          </a:xfrm>
          <a:prstGeom prst="rect">
            <a:avLst/>
          </a:prstGeom>
          <a:noFill/>
          <a:ln>
            <a:noFill/>
          </a:ln>
        </p:spPr>
      </p:pic>
      <p:pic>
        <p:nvPicPr>
          <p:cNvPr id="3151" name="Google Shape;3151;p61" hidden="0"/>
          <p:cNvPicPr/>
          <p:nvPr isPhoto="0" userDrawn="0"/>
        </p:nvPicPr>
        <p:blipFill>
          <a:blip r:embed="rId10">
            <a:alphaModFix/>
          </a:blip>
          <a:srcRect l="0" t="9256" r="0" b="9256"/>
          <a:stretch/>
        </p:blipFill>
        <p:spPr bwMode="auto">
          <a:xfrm>
            <a:off x="5347337" y="2581527"/>
            <a:ext cx="1448285" cy="1180164"/>
          </a:xfrm>
          <a:prstGeom prst="rect">
            <a:avLst/>
          </a:prstGeom>
          <a:noFill/>
          <a:ln>
            <a:noFill/>
          </a:ln>
        </p:spPr>
      </p:pic>
      <p:pic>
        <p:nvPicPr>
          <p:cNvPr id="3152" name="Google Shape;3152;p61" hidden="0"/>
          <p:cNvPicPr/>
          <p:nvPr isPhoto="0" userDrawn="0"/>
        </p:nvPicPr>
        <p:blipFill>
          <a:blip r:embed="rId11">
            <a:alphaModFix/>
          </a:blip>
          <a:srcRect l="0" t="14837" r="0" b="14843"/>
          <a:stretch/>
        </p:blipFill>
        <p:spPr bwMode="auto">
          <a:xfrm>
            <a:off x="6836257" y="2523903"/>
            <a:ext cx="1796925" cy="1263600"/>
          </a:xfrm>
          <a:prstGeom prst="rect">
            <a:avLst/>
          </a:prstGeom>
          <a:noFill/>
          <a:ln>
            <a:noFill/>
          </a:ln>
        </p:spPr>
      </p:pic>
      <p:sp>
        <p:nvSpPr>
          <p:cNvPr id="3153" name="Google Shape;3153;p61" hidden="0">
            <a:hlinkClick r:id="rId12"/>
          </p:cNvPr>
          <p:cNvSpPr txBox="1"/>
          <p:nvPr isPhoto="0" userDrawn="0"/>
        </p:nvSpPr>
        <p:spPr bwMode="auto">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a:lnSpc>
                <a:spcPct val="114999"/>
              </a:lnSpc>
              <a:spcBef>
                <a:spcPts val="0"/>
              </a:spcBef>
              <a:spcAft>
                <a:spcPts val="0"/>
              </a:spcAft>
              <a:buNone/>
              <a:defRPr/>
            </a:pPr>
            <a:r>
              <a:rPr lang="de" u="sng">
                <a:solidFill>
                  <a:srgbClr val="869FB2"/>
                </a:solidFill>
                <a:hlinkClick r:id="rId12" tooltip="https://storyset.com/cuate?utm_source=slidesgo_template&amp;utm_medium=referral-link&amp;utm_campaign=slidesgo_final_slides&amp;utm_term=cuate&amp;utm_content=storyset"/>
              </a:rPr>
              <a:t>Cuate</a:t>
            </a:r>
            <a:endParaRPr>
              <a:solidFill>
                <a:srgbClr val="869FB2"/>
              </a:solidFill>
            </a:endParaRPr>
          </a:p>
        </p:txBody>
      </p:sp>
      <p:sp>
        <p:nvSpPr>
          <p:cNvPr id="3154" name="Google Shape;3154;p61" hidden="0"/>
          <p:cNvSpPr txBox="1"/>
          <p:nvPr isPhoto="0" userDrawn="0">
            <p:ph type="title" hasCustomPrompt="0"/>
          </p:nvPr>
        </p:nvSpPr>
        <p:spPr bwMode="auto">
          <a:xfrm>
            <a:off x="1048350" y="323850"/>
            <a:ext cx="7047300" cy="4824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Clr>
                <a:schemeClr val="dk1"/>
              </a:buClr>
              <a:buSzPts val="1100"/>
              <a:buFont typeface="Arial"/>
              <a:buNone/>
              <a:defRPr/>
            </a:pPr>
            <a:r>
              <a:rPr lang="de">
                <a:solidFill>
                  <a:schemeClr val="lt1"/>
                </a:solidFill>
              </a:rPr>
              <a:t>Storyset</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0E2A47"/>
        </a:solidFill>
      </p:bgPr>
    </p:bg>
    <p:spTree>
      <p:nvGrpSpPr>
        <p:cNvPr id="1" name="" hidden="0"/>
        <p:cNvGrpSpPr/>
        <p:nvPr isPhoto="0" userDrawn="0"/>
      </p:nvGrpSpPr>
      <p:grpSpPr bwMode="auto">
        <a:xfrm>
          <a:off x="0" y="0"/>
          <a:ext cx="0" cy="0"/>
          <a:chOff x="0" y="0"/>
          <a:chExt cx="0" cy="0"/>
        </a:xfrm>
      </p:grpSpPr>
      <p:sp>
        <p:nvSpPr>
          <p:cNvPr id="3159" name="Google Shape;3159;p62" hidden="0"/>
          <p:cNvSpPr txBox="1"/>
          <p:nvPr isPhoto="0" userDrawn="0"/>
        </p:nvSpPr>
        <p:spPr bwMode="auto">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a:lnSpc>
                <a:spcPct val="114999"/>
              </a:lnSpc>
              <a:spcBef>
                <a:spcPts val="0"/>
              </a:spcBef>
              <a:spcAft>
                <a:spcPts val="0"/>
              </a:spcAft>
              <a:buNone/>
              <a:defRPr/>
            </a:pPr>
            <a:r>
              <a:rPr lang="de" sz="1100">
                <a:solidFill>
                  <a:srgbClr val="FFFFFF"/>
                </a:solidFill>
              </a:rPr>
              <a:t>You can easily</a:t>
            </a:r>
            <a:r>
              <a:rPr lang="de" sz="1100">
                <a:solidFill>
                  <a:srgbClr val="435D74"/>
                </a:solidFill>
              </a:rPr>
              <a:t> </a:t>
            </a:r>
            <a:r>
              <a:rPr lang="de" sz="1100">
                <a:solidFill>
                  <a:srgbClr val="869FB2"/>
                </a:solidFill>
              </a:rPr>
              <a:t>resize</a:t>
            </a:r>
            <a:r>
              <a:rPr lang="de" sz="1100">
                <a:solidFill>
                  <a:srgbClr val="435D74"/>
                </a:solidFill>
              </a:rPr>
              <a:t> </a:t>
            </a:r>
            <a:r>
              <a:rPr lang="de" sz="1100">
                <a:solidFill>
                  <a:srgbClr val="FFFFFF"/>
                </a:solidFill>
              </a:rPr>
              <a:t>these resources without losing quality. To</a:t>
            </a:r>
            <a:r>
              <a:rPr lang="de" sz="1100">
                <a:solidFill>
                  <a:srgbClr val="435D74"/>
                </a:solidFill>
              </a:rPr>
              <a:t> </a:t>
            </a:r>
            <a:r>
              <a:rPr lang="de" sz="1100">
                <a:solidFill>
                  <a:srgbClr val="869FB2"/>
                </a:solidFill>
              </a:rPr>
              <a:t>change the color</a:t>
            </a:r>
            <a:r>
              <a:rPr lang="de" sz="1100">
                <a:solidFill>
                  <a:srgbClr val="FFFFFF"/>
                </a:solidFill>
              </a:rPr>
              <a:t>, just ungroup the resource and click on the object you want to change. Then, click on the paint bucket and select the color you want. Group the resource again when you’re done. You can also look for more </a:t>
            </a:r>
            <a:r>
              <a:rPr lang="de" sz="1100" u="sng">
                <a:solidFill>
                  <a:srgbClr val="869FB2"/>
                </a:solidFill>
                <a:hlinkClick r:id="rId2" tooltip="https://bit.ly/2ZjL1pd"/>
              </a:rPr>
              <a:t>infographics</a:t>
            </a:r>
            <a:r>
              <a:rPr lang="de" sz="1100">
                <a:solidFill>
                  <a:srgbClr val="FFFFFF"/>
                </a:solidFill>
              </a:rPr>
              <a:t> on Slidesgo.</a:t>
            </a:r>
            <a:endParaRPr sz="1100">
              <a:solidFill>
                <a:srgbClr val="FFFFFF"/>
              </a:solidFill>
            </a:endParaRPr>
          </a:p>
        </p:txBody>
      </p:sp>
      <p:grpSp>
        <p:nvGrpSpPr>
          <p:cNvPr id="3160" name="Google Shape;3160;p62" hidden="0"/>
          <p:cNvGrpSpPr/>
          <p:nvPr isPhoto="0" userDrawn="0"/>
        </p:nvGrpSpPr>
        <p:grpSpPr bwMode="auto">
          <a:xfrm>
            <a:off x="5156078" y="3085736"/>
            <a:ext cx="474294" cy="551291"/>
            <a:chOff x="4727025" y="1332775"/>
            <a:chExt cx="59900" cy="69625"/>
          </a:xfrm>
        </p:grpSpPr>
        <p:sp>
          <p:nvSpPr>
            <p:cNvPr id="3161" name="Google Shape;3161;p62" hidden="0"/>
            <p:cNvSpPr/>
            <p:nvPr isPhoto="0" userDrawn="0"/>
          </p:nvSpPr>
          <p:spPr bwMode="auto">
            <a:xfrm>
              <a:off x="4727025" y="1332775"/>
              <a:ext cx="36450" cy="33200"/>
            </a:xfrm>
            <a:custGeom>
              <a:avLst/>
              <a:gdLst/>
              <a:ahLst/>
              <a:cxnLst/>
              <a:rect l="l" t="t" r="r" b="b"/>
              <a:pathLst>
                <a:path w="1458" h="1328" fill="norm" stroke="1"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62" name="Google Shape;3162;p62" hidden="0"/>
            <p:cNvSpPr/>
            <p:nvPr isPhoto="0" userDrawn="0"/>
          </p:nvSpPr>
          <p:spPr bwMode="auto">
            <a:xfrm>
              <a:off x="4750475" y="1369025"/>
              <a:ext cx="36450" cy="33375"/>
            </a:xfrm>
            <a:custGeom>
              <a:avLst/>
              <a:gdLst/>
              <a:ahLst/>
              <a:cxnLst/>
              <a:rect l="l" t="t" r="r" b="b"/>
              <a:pathLst>
                <a:path w="1458" h="1335" fill="norm" stroke="1"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163" name="Google Shape;3163;p62" hidden="0"/>
          <p:cNvGrpSpPr/>
          <p:nvPr isPhoto="0" userDrawn="0"/>
        </p:nvGrpSpPr>
        <p:grpSpPr bwMode="auto">
          <a:xfrm>
            <a:off x="5769734" y="2314340"/>
            <a:ext cx="555653" cy="557031"/>
            <a:chOff x="4820425" y="1329900"/>
            <a:chExt cx="70175" cy="70350"/>
          </a:xfrm>
        </p:grpSpPr>
        <p:sp>
          <p:nvSpPr>
            <p:cNvPr id="3164" name="Google Shape;3164;p62" hidden="0"/>
            <p:cNvSpPr/>
            <p:nvPr isPhoto="0" userDrawn="0"/>
          </p:nvSpPr>
          <p:spPr bwMode="auto">
            <a:xfrm>
              <a:off x="4862975" y="1335475"/>
              <a:ext cx="27625" cy="34650"/>
            </a:xfrm>
            <a:custGeom>
              <a:avLst/>
              <a:gdLst/>
              <a:ahLst/>
              <a:cxnLst/>
              <a:rect l="l" t="t" r="r" b="b"/>
              <a:pathLst>
                <a:path w="1105" h="1386" fill="norm" stroke="1"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65" name="Google Shape;3165;p62" hidden="0"/>
            <p:cNvSpPr/>
            <p:nvPr isPhoto="0" userDrawn="0"/>
          </p:nvSpPr>
          <p:spPr bwMode="auto">
            <a:xfrm>
              <a:off x="4820425" y="1360000"/>
              <a:ext cx="27625" cy="34650"/>
            </a:xfrm>
            <a:custGeom>
              <a:avLst/>
              <a:gdLst/>
              <a:ahLst/>
              <a:cxnLst/>
              <a:rect l="l" t="t" r="r" b="b"/>
              <a:pathLst>
                <a:path w="1105" h="1386" fill="norm" stroke="1"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66" name="Google Shape;3166;p62" hidden="0"/>
            <p:cNvSpPr/>
            <p:nvPr isPhoto="0" userDrawn="0"/>
          </p:nvSpPr>
          <p:spPr bwMode="auto">
            <a:xfrm>
              <a:off x="4850375" y="1372800"/>
              <a:ext cx="34625" cy="27450"/>
            </a:xfrm>
            <a:custGeom>
              <a:avLst/>
              <a:gdLst/>
              <a:ahLst/>
              <a:cxnLst/>
              <a:rect l="l" t="t" r="r" b="b"/>
              <a:pathLst>
                <a:path w="1385" h="1098" fill="norm" stroke="1"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67" name="Google Shape;3167;p62" hidden="0"/>
            <p:cNvSpPr/>
            <p:nvPr isPhoto="0" userDrawn="0"/>
          </p:nvSpPr>
          <p:spPr bwMode="auto">
            <a:xfrm>
              <a:off x="4825850" y="1329900"/>
              <a:ext cx="34625" cy="27975"/>
            </a:xfrm>
            <a:custGeom>
              <a:avLst/>
              <a:gdLst/>
              <a:ahLst/>
              <a:cxnLst/>
              <a:rect l="l" t="t" r="r" b="b"/>
              <a:pathLst>
                <a:path w="1385" h="1119" fill="norm" stroke="1"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168" name="Google Shape;3168;p62" hidden="0"/>
          <p:cNvGrpSpPr/>
          <p:nvPr isPhoto="0" userDrawn="0"/>
        </p:nvGrpSpPr>
        <p:grpSpPr bwMode="auto">
          <a:xfrm>
            <a:off x="6396103" y="2318845"/>
            <a:ext cx="582574" cy="533871"/>
            <a:chOff x="4903200" y="1331525"/>
            <a:chExt cx="73575" cy="67425"/>
          </a:xfrm>
        </p:grpSpPr>
        <p:sp>
          <p:nvSpPr>
            <p:cNvPr id="3169" name="Google Shape;3169;p62" hidden="0"/>
            <p:cNvSpPr/>
            <p:nvPr isPhoto="0" userDrawn="0"/>
          </p:nvSpPr>
          <p:spPr bwMode="auto">
            <a:xfrm>
              <a:off x="4903200" y="1331525"/>
              <a:ext cx="73575" cy="67425"/>
            </a:xfrm>
            <a:custGeom>
              <a:avLst/>
              <a:gdLst/>
              <a:ahLst/>
              <a:cxnLst/>
              <a:rect l="l" t="t" r="r" b="b"/>
              <a:pathLst>
                <a:path w="2943" h="2697" fill="norm" stroke="1"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70" name="Google Shape;3170;p62" hidden="0"/>
            <p:cNvSpPr/>
            <p:nvPr isPhoto="0" userDrawn="0"/>
          </p:nvSpPr>
          <p:spPr bwMode="auto">
            <a:xfrm>
              <a:off x="4930250" y="1353150"/>
              <a:ext cx="29774" cy="32475"/>
            </a:xfrm>
            <a:custGeom>
              <a:avLst/>
              <a:gdLst/>
              <a:ahLst/>
              <a:cxnLst/>
              <a:rect l="l" t="t" r="r" b="b"/>
              <a:pathLst>
                <a:path w="1191" h="1299" fill="norm" stroke="1"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171" name="Google Shape;3171;p62" hidden="0"/>
          <p:cNvGrpSpPr/>
          <p:nvPr isPhoto="0" userDrawn="0"/>
        </p:nvGrpSpPr>
        <p:grpSpPr bwMode="auto">
          <a:xfrm>
            <a:off x="5755581" y="3078709"/>
            <a:ext cx="583960" cy="565345"/>
            <a:chOff x="4815575" y="1416800"/>
            <a:chExt cx="73750" cy="71400"/>
          </a:xfrm>
        </p:grpSpPr>
        <p:sp>
          <p:nvSpPr>
            <p:cNvPr id="3172" name="Google Shape;3172;p62" hidden="0"/>
            <p:cNvSpPr/>
            <p:nvPr isPhoto="0" userDrawn="0"/>
          </p:nvSpPr>
          <p:spPr bwMode="auto">
            <a:xfrm>
              <a:off x="4815575" y="1416800"/>
              <a:ext cx="43100" cy="52150"/>
            </a:xfrm>
            <a:custGeom>
              <a:avLst/>
              <a:gdLst/>
              <a:ahLst/>
              <a:cxnLst/>
              <a:rect l="l" t="t" r="r" b="b"/>
              <a:pathLst>
                <a:path w="1724" h="2086" fill="norm" stroke="1"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73" name="Google Shape;3173;p62" hidden="0"/>
            <p:cNvSpPr/>
            <p:nvPr isPhoto="0" userDrawn="0"/>
          </p:nvSpPr>
          <p:spPr bwMode="auto">
            <a:xfrm>
              <a:off x="4861725" y="1421125"/>
              <a:ext cx="27600" cy="51250"/>
            </a:xfrm>
            <a:custGeom>
              <a:avLst/>
              <a:gdLst/>
              <a:ahLst/>
              <a:cxnLst/>
              <a:rect l="l" t="t" r="r" b="b"/>
              <a:pathLst>
                <a:path w="1104" h="2050" fill="norm" stroke="1"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74" name="Google Shape;3174;p62" hidden="0"/>
            <p:cNvSpPr/>
            <p:nvPr isPhoto="0" userDrawn="0"/>
          </p:nvSpPr>
          <p:spPr bwMode="auto">
            <a:xfrm>
              <a:off x="4829450" y="1467825"/>
              <a:ext cx="49250" cy="20375"/>
            </a:xfrm>
            <a:custGeom>
              <a:avLst/>
              <a:gdLst/>
              <a:ahLst/>
              <a:cxnLst/>
              <a:rect l="l" t="t" r="r" b="b"/>
              <a:pathLst>
                <a:path w="1970" h="815" fill="norm" stroke="1"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175" name="Google Shape;3175;p62" hidden="0"/>
          <p:cNvGrpSpPr/>
          <p:nvPr isPhoto="0" userDrawn="0"/>
        </p:nvGrpSpPr>
        <p:grpSpPr bwMode="auto">
          <a:xfrm>
            <a:off x="6390362" y="3108896"/>
            <a:ext cx="589898" cy="504970"/>
            <a:chOff x="4902475" y="1418875"/>
            <a:chExt cx="74500" cy="63775"/>
          </a:xfrm>
        </p:grpSpPr>
        <p:sp>
          <p:nvSpPr>
            <p:cNvPr id="3176" name="Google Shape;3176;p62" hidden="0"/>
            <p:cNvSpPr/>
            <p:nvPr isPhoto="0" userDrawn="0"/>
          </p:nvSpPr>
          <p:spPr bwMode="auto">
            <a:xfrm>
              <a:off x="4902475" y="1418875"/>
              <a:ext cx="74500" cy="63775"/>
            </a:xfrm>
            <a:custGeom>
              <a:avLst/>
              <a:gdLst/>
              <a:ahLst/>
              <a:cxnLst/>
              <a:rect l="l" t="t" r="r" b="b"/>
              <a:pathLst>
                <a:path w="2980" h="2551" fill="norm" stroke="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77" name="Google Shape;3177;p62" hidden="0"/>
            <p:cNvSpPr/>
            <p:nvPr isPhoto="0" userDrawn="0"/>
          </p:nvSpPr>
          <p:spPr bwMode="auto">
            <a:xfrm>
              <a:off x="4916350" y="1418975"/>
              <a:ext cx="59725" cy="63675"/>
            </a:xfrm>
            <a:custGeom>
              <a:avLst/>
              <a:gdLst/>
              <a:ahLst/>
              <a:cxnLst/>
              <a:rect l="l" t="t" r="r" b="b"/>
              <a:pathLst>
                <a:path w="2389" h="2547" fill="norm" stroke="1"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178" name="Google Shape;3178;p62" hidden="0"/>
          <p:cNvGrpSpPr/>
          <p:nvPr isPhoto="0" userDrawn="0"/>
        </p:nvGrpSpPr>
        <p:grpSpPr bwMode="auto">
          <a:xfrm>
            <a:off x="5765577" y="3826000"/>
            <a:ext cx="563967" cy="567127"/>
            <a:chOff x="4818100" y="1507675"/>
            <a:chExt cx="71225" cy="71625"/>
          </a:xfrm>
        </p:grpSpPr>
        <p:sp>
          <p:nvSpPr>
            <p:cNvPr id="3179" name="Google Shape;3179;p62" hidden="0"/>
            <p:cNvSpPr/>
            <p:nvPr isPhoto="0" userDrawn="0"/>
          </p:nvSpPr>
          <p:spPr bwMode="auto">
            <a:xfrm>
              <a:off x="4818100" y="1507675"/>
              <a:ext cx="46000" cy="56300"/>
            </a:xfrm>
            <a:custGeom>
              <a:avLst/>
              <a:gdLst/>
              <a:ahLst/>
              <a:cxnLst/>
              <a:rect l="l" t="t" r="r" b="b"/>
              <a:pathLst>
                <a:path w="1840" h="2252" fill="norm" stroke="1"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80" name="Google Shape;3180;p62" hidden="0"/>
            <p:cNvSpPr/>
            <p:nvPr isPhoto="0" userDrawn="0"/>
          </p:nvSpPr>
          <p:spPr bwMode="auto">
            <a:xfrm>
              <a:off x="4869825" y="1519575"/>
              <a:ext cx="19500" cy="23825"/>
            </a:xfrm>
            <a:custGeom>
              <a:avLst/>
              <a:gdLst/>
              <a:ahLst/>
              <a:cxnLst/>
              <a:rect l="l" t="t" r="r" b="b"/>
              <a:pathLst>
                <a:path w="780" h="953" fill="norm" stroke="1"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81" name="Google Shape;3181;p62" hidden="0"/>
            <p:cNvSpPr/>
            <p:nvPr isPhoto="0" userDrawn="0"/>
          </p:nvSpPr>
          <p:spPr bwMode="auto">
            <a:xfrm>
              <a:off x="4857575" y="1547700"/>
              <a:ext cx="31575" cy="31600"/>
            </a:xfrm>
            <a:custGeom>
              <a:avLst/>
              <a:gdLst/>
              <a:ahLst/>
              <a:cxnLst/>
              <a:rect l="l" t="t" r="r" b="b"/>
              <a:pathLst>
                <a:path w="1263" h="1264" fill="norm" stroke="1"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82" name="Google Shape;3182;p62" hidden="0"/>
            <p:cNvSpPr/>
            <p:nvPr isPhoto="0" userDrawn="0"/>
          </p:nvSpPr>
          <p:spPr bwMode="auto">
            <a:xfrm>
              <a:off x="4829799" y="1560150"/>
              <a:ext cx="23650" cy="18950"/>
            </a:xfrm>
            <a:custGeom>
              <a:avLst/>
              <a:gdLst/>
              <a:ahLst/>
              <a:cxnLst/>
              <a:rect l="l" t="t" r="r" b="b"/>
              <a:pathLst>
                <a:path w="946" h="758" fill="norm" stroke="1"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183" name="Google Shape;3183;p62" hidden="0"/>
          <p:cNvGrpSpPr/>
          <p:nvPr isPhoto="0" userDrawn="0"/>
        </p:nvGrpSpPr>
        <p:grpSpPr bwMode="auto">
          <a:xfrm>
            <a:off x="5079075" y="3829461"/>
            <a:ext cx="628301" cy="588505"/>
            <a:chOff x="4721450" y="1509475"/>
            <a:chExt cx="79350" cy="74325"/>
          </a:xfrm>
        </p:grpSpPr>
        <p:sp>
          <p:nvSpPr>
            <p:cNvPr id="3184" name="Google Shape;3184;p62" hidden="0"/>
            <p:cNvSpPr/>
            <p:nvPr isPhoto="0" userDrawn="0"/>
          </p:nvSpPr>
          <p:spPr bwMode="auto">
            <a:xfrm>
              <a:off x="4729025" y="1509475"/>
              <a:ext cx="27050" cy="26725"/>
            </a:xfrm>
            <a:custGeom>
              <a:avLst/>
              <a:gdLst/>
              <a:ahLst/>
              <a:cxnLst/>
              <a:rect l="l" t="t" r="r" b="b"/>
              <a:pathLst>
                <a:path w="1082" h="1069" fill="norm" stroke="1"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85" name="Google Shape;3185;p62" hidden="0"/>
            <p:cNvSpPr/>
            <p:nvPr isPhoto="0" userDrawn="0"/>
          </p:nvSpPr>
          <p:spPr bwMode="auto">
            <a:xfrm>
              <a:off x="4721450" y="1533275"/>
              <a:ext cx="32300" cy="42600"/>
            </a:xfrm>
            <a:custGeom>
              <a:avLst/>
              <a:gdLst/>
              <a:ahLst/>
              <a:cxnLst/>
              <a:rect l="l" t="t" r="r" b="b"/>
              <a:pathLst>
                <a:path w="1292" h="1704" fill="norm" stroke="1"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86" name="Google Shape;3186;p62" hidden="0"/>
            <p:cNvSpPr/>
            <p:nvPr isPhoto="0" userDrawn="0"/>
          </p:nvSpPr>
          <p:spPr bwMode="auto">
            <a:xfrm>
              <a:off x="4750650" y="1551675"/>
              <a:ext cx="42950" cy="32125"/>
            </a:xfrm>
            <a:custGeom>
              <a:avLst/>
              <a:gdLst/>
              <a:ahLst/>
              <a:cxnLst/>
              <a:rect l="l" t="t" r="r" b="b"/>
              <a:pathLst>
                <a:path w="1718" h="1285" fill="norm" stroke="1"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87" name="Google Shape;3187;p62" hidden="0"/>
            <p:cNvSpPr/>
            <p:nvPr isPhoto="0" userDrawn="0"/>
          </p:nvSpPr>
          <p:spPr bwMode="auto">
            <a:xfrm>
              <a:off x="4761300" y="1510025"/>
              <a:ext cx="39500" cy="44375"/>
            </a:xfrm>
            <a:custGeom>
              <a:avLst/>
              <a:gdLst/>
              <a:ahLst/>
              <a:cxnLst/>
              <a:rect l="l" t="t" r="r" b="b"/>
              <a:pathLst>
                <a:path w="1580" h="1775" fill="norm" stroke="1"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188" name="Google Shape;3188;p62" hidden="0"/>
          <p:cNvGrpSpPr/>
          <p:nvPr isPhoto="0" userDrawn="0"/>
        </p:nvGrpSpPr>
        <p:grpSpPr bwMode="auto">
          <a:xfrm>
            <a:off x="6424608" y="3814027"/>
            <a:ext cx="557038" cy="562772"/>
            <a:chOff x="4906800" y="1507500"/>
            <a:chExt cx="70350" cy="71075"/>
          </a:xfrm>
        </p:grpSpPr>
        <p:sp>
          <p:nvSpPr>
            <p:cNvPr id="3189" name="Google Shape;3189;p62" hidden="0"/>
            <p:cNvSpPr/>
            <p:nvPr isPhoto="0" userDrawn="0"/>
          </p:nvSpPr>
          <p:spPr bwMode="auto">
            <a:xfrm>
              <a:off x="4916000" y="1507500"/>
              <a:ext cx="30850" cy="24000"/>
            </a:xfrm>
            <a:custGeom>
              <a:avLst/>
              <a:gdLst/>
              <a:ahLst/>
              <a:cxnLst/>
              <a:rect l="l" t="t" r="r" b="b"/>
              <a:pathLst>
                <a:path w="1234" h="960" fill="norm" stroke="1"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90" name="Google Shape;3190;p62" hidden="0"/>
            <p:cNvSpPr/>
            <p:nvPr isPhoto="0" userDrawn="0"/>
          </p:nvSpPr>
          <p:spPr bwMode="auto">
            <a:xfrm>
              <a:off x="4906800" y="1533825"/>
              <a:ext cx="19674" cy="32475"/>
            </a:xfrm>
            <a:custGeom>
              <a:avLst/>
              <a:gdLst/>
              <a:ahLst/>
              <a:cxnLst/>
              <a:rect l="l" t="t" r="r" b="b"/>
              <a:pathLst>
                <a:path w="787" h="1299" fill="norm" stroke="1"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91" name="Google Shape;3191;p62" hidden="0"/>
            <p:cNvSpPr/>
            <p:nvPr isPhoto="0" userDrawn="0"/>
          </p:nvSpPr>
          <p:spPr bwMode="auto">
            <a:xfrm>
              <a:off x="4926625" y="1561950"/>
              <a:ext cx="30675" cy="16625"/>
            </a:xfrm>
            <a:custGeom>
              <a:avLst/>
              <a:gdLst/>
              <a:ahLst/>
              <a:cxnLst/>
              <a:rect l="l" t="t" r="r" b="b"/>
              <a:pathLst>
                <a:path w="1227" h="665" fill="norm" stroke="1"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92" name="Google Shape;3192;p62" hidden="0"/>
            <p:cNvSpPr/>
            <p:nvPr isPhoto="0" userDrawn="0"/>
          </p:nvSpPr>
          <p:spPr bwMode="auto">
            <a:xfrm>
              <a:off x="4957475" y="1541400"/>
              <a:ext cx="19674" cy="27800"/>
            </a:xfrm>
            <a:custGeom>
              <a:avLst/>
              <a:gdLst/>
              <a:ahLst/>
              <a:cxnLst/>
              <a:rect l="l" t="t" r="r" b="b"/>
              <a:pathLst>
                <a:path w="787" h="1112" fill="norm" stroke="1"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93" name="Google Shape;3193;p62" hidden="0"/>
            <p:cNvSpPr/>
            <p:nvPr isPhoto="0" userDrawn="0"/>
          </p:nvSpPr>
          <p:spPr bwMode="auto">
            <a:xfrm>
              <a:off x="4951325" y="1512550"/>
              <a:ext cx="24925" cy="26350"/>
            </a:xfrm>
            <a:custGeom>
              <a:avLst/>
              <a:gdLst/>
              <a:ahLst/>
              <a:cxnLst/>
              <a:rect l="l" t="t" r="r" b="b"/>
              <a:pathLst>
                <a:path w="997" h="1054" fill="norm" stroke="1"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194" name="Google Shape;3194;p62" hidden="0"/>
          <p:cNvGrpSpPr/>
          <p:nvPr isPhoto="0" userDrawn="0"/>
        </p:nvGrpSpPr>
        <p:grpSpPr bwMode="auto">
          <a:xfrm>
            <a:off x="4462216" y="2340963"/>
            <a:ext cx="517934" cy="517934"/>
            <a:chOff x="3736598" y="2170606"/>
            <a:chExt cx="404889" cy="404889"/>
          </a:xfrm>
        </p:grpSpPr>
        <p:sp>
          <p:nvSpPr>
            <p:cNvPr id="3195" name="Google Shape;3195;p62" hidden="0"/>
            <p:cNvSpPr/>
            <p:nvPr isPhoto="0" userDrawn="0"/>
          </p:nvSpPr>
          <p:spPr bwMode="auto">
            <a:xfrm>
              <a:off x="3950281" y="2170846"/>
              <a:ext cx="191206" cy="231947"/>
            </a:xfrm>
            <a:custGeom>
              <a:avLst/>
              <a:gdLst/>
              <a:ahLst/>
              <a:cxnLst/>
              <a:rect l="l" t="t" r="r" b="b"/>
              <a:pathLst>
                <a:path w="8781" h="10652" fill="norm" stroke="1"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96" name="Google Shape;3196;p62" hidden="0"/>
            <p:cNvSpPr/>
            <p:nvPr isPhoto="0" userDrawn="0"/>
          </p:nvSpPr>
          <p:spPr bwMode="auto">
            <a:xfrm>
              <a:off x="3737098" y="2170606"/>
              <a:ext cx="231947" cy="191446"/>
            </a:xfrm>
            <a:custGeom>
              <a:avLst/>
              <a:gdLst/>
              <a:ahLst/>
              <a:cxnLst/>
              <a:rect l="l" t="t" r="r" b="b"/>
              <a:pathLst>
                <a:path w="10652" h="8792" fill="norm" stroke="1"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97" name="Google Shape;3197;p62" hidden="0"/>
            <p:cNvSpPr/>
            <p:nvPr isPhoto="0" userDrawn="0"/>
          </p:nvSpPr>
          <p:spPr bwMode="auto">
            <a:xfrm>
              <a:off x="3909539" y="2384027"/>
              <a:ext cx="231686" cy="191468"/>
            </a:xfrm>
            <a:custGeom>
              <a:avLst/>
              <a:gdLst/>
              <a:ahLst/>
              <a:cxnLst/>
              <a:rect l="l" t="t" r="r" b="b"/>
              <a:pathLst>
                <a:path w="10640" h="8793" fill="norm" stroke="1"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98" name="Google Shape;3198;p62" hidden="0"/>
            <p:cNvSpPr/>
            <p:nvPr isPhoto="0" userDrawn="0"/>
          </p:nvSpPr>
          <p:spPr bwMode="auto">
            <a:xfrm>
              <a:off x="3736598" y="2343307"/>
              <a:ext cx="191707" cy="231686"/>
            </a:xfrm>
            <a:custGeom>
              <a:avLst/>
              <a:gdLst/>
              <a:ahLst/>
              <a:cxnLst/>
              <a:rect l="l" t="t" r="r" b="b"/>
              <a:pathLst>
                <a:path w="8804" h="10640" fill="norm" stroke="1"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199" name="Google Shape;3199;p62" hidden="0"/>
          <p:cNvGrpSpPr/>
          <p:nvPr isPhoto="0" userDrawn="0"/>
        </p:nvGrpSpPr>
        <p:grpSpPr bwMode="auto">
          <a:xfrm>
            <a:off x="3729277" y="2341061"/>
            <a:ext cx="586986" cy="517740"/>
            <a:chOff x="3161917" y="2170682"/>
            <a:chExt cx="458870" cy="404737"/>
          </a:xfrm>
        </p:grpSpPr>
        <p:sp>
          <p:nvSpPr>
            <p:cNvPr id="3200" name="Google Shape;3200;p62" hidden="0"/>
            <p:cNvSpPr/>
            <p:nvPr isPhoto="0" userDrawn="0"/>
          </p:nvSpPr>
          <p:spPr bwMode="auto">
            <a:xfrm>
              <a:off x="3161917" y="2170682"/>
              <a:ext cx="277174" cy="291676"/>
            </a:xfrm>
            <a:custGeom>
              <a:avLst/>
              <a:gdLst/>
              <a:ahLst/>
              <a:cxnLst/>
              <a:rect l="l" t="t" r="r" b="b"/>
              <a:pathLst>
                <a:path w="12729" h="13395" fill="norm" stroke="1"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01" name="Google Shape;3201;p62" hidden="0"/>
            <p:cNvSpPr/>
            <p:nvPr isPhoto="0" userDrawn="0"/>
          </p:nvSpPr>
          <p:spPr bwMode="auto">
            <a:xfrm>
              <a:off x="3420326" y="2170922"/>
              <a:ext cx="200461" cy="302934"/>
            </a:xfrm>
            <a:custGeom>
              <a:avLst/>
              <a:gdLst/>
              <a:ahLst/>
              <a:cxnLst/>
              <a:rect l="l" t="t" r="r" b="b"/>
              <a:pathLst>
                <a:path w="9206" h="13912" fill="norm" stroke="1"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02" name="Google Shape;3202;p62" hidden="0"/>
            <p:cNvSpPr/>
            <p:nvPr isPhoto="0" userDrawn="0"/>
          </p:nvSpPr>
          <p:spPr bwMode="auto">
            <a:xfrm>
              <a:off x="3233645" y="2417594"/>
              <a:ext cx="344393" cy="157825"/>
            </a:xfrm>
            <a:custGeom>
              <a:avLst/>
              <a:gdLst/>
              <a:ahLst/>
              <a:cxnLst/>
              <a:rect l="l" t="t" r="r" b="b"/>
              <a:pathLst>
                <a:path w="15816" h="7248" fill="norm" stroke="1"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03" name="Google Shape;3203;p62" hidden="0"/>
          <p:cNvGrpSpPr/>
          <p:nvPr isPhoto="0" userDrawn="0"/>
        </p:nvGrpSpPr>
        <p:grpSpPr bwMode="auto">
          <a:xfrm>
            <a:off x="3752299" y="3102400"/>
            <a:ext cx="540943" cy="517963"/>
            <a:chOff x="3179914" y="2889488"/>
            <a:chExt cx="422876" cy="404911"/>
          </a:xfrm>
        </p:grpSpPr>
        <p:sp>
          <p:nvSpPr>
            <p:cNvPr id="3204" name="Google Shape;3204;p62" hidden="0"/>
            <p:cNvSpPr/>
            <p:nvPr isPhoto="0" userDrawn="0"/>
          </p:nvSpPr>
          <p:spPr bwMode="auto">
            <a:xfrm>
              <a:off x="3402328" y="2889749"/>
              <a:ext cx="163726" cy="157477"/>
            </a:xfrm>
            <a:custGeom>
              <a:avLst/>
              <a:gdLst/>
              <a:ahLst/>
              <a:cxnLst/>
              <a:rect l="l" t="t" r="r" b="b"/>
              <a:pathLst>
                <a:path w="7519" h="7232" fill="norm" stroke="1"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05" name="Google Shape;3205;p62" hidden="0"/>
            <p:cNvSpPr/>
            <p:nvPr isPhoto="0" userDrawn="0"/>
          </p:nvSpPr>
          <p:spPr bwMode="auto">
            <a:xfrm>
              <a:off x="3467807" y="3000956"/>
              <a:ext cx="134983" cy="191707"/>
            </a:xfrm>
            <a:custGeom>
              <a:avLst/>
              <a:gdLst/>
              <a:ahLst/>
              <a:cxnLst/>
              <a:rect l="l" t="t" r="r" b="b"/>
              <a:pathLst>
                <a:path w="6199" h="8804" fill="norm" stroke="1"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06" name="Google Shape;3206;p62" hidden="0"/>
            <p:cNvSpPr/>
            <p:nvPr isPhoto="0" userDrawn="0"/>
          </p:nvSpPr>
          <p:spPr bwMode="auto">
            <a:xfrm>
              <a:off x="3222637" y="2889488"/>
              <a:ext cx="198457" cy="149224"/>
            </a:xfrm>
            <a:custGeom>
              <a:avLst/>
              <a:gdLst/>
              <a:ahLst/>
              <a:cxnLst/>
              <a:rect l="l" t="t" r="r" b="b"/>
              <a:pathLst>
                <a:path w="9114" h="6853" fill="norm" stroke="1"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07" name="Google Shape;3207;p62" hidden="0"/>
            <p:cNvSpPr/>
            <p:nvPr isPhoto="0" userDrawn="0"/>
          </p:nvSpPr>
          <p:spPr bwMode="auto">
            <a:xfrm>
              <a:off x="3179914" y="2991462"/>
              <a:ext cx="133960" cy="190205"/>
            </a:xfrm>
            <a:custGeom>
              <a:avLst/>
              <a:gdLst/>
              <a:ahLst/>
              <a:cxnLst/>
              <a:rect l="l" t="t" r="r" b="b"/>
              <a:pathLst>
                <a:path w="6152" h="8735" fill="norm" stroke="1"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08" name="Google Shape;3208;p62" hidden="0"/>
            <p:cNvSpPr/>
            <p:nvPr isPhoto="0" userDrawn="0"/>
          </p:nvSpPr>
          <p:spPr bwMode="auto">
            <a:xfrm>
              <a:off x="3215887" y="3136661"/>
              <a:ext cx="162725" cy="157477"/>
            </a:xfrm>
            <a:custGeom>
              <a:avLst/>
              <a:gdLst/>
              <a:ahLst/>
              <a:cxnLst/>
              <a:rect l="l" t="t" r="r" b="b"/>
              <a:pathLst>
                <a:path w="7473" h="7232" fill="norm" stroke="1"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09" name="Google Shape;3209;p62" hidden="0"/>
            <p:cNvSpPr/>
            <p:nvPr isPhoto="0" userDrawn="0"/>
          </p:nvSpPr>
          <p:spPr bwMode="auto">
            <a:xfrm>
              <a:off x="3359605" y="3146677"/>
              <a:ext cx="200439" cy="147722"/>
            </a:xfrm>
            <a:custGeom>
              <a:avLst/>
              <a:gdLst/>
              <a:ahLst/>
              <a:cxnLst/>
              <a:rect l="l" t="t" r="r" b="b"/>
              <a:pathLst>
                <a:path w="9205" h="6784" fill="norm" stroke="1"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10" name="Google Shape;3210;p62" hidden="0"/>
          <p:cNvGrpSpPr/>
          <p:nvPr isPhoto="0" userDrawn="0"/>
        </p:nvGrpSpPr>
        <p:grpSpPr bwMode="auto">
          <a:xfrm>
            <a:off x="4453093" y="3102358"/>
            <a:ext cx="536180" cy="518047"/>
            <a:chOff x="3729467" y="2889422"/>
            <a:chExt cx="419153" cy="404977"/>
          </a:xfrm>
        </p:grpSpPr>
        <p:sp>
          <p:nvSpPr>
            <p:cNvPr id="3211" name="Google Shape;3211;p62" hidden="0"/>
            <p:cNvSpPr/>
            <p:nvPr isPhoto="0" userDrawn="0"/>
          </p:nvSpPr>
          <p:spPr bwMode="auto">
            <a:xfrm>
              <a:off x="4014137" y="2974913"/>
              <a:ext cx="134482" cy="178707"/>
            </a:xfrm>
            <a:custGeom>
              <a:avLst/>
              <a:gdLst/>
              <a:ahLst/>
              <a:cxnLst/>
              <a:rect l="l" t="t" r="r" b="b"/>
              <a:pathLst>
                <a:path w="6176" h="8207" fill="norm" stroke="1"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12" name="Google Shape;3212;p62" hidden="0"/>
            <p:cNvSpPr/>
            <p:nvPr isPhoto="0" userDrawn="0"/>
          </p:nvSpPr>
          <p:spPr bwMode="auto">
            <a:xfrm>
              <a:off x="3741225" y="3095375"/>
              <a:ext cx="148963" cy="173460"/>
            </a:xfrm>
            <a:custGeom>
              <a:avLst/>
              <a:gdLst/>
              <a:ahLst/>
              <a:cxnLst/>
              <a:rect l="l" t="t" r="r" b="b"/>
              <a:pathLst>
                <a:path w="6841" h="7966" fill="norm" stroke="1"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13" name="Google Shape;3213;p62" hidden="0"/>
            <p:cNvSpPr/>
            <p:nvPr isPhoto="0" userDrawn="0"/>
          </p:nvSpPr>
          <p:spPr bwMode="auto">
            <a:xfrm>
              <a:off x="3949660" y="2889684"/>
              <a:ext cx="146219" cy="145980"/>
            </a:xfrm>
            <a:custGeom>
              <a:avLst/>
              <a:gdLst/>
              <a:ahLst/>
              <a:cxnLst/>
              <a:rect l="l" t="t" r="r" b="b"/>
              <a:pathLst>
                <a:path w="6715" h="6704" fill="norm" stroke="1"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14" name="Google Shape;3214;p62" hidden="0"/>
            <p:cNvSpPr/>
            <p:nvPr isPhoto="0" userDrawn="0"/>
          </p:nvSpPr>
          <p:spPr bwMode="auto">
            <a:xfrm>
              <a:off x="3847947" y="3172089"/>
              <a:ext cx="167210" cy="122310"/>
            </a:xfrm>
            <a:custGeom>
              <a:avLst/>
              <a:gdLst/>
              <a:ahLst/>
              <a:cxnLst/>
              <a:rect l="l" t="t" r="r" b="b"/>
              <a:pathLst>
                <a:path w="7679" h="5617" fill="norm" stroke="1"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15" name="Google Shape;3215;p62" hidden="0"/>
            <p:cNvSpPr/>
            <p:nvPr isPhoto="0" userDrawn="0"/>
          </p:nvSpPr>
          <p:spPr bwMode="auto">
            <a:xfrm>
              <a:off x="3974658" y="3122616"/>
              <a:ext cx="158457" cy="151206"/>
            </a:xfrm>
            <a:custGeom>
              <a:avLst/>
              <a:gdLst/>
              <a:ahLst/>
              <a:cxnLst/>
              <a:rect l="l" t="t" r="r" b="b"/>
              <a:pathLst>
                <a:path w="7277" h="6944" fill="norm" stroke="1"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16" name="Google Shape;3216;p62" hidden="0"/>
            <p:cNvSpPr/>
            <p:nvPr isPhoto="0" userDrawn="0"/>
          </p:nvSpPr>
          <p:spPr bwMode="auto">
            <a:xfrm>
              <a:off x="3729467" y="2966660"/>
              <a:ext cx="138990" cy="158718"/>
            </a:xfrm>
            <a:custGeom>
              <a:avLst/>
              <a:gdLst/>
              <a:ahLst/>
              <a:cxnLst/>
              <a:rect l="l" t="t" r="r" b="b"/>
              <a:pathLst>
                <a:path w="6383" h="7289" fill="norm" stroke="1"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17" name="Google Shape;3217;p62" hidden="0"/>
            <p:cNvSpPr/>
            <p:nvPr isPhoto="0" userDrawn="0"/>
          </p:nvSpPr>
          <p:spPr bwMode="auto">
            <a:xfrm>
              <a:off x="3787716" y="2889422"/>
              <a:ext cx="180449" cy="139229"/>
            </a:xfrm>
            <a:custGeom>
              <a:avLst/>
              <a:gdLst/>
              <a:ahLst/>
              <a:cxnLst/>
              <a:rect l="l" t="t" r="r" b="b"/>
              <a:pathLst>
                <a:path w="8287" h="6394" fill="norm" stroke="1"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18" name="Google Shape;3218;p62" hidden="0"/>
          <p:cNvGrpSpPr/>
          <p:nvPr isPhoto="0" userDrawn="0"/>
        </p:nvGrpSpPr>
        <p:grpSpPr bwMode="auto">
          <a:xfrm>
            <a:off x="1990126" y="3445787"/>
            <a:ext cx="965351" cy="134611"/>
            <a:chOff x="4411970" y="2962952"/>
            <a:chExt cx="706544" cy="104212"/>
          </a:xfrm>
        </p:grpSpPr>
        <p:sp>
          <p:nvSpPr>
            <p:cNvPr id="3219" name="Google Shape;3219;p62" hidden="0"/>
            <p:cNvSpPr/>
            <p:nvPr isPhoto="0" userDrawn="0"/>
          </p:nvSpPr>
          <p:spPr bwMode="auto">
            <a:xfrm>
              <a:off x="4583864" y="2962952"/>
              <a:ext cx="534651" cy="104077"/>
            </a:xfrm>
            <a:custGeom>
              <a:avLst/>
              <a:gdLst/>
              <a:ahLst/>
              <a:cxnLst/>
              <a:rect l="l" t="t" r="r" b="b"/>
              <a:pathLst>
                <a:path w="11841" h="2305" fill="norm" stroke="1"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20" name="Google Shape;3220;p62" hidden="0"/>
            <p:cNvSpPr/>
            <p:nvPr isPhoto="0" userDrawn="0"/>
          </p:nvSpPr>
          <p:spPr bwMode="auto">
            <a:xfrm>
              <a:off x="4411970" y="2963088"/>
              <a:ext cx="124124" cy="104077"/>
            </a:xfrm>
            <a:custGeom>
              <a:avLst/>
              <a:gdLst/>
              <a:ahLst/>
              <a:cxnLst/>
              <a:rect l="l" t="t" r="r" b="b"/>
              <a:pathLst>
                <a:path w="2749" h="2305" fill="norm" stroke="1"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21" name="Google Shape;3221;p62" hidden="0"/>
            <p:cNvSpPr/>
            <p:nvPr isPhoto="0" userDrawn="0"/>
          </p:nvSpPr>
          <p:spPr bwMode="auto">
            <a:xfrm>
              <a:off x="4496946" y="2963133"/>
              <a:ext cx="79920" cy="104031"/>
            </a:xfrm>
            <a:custGeom>
              <a:avLst/>
              <a:gdLst/>
              <a:ahLst/>
              <a:cxnLst/>
              <a:rect l="l" t="t" r="r" b="b"/>
              <a:pathLst>
                <a:path w="1770" h="2304" fill="norm" stroke="1"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22" name="Google Shape;3222;p62" hidden="0"/>
            <p:cNvSpPr/>
            <p:nvPr isPhoto="0" userDrawn="0"/>
          </p:nvSpPr>
          <p:spPr bwMode="auto">
            <a:xfrm>
              <a:off x="4537628" y="2963133"/>
              <a:ext cx="79965" cy="104031"/>
            </a:xfrm>
            <a:custGeom>
              <a:avLst/>
              <a:gdLst/>
              <a:ahLst/>
              <a:cxnLst/>
              <a:rect l="l" t="t" r="r" b="b"/>
              <a:pathLst>
                <a:path w="1771" h="2304" fill="norm" stroke="1"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23" name="Google Shape;3223;p62" hidden="0"/>
          <p:cNvGrpSpPr/>
          <p:nvPr isPhoto="0" userDrawn="0"/>
        </p:nvGrpSpPr>
        <p:grpSpPr bwMode="auto">
          <a:xfrm>
            <a:off x="1990126" y="3041077"/>
            <a:ext cx="960158" cy="289172"/>
            <a:chOff x="4411970" y="2726085"/>
            <a:chExt cx="643107" cy="193659"/>
          </a:xfrm>
        </p:grpSpPr>
        <p:sp>
          <p:nvSpPr>
            <p:cNvPr id="3224" name="Google Shape;3224;p62" hidden="0"/>
            <p:cNvSpPr/>
            <p:nvPr isPhoto="0" userDrawn="0"/>
          </p:nvSpPr>
          <p:spPr bwMode="auto">
            <a:xfrm>
              <a:off x="4411970" y="2726085"/>
              <a:ext cx="118796" cy="193659"/>
            </a:xfrm>
            <a:custGeom>
              <a:avLst/>
              <a:gdLst/>
              <a:ahLst/>
              <a:cxnLst/>
              <a:rect l="l" t="t" r="r" b="b"/>
              <a:pathLst>
                <a:path w="2631" h="4289" fill="norm" stroke="1"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25" name="Google Shape;3225;p62" hidden="0"/>
            <p:cNvSpPr/>
            <p:nvPr isPhoto="0" userDrawn="0"/>
          </p:nvSpPr>
          <p:spPr bwMode="auto">
            <a:xfrm>
              <a:off x="4426058" y="2791601"/>
              <a:ext cx="36167" cy="62627"/>
            </a:xfrm>
            <a:custGeom>
              <a:avLst/>
              <a:gdLst/>
              <a:ahLst/>
              <a:cxnLst/>
              <a:rect l="l" t="t" r="r" b="b"/>
              <a:pathLst>
                <a:path w="801" h="1387" fill="norm" stroke="1"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26" name="Google Shape;3226;p62" hidden="0"/>
            <p:cNvSpPr/>
            <p:nvPr isPhoto="0" userDrawn="0"/>
          </p:nvSpPr>
          <p:spPr bwMode="auto">
            <a:xfrm>
              <a:off x="4456806" y="2743875"/>
              <a:ext cx="598271" cy="157989"/>
            </a:xfrm>
            <a:custGeom>
              <a:avLst/>
              <a:gdLst/>
              <a:ahLst/>
              <a:cxnLst/>
              <a:rect l="l" t="t" r="r" b="b"/>
              <a:pathLst>
                <a:path w="13250" h="3499" fill="norm" stroke="1"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27" name="Google Shape;3227;p62" hidden="0"/>
          <p:cNvGrpSpPr/>
          <p:nvPr isPhoto="0" userDrawn="0"/>
        </p:nvGrpSpPr>
        <p:grpSpPr bwMode="auto">
          <a:xfrm>
            <a:off x="998624" y="3295400"/>
            <a:ext cx="811503" cy="252584"/>
            <a:chOff x="4411970" y="4340222"/>
            <a:chExt cx="779467" cy="242683"/>
          </a:xfrm>
        </p:grpSpPr>
        <p:sp>
          <p:nvSpPr>
            <p:cNvPr id="3228" name="Google Shape;3228;p62" hidden="0"/>
            <p:cNvSpPr/>
            <p:nvPr isPhoto="0" userDrawn="0"/>
          </p:nvSpPr>
          <p:spPr bwMode="auto">
            <a:xfrm>
              <a:off x="4411970" y="4340222"/>
              <a:ext cx="121370" cy="121370"/>
            </a:xfrm>
            <a:custGeom>
              <a:avLst/>
              <a:gdLst/>
              <a:ahLst/>
              <a:cxnLst/>
              <a:rect l="l" t="t" r="r" b="b"/>
              <a:pathLst>
                <a:path w="2688" h="2688" fill="norm" stroke="1"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29" name="Google Shape;3229;p62" hidden="0"/>
            <p:cNvSpPr/>
            <p:nvPr isPhoto="0" userDrawn="0"/>
          </p:nvSpPr>
          <p:spPr bwMode="auto">
            <a:xfrm>
              <a:off x="4457032" y="4385284"/>
              <a:ext cx="152661" cy="152615"/>
            </a:xfrm>
            <a:custGeom>
              <a:avLst/>
              <a:gdLst/>
              <a:ahLst/>
              <a:cxnLst/>
              <a:rect l="l" t="t" r="r" b="b"/>
              <a:pathLst>
                <a:path w="3381" h="3380" fill="norm" stroke="1"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30" name="Google Shape;3230;p62" hidden="0"/>
            <p:cNvSpPr/>
            <p:nvPr isPhoto="0" userDrawn="0"/>
          </p:nvSpPr>
          <p:spPr bwMode="auto">
            <a:xfrm>
              <a:off x="4533392" y="4383749"/>
              <a:ext cx="658046" cy="199155"/>
            </a:xfrm>
            <a:custGeom>
              <a:avLst/>
              <a:gdLst/>
              <a:ahLst/>
              <a:cxnLst/>
              <a:rect l="l" t="t" r="r" b="b"/>
              <a:pathLst>
                <a:path w="16511" h="4997" fill="norm" stroke="1"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31" name="Google Shape;3231;p62" hidden="0"/>
          <p:cNvGrpSpPr/>
          <p:nvPr isPhoto="0" userDrawn="0"/>
        </p:nvGrpSpPr>
        <p:grpSpPr bwMode="auto">
          <a:xfrm>
            <a:off x="1990126" y="2709308"/>
            <a:ext cx="965160" cy="216230"/>
            <a:chOff x="4411970" y="2468674"/>
            <a:chExt cx="747317" cy="167425"/>
          </a:xfrm>
        </p:grpSpPr>
        <p:sp>
          <p:nvSpPr>
            <p:cNvPr id="3232" name="Google Shape;3232;p62" hidden="0"/>
            <p:cNvSpPr/>
            <p:nvPr isPhoto="0" userDrawn="0"/>
          </p:nvSpPr>
          <p:spPr bwMode="auto">
            <a:xfrm>
              <a:off x="4411970" y="2468674"/>
              <a:ext cx="216235" cy="167425"/>
            </a:xfrm>
            <a:custGeom>
              <a:avLst/>
              <a:gdLst/>
              <a:ahLst/>
              <a:cxnLst/>
              <a:rect l="l" t="t" r="r" b="b"/>
              <a:pathLst>
                <a:path w="4789" h="3708" fill="norm" stroke="1"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33" name="Google Shape;3233;p62" hidden="0"/>
            <p:cNvSpPr/>
            <p:nvPr isPhoto="0" userDrawn="0"/>
          </p:nvSpPr>
          <p:spPr bwMode="auto">
            <a:xfrm>
              <a:off x="4564629" y="2468674"/>
              <a:ext cx="594658" cy="167425"/>
            </a:xfrm>
            <a:custGeom>
              <a:avLst/>
              <a:gdLst/>
              <a:ahLst/>
              <a:cxnLst/>
              <a:rect l="l" t="t" r="r" b="b"/>
              <a:pathLst>
                <a:path w="13170" h="3708" fill="norm" stroke="1"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3234" name="Google Shape;3234;p62" hidden="0"/>
          <p:cNvSpPr/>
          <p:nvPr isPhoto="0" userDrawn="0"/>
        </p:nvSpPr>
        <p:spPr bwMode="auto">
          <a:xfrm>
            <a:off x="996874" y="3014089"/>
            <a:ext cx="810618" cy="192983"/>
          </a:xfrm>
          <a:custGeom>
            <a:avLst/>
            <a:gdLst/>
            <a:ahLst/>
            <a:cxnLst/>
            <a:rect l="l" t="t" r="r" b="b"/>
            <a:pathLst>
              <a:path w="17936" h="4270" fill="norm" stroke="1"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3235" name="Google Shape;3235;p62" hidden="0"/>
          <p:cNvGrpSpPr/>
          <p:nvPr isPhoto="0" userDrawn="0"/>
        </p:nvGrpSpPr>
        <p:grpSpPr bwMode="auto">
          <a:xfrm>
            <a:off x="997691" y="2334687"/>
            <a:ext cx="1959041" cy="208783"/>
            <a:chOff x="6336019" y="3733725"/>
            <a:chExt cx="2566206" cy="351310"/>
          </a:xfrm>
        </p:grpSpPr>
        <p:sp>
          <p:nvSpPr>
            <p:cNvPr id="3236" name="Google Shape;3236;p62" hidden="0"/>
            <p:cNvSpPr/>
            <p:nvPr isPhoto="0" userDrawn="0"/>
          </p:nvSpPr>
          <p:spPr bwMode="auto">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37" name="Google Shape;3237;p62" hidden="0"/>
            <p:cNvSpPr/>
            <p:nvPr isPhoto="0" userDrawn="0"/>
          </p:nvSpPr>
          <p:spPr bwMode="auto">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38" name="Google Shape;3238;p62" hidden="0"/>
            <p:cNvSpPr/>
            <p:nvPr isPhoto="0" userDrawn="0"/>
          </p:nvSpPr>
          <p:spPr bwMode="auto">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39" name="Google Shape;3239;p62" hidden="0"/>
            <p:cNvSpPr/>
            <p:nvPr isPhoto="0" userDrawn="0"/>
          </p:nvSpPr>
          <p:spPr bwMode="auto">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40" name="Google Shape;3240;p62" hidden="0"/>
          <p:cNvGrpSpPr/>
          <p:nvPr isPhoto="0" userDrawn="0"/>
        </p:nvGrpSpPr>
        <p:grpSpPr bwMode="auto">
          <a:xfrm>
            <a:off x="1990126" y="3950602"/>
            <a:ext cx="946551" cy="153200"/>
            <a:chOff x="4404545" y="3301592"/>
            <a:chExt cx="782403" cy="129272"/>
          </a:xfrm>
        </p:grpSpPr>
        <p:sp>
          <p:nvSpPr>
            <p:cNvPr id="3241" name="Google Shape;3241;p62" hidden="0"/>
            <p:cNvSpPr/>
            <p:nvPr isPhoto="0" userDrawn="0"/>
          </p:nvSpPr>
          <p:spPr bwMode="auto">
            <a:xfrm>
              <a:off x="4404545" y="3301592"/>
              <a:ext cx="782403" cy="129272"/>
            </a:xfrm>
            <a:custGeom>
              <a:avLst/>
              <a:gdLst/>
              <a:ahLst/>
              <a:cxnLst/>
              <a:rect l="l" t="t" r="r" b="b"/>
              <a:pathLst>
                <a:path w="17328" h="2863" fill="norm" stroke="1"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42" name="Google Shape;3242;p62" hidden="0"/>
            <p:cNvSpPr/>
            <p:nvPr isPhoto="0" userDrawn="0"/>
          </p:nvSpPr>
          <p:spPr bwMode="auto">
            <a:xfrm>
              <a:off x="4420869" y="3318308"/>
              <a:ext cx="92621" cy="95856"/>
            </a:xfrm>
            <a:custGeom>
              <a:avLst/>
              <a:gdLst/>
              <a:ahLst/>
              <a:cxnLst/>
              <a:rect l="l" t="t" r="r" b="b"/>
              <a:pathLst>
                <a:path w="2664" h="2563" fill="norm" stroke="1"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43" name="Google Shape;3243;p62" hidden="0"/>
          <p:cNvGrpSpPr/>
          <p:nvPr isPhoto="0" userDrawn="0"/>
        </p:nvGrpSpPr>
        <p:grpSpPr bwMode="auto">
          <a:xfrm>
            <a:off x="1990126" y="3695937"/>
            <a:ext cx="962257" cy="139127"/>
            <a:chOff x="4411970" y="3131459"/>
            <a:chExt cx="710520" cy="117397"/>
          </a:xfrm>
        </p:grpSpPr>
        <p:sp>
          <p:nvSpPr>
            <p:cNvPr id="3244" name="Google Shape;3244;p62" hidden="0"/>
            <p:cNvSpPr/>
            <p:nvPr isPhoto="0" userDrawn="0"/>
          </p:nvSpPr>
          <p:spPr bwMode="auto">
            <a:xfrm>
              <a:off x="4411970" y="3131459"/>
              <a:ext cx="710520" cy="117397"/>
            </a:xfrm>
            <a:custGeom>
              <a:avLst/>
              <a:gdLst/>
              <a:ahLst/>
              <a:cxnLst/>
              <a:rect l="l" t="t" r="r" b="b"/>
              <a:pathLst>
                <a:path w="15736" h="2600" fill="norm" stroke="1"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45" name="Google Shape;3245;p62" hidden="0"/>
            <p:cNvSpPr/>
            <p:nvPr isPhoto="0" userDrawn="0"/>
          </p:nvSpPr>
          <p:spPr bwMode="auto">
            <a:xfrm>
              <a:off x="4411970" y="3131459"/>
              <a:ext cx="168012" cy="117397"/>
            </a:xfrm>
            <a:custGeom>
              <a:avLst/>
              <a:gdLst/>
              <a:ahLst/>
              <a:cxnLst/>
              <a:rect l="l" t="t" r="r" b="b"/>
              <a:pathLst>
                <a:path w="3721" h="2600" fill="norm" stroke="1"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3246" name="Google Shape;3246;p62" descr="Timeline background shape" hidden="0"/>
          <p:cNvSpPr/>
          <p:nvPr isPhoto="0" userDrawn="0"/>
        </p:nvSpPr>
        <p:spPr bwMode="auto">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3247" name="Google Shape;3247;p62" hidden="0"/>
          <p:cNvGrpSpPr/>
          <p:nvPr isPhoto="0" userDrawn="0"/>
        </p:nvGrpSpPr>
        <p:grpSpPr bwMode="auto">
          <a:xfrm>
            <a:off x="990271" y="3621603"/>
            <a:ext cx="823838" cy="458988"/>
            <a:chOff x="4411970" y="1801825"/>
            <a:chExt cx="734586" cy="409262"/>
          </a:xfrm>
        </p:grpSpPr>
        <p:sp>
          <p:nvSpPr>
            <p:cNvPr id="3248" name="Google Shape;3248;p62" hidden="0"/>
            <p:cNvSpPr/>
            <p:nvPr isPhoto="0" userDrawn="0"/>
          </p:nvSpPr>
          <p:spPr bwMode="auto">
            <a:xfrm>
              <a:off x="4411970" y="1801825"/>
              <a:ext cx="734586" cy="409262"/>
            </a:xfrm>
            <a:custGeom>
              <a:avLst/>
              <a:gdLst/>
              <a:ahLst/>
              <a:cxnLst/>
              <a:rect l="l" t="t" r="r" b="b"/>
              <a:pathLst>
                <a:path w="16269" h="9064" fill="norm" stroke="1"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49" name="Google Shape;3249;p62" hidden="0"/>
            <p:cNvSpPr/>
            <p:nvPr isPhoto="0" userDrawn="0"/>
          </p:nvSpPr>
          <p:spPr bwMode="auto">
            <a:xfrm>
              <a:off x="4411970" y="1801825"/>
              <a:ext cx="184087" cy="330923"/>
            </a:xfrm>
            <a:custGeom>
              <a:avLst/>
              <a:gdLst/>
              <a:ahLst/>
              <a:cxnLst/>
              <a:rect l="l" t="t" r="r" b="b"/>
              <a:pathLst>
                <a:path w="4077" h="7329" fill="norm" stroke="1"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50" name="Google Shape;3250;p62" hidden="0"/>
          <p:cNvGrpSpPr/>
          <p:nvPr isPhoto="0" userDrawn="0"/>
        </p:nvGrpSpPr>
        <p:grpSpPr bwMode="auto">
          <a:xfrm>
            <a:off x="3095243" y="2339173"/>
            <a:ext cx="521514" cy="521514"/>
            <a:chOff x="5681300" y="2527788"/>
            <a:chExt cx="805800" cy="805800"/>
          </a:xfrm>
        </p:grpSpPr>
        <p:sp>
          <p:nvSpPr>
            <p:cNvPr id="3251" name="Google Shape;3251;p62" hidden="0"/>
            <p:cNvSpPr/>
            <p:nvPr isPhoto="0" userDrawn="0"/>
          </p:nvSpPr>
          <p:spPr bwMode="auto">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52" name="Google Shape;3252;p62" hidden="0"/>
            <p:cNvSpPr/>
            <p:nvPr isPhoto="0" userDrawn="0"/>
          </p:nvSpPr>
          <p:spPr bwMode="auto">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53" name="Google Shape;3253;p62" hidden="0"/>
          <p:cNvGrpSpPr/>
          <p:nvPr isPhoto="0" userDrawn="0"/>
        </p:nvGrpSpPr>
        <p:grpSpPr bwMode="auto">
          <a:xfrm>
            <a:off x="3089483" y="3094865"/>
            <a:ext cx="533033" cy="533033"/>
            <a:chOff x="4049800" y="640400"/>
            <a:chExt cx="858900" cy="858900"/>
          </a:xfrm>
        </p:grpSpPr>
        <p:sp>
          <p:nvSpPr>
            <p:cNvPr id="3254" name="Google Shape;3254;p62" hidden="0"/>
            <p:cNvSpPr/>
            <p:nvPr isPhoto="0" userDrawn="0"/>
          </p:nvSpPr>
          <p:spPr bwMode="auto">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55" name="Google Shape;3255;p62" hidden="0"/>
            <p:cNvSpPr/>
            <p:nvPr isPhoto="0" userDrawn="0"/>
          </p:nvSpPr>
          <p:spPr bwMode="auto">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56" name="Google Shape;3256;p62" hidden="0"/>
          <p:cNvGrpSpPr/>
          <p:nvPr isPhoto="0" userDrawn="0"/>
        </p:nvGrpSpPr>
        <p:grpSpPr bwMode="auto">
          <a:xfrm>
            <a:off x="3014966" y="3772543"/>
            <a:ext cx="682067" cy="682067"/>
            <a:chOff x="5080188" y="927900"/>
            <a:chExt cx="961200" cy="961200"/>
          </a:xfrm>
        </p:grpSpPr>
        <p:sp>
          <p:nvSpPr>
            <p:cNvPr id="3257" name="Google Shape;3257;p62" hidden="0"/>
            <p:cNvSpPr/>
            <p:nvPr isPhoto="0" userDrawn="0"/>
          </p:nvSpPr>
          <p:spPr bwMode="auto">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58" name="Google Shape;3258;p62" hidden="0"/>
            <p:cNvSpPr/>
            <p:nvPr isPhoto="0" userDrawn="0"/>
          </p:nvSpPr>
          <p:spPr bwMode="auto">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59" name="Google Shape;3259;p62" hidden="0"/>
            <p:cNvSpPr/>
            <p:nvPr isPhoto="0" userDrawn="0"/>
          </p:nvSpPr>
          <p:spPr bwMode="auto">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60" name="Google Shape;3260;p62" hidden="0"/>
            <p:cNvSpPr/>
            <p:nvPr isPhoto="0" userDrawn="0"/>
          </p:nvSpPr>
          <p:spPr bwMode="auto">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61" name="Google Shape;3261;p62" hidden="0"/>
            <p:cNvSpPr/>
            <p:nvPr isPhoto="0" userDrawn="0"/>
          </p:nvSpPr>
          <p:spPr bwMode="auto">
            <a:xfrm rot="-3809957">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62" name="Google Shape;3262;p62" hidden="0"/>
            <p:cNvSpPr/>
            <p:nvPr isPhoto="0" userDrawn="0"/>
          </p:nvSpPr>
          <p:spPr bwMode="auto">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63" name="Google Shape;3263;p62" hidden="0"/>
            <p:cNvSpPr/>
            <p:nvPr isPhoto="0" userDrawn="0"/>
          </p:nvSpPr>
          <p:spPr bwMode="auto">
            <a:xfrm rot="-4222339">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64" name="Google Shape;3264;p62" hidden="0"/>
            <p:cNvSpPr/>
            <p:nvPr isPhoto="0" userDrawn="0"/>
          </p:nvSpPr>
          <p:spPr bwMode="auto">
            <a:xfrm rot="-4538879">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65" name="Google Shape;3265;p62" hidden="0"/>
          <p:cNvGrpSpPr/>
          <p:nvPr isPhoto="0" userDrawn="0"/>
        </p:nvGrpSpPr>
        <p:grpSpPr bwMode="auto">
          <a:xfrm>
            <a:off x="4478465" y="3869234"/>
            <a:ext cx="505649" cy="504006"/>
            <a:chOff x="6039282" y="1042577"/>
            <a:chExt cx="734315" cy="731929"/>
          </a:xfrm>
        </p:grpSpPr>
        <p:sp>
          <p:nvSpPr>
            <p:cNvPr id="3266" name="Google Shape;3266;p62" hidden="0"/>
            <p:cNvSpPr/>
            <p:nvPr isPhoto="0" userDrawn="0"/>
          </p:nvSpPr>
          <p:spPr bwMode="auto">
            <a:xfrm>
              <a:off x="6045348" y="1300071"/>
              <a:ext cx="131951" cy="65352"/>
            </a:xfrm>
            <a:custGeom>
              <a:avLst/>
              <a:gdLst/>
              <a:ahLst/>
              <a:cxnLst/>
              <a:rect l="l" t="t" r="r" b="b"/>
              <a:pathLst>
                <a:path w="1414" h="701" fill="norm" stroke="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67" name="Google Shape;3267;p62" hidden="0"/>
            <p:cNvSpPr/>
            <p:nvPr isPhoto="0" userDrawn="0"/>
          </p:nvSpPr>
          <p:spPr bwMode="auto">
            <a:xfrm>
              <a:off x="6080342" y="1201250"/>
              <a:ext cx="127938" cy="96863"/>
            </a:xfrm>
            <a:custGeom>
              <a:avLst/>
              <a:gdLst/>
              <a:ahLst/>
              <a:cxnLst/>
              <a:rect l="l" t="t" r="r" b="b"/>
              <a:pathLst>
                <a:path w="1371" h="1039" fill="norm" stroke="1"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68" name="Google Shape;3268;p62" hidden="0"/>
            <p:cNvSpPr/>
            <p:nvPr isPhoto="0" userDrawn="0"/>
          </p:nvSpPr>
          <p:spPr bwMode="auto">
            <a:xfrm>
              <a:off x="6144918" y="1121167"/>
              <a:ext cx="112541" cy="119145"/>
            </a:xfrm>
            <a:custGeom>
              <a:avLst/>
              <a:gdLst/>
              <a:ahLst/>
              <a:cxnLst/>
              <a:rect l="l" t="t" r="r" b="b"/>
              <a:pathLst>
                <a:path w="1206" h="1278" fill="norm" stroke="1"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69" name="Google Shape;3269;p62" hidden="0"/>
            <p:cNvSpPr/>
            <p:nvPr isPhoto="0" userDrawn="0"/>
          </p:nvSpPr>
          <p:spPr bwMode="auto">
            <a:xfrm>
              <a:off x="6232449" y="1066723"/>
              <a:ext cx="86879" cy="130518"/>
            </a:xfrm>
            <a:custGeom>
              <a:avLst/>
              <a:gdLst/>
              <a:ahLst/>
              <a:cxnLst/>
              <a:rect l="l" t="t" r="r" b="b"/>
              <a:pathLst>
                <a:path w="931" h="1400" fill="norm" stroke="1"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70" name="Google Shape;3270;p62" hidden="0"/>
            <p:cNvSpPr/>
            <p:nvPr isPhoto="0" userDrawn="0"/>
          </p:nvSpPr>
          <p:spPr bwMode="auto">
            <a:xfrm>
              <a:off x="6335379" y="1042577"/>
              <a:ext cx="53284" cy="130518"/>
            </a:xfrm>
            <a:custGeom>
              <a:avLst/>
              <a:gdLst/>
              <a:ahLst/>
              <a:cxnLst/>
              <a:rect l="l" t="t" r="r" b="b"/>
              <a:pathLst>
                <a:path w="571" h="1400" fill="norm" stroke="1"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71" name="Google Shape;3271;p62" hidden="0"/>
            <p:cNvSpPr/>
            <p:nvPr isPhoto="0" userDrawn="0"/>
          </p:nvSpPr>
          <p:spPr bwMode="auto">
            <a:xfrm>
              <a:off x="6431682" y="1043229"/>
              <a:ext cx="56550" cy="131824"/>
            </a:xfrm>
            <a:custGeom>
              <a:avLst/>
              <a:gdLst/>
              <a:ahLst/>
              <a:cxnLst/>
              <a:rect l="l" t="t" r="r" b="b"/>
              <a:pathLst>
                <a:path w="606" h="1414" fill="norm" stroke="1"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72" name="Google Shape;3272;p62" hidden="0"/>
            <p:cNvSpPr/>
            <p:nvPr isPhoto="0" userDrawn="0"/>
          </p:nvSpPr>
          <p:spPr bwMode="auto">
            <a:xfrm>
              <a:off x="6500923" y="1070731"/>
              <a:ext cx="89678" cy="130612"/>
            </a:xfrm>
            <a:custGeom>
              <a:avLst/>
              <a:gdLst/>
              <a:ahLst/>
              <a:cxnLst/>
              <a:rect l="l" t="t" r="r" b="b"/>
              <a:pathLst>
                <a:path w="961" h="1401" fill="norm" stroke="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73" name="Google Shape;3273;p62" hidden="0"/>
            <p:cNvSpPr/>
            <p:nvPr isPhoto="0" userDrawn="0"/>
          </p:nvSpPr>
          <p:spPr bwMode="auto">
            <a:xfrm>
              <a:off x="6561580" y="1127973"/>
              <a:ext cx="114501" cy="117746"/>
            </a:xfrm>
            <a:custGeom>
              <a:avLst/>
              <a:gdLst/>
              <a:ahLst/>
              <a:cxnLst/>
              <a:rect l="l" t="t" r="r" b="b"/>
              <a:pathLst>
                <a:path w="1227" h="1263" fill="norm" stroke="1"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74" name="Google Shape;3274;p62" hidden="0"/>
            <p:cNvSpPr/>
            <p:nvPr isPhoto="0" userDrawn="0"/>
          </p:nvSpPr>
          <p:spPr bwMode="auto">
            <a:xfrm>
              <a:off x="6636887" y="1310792"/>
              <a:ext cx="132697" cy="61996"/>
            </a:xfrm>
            <a:custGeom>
              <a:avLst/>
              <a:gdLst/>
              <a:ahLst/>
              <a:cxnLst/>
              <a:rect l="l" t="t" r="r" b="b"/>
              <a:pathLst>
                <a:path w="1422" h="665" fill="norm" stroke="1"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75" name="Google Shape;3275;p62" hidden="0"/>
            <p:cNvSpPr/>
            <p:nvPr isPhoto="0" userDrawn="0"/>
          </p:nvSpPr>
          <p:spPr bwMode="auto">
            <a:xfrm>
              <a:off x="6642953" y="1415020"/>
              <a:ext cx="130645" cy="47826"/>
            </a:xfrm>
            <a:custGeom>
              <a:avLst/>
              <a:gdLst/>
              <a:ahLst/>
              <a:cxnLst/>
              <a:rect l="l" t="t" r="r" b="b"/>
              <a:pathLst>
                <a:path w="1400" h="513" fill="norm" stroke="1"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76" name="Google Shape;3276;p62" hidden="0"/>
            <p:cNvSpPr/>
            <p:nvPr isPhoto="0" userDrawn="0"/>
          </p:nvSpPr>
          <p:spPr bwMode="auto">
            <a:xfrm>
              <a:off x="6622143" y="1485687"/>
              <a:ext cx="131951" cy="81388"/>
            </a:xfrm>
            <a:custGeom>
              <a:avLst/>
              <a:gdLst/>
              <a:ahLst/>
              <a:cxnLst/>
              <a:rect l="l" t="t" r="r" b="b"/>
              <a:pathLst>
                <a:path w="1414" h="873" fill="norm" stroke="1"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77" name="Google Shape;3277;p62" hidden="0"/>
            <p:cNvSpPr/>
            <p:nvPr isPhoto="0" userDrawn="0"/>
          </p:nvSpPr>
          <p:spPr bwMode="auto">
            <a:xfrm>
              <a:off x="6582390" y="1548895"/>
              <a:ext cx="121219" cy="108983"/>
            </a:xfrm>
            <a:custGeom>
              <a:avLst/>
              <a:gdLst/>
              <a:ahLst/>
              <a:cxnLst/>
              <a:rect l="l" t="t" r="r" b="b"/>
              <a:pathLst>
                <a:path w="1299" h="1169" fill="norm" stroke="1"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78" name="Google Shape;3278;p62" hidden="0"/>
            <p:cNvSpPr/>
            <p:nvPr isPhoto="0" userDrawn="0"/>
          </p:nvSpPr>
          <p:spPr bwMode="auto">
            <a:xfrm>
              <a:off x="6526586" y="1599238"/>
              <a:ext cx="100316" cy="126510"/>
            </a:xfrm>
            <a:custGeom>
              <a:avLst/>
              <a:gdLst/>
              <a:ahLst/>
              <a:cxnLst/>
              <a:rect l="l" t="t" r="r" b="b"/>
              <a:pathLst>
                <a:path w="1075" h="1357" fill="norm" stroke="1"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79" name="Google Shape;3279;p62" hidden="0"/>
            <p:cNvSpPr/>
            <p:nvPr isPhoto="0" userDrawn="0"/>
          </p:nvSpPr>
          <p:spPr bwMode="auto">
            <a:xfrm>
              <a:off x="6459957" y="1632893"/>
              <a:ext cx="70735" cy="132570"/>
            </a:xfrm>
            <a:custGeom>
              <a:avLst/>
              <a:gdLst/>
              <a:ahLst/>
              <a:cxnLst/>
              <a:rect l="l" t="t" r="r" b="b"/>
              <a:pathLst>
                <a:path w="758" h="1422" fill="norm" stroke="1"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80" name="Google Shape;3280;p62" hidden="0"/>
            <p:cNvSpPr/>
            <p:nvPr isPhoto="0" userDrawn="0"/>
          </p:nvSpPr>
          <p:spPr bwMode="auto">
            <a:xfrm>
              <a:off x="6379145" y="1646318"/>
              <a:ext cx="43859" cy="128188"/>
            </a:xfrm>
            <a:custGeom>
              <a:avLst/>
              <a:gdLst/>
              <a:ahLst/>
              <a:cxnLst/>
              <a:rect l="l" t="t" r="r" b="b"/>
              <a:pathLst>
                <a:path w="470" h="1375" fill="norm" stroke="1"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81" name="Google Shape;3281;p62" hidden="0"/>
            <p:cNvSpPr/>
            <p:nvPr isPhoto="0" userDrawn="0"/>
          </p:nvSpPr>
          <p:spPr bwMode="auto">
            <a:xfrm>
              <a:off x="6272109" y="1630842"/>
              <a:ext cx="74187" cy="131917"/>
            </a:xfrm>
            <a:custGeom>
              <a:avLst/>
              <a:gdLst/>
              <a:ahLst/>
              <a:cxnLst/>
              <a:rect l="l" t="t" r="r" b="b"/>
              <a:pathLst>
                <a:path w="795" h="1415" fill="norm" stroke="1"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82" name="Google Shape;3282;p62" hidden="0"/>
            <p:cNvSpPr/>
            <p:nvPr isPhoto="0" userDrawn="0"/>
          </p:nvSpPr>
          <p:spPr bwMode="auto">
            <a:xfrm>
              <a:off x="6177205" y="1595229"/>
              <a:ext cx="103769" cy="125205"/>
            </a:xfrm>
            <a:custGeom>
              <a:avLst/>
              <a:gdLst/>
              <a:ahLst/>
              <a:cxnLst/>
              <a:rect l="l" t="t" r="r" b="b"/>
              <a:pathLst>
                <a:path w="1112" h="1343" fill="norm" stroke="1"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83" name="Google Shape;3283;p62" hidden="0"/>
            <p:cNvSpPr/>
            <p:nvPr isPhoto="0" userDrawn="0"/>
          </p:nvSpPr>
          <p:spPr bwMode="auto">
            <a:xfrm>
              <a:off x="6103205" y="1542835"/>
              <a:ext cx="123272" cy="106932"/>
            </a:xfrm>
            <a:custGeom>
              <a:avLst/>
              <a:gdLst/>
              <a:ahLst/>
              <a:cxnLst/>
              <a:rect l="l" t="t" r="r" b="b"/>
              <a:pathLst>
                <a:path w="1321" h="1147" fill="norm" stroke="1"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84" name="Google Shape;3284;p62" hidden="0"/>
            <p:cNvSpPr/>
            <p:nvPr isPhoto="0" userDrawn="0"/>
          </p:nvSpPr>
          <p:spPr bwMode="auto">
            <a:xfrm>
              <a:off x="6055426" y="1478881"/>
              <a:ext cx="131951" cy="78777"/>
            </a:xfrm>
            <a:custGeom>
              <a:avLst/>
              <a:gdLst/>
              <a:ahLst/>
              <a:cxnLst/>
              <a:rect l="l" t="t" r="r" b="b"/>
              <a:pathLst>
                <a:path w="1414" h="845" fill="norm" stroke="1"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85" name="Google Shape;3285;p62" hidden="0"/>
            <p:cNvSpPr/>
            <p:nvPr isPhoto="0" userDrawn="0"/>
          </p:nvSpPr>
          <p:spPr bwMode="auto">
            <a:xfrm>
              <a:off x="6039282" y="1408308"/>
              <a:ext cx="129338" cy="43817"/>
            </a:xfrm>
            <a:custGeom>
              <a:avLst/>
              <a:gdLst/>
              <a:ahLst/>
              <a:cxnLst/>
              <a:rect l="l" t="t" r="r" b="b"/>
              <a:pathLst>
                <a:path w="1386" h="470" fill="norm" stroke="1"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86" name="Google Shape;3286;p62" hidden="0"/>
            <p:cNvSpPr/>
            <p:nvPr isPhoto="0" userDrawn="0"/>
          </p:nvSpPr>
          <p:spPr bwMode="auto">
            <a:xfrm>
              <a:off x="6608612" y="1210666"/>
              <a:ext cx="128685" cy="93507"/>
            </a:xfrm>
            <a:custGeom>
              <a:avLst/>
              <a:gdLst/>
              <a:ahLst/>
              <a:cxnLst/>
              <a:rect l="l" t="t" r="r" b="b"/>
              <a:pathLst>
                <a:path w="1379" h="1003" fill="norm" stroke="1"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87" name="Google Shape;3287;p62" hidden="0"/>
          <p:cNvGrpSpPr/>
          <p:nvPr isPhoto="0" userDrawn="0"/>
        </p:nvGrpSpPr>
        <p:grpSpPr bwMode="auto">
          <a:xfrm>
            <a:off x="5091067" y="2298862"/>
            <a:ext cx="567744" cy="602136"/>
            <a:chOff x="1825800" y="1651625"/>
            <a:chExt cx="539989" cy="571775"/>
          </a:xfrm>
        </p:grpSpPr>
        <p:sp>
          <p:nvSpPr>
            <p:cNvPr id="3288" name="Google Shape;3288;p62" hidden="0"/>
            <p:cNvSpPr/>
            <p:nvPr isPhoto="0" userDrawn="0"/>
          </p:nvSpPr>
          <p:spPr bwMode="auto">
            <a:xfrm>
              <a:off x="2093189" y="1651625"/>
              <a:ext cx="272600" cy="287950"/>
            </a:xfrm>
            <a:custGeom>
              <a:avLst/>
              <a:gdLst/>
              <a:ahLst/>
              <a:cxnLst/>
              <a:rect l="l" t="t" r="r" b="b"/>
              <a:pathLst>
                <a:path w="10904" h="11518" fill="norm" stroke="1"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89" name="Google Shape;3289;p62" hidden="0"/>
            <p:cNvSpPr/>
            <p:nvPr isPhoto="0" userDrawn="0"/>
          </p:nvSpPr>
          <p:spPr bwMode="auto">
            <a:xfrm>
              <a:off x="1825800" y="1967150"/>
              <a:ext cx="231900" cy="233575"/>
            </a:xfrm>
            <a:custGeom>
              <a:avLst/>
              <a:gdLst/>
              <a:ahLst/>
              <a:cxnLst/>
              <a:rect l="l" t="t" r="r" b="b"/>
              <a:pathLst>
                <a:path w="9276" h="9343" fill="norm" stroke="1"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90" name="Google Shape;3290;p62" hidden="0"/>
            <p:cNvSpPr/>
            <p:nvPr isPhoto="0" userDrawn="0"/>
          </p:nvSpPr>
          <p:spPr bwMode="auto">
            <a:xfrm>
              <a:off x="2093189" y="1967150"/>
              <a:ext cx="244350" cy="256250"/>
            </a:xfrm>
            <a:custGeom>
              <a:avLst/>
              <a:gdLst/>
              <a:ahLst/>
              <a:cxnLst/>
              <a:rect l="l" t="t" r="r" b="b"/>
              <a:pathLst>
                <a:path w="9774" h="10250" fill="norm" stroke="1"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91" name="Google Shape;3291;p62" hidden="0"/>
            <p:cNvSpPr/>
            <p:nvPr isPhoto="0" userDrawn="0"/>
          </p:nvSpPr>
          <p:spPr bwMode="auto">
            <a:xfrm>
              <a:off x="1851375" y="1730300"/>
              <a:ext cx="206325" cy="209275"/>
            </a:xfrm>
            <a:custGeom>
              <a:avLst/>
              <a:gdLst/>
              <a:ahLst/>
              <a:cxnLst/>
              <a:rect l="l" t="t" r="r" b="b"/>
              <a:pathLst>
                <a:path w="8253" h="8371" fill="norm" stroke="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292" name="Google Shape;3292;p62" hidden="0"/>
          <p:cNvGrpSpPr/>
          <p:nvPr isPhoto="0" userDrawn="0"/>
        </p:nvGrpSpPr>
        <p:grpSpPr bwMode="auto">
          <a:xfrm>
            <a:off x="3765995" y="3855579"/>
            <a:ext cx="508123" cy="507955"/>
            <a:chOff x="1897577" y="2802432"/>
            <a:chExt cx="492176" cy="492014"/>
          </a:xfrm>
        </p:grpSpPr>
        <p:sp>
          <p:nvSpPr>
            <p:cNvPr id="3293" name="Google Shape;3293;p62" hidden="0"/>
            <p:cNvSpPr/>
            <p:nvPr isPhoto="0" userDrawn="0"/>
          </p:nvSpPr>
          <p:spPr bwMode="auto">
            <a:xfrm>
              <a:off x="2067309" y="2802432"/>
              <a:ext cx="152163" cy="136326"/>
            </a:xfrm>
            <a:custGeom>
              <a:avLst/>
              <a:gdLst/>
              <a:ahLst/>
              <a:cxnLst/>
              <a:rect l="l" t="t" r="r" b="b"/>
              <a:pathLst>
                <a:path w="9435" h="8453" fill="norm" stroke="1"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94" name="Google Shape;3294;p62" hidden="0"/>
            <p:cNvSpPr/>
            <p:nvPr isPhoto="0" userDrawn="0"/>
          </p:nvSpPr>
          <p:spPr bwMode="auto">
            <a:xfrm>
              <a:off x="2179099" y="2814350"/>
              <a:ext cx="163452" cy="166049"/>
            </a:xfrm>
            <a:custGeom>
              <a:avLst/>
              <a:gdLst/>
              <a:ahLst/>
              <a:cxnLst/>
              <a:rect l="l" t="t" r="r" b="b"/>
              <a:pathLst>
                <a:path w="10135" h="10296" fill="norm" stroke="1"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95" name="Google Shape;3295;p62" hidden="0"/>
            <p:cNvSpPr/>
            <p:nvPr isPhoto="0" userDrawn="0"/>
          </p:nvSpPr>
          <p:spPr bwMode="auto">
            <a:xfrm>
              <a:off x="2236848" y="3048492"/>
              <a:ext cx="152905" cy="144760"/>
            </a:xfrm>
            <a:custGeom>
              <a:avLst/>
              <a:gdLst/>
              <a:ahLst/>
              <a:cxnLst/>
              <a:rect l="l" t="t" r="r" b="b"/>
              <a:pathLst>
                <a:path w="9481" h="8976" fill="norm" stroke="1"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96" name="Google Shape;3296;p62" hidden="0"/>
            <p:cNvSpPr/>
            <p:nvPr isPhoto="0" userDrawn="0"/>
          </p:nvSpPr>
          <p:spPr bwMode="auto">
            <a:xfrm>
              <a:off x="1944586" y="2814543"/>
              <a:ext cx="163097" cy="166226"/>
            </a:xfrm>
            <a:custGeom>
              <a:avLst/>
              <a:gdLst/>
              <a:ahLst/>
              <a:cxnLst/>
              <a:rect l="l" t="t" r="r" b="b"/>
              <a:pathLst>
                <a:path w="10113" h="10307" fill="norm" stroke="1"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97" name="Google Shape;3297;p62" hidden="0"/>
            <p:cNvSpPr/>
            <p:nvPr isPhoto="0" userDrawn="0"/>
          </p:nvSpPr>
          <p:spPr bwMode="auto">
            <a:xfrm>
              <a:off x="2236848" y="2903562"/>
              <a:ext cx="152905" cy="144954"/>
            </a:xfrm>
            <a:custGeom>
              <a:avLst/>
              <a:gdLst/>
              <a:ahLst/>
              <a:cxnLst/>
              <a:rect l="l" t="t" r="r" b="b"/>
              <a:pathLst>
                <a:path w="9481" h="8988" fill="norm" stroke="1"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98" name="Google Shape;3298;p62" hidden="0"/>
            <p:cNvSpPr/>
            <p:nvPr isPhoto="0" userDrawn="0"/>
          </p:nvSpPr>
          <p:spPr bwMode="auto">
            <a:xfrm>
              <a:off x="2179099" y="3116417"/>
              <a:ext cx="163452" cy="166242"/>
            </a:xfrm>
            <a:custGeom>
              <a:avLst/>
              <a:gdLst/>
              <a:ahLst/>
              <a:cxnLst/>
              <a:rect l="l" t="t" r="r" b="b"/>
              <a:pathLst>
                <a:path w="10135" h="10308" fill="norm" stroke="1"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99" name="Google Shape;3299;p62" hidden="0"/>
            <p:cNvSpPr/>
            <p:nvPr isPhoto="0" userDrawn="0"/>
          </p:nvSpPr>
          <p:spPr bwMode="auto">
            <a:xfrm>
              <a:off x="1897577" y="2903933"/>
              <a:ext cx="152727" cy="144583"/>
            </a:xfrm>
            <a:custGeom>
              <a:avLst/>
              <a:gdLst/>
              <a:ahLst/>
              <a:cxnLst/>
              <a:rect l="l" t="t" r="r" b="b"/>
              <a:pathLst>
                <a:path w="9470" h="8965" fill="norm" stroke="1"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00" name="Google Shape;3300;p62" hidden="0"/>
            <p:cNvSpPr/>
            <p:nvPr isPhoto="0" userDrawn="0"/>
          </p:nvSpPr>
          <p:spPr bwMode="auto">
            <a:xfrm>
              <a:off x="2067309" y="3158056"/>
              <a:ext cx="152163" cy="136390"/>
            </a:xfrm>
            <a:custGeom>
              <a:avLst/>
              <a:gdLst/>
              <a:ahLst/>
              <a:cxnLst/>
              <a:rect l="l" t="t" r="r" b="b"/>
              <a:pathLst>
                <a:path w="9435" h="8457" fill="norm" stroke="1"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01" name="Google Shape;3301;p62" hidden="0"/>
            <p:cNvSpPr/>
            <p:nvPr isPhoto="0" userDrawn="0"/>
          </p:nvSpPr>
          <p:spPr bwMode="auto">
            <a:xfrm>
              <a:off x="1944586" y="3116046"/>
              <a:ext cx="163097" cy="166242"/>
            </a:xfrm>
            <a:custGeom>
              <a:avLst/>
              <a:gdLst/>
              <a:ahLst/>
              <a:cxnLst/>
              <a:rect l="l" t="t" r="r" b="b"/>
              <a:pathLst>
                <a:path w="10113" h="10308" fill="norm" stroke="1"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02" name="Google Shape;3302;p62" hidden="0"/>
            <p:cNvSpPr/>
            <p:nvPr isPhoto="0" userDrawn="0"/>
          </p:nvSpPr>
          <p:spPr bwMode="auto">
            <a:xfrm>
              <a:off x="1897577" y="3048492"/>
              <a:ext cx="152727" cy="144390"/>
            </a:xfrm>
            <a:custGeom>
              <a:avLst/>
              <a:gdLst/>
              <a:ahLst/>
              <a:cxnLst/>
              <a:rect l="l" t="t" r="r" b="b"/>
              <a:pathLst>
                <a:path w="9470" h="8953" fill="norm" stroke="1"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03" name="Google Shape;3303;p62" hidden="0"/>
            <p:cNvSpPr/>
            <p:nvPr isPhoto="0" userDrawn="0"/>
          </p:nvSpPr>
          <p:spPr bwMode="auto">
            <a:xfrm>
              <a:off x="2143379" y="3048492"/>
              <a:ext cx="16" cy="16"/>
            </a:xfrm>
            <a:custGeom>
              <a:avLst/>
              <a:gdLst/>
              <a:ahLst/>
              <a:cxnLst/>
              <a:rect l="l" t="t" r="r" b="b"/>
              <a:pathLst>
                <a:path w="1" h="1" fill="none" stroke="1"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04" name="Google Shape;3304;p62" hidden="0"/>
            <p:cNvSpPr/>
            <p:nvPr isPhoto="0" userDrawn="0"/>
          </p:nvSpPr>
          <p:spPr bwMode="auto">
            <a:xfrm>
              <a:off x="2143379" y="3048492"/>
              <a:ext cx="16" cy="16"/>
            </a:xfrm>
            <a:custGeom>
              <a:avLst/>
              <a:gdLst/>
              <a:ahLst/>
              <a:cxnLst/>
              <a:rect l="l" t="t" r="r" b="b"/>
              <a:pathLst>
                <a:path w="1" h="1" fill="none" stroke="1"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05" name="Google Shape;3305;p62" hidden="0"/>
          <p:cNvGrpSpPr/>
          <p:nvPr isPhoto="0" userDrawn="0"/>
        </p:nvGrpSpPr>
        <p:grpSpPr bwMode="auto">
          <a:xfrm>
            <a:off x="997525" y="4169123"/>
            <a:ext cx="809227" cy="200842"/>
            <a:chOff x="2013044" y="4813233"/>
            <a:chExt cx="921986" cy="228854"/>
          </a:xfrm>
        </p:grpSpPr>
        <p:sp>
          <p:nvSpPr>
            <p:cNvPr id="3306" name="Google Shape;3306;p62" hidden="0"/>
            <p:cNvSpPr/>
            <p:nvPr isPhoto="0" userDrawn="0"/>
          </p:nvSpPr>
          <p:spPr bwMode="auto">
            <a:xfrm>
              <a:off x="2013044" y="4867370"/>
              <a:ext cx="921986" cy="174718"/>
            </a:xfrm>
            <a:custGeom>
              <a:avLst/>
              <a:gdLst/>
              <a:ahLst/>
              <a:cxnLst/>
              <a:rect l="l" t="t" r="r" b="b"/>
              <a:pathLst>
                <a:path w="138801" h="26303" fill="none" stroke="1"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07" name="Google Shape;3307;p62" hidden="0"/>
            <p:cNvSpPr/>
            <p:nvPr isPhoto="0" userDrawn="0"/>
          </p:nvSpPr>
          <p:spPr bwMode="auto">
            <a:xfrm>
              <a:off x="2013044" y="4813233"/>
              <a:ext cx="316628" cy="174718"/>
            </a:xfrm>
            <a:custGeom>
              <a:avLst/>
              <a:gdLst/>
              <a:ahLst/>
              <a:cxnLst/>
              <a:rect l="l" t="t" r="r" b="b"/>
              <a:pathLst>
                <a:path w="47667" h="26303" fill="none" stroke="1"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08" name="Google Shape;3308;p62" hidden="0"/>
          <p:cNvGrpSpPr/>
          <p:nvPr isPhoto="0" userDrawn="0"/>
        </p:nvGrpSpPr>
        <p:grpSpPr bwMode="auto">
          <a:xfrm>
            <a:off x="1005985" y="2656004"/>
            <a:ext cx="792421" cy="269941"/>
            <a:chOff x="1046767" y="4756633"/>
            <a:chExt cx="859646" cy="292841"/>
          </a:xfrm>
        </p:grpSpPr>
        <p:sp>
          <p:nvSpPr>
            <p:cNvPr id="3309" name="Google Shape;3309;p62" hidden="0"/>
            <p:cNvSpPr/>
            <p:nvPr isPhoto="0" userDrawn="0"/>
          </p:nvSpPr>
          <p:spPr bwMode="auto">
            <a:xfrm>
              <a:off x="1046767" y="4811593"/>
              <a:ext cx="859646" cy="237881"/>
            </a:xfrm>
            <a:custGeom>
              <a:avLst/>
              <a:gdLst/>
              <a:ahLst/>
              <a:cxnLst/>
              <a:rect l="l" t="t" r="r" b="b"/>
              <a:pathLst>
                <a:path w="129416" h="35812" fill="none" stroke="1"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10" name="Google Shape;3310;p62" hidden="0"/>
            <p:cNvSpPr/>
            <p:nvPr isPhoto="0" userDrawn="0"/>
          </p:nvSpPr>
          <p:spPr bwMode="auto">
            <a:xfrm>
              <a:off x="1046767" y="4983846"/>
              <a:ext cx="65628" cy="65628"/>
            </a:xfrm>
            <a:custGeom>
              <a:avLst/>
              <a:gdLst/>
              <a:ahLst/>
              <a:cxnLst/>
              <a:rect l="l" t="t" r="r" b="b"/>
              <a:pathLst>
                <a:path w="9880" h="9880" fill="none" stroke="1"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11" name="Google Shape;3311;p62" hidden="0"/>
            <p:cNvSpPr/>
            <p:nvPr isPhoto="0" userDrawn="0"/>
          </p:nvSpPr>
          <p:spPr bwMode="auto">
            <a:xfrm>
              <a:off x="1067279" y="4756633"/>
              <a:ext cx="179640" cy="179646"/>
            </a:xfrm>
            <a:custGeom>
              <a:avLst/>
              <a:gdLst/>
              <a:ahLst/>
              <a:cxnLst/>
              <a:rect l="l" t="t" r="r" b="b"/>
              <a:pathLst>
                <a:path w="27044" h="27045" fill="none" stroke="1"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3312" name="Google Shape;3312;p62" hidden="0"/>
          <p:cNvSpPr/>
          <p:nvPr isPhoto="0" userDrawn="0"/>
        </p:nvSpPr>
        <p:spPr bwMode="auto">
          <a:xfrm>
            <a:off x="7439738" y="2350672"/>
            <a:ext cx="185410" cy="94006"/>
          </a:xfrm>
          <a:custGeom>
            <a:avLst/>
            <a:gdLst/>
            <a:ahLst/>
            <a:cxnLst/>
            <a:rect l="l" t="t" r="r" b="b"/>
            <a:pathLst>
              <a:path w="3045" h="1544" fill="norm" stroke="1"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13" name="Google Shape;3313;p62" hidden="0"/>
          <p:cNvSpPr/>
          <p:nvPr isPhoto="0" userDrawn="0"/>
        </p:nvSpPr>
        <p:spPr bwMode="auto">
          <a:xfrm>
            <a:off x="7139193" y="2333075"/>
            <a:ext cx="171771" cy="129198"/>
          </a:xfrm>
          <a:custGeom>
            <a:avLst/>
            <a:gdLst/>
            <a:ahLst/>
            <a:cxnLst/>
            <a:rect l="l" t="t" r="r" b="b"/>
            <a:pathLst>
              <a:path w="2821" h="2122" fill="norm" stroke="1"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14" name="Google Shape;3314;p62" hidden="0"/>
          <p:cNvSpPr/>
          <p:nvPr isPhoto="0" userDrawn="0"/>
        </p:nvSpPr>
        <p:spPr bwMode="auto">
          <a:xfrm>
            <a:off x="7761482" y="2339529"/>
            <a:ext cx="167812" cy="116777"/>
          </a:xfrm>
          <a:custGeom>
            <a:avLst/>
            <a:gdLst/>
            <a:ahLst/>
            <a:cxnLst/>
            <a:rect l="l" t="t" r="r" b="b"/>
            <a:pathLst>
              <a:path w="2756" h="1918" fill="norm" stroke="1"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15" name="Google Shape;3315;p62" hidden="0"/>
          <p:cNvSpPr/>
          <p:nvPr isPhoto="0" userDrawn="0"/>
        </p:nvSpPr>
        <p:spPr bwMode="auto">
          <a:xfrm>
            <a:off x="8056187" y="2333075"/>
            <a:ext cx="163855" cy="129198"/>
          </a:xfrm>
          <a:custGeom>
            <a:avLst/>
            <a:gdLst/>
            <a:ahLst/>
            <a:cxnLst/>
            <a:rect l="l" t="t" r="r" b="b"/>
            <a:pathLst>
              <a:path w="2691" h="2122" fill="norm" stroke="1"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3316" name="Google Shape;3316;p62" hidden="0"/>
          <p:cNvGrpSpPr/>
          <p:nvPr isPhoto="0" userDrawn="0"/>
        </p:nvGrpSpPr>
        <p:grpSpPr bwMode="auto">
          <a:xfrm>
            <a:off x="7141841" y="2550562"/>
            <a:ext cx="166473" cy="141497"/>
            <a:chOff x="4660325" y="1866850"/>
            <a:chExt cx="68350" cy="58100"/>
          </a:xfrm>
        </p:grpSpPr>
        <p:sp>
          <p:nvSpPr>
            <p:cNvPr id="3317" name="Google Shape;3317;p62" hidden="0"/>
            <p:cNvSpPr/>
            <p:nvPr isPhoto="0" userDrawn="0"/>
          </p:nvSpPr>
          <p:spPr bwMode="auto">
            <a:xfrm>
              <a:off x="4660325" y="1866850"/>
              <a:ext cx="37700" cy="58100"/>
            </a:xfrm>
            <a:custGeom>
              <a:avLst/>
              <a:gdLst/>
              <a:ahLst/>
              <a:cxnLst/>
              <a:rect l="l" t="t" r="r" b="b"/>
              <a:pathLst>
                <a:path w="1508" h="2324" fill="norm" stroke="1"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18" name="Google Shape;3318;p62" hidden="0"/>
            <p:cNvSpPr/>
            <p:nvPr isPhoto="0" userDrawn="0"/>
          </p:nvSpPr>
          <p:spPr bwMode="auto">
            <a:xfrm>
              <a:off x="4690975" y="1866850"/>
              <a:ext cx="37700" cy="58100"/>
            </a:xfrm>
            <a:custGeom>
              <a:avLst/>
              <a:gdLst/>
              <a:ahLst/>
              <a:cxnLst/>
              <a:rect l="l" t="t" r="r" b="b"/>
              <a:pathLst>
                <a:path w="1508" h="2324" fill="norm" stroke="1"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19" name="Google Shape;3319;p62" hidden="0"/>
          <p:cNvGrpSpPr/>
          <p:nvPr isPhoto="0" userDrawn="0"/>
        </p:nvGrpSpPr>
        <p:grpSpPr bwMode="auto">
          <a:xfrm>
            <a:off x="7451186" y="2576286"/>
            <a:ext cx="162515" cy="90049"/>
            <a:chOff x="4791775" y="1877500"/>
            <a:chExt cx="66725" cy="36975"/>
          </a:xfrm>
        </p:grpSpPr>
        <p:sp>
          <p:nvSpPr>
            <p:cNvPr id="3320" name="Google Shape;3320;p62" hidden="0"/>
            <p:cNvSpPr/>
            <p:nvPr isPhoto="0" userDrawn="0"/>
          </p:nvSpPr>
          <p:spPr bwMode="auto">
            <a:xfrm>
              <a:off x="4791775" y="1877500"/>
              <a:ext cx="36075" cy="36975"/>
            </a:xfrm>
            <a:custGeom>
              <a:avLst/>
              <a:gdLst/>
              <a:ahLst/>
              <a:cxnLst/>
              <a:rect l="l" t="t" r="r" b="b"/>
              <a:pathLst>
                <a:path w="1443" h="1479" fill="norm" stroke="1"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21" name="Google Shape;3321;p62" hidden="0"/>
            <p:cNvSpPr/>
            <p:nvPr isPhoto="0" userDrawn="0"/>
          </p:nvSpPr>
          <p:spPr bwMode="auto">
            <a:xfrm>
              <a:off x="4822425" y="1877500"/>
              <a:ext cx="36075" cy="36975"/>
            </a:xfrm>
            <a:custGeom>
              <a:avLst/>
              <a:gdLst/>
              <a:ahLst/>
              <a:cxnLst/>
              <a:rect l="l" t="t" r="r" b="b"/>
              <a:pathLst>
                <a:path w="1443" h="1479" fill="norm" stroke="1"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22" name="Google Shape;3322;p62" hidden="0"/>
          <p:cNvGrpSpPr/>
          <p:nvPr isPhoto="0" userDrawn="0"/>
        </p:nvGrpSpPr>
        <p:grpSpPr bwMode="auto">
          <a:xfrm>
            <a:off x="7772899" y="2576286"/>
            <a:ext cx="144979" cy="90049"/>
            <a:chOff x="4923925" y="1877500"/>
            <a:chExt cx="59525" cy="36975"/>
          </a:xfrm>
        </p:grpSpPr>
        <p:sp>
          <p:nvSpPr>
            <p:cNvPr id="3323" name="Google Shape;3323;p62" hidden="0"/>
            <p:cNvSpPr/>
            <p:nvPr isPhoto="0" userDrawn="0"/>
          </p:nvSpPr>
          <p:spPr bwMode="auto">
            <a:xfrm>
              <a:off x="4923925" y="1877500"/>
              <a:ext cx="28875" cy="36975"/>
            </a:xfrm>
            <a:custGeom>
              <a:avLst/>
              <a:gdLst/>
              <a:ahLst/>
              <a:cxnLst/>
              <a:rect l="l" t="t" r="r" b="b"/>
              <a:pathLst>
                <a:path w="1155" h="1479" fill="norm" stroke="1"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24" name="Google Shape;3324;p62" hidden="0"/>
            <p:cNvSpPr/>
            <p:nvPr isPhoto="0" userDrawn="0"/>
          </p:nvSpPr>
          <p:spPr bwMode="auto">
            <a:xfrm>
              <a:off x="4954575" y="1877500"/>
              <a:ext cx="28875" cy="36975"/>
            </a:xfrm>
            <a:custGeom>
              <a:avLst/>
              <a:gdLst/>
              <a:ahLst/>
              <a:cxnLst/>
              <a:rect l="l" t="t" r="r" b="b"/>
              <a:pathLst>
                <a:path w="1155" h="1479" fill="norm" stroke="1"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25" name="Google Shape;3325;p62" hidden="0"/>
          <p:cNvGrpSpPr/>
          <p:nvPr isPhoto="0" userDrawn="0"/>
        </p:nvGrpSpPr>
        <p:grpSpPr bwMode="auto">
          <a:xfrm>
            <a:off x="8067390" y="2558477"/>
            <a:ext cx="141447" cy="125666"/>
            <a:chOff x="5058450" y="1870100"/>
            <a:chExt cx="58075" cy="51600"/>
          </a:xfrm>
        </p:grpSpPr>
        <p:sp>
          <p:nvSpPr>
            <p:cNvPr id="3326" name="Google Shape;3326;p62" hidden="0"/>
            <p:cNvSpPr/>
            <p:nvPr isPhoto="0" userDrawn="0"/>
          </p:nvSpPr>
          <p:spPr bwMode="auto">
            <a:xfrm>
              <a:off x="5058450" y="1870100"/>
              <a:ext cx="25800" cy="51600"/>
            </a:xfrm>
            <a:custGeom>
              <a:avLst/>
              <a:gdLst/>
              <a:ahLst/>
              <a:cxnLst/>
              <a:rect l="l" t="t" r="r" b="b"/>
              <a:pathLst>
                <a:path w="1032" h="2064" fill="norm" stroke="1"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27" name="Google Shape;3327;p62" hidden="0"/>
            <p:cNvSpPr/>
            <p:nvPr isPhoto="0" userDrawn="0"/>
          </p:nvSpPr>
          <p:spPr bwMode="auto">
            <a:xfrm>
              <a:off x="5090725" y="1870100"/>
              <a:ext cx="25800" cy="51600"/>
            </a:xfrm>
            <a:custGeom>
              <a:avLst/>
              <a:gdLst/>
              <a:ahLst/>
              <a:cxnLst/>
              <a:rect l="l" t="t" r="r" b="b"/>
              <a:pathLst>
                <a:path w="1032" h="2064" fill="norm" stroke="1"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28" name="Google Shape;3328;p62" hidden="0"/>
          <p:cNvGrpSpPr/>
          <p:nvPr isPhoto="0" userDrawn="0"/>
        </p:nvGrpSpPr>
        <p:grpSpPr bwMode="auto">
          <a:xfrm>
            <a:off x="7481905" y="2980885"/>
            <a:ext cx="101077" cy="107644"/>
            <a:chOff x="4811425" y="2065025"/>
            <a:chExt cx="41500" cy="44200"/>
          </a:xfrm>
        </p:grpSpPr>
        <p:sp>
          <p:nvSpPr>
            <p:cNvPr id="3329" name="Google Shape;3329;p62" hidden="0"/>
            <p:cNvSpPr/>
            <p:nvPr isPhoto="0" userDrawn="0"/>
          </p:nvSpPr>
          <p:spPr bwMode="auto">
            <a:xfrm>
              <a:off x="4825299" y="2065025"/>
              <a:ext cx="27625" cy="44200"/>
            </a:xfrm>
            <a:custGeom>
              <a:avLst/>
              <a:gdLst/>
              <a:ahLst/>
              <a:cxnLst/>
              <a:rect l="l" t="t" r="r" b="b"/>
              <a:pathLst>
                <a:path w="1105" h="1768" fill="norm" stroke="1"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30" name="Google Shape;3330;p62" hidden="0"/>
            <p:cNvSpPr/>
            <p:nvPr isPhoto="0" userDrawn="0"/>
          </p:nvSpPr>
          <p:spPr bwMode="auto">
            <a:xfrm>
              <a:off x="4811425" y="2072950"/>
              <a:ext cx="19850" cy="28350"/>
            </a:xfrm>
            <a:custGeom>
              <a:avLst/>
              <a:gdLst/>
              <a:ahLst/>
              <a:cxnLst/>
              <a:rect l="l" t="t" r="r" b="b"/>
              <a:pathLst>
                <a:path w="794" h="1134" fill="norm" stroke="1"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31" name="Google Shape;3331;p62" hidden="0"/>
          <p:cNvGrpSpPr/>
          <p:nvPr isPhoto="0" userDrawn="0"/>
        </p:nvGrpSpPr>
        <p:grpSpPr bwMode="auto">
          <a:xfrm>
            <a:off x="7774341" y="2981098"/>
            <a:ext cx="120867" cy="107218"/>
            <a:chOff x="4929875" y="2065025"/>
            <a:chExt cx="49625" cy="44025"/>
          </a:xfrm>
        </p:grpSpPr>
        <p:sp>
          <p:nvSpPr>
            <p:cNvPr id="3332" name="Google Shape;3332;p62" hidden="0"/>
            <p:cNvSpPr/>
            <p:nvPr isPhoto="0" userDrawn="0"/>
          </p:nvSpPr>
          <p:spPr bwMode="auto">
            <a:xfrm>
              <a:off x="4950075" y="2065025"/>
              <a:ext cx="29425" cy="44025"/>
            </a:xfrm>
            <a:custGeom>
              <a:avLst/>
              <a:gdLst/>
              <a:ahLst/>
              <a:cxnLst/>
              <a:rect l="l" t="t" r="r" b="b"/>
              <a:pathLst>
                <a:path w="1177" h="1761" fill="norm" stroke="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33" name="Google Shape;3333;p62" hidden="0"/>
            <p:cNvSpPr/>
            <p:nvPr isPhoto="0" userDrawn="0"/>
          </p:nvSpPr>
          <p:spPr bwMode="auto">
            <a:xfrm>
              <a:off x="4929875" y="2065025"/>
              <a:ext cx="29425" cy="44025"/>
            </a:xfrm>
            <a:custGeom>
              <a:avLst/>
              <a:gdLst/>
              <a:ahLst/>
              <a:cxnLst/>
              <a:rect l="l" t="t" r="r" b="b"/>
              <a:pathLst>
                <a:path w="1177" h="1761" fill="norm" stroke="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34" name="Google Shape;3334;p62" hidden="0"/>
          <p:cNvGrpSpPr/>
          <p:nvPr isPhoto="0" userDrawn="0"/>
        </p:nvGrpSpPr>
        <p:grpSpPr bwMode="auto">
          <a:xfrm>
            <a:off x="8103011" y="2984112"/>
            <a:ext cx="70206" cy="101191"/>
            <a:chOff x="5083925" y="2066350"/>
            <a:chExt cx="28825" cy="41549"/>
          </a:xfrm>
        </p:grpSpPr>
        <p:sp>
          <p:nvSpPr>
            <p:cNvPr id="3335" name="Google Shape;3335;p62" hidden="0"/>
            <p:cNvSpPr/>
            <p:nvPr isPhoto="0" userDrawn="0"/>
          </p:nvSpPr>
          <p:spPr bwMode="auto">
            <a:xfrm>
              <a:off x="5084049" y="2066350"/>
              <a:ext cx="28700" cy="41549"/>
            </a:xfrm>
            <a:custGeom>
              <a:avLst/>
              <a:gdLst/>
              <a:ahLst/>
              <a:cxnLst/>
              <a:rect l="l" t="t" r="r" b="b"/>
              <a:pathLst>
                <a:path w="1148" h="1662" fill="norm" stroke="1"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36" name="Google Shape;3336;p62" hidden="0"/>
            <p:cNvSpPr/>
            <p:nvPr isPhoto="0" userDrawn="0"/>
          </p:nvSpPr>
          <p:spPr bwMode="auto">
            <a:xfrm>
              <a:off x="5083925" y="2081325"/>
              <a:ext cx="8800" cy="11600"/>
            </a:xfrm>
            <a:custGeom>
              <a:avLst/>
              <a:gdLst/>
              <a:ahLst/>
              <a:cxnLst/>
              <a:rect l="l" t="t" r="r" b="b"/>
              <a:pathLst>
                <a:path w="352" h="464" fill="norm" stroke="1"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37" name="Google Shape;3337;p62" hidden="0"/>
          <p:cNvGrpSpPr/>
          <p:nvPr isPhoto="0" userDrawn="0"/>
        </p:nvGrpSpPr>
        <p:grpSpPr bwMode="auto">
          <a:xfrm>
            <a:off x="7134565" y="2999759"/>
            <a:ext cx="181026" cy="69896"/>
            <a:chOff x="4659775" y="2072775"/>
            <a:chExt cx="74325" cy="28700"/>
          </a:xfrm>
        </p:grpSpPr>
        <p:sp>
          <p:nvSpPr>
            <p:cNvPr id="3338" name="Google Shape;3338;p62" hidden="0"/>
            <p:cNvSpPr/>
            <p:nvPr isPhoto="0" userDrawn="0"/>
          </p:nvSpPr>
          <p:spPr bwMode="auto">
            <a:xfrm>
              <a:off x="4659775" y="2072775"/>
              <a:ext cx="38075" cy="28700"/>
            </a:xfrm>
            <a:custGeom>
              <a:avLst/>
              <a:gdLst/>
              <a:ahLst/>
              <a:cxnLst/>
              <a:rect l="l" t="t" r="r" b="b"/>
              <a:pathLst>
                <a:path w="1523" h="1148" fill="norm" stroke="1"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39" name="Google Shape;3339;p62" hidden="0"/>
            <p:cNvSpPr/>
            <p:nvPr isPhoto="0" userDrawn="0"/>
          </p:nvSpPr>
          <p:spPr bwMode="auto">
            <a:xfrm>
              <a:off x="4691875" y="2072775"/>
              <a:ext cx="24550" cy="28700"/>
            </a:xfrm>
            <a:custGeom>
              <a:avLst/>
              <a:gdLst/>
              <a:ahLst/>
              <a:cxnLst/>
              <a:rect l="l" t="t" r="r" b="b"/>
              <a:pathLst>
                <a:path w="982" h="1148" fill="norm" stroke="1"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40" name="Google Shape;3340;p62" hidden="0"/>
            <p:cNvSpPr/>
            <p:nvPr isPhoto="0" userDrawn="0"/>
          </p:nvSpPr>
          <p:spPr bwMode="auto">
            <a:xfrm>
              <a:off x="4709350" y="2072775"/>
              <a:ext cx="24750" cy="28700"/>
            </a:xfrm>
            <a:custGeom>
              <a:avLst/>
              <a:gdLst/>
              <a:ahLst/>
              <a:cxnLst/>
              <a:rect l="l" t="t" r="r" b="b"/>
              <a:pathLst>
                <a:path w="990" h="1148" fill="norm" stroke="1"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41" name="Google Shape;3341;p62" hidden="0"/>
          <p:cNvGrpSpPr/>
          <p:nvPr isPhoto="0" userDrawn="0"/>
        </p:nvGrpSpPr>
        <p:grpSpPr bwMode="auto">
          <a:xfrm>
            <a:off x="8054421" y="2790324"/>
            <a:ext cx="167387" cy="89197"/>
            <a:chOff x="4662475" y="1976500"/>
            <a:chExt cx="68725" cy="36625"/>
          </a:xfrm>
        </p:grpSpPr>
        <p:sp>
          <p:nvSpPr>
            <p:cNvPr id="3342" name="Google Shape;3342;p62" hidden="0"/>
            <p:cNvSpPr/>
            <p:nvPr isPhoto="0" userDrawn="0"/>
          </p:nvSpPr>
          <p:spPr bwMode="auto">
            <a:xfrm>
              <a:off x="4690800" y="1976500"/>
              <a:ext cx="40400" cy="36625"/>
            </a:xfrm>
            <a:custGeom>
              <a:avLst/>
              <a:gdLst/>
              <a:ahLst/>
              <a:cxnLst/>
              <a:rect l="l" t="t" r="r" b="b"/>
              <a:pathLst>
                <a:path w="1616" h="1465" fill="norm" stroke="1"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43" name="Google Shape;3343;p62" hidden="0"/>
            <p:cNvSpPr/>
            <p:nvPr isPhoto="0" userDrawn="0"/>
          </p:nvSpPr>
          <p:spPr bwMode="auto">
            <a:xfrm>
              <a:off x="4674375" y="1991450"/>
              <a:ext cx="10675" cy="6700"/>
            </a:xfrm>
            <a:custGeom>
              <a:avLst/>
              <a:gdLst/>
              <a:ahLst/>
              <a:cxnLst/>
              <a:rect l="l" t="t" r="r" b="b"/>
              <a:pathLst>
                <a:path w="427" h="268" fill="norm" stroke="1"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44" name="Google Shape;3344;p62" hidden="0"/>
            <p:cNvSpPr/>
            <p:nvPr isPhoto="0" userDrawn="0"/>
          </p:nvSpPr>
          <p:spPr bwMode="auto">
            <a:xfrm>
              <a:off x="4662475" y="1991450"/>
              <a:ext cx="5625" cy="6700"/>
            </a:xfrm>
            <a:custGeom>
              <a:avLst/>
              <a:gdLst/>
              <a:ahLst/>
              <a:cxnLst/>
              <a:rect l="l" t="t" r="r" b="b"/>
              <a:pathLst>
                <a:path w="225" h="268" fill="norm" stroke="1"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45" name="Google Shape;3345;p62" hidden="0"/>
          <p:cNvGrpSpPr/>
          <p:nvPr isPhoto="0" userDrawn="0"/>
        </p:nvGrpSpPr>
        <p:grpSpPr bwMode="auto">
          <a:xfrm>
            <a:off x="7751326" y="2793764"/>
            <a:ext cx="166899" cy="82317"/>
            <a:chOff x="4920149" y="1977875"/>
            <a:chExt cx="68525" cy="33800"/>
          </a:xfrm>
        </p:grpSpPr>
        <p:sp>
          <p:nvSpPr>
            <p:cNvPr id="3346" name="Google Shape;3346;p62" hidden="0"/>
            <p:cNvSpPr/>
            <p:nvPr isPhoto="0" userDrawn="0"/>
          </p:nvSpPr>
          <p:spPr bwMode="auto">
            <a:xfrm>
              <a:off x="4949175" y="1977875"/>
              <a:ext cx="39500" cy="33800"/>
            </a:xfrm>
            <a:custGeom>
              <a:avLst/>
              <a:gdLst/>
              <a:ahLst/>
              <a:cxnLst/>
              <a:rect l="l" t="t" r="r" b="b"/>
              <a:pathLst>
                <a:path w="1580" h="1352" fill="norm" stroke="1"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47" name="Google Shape;3347;p62" hidden="0"/>
            <p:cNvSpPr/>
            <p:nvPr isPhoto="0" userDrawn="0"/>
          </p:nvSpPr>
          <p:spPr bwMode="auto">
            <a:xfrm>
              <a:off x="4931875" y="1991450"/>
              <a:ext cx="12825" cy="6700"/>
            </a:xfrm>
            <a:custGeom>
              <a:avLst/>
              <a:gdLst/>
              <a:ahLst/>
              <a:cxnLst/>
              <a:rect l="l" t="t" r="r" b="b"/>
              <a:pathLst>
                <a:path w="513" h="268" fill="norm" stroke="1"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48" name="Google Shape;3348;p62" hidden="0"/>
            <p:cNvSpPr/>
            <p:nvPr isPhoto="0" userDrawn="0"/>
          </p:nvSpPr>
          <p:spPr bwMode="auto">
            <a:xfrm>
              <a:off x="4920149" y="1991450"/>
              <a:ext cx="9225" cy="6700"/>
            </a:xfrm>
            <a:custGeom>
              <a:avLst/>
              <a:gdLst/>
              <a:ahLst/>
              <a:cxnLst/>
              <a:rect l="l" t="t" r="r" b="b"/>
              <a:pathLst>
                <a:path w="369" h="268" fill="norm" stroke="1"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49" name="Google Shape;3349;p62" hidden="0"/>
          <p:cNvGrpSpPr/>
          <p:nvPr isPhoto="0" userDrawn="0"/>
        </p:nvGrpSpPr>
        <p:grpSpPr bwMode="auto">
          <a:xfrm>
            <a:off x="7162483" y="3197682"/>
            <a:ext cx="125190" cy="127859"/>
            <a:chOff x="4676550" y="2160575"/>
            <a:chExt cx="51400" cy="52500"/>
          </a:xfrm>
        </p:grpSpPr>
        <p:sp>
          <p:nvSpPr>
            <p:cNvPr id="3350" name="Google Shape;3350;p62" hidden="0"/>
            <p:cNvSpPr/>
            <p:nvPr isPhoto="0" userDrawn="0"/>
          </p:nvSpPr>
          <p:spPr bwMode="auto">
            <a:xfrm>
              <a:off x="4676550" y="2160575"/>
              <a:ext cx="27775" cy="52500"/>
            </a:xfrm>
            <a:custGeom>
              <a:avLst/>
              <a:gdLst/>
              <a:ahLst/>
              <a:cxnLst/>
              <a:rect l="l" t="t" r="r" b="b"/>
              <a:pathLst>
                <a:path w="1111" h="2100" fill="norm" stroke="1"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51" name="Google Shape;3351;p62" hidden="0"/>
            <p:cNvSpPr/>
            <p:nvPr isPhoto="0" userDrawn="0"/>
          </p:nvSpPr>
          <p:spPr bwMode="auto">
            <a:xfrm>
              <a:off x="4688275" y="2160575"/>
              <a:ext cx="27975" cy="52500"/>
            </a:xfrm>
            <a:custGeom>
              <a:avLst/>
              <a:gdLst/>
              <a:ahLst/>
              <a:cxnLst/>
              <a:rect l="l" t="t" r="r" b="b"/>
              <a:pathLst>
                <a:path w="1119" h="2100" fill="norm" stroke="1"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52" name="Google Shape;3352;p62" hidden="0"/>
            <p:cNvSpPr/>
            <p:nvPr isPhoto="0" userDrawn="0"/>
          </p:nvSpPr>
          <p:spPr bwMode="auto">
            <a:xfrm>
              <a:off x="4700175" y="2160575"/>
              <a:ext cx="27775" cy="52500"/>
            </a:xfrm>
            <a:custGeom>
              <a:avLst/>
              <a:gdLst/>
              <a:ahLst/>
              <a:cxnLst/>
              <a:rect l="l" t="t" r="r" b="b"/>
              <a:pathLst>
                <a:path w="1111" h="2100" fill="norm" stroke="1"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53" name="Google Shape;3353;p62" hidden="0"/>
          <p:cNvGrpSpPr/>
          <p:nvPr isPhoto="0" userDrawn="0"/>
        </p:nvGrpSpPr>
        <p:grpSpPr bwMode="auto">
          <a:xfrm>
            <a:off x="7459741" y="3204714"/>
            <a:ext cx="145405" cy="113794"/>
            <a:chOff x="4768325" y="2163475"/>
            <a:chExt cx="59700" cy="46725"/>
          </a:xfrm>
        </p:grpSpPr>
        <p:sp>
          <p:nvSpPr>
            <p:cNvPr id="3354" name="Google Shape;3354;p62" hidden="0"/>
            <p:cNvSpPr/>
            <p:nvPr isPhoto="0" userDrawn="0"/>
          </p:nvSpPr>
          <p:spPr bwMode="auto">
            <a:xfrm>
              <a:off x="4768325" y="2163475"/>
              <a:ext cx="35375" cy="46725"/>
            </a:xfrm>
            <a:custGeom>
              <a:avLst/>
              <a:gdLst/>
              <a:ahLst/>
              <a:cxnLst/>
              <a:rect l="l" t="t" r="r" b="b"/>
              <a:pathLst>
                <a:path w="1415" h="1869" fill="norm" stroke="1"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55" name="Google Shape;3355;p62" hidden="0"/>
            <p:cNvSpPr/>
            <p:nvPr isPhoto="0" userDrawn="0"/>
          </p:nvSpPr>
          <p:spPr bwMode="auto">
            <a:xfrm>
              <a:off x="4792475" y="2163475"/>
              <a:ext cx="35550" cy="46725"/>
            </a:xfrm>
            <a:custGeom>
              <a:avLst/>
              <a:gdLst/>
              <a:ahLst/>
              <a:cxnLst/>
              <a:rect l="l" t="t" r="r" b="b"/>
              <a:pathLst>
                <a:path w="1422" h="1869" fill="norm" stroke="1"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3356" name="Google Shape;3356;p62" hidden="0"/>
          <p:cNvSpPr/>
          <p:nvPr isPhoto="0" userDrawn="0"/>
        </p:nvSpPr>
        <p:spPr bwMode="auto">
          <a:xfrm>
            <a:off x="7791696" y="3196221"/>
            <a:ext cx="86159" cy="130781"/>
          </a:xfrm>
          <a:custGeom>
            <a:avLst/>
            <a:gdLst/>
            <a:ahLst/>
            <a:cxnLst/>
            <a:rect l="l" t="t" r="r" b="b"/>
            <a:pathLst>
              <a:path w="1415" h="2148" fill="norm" stroke="1"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57" name="Google Shape;3357;p62" hidden="0"/>
          <p:cNvSpPr/>
          <p:nvPr isPhoto="0" userDrawn="0"/>
        </p:nvSpPr>
        <p:spPr bwMode="auto">
          <a:xfrm>
            <a:off x="8064072" y="4203306"/>
            <a:ext cx="148084" cy="162989"/>
          </a:xfrm>
          <a:custGeom>
            <a:avLst/>
            <a:gdLst/>
            <a:ahLst/>
            <a:cxnLst/>
            <a:rect l="l" t="t" r="r" b="b"/>
            <a:pathLst>
              <a:path w="2432" h="2677" fill="norm" stroke="1"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58" name="Google Shape;3358;p62" hidden="0"/>
          <p:cNvSpPr/>
          <p:nvPr isPhoto="0" userDrawn="0"/>
        </p:nvSpPr>
        <p:spPr bwMode="auto">
          <a:xfrm>
            <a:off x="7165528" y="3431527"/>
            <a:ext cx="119101" cy="163415"/>
          </a:xfrm>
          <a:custGeom>
            <a:avLst/>
            <a:gdLst/>
            <a:ahLst/>
            <a:cxnLst/>
            <a:rect l="l" t="t" r="r" b="b"/>
            <a:pathLst>
              <a:path w="1956" h="2684" fill="norm" stroke="1"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59" name="Google Shape;3359;p62" hidden="0"/>
          <p:cNvSpPr/>
          <p:nvPr isPhoto="0" userDrawn="0"/>
        </p:nvSpPr>
        <p:spPr bwMode="auto">
          <a:xfrm>
            <a:off x="7133499" y="4219136"/>
            <a:ext cx="183157" cy="131329"/>
          </a:xfrm>
          <a:custGeom>
            <a:avLst/>
            <a:gdLst/>
            <a:ahLst/>
            <a:cxnLst/>
            <a:rect l="l" t="t" r="r" b="b"/>
            <a:pathLst>
              <a:path w="3008" h="2157" fill="norm" stroke="1"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60" name="Google Shape;3360;p62" hidden="0"/>
          <p:cNvSpPr/>
          <p:nvPr isPhoto="0" userDrawn="0"/>
        </p:nvSpPr>
        <p:spPr bwMode="auto">
          <a:xfrm>
            <a:off x="7150823" y="3700780"/>
            <a:ext cx="148511" cy="112515"/>
          </a:xfrm>
          <a:custGeom>
            <a:avLst/>
            <a:gdLst/>
            <a:ahLst/>
            <a:cxnLst/>
            <a:rect l="l" t="t" r="r" b="b"/>
            <a:pathLst>
              <a:path w="2439" h="1848" fill="norm" stroke="1"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61" name="Google Shape;3361;p62" hidden="0"/>
          <p:cNvSpPr/>
          <p:nvPr isPhoto="0" userDrawn="0"/>
        </p:nvSpPr>
        <p:spPr bwMode="auto">
          <a:xfrm>
            <a:off x="7784572" y="3682697"/>
            <a:ext cx="100408" cy="148681"/>
          </a:xfrm>
          <a:custGeom>
            <a:avLst/>
            <a:gdLst/>
            <a:ahLst/>
            <a:cxnLst/>
            <a:rect l="l" t="t" r="r" b="b"/>
            <a:pathLst>
              <a:path w="1649" h="2442" fill="norm" stroke="1"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3362" name="Google Shape;3362;p62" hidden="0"/>
          <p:cNvGrpSpPr/>
          <p:nvPr isPhoto="0" userDrawn="0"/>
        </p:nvGrpSpPr>
        <p:grpSpPr bwMode="auto">
          <a:xfrm>
            <a:off x="7476059" y="3459808"/>
            <a:ext cx="112768" cy="106853"/>
            <a:chOff x="4768575" y="2253950"/>
            <a:chExt cx="46300" cy="43875"/>
          </a:xfrm>
        </p:grpSpPr>
        <p:sp>
          <p:nvSpPr>
            <p:cNvPr id="3363" name="Google Shape;3363;p62" hidden="0"/>
            <p:cNvSpPr/>
            <p:nvPr isPhoto="0" userDrawn="0"/>
          </p:nvSpPr>
          <p:spPr bwMode="auto">
            <a:xfrm>
              <a:off x="4785700" y="2253950"/>
              <a:ext cx="29175" cy="43875"/>
            </a:xfrm>
            <a:custGeom>
              <a:avLst/>
              <a:gdLst/>
              <a:ahLst/>
              <a:cxnLst/>
              <a:rect l="l" t="t" r="r" b="b"/>
              <a:pathLst>
                <a:path w="1167" h="1755" fill="norm" stroke="1"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64" name="Google Shape;3364;p62" hidden="0"/>
            <p:cNvSpPr/>
            <p:nvPr isPhoto="0" userDrawn="0"/>
          </p:nvSpPr>
          <p:spPr bwMode="auto">
            <a:xfrm>
              <a:off x="4768575" y="2253950"/>
              <a:ext cx="29175" cy="43875"/>
            </a:xfrm>
            <a:custGeom>
              <a:avLst/>
              <a:gdLst/>
              <a:ahLst/>
              <a:cxnLst/>
              <a:rect l="l" t="t" r="r" b="b"/>
              <a:pathLst>
                <a:path w="1167" h="1755" fill="norm" stroke="1"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65" name="Google Shape;3365;p62" hidden="0"/>
          <p:cNvGrpSpPr/>
          <p:nvPr isPhoto="0" userDrawn="0"/>
        </p:nvGrpSpPr>
        <p:grpSpPr bwMode="auto">
          <a:xfrm>
            <a:off x="7775682" y="3948834"/>
            <a:ext cx="118187" cy="146246"/>
            <a:chOff x="4960900" y="2433225"/>
            <a:chExt cx="48525" cy="60050"/>
          </a:xfrm>
        </p:grpSpPr>
        <p:sp>
          <p:nvSpPr>
            <p:cNvPr id="3366" name="Google Shape;3366;p62" hidden="0"/>
            <p:cNvSpPr/>
            <p:nvPr isPhoto="0" userDrawn="0"/>
          </p:nvSpPr>
          <p:spPr bwMode="auto">
            <a:xfrm>
              <a:off x="4974225" y="2433225"/>
              <a:ext cx="35200" cy="60050"/>
            </a:xfrm>
            <a:custGeom>
              <a:avLst/>
              <a:gdLst/>
              <a:ahLst/>
              <a:cxnLst/>
              <a:rect l="l" t="t" r="r" b="b"/>
              <a:pathLst>
                <a:path w="1408" h="2402" fill="norm" stroke="1"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67" name="Google Shape;3367;p62" hidden="0"/>
            <p:cNvSpPr/>
            <p:nvPr isPhoto="0" userDrawn="0"/>
          </p:nvSpPr>
          <p:spPr bwMode="auto">
            <a:xfrm>
              <a:off x="4960900" y="2433225"/>
              <a:ext cx="35175" cy="60050"/>
            </a:xfrm>
            <a:custGeom>
              <a:avLst/>
              <a:gdLst/>
              <a:ahLst/>
              <a:cxnLst/>
              <a:rect l="l" t="t" r="r" b="b"/>
              <a:pathLst>
                <a:path w="1407" h="2402" fill="norm" stroke="1"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68" name="Google Shape;3368;p62" hidden="0"/>
          <p:cNvGrpSpPr/>
          <p:nvPr isPhoto="0" userDrawn="0"/>
        </p:nvGrpSpPr>
        <p:grpSpPr bwMode="auto">
          <a:xfrm>
            <a:off x="7464247" y="4212895"/>
            <a:ext cx="136394" cy="143810"/>
            <a:chOff x="4854075" y="2527625"/>
            <a:chExt cx="56000" cy="59050"/>
          </a:xfrm>
        </p:grpSpPr>
        <p:sp>
          <p:nvSpPr>
            <p:cNvPr id="3369" name="Google Shape;3369;p62" hidden="0"/>
            <p:cNvSpPr/>
            <p:nvPr isPhoto="0" userDrawn="0"/>
          </p:nvSpPr>
          <p:spPr bwMode="auto">
            <a:xfrm>
              <a:off x="4872325" y="2527625"/>
              <a:ext cx="37750" cy="59050"/>
            </a:xfrm>
            <a:custGeom>
              <a:avLst/>
              <a:gdLst/>
              <a:ahLst/>
              <a:cxnLst/>
              <a:rect l="l" t="t" r="r" b="b"/>
              <a:pathLst>
                <a:path w="1510" h="2362" fill="norm" stroke="1"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70" name="Google Shape;3370;p62" hidden="0"/>
            <p:cNvSpPr/>
            <p:nvPr isPhoto="0" userDrawn="0"/>
          </p:nvSpPr>
          <p:spPr bwMode="auto">
            <a:xfrm>
              <a:off x="4854075" y="2539100"/>
              <a:ext cx="26075" cy="35875"/>
            </a:xfrm>
            <a:custGeom>
              <a:avLst/>
              <a:gdLst/>
              <a:ahLst/>
              <a:cxnLst/>
              <a:rect l="l" t="t" r="r" b="b"/>
              <a:pathLst>
                <a:path w="1043" h="1435" fill="norm" stroke="1"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3371" name="Google Shape;3371;p62" hidden="0"/>
          <p:cNvSpPr/>
          <p:nvPr isPhoto="0" userDrawn="0"/>
        </p:nvSpPr>
        <p:spPr bwMode="auto">
          <a:xfrm>
            <a:off x="7479500" y="3955623"/>
            <a:ext cx="105888" cy="132668"/>
          </a:xfrm>
          <a:custGeom>
            <a:avLst/>
            <a:gdLst/>
            <a:ahLst/>
            <a:cxnLst/>
            <a:rect l="l" t="t" r="r" b="b"/>
            <a:pathLst>
              <a:path w="1739" h="2179" fill="norm" stroke="1"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72" name="Google Shape;3372;p62" hidden="0"/>
          <p:cNvSpPr/>
          <p:nvPr isPhoto="0" userDrawn="0"/>
        </p:nvSpPr>
        <p:spPr bwMode="auto">
          <a:xfrm>
            <a:off x="8058166" y="3195277"/>
            <a:ext cx="159897" cy="132668"/>
          </a:xfrm>
          <a:custGeom>
            <a:avLst/>
            <a:gdLst/>
            <a:ahLst/>
            <a:cxnLst/>
            <a:rect l="l" t="t" r="r" b="b"/>
            <a:pathLst>
              <a:path w="2626" h="2179" fill="norm" stroke="1"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73" name="Google Shape;3373;p62" hidden="0"/>
          <p:cNvSpPr/>
          <p:nvPr isPhoto="0" userDrawn="0"/>
        </p:nvSpPr>
        <p:spPr bwMode="auto">
          <a:xfrm>
            <a:off x="7157429" y="3955623"/>
            <a:ext cx="135298" cy="132668"/>
          </a:xfrm>
          <a:custGeom>
            <a:avLst/>
            <a:gdLst/>
            <a:ahLst/>
            <a:cxnLst/>
            <a:rect l="l" t="t" r="r" b="b"/>
            <a:pathLst>
              <a:path w="2222" h="2179" fill="norm" stroke="1"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3374" name="Google Shape;3374;p62" hidden="0"/>
          <p:cNvGrpSpPr/>
          <p:nvPr isPhoto="0" userDrawn="0"/>
        </p:nvGrpSpPr>
        <p:grpSpPr bwMode="auto">
          <a:xfrm>
            <a:off x="8088458" y="3676639"/>
            <a:ext cx="99312" cy="160797"/>
            <a:chOff x="5059700" y="2334775"/>
            <a:chExt cx="40775" cy="66025"/>
          </a:xfrm>
        </p:grpSpPr>
        <p:sp>
          <p:nvSpPr>
            <p:cNvPr id="3375" name="Google Shape;3375;p62" hidden="0"/>
            <p:cNvSpPr/>
            <p:nvPr isPhoto="0" userDrawn="0"/>
          </p:nvSpPr>
          <p:spPr bwMode="auto">
            <a:xfrm>
              <a:off x="5059700" y="2334775"/>
              <a:ext cx="12475" cy="10525"/>
            </a:xfrm>
            <a:custGeom>
              <a:avLst/>
              <a:gdLst/>
              <a:ahLst/>
              <a:cxnLst/>
              <a:rect l="l" t="t" r="r" b="b"/>
              <a:pathLst>
                <a:path w="499" h="421" fill="norm" stroke="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76" name="Google Shape;3376;p62" hidden="0"/>
            <p:cNvSpPr/>
            <p:nvPr isPhoto="0" userDrawn="0"/>
          </p:nvSpPr>
          <p:spPr bwMode="auto">
            <a:xfrm>
              <a:off x="5059700" y="2348650"/>
              <a:ext cx="12475" cy="10550"/>
            </a:xfrm>
            <a:custGeom>
              <a:avLst/>
              <a:gdLst/>
              <a:ahLst/>
              <a:cxnLst/>
              <a:rect l="l" t="t" r="r" b="b"/>
              <a:pathLst>
                <a:path w="499" h="422" fill="norm" stroke="1"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77" name="Google Shape;3377;p62" hidden="0"/>
            <p:cNvSpPr/>
            <p:nvPr isPhoto="0" userDrawn="0"/>
          </p:nvSpPr>
          <p:spPr bwMode="auto">
            <a:xfrm>
              <a:off x="5059700" y="2362525"/>
              <a:ext cx="12475" cy="10550"/>
            </a:xfrm>
            <a:custGeom>
              <a:avLst/>
              <a:gdLst/>
              <a:ahLst/>
              <a:cxnLst/>
              <a:rect l="l" t="t" r="r" b="b"/>
              <a:pathLst>
                <a:path w="499" h="422" fill="norm" stroke="1"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78" name="Google Shape;3378;p62" hidden="0"/>
            <p:cNvSpPr/>
            <p:nvPr isPhoto="0" userDrawn="0"/>
          </p:nvSpPr>
          <p:spPr bwMode="auto">
            <a:xfrm>
              <a:off x="5059700" y="2376400"/>
              <a:ext cx="12475" cy="10500"/>
            </a:xfrm>
            <a:custGeom>
              <a:avLst/>
              <a:gdLst/>
              <a:ahLst/>
              <a:cxnLst/>
              <a:rect l="l" t="t" r="r" b="b"/>
              <a:pathLst>
                <a:path w="499" h="420" fill="norm" stroke="1"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79" name="Google Shape;3379;p62" hidden="0"/>
            <p:cNvSpPr/>
            <p:nvPr isPhoto="0" userDrawn="0"/>
          </p:nvSpPr>
          <p:spPr bwMode="auto">
            <a:xfrm>
              <a:off x="5059700" y="2390125"/>
              <a:ext cx="12475" cy="10675"/>
            </a:xfrm>
            <a:custGeom>
              <a:avLst/>
              <a:gdLst/>
              <a:ahLst/>
              <a:cxnLst/>
              <a:rect l="l" t="t" r="r" b="b"/>
              <a:pathLst>
                <a:path w="499" h="427" fill="norm" stroke="1"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80" name="Google Shape;3380;p62" hidden="0"/>
            <p:cNvSpPr/>
            <p:nvPr isPhoto="0" userDrawn="0"/>
          </p:nvSpPr>
          <p:spPr bwMode="auto">
            <a:xfrm>
              <a:off x="5073950" y="2348650"/>
              <a:ext cx="12275" cy="10550"/>
            </a:xfrm>
            <a:custGeom>
              <a:avLst/>
              <a:gdLst/>
              <a:ahLst/>
              <a:cxnLst/>
              <a:rect l="l" t="t" r="r" b="b"/>
              <a:pathLst>
                <a:path w="491" h="422" fill="norm" stroke="1"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81" name="Google Shape;3381;p62" hidden="0"/>
            <p:cNvSpPr/>
            <p:nvPr isPhoto="0" userDrawn="0"/>
          </p:nvSpPr>
          <p:spPr bwMode="auto">
            <a:xfrm>
              <a:off x="5073950" y="2362525"/>
              <a:ext cx="12275" cy="10550"/>
            </a:xfrm>
            <a:custGeom>
              <a:avLst/>
              <a:gdLst/>
              <a:ahLst/>
              <a:cxnLst/>
              <a:rect l="l" t="t" r="r" b="b"/>
              <a:pathLst>
                <a:path w="491" h="422" fill="norm" stroke="1"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82" name="Google Shape;3382;p62" hidden="0"/>
            <p:cNvSpPr/>
            <p:nvPr isPhoto="0" userDrawn="0"/>
          </p:nvSpPr>
          <p:spPr bwMode="auto">
            <a:xfrm>
              <a:off x="5074000" y="2376400"/>
              <a:ext cx="12225" cy="10500"/>
            </a:xfrm>
            <a:custGeom>
              <a:avLst/>
              <a:gdLst/>
              <a:ahLst/>
              <a:cxnLst/>
              <a:rect l="l" t="t" r="r" b="b"/>
              <a:pathLst>
                <a:path w="489" h="420" fill="norm" stroke="1"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83" name="Google Shape;3383;p62" hidden="0"/>
            <p:cNvSpPr/>
            <p:nvPr isPhoto="0" userDrawn="0"/>
          </p:nvSpPr>
          <p:spPr bwMode="auto">
            <a:xfrm>
              <a:off x="5088000" y="2362525"/>
              <a:ext cx="12475" cy="10550"/>
            </a:xfrm>
            <a:custGeom>
              <a:avLst/>
              <a:gdLst/>
              <a:ahLst/>
              <a:cxnLst/>
              <a:rect l="l" t="t" r="r" b="b"/>
              <a:pathLst>
                <a:path w="499" h="422" fill="norm" stroke="1"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84" name="Google Shape;3384;p62" hidden="0"/>
          <p:cNvGrpSpPr/>
          <p:nvPr isPhoto="0" userDrawn="0"/>
        </p:nvGrpSpPr>
        <p:grpSpPr bwMode="auto">
          <a:xfrm>
            <a:off x="8045622" y="3941771"/>
            <a:ext cx="184984" cy="160371"/>
            <a:chOff x="5037700" y="2430325"/>
            <a:chExt cx="75950" cy="65850"/>
          </a:xfrm>
        </p:grpSpPr>
        <p:sp>
          <p:nvSpPr>
            <p:cNvPr id="3385" name="Google Shape;3385;p62" hidden="0"/>
            <p:cNvSpPr/>
            <p:nvPr isPhoto="0" userDrawn="0"/>
          </p:nvSpPr>
          <p:spPr bwMode="auto">
            <a:xfrm>
              <a:off x="5059700" y="2430325"/>
              <a:ext cx="53950" cy="65850"/>
            </a:xfrm>
            <a:custGeom>
              <a:avLst/>
              <a:gdLst/>
              <a:ahLst/>
              <a:cxnLst/>
              <a:rect l="l" t="t" r="r" b="b"/>
              <a:pathLst>
                <a:path w="2158" h="2634" fill="norm" stroke="1"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86" name="Google Shape;3386;p62" hidden="0"/>
            <p:cNvSpPr/>
            <p:nvPr isPhoto="0" userDrawn="0"/>
          </p:nvSpPr>
          <p:spPr bwMode="auto">
            <a:xfrm>
              <a:off x="5037700" y="2430325"/>
              <a:ext cx="34100" cy="65850"/>
            </a:xfrm>
            <a:custGeom>
              <a:avLst/>
              <a:gdLst/>
              <a:ahLst/>
              <a:cxnLst/>
              <a:rect l="l" t="t" r="r" b="b"/>
              <a:pathLst>
                <a:path w="1364" h="2634" fill="norm" stroke="1"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387" name="Google Shape;3387;p62" hidden="0"/>
          <p:cNvGrpSpPr/>
          <p:nvPr isPhoto="0" userDrawn="0"/>
        </p:nvGrpSpPr>
        <p:grpSpPr bwMode="auto">
          <a:xfrm>
            <a:off x="7465128" y="3708223"/>
            <a:ext cx="173014" cy="97629"/>
            <a:chOff x="4756975" y="2341800"/>
            <a:chExt cx="91975" cy="51925"/>
          </a:xfrm>
        </p:grpSpPr>
        <p:sp>
          <p:nvSpPr>
            <p:cNvPr id="3388" name="Google Shape;3388;p62" hidden="0"/>
            <p:cNvSpPr/>
            <p:nvPr isPhoto="0" userDrawn="0"/>
          </p:nvSpPr>
          <p:spPr bwMode="auto">
            <a:xfrm>
              <a:off x="4756975" y="2341800"/>
              <a:ext cx="10650" cy="9150"/>
            </a:xfrm>
            <a:custGeom>
              <a:avLst/>
              <a:gdLst/>
              <a:ahLst/>
              <a:cxnLst/>
              <a:rect l="l" t="t" r="r" b="b"/>
              <a:pathLst>
                <a:path w="426" h="366" fill="norm" stroke="1"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89" name="Google Shape;3389;p62" hidden="0"/>
            <p:cNvSpPr/>
            <p:nvPr isPhoto="0" userDrawn="0"/>
          </p:nvSpPr>
          <p:spPr bwMode="auto">
            <a:xfrm>
              <a:off x="4777350" y="2341800"/>
              <a:ext cx="10650" cy="9150"/>
            </a:xfrm>
            <a:custGeom>
              <a:avLst/>
              <a:gdLst/>
              <a:ahLst/>
              <a:cxnLst/>
              <a:rect l="l" t="t" r="r" b="b"/>
              <a:pathLst>
                <a:path w="426" h="366" fill="norm" stroke="1"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90" name="Google Shape;3390;p62" hidden="0"/>
            <p:cNvSpPr/>
            <p:nvPr isPhoto="0" userDrawn="0"/>
          </p:nvSpPr>
          <p:spPr bwMode="auto">
            <a:xfrm>
              <a:off x="4797725" y="2341800"/>
              <a:ext cx="10475" cy="9150"/>
            </a:xfrm>
            <a:custGeom>
              <a:avLst/>
              <a:gdLst/>
              <a:ahLst/>
              <a:cxnLst/>
              <a:rect l="l" t="t" r="r" b="b"/>
              <a:pathLst>
                <a:path w="419" h="366" fill="norm" stroke="1"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91" name="Google Shape;3391;p62" hidden="0"/>
            <p:cNvSpPr/>
            <p:nvPr isPhoto="0" userDrawn="0"/>
          </p:nvSpPr>
          <p:spPr bwMode="auto">
            <a:xfrm>
              <a:off x="4818100" y="2341800"/>
              <a:ext cx="10475" cy="9150"/>
            </a:xfrm>
            <a:custGeom>
              <a:avLst/>
              <a:gdLst/>
              <a:ahLst/>
              <a:cxnLst/>
              <a:rect l="l" t="t" r="r" b="b"/>
              <a:pathLst>
                <a:path w="419" h="366" fill="norm" stroke="1"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92" name="Google Shape;3392;p62" hidden="0"/>
            <p:cNvSpPr/>
            <p:nvPr isPhoto="0" userDrawn="0"/>
          </p:nvSpPr>
          <p:spPr bwMode="auto">
            <a:xfrm>
              <a:off x="4768675" y="2352625"/>
              <a:ext cx="8875" cy="9025"/>
            </a:xfrm>
            <a:custGeom>
              <a:avLst/>
              <a:gdLst/>
              <a:ahLst/>
              <a:cxnLst/>
              <a:rect l="l" t="t" r="r" b="b"/>
              <a:pathLst>
                <a:path w="355" h="361" fill="norm" stroke="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93" name="Google Shape;3393;p62" hidden="0"/>
            <p:cNvSpPr/>
            <p:nvPr isPhoto="0" userDrawn="0"/>
          </p:nvSpPr>
          <p:spPr bwMode="auto">
            <a:xfrm>
              <a:off x="4787425" y="2352625"/>
              <a:ext cx="10500" cy="9125"/>
            </a:xfrm>
            <a:custGeom>
              <a:avLst/>
              <a:gdLst/>
              <a:ahLst/>
              <a:cxnLst/>
              <a:rect l="l" t="t" r="r" b="b"/>
              <a:pathLst>
                <a:path w="420" h="365" fill="norm" stroke="1"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94" name="Google Shape;3394;p62" hidden="0"/>
            <p:cNvSpPr/>
            <p:nvPr isPhoto="0" userDrawn="0"/>
          </p:nvSpPr>
          <p:spPr bwMode="auto">
            <a:xfrm>
              <a:off x="4809250" y="2352625"/>
              <a:ext cx="9050" cy="9025"/>
            </a:xfrm>
            <a:custGeom>
              <a:avLst/>
              <a:gdLst/>
              <a:ahLst/>
              <a:cxnLst/>
              <a:rect l="l" t="t" r="r" b="b"/>
              <a:pathLst>
                <a:path w="362" h="361" fill="norm" stroke="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95" name="Google Shape;3395;p62" hidden="0"/>
            <p:cNvSpPr/>
            <p:nvPr isPhoto="0" userDrawn="0"/>
          </p:nvSpPr>
          <p:spPr bwMode="auto">
            <a:xfrm>
              <a:off x="4829625" y="2352625"/>
              <a:ext cx="9050" cy="9025"/>
            </a:xfrm>
            <a:custGeom>
              <a:avLst/>
              <a:gdLst/>
              <a:ahLst/>
              <a:cxnLst/>
              <a:rect l="l" t="t" r="r" b="b"/>
              <a:pathLst>
                <a:path w="362" h="361" fill="norm" stroke="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96" name="Google Shape;3396;p62" hidden="0"/>
            <p:cNvSpPr/>
            <p:nvPr isPhoto="0" userDrawn="0"/>
          </p:nvSpPr>
          <p:spPr bwMode="auto">
            <a:xfrm>
              <a:off x="4777350" y="2363250"/>
              <a:ext cx="10650" cy="9025"/>
            </a:xfrm>
            <a:custGeom>
              <a:avLst/>
              <a:gdLst/>
              <a:ahLst/>
              <a:cxnLst/>
              <a:rect l="l" t="t" r="r" b="b"/>
              <a:pathLst>
                <a:path w="426" h="361" fill="norm" stroke="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97" name="Google Shape;3397;p62" hidden="0"/>
            <p:cNvSpPr/>
            <p:nvPr isPhoto="0" userDrawn="0"/>
          </p:nvSpPr>
          <p:spPr bwMode="auto">
            <a:xfrm>
              <a:off x="4797725" y="2363250"/>
              <a:ext cx="10475" cy="9025"/>
            </a:xfrm>
            <a:custGeom>
              <a:avLst/>
              <a:gdLst/>
              <a:ahLst/>
              <a:cxnLst/>
              <a:rect l="l" t="t" r="r" b="b"/>
              <a:pathLst>
                <a:path w="419" h="361" fill="norm" stroke="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98" name="Google Shape;3398;p62" hidden="0"/>
            <p:cNvSpPr/>
            <p:nvPr isPhoto="0" userDrawn="0"/>
          </p:nvSpPr>
          <p:spPr bwMode="auto">
            <a:xfrm>
              <a:off x="4818100" y="2363250"/>
              <a:ext cx="10475" cy="9025"/>
            </a:xfrm>
            <a:custGeom>
              <a:avLst/>
              <a:gdLst/>
              <a:ahLst/>
              <a:cxnLst/>
              <a:rect l="l" t="t" r="r" b="b"/>
              <a:pathLst>
                <a:path w="419" h="361" fill="norm" stroke="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399" name="Google Shape;3399;p62" hidden="0"/>
            <p:cNvSpPr/>
            <p:nvPr isPhoto="0" userDrawn="0"/>
          </p:nvSpPr>
          <p:spPr bwMode="auto">
            <a:xfrm>
              <a:off x="4838475" y="2363250"/>
              <a:ext cx="10475" cy="9025"/>
            </a:xfrm>
            <a:custGeom>
              <a:avLst/>
              <a:gdLst/>
              <a:ahLst/>
              <a:cxnLst/>
              <a:rect l="l" t="t" r="r" b="b"/>
              <a:pathLst>
                <a:path w="419" h="361" fill="norm" stroke="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00" name="Google Shape;3400;p62" hidden="0"/>
            <p:cNvSpPr/>
            <p:nvPr isPhoto="0" userDrawn="0"/>
          </p:nvSpPr>
          <p:spPr bwMode="auto">
            <a:xfrm>
              <a:off x="4768675" y="2374075"/>
              <a:ext cx="8875" cy="9050"/>
            </a:xfrm>
            <a:custGeom>
              <a:avLst/>
              <a:gdLst/>
              <a:ahLst/>
              <a:cxnLst/>
              <a:rect l="l" t="t" r="r" b="b"/>
              <a:pathLst>
                <a:path w="355" h="362" fill="norm" stroke="1"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01" name="Google Shape;3401;p62" hidden="0"/>
            <p:cNvSpPr/>
            <p:nvPr isPhoto="0" userDrawn="0"/>
          </p:nvSpPr>
          <p:spPr bwMode="auto">
            <a:xfrm>
              <a:off x="4787425" y="2374075"/>
              <a:ext cx="10500" cy="9150"/>
            </a:xfrm>
            <a:custGeom>
              <a:avLst/>
              <a:gdLst/>
              <a:ahLst/>
              <a:cxnLst/>
              <a:rect l="l" t="t" r="r" b="b"/>
              <a:pathLst>
                <a:path w="420" h="366" fill="norm" stroke="1"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02" name="Google Shape;3402;p62" hidden="0"/>
            <p:cNvSpPr/>
            <p:nvPr isPhoto="0" userDrawn="0"/>
          </p:nvSpPr>
          <p:spPr bwMode="auto">
            <a:xfrm>
              <a:off x="4809250" y="2374075"/>
              <a:ext cx="9050" cy="9050"/>
            </a:xfrm>
            <a:custGeom>
              <a:avLst/>
              <a:gdLst/>
              <a:ahLst/>
              <a:cxnLst/>
              <a:rect l="l" t="t" r="r" b="b"/>
              <a:pathLst>
                <a:path w="362" h="362" fill="norm" stroke="1"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03" name="Google Shape;3403;p62" hidden="0"/>
            <p:cNvSpPr/>
            <p:nvPr isPhoto="0" userDrawn="0"/>
          </p:nvSpPr>
          <p:spPr bwMode="auto">
            <a:xfrm>
              <a:off x="4829625" y="2374075"/>
              <a:ext cx="9050" cy="9050"/>
            </a:xfrm>
            <a:custGeom>
              <a:avLst/>
              <a:gdLst/>
              <a:ahLst/>
              <a:cxnLst/>
              <a:rect l="l" t="t" r="r" b="b"/>
              <a:pathLst>
                <a:path w="362" h="362" fill="norm" stroke="1"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04" name="Google Shape;3404;p62" hidden="0"/>
            <p:cNvSpPr/>
            <p:nvPr isPhoto="0" userDrawn="0"/>
          </p:nvSpPr>
          <p:spPr bwMode="auto">
            <a:xfrm>
              <a:off x="4756975" y="2384725"/>
              <a:ext cx="10650" cy="9000"/>
            </a:xfrm>
            <a:custGeom>
              <a:avLst/>
              <a:gdLst/>
              <a:ahLst/>
              <a:cxnLst/>
              <a:rect l="l" t="t" r="r" b="b"/>
              <a:pathLst>
                <a:path w="426" h="360" fill="norm" stroke="1"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05" name="Google Shape;3405;p62" hidden="0"/>
            <p:cNvSpPr/>
            <p:nvPr isPhoto="0" userDrawn="0"/>
          </p:nvSpPr>
          <p:spPr bwMode="auto">
            <a:xfrm>
              <a:off x="4777350" y="2384725"/>
              <a:ext cx="10650" cy="9000"/>
            </a:xfrm>
            <a:custGeom>
              <a:avLst/>
              <a:gdLst/>
              <a:ahLst/>
              <a:cxnLst/>
              <a:rect l="l" t="t" r="r" b="b"/>
              <a:pathLst>
                <a:path w="426" h="360" fill="norm" stroke="1"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06" name="Google Shape;3406;p62" hidden="0"/>
            <p:cNvSpPr/>
            <p:nvPr isPhoto="0" userDrawn="0"/>
          </p:nvSpPr>
          <p:spPr bwMode="auto">
            <a:xfrm>
              <a:off x="4797725" y="2384725"/>
              <a:ext cx="10475" cy="9000"/>
            </a:xfrm>
            <a:custGeom>
              <a:avLst/>
              <a:gdLst/>
              <a:ahLst/>
              <a:cxnLst/>
              <a:rect l="l" t="t" r="r" b="b"/>
              <a:pathLst>
                <a:path w="419" h="360" fill="norm" stroke="1"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07" name="Google Shape;3407;p62" hidden="0"/>
            <p:cNvSpPr/>
            <p:nvPr isPhoto="0" userDrawn="0"/>
          </p:nvSpPr>
          <p:spPr bwMode="auto">
            <a:xfrm>
              <a:off x="4818100" y="2384725"/>
              <a:ext cx="10475" cy="9000"/>
            </a:xfrm>
            <a:custGeom>
              <a:avLst/>
              <a:gdLst/>
              <a:ahLst/>
              <a:cxnLst/>
              <a:rect l="l" t="t" r="r" b="b"/>
              <a:pathLst>
                <a:path w="419" h="360" fill="norm" stroke="1"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3408" name="Google Shape;3408;p62" hidden="0"/>
          <p:cNvGrpSpPr/>
          <p:nvPr isPhoto="0" userDrawn="0"/>
        </p:nvGrpSpPr>
        <p:grpSpPr bwMode="auto">
          <a:xfrm>
            <a:off x="7732065" y="4196920"/>
            <a:ext cx="212497" cy="175761"/>
            <a:chOff x="4943575" y="2516350"/>
            <a:chExt cx="98675" cy="81700"/>
          </a:xfrm>
        </p:grpSpPr>
        <p:sp>
          <p:nvSpPr>
            <p:cNvPr id="3409" name="Google Shape;3409;p62" hidden="0"/>
            <p:cNvSpPr/>
            <p:nvPr isPhoto="0" userDrawn="0"/>
          </p:nvSpPr>
          <p:spPr bwMode="auto">
            <a:xfrm>
              <a:off x="5036450" y="2554750"/>
              <a:ext cx="5800" cy="4825"/>
            </a:xfrm>
            <a:custGeom>
              <a:avLst/>
              <a:gdLst/>
              <a:ahLst/>
              <a:cxnLst/>
              <a:rect l="l" t="t" r="r" b="b"/>
              <a:pathLst>
                <a:path w="232" h="193" fill="norm" stroke="1"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10" name="Google Shape;3410;p62" hidden="0"/>
            <p:cNvSpPr/>
            <p:nvPr isPhoto="0" userDrawn="0"/>
          </p:nvSpPr>
          <p:spPr bwMode="auto">
            <a:xfrm>
              <a:off x="5028149" y="2547175"/>
              <a:ext cx="5625" cy="4725"/>
            </a:xfrm>
            <a:custGeom>
              <a:avLst/>
              <a:gdLst/>
              <a:ahLst/>
              <a:cxnLst/>
              <a:rect l="l" t="t" r="r" b="b"/>
              <a:pathLst>
                <a:path w="225" h="189" fill="norm" stroke="1"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11" name="Google Shape;3411;p62" hidden="0"/>
            <p:cNvSpPr/>
            <p:nvPr isPhoto="0" userDrawn="0"/>
          </p:nvSpPr>
          <p:spPr bwMode="auto">
            <a:xfrm>
              <a:off x="5028149" y="2554750"/>
              <a:ext cx="5625" cy="4825"/>
            </a:xfrm>
            <a:custGeom>
              <a:avLst/>
              <a:gdLst/>
              <a:ahLst/>
              <a:cxnLst/>
              <a:rect l="l" t="t" r="r" b="b"/>
              <a:pathLst>
                <a:path w="225" h="193" fill="norm" stroke="1"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12" name="Google Shape;3412;p62" hidden="0"/>
            <p:cNvSpPr/>
            <p:nvPr isPhoto="0" userDrawn="0"/>
          </p:nvSpPr>
          <p:spPr bwMode="auto">
            <a:xfrm>
              <a:off x="5028149" y="2562500"/>
              <a:ext cx="5625" cy="4800"/>
            </a:xfrm>
            <a:custGeom>
              <a:avLst/>
              <a:gdLst/>
              <a:ahLst/>
              <a:cxnLst/>
              <a:rect l="l" t="t" r="r" b="b"/>
              <a:pathLst>
                <a:path w="225" h="192" fill="norm" stroke="1"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13" name="Google Shape;3413;p62" hidden="0"/>
            <p:cNvSpPr/>
            <p:nvPr isPhoto="0" userDrawn="0"/>
          </p:nvSpPr>
          <p:spPr bwMode="auto">
            <a:xfrm>
              <a:off x="5019725" y="2539400"/>
              <a:ext cx="5575" cy="4750"/>
            </a:xfrm>
            <a:custGeom>
              <a:avLst/>
              <a:gdLst/>
              <a:ahLst/>
              <a:cxnLst/>
              <a:rect l="l" t="t" r="r" b="b"/>
              <a:pathLst>
                <a:path w="223" h="190" fill="norm" stroke="1"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14" name="Google Shape;3414;p62" hidden="0"/>
            <p:cNvSpPr/>
            <p:nvPr isPhoto="0" userDrawn="0"/>
          </p:nvSpPr>
          <p:spPr bwMode="auto">
            <a:xfrm>
              <a:off x="5019675" y="2547175"/>
              <a:ext cx="5625" cy="4725"/>
            </a:xfrm>
            <a:custGeom>
              <a:avLst/>
              <a:gdLst/>
              <a:ahLst/>
              <a:cxnLst/>
              <a:rect l="l" t="t" r="r" b="b"/>
              <a:pathLst>
                <a:path w="225" h="189" fill="norm" stroke="1"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15" name="Google Shape;3415;p62" hidden="0"/>
            <p:cNvSpPr/>
            <p:nvPr isPhoto="0" userDrawn="0"/>
          </p:nvSpPr>
          <p:spPr bwMode="auto">
            <a:xfrm>
              <a:off x="5019675" y="2554750"/>
              <a:ext cx="5625" cy="4825"/>
            </a:xfrm>
            <a:custGeom>
              <a:avLst/>
              <a:gdLst/>
              <a:ahLst/>
              <a:cxnLst/>
              <a:rect l="l" t="t" r="r" b="b"/>
              <a:pathLst>
                <a:path w="225" h="193" fill="norm" stroke="1"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16" name="Google Shape;3416;p62" hidden="0"/>
            <p:cNvSpPr/>
            <p:nvPr isPhoto="0" userDrawn="0"/>
          </p:nvSpPr>
          <p:spPr bwMode="auto">
            <a:xfrm>
              <a:off x="5019675" y="2562500"/>
              <a:ext cx="5625" cy="4800"/>
            </a:xfrm>
            <a:custGeom>
              <a:avLst/>
              <a:gdLst/>
              <a:ahLst/>
              <a:cxnLst/>
              <a:rect l="l" t="t" r="r" b="b"/>
              <a:pathLst>
                <a:path w="225" h="192" fill="norm" stroke="1"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17" name="Google Shape;3417;p62" hidden="0"/>
            <p:cNvSpPr/>
            <p:nvPr isPhoto="0" userDrawn="0"/>
          </p:nvSpPr>
          <p:spPr bwMode="auto">
            <a:xfrm>
              <a:off x="5019725" y="2570225"/>
              <a:ext cx="5575" cy="4750"/>
            </a:xfrm>
            <a:custGeom>
              <a:avLst/>
              <a:gdLst/>
              <a:ahLst/>
              <a:cxnLst/>
              <a:rect l="l" t="t" r="r" b="b"/>
              <a:pathLst>
                <a:path w="223" h="190" fill="norm" stroke="1"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18" name="Google Shape;3418;p62" hidden="0"/>
            <p:cNvSpPr/>
            <p:nvPr isPhoto="0" userDrawn="0"/>
          </p:nvSpPr>
          <p:spPr bwMode="auto">
            <a:xfrm>
              <a:off x="5011200" y="2531675"/>
              <a:ext cx="5750" cy="4900"/>
            </a:xfrm>
            <a:custGeom>
              <a:avLst/>
              <a:gdLst/>
              <a:ahLst/>
              <a:cxnLst/>
              <a:rect l="l" t="t" r="r" b="b"/>
              <a:pathLst>
                <a:path w="230" h="196" fill="norm" stroke="1"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19" name="Google Shape;3419;p62" hidden="0"/>
            <p:cNvSpPr/>
            <p:nvPr isPhoto="0" userDrawn="0"/>
          </p:nvSpPr>
          <p:spPr bwMode="auto">
            <a:xfrm>
              <a:off x="5011250" y="2539400"/>
              <a:ext cx="5575" cy="4750"/>
            </a:xfrm>
            <a:custGeom>
              <a:avLst/>
              <a:gdLst/>
              <a:ahLst/>
              <a:cxnLst/>
              <a:rect l="l" t="t" r="r" b="b"/>
              <a:pathLst>
                <a:path w="223" h="190" fill="norm" stroke="1"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20" name="Google Shape;3420;p62" hidden="0"/>
            <p:cNvSpPr/>
            <p:nvPr isPhoto="0" userDrawn="0"/>
          </p:nvSpPr>
          <p:spPr bwMode="auto">
            <a:xfrm>
              <a:off x="5011200" y="2547175"/>
              <a:ext cx="5750" cy="4725"/>
            </a:xfrm>
            <a:custGeom>
              <a:avLst/>
              <a:gdLst/>
              <a:ahLst/>
              <a:cxnLst/>
              <a:rect l="l" t="t" r="r" b="b"/>
              <a:pathLst>
                <a:path w="230" h="189" fill="norm" stroke="1"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21" name="Google Shape;3421;p62" hidden="0"/>
            <p:cNvSpPr/>
            <p:nvPr isPhoto="0" userDrawn="0"/>
          </p:nvSpPr>
          <p:spPr bwMode="auto">
            <a:xfrm>
              <a:off x="5011200" y="2554750"/>
              <a:ext cx="5625" cy="4825"/>
            </a:xfrm>
            <a:custGeom>
              <a:avLst/>
              <a:gdLst/>
              <a:ahLst/>
              <a:cxnLst/>
              <a:rect l="l" t="t" r="r" b="b"/>
              <a:pathLst>
                <a:path w="225" h="193" fill="norm" stroke="1"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22" name="Google Shape;3422;p62" hidden="0"/>
            <p:cNvSpPr/>
            <p:nvPr isPhoto="0" userDrawn="0"/>
          </p:nvSpPr>
          <p:spPr bwMode="auto">
            <a:xfrm>
              <a:off x="5011200" y="2562500"/>
              <a:ext cx="5750" cy="4800"/>
            </a:xfrm>
            <a:custGeom>
              <a:avLst/>
              <a:gdLst/>
              <a:ahLst/>
              <a:cxnLst/>
              <a:rect l="l" t="t" r="r" b="b"/>
              <a:pathLst>
                <a:path w="230" h="192" fill="norm" stroke="1"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23" name="Google Shape;3423;p62" hidden="0"/>
            <p:cNvSpPr/>
            <p:nvPr isPhoto="0" userDrawn="0"/>
          </p:nvSpPr>
          <p:spPr bwMode="auto">
            <a:xfrm>
              <a:off x="5011250" y="2570225"/>
              <a:ext cx="5700" cy="4750"/>
            </a:xfrm>
            <a:custGeom>
              <a:avLst/>
              <a:gdLst/>
              <a:ahLst/>
              <a:cxnLst/>
              <a:rect l="l" t="t" r="r" b="b"/>
              <a:pathLst>
                <a:path w="228" h="190" fill="norm" stroke="1"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24" name="Google Shape;3424;p62" hidden="0"/>
            <p:cNvSpPr/>
            <p:nvPr isPhoto="0" userDrawn="0"/>
          </p:nvSpPr>
          <p:spPr bwMode="auto">
            <a:xfrm>
              <a:off x="5011200" y="2577825"/>
              <a:ext cx="5625" cy="4825"/>
            </a:xfrm>
            <a:custGeom>
              <a:avLst/>
              <a:gdLst/>
              <a:ahLst/>
              <a:cxnLst/>
              <a:rect l="l" t="t" r="r" b="b"/>
              <a:pathLst>
                <a:path w="225" h="193" fill="norm" stroke="1"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25" name="Google Shape;3425;p62" hidden="0"/>
            <p:cNvSpPr/>
            <p:nvPr isPhoto="0" userDrawn="0"/>
          </p:nvSpPr>
          <p:spPr bwMode="auto">
            <a:xfrm>
              <a:off x="5002725" y="2524100"/>
              <a:ext cx="5750" cy="4775"/>
            </a:xfrm>
            <a:custGeom>
              <a:avLst/>
              <a:gdLst/>
              <a:ahLst/>
              <a:cxnLst/>
              <a:rect l="l" t="t" r="r" b="b"/>
              <a:pathLst>
                <a:path w="230" h="191" fill="norm" stroke="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26" name="Google Shape;3426;p62" hidden="0"/>
            <p:cNvSpPr/>
            <p:nvPr isPhoto="0" userDrawn="0"/>
          </p:nvSpPr>
          <p:spPr bwMode="auto">
            <a:xfrm>
              <a:off x="5002725" y="2531675"/>
              <a:ext cx="5750" cy="4900"/>
            </a:xfrm>
            <a:custGeom>
              <a:avLst/>
              <a:gdLst/>
              <a:ahLst/>
              <a:cxnLst/>
              <a:rect l="l" t="t" r="r" b="b"/>
              <a:pathLst>
                <a:path w="230" h="196" fill="norm" stroke="1"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27" name="Google Shape;3427;p62" hidden="0"/>
            <p:cNvSpPr/>
            <p:nvPr isPhoto="0" userDrawn="0"/>
          </p:nvSpPr>
          <p:spPr bwMode="auto">
            <a:xfrm>
              <a:off x="5002775" y="2539400"/>
              <a:ext cx="5575" cy="4750"/>
            </a:xfrm>
            <a:custGeom>
              <a:avLst/>
              <a:gdLst/>
              <a:ahLst/>
              <a:cxnLst/>
              <a:rect l="l" t="t" r="r" b="b"/>
              <a:pathLst>
                <a:path w="223" h="190" fill="norm" stroke="1"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28" name="Google Shape;3428;p62" hidden="0"/>
            <p:cNvSpPr/>
            <p:nvPr isPhoto="0" userDrawn="0"/>
          </p:nvSpPr>
          <p:spPr bwMode="auto">
            <a:xfrm>
              <a:off x="5002725" y="2547175"/>
              <a:ext cx="5750" cy="4725"/>
            </a:xfrm>
            <a:custGeom>
              <a:avLst/>
              <a:gdLst/>
              <a:ahLst/>
              <a:cxnLst/>
              <a:rect l="l" t="t" r="r" b="b"/>
              <a:pathLst>
                <a:path w="230" h="189" fill="norm" stroke="1"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29" name="Google Shape;3429;p62" hidden="0"/>
            <p:cNvSpPr/>
            <p:nvPr isPhoto="0" userDrawn="0"/>
          </p:nvSpPr>
          <p:spPr bwMode="auto">
            <a:xfrm>
              <a:off x="5002725" y="2554750"/>
              <a:ext cx="5625" cy="4825"/>
            </a:xfrm>
            <a:custGeom>
              <a:avLst/>
              <a:gdLst/>
              <a:ahLst/>
              <a:cxnLst/>
              <a:rect l="l" t="t" r="r" b="b"/>
              <a:pathLst>
                <a:path w="225" h="193" fill="norm" stroke="1"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30" name="Google Shape;3430;p62" hidden="0"/>
            <p:cNvSpPr/>
            <p:nvPr isPhoto="0" userDrawn="0"/>
          </p:nvSpPr>
          <p:spPr bwMode="auto">
            <a:xfrm>
              <a:off x="5002725" y="2562500"/>
              <a:ext cx="5750" cy="4800"/>
            </a:xfrm>
            <a:custGeom>
              <a:avLst/>
              <a:gdLst/>
              <a:ahLst/>
              <a:cxnLst/>
              <a:rect l="l" t="t" r="r" b="b"/>
              <a:pathLst>
                <a:path w="230" h="192" fill="norm" stroke="1"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31" name="Google Shape;3431;p62" hidden="0"/>
            <p:cNvSpPr/>
            <p:nvPr isPhoto="0" userDrawn="0"/>
          </p:nvSpPr>
          <p:spPr bwMode="auto">
            <a:xfrm>
              <a:off x="5002775" y="2570225"/>
              <a:ext cx="5700" cy="4750"/>
            </a:xfrm>
            <a:custGeom>
              <a:avLst/>
              <a:gdLst/>
              <a:ahLst/>
              <a:cxnLst/>
              <a:rect l="l" t="t" r="r" b="b"/>
              <a:pathLst>
                <a:path w="228" h="190" fill="norm" stroke="1"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32" name="Google Shape;3432;p62" hidden="0"/>
            <p:cNvSpPr/>
            <p:nvPr isPhoto="0" userDrawn="0"/>
          </p:nvSpPr>
          <p:spPr bwMode="auto">
            <a:xfrm>
              <a:off x="5002725" y="2577825"/>
              <a:ext cx="5625" cy="4825"/>
            </a:xfrm>
            <a:custGeom>
              <a:avLst/>
              <a:gdLst/>
              <a:ahLst/>
              <a:cxnLst/>
              <a:rect l="l" t="t" r="r" b="b"/>
              <a:pathLst>
                <a:path w="225" h="193" fill="norm" stroke="1"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33" name="Google Shape;3433;p62" hidden="0"/>
            <p:cNvSpPr/>
            <p:nvPr isPhoto="0" userDrawn="0"/>
          </p:nvSpPr>
          <p:spPr bwMode="auto">
            <a:xfrm>
              <a:off x="5002725" y="2585575"/>
              <a:ext cx="5750" cy="4800"/>
            </a:xfrm>
            <a:custGeom>
              <a:avLst/>
              <a:gdLst/>
              <a:ahLst/>
              <a:cxnLst/>
              <a:rect l="l" t="t" r="r" b="b"/>
              <a:pathLst>
                <a:path w="230" h="192" fill="norm" stroke="1"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34" name="Google Shape;3434;p62" hidden="0"/>
            <p:cNvSpPr/>
            <p:nvPr isPhoto="0" userDrawn="0"/>
          </p:nvSpPr>
          <p:spPr bwMode="auto">
            <a:xfrm>
              <a:off x="4994250" y="2516350"/>
              <a:ext cx="5625" cy="4825"/>
            </a:xfrm>
            <a:custGeom>
              <a:avLst/>
              <a:gdLst/>
              <a:ahLst/>
              <a:cxnLst/>
              <a:rect l="l" t="t" r="r" b="b"/>
              <a:pathLst>
                <a:path w="225" h="193" fill="norm" stroke="1"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35" name="Google Shape;3435;p62" hidden="0"/>
            <p:cNvSpPr/>
            <p:nvPr isPhoto="0" userDrawn="0"/>
          </p:nvSpPr>
          <p:spPr bwMode="auto">
            <a:xfrm>
              <a:off x="4994250" y="2524100"/>
              <a:ext cx="5750" cy="4775"/>
            </a:xfrm>
            <a:custGeom>
              <a:avLst/>
              <a:gdLst/>
              <a:ahLst/>
              <a:cxnLst/>
              <a:rect l="l" t="t" r="r" b="b"/>
              <a:pathLst>
                <a:path w="230" h="191" fill="norm" stroke="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36" name="Google Shape;3436;p62" hidden="0"/>
            <p:cNvSpPr/>
            <p:nvPr isPhoto="0" userDrawn="0"/>
          </p:nvSpPr>
          <p:spPr bwMode="auto">
            <a:xfrm>
              <a:off x="4994250" y="2531675"/>
              <a:ext cx="5750" cy="4900"/>
            </a:xfrm>
            <a:custGeom>
              <a:avLst/>
              <a:gdLst/>
              <a:ahLst/>
              <a:cxnLst/>
              <a:rect l="l" t="t" r="r" b="b"/>
              <a:pathLst>
                <a:path w="230" h="196" fill="norm" stroke="1"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37" name="Google Shape;3437;p62" hidden="0"/>
            <p:cNvSpPr/>
            <p:nvPr isPhoto="0" userDrawn="0"/>
          </p:nvSpPr>
          <p:spPr bwMode="auto">
            <a:xfrm>
              <a:off x="4994300" y="2539400"/>
              <a:ext cx="5575" cy="4750"/>
            </a:xfrm>
            <a:custGeom>
              <a:avLst/>
              <a:gdLst/>
              <a:ahLst/>
              <a:cxnLst/>
              <a:rect l="l" t="t" r="r" b="b"/>
              <a:pathLst>
                <a:path w="223" h="190" fill="norm" stroke="1"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38" name="Google Shape;3438;p62" hidden="0"/>
            <p:cNvSpPr/>
            <p:nvPr isPhoto="0" userDrawn="0"/>
          </p:nvSpPr>
          <p:spPr bwMode="auto">
            <a:xfrm>
              <a:off x="4994250" y="2547175"/>
              <a:ext cx="5750" cy="4725"/>
            </a:xfrm>
            <a:custGeom>
              <a:avLst/>
              <a:gdLst/>
              <a:ahLst/>
              <a:cxnLst/>
              <a:rect l="l" t="t" r="r" b="b"/>
              <a:pathLst>
                <a:path w="230" h="189" fill="norm" stroke="1"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39" name="Google Shape;3439;p62" hidden="0"/>
            <p:cNvSpPr/>
            <p:nvPr isPhoto="0" userDrawn="0"/>
          </p:nvSpPr>
          <p:spPr bwMode="auto">
            <a:xfrm>
              <a:off x="4994250" y="2554750"/>
              <a:ext cx="5625" cy="4825"/>
            </a:xfrm>
            <a:custGeom>
              <a:avLst/>
              <a:gdLst/>
              <a:ahLst/>
              <a:cxnLst/>
              <a:rect l="l" t="t" r="r" b="b"/>
              <a:pathLst>
                <a:path w="225" h="193" fill="norm" stroke="1"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40" name="Google Shape;3440;p62" hidden="0"/>
            <p:cNvSpPr/>
            <p:nvPr isPhoto="0" userDrawn="0"/>
          </p:nvSpPr>
          <p:spPr bwMode="auto">
            <a:xfrm>
              <a:off x="4994250" y="2562500"/>
              <a:ext cx="5750" cy="4800"/>
            </a:xfrm>
            <a:custGeom>
              <a:avLst/>
              <a:gdLst/>
              <a:ahLst/>
              <a:cxnLst/>
              <a:rect l="l" t="t" r="r" b="b"/>
              <a:pathLst>
                <a:path w="230" h="192" fill="norm" stroke="1"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41" name="Google Shape;3441;p62" hidden="0"/>
            <p:cNvSpPr/>
            <p:nvPr isPhoto="0" userDrawn="0"/>
          </p:nvSpPr>
          <p:spPr bwMode="auto">
            <a:xfrm>
              <a:off x="4994300" y="2570225"/>
              <a:ext cx="5700" cy="4750"/>
            </a:xfrm>
            <a:custGeom>
              <a:avLst/>
              <a:gdLst/>
              <a:ahLst/>
              <a:cxnLst/>
              <a:rect l="l" t="t" r="r" b="b"/>
              <a:pathLst>
                <a:path w="228" h="190" fill="norm" stroke="1"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42" name="Google Shape;3442;p62" hidden="0"/>
            <p:cNvSpPr/>
            <p:nvPr isPhoto="0" userDrawn="0"/>
          </p:nvSpPr>
          <p:spPr bwMode="auto">
            <a:xfrm>
              <a:off x="4994250" y="2577825"/>
              <a:ext cx="5625" cy="4825"/>
            </a:xfrm>
            <a:custGeom>
              <a:avLst/>
              <a:gdLst/>
              <a:ahLst/>
              <a:cxnLst/>
              <a:rect l="l" t="t" r="r" b="b"/>
              <a:pathLst>
                <a:path w="225" h="193" fill="norm" stroke="1"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43" name="Google Shape;3443;p62" hidden="0"/>
            <p:cNvSpPr/>
            <p:nvPr isPhoto="0" userDrawn="0"/>
          </p:nvSpPr>
          <p:spPr bwMode="auto">
            <a:xfrm>
              <a:off x="4994250" y="2585575"/>
              <a:ext cx="5750" cy="4800"/>
            </a:xfrm>
            <a:custGeom>
              <a:avLst/>
              <a:gdLst/>
              <a:ahLst/>
              <a:cxnLst/>
              <a:rect l="l" t="t" r="r" b="b"/>
              <a:pathLst>
                <a:path w="230" h="192" fill="norm" stroke="1"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44" name="Google Shape;3444;p62" hidden="0"/>
            <p:cNvSpPr/>
            <p:nvPr isPhoto="0" userDrawn="0"/>
          </p:nvSpPr>
          <p:spPr bwMode="auto">
            <a:xfrm>
              <a:off x="4994250" y="2593150"/>
              <a:ext cx="5750" cy="4900"/>
            </a:xfrm>
            <a:custGeom>
              <a:avLst/>
              <a:gdLst/>
              <a:ahLst/>
              <a:cxnLst/>
              <a:rect l="l" t="t" r="r" b="b"/>
              <a:pathLst>
                <a:path w="230" h="196" fill="norm" stroke="1"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45" name="Google Shape;3445;p62" hidden="0"/>
            <p:cNvSpPr/>
            <p:nvPr isPhoto="0" userDrawn="0"/>
          </p:nvSpPr>
          <p:spPr bwMode="auto">
            <a:xfrm>
              <a:off x="4985775" y="2531675"/>
              <a:ext cx="5750" cy="4900"/>
            </a:xfrm>
            <a:custGeom>
              <a:avLst/>
              <a:gdLst/>
              <a:ahLst/>
              <a:cxnLst/>
              <a:rect l="l" t="t" r="r" b="b"/>
              <a:pathLst>
                <a:path w="230" h="196" fill="norm" stroke="1"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46" name="Google Shape;3446;p62" hidden="0"/>
            <p:cNvSpPr/>
            <p:nvPr isPhoto="0" userDrawn="0"/>
          </p:nvSpPr>
          <p:spPr bwMode="auto">
            <a:xfrm>
              <a:off x="4985825" y="2539400"/>
              <a:ext cx="5575" cy="4750"/>
            </a:xfrm>
            <a:custGeom>
              <a:avLst/>
              <a:gdLst/>
              <a:ahLst/>
              <a:cxnLst/>
              <a:rect l="l" t="t" r="r" b="b"/>
              <a:pathLst>
                <a:path w="223" h="190" fill="norm" stroke="1"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47" name="Google Shape;3447;p62" hidden="0"/>
            <p:cNvSpPr/>
            <p:nvPr isPhoto="0" userDrawn="0"/>
          </p:nvSpPr>
          <p:spPr bwMode="auto">
            <a:xfrm>
              <a:off x="4985775" y="2547175"/>
              <a:ext cx="5750" cy="4725"/>
            </a:xfrm>
            <a:custGeom>
              <a:avLst/>
              <a:gdLst/>
              <a:ahLst/>
              <a:cxnLst/>
              <a:rect l="l" t="t" r="r" b="b"/>
              <a:pathLst>
                <a:path w="230" h="189" fill="norm" stroke="1"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48" name="Google Shape;3448;p62" hidden="0"/>
            <p:cNvSpPr/>
            <p:nvPr isPhoto="0" userDrawn="0"/>
          </p:nvSpPr>
          <p:spPr bwMode="auto">
            <a:xfrm>
              <a:off x="4985775" y="2554750"/>
              <a:ext cx="5625" cy="4825"/>
            </a:xfrm>
            <a:custGeom>
              <a:avLst/>
              <a:gdLst/>
              <a:ahLst/>
              <a:cxnLst/>
              <a:rect l="l" t="t" r="r" b="b"/>
              <a:pathLst>
                <a:path w="225" h="193" fill="norm" stroke="1"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49" name="Google Shape;3449;p62" hidden="0"/>
            <p:cNvSpPr/>
            <p:nvPr isPhoto="0" userDrawn="0"/>
          </p:nvSpPr>
          <p:spPr bwMode="auto">
            <a:xfrm>
              <a:off x="4985775" y="2562500"/>
              <a:ext cx="5750" cy="4800"/>
            </a:xfrm>
            <a:custGeom>
              <a:avLst/>
              <a:gdLst/>
              <a:ahLst/>
              <a:cxnLst/>
              <a:rect l="l" t="t" r="r" b="b"/>
              <a:pathLst>
                <a:path w="230" h="192" fill="norm" stroke="1"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50" name="Google Shape;3450;p62" hidden="0"/>
            <p:cNvSpPr/>
            <p:nvPr isPhoto="0" userDrawn="0"/>
          </p:nvSpPr>
          <p:spPr bwMode="auto">
            <a:xfrm>
              <a:off x="4985825" y="2570225"/>
              <a:ext cx="5700" cy="4750"/>
            </a:xfrm>
            <a:custGeom>
              <a:avLst/>
              <a:gdLst/>
              <a:ahLst/>
              <a:cxnLst/>
              <a:rect l="l" t="t" r="r" b="b"/>
              <a:pathLst>
                <a:path w="228" h="190" fill="norm" stroke="1"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51" name="Google Shape;3451;p62" hidden="0"/>
            <p:cNvSpPr/>
            <p:nvPr isPhoto="0" userDrawn="0"/>
          </p:nvSpPr>
          <p:spPr bwMode="auto">
            <a:xfrm>
              <a:off x="4985775" y="2577825"/>
              <a:ext cx="5625" cy="4825"/>
            </a:xfrm>
            <a:custGeom>
              <a:avLst/>
              <a:gdLst/>
              <a:ahLst/>
              <a:cxnLst/>
              <a:rect l="l" t="t" r="r" b="b"/>
              <a:pathLst>
                <a:path w="225" h="193" fill="norm" stroke="1"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52" name="Google Shape;3452;p62" hidden="0"/>
            <p:cNvSpPr/>
            <p:nvPr isPhoto="0" userDrawn="0"/>
          </p:nvSpPr>
          <p:spPr bwMode="auto">
            <a:xfrm>
              <a:off x="4977300" y="2531675"/>
              <a:ext cx="5750" cy="4900"/>
            </a:xfrm>
            <a:custGeom>
              <a:avLst/>
              <a:gdLst/>
              <a:ahLst/>
              <a:cxnLst/>
              <a:rect l="l" t="t" r="r" b="b"/>
              <a:pathLst>
                <a:path w="230" h="196" fill="norm" stroke="1"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53" name="Google Shape;3453;p62" hidden="0"/>
            <p:cNvSpPr/>
            <p:nvPr isPhoto="0" userDrawn="0"/>
          </p:nvSpPr>
          <p:spPr bwMode="auto">
            <a:xfrm>
              <a:off x="4977350" y="2539400"/>
              <a:ext cx="5575" cy="4750"/>
            </a:xfrm>
            <a:custGeom>
              <a:avLst/>
              <a:gdLst/>
              <a:ahLst/>
              <a:cxnLst/>
              <a:rect l="l" t="t" r="r" b="b"/>
              <a:pathLst>
                <a:path w="223" h="190" fill="norm" stroke="1"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54" name="Google Shape;3454;p62" hidden="0"/>
            <p:cNvSpPr/>
            <p:nvPr isPhoto="0" userDrawn="0"/>
          </p:nvSpPr>
          <p:spPr bwMode="auto">
            <a:xfrm>
              <a:off x="4977300" y="2547175"/>
              <a:ext cx="5750" cy="4725"/>
            </a:xfrm>
            <a:custGeom>
              <a:avLst/>
              <a:gdLst/>
              <a:ahLst/>
              <a:cxnLst/>
              <a:rect l="l" t="t" r="r" b="b"/>
              <a:pathLst>
                <a:path w="230" h="189" fill="norm" stroke="1"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55" name="Google Shape;3455;p62" hidden="0"/>
            <p:cNvSpPr/>
            <p:nvPr isPhoto="0" userDrawn="0"/>
          </p:nvSpPr>
          <p:spPr bwMode="auto">
            <a:xfrm>
              <a:off x="4977300" y="2554750"/>
              <a:ext cx="5625" cy="4825"/>
            </a:xfrm>
            <a:custGeom>
              <a:avLst/>
              <a:gdLst/>
              <a:ahLst/>
              <a:cxnLst/>
              <a:rect l="l" t="t" r="r" b="b"/>
              <a:pathLst>
                <a:path w="225" h="193" fill="norm" stroke="1"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56" name="Google Shape;3456;p62" hidden="0"/>
            <p:cNvSpPr/>
            <p:nvPr isPhoto="0" userDrawn="0"/>
          </p:nvSpPr>
          <p:spPr bwMode="auto">
            <a:xfrm>
              <a:off x="4977300" y="2562500"/>
              <a:ext cx="5750" cy="4800"/>
            </a:xfrm>
            <a:custGeom>
              <a:avLst/>
              <a:gdLst/>
              <a:ahLst/>
              <a:cxnLst/>
              <a:rect l="l" t="t" r="r" b="b"/>
              <a:pathLst>
                <a:path w="230" h="192" fill="norm" stroke="1"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57" name="Google Shape;3457;p62" hidden="0"/>
            <p:cNvSpPr/>
            <p:nvPr isPhoto="0" userDrawn="0"/>
          </p:nvSpPr>
          <p:spPr bwMode="auto">
            <a:xfrm>
              <a:off x="4977350" y="2570225"/>
              <a:ext cx="5700" cy="4750"/>
            </a:xfrm>
            <a:custGeom>
              <a:avLst/>
              <a:gdLst/>
              <a:ahLst/>
              <a:cxnLst/>
              <a:rect l="l" t="t" r="r" b="b"/>
              <a:pathLst>
                <a:path w="228" h="190" fill="norm" stroke="1"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58" name="Google Shape;3458;p62" hidden="0"/>
            <p:cNvSpPr/>
            <p:nvPr isPhoto="0" userDrawn="0"/>
          </p:nvSpPr>
          <p:spPr bwMode="auto">
            <a:xfrm>
              <a:off x="4977300" y="2577825"/>
              <a:ext cx="5625" cy="4825"/>
            </a:xfrm>
            <a:custGeom>
              <a:avLst/>
              <a:gdLst/>
              <a:ahLst/>
              <a:cxnLst/>
              <a:rect l="l" t="t" r="r" b="b"/>
              <a:pathLst>
                <a:path w="225" h="193" fill="norm" stroke="1"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59" name="Google Shape;3459;p62" hidden="0"/>
            <p:cNvSpPr/>
            <p:nvPr isPhoto="0" userDrawn="0"/>
          </p:nvSpPr>
          <p:spPr bwMode="auto">
            <a:xfrm>
              <a:off x="4968825" y="2531675"/>
              <a:ext cx="5750" cy="4900"/>
            </a:xfrm>
            <a:custGeom>
              <a:avLst/>
              <a:gdLst/>
              <a:ahLst/>
              <a:cxnLst/>
              <a:rect l="l" t="t" r="r" b="b"/>
              <a:pathLst>
                <a:path w="230" h="196" fill="norm" stroke="1"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60" name="Google Shape;3460;p62" hidden="0"/>
            <p:cNvSpPr/>
            <p:nvPr isPhoto="0" userDrawn="0"/>
          </p:nvSpPr>
          <p:spPr bwMode="auto">
            <a:xfrm>
              <a:off x="4968875" y="2539400"/>
              <a:ext cx="5700" cy="4750"/>
            </a:xfrm>
            <a:custGeom>
              <a:avLst/>
              <a:gdLst/>
              <a:ahLst/>
              <a:cxnLst/>
              <a:rect l="l" t="t" r="r" b="b"/>
              <a:pathLst>
                <a:path w="228" h="190" fill="norm" stroke="1"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61" name="Google Shape;3461;p62" hidden="0"/>
            <p:cNvSpPr/>
            <p:nvPr isPhoto="0" userDrawn="0"/>
          </p:nvSpPr>
          <p:spPr bwMode="auto">
            <a:xfrm>
              <a:off x="4968825" y="2547175"/>
              <a:ext cx="5750" cy="4725"/>
            </a:xfrm>
            <a:custGeom>
              <a:avLst/>
              <a:gdLst/>
              <a:ahLst/>
              <a:cxnLst/>
              <a:rect l="l" t="t" r="r" b="b"/>
              <a:pathLst>
                <a:path w="230" h="189" fill="norm" stroke="1"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62" name="Google Shape;3462;p62" hidden="0"/>
            <p:cNvSpPr/>
            <p:nvPr isPhoto="0" userDrawn="0"/>
          </p:nvSpPr>
          <p:spPr bwMode="auto">
            <a:xfrm>
              <a:off x="4968825" y="2554750"/>
              <a:ext cx="5800" cy="4825"/>
            </a:xfrm>
            <a:custGeom>
              <a:avLst/>
              <a:gdLst/>
              <a:ahLst/>
              <a:cxnLst/>
              <a:rect l="l" t="t" r="r" b="b"/>
              <a:pathLst>
                <a:path w="232" h="193" fill="norm" stroke="1"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63" name="Google Shape;3463;p62" hidden="0"/>
            <p:cNvSpPr/>
            <p:nvPr isPhoto="0" userDrawn="0"/>
          </p:nvSpPr>
          <p:spPr bwMode="auto">
            <a:xfrm>
              <a:off x="4968825" y="2562500"/>
              <a:ext cx="5750" cy="4800"/>
            </a:xfrm>
            <a:custGeom>
              <a:avLst/>
              <a:gdLst/>
              <a:ahLst/>
              <a:cxnLst/>
              <a:rect l="l" t="t" r="r" b="b"/>
              <a:pathLst>
                <a:path w="230" h="192" fill="norm" stroke="1"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64" name="Google Shape;3464;p62" hidden="0"/>
            <p:cNvSpPr/>
            <p:nvPr isPhoto="0" userDrawn="0"/>
          </p:nvSpPr>
          <p:spPr bwMode="auto">
            <a:xfrm>
              <a:off x="4968875" y="2570225"/>
              <a:ext cx="5700" cy="4750"/>
            </a:xfrm>
            <a:custGeom>
              <a:avLst/>
              <a:gdLst/>
              <a:ahLst/>
              <a:cxnLst/>
              <a:rect l="l" t="t" r="r" b="b"/>
              <a:pathLst>
                <a:path w="228" h="190" fill="norm" stroke="1"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65" name="Google Shape;3465;p62" hidden="0"/>
            <p:cNvSpPr/>
            <p:nvPr isPhoto="0" userDrawn="0"/>
          </p:nvSpPr>
          <p:spPr bwMode="auto">
            <a:xfrm>
              <a:off x="4968825" y="2577825"/>
              <a:ext cx="5800" cy="4825"/>
            </a:xfrm>
            <a:custGeom>
              <a:avLst/>
              <a:gdLst/>
              <a:ahLst/>
              <a:cxnLst/>
              <a:rect l="l" t="t" r="r" b="b"/>
              <a:pathLst>
                <a:path w="232" h="193" fill="norm" stroke="1"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66" name="Google Shape;3466;p62" hidden="0"/>
            <p:cNvSpPr/>
            <p:nvPr isPhoto="0" userDrawn="0"/>
          </p:nvSpPr>
          <p:spPr bwMode="auto">
            <a:xfrm>
              <a:off x="4960525" y="2531675"/>
              <a:ext cx="5625" cy="4900"/>
            </a:xfrm>
            <a:custGeom>
              <a:avLst/>
              <a:gdLst/>
              <a:ahLst/>
              <a:cxnLst/>
              <a:rect l="l" t="t" r="r" b="b"/>
              <a:pathLst>
                <a:path w="225" h="196" fill="norm" stroke="1"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67" name="Google Shape;3467;p62" hidden="0"/>
            <p:cNvSpPr/>
            <p:nvPr isPhoto="0" userDrawn="0"/>
          </p:nvSpPr>
          <p:spPr bwMode="auto">
            <a:xfrm>
              <a:off x="4960575" y="2539400"/>
              <a:ext cx="5575" cy="4750"/>
            </a:xfrm>
            <a:custGeom>
              <a:avLst/>
              <a:gdLst/>
              <a:ahLst/>
              <a:cxnLst/>
              <a:rect l="l" t="t" r="r" b="b"/>
              <a:pathLst>
                <a:path w="223" h="190" fill="norm" stroke="1"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68" name="Google Shape;3468;p62" hidden="0"/>
            <p:cNvSpPr/>
            <p:nvPr isPhoto="0" userDrawn="0"/>
          </p:nvSpPr>
          <p:spPr bwMode="auto">
            <a:xfrm>
              <a:off x="4960525" y="2547175"/>
              <a:ext cx="5625" cy="4725"/>
            </a:xfrm>
            <a:custGeom>
              <a:avLst/>
              <a:gdLst/>
              <a:ahLst/>
              <a:cxnLst/>
              <a:rect l="l" t="t" r="r" b="b"/>
              <a:pathLst>
                <a:path w="225" h="189" fill="norm" stroke="1"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69" name="Google Shape;3469;p62" hidden="0"/>
            <p:cNvSpPr/>
            <p:nvPr isPhoto="0" userDrawn="0"/>
          </p:nvSpPr>
          <p:spPr bwMode="auto">
            <a:xfrm>
              <a:off x="4960525" y="2554750"/>
              <a:ext cx="5625" cy="4825"/>
            </a:xfrm>
            <a:custGeom>
              <a:avLst/>
              <a:gdLst/>
              <a:ahLst/>
              <a:cxnLst/>
              <a:rect l="l" t="t" r="r" b="b"/>
              <a:pathLst>
                <a:path w="225" h="193" fill="norm" stroke="1"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70" name="Google Shape;3470;p62" hidden="0"/>
            <p:cNvSpPr/>
            <p:nvPr isPhoto="0" userDrawn="0"/>
          </p:nvSpPr>
          <p:spPr bwMode="auto">
            <a:xfrm>
              <a:off x="4960525" y="2562500"/>
              <a:ext cx="5625" cy="4800"/>
            </a:xfrm>
            <a:custGeom>
              <a:avLst/>
              <a:gdLst/>
              <a:ahLst/>
              <a:cxnLst/>
              <a:rect l="l" t="t" r="r" b="b"/>
              <a:pathLst>
                <a:path w="225" h="192" fill="norm" stroke="1"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71" name="Google Shape;3471;p62" hidden="0"/>
            <p:cNvSpPr/>
            <p:nvPr isPhoto="0" userDrawn="0"/>
          </p:nvSpPr>
          <p:spPr bwMode="auto">
            <a:xfrm>
              <a:off x="4960575" y="2570225"/>
              <a:ext cx="5575" cy="4750"/>
            </a:xfrm>
            <a:custGeom>
              <a:avLst/>
              <a:gdLst/>
              <a:ahLst/>
              <a:cxnLst/>
              <a:rect l="l" t="t" r="r" b="b"/>
              <a:pathLst>
                <a:path w="223" h="190" fill="norm" stroke="1"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72" name="Google Shape;3472;p62" hidden="0"/>
            <p:cNvSpPr/>
            <p:nvPr isPhoto="0" userDrawn="0"/>
          </p:nvSpPr>
          <p:spPr bwMode="auto">
            <a:xfrm>
              <a:off x="4960525" y="2577825"/>
              <a:ext cx="5625" cy="4825"/>
            </a:xfrm>
            <a:custGeom>
              <a:avLst/>
              <a:gdLst/>
              <a:ahLst/>
              <a:cxnLst/>
              <a:rect l="l" t="t" r="r" b="b"/>
              <a:pathLst>
                <a:path w="225" h="193" fill="norm" stroke="1"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73" name="Google Shape;3473;p62" hidden="0"/>
            <p:cNvSpPr/>
            <p:nvPr isPhoto="0" userDrawn="0"/>
          </p:nvSpPr>
          <p:spPr bwMode="auto">
            <a:xfrm>
              <a:off x="4952050" y="2531675"/>
              <a:ext cx="5625" cy="4900"/>
            </a:xfrm>
            <a:custGeom>
              <a:avLst/>
              <a:gdLst/>
              <a:ahLst/>
              <a:cxnLst/>
              <a:rect l="l" t="t" r="r" b="b"/>
              <a:pathLst>
                <a:path w="225" h="196" fill="norm" stroke="1"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74" name="Google Shape;3474;p62" hidden="0"/>
            <p:cNvSpPr/>
            <p:nvPr isPhoto="0" userDrawn="0"/>
          </p:nvSpPr>
          <p:spPr bwMode="auto">
            <a:xfrm>
              <a:off x="4952100" y="2539400"/>
              <a:ext cx="5575" cy="4750"/>
            </a:xfrm>
            <a:custGeom>
              <a:avLst/>
              <a:gdLst/>
              <a:ahLst/>
              <a:cxnLst/>
              <a:rect l="l" t="t" r="r" b="b"/>
              <a:pathLst>
                <a:path w="223" h="190" fill="norm" stroke="1"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75" name="Google Shape;3475;p62" hidden="0"/>
            <p:cNvSpPr/>
            <p:nvPr isPhoto="0" userDrawn="0"/>
          </p:nvSpPr>
          <p:spPr bwMode="auto">
            <a:xfrm>
              <a:off x="4952050" y="2547175"/>
              <a:ext cx="5625" cy="4725"/>
            </a:xfrm>
            <a:custGeom>
              <a:avLst/>
              <a:gdLst/>
              <a:ahLst/>
              <a:cxnLst/>
              <a:rect l="l" t="t" r="r" b="b"/>
              <a:pathLst>
                <a:path w="225" h="189" fill="norm" stroke="1"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76" name="Google Shape;3476;p62" hidden="0"/>
            <p:cNvSpPr/>
            <p:nvPr isPhoto="0" userDrawn="0"/>
          </p:nvSpPr>
          <p:spPr bwMode="auto">
            <a:xfrm>
              <a:off x="4952050" y="2554750"/>
              <a:ext cx="5625" cy="4825"/>
            </a:xfrm>
            <a:custGeom>
              <a:avLst/>
              <a:gdLst/>
              <a:ahLst/>
              <a:cxnLst/>
              <a:rect l="l" t="t" r="r" b="b"/>
              <a:pathLst>
                <a:path w="225" h="193" fill="norm" stroke="1"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77" name="Google Shape;3477;p62" hidden="0"/>
            <p:cNvSpPr/>
            <p:nvPr isPhoto="0" userDrawn="0"/>
          </p:nvSpPr>
          <p:spPr bwMode="auto">
            <a:xfrm>
              <a:off x="4952050" y="2562500"/>
              <a:ext cx="5625" cy="4800"/>
            </a:xfrm>
            <a:custGeom>
              <a:avLst/>
              <a:gdLst/>
              <a:ahLst/>
              <a:cxnLst/>
              <a:rect l="l" t="t" r="r" b="b"/>
              <a:pathLst>
                <a:path w="225" h="192" fill="norm" stroke="1"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78" name="Google Shape;3478;p62" hidden="0"/>
            <p:cNvSpPr/>
            <p:nvPr isPhoto="0" userDrawn="0"/>
          </p:nvSpPr>
          <p:spPr bwMode="auto">
            <a:xfrm>
              <a:off x="4952100" y="2570225"/>
              <a:ext cx="5575" cy="4750"/>
            </a:xfrm>
            <a:custGeom>
              <a:avLst/>
              <a:gdLst/>
              <a:ahLst/>
              <a:cxnLst/>
              <a:rect l="l" t="t" r="r" b="b"/>
              <a:pathLst>
                <a:path w="223" h="190" fill="norm" stroke="1"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79" name="Google Shape;3479;p62" hidden="0"/>
            <p:cNvSpPr/>
            <p:nvPr isPhoto="0" userDrawn="0"/>
          </p:nvSpPr>
          <p:spPr bwMode="auto">
            <a:xfrm>
              <a:off x="4952050" y="2577825"/>
              <a:ext cx="5625" cy="4825"/>
            </a:xfrm>
            <a:custGeom>
              <a:avLst/>
              <a:gdLst/>
              <a:ahLst/>
              <a:cxnLst/>
              <a:rect l="l" t="t" r="r" b="b"/>
              <a:pathLst>
                <a:path w="225" h="193" fill="norm" stroke="1"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80" name="Google Shape;3480;p62" hidden="0"/>
            <p:cNvSpPr/>
            <p:nvPr isPhoto="0" userDrawn="0"/>
          </p:nvSpPr>
          <p:spPr bwMode="auto">
            <a:xfrm>
              <a:off x="4943575" y="2531675"/>
              <a:ext cx="5750" cy="4900"/>
            </a:xfrm>
            <a:custGeom>
              <a:avLst/>
              <a:gdLst/>
              <a:ahLst/>
              <a:cxnLst/>
              <a:rect l="l" t="t" r="r" b="b"/>
              <a:pathLst>
                <a:path w="230" h="196" fill="norm" stroke="1"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81" name="Google Shape;3481;p62" hidden="0"/>
            <p:cNvSpPr/>
            <p:nvPr isPhoto="0" userDrawn="0"/>
          </p:nvSpPr>
          <p:spPr bwMode="auto">
            <a:xfrm>
              <a:off x="4943625" y="2539400"/>
              <a:ext cx="5575" cy="4750"/>
            </a:xfrm>
            <a:custGeom>
              <a:avLst/>
              <a:gdLst/>
              <a:ahLst/>
              <a:cxnLst/>
              <a:rect l="l" t="t" r="r" b="b"/>
              <a:pathLst>
                <a:path w="223" h="190" fill="norm" stroke="1"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82" name="Google Shape;3482;p62" hidden="0"/>
            <p:cNvSpPr/>
            <p:nvPr isPhoto="0" userDrawn="0"/>
          </p:nvSpPr>
          <p:spPr bwMode="auto">
            <a:xfrm>
              <a:off x="4943575" y="2547175"/>
              <a:ext cx="5750" cy="4725"/>
            </a:xfrm>
            <a:custGeom>
              <a:avLst/>
              <a:gdLst/>
              <a:ahLst/>
              <a:cxnLst/>
              <a:rect l="l" t="t" r="r" b="b"/>
              <a:pathLst>
                <a:path w="230" h="189" fill="norm" stroke="1"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83" name="Google Shape;3483;p62" hidden="0"/>
            <p:cNvSpPr/>
            <p:nvPr isPhoto="0" userDrawn="0"/>
          </p:nvSpPr>
          <p:spPr bwMode="auto">
            <a:xfrm>
              <a:off x="4943575" y="2554750"/>
              <a:ext cx="5625" cy="4825"/>
            </a:xfrm>
            <a:custGeom>
              <a:avLst/>
              <a:gdLst/>
              <a:ahLst/>
              <a:cxnLst/>
              <a:rect l="l" t="t" r="r" b="b"/>
              <a:pathLst>
                <a:path w="225" h="193" fill="norm" stroke="1"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84" name="Google Shape;3484;p62" hidden="0"/>
            <p:cNvSpPr/>
            <p:nvPr isPhoto="0" userDrawn="0"/>
          </p:nvSpPr>
          <p:spPr bwMode="auto">
            <a:xfrm>
              <a:off x="4943575" y="2562500"/>
              <a:ext cx="5750" cy="4800"/>
            </a:xfrm>
            <a:custGeom>
              <a:avLst/>
              <a:gdLst/>
              <a:ahLst/>
              <a:cxnLst/>
              <a:rect l="l" t="t" r="r" b="b"/>
              <a:pathLst>
                <a:path w="230" h="192" fill="norm" stroke="1"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85" name="Google Shape;3485;p62" hidden="0"/>
            <p:cNvSpPr/>
            <p:nvPr isPhoto="0" userDrawn="0"/>
          </p:nvSpPr>
          <p:spPr bwMode="auto">
            <a:xfrm>
              <a:off x="4943625" y="2570225"/>
              <a:ext cx="5700" cy="4750"/>
            </a:xfrm>
            <a:custGeom>
              <a:avLst/>
              <a:gdLst/>
              <a:ahLst/>
              <a:cxnLst/>
              <a:rect l="l" t="t" r="r" b="b"/>
              <a:pathLst>
                <a:path w="228" h="190" fill="norm" stroke="1"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86" name="Google Shape;3486;p62" hidden="0"/>
            <p:cNvSpPr/>
            <p:nvPr isPhoto="0" userDrawn="0"/>
          </p:nvSpPr>
          <p:spPr bwMode="auto">
            <a:xfrm>
              <a:off x="4943575" y="2577825"/>
              <a:ext cx="5625" cy="4825"/>
            </a:xfrm>
            <a:custGeom>
              <a:avLst/>
              <a:gdLst/>
              <a:ahLst/>
              <a:cxnLst/>
              <a:rect l="l" t="t" r="r" b="b"/>
              <a:pathLst>
                <a:path w="225" h="193" fill="norm" stroke="1"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3487" name="Google Shape;3487;p62" hidden="0"/>
          <p:cNvSpPr/>
          <p:nvPr isPhoto="0" userDrawn="0"/>
        </p:nvSpPr>
        <p:spPr bwMode="auto">
          <a:xfrm>
            <a:off x="7747607" y="3426066"/>
            <a:ext cx="174337" cy="174337"/>
          </a:xfrm>
          <a:custGeom>
            <a:avLst/>
            <a:gdLst/>
            <a:ahLst/>
            <a:cxnLst/>
            <a:rect l="l" t="t" r="r" b="b"/>
            <a:pathLst>
              <a:path w="208163" h="208163" fill="norm" stroke="1"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88" name="Google Shape;3488;p62" hidden="0"/>
          <p:cNvSpPr/>
          <p:nvPr isPhoto="0" userDrawn="0"/>
        </p:nvSpPr>
        <p:spPr bwMode="auto">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89" name="Google Shape;3489;p62" hidden="0"/>
          <p:cNvSpPr/>
          <p:nvPr isPhoto="0" userDrawn="0"/>
        </p:nvSpPr>
        <p:spPr bwMode="auto">
          <a:xfrm>
            <a:off x="7165977"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90" name="Google Shape;3490;p62" hidden="0"/>
          <p:cNvSpPr/>
          <p:nvPr isPhoto="0" userDrawn="0"/>
        </p:nvSpPr>
        <p:spPr bwMode="auto">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91" name="Google Shape;3491;p62" hidden="0"/>
          <p:cNvSpPr txBox="1"/>
          <p:nvPr isPhoto="0" userDrawn="0">
            <p:ph type="title" hasCustomPrompt="0"/>
          </p:nvPr>
        </p:nvSpPr>
        <p:spPr bwMode="auto">
          <a:xfrm>
            <a:off x="1048350" y="323850"/>
            <a:ext cx="7047300" cy="4824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chemeClr val="lt1"/>
                </a:solidFill>
              </a:rPr>
              <a:t>Use our editable graphic resources...</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grpSp>
        <p:nvGrpSpPr>
          <p:cNvPr id="3496" name="Google Shape;3496;p63" hidden="0"/>
          <p:cNvGrpSpPr/>
          <p:nvPr isPhoto="0" userDrawn="0"/>
        </p:nvGrpSpPr>
        <p:grpSpPr bwMode="auto">
          <a:xfrm>
            <a:off x="719115" y="2852867"/>
            <a:ext cx="2622875" cy="1333540"/>
            <a:chOff x="238125" y="1038125"/>
            <a:chExt cx="7146800" cy="3633625"/>
          </a:xfrm>
        </p:grpSpPr>
        <p:sp>
          <p:nvSpPr>
            <p:cNvPr id="3497" name="Google Shape;3497;p63" hidden="0"/>
            <p:cNvSpPr/>
            <p:nvPr isPhoto="0" userDrawn="0"/>
          </p:nvSpPr>
          <p:spPr bwMode="auto">
            <a:xfrm>
              <a:off x="6256150" y="3780375"/>
              <a:ext cx="62400" cy="53425"/>
            </a:xfrm>
            <a:custGeom>
              <a:avLst/>
              <a:gdLst/>
              <a:ahLst/>
              <a:cxnLst/>
              <a:rect l="l" t="t" r="r" b="b"/>
              <a:pathLst>
                <a:path w="2496" h="2137" fill="norm" stroke="1"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98" name="Google Shape;3498;p63" hidden="0"/>
            <p:cNvSpPr/>
            <p:nvPr isPhoto="0" userDrawn="0"/>
          </p:nvSpPr>
          <p:spPr bwMode="auto">
            <a:xfrm>
              <a:off x="6256150" y="3856775"/>
              <a:ext cx="62200" cy="53250"/>
            </a:xfrm>
            <a:custGeom>
              <a:avLst/>
              <a:gdLst/>
              <a:ahLst/>
              <a:cxnLst/>
              <a:rect l="l" t="t" r="r" b="b"/>
              <a:pathLst>
                <a:path w="2488" h="2130" fill="norm" stroke="1"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499" name="Google Shape;3499;p63" hidden="0"/>
            <p:cNvSpPr/>
            <p:nvPr isPhoto="0" userDrawn="0"/>
          </p:nvSpPr>
          <p:spPr bwMode="auto">
            <a:xfrm>
              <a:off x="6256150" y="3932800"/>
              <a:ext cx="62200" cy="53425"/>
            </a:xfrm>
            <a:custGeom>
              <a:avLst/>
              <a:gdLst/>
              <a:ahLst/>
              <a:cxnLst/>
              <a:rect l="l" t="t" r="r" b="b"/>
              <a:pathLst>
                <a:path w="2488" h="2137" fill="norm" stroke="1"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00" name="Google Shape;3500;p63" hidden="0"/>
            <p:cNvSpPr/>
            <p:nvPr isPhoto="0" userDrawn="0"/>
          </p:nvSpPr>
          <p:spPr bwMode="auto">
            <a:xfrm>
              <a:off x="6332350" y="3856775"/>
              <a:ext cx="62225" cy="53250"/>
            </a:xfrm>
            <a:custGeom>
              <a:avLst/>
              <a:gdLst/>
              <a:ahLst/>
              <a:cxnLst/>
              <a:rect l="l" t="t" r="r" b="b"/>
              <a:pathLst>
                <a:path w="2489" h="2130" fill="norm" stroke="1"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01" name="Google Shape;3501;p63" hidden="0"/>
            <p:cNvSpPr/>
            <p:nvPr isPhoto="0" userDrawn="0"/>
          </p:nvSpPr>
          <p:spPr bwMode="auto">
            <a:xfrm>
              <a:off x="6332350" y="3932800"/>
              <a:ext cx="62225" cy="53425"/>
            </a:xfrm>
            <a:custGeom>
              <a:avLst/>
              <a:gdLst/>
              <a:ahLst/>
              <a:cxnLst/>
              <a:rect l="l" t="t" r="r" b="b"/>
              <a:pathLst>
                <a:path w="2489" h="2137" fill="norm" stroke="1"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02" name="Google Shape;3502;p63" hidden="0"/>
            <p:cNvSpPr/>
            <p:nvPr isPhoto="0" userDrawn="0"/>
          </p:nvSpPr>
          <p:spPr bwMode="auto">
            <a:xfrm>
              <a:off x="6408350" y="3856775"/>
              <a:ext cx="62425" cy="53250"/>
            </a:xfrm>
            <a:custGeom>
              <a:avLst/>
              <a:gdLst/>
              <a:ahLst/>
              <a:cxnLst/>
              <a:rect l="l" t="t" r="r" b="b"/>
              <a:pathLst>
                <a:path w="2497" h="2130" fill="norm" stroke="1"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03" name="Google Shape;3503;p63" hidden="0"/>
            <p:cNvSpPr/>
            <p:nvPr isPhoto="0" userDrawn="0"/>
          </p:nvSpPr>
          <p:spPr bwMode="auto">
            <a:xfrm>
              <a:off x="6408350" y="3932800"/>
              <a:ext cx="62425" cy="53425"/>
            </a:xfrm>
            <a:custGeom>
              <a:avLst/>
              <a:gdLst/>
              <a:ahLst/>
              <a:cxnLst/>
              <a:rect l="l" t="t" r="r" b="b"/>
              <a:pathLst>
                <a:path w="2497" h="2137" fill="norm" stroke="1"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04" name="Google Shape;3504;p63" hidden="0"/>
            <p:cNvSpPr/>
            <p:nvPr isPhoto="0" userDrawn="0"/>
          </p:nvSpPr>
          <p:spPr bwMode="auto">
            <a:xfrm>
              <a:off x="6408350" y="4085225"/>
              <a:ext cx="62425" cy="53350"/>
            </a:xfrm>
            <a:custGeom>
              <a:avLst/>
              <a:gdLst/>
              <a:ahLst/>
              <a:cxnLst/>
              <a:rect l="l" t="t" r="r" b="b"/>
              <a:pathLst>
                <a:path w="2497" h="2134" fill="norm" stroke="1"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05" name="Google Shape;3505;p63" hidden="0"/>
            <p:cNvSpPr/>
            <p:nvPr isPhoto="0" userDrawn="0"/>
          </p:nvSpPr>
          <p:spPr bwMode="auto">
            <a:xfrm>
              <a:off x="6484575" y="3856775"/>
              <a:ext cx="62425" cy="53250"/>
            </a:xfrm>
            <a:custGeom>
              <a:avLst/>
              <a:gdLst/>
              <a:ahLst/>
              <a:cxnLst/>
              <a:rect l="l" t="t" r="r" b="b"/>
              <a:pathLst>
                <a:path w="2497" h="2130" fill="norm" stroke="1"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06" name="Google Shape;3506;p63" hidden="0"/>
            <p:cNvSpPr/>
            <p:nvPr isPhoto="0" userDrawn="0"/>
          </p:nvSpPr>
          <p:spPr bwMode="auto">
            <a:xfrm>
              <a:off x="6484575" y="3932800"/>
              <a:ext cx="62425" cy="53425"/>
            </a:xfrm>
            <a:custGeom>
              <a:avLst/>
              <a:gdLst/>
              <a:ahLst/>
              <a:cxnLst/>
              <a:rect l="l" t="t" r="r" b="b"/>
              <a:pathLst>
                <a:path w="2497" h="2137" fill="norm" stroke="1"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07" name="Google Shape;3507;p63" hidden="0"/>
            <p:cNvSpPr/>
            <p:nvPr isPhoto="0" userDrawn="0"/>
          </p:nvSpPr>
          <p:spPr bwMode="auto">
            <a:xfrm>
              <a:off x="6484575" y="4161425"/>
              <a:ext cx="62425" cy="53300"/>
            </a:xfrm>
            <a:custGeom>
              <a:avLst/>
              <a:gdLst/>
              <a:ahLst/>
              <a:cxnLst/>
              <a:rect l="l" t="t" r="r" b="b"/>
              <a:pathLst>
                <a:path w="2497" h="2132" fill="norm" stroke="1"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08" name="Google Shape;3508;p63" hidden="0"/>
            <p:cNvSpPr/>
            <p:nvPr isPhoto="0" userDrawn="0"/>
          </p:nvSpPr>
          <p:spPr bwMode="auto">
            <a:xfrm>
              <a:off x="6484575" y="4085225"/>
              <a:ext cx="62425" cy="53350"/>
            </a:xfrm>
            <a:custGeom>
              <a:avLst/>
              <a:gdLst/>
              <a:ahLst/>
              <a:cxnLst/>
              <a:rect l="l" t="t" r="r" b="b"/>
              <a:pathLst>
                <a:path w="2497" h="2134" fill="norm" stroke="1"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09" name="Google Shape;3509;p63" hidden="0"/>
            <p:cNvSpPr/>
            <p:nvPr isPhoto="0" userDrawn="0"/>
          </p:nvSpPr>
          <p:spPr bwMode="auto">
            <a:xfrm>
              <a:off x="6484575" y="4009000"/>
              <a:ext cx="62425" cy="53350"/>
            </a:xfrm>
            <a:custGeom>
              <a:avLst/>
              <a:gdLst/>
              <a:ahLst/>
              <a:cxnLst/>
              <a:rect l="l" t="t" r="r" b="b"/>
              <a:pathLst>
                <a:path w="2497" h="2134" fill="norm" stroke="1"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10" name="Google Shape;3510;p63" hidden="0"/>
            <p:cNvSpPr/>
            <p:nvPr isPhoto="0" userDrawn="0"/>
          </p:nvSpPr>
          <p:spPr bwMode="auto">
            <a:xfrm>
              <a:off x="6638425" y="3856775"/>
              <a:ext cx="62425" cy="53250"/>
            </a:xfrm>
            <a:custGeom>
              <a:avLst/>
              <a:gdLst/>
              <a:ahLst/>
              <a:cxnLst/>
              <a:rect l="l" t="t" r="r" b="b"/>
              <a:pathLst>
                <a:path w="2497" h="2130" fill="norm" stroke="1"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11" name="Google Shape;3511;p63" hidden="0"/>
            <p:cNvSpPr/>
            <p:nvPr isPhoto="0" userDrawn="0"/>
          </p:nvSpPr>
          <p:spPr bwMode="auto">
            <a:xfrm>
              <a:off x="6638425" y="3932800"/>
              <a:ext cx="62425" cy="53425"/>
            </a:xfrm>
            <a:custGeom>
              <a:avLst/>
              <a:gdLst/>
              <a:ahLst/>
              <a:cxnLst/>
              <a:rect l="l" t="t" r="r" b="b"/>
              <a:pathLst>
                <a:path w="2497" h="2137" fill="norm" stroke="1"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12" name="Google Shape;3512;p63" hidden="0"/>
            <p:cNvSpPr/>
            <p:nvPr isPhoto="0" userDrawn="0"/>
          </p:nvSpPr>
          <p:spPr bwMode="auto">
            <a:xfrm>
              <a:off x="6638425" y="4161425"/>
              <a:ext cx="62425" cy="53300"/>
            </a:xfrm>
            <a:custGeom>
              <a:avLst/>
              <a:gdLst/>
              <a:ahLst/>
              <a:cxnLst/>
              <a:rect l="l" t="t" r="r" b="b"/>
              <a:pathLst>
                <a:path w="2497" h="2132" fill="norm" stroke="1"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13" name="Google Shape;3513;p63" hidden="0"/>
            <p:cNvSpPr/>
            <p:nvPr isPhoto="0" userDrawn="0"/>
          </p:nvSpPr>
          <p:spPr bwMode="auto">
            <a:xfrm>
              <a:off x="6638425" y="4085225"/>
              <a:ext cx="62425" cy="53350"/>
            </a:xfrm>
            <a:custGeom>
              <a:avLst/>
              <a:gdLst/>
              <a:ahLst/>
              <a:cxnLst/>
              <a:rect l="l" t="t" r="r" b="b"/>
              <a:pathLst>
                <a:path w="2497" h="2134" fill="norm" stroke="1"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14" name="Google Shape;3514;p63" hidden="0"/>
            <p:cNvSpPr/>
            <p:nvPr isPhoto="0" userDrawn="0"/>
          </p:nvSpPr>
          <p:spPr bwMode="auto">
            <a:xfrm>
              <a:off x="6638425" y="4009000"/>
              <a:ext cx="62425" cy="53350"/>
            </a:xfrm>
            <a:custGeom>
              <a:avLst/>
              <a:gdLst/>
              <a:ahLst/>
              <a:cxnLst/>
              <a:rect l="l" t="t" r="r" b="b"/>
              <a:pathLst>
                <a:path w="2497" h="2134" fill="norm" stroke="1"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15" name="Google Shape;3515;p63" hidden="0"/>
            <p:cNvSpPr/>
            <p:nvPr isPhoto="0" userDrawn="0"/>
          </p:nvSpPr>
          <p:spPr bwMode="auto">
            <a:xfrm>
              <a:off x="6715450" y="3932800"/>
              <a:ext cx="62225" cy="53425"/>
            </a:xfrm>
            <a:custGeom>
              <a:avLst/>
              <a:gdLst/>
              <a:ahLst/>
              <a:cxnLst/>
              <a:rect l="l" t="t" r="r" b="b"/>
              <a:pathLst>
                <a:path w="2489" h="2137" fill="norm" stroke="1"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16" name="Google Shape;3516;p63" hidden="0"/>
            <p:cNvSpPr/>
            <p:nvPr isPhoto="0" userDrawn="0"/>
          </p:nvSpPr>
          <p:spPr bwMode="auto">
            <a:xfrm>
              <a:off x="6715450" y="4085225"/>
              <a:ext cx="62225" cy="53350"/>
            </a:xfrm>
            <a:custGeom>
              <a:avLst/>
              <a:gdLst/>
              <a:ahLst/>
              <a:cxnLst/>
              <a:rect l="l" t="t" r="r" b="b"/>
              <a:pathLst>
                <a:path w="2489" h="2134" fill="norm" stroke="1"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17" name="Google Shape;3517;p63" hidden="0"/>
            <p:cNvSpPr/>
            <p:nvPr isPhoto="0" userDrawn="0"/>
          </p:nvSpPr>
          <p:spPr bwMode="auto">
            <a:xfrm>
              <a:off x="6715450" y="4009000"/>
              <a:ext cx="62225" cy="53350"/>
            </a:xfrm>
            <a:custGeom>
              <a:avLst/>
              <a:gdLst/>
              <a:ahLst/>
              <a:cxnLst/>
              <a:rect l="l" t="t" r="r" b="b"/>
              <a:pathLst>
                <a:path w="2489" h="2134" fill="norm" stroke="1"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18" name="Google Shape;3518;p63" hidden="0"/>
            <p:cNvSpPr/>
            <p:nvPr isPhoto="0" userDrawn="0"/>
          </p:nvSpPr>
          <p:spPr bwMode="auto">
            <a:xfrm>
              <a:off x="6408350" y="4009000"/>
              <a:ext cx="62425" cy="53350"/>
            </a:xfrm>
            <a:custGeom>
              <a:avLst/>
              <a:gdLst/>
              <a:ahLst/>
              <a:cxnLst/>
              <a:rect l="l" t="t" r="r" b="b"/>
              <a:pathLst>
                <a:path w="2497" h="2134" fill="norm" stroke="1"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19" name="Google Shape;3519;p63" hidden="0"/>
            <p:cNvSpPr/>
            <p:nvPr isPhoto="0" userDrawn="0"/>
          </p:nvSpPr>
          <p:spPr bwMode="auto">
            <a:xfrm>
              <a:off x="6332350" y="4009000"/>
              <a:ext cx="62225" cy="53350"/>
            </a:xfrm>
            <a:custGeom>
              <a:avLst/>
              <a:gdLst/>
              <a:ahLst/>
              <a:cxnLst/>
              <a:rect l="l" t="t" r="r" b="b"/>
              <a:pathLst>
                <a:path w="2489" h="2134" fill="norm" stroke="1"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20" name="Google Shape;3520;p63" hidden="0"/>
            <p:cNvSpPr/>
            <p:nvPr isPhoto="0" userDrawn="0"/>
          </p:nvSpPr>
          <p:spPr bwMode="auto">
            <a:xfrm>
              <a:off x="6256150" y="4009000"/>
              <a:ext cx="62200" cy="53350"/>
            </a:xfrm>
            <a:custGeom>
              <a:avLst/>
              <a:gdLst/>
              <a:ahLst/>
              <a:cxnLst/>
              <a:rect l="l" t="t" r="r" b="b"/>
              <a:pathLst>
                <a:path w="2488" h="2134" fill="norm" stroke="1"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21" name="Google Shape;3521;p63" hidden="0"/>
            <p:cNvSpPr/>
            <p:nvPr isPhoto="0" userDrawn="0"/>
          </p:nvSpPr>
          <p:spPr bwMode="auto">
            <a:xfrm>
              <a:off x="5951475" y="3932800"/>
              <a:ext cx="62225" cy="53425"/>
            </a:xfrm>
            <a:custGeom>
              <a:avLst/>
              <a:gdLst/>
              <a:ahLst/>
              <a:cxnLst/>
              <a:rect l="l" t="t" r="r" b="b"/>
              <a:pathLst>
                <a:path w="2489" h="2137" fill="norm" stroke="1"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22" name="Google Shape;3522;p63" hidden="0"/>
            <p:cNvSpPr/>
            <p:nvPr isPhoto="0" userDrawn="0"/>
          </p:nvSpPr>
          <p:spPr bwMode="auto">
            <a:xfrm>
              <a:off x="5951475" y="4009000"/>
              <a:ext cx="62225" cy="53350"/>
            </a:xfrm>
            <a:custGeom>
              <a:avLst/>
              <a:gdLst/>
              <a:ahLst/>
              <a:cxnLst/>
              <a:rect l="l" t="t" r="r" b="b"/>
              <a:pathLst>
                <a:path w="2489" h="2134" fill="norm" stroke="1"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23" name="Google Shape;3523;p63" hidden="0"/>
            <p:cNvSpPr/>
            <p:nvPr isPhoto="0" userDrawn="0"/>
          </p:nvSpPr>
          <p:spPr bwMode="auto">
            <a:xfrm>
              <a:off x="6027500" y="3856775"/>
              <a:ext cx="62425" cy="53250"/>
            </a:xfrm>
            <a:custGeom>
              <a:avLst/>
              <a:gdLst/>
              <a:ahLst/>
              <a:cxnLst/>
              <a:rect l="l" t="t" r="r" b="b"/>
              <a:pathLst>
                <a:path w="2497" h="2130" fill="norm" stroke="1"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24" name="Google Shape;3524;p63" hidden="0"/>
            <p:cNvSpPr/>
            <p:nvPr isPhoto="0" userDrawn="0"/>
          </p:nvSpPr>
          <p:spPr bwMode="auto">
            <a:xfrm>
              <a:off x="6027500" y="3932800"/>
              <a:ext cx="62425" cy="53425"/>
            </a:xfrm>
            <a:custGeom>
              <a:avLst/>
              <a:gdLst/>
              <a:ahLst/>
              <a:cxnLst/>
              <a:rect l="l" t="t" r="r" b="b"/>
              <a:pathLst>
                <a:path w="2497" h="2137" fill="norm" stroke="1"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25" name="Google Shape;3525;p63" hidden="0"/>
            <p:cNvSpPr/>
            <p:nvPr isPhoto="0" userDrawn="0"/>
          </p:nvSpPr>
          <p:spPr bwMode="auto">
            <a:xfrm>
              <a:off x="6027500" y="4009000"/>
              <a:ext cx="62425" cy="53350"/>
            </a:xfrm>
            <a:custGeom>
              <a:avLst/>
              <a:gdLst/>
              <a:ahLst/>
              <a:cxnLst/>
              <a:rect l="l" t="t" r="r" b="b"/>
              <a:pathLst>
                <a:path w="2497" h="2134" fill="norm" stroke="1"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26" name="Google Shape;3526;p63" hidden="0"/>
            <p:cNvSpPr/>
            <p:nvPr isPhoto="0" userDrawn="0"/>
          </p:nvSpPr>
          <p:spPr bwMode="auto">
            <a:xfrm>
              <a:off x="6103700" y="3780375"/>
              <a:ext cx="62425" cy="53475"/>
            </a:xfrm>
            <a:custGeom>
              <a:avLst/>
              <a:gdLst/>
              <a:ahLst/>
              <a:cxnLst/>
              <a:rect l="l" t="t" r="r" b="b"/>
              <a:pathLst>
                <a:path w="2497" h="2139" fill="norm" stroke="1"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27" name="Google Shape;3527;p63" hidden="0"/>
            <p:cNvSpPr/>
            <p:nvPr isPhoto="0" userDrawn="0"/>
          </p:nvSpPr>
          <p:spPr bwMode="auto">
            <a:xfrm>
              <a:off x="6103700" y="3856775"/>
              <a:ext cx="62425" cy="53300"/>
            </a:xfrm>
            <a:custGeom>
              <a:avLst/>
              <a:gdLst/>
              <a:ahLst/>
              <a:cxnLst/>
              <a:rect l="l" t="t" r="r" b="b"/>
              <a:pathLst>
                <a:path w="2497" h="2132" fill="norm" stroke="1"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28" name="Google Shape;3528;p63" hidden="0"/>
            <p:cNvSpPr/>
            <p:nvPr isPhoto="0" userDrawn="0"/>
          </p:nvSpPr>
          <p:spPr bwMode="auto">
            <a:xfrm>
              <a:off x="6103700" y="3932800"/>
              <a:ext cx="62425" cy="53475"/>
            </a:xfrm>
            <a:custGeom>
              <a:avLst/>
              <a:gdLst/>
              <a:ahLst/>
              <a:cxnLst/>
              <a:rect l="l" t="t" r="r" b="b"/>
              <a:pathLst>
                <a:path w="2497" h="2139" fill="norm" stroke="1"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29" name="Google Shape;3529;p63" hidden="0"/>
            <p:cNvSpPr/>
            <p:nvPr isPhoto="0" userDrawn="0"/>
          </p:nvSpPr>
          <p:spPr bwMode="auto">
            <a:xfrm>
              <a:off x="6103700" y="4009000"/>
              <a:ext cx="62425" cy="53350"/>
            </a:xfrm>
            <a:custGeom>
              <a:avLst/>
              <a:gdLst/>
              <a:ahLst/>
              <a:cxnLst/>
              <a:rect l="l" t="t" r="r" b="b"/>
              <a:pathLst>
                <a:path w="2497" h="2134" fill="norm" stroke="1"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30" name="Google Shape;3530;p63" hidden="0"/>
            <p:cNvSpPr/>
            <p:nvPr isPhoto="0" userDrawn="0"/>
          </p:nvSpPr>
          <p:spPr bwMode="auto">
            <a:xfrm>
              <a:off x="6179925" y="3704149"/>
              <a:ext cx="62225" cy="53450"/>
            </a:xfrm>
            <a:custGeom>
              <a:avLst/>
              <a:gdLst/>
              <a:ahLst/>
              <a:cxnLst/>
              <a:rect l="l" t="t" r="r" b="b"/>
              <a:pathLst>
                <a:path w="2489" h="2138" fill="norm" stroke="1"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31" name="Google Shape;3531;p63" hidden="0"/>
            <p:cNvSpPr/>
            <p:nvPr isPhoto="0" userDrawn="0"/>
          </p:nvSpPr>
          <p:spPr bwMode="auto">
            <a:xfrm>
              <a:off x="6179925" y="3780375"/>
              <a:ext cx="62425" cy="53425"/>
            </a:xfrm>
            <a:custGeom>
              <a:avLst/>
              <a:gdLst/>
              <a:ahLst/>
              <a:cxnLst/>
              <a:rect l="l" t="t" r="r" b="b"/>
              <a:pathLst>
                <a:path w="2497" h="2137" fill="norm" stroke="1"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32" name="Google Shape;3532;p63" hidden="0"/>
            <p:cNvSpPr/>
            <p:nvPr isPhoto="0" userDrawn="0"/>
          </p:nvSpPr>
          <p:spPr bwMode="auto">
            <a:xfrm>
              <a:off x="6179925" y="4009000"/>
              <a:ext cx="62225" cy="53350"/>
            </a:xfrm>
            <a:custGeom>
              <a:avLst/>
              <a:gdLst/>
              <a:ahLst/>
              <a:cxnLst/>
              <a:rect l="l" t="t" r="r" b="b"/>
              <a:pathLst>
                <a:path w="2489" h="2134" fill="norm" stroke="1"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33" name="Google Shape;3533;p63" hidden="0"/>
            <p:cNvSpPr/>
            <p:nvPr isPhoto="0" userDrawn="0"/>
          </p:nvSpPr>
          <p:spPr bwMode="auto">
            <a:xfrm>
              <a:off x="6179925" y="3932800"/>
              <a:ext cx="62225" cy="53425"/>
            </a:xfrm>
            <a:custGeom>
              <a:avLst/>
              <a:gdLst/>
              <a:ahLst/>
              <a:cxnLst/>
              <a:rect l="l" t="t" r="r" b="b"/>
              <a:pathLst>
                <a:path w="2489" h="2137" fill="norm" stroke="1"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34" name="Google Shape;3534;p63" hidden="0"/>
            <p:cNvSpPr/>
            <p:nvPr isPhoto="0" userDrawn="0"/>
          </p:nvSpPr>
          <p:spPr bwMode="auto">
            <a:xfrm>
              <a:off x="6179925" y="3856775"/>
              <a:ext cx="62225" cy="53250"/>
            </a:xfrm>
            <a:custGeom>
              <a:avLst/>
              <a:gdLst/>
              <a:ahLst/>
              <a:cxnLst/>
              <a:rect l="l" t="t" r="r" b="b"/>
              <a:pathLst>
                <a:path w="2489" h="2130" fill="norm" stroke="1"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35" name="Google Shape;3535;p63" hidden="0"/>
            <p:cNvSpPr/>
            <p:nvPr isPhoto="0" userDrawn="0"/>
          </p:nvSpPr>
          <p:spPr bwMode="auto">
            <a:xfrm>
              <a:off x="7170300" y="3780375"/>
              <a:ext cx="62400" cy="53425"/>
            </a:xfrm>
            <a:custGeom>
              <a:avLst/>
              <a:gdLst/>
              <a:ahLst/>
              <a:cxnLst/>
              <a:rect l="l" t="t" r="r" b="b"/>
              <a:pathLst>
                <a:path w="2496" h="2137" fill="norm" stroke="1"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36" name="Google Shape;3536;p63" hidden="0"/>
            <p:cNvSpPr/>
            <p:nvPr isPhoto="0" userDrawn="0"/>
          </p:nvSpPr>
          <p:spPr bwMode="auto">
            <a:xfrm>
              <a:off x="6865650" y="3856775"/>
              <a:ext cx="62200" cy="53250"/>
            </a:xfrm>
            <a:custGeom>
              <a:avLst/>
              <a:gdLst/>
              <a:ahLst/>
              <a:cxnLst/>
              <a:rect l="l" t="t" r="r" b="b"/>
              <a:pathLst>
                <a:path w="2488" h="2130" fill="norm" stroke="1"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37" name="Google Shape;3537;p63" hidden="0"/>
            <p:cNvSpPr/>
            <p:nvPr isPhoto="0" userDrawn="0"/>
          </p:nvSpPr>
          <p:spPr bwMode="auto">
            <a:xfrm>
              <a:off x="6865650" y="3780375"/>
              <a:ext cx="62400" cy="53425"/>
            </a:xfrm>
            <a:custGeom>
              <a:avLst/>
              <a:gdLst/>
              <a:ahLst/>
              <a:cxnLst/>
              <a:rect l="l" t="t" r="r" b="b"/>
              <a:pathLst>
                <a:path w="2496" h="2137" fill="norm" stroke="1"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38" name="Google Shape;3538;p63" hidden="0"/>
            <p:cNvSpPr/>
            <p:nvPr isPhoto="0" userDrawn="0"/>
          </p:nvSpPr>
          <p:spPr bwMode="auto">
            <a:xfrm>
              <a:off x="6941850" y="3704149"/>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39" name="Google Shape;3539;p63" hidden="0"/>
            <p:cNvSpPr/>
            <p:nvPr isPhoto="0" userDrawn="0"/>
          </p:nvSpPr>
          <p:spPr bwMode="auto">
            <a:xfrm>
              <a:off x="6789225" y="3627950"/>
              <a:ext cx="62425" cy="53425"/>
            </a:xfrm>
            <a:custGeom>
              <a:avLst/>
              <a:gdLst/>
              <a:ahLst/>
              <a:cxnLst/>
              <a:rect l="l" t="t" r="r" b="b"/>
              <a:pathLst>
                <a:path w="2497" h="2137" fill="norm" stroke="1"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40" name="Google Shape;3540;p63" hidden="0"/>
            <p:cNvSpPr/>
            <p:nvPr isPhoto="0" userDrawn="0"/>
          </p:nvSpPr>
          <p:spPr bwMode="auto">
            <a:xfrm>
              <a:off x="6637000" y="3475725"/>
              <a:ext cx="62225" cy="53350"/>
            </a:xfrm>
            <a:custGeom>
              <a:avLst/>
              <a:gdLst/>
              <a:ahLst/>
              <a:cxnLst/>
              <a:rect l="l" t="t" r="r" b="b"/>
              <a:pathLst>
                <a:path w="2489" h="2134" fill="norm" stroke="1"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41" name="Google Shape;3541;p63" hidden="0"/>
            <p:cNvSpPr/>
            <p:nvPr isPhoto="0" userDrawn="0"/>
          </p:nvSpPr>
          <p:spPr bwMode="auto">
            <a:xfrm>
              <a:off x="6256150" y="3399500"/>
              <a:ext cx="62200" cy="53350"/>
            </a:xfrm>
            <a:custGeom>
              <a:avLst/>
              <a:gdLst/>
              <a:ahLst/>
              <a:cxnLst/>
              <a:rect l="l" t="t" r="r" b="b"/>
              <a:pathLst>
                <a:path w="2488" h="2134" fill="norm" stroke="1"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42" name="Google Shape;3542;p63" hidden="0"/>
            <p:cNvSpPr/>
            <p:nvPr isPhoto="0" userDrawn="0"/>
          </p:nvSpPr>
          <p:spPr bwMode="auto">
            <a:xfrm>
              <a:off x="6484575" y="3551925"/>
              <a:ext cx="62425" cy="53250"/>
            </a:xfrm>
            <a:custGeom>
              <a:avLst/>
              <a:gdLst/>
              <a:ahLst/>
              <a:cxnLst/>
              <a:rect l="l" t="t" r="r" b="b"/>
              <a:pathLst>
                <a:path w="2497" h="2130" fill="norm" stroke="1"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43" name="Google Shape;3543;p63" hidden="0"/>
            <p:cNvSpPr/>
            <p:nvPr isPhoto="0" userDrawn="0"/>
          </p:nvSpPr>
          <p:spPr bwMode="auto">
            <a:xfrm>
              <a:off x="6484575" y="3475725"/>
              <a:ext cx="62425" cy="53350"/>
            </a:xfrm>
            <a:custGeom>
              <a:avLst/>
              <a:gdLst/>
              <a:ahLst/>
              <a:cxnLst/>
              <a:rect l="l" t="t" r="r" b="b"/>
              <a:pathLst>
                <a:path w="2497" h="2134" fill="norm" stroke="1"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44" name="Google Shape;3544;p63" hidden="0"/>
            <p:cNvSpPr/>
            <p:nvPr isPhoto="0" userDrawn="0"/>
          </p:nvSpPr>
          <p:spPr bwMode="auto">
            <a:xfrm>
              <a:off x="6408350" y="3551925"/>
              <a:ext cx="62425" cy="53250"/>
            </a:xfrm>
            <a:custGeom>
              <a:avLst/>
              <a:gdLst/>
              <a:ahLst/>
              <a:cxnLst/>
              <a:rect l="l" t="t" r="r" b="b"/>
              <a:pathLst>
                <a:path w="2497" h="2130" fill="norm" stroke="1"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45" name="Google Shape;3545;p63" hidden="0"/>
            <p:cNvSpPr/>
            <p:nvPr isPhoto="0" userDrawn="0"/>
          </p:nvSpPr>
          <p:spPr bwMode="auto">
            <a:xfrm>
              <a:off x="6408350" y="3475725"/>
              <a:ext cx="62425" cy="53350"/>
            </a:xfrm>
            <a:custGeom>
              <a:avLst/>
              <a:gdLst/>
              <a:ahLst/>
              <a:cxnLst/>
              <a:rect l="l" t="t" r="r" b="b"/>
              <a:pathLst>
                <a:path w="2497" h="2134" fill="norm" stroke="1"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46" name="Google Shape;3546;p63" hidden="0"/>
            <p:cNvSpPr/>
            <p:nvPr isPhoto="0" userDrawn="0"/>
          </p:nvSpPr>
          <p:spPr bwMode="auto">
            <a:xfrm>
              <a:off x="6332350" y="3475725"/>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47" name="Google Shape;3547;p63" hidden="0"/>
            <p:cNvSpPr/>
            <p:nvPr isPhoto="0" userDrawn="0"/>
          </p:nvSpPr>
          <p:spPr bwMode="auto">
            <a:xfrm>
              <a:off x="6332350" y="3399500"/>
              <a:ext cx="62225" cy="53350"/>
            </a:xfrm>
            <a:custGeom>
              <a:avLst/>
              <a:gdLst/>
              <a:ahLst/>
              <a:cxnLst/>
              <a:rect l="l" t="t" r="r" b="b"/>
              <a:pathLst>
                <a:path w="2489" h="2134" fill="norm" stroke="1"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48" name="Google Shape;3548;p63" hidden="0"/>
            <p:cNvSpPr/>
            <p:nvPr isPhoto="0" userDrawn="0"/>
          </p:nvSpPr>
          <p:spPr bwMode="auto">
            <a:xfrm>
              <a:off x="7094075" y="4237450"/>
              <a:ext cx="62425" cy="53425"/>
            </a:xfrm>
            <a:custGeom>
              <a:avLst/>
              <a:gdLst/>
              <a:ahLst/>
              <a:cxnLst/>
              <a:rect l="l" t="t" r="r" b="b"/>
              <a:pathLst>
                <a:path w="2497" h="2137" fill="norm" stroke="1"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49" name="Google Shape;3549;p63" hidden="0"/>
            <p:cNvSpPr/>
            <p:nvPr isPhoto="0" userDrawn="0"/>
          </p:nvSpPr>
          <p:spPr bwMode="auto">
            <a:xfrm>
              <a:off x="7017875" y="4389875"/>
              <a:ext cx="62400" cy="53350"/>
            </a:xfrm>
            <a:custGeom>
              <a:avLst/>
              <a:gdLst/>
              <a:ahLst/>
              <a:cxnLst/>
              <a:rect l="l" t="t" r="r" b="b"/>
              <a:pathLst>
                <a:path w="2496" h="2134" fill="norm" stroke="1"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50" name="Google Shape;3550;p63" hidden="0"/>
            <p:cNvSpPr/>
            <p:nvPr isPhoto="0" userDrawn="0"/>
          </p:nvSpPr>
          <p:spPr bwMode="auto">
            <a:xfrm>
              <a:off x="7017875" y="4313650"/>
              <a:ext cx="62400" cy="53450"/>
            </a:xfrm>
            <a:custGeom>
              <a:avLst/>
              <a:gdLst/>
              <a:ahLst/>
              <a:cxnLst/>
              <a:rect l="l" t="t" r="r" b="b"/>
              <a:pathLst>
                <a:path w="2496" h="2138" fill="norm" stroke="1"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51" name="Google Shape;3551;p63" hidden="0"/>
            <p:cNvSpPr/>
            <p:nvPr isPhoto="0" userDrawn="0"/>
          </p:nvSpPr>
          <p:spPr bwMode="auto">
            <a:xfrm>
              <a:off x="6941850" y="4389875"/>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52" name="Google Shape;3552;p63" hidden="0"/>
            <p:cNvSpPr/>
            <p:nvPr isPhoto="0" userDrawn="0"/>
          </p:nvSpPr>
          <p:spPr bwMode="auto">
            <a:xfrm>
              <a:off x="6484575" y="4389875"/>
              <a:ext cx="62425" cy="53350"/>
            </a:xfrm>
            <a:custGeom>
              <a:avLst/>
              <a:gdLst/>
              <a:ahLst/>
              <a:cxnLst/>
              <a:rect l="l" t="t" r="r" b="b"/>
              <a:pathLst>
                <a:path w="2497" h="2134" fill="norm" stroke="1"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53" name="Google Shape;3553;p63" hidden="0"/>
            <p:cNvSpPr/>
            <p:nvPr isPhoto="0" userDrawn="0"/>
          </p:nvSpPr>
          <p:spPr bwMode="auto">
            <a:xfrm>
              <a:off x="6560800" y="4237450"/>
              <a:ext cx="62200" cy="53425"/>
            </a:xfrm>
            <a:custGeom>
              <a:avLst/>
              <a:gdLst/>
              <a:ahLst/>
              <a:cxnLst/>
              <a:rect l="l" t="t" r="r" b="b"/>
              <a:pathLst>
                <a:path w="2488" h="2137" fill="norm" stroke="1"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54" name="Google Shape;3554;p63" hidden="0"/>
            <p:cNvSpPr/>
            <p:nvPr isPhoto="0" userDrawn="0"/>
          </p:nvSpPr>
          <p:spPr bwMode="auto">
            <a:xfrm>
              <a:off x="6560800" y="4161425"/>
              <a:ext cx="62200" cy="53300"/>
            </a:xfrm>
            <a:custGeom>
              <a:avLst/>
              <a:gdLst/>
              <a:ahLst/>
              <a:cxnLst/>
              <a:rect l="l" t="t" r="r" b="b"/>
              <a:pathLst>
                <a:path w="2488" h="2132" fill="norm" stroke="1"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55" name="Google Shape;3555;p63" hidden="0"/>
            <p:cNvSpPr/>
            <p:nvPr isPhoto="0" userDrawn="0"/>
          </p:nvSpPr>
          <p:spPr bwMode="auto">
            <a:xfrm>
              <a:off x="6560800" y="4085225"/>
              <a:ext cx="62200" cy="53350"/>
            </a:xfrm>
            <a:custGeom>
              <a:avLst/>
              <a:gdLst/>
              <a:ahLst/>
              <a:cxnLst/>
              <a:rect l="l" t="t" r="r" b="b"/>
              <a:pathLst>
                <a:path w="2488" h="2134" fill="norm" stroke="1"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56" name="Google Shape;3556;p63" hidden="0"/>
            <p:cNvSpPr/>
            <p:nvPr isPhoto="0" userDrawn="0"/>
          </p:nvSpPr>
          <p:spPr bwMode="auto">
            <a:xfrm>
              <a:off x="6560800" y="4009000"/>
              <a:ext cx="62200" cy="53350"/>
            </a:xfrm>
            <a:custGeom>
              <a:avLst/>
              <a:gdLst/>
              <a:ahLst/>
              <a:cxnLst/>
              <a:rect l="l" t="t" r="r" b="b"/>
              <a:pathLst>
                <a:path w="2488" h="2134" fill="norm" stroke="1"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57" name="Google Shape;3557;p63" hidden="0"/>
            <p:cNvSpPr/>
            <p:nvPr isPhoto="0" userDrawn="0"/>
          </p:nvSpPr>
          <p:spPr bwMode="auto">
            <a:xfrm>
              <a:off x="6560800" y="3932800"/>
              <a:ext cx="62200" cy="53425"/>
            </a:xfrm>
            <a:custGeom>
              <a:avLst/>
              <a:gdLst/>
              <a:ahLst/>
              <a:cxnLst/>
              <a:rect l="l" t="t" r="r" b="b"/>
              <a:pathLst>
                <a:path w="2488" h="2137" fill="norm" stroke="1"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58" name="Google Shape;3558;p63" hidden="0"/>
            <p:cNvSpPr/>
            <p:nvPr isPhoto="0" userDrawn="0"/>
          </p:nvSpPr>
          <p:spPr bwMode="auto">
            <a:xfrm>
              <a:off x="6560800" y="3856775"/>
              <a:ext cx="62200" cy="53250"/>
            </a:xfrm>
            <a:custGeom>
              <a:avLst/>
              <a:gdLst/>
              <a:ahLst/>
              <a:cxnLst/>
              <a:rect l="l" t="t" r="r" b="b"/>
              <a:pathLst>
                <a:path w="2488" h="2130" fill="norm" stroke="1"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59" name="Google Shape;3559;p63" hidden="0"/>
            <p:cNvSpPr/>
            <p:nvPr isPhoto="0" userDrawn="0"/>
          </p:nvSpPr>
          <p:spPr bwMode="auto">
            <a:xfrm>
              <a:off x="6560800" y="3780375"/>
              <a:ext cx="62400" cy="53425"/>
            </a:xfrm>
            <a:custGeom>
              <a:avLst/>
              <a:gdLst/>
              <a:ahLst/>
              <a:cxnLst/>
              <a:rect l="l" t="t" r="r" b="b"/>
              <a:pathLst>
                <a:path w="2496" h="2137" fill="norm" stroke="1"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60" name="Google Shape;3560;p63" hidden="0"/>
            <p:cNvSpPr/>
            <p:nvPr isPhoto="0" userDrawn="0"/>
          </p:nvSpPr>
          <p:spPr bwMode="auto">
            <a:xfrm>
              <a:off x="6484575" y="4237450"/>
              <a:ext cx="62425" cy="53425"/>
            </a:xfrm>
            <a:custGeom>
              <a:avLst/>
              <a:gdLst/>
              <a:ahLst/>
              <a:cxnLst/>
              <a:rect l="l" t="t" r="r" b="b"/>
              <a:pathLst>
                <a:path w="2497" h="2137" fill="norm" stroke="1"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61" name="Google Shape;3561;p63" hidden="0"/>
            <p:cNvSpPr/>
            <p:nvPr isPhoto="0" userDrawn="0"/>
          </p:nvSpPr>
          <p:spPr bwMode="auto">
            <a:xfrm>
              <a:off x="6484575" y="3780375"/>
              <a:ext cx="62425" cy="53425"/>
            </a:xfrm>
            <a:custGeom>
              <a:avLst/>
              <a:gdLst/>
              <a:ahLst/>
              <a:cxnLst/>
              <a:rect l="l" t="t" r="r" b="b"/>
              <a:pathLst>
                <a:path w="2497" h="2137" fill="norm" stroke="1"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62" name="Google Shape;3562;p63" hidden="0"/>
            <p:cNvSpPr/>
            <p:nvPr isPhoto="0" userDrawn="0"/>
          </p:nvSpPr>
          <p:spPr bwMode="auto">
            <a:xfrm>
              <a:off x="6484575" y="3704149"/>
              <a:ext cx="62425" cy="53450"/>
            </a:xfrm>
            <a:custGeom>
              <a:avLst/>
              <a:gdLst/>
              <a:ahLst/>
              <a:cxnLst/>
              <a:rect l="l" t="t" r="r" b="b"/>
              <a:pathLst>
                <a:path w="2497" h="2138" fill="norm" stroke="1"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63" name="Google Shape;3563;p63" hidden="0"/>
            <p:cNvSpPr/>
            <p:nvPr isPhoto="0" userDrawn="0"/>
          </p:nvSpPr>
          <p:spPr bwMode="auto">
            <a:xfrm>
              <a:off x="6408350" y="4237450"/>
              <a:ext cx="62425" cy="53425"/>
            </a:xfrm>
            <a:custGeom>
              <a:avLst/>
              <a:gdLst/>
              <a:ahLst/>
              <a:cxnLst/>
              <a:rect l="l" t="t" r="r" b="b"/>
              <a:pathLst>
                <a:path w="2497" h="2137" fill="norm" stroke="1"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64" name="Google Shape;3564;p63" hidden="0"/>
            <p:cNvSpPr/>
            <p:nvPr isPhoto="0" userDrawn="0"/>
          </p:nvSpPr>
          <p:spPr bwMode="auto">
            <a:xfrm>
              <a:off x="6408350" y="4161425"/>
              <a:ext cx="62425" cy="53300"/>
            </a:xfrm>
            <a:custGeom>
              <a:avLst/>
              <a:gdLst/>
              <a:ahLst/>
              <a:cxnLst/>
              <a:rect l="l" t="t" r="r" b="b"/>
              <a:pathLst>
                <a:path w="2497" h="2132" fill="norm" stroke="1"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65" name="Google Shape;3565;p63" hidden="0"/>
            <p:cNvSpPr/>
            <p:nvPr isPhoto="0" userDrawn="0"/>
          </p:nvSpPr>
          <p:spPr bwMode="auto">
            <a:xfrm>
              <a:off x="6408350" y="3780375"/>
              <a:ext cx="62425" cy="53425"/>
            </a:xfrm>
            <a:custGeom>
              <a:avLst/>
              <a:gdLst/>
              <a:ahLst/>
              <a:cxnLst/>
              <a:rect l="l" t="t" r="r" b="b"/>
              <a:pathLst>
                <a:path w="2497" h="2137" fill="norm" stroke="1"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66" name="Google Shape;3566;p63" hidden="0"/>
            <p:cNvSpPr/>
            <p:nvPr isPhoto="0" userDrawn="0"/>
          </p:nvSpPr>
          <p:spPr bwMode="auto">
            <a:xfrm>
              <a:off x="6408350" y="3704149"/>
              <a:ext cx="62425" cy="53450"/>
            </a:xfrm>
            <a:custGeom>
              <a:avLst/>
              <a:gdLst/>
              <a:ahLst/>
              <a:cxnLst/>
              <a:rect l="l" t="t" r="r" b="b"/>
              <a:pathLst>
                <a:path w="2497" h="2138" fill="norm" stroke="1"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67" name="Google Shape;3567;p63" hidden="0"/>
            <p:cNvSpPr/>
            <p:nvPr isPhoto="0" userDrawn="0"/>
          </p:nvSpPr>
          <p:spPr bwMode="auto">
            <a:xfrm>
              <a:off x="6332350" y="4161425"/>
              <a:ext cx="62225" cy="53300"/>
            </a:xfrm>
            <a:custGeom>
              <a:avLst/>
              <a:gdLst/>
              <a:ahLst/>
              <a:cxnLst/>
              <a:rect l="l" t="t" r="r" b="b"/>
              <a:pathLst>
                <a:path w="2489" h="2132" fill="norm" stroke="1"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68" name="Google Shape;3568;p63" hidden="0"/>
            <p:cNvSpPr/>
            <p:nvPr isPhoto="0" userDrawn="0"/>
          </p:nvSpPr>
          <p:spPr bwMode="auto">
            <a:xfrm>
              <a:off x="6332350" y="4085225"/>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69" name="Google Shape;3569;p63" hidden="0"/>
            <p:cNvSpPr/>
            <p:nvPr isPhoto="0" userDrawn="0"/>
          </p:nvSpPr>
          <p:spPr bwMode="auto">
            <a:xfrm>
              <a:off x="6332350" y="3780375"/>
              <a:ext cx="62425" cy="53425"/>
            </a:xfrm>
            <a:custGeom>
              <a:avLst/>
              <a:gdLst/>
              <a:ahLst/>
              <a:cxnLst/>
              <a:rect l="l" t="t" r="r" b="b"/>
              <a:pathLst>
                <a:path w="2497" h="2137" fill="norm" stroke="1"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70" name="Google Shape;3570;p63" hidden="0"/>
            <p:cNvSpPr/>
            <p:nvPr isPhoto="0" userDrawn="0"/>
          </p:nvSpPr>
          <p:spPr bwMode="auto">
            <a:xfrm>
              <a:off x="6332350" y="3704149"/>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71" name="Google Shape;3571;p63" hidden="0"/>
            <p:cNvSpPr/>
            <p:nvPr isPhoto="0" userDrawn="0"/>
          </p:nvSpPr>
          <p:spPr bwMode="auto">
            <a:xfrm>
              <a:off x="6256150" y="4085225"/>
              <a:ext cx="62200" cy="53350"/>
            </a:xfrm>
            <a:custGeom>
              <a:avLst/>
              <a:gdLst/>
              <a:ahLst/>
              <a:cxnLst/>
              <a:rect l="l" t="t" r="r" b="b"/>
              <a:pathLst>
                <a:path w="2488" h="2134" fill="norm" stroke="1"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72" name="Google Shape;3572;p63" hidden="0"/>
            <p:cNvSpPr/>
            <p:nvPr isPhoto="0" userDrawn="0"/>
          </p:nvSpPr>
          <p:spPr bwMode="auto">
            <a:xfrm>
              <a:off x="6256150" y="3704149"/>
              <a:ext cx="62200" cy="53450"/>
            </a:xfrm>
            <a:custGeom>
              <a:avLst/>
              <a:gdLst/>
              <a:ahLst/>
              <a:cxnLst/>
              <a:rect l="l" t="t" r="r" b="b"/>
              <a:pathLst>
                <a:path w="2488" h="2138" fill="norm" stroke="1"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73" name="Google Shape;3573;p63" hidden="0"/>
            <p:cNvSpPr/>
            <p:nvPr isPhoto="0" userDrawn="0"/>
          </p:nvSpPr>
          <p:spPr bwMode="auto">
            <a:xfrm>
              <a:off x="6256150" y="3627950"/>
              <a:ext cx="62200" cy="53425"/>
            </a:xfrm>
            <a:custGeom>
              <a:avLst/>
              <a:gdLst/>
              <a:ahLst/>
              <a:cxnLst/>
              <a:rect l="l" t="t" r="r" b="b"/>
              <a:pathLst>
                <a:path w="2488" h="2137" fill="norm" stroke="1"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74" name="Google Shape;3574;p63" hidden="0"/>
            <p:cNvSpPr/>
            <p:nvPr isPhoto="0" userDrawn="0"/>
          </p:nvSpPr>
          <p:spPr bwMode="auto">
            <a:xfrm>
              <a:off x="6179925" y="4085225"/>
              <a:ext cx="62225" cy="53350"/>
            </a:xfrm>
            <a:custGeom>
              <a:avLst/>
              <a:gdLst/>
              <a:ahLst/>
              <a:cxnLst/>
              <a:rect l="l" t="t" r="r" b="b"/>
              <a:pathLst>
                <a:path w="2489" h="2134" fill="norm" stroke="1"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75" name="Google Shape;3575;p63" hidden="0"/>
            <p:cNvSpPr/>
            <p:nvPr isPhoto="0" userDrawn="0"/>
          </p:nvSpPr>
          <p:spPr bwMode="auto">
            <a:xfrm>
              <a:off x="6179925" y="3627950"/>
              <a:ext cx="62225" cy="53425"/>
            </a:xfrm>
            <a:custGeom>
              <a:avLst/>
              <a:gdLst/>
              <a:ahLst/>
              <a:cxnLst/>
              <a:rect l="l" t="t" r="r" b="b"/>
              <a:pathLst>
                <a:path w="2489"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76" name="Google Shape;3576;p63" hidden="0"/>
            <p:cNvSpPr/>
            <p:nvPr isPhoto="0" userDrawn="0"/>
          </p:nvSpPr>
          <p:spPr bwMode="auto">
            <a:xfrm>
              <a:off x="6103700" y="4085225"/>
              <a:ext cx="62425" cy="53350"/>
            </a:xfrm>
            <a:custGeom>
              <a:avLst/>
              <a:gdLst/>
              <a:ahLst/>
              <a:cxnLst/>
              <a:rect l="l" t="t" r="r" b="b"/>
              <a:pathLst>
                <a:path w="2497" h="2134" fill="norm" stroke="1"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77" name="Google Shape;3577;p63" hidden="0"/>
            <p:cNvSpPr/>
            <p:nvPr isPhoto="0" userDrawn="0"/>
          </p:nvSpPr>
          <p:spPr bwMode="auto">
            <a:xfrm>
              <a:off x="6103700" y="3704149"/>
              <a:ext cx="62425" cy="53450"/>
            </a:xfrm>
            <a:custGeom>
              <a:avLst/>
              <a:gdLst/>
              <a:ahLst/>
              <a:cxnLst/>
              <a:rect l="l" t="t" r="r" b="b"/>
              <a:pathLst>
                <a:path w="2497" h="2138" fill="norm" stroke="1"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78" name="Google Shape;3578;p63" hidden="0"/>
            <p:cNvSpPr/>
            <p:nvPr isPhoto="0" userDrawn="0"/>
          </p:nvSpPr>
          <p:spPr bwMode="auto">
            <a:xfrm>
              <a:off x="6027500" y="4085225"/>
              <a:ext cx="62425" cy="53350"/>
            </a:xfrm>
            <a:custGeom>
              <a:avLst/>
              <a:gdLst/>
              <a:ahLst/>
              <a:cxnLst/>
              <a:rect l="l" t="t" r="r" b="b"/>
              <a:pathLst>
                <a:path w="2497" h="2134" fill="norm" stroke="1"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79" name="Google Shape;3579;p63" hidden="0"/>
            <p:cNvSpPr/>
            <p:nvPr isPhoto="0" userDrawn="0"/>
          </p:nvSpPr>
          <p:spPr bwMode="auto">
            <a:xfrm>
              <a:off x="6027500" y="3780375"/>
              <a:ext cx="62425" cy="53425"/>
            </a:xfrm>
            <a:custGeom>
              <a:avLst/>
              <a:gdLst/>
              <a:ahLst/>
              <a:cxnLst/>
              <a:rect l="l" t="t" r="r" b="b"/>
              <a:pathLst>
                <a:path w="2497" h="2137" fill="norm" stroke="1"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80" name="Google Shape;3580;p63" hidden="0"/>
            <p:cNvSpPr/>
            <p:nvPr isPhoto="0" userDrawn="0"/>
          </p:nvSpPr>
          <p:spPr bwMode="auto">
            <a:xfrm>
              <a:off x="6027500" y="3704149"/>
              <a:ext cx="62425" cy="53450"/>
            </a:xfrm>
            <a:custGeom>
              <a:avLst/>
              <a:gdLst/>
              <a:ahLst/>
              <a:cxnLst/>
              <a:rect l="l" t="t" r="r" b="b"/>
              <a:pathLst>
                <a:path w="2497" h="2138" fill="norm" stroke="1"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81" name="Google Shape;3581;p63" hidden="0"/>
            <p:cNvSpPr/>
            <p:nvPr isPhoto="0" userDrawn="0"/>
          </p:nvSpPr>
          <p:spPr bwMode="auto">
            <a:xfrm>
              <a:off x="5951475" y="4085225"/>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82" name="Google Shape;3582;p63" hidden="0"/>
            <p:cNvSpPr/>
            <p:nvPr isPhoto="0" userDrawn="0"/>
          </p:nvSpPr>
          <p:spPr bwMode="auto">
            <a:xfrm>
              <a:off x="5951475" y="3856775"/>
              <a:ext cx="62225" cy="53250"/>
            </a:xfrm>
            <a:custGeom>
              <a:avLst/>
              <a:gdLst/>
              <a:ahLst/>
              <a:cxnLst/>
              <a:rect l="l" t="t" r="r" b="b"/>
              <a:pathLst>
                <a:path w="2489" h="2130" fill="norm" stroke="1"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83" name="Google Shape;3583;p63" hidden="0"/>
            <p:cNvSpPr/>
            <p:nvPr isPhoto="0" userDrawn="0"/>
          </p:nvSpPr>
          <p:spPr bwMode="auto">
            <a:xfrm>
              <a:off x="5951475" y="3780375"/>
              <a:ext cx="62425" cy="53425"/>
            </a:xfrm>
            <a:custGeom>
              <a:avLst/>
              <a:gdLst/>
              <a:ahLst/>
              <a:cxnLst/>
              <a:rect l="l" t="t" r="r" b="b"/>
              <a:pathLst>
                <a:path w="2497" h="2137" fill="norm" stroke="1"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84" name="Google Shape;3584;p63" hidden="0"/>
            <p:cNvSpPr/>
            <p:nvPr isPhoto="0" userDrawn="0"/>
          </p:nvSpPr>
          <p:spPr bwMode="auto">
            <a:xfrm>
              <a:off x="5875274" y="4085225"/>
              <a:ext cx="62225" cy="53350"/>
            </a:xfrm>
            <a:custGeom>
              <a:avLst/>
              <a:gdLst/>
              <a:ahLst/>
              <a:cxnLst/>
              <a:rect l="l" t="t" r="r" b="b"/>
              <a:pathLst>
                <a:path w="2489" h="2134" fill="norm" stroke="1"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85" name="Google Shape;3585;p63" hidden="0"/>
            <p:cNvSpPr/>
            <p:nvPr isPhoto="0" userDrawn="0"/>
          </p:nvSpPr>
          <p:spPr bwMode="auto">
            <a:xfrm>
              <a:off x="5875274" y="4009000"/>
              <a:ext cx="62225" cy="53350"/>
            </a:xfrm>
            <a:custGeom>
              <a:avLst/>
              <a:gdLst/>
              <a:ahLst/>
              <a:cxnLst/>
              <a:rect l="l" t="t" r="r" b="b"/>
              <a:pathLst>
                <a:path w="2489" h="2134" fill="norm" stroke="1"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86" name="Google Shape;3586;p63" hidden="0"/>
            <p:cNvSpPr/>
            <p:nvPr isPhoto="0" userDrawn="0"/>
          </p:nvSpPr>
          <p:spPr bwMode="auto">
            <a:xfrm>
              <a:off x="5875274" y="3932800"/>
              <a:ext cx="62225" cy="53425"/>
            </a:xfrm>
            <a:custGeom>
              <a:avLst/>
              <a:gdLst/>
              <a:ahLst/>
              <a:cxnLst/>
              <a:rect l="l" t="t" r="r" b="b"/>
              <a:pathLst>
                <a:path w="2489" h="2137" fill="norm" stroke="1"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87" name="Google Shape;3587;p63" hidden="0"/>
            <p:cNvSpPr/>
            <p:nvPr isPhoto="0" userDrawn="0"/>
          </p:nvSpPr>
          <p:spPr bwMode="auto">
            <a:xfrm>
              <a:off x="5875274" y="3856775"/>
              <a:ext cx="62225" cy="53250"/>
            </a:xfrm>
            <a:custGeom>
              <a:avLst/>
              <a:gdLst/>
              <a:ahLst/>
              <a:cxnLst/>
              <a:rect l="l" t="t" r="r" b="b"/>
              <a:pathLst>
                <a:path w="2489" h="2130" fill="norm" stroke="1"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88" name="Google Shape;3588;p63" hidden="0"/>
            <p:cNvSpPr/>
            <p:nvPr isPhoto="0" userDrawn="0"/>
          </p:nvSpPr>
          <p:spPr bwMode="auto">
            <a:xfrm>
              <a:off x="4504050" y="3856775"/>
              <a:ext cx="62200" cy="53250"/>
            </a:xfrm>
            <a:custGeom>
              <a:avLst/>
              <a:gdLst/>
              <a:ahLst/>
              <a:cxnLst/>
              <a:rect l="l" t="t" r="r" b="b"/>
              <a:pathLst>
                <a:path w="2488" h="2130" fill="norm" stroke="1"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89" name="Google Shape;3589;p63" hidden="0"/>
            <p:cNvSpPr/>
            <p:nvPr isPhoto="0" userDrawn="0"/>
          </p:nvSpPr>
          <p:spPr bwMode="auto">
            <a:xfrm>
              <a:off x="4504050" y="3780375"/>
              <a:ext cx="62400" cy="53425"/>
            </a:xfrm>
            <a:custGeom>
              <a:avLst/>
              <a:gdLst/>
              <a:ahLst/>
              <a:cxnLst/>
              <a:rect l="l" t="t" r="r" b="b"/>
              <a:pathLst>
                <a:path w="2496" h="2137" fill="norm" stroke="1"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90" name="Google Shape;3590;p63" hidden="0"/>
            <p:cNvSpPr/>
            <p:nvPr isPhoto="0" userDrawn="0"/>
          </p:nvSpPr>
          <p:spPr bwMode="auto">
            <a:xfrm>
              <a:off x="4504050" y="3704149"/>
              <a:ext cx="62200" cy="53450"/>
            </a:xfrm>
            <a:custGeom>
              <a:avLst/>
              <a:gdLst/>
              <a:ahLst/>
              <a:cxnLst/>
              <a:rect l="l" t="t" r="r" b="b"/>
              <a:pathLst>
                <a:path w="2488"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91" name="Google Shape;3591;p63" hidden="0"/>
            <p:cNvSpPr/>
            <p:nvPr isPhoto="0" userDrawn="0"/>
          </p:nvSpPr>
          <p:spPr bwMode="auto">
            <a:xfrm>
              <a:off x="4427825" y="3932800"/>
              <a:ext cx="62425" cy="53425"/>
            </a:xfrm>
            <a:custGeom>
              <a:avLst/>
              <a:gdLst/>
              <a:ahLst/>
              <a:cxnLst/>
              <a:rect l="l" t="t" r="r" b="b"/>
              <a:pathLst>
                <a:path w="2497" h="2137" fill="norm" stroke="1"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92" name="Google Shape;3592;p63" hidden="0"/>
            <p:cNvSpPr/>
            <p:nvPr isPhoto="0" userDrawn="0"/>
          </p:nvSpPr>
          <p:spPr bwMode="auto">
            <a:xfrm>
              <a:off x="4427825" y="3856775"/>
              <a:ext cx="62350" cy="53250"/>
            </a:xfrm>
            <a:custGeom>
              <a:avLst/>
              <a:gdLst/>
              <a:ahLst/>
              <a:cxnLst/>
              <a:rect l="l" t="t" r="r" b="b"/>
              <a:pathLst>
                <a:path w="2494" h="2130" fill="norm" stroke="1"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93" name="Google Shape;3593;p63" hidden="0"/>
            <p:cNvSpPr/>
            <p:nvPr isPhoto="0" userDrawn="0"/>
          </p:nvSpPr>
          <p:spPr bwMode="auto">
            <a:xfrm>
              <a:off x="4427825" y="3780375"/>
              <a:ext cx="62425" cy="53425"/>
            </a:xfrm>
            <a:custGeom>
              <a:avLst/>
              <a:gdLst/>
              <a:ahLst/>
              <a:cxnLst/>
              <a:rect l="l" t="t" r="r" b="b"/>
              <a:pathLst>
                <a:path w="2497" h="2137" fill="norm" stroke="1"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94" name="Google Shape;3594;p63" hidden="0"/>
            <p:cNvSpPr/>
            <p:nvPr isPhoto="0" userDrawn="0"/>
          </p:nvSpPr>
          <p:spPr bwMode="auto">
            <a:xfrm>
              <a:off x="4351600" y="3171074"/>
              <a:ext cx="62425" cy="53350"/>
            </a:xfrm>
            <a:custGeom>
              <a:avLst/>
              <a:gdLst/>
              <a:ahLst/>
              <a:cxnLst/>
              <a:rect l="l" t="t" r="r" b="b"/>
              <a:pathLst>
                <a:path w="2497" h="2134" fill="norm" stroke="1"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95" name="Google Shape;3595;p63" hidden="0"/>
            <p:cNvSpPr/>
            <p:nvPr isPhoto="0" userDrawn="0"/>
          </p:nvSpPr>
          <p:spPr bwMode="auto">
            <a:xfrm>
              <a:off x="4351600" y="3247075"/>
              <a:ext cx="62425" cy="53450"/>
            </a:xfrm>
            <a:custGeom>
              <a:avLst/>
              <a:gdLst/>
              <a:ahLst/>
              <a:cxnLst/>
              <a:rect l="l" t="t" r="r" b="b"/>
              <a:pathLst>
                <a:path w="2497" h="2138" fill="norm" stroke="1"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96" name="Google Shape;3596;p63" hidden="0"/>
            <p:cNvSpPr/>
            <p:nvPr isPhoto="0" userDrawn="0"/>
          </p:nvSpPr>
          <p:spPr bwMode="auto">
            <a:xfrm>
              <a:off x="3970949" y="2790200"/>
              <a:ext cx="62225" cy="53350"/>
            </a:xfrm>
            <a:custGeom>
              <a:avLst/>
              <a:gdLst/>
              <a:ahLst/>
              <a:cxnLst/>
              <a:rect l="l" t="t" r="r" b="b"/>
              <a:pathLst>
                <a:path w="2489" h="2134" fill="norm" stroke="1"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97" name="Google Shape;3597;p63" hidden="0"/>
            <p:cNvSpPr/>
            <p:nvPr isPhoto="0" userDrawn="0"/>
          </p:nvSpPr>
          <p:spPr bwMode="auto">
            <a:xfrm>
              <a:off x="3970949" y="2866425"/>
              <a:ext cx="62225" cy="53275"/>
            </a:xfrm>
            <a:custGeom>
              <a:avLst/>
              <a:gdLst/>
              <a:ahLst/>
              <a:cxnLst/>
              <a:rect l="l" t="t" r="r" b="b"/>
              <a:pathLst>
                <a:path w="2489" h="2131" fill="norm" stroke="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98" name="Google Shape;3598;p63" hidden="0"/>
            <p:cNvSpPr/>
            <p:nvPr isPhoto="0" userDrawn="0"/>
          </p:nvSpPr>
          <p:spPr bwMode="auto">
            <a:xfrm>
              <a:off x="3970949" y="2942425"/>
              <a:ext cx="62225" cy="53450"/>
            </a:xfrm>
            <a:custGeom>
              <a:avLst/>
              <a:gdLst/>
              <a:ahLst/>
              <a:cxnLst/>
              <a:rect l="l" t="t" r="r" b="b"/>
              <a:pathLst>
                <a:path w="2489" h="2138" fill="norm" stroke="1"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599" name="Google Shape;3599;p63" hidden="0"/>
            <p:cNvSpPr/>
            <p:nvPr isPhoto="0" userDrawn="0"/>
          </p:nvSpPr>
          <p:spPr bwMode="auto">
            <a:xfrm>
              <a:off x="3970949" y="3018650"/>
              <a:ext cx="62225" cy="53425"/>
            </a:xfrm>
            <a:custGeom>
              <a:avLst/>
              <a:gdLst/>
              <a:ahLst/>
              <a:cxnLst/>
              <a:rect l="l" t="t" r="r" b="b"/>
              <a:pathLst>
                <a:path w="2489" h="2137" fill="norm" stroke="1"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00" name="Google Shape;3600;p63" hidden="0"/>
            <p:cNvSpPr/>
            <p:nvPr isPhoto="0" userDrawn="0"/>
          </p:nvSpPr>
          <p:spPr bwMode="auto">
            <a:xfrm>
              <a:off x="3970949" y="3094850"/>
              <a:ext cx="62225" cy="53350"/>
            </a:xfrm>
            <a:custGeom>
              <a:avLst/>
              <a:gdLst/>
              <a:ahLst/>
              <a:cxnLst/>
              <a:rect l="l" t="t" r="r" b="b"/>
              <a:pathLst>
                <a:path w="2489" h="2134" fill="norm" stroke="1"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01" name="Google Shape;3601;p63" hidden="0"/>
            <p:cNvSpPr/>
            <p:nvPr isPhoto="0" userDrawn="0"/>
          </p:nvSpPr>
          <p:spPr bwMode="auto">
            <a:xfrm>
              <a:off x="3970949" y="3171074"/>
              <a:ext cx="62225" cy="53350"/>
            </a:xfrm>
            <a:custGeom>
              <a:avLst/>
              <a:gdLst/>
              <a:ahLst/>
              <a:cxnLst/>
              <a:rect l="l" t="t" r="r" b="b"/>
              <a:pathLst>
                <a:path w="2489" h="2134" fill="norm" stroke="1"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02" name="Google Shape;3602;p63" hidden="0"/>
            <p:cNvSpPr/>
            <p:nvPr isPhoto="0" userDrawn="0"/>
          </p:nvSpPr>
          <p:spPr bwMode="auto">
            <a:xfrm>
              <a:off x="3970949" y="3247075"/>
              <a:ext cx="62225" cy="53450"/>
            </a:xfrm>
            <a:custGeom>
              <a:avLst/>
              <a:gdLst/>
              <a:ahLst/>
              <a:cxnLst/>
              <a:rect l="l" t="t" r="r" b="b"/>
              <a:pathLst>
                <a:path w="2489" h="2138" fill="norm" stroke="1"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03" name="Google Shape;3603;p63" hidden="0"/>
            <p:cNvSpPr/>
            <p:nvPr isPhoto="0" userDrawn="0"/>
          </p:nvSpPr>
          <p:spPr bwMode="auto">
            <a:xfrm>
              <a:off x="3970949" y="3323300"/>
              <a:ext cx="62225" cy="53425"/>
            </a:xfrm>
            <a:custGeom>
              <a:avLst/>
              <a:gdLst/>
              <a:ahLst/>
              <a:cxnLst/>
              <a:rect l="l" t="t" r="r" b="b"/>
              <a:pathLst>
                <a:path w="2489" h="2137" fill="norm" stroke="1"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04" name="Google Shape;3604;p63" hidden="0"/>
            <p:cNvSpPr/>
            <p:nvPr isPhoto="0" userDrawn="0"/>
          </p:nvSpPr>
          <p:spPr bwMode="auto">
            <a:xfrm>
              <a:off x="3970949" y="3399500"/>
              <a:ext cx="62225" cy="53350"/>
            </a:xfrm>
            <a:custGeom>
              <a:avLst/>
              <a:gdLst/>
              <a:ahLst/>
              <a:cxnLst/>
              <a:rect l="l" t="t" r="r" b="b"/>
              <a:pathLst>
                <a:path w="2489" h="2134" fill="norm" stroke="1"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05" name="Google Shape;3605;p63" hidden="0"/>
            <p:cNvSpPr/>
            <p:nvPr isPhoto="0" userDrawn="0"/>
          </p:nvSpPr>
          <p:spPr bwMode="auto">
            <a:xfrm>
              <a:off x="3970949" y="3475725"/>
              <a:ext cx="62225" cy="53350"/>
            </a:xfrm>
            <a:custGeom>
              <a:avLst/>
              <a:gdLst/>
              <a:ahLst/>
              <a:cxnLst/>
              <a:rect l="l" t="t" r="r" b="b"/>
              <a:pathLst>
                <a:path w="2489" h="2134" fill="norm" stroke="1"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06" name="Google Shape;3606;p63" hidden="0"/>
            <p:cNvSpPr/>
            <p:nvPr isPhoto="0" userDrawn="0"/>
          </p:nvSpPr>
          <p:spPr bwMode="auto">
            <a:xfrm>
              <a:off x="3970949" y="3551925"/>
              <a:ext cx="62225" cy="53250"/>
            </a:xfrm>
            <a:custGeom>
              <a:avLst/>
              <a:gdLst/>
              <a:ahLst/>
              <a:cxnLst/>
              <a:rect l="l" t="t" r="r" b="b"/>
              <a:pathLst>
                <a:path w="2489" h="2130" fill="norm" stroke="1"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07" name="Google Shape;3607;p63" hidden="0"/>
            <p:cNvSpPr/>
            <p:nvPr isPhoto="0" userDrawn="0"/>
          </p:nvSpPr>
          <p:spPr bwMode="auto">
            <a:xfrm>
              <a:off x="3970949" y="3627950"/>
              <a:ext cx="62225" cy="53425"/>
            </a:xfrm>
            <a:custGeom>
              <a:avLst/>
              <a:gdLst/>
              <a:ahLst/>
              <a:cxnLst/>
              <a:rect l="l" t="t" r="r" b="b"/>
              <a:pathLst>
                <a:path w="2489" h="2137" fill="norm" stroke="1"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08" name="Google Shape;3608;p63" hidden="0"/>
            <p:cNvSpPr/>
            <p:nvPr isPhoto="0" userDrawn="0"/>
          </p:nvSpPr>
          <p:spPr bwMode="auto">
            <a:xfrm>
              <a:off x="3970949" y="3704149"/>
              <a:ext cx="62225" cy="53450"/>
            </a:xfrm>
            <a:custGeom>
              <a:avLst/>
              <a:gdLst/>
              <a:ahLst/>
              <a:cxnLst/>
              <a:rect l="l" t="t" r="r" b="b"/>
              <a:pathLst>
                <a:path w="2489" h="2138" fill="norm" stroke="1"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09" name="Google Shape;3609;p63" hidden="0"/>
            <p:cNvSpPr/>
            <p:nvPr isPhoto="0" userDrawn="0"/>
          </p:nvSpPr>
          <p:spPr bwMode="auto">
            <a:xfrm>
              <a:off x="3970949" y="3780375"/>
              <a:ext cx="62425" cy="53425"/>
            </a:xfrm>
            <a:custGeom>
              <a:avLst/>
              <a:gdLst/>
              <a:ahLst/>
              <a:cxnLst/>
              <a:rect l="l" t="t" r="r" b="b"/>
              <a:pathLst>
                <a:path w="2497" h="2137" fill="norm" stroke="1"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10" name="Google Shape;3610;p63" hidden="0"/>
            <p:cNvSpPr/>
            <p:nvPr isPhoto="0" userDrawn="0"/>
          </p:nvSpPr>
          <p:spPr bwMode="auto">
            <a:xfrm>
              <a:off x="3970949" y="3856775"/>
              <a:ext cx="62225" cy="53250"/>
            </a:xfrm>
            <a:custGeom>
              <a:avLst/>
              <a:gdLst/>
              <a:ahLst/>
              <a:cxnLst/>
              <a:rect l="l" t="t" r="r" b="b"/>
              <a:pathLst>
                <a:path w="2489" h="2130" fill="norm" stroke="1"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11" name="Google Shape;3611;p63" hidden="0"/>
            <p:cNvSpPr/>
            <p:nvPr isPhoto="0" userDrawn="0"/>
          </p:nvSpPr>
          <p:spPr bwMode="auto">
            <a:xfrm>
              <a:off x="3970949" y="4009000"/>
              <a:ext cx="62225" cy="53350"/>
            </a:xfrm>
            <a:custGeom>
              <a:avLst/>
              <a:gdLst/>
              <a:ahLst/>
              <a:cxnLst/>
              <a:rect l="l" t="t" r="r" b="b"/>
              <a:pathLst>
                <a:path w="2489" h="2134" fill="norm" stroke="1"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12" name="Google Shape;3612;p63" hidden="0"/>
            <p:cNvSpPr/>
            <p:nvPr isPhoto="0" userDrawn="0"/>
          </p:nvSpPr>
          <p:spPr bwMode="auto">
            <a:xfrm>
              <a:off x="4046950" y="2790200"/>
              <a:ext cx="62425" cy="53350"/>
            </a:xfrm>
            <a:custGeom>
              <a:avLst/>
              <a:gdLst/>
              <a:ahLst/>
              <a:cxnLst/>
              <a:rect l="l" t="t" r="r" b="b"/>
              <a:pathLst>
                <a:path w="2497" h="2134" fill="norm" stroke="1"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13" name="Google Shape;3613;p63" hidden="0"/>
            <p:cNvSpPr/>
            <p:nvPr isPhoto="0" userDrawn="0"/>
          </p:nvSpPr>
          <p:spPr bwMode="auto">
            <a:xfrm>
              <a:off x="4046950" y="2866425"/>
              <a:ext cx="62425" cy="53275"/>
            </a:xfrm>
            <a:custGeom>
              <a:avLst/>
              <a:gdLst/>
              <a:ahLst/>
              <a:cxnLst/>
              <a:rect l="l" t="t" r="r" b="b"/>
              <a:pathLst>
                <a:path w="2497" h="2131" fill="norm" stroke="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14" name="Google Shape;3614;p63" hidden="0"/>
            <p:cNvSpPr/>
            <p:nvPr isPhoto="0" userDrawn="0"/>
          </p:nvSpPr>
          <p:spPr bwMode="auto">
            <a:xfrm>
              <a:off x="4046950" y="2942425"/>
              <a:ext cx="62425" cy="53450"/>
            </a:xfrm>
            <a:custGeom>
              <a:avLst/>
              <a:gdLst/>
              <a:ahLst/>
              <a:cxnLst/>
              <a:rect l="l" t="t" r="r" b="b"/>
              <a:pathLst>
                <a:path w="2497" h="2138" fill="norm" stroke="1"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15" name="Google Shape;3615;p63" hidden="0"/>
            <p:cNvSpPr/>
            <p:nvPr isPhoto="0" userDrawn="0"/>
          </p:nvSpPr>
          <p:spPr bwMode="auto">
            <a:xfrm>
              <a:off x="4046950" y="3018650"/>
              <a:ext cx="62425" cy="53425"/>
            </a:xfrm>
            <a:custGeom>
              <a:avLst/>
              <a:gdLst/>
              <a:ahLst/>
              <a:cxnLst/>
              <a:rect l="l" t="t" r="r" b="b"/>
              <a:pathLst>
                <a:path w="2497" h="2137" fill="norm" stroke="1"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16" name="Google Shape;3616;p63" hidden="0"/>
            <p:cNvSpPr/>
            <p:nvPr isPhoto="0" userDrawn="0"/>
          </p:nvSpPr>
          <p:spPr bwMode="auto">
            <a:xfrm>
              <a:off x="4046950" y="3094850"/>
              <a:ext cx="62425" cy="53350"/>
            </a:xfrm>
            <a:custGeom>
              <a:avLst/>
              <a:gdLst/>
              <a:ahLst/>
              <a:cxnLst/>
              <a:rect l="l" t="t" r="r" b="b"/>
              <a:pathLst>
                <a:path w="2497" h="2134" fill="norm" stroke="1"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17" name="Google Shape;3617;p63" hidden="0"/>
            <p:cNvSpPr/>
            <p:nvPr isPhoto="0" userDrawn="0"/>
          </p:nvSpPr>
          <p:spPr bwMode="auto">
            <a:xfrm>
              <a:off x="4046950" y="3171074"/>
              <a:ext cx="62425" cy="53275"/>
            </a:xfrm>
            <a:custGeom>
              <a:avLst/>
              <a:gdLst/>
              <a:ahLst/>
              <a:cxnLst/>
              <a:rect l="l" t="t" r="r" b="b"/>
              <a:pathLst>
                <a:path w="2497" h="2131" fill="norm" stroke="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18" name="Google Shape;3618;p63" hidden="0"/>
            <p:cNvSpPr/>
            <p:nvPr isPhoto="0" userDrawn="0"/>
          </p:nvSpPr>
          <p:spPr bwMode="auto">
            <a:xfrm>
              <a:off x="4046950" y="3247075"/>
              <a:ext cx="62425" cy="53450"/>
            </a:xfrm>
            <a:custGeom>
              <a:avLst/>
              <a:gdLst/>
              <a:ahLst/>
              <a:cxnLst/>
              <a:rect l="l" t="t" r="r" b="b"/>
              <a:pathLst>
                <a:path w="2497" h="2138" fill="norm" stroke="1"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19" name="Google Shape;3619;p63" hidden="0"/>
            <p:cNvSpPr/>
            <p:nvPr isPhoto="0" userDrawn="0"/>
          </p:nvSpPr>
          <p:spPr bwMode="auto">
            <a:xfrm>
              <a:off x="4046950" y="3323300"/>
              <a:ext cx="62425" cy="53425"/>
            </a:xfrm>
            <a:custGeom>
              <a:avLst/>
              <a:gdLst/>
              <a:ahLst/>
              <a:cxnLst/>
              <a:rect l="l" t="t" r="r" b="b"/>
              <a:pathLst>
                <a:path w="2497" h="2137" fill="norm" stroke="1"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20" name="Google Shape;3620;p63" hidden="0"/>
            <p:cNvSpPr/>
            <p:nvPr isPhoto="0" userDrawn="0"/>
          </p:nvSpPr>
          <p:spPr bwMode="auto">
            <a:xfrm>
              <a:off x="4046950" y="3399500"/>
              <a:ext cx="62425" cy="53350"/>
            </a:xfrm>
            <a:custGeom>
              <a:avLst/>
              <a:gdLst/>
              <a:ahLst/>
              <a:cxnLst/>
              <a:rect l="l" t="t" r="r" b="b"/>
              <a:pathLst>
                <a:path w="2497" h="2134" fill="norm" stroke="1"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21" name="Google Shape;3621;p63" hidden="0"/>
            <p:cNvSpPr/>
            <p:nvPr isPhoto="0" userDrawn="0"/>
          </p:nvSpPr>
          <p:spPr bwMode="auto">
            <a:xfrm>
              <a:off x="4046950" y="3475725"/>
              <a:ext cx="62425" cy="53350"/>
            </a:xfrm>
            <a:custGeom>
              <a:avLst/>
              <a:gdLst/>
              <a:ahLst/>
              <a:cxnLst/>
              <a:rect l="l" t="t" r="r" b="b"/>
              <a:pathLst>
                <a:path w="2497" h="2134" fill="norm" stroke="1"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22" name="Google Shape;3622;p63" hidden="0"/>
            <p:cNvSpPr/>
            <p:nvPr isPhoto="0" userDrawn="0"/>
          </p:nvSpPr>
          <p:spPr bwMode="auto">
            <a:xfrm>
              <a:off x="4046950" y="3551925"/>
              <a:ext cx="62425" cy="53250"/>
            </a:xfrm>
            <a:custGeom>
              <a:avLst/>
              <a:gdLst/>
              <a:ahLst/>
              <a:cxnLst/>
              <a:rect l="l" t="t" r="r" b="b"/>
              <a:pathLst>
                <a:path w="2497" h="2130" fill="norm" stroke="1"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23" name="Google Shape;3623;p63" hidden="0"/>
            <p:cNvSpPr/>
            <p:nvPr isPhoto="0" userDrawn="0"/>
          </p:nvSpPr>
          <p:spPr bwMode="auto">
            <a:xfrm>
              <a:off x="4046950" y="3627950"/>
              <a:ext cx="62425" cy="53425"/>
            </a:xfrm>
            <a:custGeom>
              <a:avLst/>
              <a:gdLst/>
              <a:ahLst/>
              <a:cxnLst/>
              <a:rect l="l" t="t" r="r" b="b"/>
              <a:pathLst>
                <a:path w="2497" h="2137" fill="norm" stroke="1"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24" name="Google Shape;3624;p63" hidden="0"/>
            <p:cNvSpPr/>
            <p:nvPr isPhoto="0" userDrawn="0"/>
          </p:nvSpPr>
          <p:spPr bwMode="auto">
            <a:xfrm>
              <a:off x="4046950" y="3704149"/>
              <a:ext cx="62425" cy="53450"/>
            </a:xfrm>
            <a:custGeom>
              <a:avLst/>
              <a:gdLst/>
              <a:ahLst/>
              <a:cxnLst/>
              <a:rect l="l" t="t" r="r" b="b"/>
              <a:pathLst>
                <a:path w="2497" h="2138" fill="norm" stroke="1"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25" name="Google Shape;3625;p63" hidden="0"/>
            <p:cNvSpPr/>
            <p:nvPr isPhoto="0" userDrawn="0"/>
          </p:nvSpPr>
          <p:spPr bwMode="auto">
            <a:xfrm>
              <a:off x="4123175" y="2790200"/>
              <a:ext cx="62425" cy="53350"/>
            </a:xfrm>
            <a:custGeom>
              <a:avLst/>
              <a:gdLst/>
              <a:ahLst/>
              <a:cxnLst/>
              <a:rect l="l" t="t" r="r" b="b"/>
              <a:pathLst>
                <a:path w="2497" h="2134" fill="norm" stroke="1"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26" name="Google Shape;3626;p63" hidden="0"/>
            <p:cNvSpPr/>
            <p:nvPr isPhoto="0" userDrawn="0"/>
          </p:nvSpPr>
          <p:spPr bwMode="auto">
            <a:xfrm>
              <a:off x="4123175" y="2866425"/>
              <a:ext cx="62425" cy="53275"/>
            </a:xfrm>
            <a:custGeom>
              <a:avLst/>
              <a:gdLst/>
              <a:ahLst/>
              <a:cxnLst/>
              <a:rect l="l" t="t" r="r" b="b"/>
              <a:pathLst>
                <a:path w="2497" h="2131" fill="norm" stroke="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27" name="Google Shape;3627;p63" hidden="0"/>
            <p:cNvSpPr/>
            <p:nvPr isPhoto="0" userDrawn="0"/>
          </p:nvSpPr>
          <p:spPr bwMode="auto">
            <a:xfrm>
              <a:off x="4123175" y="2942425"/>
              <a:ext cx="62425" cy="53450"/>
            </a:xfrm>
            <a:custGeom>
              <a:avLst/>
              <a:gdLst/>
              <a:ahLst/>
              <a:cxnLst/>
              <a:rect l="l" t="t" r="r" b="b"/>
              <a:pathLst>
                <a:path w="2497" h="2138" fill="norm" stroke="1"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28" name="Google Shape;3628;p63" hidden="0"/>
            <p:cNvSpPr/>
            <p:nvPr isPhoto="0" userDrawn="0"/>
          </p:nvSpPr>
          <p:spPr bwMode="auto">
            <a:xfrm>
              <a:off x="4123175" y="3018650"/>
              <a:ext cx="62425" cy="53425"/>
            </a:xfrm>
            <a:custGeom>
              <a:avLst/>
              <a:gdLst/>
              <a:ahLst/>
              <a:cxnLst/>
              <a:rect l="l" t="t" r="r" b="b"/>
              <a:pathLst>
                <a:path w="2497" h="2137" fill="norm" stroke="1"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29" name="Google Shape;3629;p63" hidden="0"/>
            <p:cNvSpPr/>
            <p:nvPr isPhoto="0" userDrawn="0"/>
          </p:nvSpPr>
          <p:spPr bwMode="auto">
            <a:xfrm>
              <a:off x="4123175" y="3094850"/>
              <a:ext cx="62425" cy="53350"/>
            </a:xfrm>
            <a:custGeom>
              <a:avLst/>
              <a:gdLst/>
              <a:ahLst/>
              <a:cxnLst/>
              <a:rect l="l" t="t" r="r" b="b"/>
              <a:pathLst>
                <a:path w="2497" h="2134" fill="norm" stroke="1"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30" name="Google Shape;3630;p63" hidden="0"/>
            <p:cNvSpPr/>
            <p:nvPr isPhoto="0" userDrawn="0"/>
          </p:nvSpPr>
          <p:spPr bwMode="auto">
            <a:xfrm>
              <a:off x="4123175" y="3171074"/>
              <a:ext cx="62425" cy="53350"/>
            </a:xfrm>
            <a:custGeom>
              <a:avLst/>
              <a:gdLst/>
              <a:ahLst/>
              <a:cxnLst/>
              <a:rect l="l" t="t" r="r" b="b"/>
              <a:pathLst>
                <a:path w="2497" h="2134" fill="norm" stroke="1"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31" name="Google Shape;3631;p63" hidden="0"/>
            <p:cNvSpPr/>
            <p:nvPr isPhoto="0" userDrawn="0"/>
          </p:nvSpPr>
          <p:spPr bwMode="auto">
            <a:xfrm>
              <a:off x="4123175" y="3247075"/>
              <a:ext cx="62425" cy="53450"/>
            </a:xfrm>
            <a:custGeom>
              <a:avLst/>
              <a:gdLst/>
              <a:ahLst/>
              <a:cxnLst/>
              <a:rect l="l" t="t" r="r" b="b"/>
              <a:pathLst>
                <a:path w="2497"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32" name="Google Shape;3632;p63" hidden="0"/>
            <p:cNvSpPr/>
            <p:nvPr isPhoto="0" userDrawn="0"/>
          </p:nvSpPr>
          <p:spPr bwMode="auto">
            <a:xfrm>
              <a:off x="4123175" y="3323300"/>
              <a:ext cx="62425" cy="53425"/>
            </a:xfrm>
            <a:custGeom>
              <a:avLst/>
              <a:gdLst/>
              <a:ahLst/>
              <a:cxnLst/>
              <a:rect l="l" t="t" r="r" b="b"/>
              <a:pathLst>
                <a:path w="2497" h="2137" fill="norm" stroke="1"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33" name="Google Shape;3633;p63" hidden="0"/>
            <p:cNvSpPr/>
            <p:nvPr isPhoto="0" userDrawn="0"/>
          </p:nvSpPr>
          <p:spPr bwMode="auto">
            <a:xfrm>
              <a:off x="4123175" y="3399500"/>
              <a:ext cx="62425" cy="53350"/>
            </a:xfrm>
            <a:custGeom>
              <a:avLst/>
              <a:gdLst/>
              <a:ahLst/>
              <a:cxnLst/>
              <a:rect l="l" t="t" r="r" b="b"/>
              <a:pathLst>
                <a:path w="2497" h="2134" fill="norm" stroke="1"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34" name="Google Shape;3634;p63" hidden="0"/>
            <p:cNvSpPr/>
            <p:nvPr isPhoto="0" userDrawn="0"/>
          </p:nvSpPr>
          <p:spPr bwMode="auto">
            <a:xfrm>
              <a:off x="4123175" y="3475725"/>
              <a:ext cx="62425" cy="53350"/>
            </a:xfrm>
            <a:custGeom>
              <a:avLst/>
              <a:gdLst/>
              <a:ahLst/>
              <a:cxnLst/>
              <a:rect l="l" t="t" r="r" b="b"/>
              <a:pathLst>
                <a:path w="2497" h="2134" fill="norm" stroke="1"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35" name="Google Shape;3635;p63" hidden="0"/>
            <p:cNvSpPr/>
            <p:nvPr isPhoto="0" userDrawn="0"/>
          </p:nvSpPr>
          <p:spPr bwMode="auto">
            <a:xfrm>
              <a:off x="4123175" y="3551925"/>
              <a:ext cx="62425" cy="53250"/>
            </a:xfrm>
            <a:custGeom>
              <a:avLst/>
              <a:gdLst/>
              <a:ahLst/>
              <a:cxnLst/>
              <a:rect l="l" t="t" r="r" b="b"/>
              <a:pathLst>
                <a:path w="2497" h="2130" fill="norm" stroke="1"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36" name="Google Shape;3636;p63" hidden="0"/>
            <p:cNvSpPr/>
            <p:nvPr isPhoto="0" userDrawn="0"/>
          </p:nvSpPr>
          <p:spPr bwMode="auto">
            <a:xfrm>
              <a:off x="4123175" y="3627950"/>
              <a:ext cx="62425" cy="53425"/>
            </a:xfrm>
            <a:custGeom>
              <a:avLst/>
              <a:gdLst/>
              <a:ahLst/>
              <a:cxnLst/>
              <a:rect l="l" t="t" r="r" b="b"/>
              <a:pathLst>
                <a:path w="2497"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37" name="Google Shape;3637;p63" hidden="0"/>
            <p:cNvSpPr/>
            <p:nvPr isPhoto="0" userDrawn="0"/>
          </p:nvSpPr>
          <p:spPr bwMode="auto">
            <a:xfrm>
              <a:off x="4199400" y="3018650"/>
              <a:ext cx="62200" cy="53425"/>
            </a:xfrm>
            <a:custGeom>
              <a:avLst/>
              <a:gdLst/>
              <a:ahLst/>
              <a:cxnLst/>
              <a:rect l="l" t="t" r="r" b="b"/>
              <a:pathLst>
                <a:path w="2488" h="2137" fill="norm" stroke="1"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38" name="Google Shape;3638;p63" hidden="0"/>
            <p:cNvSpPr/>
            <p:nvPr isPhoto="0" userDrawn="0"/>
          </p:nvSpPr>
          <p:spPr bwMode="auto">
            <a:xfrm>
              <a:off x="4199400" y="3094850"/>
              <a:ext cx="62200" cy="53350"/>
            </a:xfrm>
            <a:custGeom>
              <a:avLst/>
              <a:gdLst/>
              <a:ahLst/>
              <a:cxnLst/>
              <a:rect l="l" t="t" r="r" b="b"/>
              <a:pathLst>
                <a:path w="2488" h="2134" fill="norm" stroke="1"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39" name="Google Shape;3639;p63" hidden="0"/>
            <p:cNvSpPr/>
            <p:nvPr isPhoto="0" userDrawn="0"/>
          </p:nvSpPr>
          <p:spPr bwMode="auto">
            <a:xfrm>
              <a:off x="4199400" y="3171074"/>
              <a:ext cx="62200" cy="53275"/>
            </a:xfrm>
            <a:custGeom>
              <a:avLst/>
              <a:gdLst/>
              <a:ahLst/>
              <a:cxnLst/>
              <a:rect l="l" t="t" r="r" b="b"/>
              <a:pathLst>
                <a:path w="2488" h="2131" fill="norm" stroke="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40" name="Google Shape;3640;p63" hidden="0"/>
            <p:cNvSpPr/>
            <p:nvPr isPhoto="0" userDrawn="0"/>
          </p:nvSpPr>
          <p:spPr bwMode="auto">
            <a:xfrm>
              <a:off x="4199400" y="3247075"/>
              <a:ext cx="62200" cy="53450"/>
            </a:xfrm>
            <a:custGeom>
              <a:avLst/>
              <a:gdLst/>
              <a:ahLst/>
              <a:cxnLst/>
              <a:rect l="l" t="t" r="r" b="b"/>
              <a:pathLst>
                <a:path w="2488" h="2138" fill="norm" stroke="1"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41" name="Google Shape;3641;p63" hidden="0"/>
            <p:cNvSpPr/>
            <p:nvPr isPhoto="0" userDrawn="0"/>
          </p:nvSpPr>
          <p:spPr bwMode="auto">
            <a:xfrm>
              <a:off x="4275600" y="3018650"/>
              <a:ext cx="62225" cy="53425"/>
            </a:xfrm>
            <a:custGeom>
              <a:avLst/>
              <a:gdLst/>
              <a:ahLst/>
              <a:cxnLst/>
              <a:rect l="l" t="t" r="r" b="b"/>
              <a:pathLst>
                <a:path w="2489" h="2137" fill="norm" stroke="1"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42" name="Google Shape;3642;p63" hidden="0"/>
            <p:cNvSpPr/>
            <p:nvPr isPhoto="0" userDrawn="0"/>
          </p:nvSpPr>
          <p:spPr bwMode="auto">
            <a:xfrm>
              <a:off x="4275600" y="3094850"/>
              <a:ext cx="62225" cy="53350"/>
            </a:xfrm>
            <a:custGeom>
              <a:avLst/>
              <a:gdLst/>
              <a:ahLst/>
              <a:cxnLst/>
              <a:rect l="l" t="t" r="r" b="b"/>
              <a:pathLst>
                <a:path w="2489" h="2134" fill="norm" stroke="1"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43" name="Google Shape;3643;p63" hidden="0"/>
            <p:cNvSpPr/>
            <p:nvPr isPhoto="0" userDrawn="0"/>
          </p:nvSpPr>
          <p:spPr bwMode="auto">
            <a:xfrm>
              <a:off x="4275600" y="3171074"/>
              <a:ext cx="62225" cy="53275"/>
            </a:xfrm>
            <a:custGeom>
              <a:avLst/>
              <a:gdLst/>
              <a:ahLst/>
              <a:cxnLst/>
              <a:rect l="l" t="t" r="r" b="b"/>
              <a:pathLst>
                <a:path w="2489" h="2131" fill="norm" stroke="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44" name="Google Shape;3644;p63" hidden="0"/>
            <p:cNvSpPr/>
            <p:nvPr isPhoto="0" userDrawn="0"/>
          </p:nvSpPr>
          <p:spPr bwMode="auto">
            <a:xfrm>
              <a:off x="4275600" y="3247075"/>
              <a:ext cx="62225" cy="53450"/>
            </a:xfrm>
            <a:custGeom>
              <a:avLst/>
              <a:gdLst/>
              <a:ahLst/>
              <a:cxnLst/>
              <a:rect l="l" t="t" r="r" b="b"/>
              <a:pathLst>
                <a:path w="2489" h="2138" fill="norm" stroke="1"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45" name="Google Shape;3645;p63" hidden="0"/>
            <p:cNvSpPr/>
            <p:nvPr isPhoto="0" userDrawn="0"/>
          </p:nvSpPr>
          <p:spPr bwMode="auto">
            <a:xfrm>
              <a:off x="4275475" y="3323300"/>
              <a:ext cx="62350" cy="53425"/>
            </a:xfrm>
            <a:custGeom>
              <a:avLst/>
              <a:gdLst/>
              <a:ahLst/>
              <a:cxnLst/>
              <a:rect l="l" t="t" r="r" b="b"/>
              <a:pathLst>
                <a:path w="2494" h="2137" fill="norm" stroke="1"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46" name="Google Shape;3646;p63" hidden="0"/>
            <p:cNvSpPr/>
            <p:nvPr isPhoto="0" userDrawn="0"/>
          </p:nvSpPr>
          <p:spPr bwMode="auto">
            <a:xfrm>
              <a:off x="4199400" y="3323300"/>
              <a:ext cx="62200" cy="53425"/>
            </a:xfrm>
            <a:custGeom>
              <a:avLst/>
              <a:gdLst/>
              <a:ahLst/>
              <a:cxnLst/>
              <a:rect l="l" t="t" r="r" b="b"/>
              <a:pathLst>
                <a:path w="2488" h="2137" fill="norm" stroke="1"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47" name="Google Shape;3647;p63" hidden="0"/>
            <p:cNvSpPr/>
            <p:nvPr isPhoto="0" userDrawn="0"/>
          </p:nvSpPr>
          <p:spPr bwMode="auto">
            <a:xfrm>
              <a:off x="4199400" y="3399500"/>
              <a:ext cx="62200" cy="53350"/>
            </a:xfrm>
            <a:custGeom>
              <a:avLst/>
              <a:gdLst/>
              <a:ahLst/>
              <a:cxnLst/>
              <a:rect l="l" t="t" r="r" b="b"/>
              <a:pathLst>
                <a:path w="2488" h="2134" fill="norm" stroke="1"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48" name="Google Shape;3648;p63" hidden="0"/>
            <p:cNvSpPr/>
            <p:nvPr isPhoto="0" userDrawn="0"/>
          </p:nvSpPr>
          <p:spPr bwMode="auto">
            <a:xfrm>
              <a:off x="4199400" y="3475725"/>
              <a:ext cx="62200" cy="53350"/>
            </a:xfrm>
            <a:custGeom>
              <a:avLst/>
              <a:gdLst/>
              <a:ahLst/>
              <a:cxnLst/>
              <a:rect l="l" t="t" r="r" b="b"/>
              <a:pathLst>
                <a:path w="2488" h="2134" fill="norm" stroke="1"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49" name="Google Shape;3649;p63" hidden="0"/>
            <p:cNvSpPr/>
            <p:nvPr isPhoto="0" userDrawn="0"/>
          </p:nvSpPr>
          <p:spPr bwMode="auto">
            <a:xfrm>
              <a:off x="4199400" y="3551925"/>
              <a:ext cx="62200" cy="53250"/>
            </a:xfrm>
            <a:custGeom>
              <a:avLst/>
              <a:gdLst/>
              <a:ahLst/>
              <a:cxnLst/>
              <a:rect l="l" t="t" r="r" b="b"/>
              <a:pathLst>
                <a:path w="2488" h="2130" fill="norm" stroke="1"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50" name="Google Shape;3650;p63" hidden="0"/>
            <p:cNvSpPr/>
            <p:nvPr isPhoto="0" userDrawn="0"/>
          </p:nvSpPr>
          <p:spPr bwMode="auto">
            <a:xfrm>
              <a:off x="4199400" y="3627950"/>
              <a:ext cx="62200" cy="53425"/>
            </a:xfrm>
            <a:custGeom>
              <a:avLst/>
              <a:gdLst/>
              <a:ahLst/>
              <a:cxnLst/>
              <a:rect l="l" t="t" r="r" b="b"/>
              <a:pathLst>
                <a:path w="2488" h="2137" fill="norm" stroke="1"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51" name="Google Shape;3651;p63" hidden="0"/>
            <p:cNvSpPr/>
            <p:nvPr isPhoto="0" userDrawn="0"/>
          </p:nvSpPr>
          <p:spPr bwMode="auto">
            <a:xfrm>
              <a:off x="4199400" y="3704149"/>
              <a:ext cx="62200" cy="53450"/>
            </a:xfrm>
            <a:custGeom>
              <a:avLst/>
              <a:gdLst/>
              <a:ahLst/>
              <a:cxnLst/>
              <a:rect l="l" t="t" r="r" b="b"/>
              <a:pathLst>
                <a:path w="2488"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52" name="Google Shape;3652;p63" hidden="0"/>
            <p:cNvSpPr/>
            <p:nvPr isPhoto="0" userDrawn="0"/>
          </p:nvSpPr>
          <p:spPr bwMode="auto">
            <a:xfrm>
              <a:off x="4123175" y="3704149"/>
              <a:ext cx="62425" cy="53450"/>
            </a:xfrm>
            <a:custGeom>
              <a:avLst/>
              <a:gdLst/>
              <a:ahLst/>
              <a:cxnLst/>
              <a:rect l="l" t="t" r="r" b="b"/>
              <a:pathLst>
                <a:path w="2497" h="2138" fill="norm" stroke="1"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53" name="Google Shape;3653;p63" hidden="0"/>
            <p:cNvSpPr/>
            <p:nvPr isPhoto="0" userDrawn="0"/>
          </p:nvSpPr>
          <p:spPr bwMode="auto">
            <a:xfrm>
              <a:off x="4123175" y="3780375"/>
              <a:ext cx="62425" cy="53425"/>
            </a:xfrm>
            <a:custGeom>
              <a:avLst/>
              <a:gdLst/>
              <a:ahLst/>
              <a:cxnLst/>
              <a:rect l="l" t="t" r="r" b="b"/>
              <a:pathLst>
                <a:path w="2497" h="2137" fill="norm" stroke="1"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54" name="Google Shape;3654;p63" hidden="0"/>
            <p:cNvSpPr/>
            <p:nvPr isPhoto="0" userDrawn="0"/>
          </p:nvSpPr>
          <p:spPr bwMode="auto">
            <a:xfrm>
              <a:off x="4046950" y="3780375"/>
              <a:ext cx="62425" cy="53425"/>
            </a:xfrm>
            <a:custGeom>
              <a:avLst/>
              <a:gdLst/>
              <a:ahLst/>
              <a:cxnLst/>
              <a:rect l="l" t="t" r="r" b="b"/>
              <a:pathLst>
                <a:path w="2497" h="2137" fill="norm" stroke="1"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55" name="Google Shape;3655;p63" hidden="0"/>
            <p:cNvSpPr/>
            <p:nvPr isPhoto="0" userDrawn="0"/>
          </p:nvSpPr>
          <p:spPr bwMode="auto">
            <a:xfrm>
              <a:off x="4046950" y="3856775"/>
              <a:ext cx="62425" cy="53250"/>
            </a:xfrm>
            <a:custGeom>
              <a:avLst/>
              <a:gdLst/>
              <a:ahLst/>
              <a:cxnLst/>
              <a:rect l="l" t="t" r="r" b="b"/>
              <a:pathLst>
                <a:path w="2497" h="2130" fill="norm" stroke="1"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56" name="Google Shape;3656;p63" hidden="0"/>
            <p:cNvSpPr/>
            <p:nvPr isPhoto="0" userDrawn="0"/>
          </p:nvSpPr>
          <p:spPr bwMode="auto">
            <a:xfrm>
              <a:off x="4046950" y="4009000"/>
              <a:ext cx="62425" cy="53350"/>
            </a:xfrm>
            <a:custGeom>
              <a:avLst/>
              <a:gdLst/>
              <a:ahLst/>
              <a:cxnLst/>
              <a:rect l="l" t="t" r="r" b="b"/>
              <a:pathLst>
                <a:path w="2497" h="2134" fill="norm" stroke="1"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57" name="Google Shape;3657;p63" hidden="0"/>
            <p:cNvSpPr/>
            <p:nvPr isPhoto="0" userDrawn="0"/>
          </p:nvSpPr>
          <p:spPr bwMode="auto">
            <a:xfrm>
              <a:off x="4046950" y="3932800"/>
              <a:ext cx="62425" cy="53425"/>
            </a:xfrm>
            <a:custGeom>
              <a:avLst/>
              <a:gdLst/>
              <a:ahLst/>
              <a:cxnLst/>
              <a:rect l="l" t="t" r="r" b="b"/>
              <a:pathLst>
                <a:path w="2497" h="2137" fill="norm" stroke="1"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58" name="Google Shape;3658;p63" hidden="0"/>
            <p:cNvSpPr/>
            <p:nvPr isPhoto="0" userDrawn="0"/>
          </p:nvSpPr>
          <p:spPr bwMode="auto">
            <a:xfrm>
              <a:off x="3970949" y="3932800"/>
              <a:ext cx="62225" cy="53425"/>
            </a:xfrm>
            <a:custGeom>
              <a:avLst/>
              <a:gdLst/>
              <a:ahLst/>
              <a:cxnLst/>
              <a:rect l="l" t="t" r="r" b="b"/>
              <a:pathLst>
                <a:path w="2489" h="2137" fill="norm" stroke="1"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59" name="Google Shape;3659;p63" hidden="0"/>
            <p:cNvSpPr/>
            <p:nvPr isPhoto="0" userDrawn="0"/>
          </p:nvSpPr>
          <p:spPr bwMode="auto">
            <a:xfrm>
              <a:off x="3589875" y="2637775"/>
              <a:ext cx="62225" cy="53450"/>
            </a:xfrm>
            <a:custGeom>
              <a:avLst/>
              <a:gdLst/>
              <a:ahLst/>
              <a:cxnLst/>
              <a:rect l="l" t="t" r="r" b="b"/>
              <a:pathLst>
                <a:path w="2489" h="2138" fill="norm" stroke="1"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60" name="Google Shape;3660;p63" hidden="0"/>
            <p:cNvSpPr/>
            <p:nvPr isPhoto="0" userDrawn="0"/>
          </p:nvSpPr>
          <p:spPr bwMode="auto">
            <a:xfrm>
              <a:off x="3589875" y="2714000"/>
              <a:ext cx="62225" cy="53350"/>
            </a:xfrm>
            <a:custGeom>
              <a:avLst/>
              <a:gdLst/>
              <a:ahLst/>
              <a:cxnLst/>
              <a:rect l="l" t="t" r="r" b="b"/>
              <a:pathLst>
                <a:path w="2489" h="2134"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61" name="Google Shape;3661;p63" hidden="0"/>
            <p:cNvSpPr/>
            <p:nvPr isPhoto="0" userDrawn="0"/>
          </p:nvSpPr>
          <p:spPr bwMode="auto">
            <a:xfrm>
              <a:off x="3589875" y="2790200"/>
              <a:ext cx="62225" cy="53350"/>
            </a:xfrm>
            <a:custGeom>
              <a:avLst/>
              <a:gdLst/>
              <a:ahLst/>
              <a:cxnLst/>
              <a:rect l="l" t="t" r="r" b="b"/>
              <a:pathLst>
                <a:path w="2489" h="2134" fill="norm" stroke="1"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62" name="Google Shape;3662;p63" hidden="0"/>
            <p:cNvSpPr/>
            <p:nvPr isPhoto="0" userDrawn="0"/>
          </p:nvSpPr>
          <p:spPr bwMode="auto">
            <a:xfrm>
              <a:off x="3589875" y="2866425"/>
              <a:ext cx="62225" cy="53275"/>
            </a:xfrm>
            <a:custGeom>
              <a:avLst/>
              <a:gdLst/>
              <a:ahLst/>
              <a:cxnLst/>
              <a:rect l="l" t="t" r="r" b="b"/>
              <a:pathLst>
                <a:path w="2489" h="2131" fill="norm" stroke="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63" name="Google Shape;3663;p63" hidden="0"/>
            <p:cNvSpPr/>
            <p:nvPr isPhoto="0" userDrawn="0"/>
          </p:nvSpPr>
          <p:spPr bwMode="auto">
            <a:xfrm>
              <a:off x="3589875" y="2942425"/>
              <a:ext cx="62225" cy="53450"/>
            </a:xfrm>
            <a:custGeom>
              <a:avLst/>
              <a:gdLst/>
              <a:ahLst/>
              <a:cxnLst/>
              <a:rect l="l" t="t" r="r" b="b"/>
              <a:pathLst>
                <a:path w="2489" h="2138" fill="norm" stroke="1"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64" name="Google Shape;3664;p63" hidden="0"/>
            <p:cNvSpPr/>
            <p:nvPr isPhoto="0" userDrawn="0"/>
          </p:nvSpPr>
          <p:spPr bwMode="auto">
            <a:xfrm>
              <a:off x="3589875" y="3018650"/>
              <a:ext cx="62225" cy="53425"/>
            </a:xfrm>
            <a:custGeom>
              <a:avLst/>
              <a:gdLst/>
              <a:ahLst/>
              <a:cxnLst/>
              <a:rect l="l" t="t" r="r" b="b"/>
              <a:pathLst>
                <a:path w="2489" h="2137" fill="norm" stroke="1"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65" name="Google Shape;3665;p63" hidden="0"/>
            <p:cNvSpPr/>
            <p:nvPr isPhoto="0" userDrawn="0"/>
          </p:nvSpPr>
          <p:spPr bwMode="auto">
            <a:xfrm>
              <a:off x="3589875" y="3094850"/>
              <a:ext cx="62225" cy="53350"/>
            </a:xfrm>
            <a:custGeom>
              <a:avLst/>
              <a:gdLst/>
              <a:ahLst/>
              <a:cxnLst/>
              <a:rect l="l" t="t" r="r" b="b"/>
              <a:pathLst>
                <a:path w="2489" h="2134" fill="norm" stroke="1"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66" name="Google Shape;3666;p63" hidden="0"/>
            <p:cNvSpPr/>
            <p:nvPr isPhoto="0" userDrawn="0"/>
          </p:nvSpPr>
          <p:spPr bwMode="auto">
            <a:xfrm>
              <a:off x="3285225" y="2866425"/>
              <a:ext cx="62225" cy="53275"/>
            </a:xfrm>
            <a:custGeom>
              <a:avLst/>
              <a:gdLst/>
              <a:ahLst/>
              <a:cxnLst/>
              <a:rect l="l" t="t" r="r" b="b"/>
              <a:pathLst>
                <a:path w="2489" h="2131" fill="norm" stroke="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67" name="Google Shape;3667;p63" hidden="0"/>
            <p:cNvSpPr/>
            <p:nvPr isPhoto="0" userDrawn="0"/>
          </p:nvSpPr>
          <p:spPr bwMode="auto">
            <a:xfrm>
              <a:off x="3285225" y="2942425"/>
              <a:ext cx="62225" cy="53450"/>
            </a:xfrm>
            <a:custGeom>
              <a:avLst/>
              <a:gdLst/>
              <a:ahLst/>
              <a:cxnLst/>
              <a:rect l="l" t="t" r="r" b="b"/>
              <a:pathLst>
                <a:path w="2489" h="2138" fill="norm" stroke="1"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68" name="Google Shape;3668;p63" hidden="0"/>
            <p:cNvSpPr/>
            <p:nvPr isPhoto="0" userDrawn="0"/>
          </p:nvSpPr>
          <p:spPr bwMode="auto">
            <a:xfrm>
              <a:off x="3285225" y="3018650"/>
              <a:ext cx="62225" cy="53425"/>
            </a:xfrm>
            <a:custGeom>
              <a:avLst/>
              <a:gdLst/>
              <a:ahLst/>
              <a:cxnLst/>
              <a:rect l="l" t="t" r="r" b="b"/>
              <a:pathLst>
                <a:path w="2489" h="2137" fill="norm" stroke="1"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69" name="Google Shape;3669;p63" hidden="0"/>
            <p:cNvSpPr/>
            <p:nvPr isPhoto="0" userDrawn="0"/>
          </p:nvSpPr>
          <p:spPr bwMode="auto">
            <a:xfrm>
              <a:off x="3361450" y="2790200"/>
              <a:ext cx="62200" cy="53350"/>
            </a:xfrm>
            <a:custGeom>
              <a:avLst/>
              <a:gdLst/>
              <a:ahLst/>
              <a:cxnLst/>
              <a:rect l="l" t="t" r="r" b="b"/>
              <a:pathLst>
                <a:path w="2488" h="2134" fill="norm" stroke="1"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70" name="Google Shape;3670;p63" hidden="0"/>
            <p:cNvSpPr/>
            <p:nvPr isPhoto="0" userDrawn="0"/>
          </p:nvSpPr>
          <p:spPr bwMode="auto">
            <a:xfrm>
              <a:off x="3361450" y="2866425"/>
              <a:ext cx="62200" cy="53275"/>
            </a:xfrm>
            <a:custGeom>
              <a:avLst/>
              <a:gdLst/>
              <a:ahLst/>
              <a:cxnLst/>
              <a:rect l="l" t="t" r="r" b="b"/>
              <a:pathLst>
                <a:path w="2488" h="2131" fill="norm" stroke="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71" name="Google Shape;3671;p63" hidden="0"/>
            <p:cNvSpPr/>
            <p:nvPr isPhoto="0" userDrawn="0"/>
          </p:nvSpPr>
          <p:spPr bwMode="auto">
            <a:xfrm>
              <a:off x="3361450" y="2942425"/>
              <a:ext cx="62200" cy="53450"/>
            </a:xfrm>
            <a:custGeom>
              <a:avLst/>
              <a:gdLst/>
              <a:ahLst/>
              <a:cxnLst/>
              <a:rect l="l" t="t" r="r" b="b"/>
              <a:pathLst>
                <a:path w="2488" h="2138" fill="norm" stroke="1"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72" name="Google Shape;3672;p63" hidden="0"/>
            <p:cNvSpPr/>
            <p:nvPr isPhoto="0" userDrawn="0"/>
          </p:nvSpPr>
          <p:spPr bwMode="auto">
            <a:xfrm>
              <a:off x="3361450" y="3018650"/>
              <a:ext cx="62200" cy="53425"/>
            </a:xfrm>
            <a:custGeom>
              <a:avLst/>
              <a:gdLst/>
              <a:ahLst/>
              <a:cxnLst/>
              <a:rect l="l" t="t" r="r" b="b"/>
              <a:pathLst>
                <a:path w="2488" h="2137" fill="norm" stroke="1"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73" name="Google Shape;3673;p63" hidden="0"/>
            <p:cNvSpPr/>
            <p:nvPr isPhoto="0" userDrawn="0"/>
          </p:nvSpPr>
          <p:spPr bwMode="auto">
            <a:xfrm>
              <a:off x="3361450" y="3094850"/>
              <a:ext cx="62200" cy="53350"/>
            </a:xfrm>
            <a:custGeom>
              <a:avLst/>
              <a:gdLst/>
              <a:ahLst/>
              <a:cxnLst/>
              <a:rect l="l" t="t" r="r" b="b"/>
              <a:pathLst>
                <a:path w="2488" h="2134" fill="norm" stroke="1"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74" name="Google Shape;3674;p63" hidden="0"/>
            <p:cNvSpPr/>
            <p:nvPr isPhoto="0" userDrawn="0"/>
          </p:nvSpPr>
          <p:spPr bwMode="auto">
            <a:xfrm>
              <a:off x="3437450" y="2637775"/>
              <a:ext cx="62425" cy="53450"/>
            </a:xfrm>
            <a:custGeom>
              <a:avLst/>
              <a:gdLst/>
              <a:ahLst/>
              <a:cxnLst/>
              <a:rect l="l" t="t" r="r" b="b"/>
              <a:pathLst>
                <a:path w="2497" h="2138" fill="norm" stroke="1"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75" name="Google Shape;3675;p63" hidden="0"/>
            <p:cNvSpPr/>
            <p:nvPr isPhoto="0" userDrawn="0"/>
          </p:nvSpPr>
          <p:spPr bwMode="auto">
            <a:xfrm>
              <a:off x="3437450" y="2714000"/>
              <a:ext cx="62425" cy="53350"/>
            </a:xfrm>
            <a:custGeom>
              <a:avLst/>
              <a:gdLst/>
              <a:ahLst/>
              <a:cxnLst/>
              <a:rect l="l" t="t" r="r" b="b"/>
              <a:pathLst>
                <a:path w="2497" h="2134" fill="norm" stroke="1"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76" name="Google Shape;3676;p63" hidden="0"/>
            <p:cNvSpPr/>
            <p:nvPr isPhoto="0" userDrawn="0"/>
          </p:nvSpPr>
          <p:spPr bwMode="auto">
            <a:xfrm>
              <a:off x="3437450" y="2790200"/>
              <a:ext cx="62425" cy="53350"/>
            </a:xfrm>
            <a:custGeom>
              <a:avLst/>
              <a:gdLst/>
              <a:ahLst/>
              <a:cxnLst/>
              <a:rect l="l" t="t" r="r" b="b"/>
              <a:pathLst>
                <a:path w="2497" h="2134" fill="norm" stroke="1"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77" name="Google Shape;3677;p63" hidden="0"/>
            <p:cNvSpPr/>
            <p:nvPr isPhoto="0" userDrawn="0"/>
          </p:nvSpPr>
          <p:spPr bwMode="auto">
            <a:xfrm>
              <a:off x="3437450" y="2866425"/>
              <a:ext cx="62425" cy="53275"/>
            </a:xfrm>
            <a:custGeom>
              <a:avLst/>
              <a:gdLst/>
              <a:ahLst/>
              <a:cxnLst/>
              <a:rect l="l" t="t" r="r" b="b"/>
              <a:pathLst>
                <a:path w="2497" h="2131" fill="norm" stroke="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78" name="Google Shape;3678;p63" hidden="0"/>
            <p:cNvSpPr/>
            <p:nvPr isPhoto="0" userDrawn="0"/>
          </p:nvSpPr>
          <p:spPr bwMode="auto">
            <a:xfrm>
              <a:off x="3437450" y="2942425"/>
              <a:ext cx="62425" cy="53450"/>
            </a:xfrm>
            <a:custGeom>
              <a:avLst/>
              <a:gdLst/>
              <a:ahLst/>
              <a:cxnLst/>
              <a:rect l="l" t="t" r="r" b="b"/>
              <a:pathLst>
                <a:path w="2497" h="2138" fill="norm" stroke="1"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79" name="Google Shape;3679;p63" hidden="0"/>
            <p:cNvSpPr/>
            <p:nvPr isPhoto="0" userDrawn="0"/>
          </p:nvSpPr>
          <p:spPr bwMode="auto">
            <a:xfrm>
              <a:off x="3437450" y="3018650"/>
              <a:ext cx="62425" cy="53425"/>
            </a:xfrm>
            <a:custGeom>
              <a:avLst/>
              <a:gdLst/>
              <a:ahLst/>
              <a:cxnLst/>
              <a:rect l="l" t="t" r="r" b="b"/>
              <a:pathLst>
                <a:path w="2497" h="2137" fill="norm" stroke="1"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80" name="Google Shape;3680;p63" hidden="0"/>
            <p:cNvSpPr/>
            <p:nvPr isPhoto="0" userDrawn="0"/>
          </p:nvSpPr>
          <p:spPr bwMode="auto">
            <a:xfrm>
              <a:off x="3437450" y="3094850"/>
              <a:ext cx="62425" cy="53350"/>
            </a:xfrm>
            <a:custGeom>
              <a:avLst/>
              <a:gdLst/>
              <a:ahLst/>
              <a:cxnLst/>
              <a:rect l="l" t="t" r="r" b="b"/>
              <a:pathLst>
                <a:path w="2497" h="2134" fill="norm" stroke="1"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81" name="Google Shape;3681;p63" hidden="0"/>
            <p:cNvSpPr/>
            <p:nvPr isPhoto="0" userDrawn="0"/>
          </p:nvSpPr>
          <p:spPr bwMode="auto">
            <a:xfrm>
              <a:off x="3513675" y="2637775"/>
              <a:ext cx="62425" cy="53450"/>
            </a:xfrm>
            <a:custGeom>
              <a:avLst/>
              <a:gdLst/>
              <a:ahLst/>
              <a:cxnLst/>
              <a:rect l="l" t="t" r="r" b="b"/>
              <a:pathLst>
                <a:path w="2497"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82" name="Google Shape;3682;p63" hidden="0"/>
            <p:cNvSpPr/>
            <p:nvPr isPhoto="0" userDrawn="0"/>
          </p:nvSpPr>
          <p:spPr bwMode="auto">
            <a:xfrm>
              <a:off x="3513675" y="2714000"/>
              <a:ext cx="62425" cy="53350"/>
            </a:xfrm>
            <a:custGeom>
              <a:avLst/>
              <a:gdLst/>
              <a:ahLst/>
              <a:cxnLst/>
              <a:rect l="l" t="t" r="r" b="b"/>
              <a:pathLst>
                <a:path w="2497"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83" name="Google Shape;3683;p63" hidden="0"/>
            <p:cNvSpPr/>
            <p:nvPr isPhoto="0" userDrawn="0"/>
          </p:nvSpPr>
          <p:spPr bwMode="auto">
            <a:xfrm>
              <a:off x="3513675" y="2790200"/>
              <a:ext cx="62425" cy="53350"/>
            </a:xfrm>
            <a:custGeom>
              <a:avLst/>
              <a:gdLst/>
              <a:ahLst/>
              <a:cxnLst/>
              <a:rect l="l" t="t" r="r" b="b"/>
              <a:pathLst>
                <a:path w="2497"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84" name="Google Shape;3684;p63" hidden="0"/>
            <p:cNvSpPr/>
            <p:nvPr isPhoto="0" userDrawn="0"/>
          </p:nvSpPr>
          <p:spPr bwMode="auto">
            <a:xfrm>
              <a:off x="3513675" y="2866425"/>
              <a:ext cx="62425" cy="53275"/>
            </a:xfrm>
            <a:custGeom>
              <a:avLst/>
              <a:gdLst/>
              <a:ahLst/>
              <a:cxnLst/>
              <a:rect l="l" t="t" r="r" b="b"/>
              <a:pathLst>
                <a:path w="2497" h="2131" fill="norm" stroke="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85" name="Google Shape;3685;p63" hidden="0"/>
            <p:cNvSpPr/>
            <p:nvPr isPhoto="0" userDrawn="0"/>
          </p:nvSpPr>
          <p:spPr bwMode="auto">
            <a:xfrm>
              <a:off x="3513675" y="2942425"/>
              <a:ext cx="62425" cy="53450"/>
            </a:xfrm>
            <a:custGeom>
              <a:avLst/>
              <a:gdLst/>
              <a:ahLst/>
              <a:cxnLst/>
              <a:rect l="l" t="t" r="r" b="b"/>
              <a:pathLst>
                <a:path w="2497" h="2138" fill="norm" stroke="1"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86" name="Google Shape;3686;p63" hidden="0"/>
            <p:cNvSpPr/>
            <p:nvPr isPhoto="0" userDrawn="0"/>
          </p:nvSpPr>
          <p:spPr bwMode="auto">
            <a:xfrm>
              <a:off x="3513675" y="3018650"/>
              <a:ext cx="62425" cy="53425"/>
            </a:xfrm>
            <a:custGeom>
              <a:avLst/>
              <a:gdLst/>
              <a:ahLst/>
              <a:cxnLst/>
              <a:rect l="l" t="t" r="r" b="b"/>
              <a:pathLst>
                <a:path w="2497" h="2137" fill="norm" stroke="1"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87" name="Google Shape;3687;p63" hidden="0"/>
            <p:cNvSpPr/>
            <p:nvPr isPhoto="0" userDrawn="0"/>
          </p:nvSpPr>
          <p:spPr bwMode="auto">
            <a:xfrm>
              <a:off x="3513675" y="3094850"/>
              <a:ext cx="62425" cy="53350"/>
            </a:xfrm>
            <a:custGeom>
              <a:avLst/>
              <a:gdLst/>
              <a:ahLst/>
              <a:cxnLst/>
              <a:rect l="l" t="t" r="r" b="b"/>
              <a:pathLst>
                <a:path w="2497"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88" name="Google Shape;3688;p63" hidden="0"/>
            <p:cNvSpPr/>
            <p:nvPr isPhoto="0" userDrawn="0"/>
          </p:nvSpPr>
          <p:spPr bwMode="auto">
            <a:xfrm>
              <a:off x="3513675" y="3171074"/>
              <a:ext cx="62425" cy="53275"/>
            </a:xfrm>
            <a:custGeom>
              <a:avLst/>
              <a:gdLst/>
              <a:ahLst/>
              <a:cxnLst/>
              <a:rect l="l" t="t" r="r" b="b"/>
              <a:pathLst>
                <a:path w="2497" h="2131" fill="norm" stroke="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89" name="Google Shape;3689;p63" hidden="0"/>
            <p:cNvSpPr/>
            <p:nvPr isPhoto="0" userDrawn="0"/>
          </p:nvSpPr>
          <p:spPr bwMode="auto">
            <a:xfrm>
              <a:off x="3589875" y="3171074"/>
              <a:ext cx="62225" cy="53275"/>
            </a:xfrm>
            <a:custGeom>
              <a:avLst/>
              <a:gdLst/>
              <a:ahLst/>
              <a:cxnLst/>
              <a:rect l="l" t="t" r="r" b="b"/>
              <a:pathLst>
                <a:path w="2489" h="2131" fill="norm" stroke="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90" name="Google Shape;3690;p63" hidden="0"/>
            <p:cNvSpPr/>
            <p:nvPr isPhoto="0" userDrawn="0"/>
          </p:nvSpPr>
          <p:spPr bwMode="auto">
            <a:xfrm>
              <a:off x="3666100" y="2637775"/>
              <a:ext cx="62200" cy="53450"/>
            </a:xfrm>
            <a:custGeom>
              <a:avLst/>
              <a:gdLst/>
              <a:ahLst/>
              <a:cxnLst/>
              <a:rect l="l" t="t" r="r" b="b"/>
              <a:pathLst>
                <a:path w="2488"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91" name="Google Shape;3691;p63" hidden="0"/>
            <p:cNvSpPr/>
            <p:nvPr isPhoto="0" userDrawn="0"/>
          </p:nvSpPr>
          <p:spPr bwMode="auto">
            <a:xfrm>
              <a:off x="3666100" y="2714000"/>
              <a:ext cx="62200" cy="53350"/>
            </a:xfrm>
            <a:custGeom>
              <a:avLst/>
              <a:gdLst/>
              <a:ahLst/>
              <a:cxnLst/>
              <a:rect l="l" t="t" r="r" b="b"/>
              <a:pathLst>
                <a:path w="2488"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92" name="Google Shape;3692;p63" hidden="0"/>
            <p:cNvSpPr/>
            <p:nvPr isPhoto="0" userDrawn="0"/>
          </p:nvSpPr>
          <p:spPr bwMode="auto">
            <a:xfrm>
              <a:off x="3666100" y="2790200"/>
              <a:ext cx="62200" cy="53350"/>
            </a:xfrm>
            <a:custGeom>
              <a:avLst/>
              <a:gdLst/>
              <a:ahLst/>
              <a:cxnLst/>
              <a:rect l="l" t="t" r="r" b="b"/>
              <a:pathLst>
                <a:path w="2488"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93" name="Google Shape;3693;p63" hidden="0"/>
            <p:cNvSpPr/>
            <p:nvPr isPhoto="0" userDrawn="0"/>
          </p:nvSpPr>
          <p:spPr bwMode="auto">
            <a:xfrm>
              <a:off x="3666100" y="2942425"/>
              <a:ext cx="62200" cy="53450"/>
            </a:xfrm>
            <a:custGeom>
              <a:avLst/>
              <a:gdLst/>
              <a:ahLst/>
              <a:cxnLst/>
              <a:rect l="l" t="t" r="r" b="b"/>
              <a:pathLst>
                <a:path w="2488" h="2138" fill="norm" stroke="1"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94" name="Google Shape;3694;p63" hidden="0"/>
            <p:cNvSpPr/>
            <p:nvPr isPhoto="0" userDrawn="0"/>
          </p:nvSpPr>
          <p:spPr bwMode="auto">
            <a:xfrm>
              <a:off x="3666100" y="3018650"/>
              <a:ext cx="62200" cy="53425"/>
            </a:xfrm>
            <a:custGeom>
              <a:avLst/>
              <a:gdLst/>
              <a:ahLst/>
              <a:cxnLst/>
              <a:rect l="l" t="t" r="r" b="b"/>
              <a:pathLst>
                <a:path w="2488" h="2137" fill="norm" stroke="1"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95" name="Google Shape;3695;p63" hidden="0"/>
            <p:cNvSpPr/>
            <p:nvPr isPhoto="0" userDrawn="0"/>
          </p:nvSpPr>
          <p:spPr bwMode="auto">
            <a:xfrm>
              <a:off x="3666100" y="3094850"/>
              <a:ext cx="62200" cy="53350"/>
            </a:xfrm>
            <a:custGeom>
              <a:avLst/>
              <a:gdLst/>
              <a:ahLst/>
              <a:cxnLst/>
              <a:rect l="l" t="t" r="r" b="b"/>
              <a:pathLst>
                <a:path w="2488"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96" name="Google Shape;3696;p63" hidden="0"/>
            <p:cNvSpPr/>
            <p:nvPr isPhoto="0" userDrawn="0"/>
          </p:nvSpPr>
          <p:spPr bwMode="auto">
            <a:xfrm>
              <a:off x="3666100" y="3171074"/>
              <a:ext cx="62200" cy="53275"/>
            </a:xfrm>
            <a:custGeom>
              <a:avLst/>
              <a:gdLst/>
              <a:ahLst/>
              <a:cxnLst/>
              <a:rect l="l" t="t" r="r" b="b"/>
              <a:pathLst>
                <a:path w="2488" h="2131" fill="norm" stroke="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97" name="Google Shape;3697;p63" hidden="0"/>
            <p:cNvSpPr/>
            <p:nvPr isPhoto="0" userDrawn="0"/>
          </p:nvSpPr>
          <p:spPr bwMode="auto">
            <a:xfrm>
              <a:off x="3742300" y="2637775"/>
              <a:ext cx="62225" cy="53450"/>
            </a:xfrm>
            <a:custGeom>
              <a:avLst/>
              <a:gdLst/>
              <a:ahLst/>
              <a:cxnLst/>
              <a:rect l="l" t="t" r="r" b="b"/>
              <a:pathLst>
                <a:path w="2489" h="2138" fill="norm" stroke="1"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98" name="Google Shape;3698;p63" hidden="0"/>
            <p:cNvSpPr/>
            <p:nvPr isPhoto="0" userDrawn="0"/>
          </p:nvSpPr>
          <p:spPr bwMode="auto">
            <a:xfrm>
              <a:off x="3742300" y="2714000"/>
              <a:ext cx="62225" cy="53350"/>
            </a:xfrm>
            <a:custGeom>
              <a:avLst/>
              <a:gdLst/>
              <a:ahLst/>
              <a:cxnLst/>
              <a:rect l="l" t="t" r="r" b="b"/>
              <a:pathLst>
                <a:path w="2489" h="2134" fill="norm" stroke="1"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699" name="Google Shape;3699;p63" hidden="0"/>
            <p:cNvSpPr/>
            <p:nvPr isPhoto="0" userDrawn="0"/>
          </p:nvSpPr>
          <p:spPr bwMode="auto">
            <a:xfrm>
              <a:off x="3742300" y="2790200"/>
              <a:ext cx="62225" cy="53350"/>
            </a:xfrm>
            <a:custGeom>
              <a:avLst/>
              <a:gdLst/>
              <a:ahLst/>
              <a:cxnLst/>
              <a:rect l="l" t="t" r="r" b="b"/>
              <a:pathLst>
                <a:path w="2489" h="2134" fill="norm" stroke="1"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00" name="Google Shape;3700;p63" hidden="0"/>
            <p:cNvSpPr/>
            <p:nvPr isPhoto="0" userDrawn="0"/>
          </p:nvSpPr>
          <p:spPr bwMode="auto">
            <a:xfrm>
              <a:off x="3742300" y="2942425"/>
              <a:ext cx="62225" cy="53450"/>
            </a:xfrm>
            <a:custGeom>
              <a:avLst/>
              <a:gdLst/>
              <a:ahLst/>
              <a:cxnLst/>
              <a:rect l="l" t="t" r="r" b="b"/>
              <a:pathLst>
                <a:path w="2489" h="2138" fill="norm" stroke="1"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01" name="Google Shape;3701;p63" hidden="0"/>
            <p:cNvSpPr/>
            <p:nvPr isPhoto="0" userDrawn="0"/>
          </p:nvSpPr>
          <p:spPr bwMode="auto">
            <a:xfrm>
              <a:off x="3742300" y="3018650"/>
              <a:ext cx="62225" cy="53350"/>
            </a:xfrm>
            <a:custGeom>
              <a:avLst/>
              <a:gdLst/>
              <a:ahLst/>
              <a:cxnLst/>
              <a:rect l="l" t="t" r="r" b="b"/>
              <a:pathLst>
                <a:path w="2489" h="2134" fill="norm" stroke="1"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02" name="Google Shape;3702;p63" hidden="0"/>
            <p:cNvSpPr/>
            <p:nvPr isPhoto="0" userDrawn="0"/>
          </p:nvSpPr>
          <p:spPr bwMode="auto">
            <a:xfrm>
              <a:off x="3742300" y="3094850"/>
              <a:ext cx="62225" cy="53350"/>
            </a:xfrm>
            <a:custGeom>
              <a:avLst/>
              <a:gdLst/>
              <a:ahLst/>
              <a:cxnLst/>
              <a:rect l="l" t="t" r="r" b="b"/>
              <a:pathLst>
                <a:path w="2489" h="2134" fill="norm" stroke="1"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03" name="Google Shape;3703;p63" hidden="0"/>
            <p:cNvSpPr/>
            <p:nvPr isPhoto="0" userDrawn="0"/>
          </p:nvSpPr>
          <p:spPr bwMode="auto">
            <a:xfrm>
              <a:off x="3742300" y="3171074"/>
              <a:ext cx="62225" cy="53300"/>
            </a:xfrm>
            <a:custGeom>
              <a:avLst/>
              <a:gdLst/>
              <a:ahLst/>
              <a:cxnLst/>
              <a:rect l="l" t="t" r="r" b="b"/>
              <a:pathLst>
                <a:path w="2489" h="2132" fill="norm" stroke="1"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04" name="Google Shape;3704;p63" hidden="0"/>
            <p:cNvSpPr/>
            <p:nvPr isPhoto="0" userDrawn="0"/>
          </p:nvSpPr>
          <p:spPr bwMode="auto">
            <a:xfrm>
              <a:off x="3742300" y="3247075"/>
              <a:ext cx="62225" cy="53450"/>
            </a:xfrm>
            <a:custGeom>
              <a:avLst/>
              <a:gdLst/>
              <a:ahLst/>
              <a:cxnLst/>
              <a:rect l="l" t="t" r="r" b="b"/>
              <a:pathLst>
                <a:path w="2489" h="2138" fill="norm" stroke="1"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05" name="Google Shape;3705;p63" hidden="0"/>
            <p:cNvSpPr/>
            <p:nvPr isPhoto="0" userDrawn="0"/>
          </p:nvSpPr>
          <p:spPr bwMode="auto">
            <a:xfrm>
              <a:off x="3818525" y="2714000"/>
              <a:ext cx="62225" cy="53350"/>
            </a:xfrm>
            <a:custGeom>
              <a:avLst/>
              <a:gdLst/>
              <a:ahLst/>
              <a:cxnLst/>
              <a:rect l="l" t="t" r="r" b="b"/>
              <a:pathLst>
                <a:path w="2489"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06" name="Google Shape;3706;p63" hidden="0"/>
            <p:cNvSpPr/>
            <p:nvPr isPhoto="0" userDrawn="0"/>
          </p:nvSpPr>
          <p:spPr bwMode="auto">
            <a:xfrm>
              <a:off x="3818525" y="2790200"/>
              <a:ext cx="62225" cy="53350"/>
            </a:xfrm>
            <a:custGeom>
              <a:avLst/>
              <a:gdLst/>
              <a:ahLst/>
              <a:cxnLst/>
              <a:rect l="l" t="t" r="r" b="b"/>
              <a:pathLst>
                <a:path w="2489"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07" name="Google Shape;3707;p63" hidden="0"/>
            <p:cNvSpPr/>
            <p:nvPr isPhoto="0" userDrawn="0"/>
          </p:nvSpPr>
          <p:spPr bwMode="auto">
            <a:xfrm>
              <a:off x="3818525" y="2942425"/>
              <a:ext cx="62225" cy="53450"/>
            </a:xfrm>
            <a:custGeom>
              <a:avLst/>
              <a:gdLst/>
              <a:ahLst/>
              <a:cxnLst/>
              <a:rect l="l" t="t" r="r" b="b"/>
              <a:pathLst>
                <a:path w="2489" h="2138" fill="norm" stroke="1"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08" name="Google Shape;3708;p63" hidden="0"/>
            <p:cNvSpPr/>
            <p:nvPr isPhoto="0" userDrawn="0"/>
          </p:nvSpPr>
          <p:spPr bwMode="auto">
            <a:xfrm>
              <a:off x="3818525" y="3018650"/>
              <a:ext cx="62225" cy="53425"/>
            </a:xfrm>
            <a:custGeom>
              <a:avLst/>
              <a:gdLst/>
              <a:ahLst/>
              <a:cxnLst/>
              <a:rect l="l" t="t" r="r" b="b"/>
              <a:pathLst>
                <a:path w="2489" h="2137" fill="norm" stroke="1"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09" name="Google Shape;3709;p63" hidden="0"/>
            <p:cNvSpPr/>
            <p:nvPr isPhoto="0" userDrawn="0"/>
          </p:nvSpPr>
          <p:spPr bwMode="auto">
            <a:xfrm>
              <a:off x="3818525" y="3094850"/>
              <a:ext cx="62225" cy="53350"/>
            </a:xfrm>
            <a:custGeom>
              <a:avLst/>
              <a:gdLst/>
              <a:ahLst/>
              <a:cxnLst/>
              <a:rect l="l" t="t" r="r" b="b"/>
              <a:pathLst>
                <a:path w="2489"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10" name="Google Shape;3710;p63" hidden="0"/>
            <p:cNvSpPr/>
            <p:nvPr isPhoto="0" userDrawn="0"/>
          </p:nvSpPr>
          <p:spPr bwMode="auto">
            <a:xfrm>
              <a:off x="3818525" y="3171074"/>
              <a:ext cx="62225" cy="53275"/>
            </a:xfrm>
            <a:custGeom>
              <a:avLst/>
              <a:gdLst/>
              <a:ahLst/>
              <a:cxnLst/>
              <a:rect l="l" t="t" r="r" b="b"/>
              <a:pathLst>
                <a:path w="2489" h="2131" fill="norm" stroke="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11" name="Google Shape;3711;p63" hidden="0"/>
            <p:cNvSpPr/>
            <p:nvPr isPhoto="0" userDrawn="0"/>
          </p:nvSpPr>
          <p:spPr bwMode="auto">
            <a:xfrm>
              <a:off x="3818525" y="3247075"/>
              <a:ext cx="62225" cy="53450"/>
            </a:xfrm>
            <a:custGeom>
              <a:avLst/>
              <a:gdLst/>
              <a:ahLst/>
              <a:cxnLst/>
              <a:rect l="l" t="t" r="r" b="b"/>
              <a:pathLst>
                <a:path w="2489"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12" name="Google Shape;3712;p63" hidden="0"/>
            <p:cNvSpPr/>
            <p:nvPr isPhoto="0" userDrawn="0"/>
          </p:nvSpPr>
          <p:spPr bwMode="auto">
            <a:xfrm>
              <a:off x="3818525" y="3323300"/>
              <a:ext cx="62225" cy="53425"/>
            </a:xfrm>
            <a:custGeom>
              <a:avLst/>
              <a:gdLst/>
              <a:ahLst/>
              <a:cxnLst/>
              <a:rect l="l" t="t" r="r" b="b"/>
              <a:pathLst>
                <a:path w="2489" h="2137" fill="norm" stroke="1"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13" name="Google Shape;3713;p63" hidden="0"/>
            <p:cNvSpPr/>
            <p:nvPr isPhoto="0" userDrawn="0"/>
          </p:nvSpPr>
          <p:spPr bwMode="auto">
            <a:xfrm>
              <a:off x="3818525" y="3399500"/>
              <a:ext cx="62225" cy="53350"/>
            </a:xfrm>
            <a:custGeom>
              <a:avLst/>
              <a:gdLst/>
              <a:ahLst/>
              <a:cxnLst/>
              <a:rect l="l" t="t" r="r" b="b"/>
              <a:pathLst>
                <a:path w="2489"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14" name="Google Shape;3714;p63" hidden="0"/>
            <p:cNvSpPr/>
            <p:nvPr isPhoto="0" userDrawn="0"/>
          </p:nvSpPr>
          <p:spPr bwMode="auto">
            <a:xfrm>
              <a:off x="3818525" y="3780375"/>
              <a:ext cx="62425" cy="53425"/>
            </a:xfrm>
            <a:custGeom>
              <a:avLst/>
              <a:gdLst/>
              <a:ahLst/>
              <a:cxnLst/>
              <a:rect l="l" t="t" r="r" b="b"/>
              <a:pathLst>
                <a:path w="2497" h="2137" fill="norm" stroke="1"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15" name="Google Shape;3715;p63" hidden="0"/>
            <p:cNvSpPr/>
            <p:nvPr isPhoto="0" userDrawn="0"/>
          </p:nvSpPr>
          <p:spPr bwMode="auto">
            <a:xfrm>
              <a:off x="3894725" y="2790200"/>
              <a:ext cx="62225" cy="53350"/>
            </a:xfrm>
            <a:custGeom>
              <a:avLst/>
              <a:gdLst/>
              <a:ahLst/>
              <a:cxnLst/>
              <a:rect l="l" t="t" r="r" b="b"/>
              <a:pathLst>
                <a:path w="2489" h="2134" fill="norm" stroke="1"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16" name="Google Shape;3716;p63" hidden="0"/>
            <p:cNvSpPr/>
            <p:nvPr isPhoto="0" userDrawn="0"/>
          </p:nvSpPr>
          <p:spPr bwMode="auto">
            <a:xfrm>
              <a:off x="3894725" y="3932800"/>
              <a:ext cx="62225" cy="53425"/>
            </a:xfrm>
            <a:custGeom>
              <a:avLst/>
              <a:gdLst/>
              <a:ahLst/>
              <a:cxnLst/>
              <a:rect l="l" t="t" r="r" b="b"/>
              <a:pathLst>
                <a:path w="2489" h="2137" fill="norm" stroke="1"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17" name="Google Shape;3717;p63" hidden="0"/>
            <p:cNvSpPr/>
            <p:nvPr isPhoto="0" userDrawn="0"/>
          </p:nvSpPr>
          <p:spPr bwMode="auto">
            <a:xfrm>
              <a:off x="3894725" y="3856775"/>
              <a:ext cx="62175" cy="53250"/>
            </a:xfrm>
            <a:custGeom>
              <a:avLst/>
              <a:gdLst/>
              <a:ahLst/>
              <a:cxnLst/>
              <a:rect l="l" t="t" r="r" b="b"/>
              <a:pathLst>
                <a:path w="2487" h="2130" fill="norm" stroke="1"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18" name="Google Shape;3718;p63" hidden="0"/>
            <p:cNvSpPr/>
            <p:nvPr isPhoto="0" userDrawn="0"/>
          </p:nvSpPr>
          <p:spPr bwMode="auto">
            <a:xfrm>
              <a:off x="3894725" y="3780375"/>
              <a:ext cx="62425" cy="53425"/>
            </a:xfrm>
            <a:custGeom>
              <a:avLst/>
              <a:gdLst/>
              <a:ahLst/>
              <a:cxnLst/>
              <a:rect l="l" t="t" r="r" b="b"/>
              <a:pathLst>
                <a:path w="2497" h="2137" fill="norm" stroke="1"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19" name="Google Shape;3719;p63" hidden="0"/>
            <p:cNvSpPr/>
            <p:nvPr isPhoto="0" userDrawn="0"/>
          </p:nvSpPr>
          <p:spPr bwMode="auto">
            <a:xfrm>
              <a:off x="3894725" y="3704149"/>
              <a:ext cx="62225" cy="53450"/>
            </a:xfrm>
            <a:custGeom>
              <a:avLst/>
              <a:gdLst/>
              <a:ahLst/>
              <a:cxnLst/>
              <a:rect l="l" t="t" r="r" b="b"/>
              <a:pathLst>
                <a:path w="2489" h="2138" fill="norm" stroke="1"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20" name="Google Shape;3720;p63" hidden="0"/>
            <p:cNvSpPr/>
            <p:nvPr isPhoto="0" userDrawn="0"/>
          </p:nvSpPr>
          <p:spPr bwMode="auto">
            <a:xfrm>
              <a:off x="3894725" y="3627950"/>
              <a:ext cx="62225" cy="53425"/>
            </a:xfrm>
            <a:custGeom>
              <a:avLst/>
              <a:gdLst/>
              <a:ahLst/>
              <a:cxnLst/>
              <a:rect l="l" t="t" r="r" b="b"/>
              <a:pathLst>
                <a:path w="2489" h="2137" fill="norm" stroke="1"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21" name="Google Shape;3721;p63" hidden="0"/>
            <p:cNvSpPr/>
            <p:nvPr isPhoto="0" userDrawn="0"/>
          </p:nvSpPr>
          <p:spPr bwMode="auto">
            <a:xfrm>
              <a:off x="3894725" y="3551925"/>
              <a:ext cx="62175" cy="53250"/>
            </a:xfrm>
            <a:custGeom>
              <a:avLst/>
              <a:gdLst/>
              <a:ahLst/>
              <a:cxnLst/>
              <a:rect l="l" t="t" r="r" b="b"/>
              <a:pathLst>
                <a:path w="2487" h="2130" fill="norm" stroke="1"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22" name="Google Shape;3722;p63" hidden="0"/>
            <p:cNvSpPr/>
            <p:nvPr isPhoto="0" userDrawn="0"/>
          </p:nvSpPr>
          <p:spPr bwMode="auto">
            <a:xfrm>
              <a:off x="3894725" y="3475725"/>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23" name="Google Shape;3723;p63" hidden="0"/>
            <p:cNvSpPr/>
            <p:nvPr isPhoto="0" userDrawn="0"/>
          </p:nvSpPr>
          <p:spPr bwMode="auto">
            <a:xfrm>
              <a:off x="3894725" y="3399500"/>
              <a:ext cx="62225" cy="53350"/>
            </a:xfrm>
            <a:custGeom>
              <a:avLst/>
              <a:gdLst/>
              <a:ahLst/>
              <a:cxnLst/>
              <a:rect l="l" t="t" r="r" b="b"/>
              <a:pathLst>
                <a:path w="2489" h="2134" fill="norm" stroke="1"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24" name="Google Shape;3724;p63" hidden="0"/>
            <p:cNvSpPr/>
            <p:nvPr isPhoto="0" userDrawn="0"/>
          </p:nvSpPr>
          <p:spPr bwMode="auto">
            <a:xfrm>
              <a:off x="3894600" y="3323300"/>
              <a:ext cx="62350" cy="53425"/>
            </a:xfrm>
            <a:custGeom>
              <a:avLst/>
              <a:gdLst/>
              <a:ahLst/>
              <a:cxnLst/>
              <a:rect l="l" t="t" r="r" b="b"/>
              <a:pathLst>
                <a:path w="2494" h="2137" fill="norm" stroke="1"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25" name="Google Shape;3725;p63" hidden="0"/>
            <p:cNvSpPr/>
            <p:nvPr isPhoto="0" userDrawn="0"/>
          </p:nvSpPr>
          <p:spPr bwMode="auto">
            <a:xfrm>
              <a:off x="3894725" y="3247075"/>
              <a:ext cx="62225" cy="53450"/>
            </a:xfrm>
            <a:custGeom>
              <a:avLst/>
              <a:gdLst/>
              <a:ahLst/>
              <a:cxnLst/>
              <a:rect l="l" t="t" r="r" b="b"/>
              <a:pathLst>
                <a:path w="2489" h="2138" fill="norm" stroke="1"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26" name="Google Shape;3726;p63" hidden="0"/>
            <p:cNvSpPr/>
            <p:nvPr isPhoto="0" userDrawn="0"/>
          </p:nvSpPr>
          <p:spPr bwMode="auto">
            <a:xfrm>
              <a:off x="3894725" y="3171074"/>
              <a:ext cx="62225" cy="53275"/>
            </a:xfrm>
            <a:custGeom>
              <a:avLst/>
              <a:gdLst/>
              <a:ahLst/>
              <a:cxnLst/>
              <a:rect l="l" t="t" r="r" b="b"/>
              <a:pathLst>
                <a:path w="2489" h="2131" fill="norm" stroke="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27" name="Google Shape;3727;p63" hidden="0"/>
            <p:cNvSpPr/>
            <p:nvPr isPhoto="0" userDrawn="0"/>
          </p:nvSpPr>
          <p:spPr bwMode="auto">
            <a:xfrm>
              <a:off x="3894725" y="3094850"/>
              <a:ext cx="62225" cy="53350"/>
            </a:xfrm>
            <a:custGeom>
              <a:avLst/>
              <a:gdLst/>
              <a:ahLst/>
              <a:cxnLst/>
              <a:rect l="l" t="t" r="r" b="b"/>
              <a:pathLst>
                <a:path w="2489" h="2134" fill="norm" stroke="1"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28" name="Google Shape;3728;p63" hidden="0"/>
            <p:cNvSpPr/>
            <p:nvPr isPhoto="0" userDrawn="0"/>
          </p:nvSpPr>
          <p:spPr bwMode="auto">
            <a:xfrm>
              <a:off x="3894725" y="3018650"/>
              <a:ext cx="62225" cy="53425"/>
            </a:xfrm>
            <a:custGeom>
              <a:avLst/>
              <a:gdLst/>
              <a:ahLst/>
              <a:cxnLst/>
              <a:rect l="l" t="t" r="r" b="b"/>
              <a:pathLst>
                <a:path w="2489" h="2137" fill="norm" stroke="1"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29" name="Google Shape;3729;p63" hidden="0"/>
            <p:cNvSpPr/>
            <p:nvPr isPhoto="0" userDrawn="0"/>
          </p:nvSpPr>
          <p:spPr bwMode="auto">
            <a:xfrm>
              <a:off x="3894725" y="2942425"/>
              <a:ext cx="62225" cy="53450"/>
            </a:xfrm>
            <a:custGeom>
              <a:avLst/>
              <a:gdLst/>
              <a:ahLst/>
              <a:cxnLst/>
              <a:rect l="l" t="t" r="r" b="b"/>
              <a:pathLst>
                <a:path w="2489" h="2138" fill="norm" stroke="1"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30" name="Google Shape;3730;p63" hidden="0"/>
            <p:cNvSpPr/>
            <p:nvPr isPhoto="0" userDrawn="0"/>
          </p:nvSpPr>
          <p:spPr bwMode="auto">
            <a:xfrm>
              <a:off x="3894725" y="2866425"/>
              <a:ext cx="62225" cy="53275"/>
            </a:xfrm>
            <a:custGeom>
              <a:avLst/>
              <a:gdLst/>
              <a:ahLst/>
              <a:cxnLst/>
              <a:rect l="l" t="t" r="r" b="b"/>
              <a:pathLst>
                <a:path w="2489" h="2131" fill="norm" stroke="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31" name="Google Shape;3731;p63" hidden="0"/>
            <p:cNvSpPr/>
            <p:nvPr isPhoto="0" userDrawn="0"/>
          </p:nvSpPr>
          <p:spPr bwMode="auto">
            <a:xfrm>
              <a:off x="3818525" y="2866425"/>
              <a:ext cx="62225" cy="53275"/>
            </a:xfrm>
            <a:custGeom>
              <a:avLst/>
              <a:gdLst/>
              <a:ahLst/>
              <a:cxnLst/>
              <a:rect l="l" t="t" r="r" b="b"/>
              <a:pathLst>
                <a:path w="2489" h="2131" fill="norm" stroke="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32" name="Google Shape;3732;p63" hidden="0"/>
            <p:cNvSpPr/>
            <p:nvPr isPhoto="0" userDrawn="0"/>
          </p:nvSpPr>
          <p:spPr bwMode="auto">
            <a:xfrm>
              <a:off x="3742300" y="2866425"/>
              <a:ext cx="62225" cy="53225"/>
            </a:xfrm>
            <a:custGeom>
              <a:avLst/>
              <a:gdLst/>
              <a:ahLst/>
              <a:cxnLst/>
              <a:rect l="l" t="t" r="r" b="b"/>
              <a:pathLst>
                <a:path w="2489" h="2129" fill="norm" stroke="1"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33" name="Google Shape;3733;p63" hidden="0"/>
            <p:cNvSpPr/>
            <p:nvPr isPhoto="0" userDrawn="0"/>
          </p:nvSpPr>
          <p:spPr bwMode="auto">
            <a:xfrm>
              <a:off x="3666100" y="2866425"/>
              <a:ext cx="62200" cy="53275"/>
            </a:xfrm>
            <a:custGeom>
              <a:avLst/>
              <a:gdLst/>
              <a:ahLst/>
              <a:cxnLst/>
              <a:rect l="l" t="t" r="r" b="b"/>
              <a:pathLst>
                <a:path w="2488" h="2131" fill="norm" stroke="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34" name="Google Shape;3734;p63" hidden="0"/>
            <p:cNvSpPr/>
            <p:nvPr isPhoto="0" userDrawn="0"/>
          </p:nvSpPr>
          <p:spPr bwMode="auto">
            <a:xfrm>
              <a:off x="4504050" y="3247075"/>
              <a:ext cx="62200" cy="53450"/>
            </a:xfrm>
            <a:custGeom>
              <a:avLst/>
              <a:gdLst/>
              <a:ahLst/>
              <a:cxnLst/>
              <a:rect l="l" t="t" r="r" b="b"/>
              <a:pathLst>
                <a:path w="2488"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35" name="Google Shape;3735;p63" hidden="0"/>
            <p:cNvSpPr/>
            <p:nvPr isPhoto="0" userDrawn="0"/>
          </p:nvSpPr>
          <p:spPr bwMode="auto">
            <a:xfrm>
              <a:off x="4504050" y="3171074"/>
              <a:ext cx="62200" cy="53350"/>
            </a:xfrm>
            <a:custGeom>
              <a:avLst/>
              <a:gdLst/>
              <a:ahLst/>
              <a:cxnLst/>
              <a:rect l="l" t="t" r="r" b="b"/>
              <a:pathLst>
                <a:path w="2488" h="2134" fill="norm" stroke="1"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36" name="Google Shape;3736;p63" hidden="0"/>
            <p:cNvSpPr/>
            <p:nvPr isPhoto="0" userDrawn="0"/>
          </p:nvSpPr>
          <p:spPr bwMode="auto">
            <a:xfrm>
              <a:off x="4504050" y="3094850"/>
              <a:ext cx="62200" cy="53350"/>
            </a:xfrm>
            <a:custGeom>
              <a:avLst/>
              <a:gdLst/>
              <a:ahLst/>
              <a:cxnLst/>
              <a:rect l="l" t="t" r="r" b="b"/>
              <a:pathLst>
                <a:path w="2488" h="2134" fill="norm" stroke="1"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37" name="Google Shape;3737;p63" hidden="0"/>
            <p:cNvSpPr/>
            <p:nvPr isPhoto="0" userDrawn="0"/>
          </p:nvSpPr>
          <p:spPr bwMode="auto">
            <a:xfrm>
              <a:off x="4427825" y="3323300"/>
              <a:ext cx="62425" cy="53425"/>
            </a:xfrm>
            <a:custGeom>
              <a:avLst/>
              <a:gdLst/>
              <a:ahLst/>
              <a:cxnLst/>
              <a:rect l="l" t="t" r="r" b="b"/>
              <a:pathLst>
                <a:path w="2497" h="2137" fill="norm" stroke="1"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38" name="Google Shape;3738;p63" hidden="0"/>
            <p:cNvSpPr/>
            <p:nvPr isPhoto="0" userDrawn="0"/>
          </p:nvSpPr>
          <p:spPr bwMode="auto">
            <a:xfrm>
              <a:off x="4427825" y="3247075"/>
              <a:ext cx="62425" cy="53450"/>
            </a:xfrm>
            <a:custGeom>
              <a:avLst/>
              <a:gdLst/>
              <a:ahLst/>
              <a:cxnLst/>
              <a:rect l="l" t="t" r="r" b="b"/>
              <a:pathLst>
                <a:path w="2497" h="2138" fill="norm" stroke="1"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39" name="Google Shape;3739;p63" hidden="0"/>
            <p:cNvSpPr/>
            <p:nvPr isPhoto="0" userDrawn="0"/>
          </p:nvSpPr>
          <p:spPr bwMode="auto">
            <a:xfrm>
              <a:off x="4427825" y="3171074"/>
              <a:ext cx="62425" cy="53275"/>
            </a:xfrm>
            <a:custGeom>
              <a:avLst/>
              <a:gdLst/>
              <a:ahLst/>
              <a:cxnLst/>
              <a:rect l="l" t="t" r="r" b="b"/>
              <a:pathLst>
                <a:path w="2497" h="2131" fill="norm" stroke="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40" name="Google Shape;3740;p63" hidden="0"/>
            <p:cNvSpPr/>
            <p:nvPr isPhoto="0" userDrawn="0"/>
          </p:nvSpPr>
          <p:spPr bwMode="auto">
            <a:xfrm>
              <a:off x="4427825" y="3094850"/>
              <a:ext cx="62425" cy="53350"/>
            </a:xfrm>
            <a:custGeom>
              <a:avLst/>
              <a:gdLst/>
              <a:ahLst/>
              <a:cxnLst/>
              <a:rect l="l" t="t" r="r" b="b"/>
              <a:pathLst>
                <a:path w="2497" h="2134" fill="norm" stroke="1"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41" name="Google Shape;3741;p63" hidden="0"/>
            <p:cNvSpPr/>
            <p:nvPr isPhoto="0" userDrawn="0"/>
          </p:nvSpPr>
          <p:spPr bwMode="auto">
            <a:xfrm>
              <a:off x="4427825" y="3018650"/>
              <a:ext cx="62425" cy="53425"/>
            </a:xfrm>
            <a:custGeom>
              <a:avLst/>
              <a:gdLst/>
              <a:ahLst/>
              <a:cxnLst/>
              <a:rect l="l" t="t" r="r" b="b"/>
              <a:pathLst>
                <a:path w="2497" h="2137" fill="norm" stroke="1"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42" name="Google Shape;3742;p63" hidden="0"/>
            <p:cNvSpPr/>
            <p:nvPr isPhoto="0" userDrawn="0"/>
          </p:nvSpPr>
          <p:spPr bwMode="auto">
            <a:xfrm>
              <a:off x="4351600" y="3399500"/>
              <a:ext cx="62425" cy="53350"/>
            </a:xfrm>
            <a:custGeom>
              <a:avLst/>
              <a:gdLst/>
              <a:ahLst/>
              <a:cxnLst/>
              <a:rect l="l" t="t" r="r" b="b"/>
              <a:pathLst>
                <a:path w="2497" h="2134" fill="norm" stroke="1"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43" name="Google Shape;3743;p63" hidden="0"/>
            <p:cNvSpPr/>
            <p:nvPr isPhoto="0" userDrawn="0"/>
          </p:nvSpPr>
          <p:spPr bwMode="auto">
            <a:xfrm>
              <a:off x="4351600" y="3323300"/>
              <a:ext cx="62425" cy="53425"/>
            </a:xfrm>
            <a:custGeom>
              <a:avLst/>
              <a:gdLst/>
              <a:ahLst/>
              <a:cxnLst/>
              <a:rect l="l" t="t" r="r" b="b"/>
              <a:pathLst>
                <a:path w="2497" h="2137" fill="norm" stroke="1"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44" name="Google Shape;3744;p63" hidden="0"/>
            <p:cNvSpPr/>
            <p:nvPr isPhoto="0" userDrawn="0"/>
          </p:nvSpPr>
          <p:spPr bwMode="auto">
            <a:xfrm>
              <a:off x="4351600" y="3094850"/>
              <a:ext cx="62425" cy="53350"/>
            </a:xfrm>
            <a:custGeom>
              <a:avLst/>
              <a:gdLst/>
              <a:ahLst/>
              <a:cxnLst/>
              <a:rect l="l" t="t" r="r" b="b"/>
              <a:pathLst>
                <a:path w="2497" h="2134" fill="norm" stroke="1"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45" name="Google Shape;3745;p63" hidden="0"/>
            <p:cNvSpPr/>
            <p:nvPr isPhoto="0" userDrawn="0"/>
          </p:nvSpPr>
          <p:spPr bwMode="auto">
            <a:xfrm>
              <a:off x="4351600" y="3018650"/>
              <a:ext cx="62425" cy="53425"/>
            </a:xfrm>
            <a:custGeom>
              <a:avLst/>
              <a:gdLst/>
              <a:ahLst/>
              <a:cxnLst/>
              <a:rect l="l" t="t" r="r" b="b"/>
              <a:pathLst>
                <a:path w="2497" h="2137" fill="norm" stroke="1"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46" name="Google Shape;3746;p63" hidden="0"/>
            <p:cNvSpPr/>
            <p:nvPr isPhoto="0" userDrawn="0"/>
          </p:nvSpPr>
          <p:spPr bwMode="auto">
            <a:xfrm>
              <a:off x="4351600" y="2942425"/>
              <a:ext cx="62425" cy="53450"/>
            </a:xfrm>
            <a:custGeom>
              <a:avLst/>
              <a:gdLst/>
              <a:ahLst/>
              <a:cxnLst/>
              <a:rect l="l" t="t" r="r" b="b"/>
              <a:pathLst>
                <a:path w="2497" h="2138" fill="norm" stroke="1"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47" name="Google Shape;3747;p63" hidden="0"/>
            <p:cNvSpPr/>
            <p:nvPr isPhoto="0" userDrawn="0"/>
          </p:nvSpPr>
          <p:spPr bwMode="auto">
            <a:xfrm>
              <a:off x="4275600" y="3780375"/>
              <a:ext cx="62425" cy="53425"/>
            </a:xfrm>
            <a:custGeom>
              <a:avLst/>
              <a:gdLst/>
              <a:ahLst/>
              <a:cxnLst/>
              <a:rect l="l" t="t" r="r" b="b"/>
              <a:pathLst>
                <a:path w="2497" h="2137" fill="norm" stroke="1"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48" name="Google Shape;3748;p63" hidden="0"/>
            <p:cNvSpPr/>
            <p:nvPr isPhoto="0" userDrawn="0"/>
          </p:nvSpPr>
          <p:spPr bwMode="auto">
            <a:xfrm>
              <a:off x="4275600" y="3704149"/>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49" name="Google Shape;3749;p63" hidden="0"/>
            <p:cNvSpPr/>
            <p:nvPr isPhoto="0" userDrawn="0"/>
          </p:nvSpPr>
          <p:spPr bwMode="auto">
            <a:xfrm>
              <a:off x="4275600" y="3627950"/>
              <a:ext cx="62225" cy="53425"/>
            </a:xfrm>
            <a:custGeom>
              <a:avLst/>
              <a:gdLst/>
              <a:ahLst/>
              <a:cxnLst/>
              <a:rect l="l" t="t" r="r" b="b"/>
              <a:pathLst>
                <a:path w="2489" h="2137" fill="norm" stroke="1"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50" name="Google Shape;3750;p63" hidden="0"/>
            <p:cNvSpPr/>
            <p:nvPr isPhoto="0" userDrawn="0"/>
          </p:nvSpPr>
          <p:spPr bwMode="auto">
            <a:xfrm>
              <a:off x="4275600" y="3551925"/>
              <a:ext cx="62225" cy="53250"/>
            </a:xfrm>
            <a:custGeom>
              <a:avLst/>
              <a:gdLst/>
              <a:ahLst/>
              <a:cxnLst/>
              <a:rect l="l" t="t" r="r" b="b"/>
              <a:pathLst>
                <a:path w="2489" h="2130" fill="norm" stroke="1"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51" name="Google Shape;3751;p63" hidden="0"/>
            <p:cNvSpPr/>
            <p:nvPr isPhoto="0" userDrawn="0"/>
          </p:nvSpPr>
          <p:spPr bwMode="auto">
            <a:xfrm>
              <a:off x="4275600" y="3475725"/>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52" name="Google Shape;3752;p63" hidden="0"/>
            <p:cNvSpPr/>
            <p:nvPr isPhoto="0" userDrawn="0"/>
          </p:nvSpPr>
          <p:spPr bwMode="auto">
            <a:xfrm>
              <a:off x="4275600" y="3399500"/>
              <a:ext cx="62225" cy="53350"/>
            </a:xfrm>
            <a:custGeom>
              <a:avLst/>
              <a:gdLst/>
              <a:ahLst/>
              <a:cxnLst/>
              <a:rect l="l" t="t" r="r" b="b"/>
              <a:pathLst>
                <a:path w="2489" h="2134" fill="norm" stroke="1"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53" name="Google Shape;3753;p63" hidden="0"/>
            <p:cNvSpPr/>
            <p:nvPr isPhoto="0" userDrawn="0"/>
          </p:nvSpPr>
          <p:spPr bwMode="auto">
            <a:xfrm>
              <a:off x="4275600" y="2942425"/>
              <a:ext cx="62225" cy="53450"/>
            </a:xfrm>
            <a:custGeom>
              <a:avLst/>
              <a:gdLst/>
              <a:ahLst/>
              <a:cxnLst/>
              <a:rect l="l" t="t" r="r" b="b"/>
              <a:pathLst>
                <a:path w="2489" h="2138" fill="norm" stroke="1"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54" name="Google Shape;3754;p63" hidden="0"/>
            <p:cNvSpPr/>
            <p:nvPr isPhoto="0" userDrawn="0"/>
          </p:nvSpPr>
          <p:spPr bwMode="auto">
            <a:xfrm>
              <a:off x="4275600" y="2866425"/>
              <a:ext cx="62225" cy="53275"/>
            </a:xfrm>
            <a:custGeom>
              <a:avLst/>
              <a:gdLst/>
              <a:ahLst/>
              <a:cxnLst/>
              <a:rect l="l" t="t" r="r" b="b"/>
              <a:pathLst>
                <a:path w="2489" h="2131" fill="norm" stroke="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55" name="Google Shape;3755;p63" hidden="0"/>
            <p:cNvSpPr/>
            <p:nvPr isPhoto="0" userDrawn="0"/>
          </p:nvSpPr>
          <p:spPr bwMode="auto">
            <a:xfrm>
              <a:off x="4199400" y="3856775"/>
              <a:ext cx="62200" cy="53250"/>
            </a:xfrm>
            <a:custGeom>
              <a:avLst/>
              <a:gdLst/>
              <a:ahLst/>
              <a:cxnLst/>
              <a:rect l="l" t="t" r="r" b="b"/>
              <a:pathLst>
                <a:path w="2488" h="2130" fill="norm" stroke="1"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56" name="Google Shape;3756;p63" hidden="0"/>
            <p:cNvSpPr/>
            <p:nvPr isPhoto="0" userDrawn="0"/>
          </p:nvSpPr>
          <p:spPr bwMode="auto">
            <a:xfrm>
              <a:off x="4199400" y="3780375"/>
              <a:ext cx="62400" cy="53425"/>
            </a:xfrm>
            <a:custGeom>
              <a:avLst/>
              <a:gdLst/>
              <a:ahLst/>
              <a:cxnLst/>
              <a:rect l="l" t="t" r="r" b="b"/>
              <a:pathLst>
                <a:path w="2496" h="2137" fill="norm" stroke="1"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57" name="Google Shape;3757;p63" hidden="0"/>
            <p:cNvSpPr/>
            <p:nvPr isPhoto="0" userDrawn="0"/>
          </p:nvSpPr>
          <p:spPr bwMode="auto">
            <a:xfrm>
              <a:off x="4199400" y="2866425"/>
              <a:ext cx="62200" cy="53275"/>
            </a:xfrm>
            <a:custGeom>
              <a:avLst/>
              <a:gdLst/>
              <a:ahLst/>
              <a:cxnLst/>
              <a:rect l="l" t="t" r="r" b="b"/>
              <a:pathLst>
                <a:path w="2488" h="2131" fill="norm" stroke="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58" name="Google Shape;3758;p63" hidden="0"/>
            <p:cNvSpPr/>
            <p:nvPr isPhoto="0" userDrawn="0"/>
          </p:nvSpPr>
          <p:spPr bwMode="auto">
            <a:xfrm>
              <a:off x="4199400" y="2790200"/>
              <a:ext cx="62200" cy="53350"/>
            </a:xfrm>
            <a:custGeom>
              <a:avLst/>
              <a:gdLst/>
              <a:ahLst/>
              <a:cxnLst/>
              <a:rect l="l" t="t" r="r" b="b"/>
              <a:pathLst>
                <a:path w="2488" h="2134" fill="norm" stroke="1"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59" name="Google Shape;3759;p63" hidden="0"/>
            <p:cNvSpPr/>
            <p:nvPr isPhoto="0" userDrawn="0"/>
          </p:nvSpPr>
          <p:spPr bwMode="auto">
            <a:xfrm>
              <a:off x="4123175" y="4085225"/>
              <a:ext cx="62425" cy="53350"/>
            </a:xfrm>
            <a:custGeom>
              <a:avLst/>
              <a:gdLst/>
              <a:ahLst/>
              <a:cxnLst/>
              <a:rect l="l" t="t" r="r" b="b"/>
              <a:pathLst>
                <a:path w="2497" h="2134" fill="norm" stroke="1"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60" name="Google Shape;3760;p63" hidden="0"/>
            <p:cNvSpPr/>
            <p:nvPr isPhoto="0" userDrawn="0"/>
          </p:nvSpPr>
          <p:spPr bwMode="auto">
            <a:xfrm>
              <a:off x="4123175" y="4009000"/>
              <a:ext cx="62425" cy="53350"/>
            </a:xfrm>
            <a:custGeom>
              <a:avLst/>
              <a:gdLst/>
              <a:ahLst/>
              <a:cxnLst/>
              <a:rect l="l" t="t" r="r" b="b"/>
              <a:pathLst>
                <a:path w="2497" h="2134" fill="norm" stroke="1"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61" name="Google Shape;3761;p63" hidden="0"/>
            <p:cNvSpPr/>
            <p:nvPr isPhoto="0" userDrawn="0"/>
          </p:nvSpPr>
          <p:spPr bwMode="auto">
            <a:xfrm>
              <a:off x="4123175" y="3932800"/>
              <a:ext cx="62425" cy="53425"/>
            </a:xfrm>
            <a:custGeom>
              <a:avLst/>
              <a:gdLst/>
              <a:ahLst/>
              <a:cxnLst/>
              <a:rect l="l" t="t" r="r" b="b"/>
              <a:pathLst>
                <a:path w="2497" h="2137" fill="norm" stroke="1"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62" name="Google Shape;3762;p63" hidden="0"/>
            <p:cNvSpPr/>
            <p:nvPr isPhoto="0" userDrawn="0"/>
          </p:nvSpPr>
          <p:spPr bwMode="auto">
            <a:xfrm>
              <a:off x="4123175" y="3856775"/>
              <a:ext cx="62425" cy="53250"/>
            </a:xfrm>
            <a:custGeom>
              <a:avLst/>
              <a:gdLst/>
              <a:ahLst/>
              <a:cxnLst/>
              <a:rect l="l" t="t" r="r" b="b"/>
              <a:pathLst>
                <a:path w="2497" h="2130" fill="norm" stroke="1"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63" name="Google Shape;3763;p63" hidden="0"/>
            <p:cNvSpPr/>
            <p:nvPr isPhoto="0" userDrawn="0"/>
          </p:nvSpPr>
          <p:spPr bwMode="auto">
            <a:xfrm>
              <a:off x="4123175" y="2714000"/>
              <a:ext cx="62425" cy="53350"/>
            </a:xfrm>
            <a:custGeom>
              <a:avLst/>
              <a:gdLst/>
              <a:ahLst/>
              <a:cxnLst/>
              <a:rect l="l" t="t" r="r" b="b"/>
              <a:pathLst>
                <a:path w="2497" h="2134" fill="norm" stroke="1"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64" name="Google Shape;3764;p63" hidden="0"/>
            <p:cNvSpPr/>
            <p:nvPr isPhoto="0" userDrawn="0"/>
          </p:nvSpPr>
          <p:spPr bwMode="auto">
            <a:xfrm>
              <a:off x="4046950" y="4085225"/>
              <a:ext cx="62425" cy="53350"/>
            </a:xfrm>
            <a:custGeom>
              <a:avLst/>
              <a:gdLst/>
              <a:ahLst/>
              <a:cxnLst/>
              <a:rect l="l" t="t" r="r" b="b"/>
              <a:pathLst>
                <a:path w="2497" h="2134" fill="norm" stroke="1"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65" name="Google Shape;3765;p63" hidden="0"/>
            <p:cNvSpPr/>
            <p:nvPr isPhoto="0" userDrawn="0"/>
          </p:nvSpPr>
          <p:spPr bwMode="auto">
            <a:xfrm>
              <a:off x="4046950" y="2714000"/>
              <a:ext cx="62425" cy="53350"/>
            </a:xfrm>
            <a:custGeom>
              <a:avLst/>
              <a:gdLst/>
              <a:ahLst/>
              <a:cxnLst/>
              <a:rect l="l" t="t" r="r" b="b"/>
              <a:pathLst>
                <a:path w="2497" h="2134"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66" name="Google Shape;3766;p63" hidden="0"/>
            <p:cNvSpPr/>
            <p:nvPr isPhoto="0" userDrawn="0"/>
          </p:nvSpPr>
          <p:spPr bwMode="auto">
            <a:xfrm>
              <a:off x="4046950" y="2637775"/>
              <a:ext cx="62425" cy="53450"/>
            </a:xfrm>
            <a:custGeom>
              <a:avLst/>
              <a:gdLst/>
              <a:ahLst/>
              <a:cxnLst/>
              <a:rect l="l" t="t" r="r" b="b"/>
              <a:pathLst>
                <a:path w="2497" h="2138" fill="norm" stroke="1"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67" name="Google Shape;3767;p63" hidden="0"/>
            <p:cNvSpPr/>
            <p:nvPr isPhoto="0" userDrawn="0"/>
          </p:nvSpPr>
          <p:spPr bwMode="auto">
            <a:xfrm>
              <a:off x="3970949" y="4085225"/>
              <a:ext cx="62225" cy="53350"/>
            </a:xfrm>
            <a:custGeom>
              <a:avLst/>
              <a:gdLst/>
              <a:ahLst/>
              <a:cxnLst/>
              <a:rect l="l" t="t" r="r" b="b"/>
              <a:pathLst>
                <a:path w="2489" h="2134" fill="norm" stroke="1"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68" name="Google Shape;3768;p63" hidden="0"/>
            <p:cNvSpPr/>
            <p:nvPr isPhoto="0" userDrawn="0"/>
          </p:nvSpPr>
          <p:spPr bwMode="auto">
            <a:xfrm>
              <a:off x="3970949" y="2714000"/>
              <a:ext cx="62225" cy="53350"/>
            </a:xfrm>
            <a:custGeom>
              <a:avLst/>
              <a:gdLst/>
              <a:ahLst/>
              <a:cxnLst/>
              <a:rect l="l" t="t" r="r" b="b"/>
              <a:pathLst>
                <a:path w="2489" h="2134" fill="norm" stroke="1"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69" name="Google Shape;3769;p63" hidden="0"/>
            <p:cNvSpPr/>
            <p:nvPr isPhoto="0" userDrawn="0"/>
          </p:nvSpPr>
          <p:spPr bwMode="auto">
            <a:xfrm>
              <a:off x="3970949" y="2637775"/>
              <a:ext cx="62225" cy="53450"/>
            </a:xfrm>
            <a:custGeom>
              <a:avLst/>
              <a:gdLst/>
              <a:ahLst/>
              <a:cxnLst/>
              <a:rect l="l" t="t" r="r" b="b"/>
              <a:pathLst>
                <a:path w="2489" h="2138" fill="norm" stroke="1"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70" name="Google Shape;3770;p63" hidden="0"/>
            <p:cNvSpPr/>
            <p:nvPr isPhoto="0" userDrawn="0"/>
          </p:nvSpPr>
          <p:spPr bwMode="auto">
            <a:xfrm>
              <a:off x="3894725" y="4085225"/>
              <a:ext cx="62225" cy="53350"/>
            </a:xfrm>
            <a:custGeom>
              <a:avLst/>
              <a:gdLst/>
              <a:ahLst/>
              <a:cxnLst/>
              <a:rect l="l" t="t" r="r" b="b"/>
              <a:pathLst>
                <a:path w="2489" h="2134" fill="norm" stroke="1"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71" name="Google Shape;3771;p63" hidden="0"/>
            <p:cNvSpPr/>
            <p:nvPr isPhoto="0" userDrawn="0"/>
          </p:nvSpPr>
          <p:spPr bwMode="auto">
            <a:xfrm>
              <a:off x="3894725" y="4009000"/>
              <a:ext cx="62225" cy="53350"/>
            </a:xfrm>
            <a:custGeom>
              <a:avLst/>
              <a:gdLst/>
              <a:ahLst/>
              <a:cxnLst/>
              <a:rect l="l" t="t" r="r" b="b"/>
              <a:pathLst>
                <a:path w="2489" h="2134" fill="norm" stroke="1"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72" name="Google Shape;3772;p63" hidden="0"/>
            <p:cNvSpPr/>
            <p:nvPr isPhoto="0" userDrawn="0"/>
          </p:nvSpPr>
          <p:spPr bwMode="auto">
            <a:xfrm>
              <a:off x="3894725" y="2714000"/>
              <a:ext cx="62225" cy="53350"/>
            </a:xfrm>
            <a:custGeom>
              <a:avLst/>
              <a:gdLst/>
              <a:ahLst/>
              <a:cxnLst/>
              <a:rect l="l" t="t" r="r" b="b"/>
              <a:pathLst>
                <a:path w="2489" h="2134" fill="norm" stroke="1"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73" name="Google Shape;3773;p63" hidden="0"/>
            <p:cNvSpPr/>
            <p:nvPr isPhoto="0" userDrawn="0"/>
          </p:nvSpPr>
          <p:spPr bwMode="auto">
            <a:xfrm>
              <a:off x="3894725" y="2637775"/>
              <a:ext cx="62225" cy="53450"/>
            </a:xfrm>
            <a:custGeom>
              <a:avLst/>
              <a:gdLst/>
              <a:ahLst/>
              <a:cxnLst/>
              <a:rect l="l" t="t" r="r" b="b"/>
              <a:pathLst>
                <a:path w="2489" h="2138" fill="norm" stroke="1"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74" name="Google Shape;3774;p63" hidden="0"/>
            <p:cNvSpPr/>
            <p:nvPr isPhoto="0" userDrawn="0"/>
          </p:nvSpPr>
          <p:spPr bwMode="auto">
            <a:xfrm>
              <a:off x="3818525" y="4009000"/>
              <a:ext cx="62225" cy="53350"/>
            </a:xfrm>
            <a:custGeom>
              <a:avLst/>
              <a:gdLst/>
              <a:ahLst/>
              <a:cxnLst/>
              <a:rect l="l" t="t" r="r" b="b"/>
              <a:pathLst>
                <a:path w="2489" h="2134" fill="norm" stroke="1"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75" name="Google Shape;3775;p63" hidden="0"/>
            <p:cNvSpPr/>
            <p:nvPr isPhoto="0" userDrawn="0"/>
          </p:nvSpPr>
          <p:spPr bwMode="auto">
            <a:xfrm>
              <a:off x="3818525" y="3932800"/>
              <a:ext cx="62225" cy="53425"/>
            </a:xfrm>
            <a:custGeom>
              <a:avLst/>
              <a:gdLst/>
              <a:ahLst/>
              <a:cxnLst/>
              <a:rect l="l" t="t" r="r" b="b"/>
              <a:pathLst>
                <a:path w="2489" h="2137" fill="norm" stroke="1"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76" name="Google Shape;3776;p63" hidden="0"/>
            <p:cNvSpPr/>
            <p:nvPr isPhoto="0" userDrawn="0"/>
          </p:nvSpPr>
          <p:spPr bwMode="auto">
            <a:xfrm>
              <a:off x="3818525" y="3856775"/>
              <a:ext cx="62225" cy="53250"/>
            </a:xfrm>
            <a:custGeom>
              <a:avLst/>
              <a:gdLst/>
              <a:ahLst/>
              <a:cxnLst/>
              <a:rect l="l" t="t" r="r" b="b"/>
              <a:pathLst>
                <a:path w="2489" h="2130" fill="norm" stroke="1"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77" name="Google Shape;3777;p63" hidden="0"/>
            <p:cNvSpPr/>
            <p:nvPr isPhoto="0" userDrawn="0"/>
          </p:nvSpPr>
          <p:spPr bwMode="auto">
            <a:xfrm>
              <a:off x="3818525" y="3704149"/>
              <a:ext cx="62225" cy="53450"/>
            </a:xfrm>
            <a:custGeom>
              <a:avLst/>
              <a:gdLst/>
              <a:ahLst/>
              <a:cxnLst/>
              <a:rect l="l" t="t" r="r" b="b"/>
              <a:pathLst>
                <a:path w="2489" h="2138" fill="norm" stroke="1"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78" name="Google Shape;3778;p63" hidden="0"/>
            <p:cNvSpPr/>
            <p:nvPr isPhoto="0" userDrawn="0"/>
          </p:nvSpPr>
          <p:spPr bwMode="auto">
            <a:xfrm>
              <a:off x="3818525" y="3627950"/>
              <a:ext cx="62225" cy="53425"/>
            </a:xfrm>
            <a:custGeom>
              <a:avLst/>
              <a:gdLst/>
              <a:ahLst/>
              <a:cxnLst/>
              <a:rect l="l" t="t" r="r" b="b"/>
              <a:pathLst>
                <a:path w="2489"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79" name="Google Shape;3779;p63" hidden="0"/>
            <p:cNvSpPr/>
            <p:nvPr isPhoto="0" userDrawn="0"/>
          </p:nvSpPr>
          <p:spPr bwMode="auto">
            <a:xfrm>
              <a:off x="3818525" y="3551925"/>
              <a:ext cx="62225" cy="53250"/>
            </a:xfrm>
            <a:custGeom>
              <a:avLst/>
              <a:gdLst/>
              <a:ahLst/>
              <a:cxnLst/>
              <a:rect l="l" t="t" r="r" b="b"/>
              <a:pathLst>
                <a:path w="2489" h="2130" fill="norm" stroke="1"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80" name="Google Shape;3780;p63" hidden="0"/>
            <p:cNvSpPr/>
            <p:nvPr isPhoto="0" userDrawn="0"/>
          </p:nvSpPr>
          <p:spPr bwMode="auto">
            <a:xfrm>
              <a:off x="3818525" y="3475725"/>
              <a:ext cx="62225" cy="53350"/>
            </a:xfrm>
            <a:custGeom>
              <a:avLst/>
              <a:gdLst/>
              <a:ahLst/>
              <a:cxnLst/>
              <a:rect l="l" t="t" r="r" b="b"/>
              <a:pathLst>
                <a:path w="2489" h="2134" fill="norm" stroke="1"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81" name="Google Shape;3781;p63" hidden="0"/>
            <p:cNvSpPr/>
            <p:nvPr isPhoto="0" userDrawn="0"/>
          </p:nvSpPr>
          <p:spPr bwMode="auto">
            <a:xfrm>
              <a:off x="3818525" y="2637775"/>
              <a:ext cx="62225" cy="53450"/>
            </a:xfrm>
            <a:custGeom>
              <a:avLst/>
              <a:gdLst/>
              <a:ahLst/>
              <a:cxnLst/>
              <a:rect l="l" t="t" r="r" b="b"/>
              <a:pathLst>
                <a:path w="2489"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82" name="Google Shape;3782;p63" hidden="0"/>
            <p:cNvSpPr/>
            <p:nvPr isPhoto="0" userDrawn="0"/>
          </p:nvSpPr>
          <p:spPr bwMode="auto">
            <a:xfrm>
              <a:off x="3742300" y="3780375"/>
              <a:ext cx="62225" cy="53425"/>
            </a:xfrm>
            <a:custGeom>
              <a:avLst/>
              <a:gdLst/>
              <a:ahLst/>
              <a:cxnLst/>
              <a:rect l="l" t="t" r="r" b="b"/>
              <a:pathLst>
                <a:path w="2489" h="2137" fill="norm" stroke="1"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83" name="Google Shape;3783;p63" hidden="0"/>
            <p:cNvSpPr/>
            <p:nvPr isPhoto="0" userDrawn="0"/>
          </p:nvSpPr>
          <p:spPr bwMode="auto">
            <a:xfrm>
              <a:off x="3742300" y="3704149"/>
              <a:ext cx="62225" cy="53450"/>
            </a:xfrm>
            <a:custGeom>
              <a:avLst/>
              <a:gdLst/>
              <a:ahLst/>
              <a:cxnLst/>
              <a:rect l="l" t="t" r="r" b="b"/>
              <a:pathLst>
                <a:path w="2489" h="2138" fill="norm" stroke="1"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84" name="Google Shape;3784;p63" hidden="0"/>
            <p:cNvSpPr/>
            <p:nvPr isPhoto="0" userDrawn="0"/>
          </p:nvSpPr>
          <p:spPr bwMode="auto">
            <a:xfrm>
              <a:off x="3742300" y="3475725"/>
              <a:ext cx="62225" cy="53350"/>
            </a:xfrm>
            <a:custGeom>
              <a:avLst/>
              <a:gdLst/>
              <a:ahLst/>
              <a:cxnLst/>
              <a:rect l="l" t="t" r="r" b="b"/>
              <a:pathLst>
                <a:path w="2489" h="2134" fill="norm" stroke="1"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85" name="Google Shape;3785;p63" hidden="0"/>
            <p:cNvSpPr/>
            <p:nvPr isPhoto="0" userDrawn="0"/>
          </p:nvSpPr>
          <p:spPr bwMode="auto">
            <a:xfrm>
              <a:off x="3742300" y="3399500"/>
              <a:ext cx="62225" cy="53350"/>
            </a:xfrm>
            <a:custGeom>
              <a:avLst/>
              <a:gdLst/>
              <a:ahLst/>
              <a:cxnLst/>
              <a:rect l="l" t="t" r="r" b="b"/>
              <a:pathLst>
                <a:path w="2489" h="2134" fill="norm" stroke="1"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86" name="Google Shape;3786;p63" hidden="0"/>
            <p:cNvSpPr/>
            <p:nvPr isPhoto="0" userDrawn="0"/>
          </p:nvSpPr>
          <p:spPr bwMode="auto">
            <a:xfrm>
              <a:off x="3742175" y="3323300"/>
              <a:ext cx="62350" cy="53425"/>
            </a:xfrm>
            <a:custGeom>
              <a:avLst/>
              <a:gdLst/>
              <a:ahLst/>
              <a:cxnLst/>
              <a:rect l="l" t="t" r="r" b="b"/>
              <a:pathLst>
                <a:path w="2494" h="2137" fill="norm" stroke="1"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87" name="Google Shape;3787;p63" hidden="0"/>
            <p:cNvSpPr/>
            <p:nvPr isPhoto="0" userDrawn="0"/>
          </p:nvSpPr>
          <p:spPr bwMode="auto">
            <a:xfrm>
              <a:off x="3742300" y="2561575"/>
              <a:ext cx="62225" cy="53425"/>
            </a:xfrm>
            <a:custGeom>
              <a:avLst/>
              <a:gdLst/>
              <a:ahLst/>
              <a:cxnLst/>
              <a:rect l="l" t="t" r="r" b="b"/>
              <a:pathLst>
                <a:path w="2489" h="2137" fill="norm" stroke="1"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88" name="Google Shape;3788;p63" hidden="0"/>
            <p:cNvSpPr/>
            <p:nvPr isPhoto="0" userDrawn="0"/>
          </p:nvSpPr>
          <p:spPr bwMode="auto">
            <a:xfrm>
              <a:off x="3665950" y="3323300"/>
              <a:ext cx="62350" cy="53425"/>
            </a:xfrm>
            <a:custGeom>
              <a:avLst/>
              <a:gdLst/>
              <a:ahLst/>
              <a:cxnLst/>
              <a:rect l="l" t="t" r="r" b="b"/>
              <a:pathLst>
                <a:path w="2494" h="2137" fill="norm" stroke="1"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89" name="Google Shape;3789;p63" hidden="0"/>
            <p:cNvSpPr/>
            <p:nvPr isPhoto="0" userDrawn="0"/>
          </p:nvSpPr>
          <p:spPr bwMode="auto">
            <a:xfrm>
              <a:off x="3666100" y="3247075"/>
              <a:ext cx="62200" cy="53450"/>
            </a:xfrm>
            <a:custGeom>
              <a:avLst/>
              <a:gdLst/>
              <a:ahLst/>
              <a:cxnLst/>
              <a:rect l="l" t="t" r="r" b="b"/>
              <a:pathLst>
                <a:path w="2488"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90" name="Google Shape;3790;p63" hidden="0"/>
            <p:cNvSpPr/>
            <p:nvPr isPhoto="0" userDrawn="0"/>
          </p:nvSpPr>
          <p:spPr bwMode="auto">
            <a:xfrm>
              <a:off x="3666100" y="2561575"/>
              <a:ext cx="62200" cy="53425"/>
            </a:xfrm>
            <a:custGeom>
              <a:avLst/>
              <a:gdLst/>
              <a:ahLst/>
              <a:cxnLst/>
              <a:rect l="l" t="t" r="r" b="b"/>
              <a:pathLst>
                <a:path w="2488"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91" name="Google Shape;3791;p63" hidden="0"/>
            <p:cNvSpPr/>
            <p:nvPr isPhoto="0" userDrawn="0"/>
          </p:nvSpPr>
          <p:spPr bwMode="auto">
            <a:xfrm>
              <a:off x="3589875" y="3247075"/>
              <a:ext cx="62225" cy="53450"/>
            </a:xfrm>
            <a:custGeom>
              <a:avLst/>
              <a:gdLst/>
              <a:ahLst/>
              <a:cxnLst/>
              <a:rect l="l" t="t" r="r" b="b"/>
              <a:pathLst>
                <a:path w="2489" h="2138" fill="norm" stroke="1"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92" name="Google Shape;3792;p63" hidden="0"/>
            <p:cNvSpPr/>
            <p:nvPr isPhoto="0" userDrawn="0"/>
          </p:nvSpPr>
          <p:spPr bwMode="auto">
            <a:xfrm>
              <a:off x="3589875" y="2561575"/>
              <a:ext cx="62225" cy="53425"/>
            </a:xfrm>
            <a:custGeom>
              <a:avLst/>
              <a:gdLst/>
              <a:ahLst/>
              <a:cxnLst/>
              <a:rect l="l" t="t" r="r" b="b"/>
              <a:pathLst>
                <a:path w="2489" h="2137" fill="norm" stroke="1"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93" name="Google Shape;3793;p63" hidden="0"/>
            <p:cNvSpPr/>
            <p:nvPr isPhoto="0" userDrawn="0"/>
          </p:nvSpPr>
          <p:spPr bwMode="auto">
            <a:xfrm>
              <a:off x="3589875" y="2485550"/>
              <a:ext cx="62225" cy="53300"/>
            </a:xfrm>
            <a:custGeom>
              <a:avLst/>
              <a:gdLst/>
              <a:ahLst/>
              <a:cxnLst/>
              <a:rect l="l" t="t" r="r" b="b"/>
              <a:pathLst>
                <a:path w="2489" h="2132" fill="norm" stroke="1"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94" name="Google Shape;3794;p63" hidden="0"/>
            <p:cNvSpPr/>
            <p:nvPr isPhoto="0" userDrawn="0"/>
          </p:nvSpPr>
          <p:spPr bwMode="auto">
            <a:xfrm>
              <a:off x="3513675" y="3247075"/>
              <a:ext cx="62425" cy="53450"/>
            </a:xfrm>
            <a:custGeom>
              <a:avLst/>
              <a:gdLst/>
              <a:ahLst/>
              <a:cxnLst/>
              <a:rect l="l" t="t" r="r" b="b"/>
              <a:pathLst>
                <a:path w="2497"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95" name="Google Shape;3795;p63" hidden="0"/>
            <p:cNvSpPr/>
            <p:nvPr isPhoto="0" userDrawn="0"/>
          </p:nvSpPr>
          <p:spPr bwMode="auto">
            <a:xfrm>
              <a:off x="3513675" y="2561575"/>
              <a:ext cx="62425" cy="53425"/>
            </a:xfrm>
            <a:custGeom>
              <a:avLst/>
              <a:gdLst/>
              <a:ahLst/>
              <a:cxnLst/>
              <a:rect l="l" t="t" r="r" b="b"/>
              <a:pathLst>
                <a:path w="2497"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96" name="Google Shape;3796;p63" hidden="0"/>
            <p:cNvSpPr/>
            <p:nvPr isPhoto="0" userDrawn="0"/>
          </p:nvSpPr>
          <p:spPr bwMode="auto">
            <a:xfrm>
              <a:off x="3513675" y="2485550"/>
              <a:ext cx="62425" cy="53300"/>
            </a:xfrm>
            <a:custGeom>
              <a:avLst/>
              <a:gdLst/>
              <a:ahLst/>
              <a:cxnLst/>
              <a:rect l="l" t="t" r="r" b="b"/>
              <a:pathLst>
                <a:path w="2497" h="2132" fill="norm" stroke="1"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97" name="Google Shape;3797;p63" hidden="0"/>
            <p:cNvSpPr/>
            <p:nvPr isPhoto="0" userDrawn="0"/>
          </p:nvSpPr>
          <p:spPr bwMode="auto">
            <a:xfrm>
              <a:off x="3437450" y="3247075"/>
              <a:ext cx="62425" cy="53450"/>
            </a:xfrm>
            <a:custGeom>
              <a:avLst/>
              <a:gdLst/>
              <a:ahLst/>
              <a:cxnLst/>
              <a:rect l="l" t="t" r="r" b="b"/>
              <a:pathLst>
                <a:path w="2497" h="2138" fill="norm" stroke="1"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98" name="Google Shape;3798;p63" hidden="0"/>
            <p:cNvSpPr/>
            <p:nvPr isPhoto="0" userDrawn="0"/>
          </p:nvSpPr>
          <p:spPr bwMode="auto">
            <a:xfrm>
              <a:off x="3437450" y="3171074"/>
              <a:ext cx="62425" cy="53275"/>
            </a:xfrm>
            <a:custGeom>
              <a:avLst/>
              <a:gdLst/>
              <a:ahLst/>
              <a:cxnLst/>
              <a:rect l="l" t="t" r="r" b="b"/>
              <a:pathLst>
                <a:path w="2497" h="2131" fill="norm" stroke="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799" name="Google Shape;3799;p63" hidden="0"/>
            <p:cNvSpPr/>
            <p:nvPr isPhoto="0" userDrawn="0"/>
          </p:nvSpPr>
          <p:spPr bwMode="auto">
            <a:xfrm>
              <a:off x="3437450" y="2561575"/>
              <a:ext cx="62425" cy="53425"/>
            </a:xfrm>
            <a:custGeom>
              <a:avLst/>
              <a:gdLst/>
              <a:ahLst/>
              <a:cxnLst/>
              <a:rect l="l" t="t" r="r" b="b"/>
              <a:pathLst>
                <a:path w="2497" h="2137" fill="norm" stroke="1"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00" name="Google Shape;3800;p63" hidden="0"/>
            <p:cNvSpPr/>
            <p:nvPr isPhoto="0" userDrawn="0"/>
          </p:nvSpPr>
          <p:spPr bwMode="auto">
            <a:xfrm>
              <a:off x="3437450" y="2485550"/>
              <a:ext cx="62425" cy="53300"/>
            </a:xfrm>
            <a:custGeom>
              <a:avLst/>
              <a:gdLst/>
              <a:ahLst/>
              <a:cxnLst/>
              <a:rect l="l" t="t" r="r" b="b"/>
              <a:pathLst>
                <a:path w="2497" h="2132" fill="norm" stroke="1"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01" name="Google Shape;3801;p63" hidden="0"/>
            <p:cNvSpPr/>
            <p:nvPr isPhoto="0" userDrawn="0"/>
          </p:nvSpPr>
          <p:spPr bwMode="auto">
            <a:xfrm>
              <a:off x="3361450" y="3171074"/>
              <a:ext cx="62200" cy="53275"/>
            </a:xfrm>
            <a:custGeom>
              <a:avLst/>
              <a:gdLst/>
              <a:ahLst/>
              <a:cxnLst/>
              <a:rect l="l" t="t" r="r" b="b"/>
              <a:pathLst>
                <a:path w="2488" h="2131" fill="norm" stroke="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02" name="Google Shape;3802;p63" hidden="0"/>
            <p:cNvSpPr/>
            <p:nvPr isPhoto="0" userDrawn="0"/>
          </p:nvSpPr>
          <p:spPr bwMode="auto">
            <a:xfrm>
              <a:off x="3361450" y="2714000"/>
              <a:ext cx="62200" cy="53350"/>
            </a:xfrm>
            <a:custGeom>
              <a:avLst/>
              <a:gdLst/>
              <a:ahLst/>
              <a:cxnLst/>
              <a:rect l="l" t="t" r="r" b="b"/>
              <a:pathLst>
                <a:path w="2488" h="2134" fill="norm" stroke="1"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03" name="Google Shape;3803;p63" hidden="0"/>
            <p:cNvSpPr/>
            <p:nvPr isPhoto="0" userDrawn="0"/>
          </p:nvSpPr>
          <p:spPr bwMode="auto">
            <a:xfrm>
              <a:off x="3361450" y="2637775"/>
              <a:ext cx="62200" cy="53450"/>
            </a:xfrm>
            <a:custGeom>
              <a:avLst/>
              <a:gdLst/>
              <a:ahLst/>
              <a:cxnLst/>
              <a:rect l="l" t="t" r="r" b="b"/>
              <a:pathLst>
                <a:path w="2488" h="2138" fill="norm" stroke="1"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04" name="Google Shape;3804;p63" hidden="0"/>
            <p:cNvSpPr/>
            <p:nvPr isPhoto="0" userDrawn="0"/>
          </p:nvSpPr>
          <p:spPr bwMode="auto">
            <a:xfrm>
              <a:off x="3361450" y="2561575"/>
              <a:ext cx="62200" cy="53425"/>
            </a:xfrm>
            <a:custGeom>
              <a:avLst/>
              <a:gdLst/>
              <a:ahLst/>
              <a:cxnLst/>
              <a:rect l="l" t="t" r="r" b="b"/>
              <a:pathLst>
                <a:path w="2488" h="2137" fill="norm" stroke="1"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05" name="Google Shape;3805;p63" hidden="0"/>
            <p:cNvSpPr/>
            <p:nvPr isPhoto="0" userDrawn="0"/>
          </p:nvSpPr>
          <p:spPr bwMode="auto">
            <a:xfrm>
              <a:off x="3285225" y="3171074"/>
              <a:ext cx="62225" cy="53275"/>
            </a:xfrm>
            <a:custGeom>
              <a:avLst/>
              <a:gdLst/>
              <a:ahLst/>
              <a:cxnLst/>
              <a:rect l="l" t="t" r="r" b="b"/>
              <a:pathLst>
                <a:path w="2489" h="2131" fill="norm" stroke="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06" name="Google Shape;3806;p63" hidden="0"/>
            <p:cNvSpPr/>
            <p:nvPr isPhoto="0" userDrawn="0"/>
          </p:nvSpPr>
          <p:spPr bwMode="auto">
            <a:xfrm>
              <a:off x="3285225" y="3094850"/>
              <a:ext cx="62225" cy="53350"/>
            </a:xfrm>
            <a:custGeom>
              <a:avLst/>
              <a:gdLst/>
              <a:ahLst/>
              <a:cxnLst/>
              <a:rect l="l" t="t" r="r" b="b"/>
              <a:pathLst>
                <a:path w="2489" h="2134" fill="norm" stroke="1"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07" name="Google Shape;3807;p63" hidden="0"/>
            <p:cNvSpPr/>
            <p:nvPr isPhoto="0" userDrawn="0"/>
          </p:nvSpPr>
          <p:spPr bwMode="auto">
            <a:xfrm>
              <a:off x="3285225" y="2790200"/>
              <a:ext cx="62225" cy="53350"/>
            </a:xfrm>
            <a:custGeom>
              <a:avLst/>
              <a:gdLst/>
              <a:ahLst/>
              <a:cxnLst/>
              <a:rect l="l" t="t" r="r" b="b"/>
              <a:pathLst>
                <a:path w="2489" h="2134" fill="norm" stroke="1"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08" name="Google Shape;3808;p63" hidden="0"/>
            <p:cNvSpPr/>
            <p:nvPr isPhoto="0" userDrawn="0"/>
          </p:nvSpPr>
          <p:spPr bwMode="auto">
            <a:xfrm>
              <a:off x="3285225" y="2714000"/>
              <a:ext cx="62225" cy="53350"/>
            </a:xfrm>
            <a:custGeom>
              <a:avLst/>
              <a:gdLst/>
              <a:ahLst/>
              <a:cxnLst/>
              <a:rect l="l" t="t" r="r" b="b"/>
              <a:pathLst>
                <a:path w="2489" h="2134"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09" name="Google Shape;3809;p63" hidden="0"/>
            <p:cNvSpPr/>
            <p:nvPr isPhoto="0" userDrawn="0"/>
          </p:nvSpPr>
          <p:spPr bwMode="auto">
            <a:xfrm>
              <a:off x="3209025" y="3094850"/>
              <a:ext cx="62200" cy="53350"/>
            </a:xfrm>
            <a:custGeom>
              <a:avLst/>
              <a:gdLst/>
              <a:ahLst/>
              <a:cxnLst/>
              <a:rect l="l" t="t" r="r" b="b"/>
              <a:pathLst>
                <a:path w="2488"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10" name="Google Shape;3810;p63" hidden="0"/>
            <p:cNvSpPr/>
            <p:nvPr isPhoto="0" userDrawn="0"/>
          </p:nvSpPr>
          <p:spPr bwMode="auto">
            <a:xfrm>
              <a:off x="3209025" y="3018650"/>
              <a:ext cx="62200" cy="53425"/>
            </a:xfrm>
            <a:custGeom>
              <a:avLst/>
              <a:gdLst/>
              <a:ahLst/>
              <a:cxnLst/>
              <a:rect l="l" t="t" r="r" b="b"/>
              <a:pathLst>
                <a:path w="2488" h="2137" fill="norm" stroke="1"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11" name="Google Shape;3811;p63" hidden="0"/>
            <p:cNvSpPr/>
            <p:nvPr isPhoto="0" userDrawn="0"/>
          </p:nvSpPr>
          <p:spPr bwMode="auto">
            <a:xfrm>
              <a:off x="3209025" y="2942425"/>
              <a:ext cx="62200" cy="53450"/>
            </a:xfrm>
            <a:custGeom>
              <a:avLst/>
              <a:gdLst/>
              <a:ahLst/>
              <a:cxnLst/>
              <a:rect l="l" t="t" r="r" b="b"/>
              <a:pathLst>
                <a:path w="2488" h="2138" fill="norm" stroke="1"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12" name="Google Shape;3812;p63" hidden="0"/>
            <p:cNvSpPr/>
            <p:nvPr isPhoto="0" userDrawn="0"/>
          </p:nvSpPr>
          <p:spPr bwMode="auto">
            <a:xfrm>
              <a:off x="3209025" y="2866425"/>
              <a:ext cx="62200" cy="53275"/>
            </a:xfrm>
            <a:custGeom>
              <a:avLst/>
              <a:gdLst/>
              <a:ahLst/>
              <a:cxnLst/>
              <a:rect l="l" t="t" r="r" b="b"/>
              <a:pathLst>
                <a:path w="2488" h="2131" fill="norm" stroke="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13" name="Google Shape;3813;p63" hidden="0"/>
            <p:cNvSpPr/>
            <p:nvPr isPhoto="0" userDrawn="0"/>
          </p:nvSpPr>
          <p:spPr bwMode="auto">
            <a:xfrm>
              <a:off x="3209025" y="2790200"/>
              <a:ext cx="62200" cy="53350"/>
            </a:xfrm>
            <a:custGeom>
              <a:avLst/>
              <a:gdLst/>
              <a:ahLst/>
              <a:cxnLst/>
              <a:rect l="l" t="t" r="r" b="b"/>
              <a:pathLst>
                <a:path w="2488"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14" name="Google Shape;3814;p63" hidden="0"/>
            <p:cNvSpPr/>
            <p:nvPr isPhoto="0" userDrawn="0"/>
          </p:nvSpPr>
          <p:spPr bwMode="auto">
            <a:xfrm>
              <a:off x="4199400" y="2942425"/>
              <a:ext cx="62200" cy="53450"/>
            </a:xfrm>
            <a:custGeom>
              <a:avLst/>
              <a:gdLst/>
              <a:ahLst/>
              <a:cxnLst/>
              <a:rect l="l" t="t" r="r" b="b"/>
              <a:pathLst>
                <a:path w="2488"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15" name="Google Shape;3815;p63" hidden="0"/>
            <p:cNvSpPr/>
            <p:nvPr isPhoto="0" userDrawn="0"/>
          </p:nvSpPr>
          <p:spPr bwMode="auto">
            <a:xfrm>
              <a:off x="3132800" y="1114325"/>
              <a:ext cx="62425" cy="53350"/>
            </a:xfrm>
            <a:custGeom>
              <a:avLst/>
              <a:gdLst/>
              <a:ahLst/>
              <a:cxnLst/>
              <a:rect l="l" t="t" r="r" b="b"/>
              <a:pathLst>
                <a:path w="2497" h="2134" fill="norm" stroke="1"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16" name="Google Shape;3816;p63" hidden="0"/>
            <p:cNvSpPr/>
            <p:nvPr isPhoto="0" userDrawn="0"/>
          </p:nvSpPr>
          <p:spPr bwMode="auto">
            <a:xfrm>
              <a:off x="3056800" y="1114325"/>
              <a:ext cx="62200" cy="53350"/>
            </a:xfrm>
            <a:custGeom>
              <a:avLst/>
              <a:gdLst/>
              <a:ahLst/>
              <a:cxnLst/>
              <a:rect l="l" t="t" r="r" b="b"/>
              <a:pathLst>
                <a:path w="2488"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17" name="Google Shape;3817;p63" hidden="0"/>
            <p:cNvSpPr/>
            <p:nvPr isPhoto="0" userDrawn="0"/>
          </p:nvSpPr>
          <p:spPr bwMode="auto">
            <a:xfrm>
              <a:off x="4351600" y="1647400"/>
              <a:ext cx="62425" cy="53450"/>
            </a:xfrm>
            <a:custGeom>
              <a:avLst/>
              <a:gdLst/>
              <a:ahLst/>
              <a:cxnLst/>
              <a:rect l="l" t="t" r="r" b="b"/>
              <a:pathLst>
                <a:path w="2497" h="2138" fill="norm" stroke="1"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18" name="Google Shape;3818;p63" hidden="0"/>
            <p:cNvSpPr/>
            <p:nvPr isPhoto="0" userDrawn="0"/>
          </p:nvSpPr>
          <p:spPr bwMode="auto">
            <a:xfrm>
              <a:off x="4351600" y="1723625"/>
              <a:ext cx="62425" cy="53350"/>
            </a:xfrm>
            <a:custGeom>
              <a:avLst/>
              <a:gdLst/>
              <a:ahLst/>
              <a:cxnLst/>
              <a:rect l="l" t="t" r="r" b="b"/>
              <a:pathLst>
                <a:path w="2497" h="2134" fill="norm" stroke="1"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19" name="Google Shape;3819;p63" hidden="0"/>
            <p:cNvSpPr/>
            <p:nvPr isPhoto="0" userDrawn="0"/>
          </p:nvSpPr>
          <p:spPr bwMode="auto">
            <a:xfrm>
              <a:off x="4351600" y="1799849"/>
              <a:ext cx="62425" cy="53325"/>
            </a:xfrm>
            <a:custGeom>
              <a:avLst/>
              <a:gdLst/>
              <a:ahLst/>
              <a:cxnLst/>
              <a:rect l="l" t="t" r="r" b="b"/>
              <a:pathLst>
                <a:path w="2497" h="2133"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20" name="Google Shape;3820;p63" hidden="0"/>
            <p:cNvSpPr/>
            <p:nvPr isPhoto="0" userDrawn="0"/>
          </p:nvSpPr>
          <p:spPr bwMode="auto">
            <a:xfrm>
              <a:off x="4351600" y="1876050"/>
              <a:ext cx="62425" cy="53350"/>
            </a:xfrm>
            <a:custGeom>
              <a:avLst/>
              <a:gdLst/>
              <a:ahLst/>
              <a:cxnLst/>
              <a:rect l="l" t="t" r="r" b="b"/>
              <a:pathLst>
                <a:path w="2497" h="2134" fill="norm" stroke="1"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21" name="Google Shape;3821;p63" hidden="0"/>
            <p:cNvSpPr/>
            <p:nvPr isPhoto="0" userDrawn="0"/>
          </p:nvSpPr>
          <p:spPr bwMode="auto">
            <a:xfrm>
              <a:off x="4351600" y="1952050"/>
              <a:ext cx="62425" cy="53450"/>
            </a:xfrm>
            <a:custGeom>
              <a:avLst/>
              <a:gdLst/>
              <a:ahLst/>
              <a:cxnLst/>
              <a:rect l="l" t="t" r="r" b="b"/>
              <a:pathLst>
                <a:path w="2497" h="2138" fill="norm" stroke="1"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22" name="Google Shape;3822;p63" hidden="0"/>
            <p:cNvSpPr/>
            <p:nvPr isPhoto="0" userDrawn="0"/>
          </p:nvSpPr>
          <p:spPr bwMode="auto">
            <a:xfrm>
              <a:off x="4351600" y="2028275"/>
              <a:ext cx="62425" cy="53450"/>
            </a:xfrm>
            <a:custGeom>
              <a:avLst/>
              <a:gdLst/>
              <a:ahLst/>
              <a:cxnLst/>
              <a:rect l="l" t="t" r="r" b="b"/>
              <a:pathLst>
                <a:path w="2497" h="2138" fill="norm" stroke="1"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23" name="Google Shape;3823;p63" hidden="0"/>
            <p:cNvSpPr/>
            <p:nvPr isPhoto="0" userDrawn="0"/>
          </p:nvSpPr>
          <p:spPr bwMode="auto">
            <a:xfrm>
              <a:off x="4351600" y="2104500"/>
              <a:ext cx="62425" cy="53325"/>
            </a:xfrm>
            <a:custGeom>
              <a:avLst/>
              <a:gdLst/>
              <a:ahLst/>
              <a:cxnLst/>
              <a:rect l="l" t="t" r="r" b="b"/>
              <a:pathLst>
                <a:path w="2497" h="2133"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24" name="Google Shape;3824;p63" hidden="0"/>
            <p:cNvSpPr/>
            <p:nvPr isPhoto="0" userDrawn="0"/>
          </p:nvSpPr>
          <p:spPr bwMode="auto">
            <a:xfrm>
              <a:off x="3970949" y="1876050"/>
              <a:ext cx="62225" cy="53350"/>
            </a:xfrm>
            <a:custGeom>
              <a:avLst/>
              <a:gdLst/>
              <a:ahLst/>
              <a:cxnLst/>
              <a:rect l="l" t="t" r="r" b="b"/>
              <a:pathLst>
                <a:path w="2489" h="2134" fill="norm" stroke="1"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25" name="Google Shape;3825;p63" hidden="0"/>
            <p:cNvSpPr/>
            <p:nvPr isPhoto="0" userDrawn="0"/>
          </p:nvSpPr>
          <p:spPr bwMode="auto">
            <a:xfrm>
              <a:off x="3970949" y="1952050"/>
              <a:ext cx="62225" cy="53450"/>
            </a:xfrm>
            <a:custGeom>
              <a:avLst/>
              <a:gdLst/>
              <a:ahLst/>
              <a:cxnLst/>
              <a:rect l="l" t="t" r="r" b="b"/>
              <a:pathLst>
                <a:path w="2489" h="2138" fill="norm" stroke="1"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26" name="Google Shape;3826;p63" hidden="0"/>
            <p:cNvSpPr/>
            <p:nvPr isPhoto="0" userDrawn="0"/>
          </p:nvSpPr>
          <p:spPr bwMode="auto">
            <a:xfrm>
              <a:off x="3666100" y="1952050"/>
              <a:ext cx="62200" cy="53450"/>
            </a:xfrm>
            <a:custGeom>
              <a:avLst/>
              <a:gdLst/>
              <a:ahLst/>
              <a:cxnLst/>
              <a:rect l="l" t="t" r="r" b="b"/>
              <a:pathLst>
                <a:path w="2488"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27" name="Google Shape;3827;p63" hidden="0"/>
            <p:cNvSpPr/>
            <p:nvPr isPhoto="0" userDrawn="0"/>
          </p:nvSpPr>
          <p:spPr bwMode="auto">
            <a:xfrm>
              <a:off x="3742300" y="2028275"/>
              <a:ext cx="62225" cy="53450"/>
            </a:xfrm>
            <a:custGeom>
              <a:avLst/>
              <a:gdLst/>
              <a:ahLst/>
              <a:cxnLst/>
              <a:rect l="l" t="t" r="r" b="b"/>
              <a:pathLst>
                <a:path w="2489" h="2138" fill="norm" stroke="1"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28" name="Google Shape;3828;p63" hidden="0"/>
            <p:cNvSpPr/>
            <p:nvPr isPhoto="0" userDrawn="0"/>
          </p:nvSpPr>
          <p:spPr bwMode="auto">
            <a:xfrm>
              <a:off x="3742300" y="1952050"/>
              <a:ext cx="62225" cy="53450"/>
            </a:xfrm>
            <a:custGeom>
              <a:avLst/>
              <a:gdLst/>
              <a:ahLst/>
              <a:cxnLst/>
              <a:rect l="l" t="t" r="r" b="b"/>
              <a:pathLst>
                <a:path w="2489" h="2138" fill="norm" stroke="1"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29" name="Google Shape;3829;p63" hidden="0"/>
            <p:cNvSpPr/>
            <p:nvPr isPhoto="0" userDrawn="0"/>
          </p:nvSpPr>
          <p:spPr bwMode="auto">
            <a:xfrm>
              <a:off x="3818525" y="1952050"/>
              <a:ext cx="62225" cy="53450"/>
            </a:xfrm>
            <a:custGeom>
              <a:avLst/>
              <a:gdLst/>
              <a:ahLst/>
              <a:cxnLst/>
              <a:rect l="l" t="t" r="r" b="b"/>
              <a:pathLst>
                <a:path w="2489"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30" name="Google Shape;3830;p63" hidden="0"/>
            <p:cNvSpPr/>
            <p:nvPr isPhoto="0" userDrawn="0"/>
          </p:nvSpPr>
          <p:spPr bwMode="auto">
            <a:xfrm>
              <a:off x="3894725" y="1952050"/>
              <a:ext cx="62225" cy="53450"/>
            </a:xfrm>
            <a:custGeom>
              <a:avLst/>
              <a:gdLst/>
              <a:ahLst/>
              <a:cxnLst/>
              <a:rect l="l" t="t" r="r" b="b"/>
              <a:pathLst>
                <a:path w="2489" h="2138" fill="norm" stroke="1"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31" name="Google Shape;3831;p63" hidden="0"/>
            <p:cNvSpPr/>
            <p:nvPr isPhoto="0" userDrawn="0"/>
          </p:nvSpPr>
          <p:spPr bwMode="auto">
            <a:xfrm>
              <a:off x="3894725" y="2028275"/>
              <a:ext cx="62225" cy="53450"/>
            </a:xfrm>
            <a:custGeom>
              <a:avLst/>
              <a:gdLst/>
              <a:ahLst/>
              <a:cxnLst/>
              <a:rect l="l" t="t" r="r" b="b"/>
              <a:pathLst>
                <a:path w="2489" h="2138" fill="norm" stroke="1"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32" name="Google Shape;3832;p63" hidden="0"/>
            <p:cNvSpPr/>
            <p:nvPr isPhoto="0" userDrawn="0"/>
          </p:nvSpPr>
          <p:spPr bwMode="auto">
            <a:xfrm>
              <a:off x="3970949" y="2028275"/>
              <a:ext cx="62225" cy="53450"/>
            </a:xfrm>
            <a:custGeom>
              <a:avLst/>
              <a:gdLst/>
              <a:ahLst/>
              <a:cxnLst/>
              <a:rect l="l" t="t" r="r" b="b"/>
              <a:pathLst>
                <a:path w="2489" h="2138" fill="norm" stroke="1"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33" name="Google Shape;3833;p63" hidden="0"/>
            <p:cNvSpPr/>
            <p:nvPr isPhoto="0" userDrawn="0"/>
          </p:nvSpPr>
          <p:spPr bwMode="auto">
            <a:xfrm>
              <a:off x="3970949" y="2104500"/>
              <a:ext cx="62225" cy="53325"/>
            </a:xfrm>
            <a:custGeom>
              <a:avLst/>
              <a:gdLst/>
              <a:ahLst/>
              <a:cxnLst/>
              <a:rect l="l" t="t" r="r" b="b"/>
              <a:pathLst>
                <a:path w="2489" h="2133" fill="norm" stroke="1"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34" name="Google Shape;3834;p63" hidden="0"/>
            <p:cNvSpPr/>
            <p:nvPr isPhoto="0" userDrawn="0"/>
          </p:nvSpPr>
          <p:spPr bwMode="auto">
            <a:xfrm>
              <a:off x="4046950" y="1876050"/>
              <a:ext cx="62425" cy="53275"/>
            </a:xfrm>
            <a:custGeom>
              <a:avLst/>
              <a:gdLst/>
              <a:ahLst/>
              <a:cxnLst/>
              <a:rect l="l" t="t" r="r" b="b"/>
              <a:pathLst>
                <a:path w="2497" h="2131" fill="norm" stroke="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35" name="Google Shape;3835;p63" hidden="0"/>
            <p:cNvSpPr/>
            <p:nvPr isPhoto="0" userDrawn="0"/>
          </p:nvSpPr>
          <p:spPr bwMode="auto">
            <a:xfrm>
              <a:off x="4046950" y="1952050"/>
              <a:ext cx="62425" cy="53450"/>
            </a:xfrm>
            <a:custGeom>
              <a:avLst/>
              <a:gdLst/>
              <a:ahLst/>
              <a:cxnLst/>
              <a:rect l="l" t="t" r="r" b="b"/>
              <a:pathLst>
                <a:path w="2497" h="2138" fill="norm" stroke="1"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36" name="Google Shape;3836;p63" hidden="0"/>
            <p:cNvSpPr/>
            <p:nvPr isPhoto="0" userDrawn="0"/>
          </p:nvSpPr>
          <p:spPr bwMode="auto">
            <a:xfrm>
              <a:off x="4046950" y="2028275"/>
              <a:ext cx="62425" cy="53450"/>
            </a:xfrm>
            <a:custGeom>
              <a:avLst/>
              <a:gdLst/>
              <a:ahLst/>
              <a:cxnLst/>
              <a:rect l="l" t="t" r="r" b="b"/>
              <a:pathLst>
                <a:path w="2497" h="2138" fill="norm" stroke="1"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37" name="Google Shape;3837;p63" hidden="0"/>
            <p:cNvSpPr/>
            <p:nvPr isPhoto="0" userDrawn="0"/>
          </p:nvSpPr>
          <p:spPr bwMode="auto">
            <a:xfrm>
              <a:off x="4046950" y="2104500"/>
              <a:ext cx="62425" cy="53325"/>
            </a:xfrm>
            <a:custGeom>
              <a:avLst/>
              <a:gdLst/>
              <a:ahLst/>
              <a:cxnLst/>
              <a:rect l="l" t="t" r="r" b="b"/>
              <a:pathLst>
                <a:path w="2497" h="2133"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38" name="Google Shape;3838;p63" hidden="0"/>
            <p:cNvSpPr/>
            <p:nvPr isPhoto="0" userDrawn="0"/>
          </p:nvSpPr>
          <p:spPr bwMode="auto">
            <a:xfrm>
              <a:off x="4123175" y="1723625"/>
              <a:ext cx="62425" cy="53350"/>
            </a:xfrm>
            <a:custGeom>
              <a:avLst/>
              <a:gdLst/>
              <a:ahLst/>
              <a:cxnLst/>
              <a:rect l="l" t="t" r="r" b="b"/>
              <a:pathLst>
                <a:path w="2497" h="2134" fill="norm" stroke="1"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39" name="Google Shape;3839;p63" hidden="0"/>
            <p:cNvSpPr/>
            <p:nvPr isPhoto="0" userDrawn="0"/>
          </p:nvSpPr>
          <p:spPr bwMode="auto">
            <a:xfrm>
              <a:off x="4123175" y="1799849"/>
              <a:ext cx="62425" cy="53325"/>
            </a:xfrm>
            <a:custGeom>
              <a:avLst/>
              <a:gdLst/>
              <a:ahLst/>
              <a:cxnLst/>
              <a:rect l="l" t="t" r="r" b="b"/>
              <a:pathLst>
                <a:path w="2497" h="2133" fill="norm" stroke="1"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40" name="Google Shape;3840;p63" hidden="0"/>
            <p:cNvSpPr/>
            <p:nvPr isPhoto="0" userDrawn="0"/>
          </p:nvSpPr>
          <p:spPr bwMode="auto">
            <a:xfrm>
              <a:off x="4123175" y="1876050"/>
              <a:ext cx="62425" cy="53350"/>
            </a:xfrm>
            <a:custGeom>
              <a:avLst/>
              <a:gdLst/>
              <a:ahLst/>
              <a:cxnLst/>
              <a:rect l="l" t="t" r="r" b="b"/>
              <a:pathLst>
                <a:path w="2497" h="2134" fill="norm" stroke="1"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41" name="Google Shape;3841;p63" hidden="0"/>
            <p:cNvSpPr/>
            <p:nvPr isPhoto="0" userDrawn="0"/>
          </p:nvSpPr>
          <p:spPr bwMode="auto">
            <a:xfrm>
              <a:off x="4123175" y="1952050"/>
              <a:ext cx="62425" cy="53450"/>
            </a:xfrm>
            <a:custGeom>
              <a:avLst/>
              <a:gdLst/>
              <a:ahLst/>
              <a:cxnLst/>
              <a:rect l="l" t="t" r="r" b="b"/>
              <a:pathLst>
                <a:path w="2497"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42" name="Google Shape;3842;p63" hidden="0"/>
            <p:cNvSpPr/>
            <p:nvPr isPhoto="0" userDrawn="0"/>
          </p:nvSpPr>
          <p:spPr bwMode="auto">
            <a:xfrm>
              <a:off x="4123175" y="2028275"/>
              <a:ext cx="62425" cy="53450"/>
            </a:xfrm>
            <a:custGeom>
              <a:avLst/>
              <a:gdLst/>
              <a:ahLst/>
              <a:cxnLst/>
              <a:rect l="l" t="t" r="r" b="b"/>
              <a:pathLst>
                <a:path w="2497" h="2138" fill="norm" stroke="1"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43" name="Google Shape;3843;p63" hidden="0"/>
            <p:cNvSpPr/>
            <p:nvPr isPhoto="0" userDrawn="0"/>
          </p:nvSpPr>
          <p:spPr bwMode="auto">
            <a:xfrm>
              <a:off x="4123175" y="2104500"/>
              <a:ext cx="62425" cy="53325"/>
            </a:xfrm>
            <a:custGeom>
              <a:avLst/>
              <a:gdLst/>
              <a:ahLst/>
              <a:cxnLst/>
              <a:rect l="l" t="t" r="r" b="b"/>
              <a:pathLst>
                <a:path w="2497" h="2133" fill="norm" stroke="1"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44" name="Google Shape;3844;p63" hidden="0"/>
            <p:cNvSpPr/>
            <p:nvPr isPhoto="0" userDrawn="0"/>
          </p:nvSpPr>
          <p:spPr bwMode="auto">
            <a:xfrm>
              <a:off x="4199400" y="172362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45" name="Google Shape;3845;p63" hidden="0"/>
            <p:cNvSpPr/>
            <p:nvPr isPhoto="0" userDrawn="0"/>
          </p:nvSpPr>
          <p:spPr bwMode="auto">
            <a:xfrm>
              <a:off x="4199400" y="1799849"/>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46" name="Google Shape;3846;p63" hidden="0"/>
            <p:cNvSpPr/>
            <p:nvPr isPhoto="0" userDrawn="0"/>
          </p:nvSpPr>
          <p:spPr bwMode="auto">
            <a:xfrm>
              <a:off x="4199400" y="1876050"/>
              <a:ext cx="62200" cy="53275"/>
            </a:xfrm>
            <a:custGeom>
              <a:avLst/>
              <a:gdLst/>
              <a:ahLst/>
              <a:cxnLst/>
              <a:rect l="l" t="t" r="r" b="b"/>
              <a:pathLst>
                <a:path w="2488" h="2131" fill="norm" stroke="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47" name="Google Shape;3847;p63" hidden="0"/>
            <p:cNvSpPr/>
            <p:nvPr isPhoto="0" userDrawn="0"/>
          </p:nvSpPr>
          <p:spPr bwMode="auto">
            <a:xfrm>
              <a:off x="4199400" y="1952050"/>
              <a:ext cx="62200" cy="53450"/>
            </a:xfrm>
            <a:custGeom>
              <a:avLst/>
              <a:gdLst/>
              <a:ahLst/>
              <a:cxnLst/>
              <a:rect l="l" t="t" r="r" b="b"/>
              <a:pathLst>
                <a:path w="2488" h="2138" fill="norm" stroke="1"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48" name="Google Shape;3848;p63" hidden="0"/>
            <p:cNvSpPr/>
            <p:nvPr isPhoto="0" userDrawn="0"/>
          </p:nvSpPr>
          <p:spPr bwMode="auto">
            <a:xfrm>
              <a:off x="4199400" y="2028275"/>
              <a:ext cx="62200" cy="53450"/>
            </a:xfrm>
            <a:custGeom>
              <a:avLst/>
              <a:gdLst/>
              <a:ahLst/>
              <a:cxnLst/>
              <a:rect l="l" t="t" r="r" b="b"/>
              <a:pathLst>
                <a:path w="2488" h="2138" fill="norm" stroke="1"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49" name="Google Shape;3849;p63" hidden="0"/>
            <p:cNvSpPr/>
            <p:nvPr isPhoto="0" userDrawn="0"/>
          </p:nvSpPr>
          <p:spPr bwMode="auto">
            <a:xfrm>
              <a:off x="4199400" y="210450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50" name="Google Shape;3850;p63" hidden="0"/>
            <p:cNvSpPr/>
            <p:nvPr isPhoto="0" userDrawn="0"/>
          </p:nvSpPr>
          <p:spPr bwMode="auto">
            <a:xfrm>
              <a:off x="4199400" y="2180700"/>
              <a:ext cx="62200" cy="53350"/>
            </a:xfrm>
            <a:custGeom>
              <a:avLst/>
              <a:gdLst/>
              <a:ahLst/>
              <a:cxnLst/>
              <a:rect l="l" t="t" r="r" b="b"/>
              <a:pathLst>
                <a:path w="2488" h="2134" fill="norm" stroke="1"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51" name="Google Shape;3851;p63" hidden="0"/>
            <p:cNvSpPr/>
            <p:nvPr isPhoto="0" userDrawn="0"/>
          </p:nvSpPr>
          <p:spPr bwMode="auto">
            <a:xfrm>
              <a:off x="4275600" y="1647400"/>
              <a:ext cx="62225" cy="53450"/>
            </a:xfrm>
            <a:custGeom>
              <a:avLst/>
              <a:gdLst/>
              <a:ahLst/>
              <a:cxnLst/>
              <a:rect l="l" t="t" r="r" b="b"/>
              <a:pathLst>
                <a:path w="2489" h="2138" fill="norm" stroke="1"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52" name="Google Shape;3852;p63" hidden="0"/>
            <p:cNvSpPr/>
            <p:nvPr isPhoto="0" userDrawn="0"/>
          </p:nvSpPr>
          <p:spPr bwMode="auto">
            <a:xfrm>
              <a:off x="4275600" y="172362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53" name="Google Shape;3853;p63" hidden="0"/>
            <p:cNvSpPr/>
            <p:nvPr isPhoto="0" userDrawn="0"/>
          </p:nvSpPr>
          <p:spPr bwMode="auto">
            <a:xfrm>
              <a:off x="4275600" y="1799849"/>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54" name="Google Shape;3854;p63" hidden="0"/>
            <p:cNvSpPr/>
            <p:nvPr isPhoto="0" userDrawn="0"/>
          </p:nvSpPr>
          <p:spPr bwMode="auto">
            <a:xfrm>
              <a:off x="4275600" y="1876050"/>
              <a:ext cx="62225" cy="53275"/>
            </a:xfrm>
            <a:custGeom>
              <a:avLst/>
              <a:gdLst/>
              <a:ahLst/>
              <a:cxnLst/>
              <a:rect l="l" t="t" r="r" b="b"/>
              <a:pathLst>
                <a:path w="2489" h="2131" fill="norm" stroke="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55" name="Google Shape;3855;p63" hidden="0"/>
            <p:cNvSpPr/>
            <p:nvPr isPhoto="0" userDrawn="0"/>
          </p:nvSpPr>
          <p:spPr bwMode="auto">
            <a:xfrm>
              <a:off x="4275600" y="1952050"/>
              <a:ext cx="62225" cy="53450"/>
            </a:xfrm>
            <a:custGeom>
              <a:avLst/>
              <a:gdLst/>
              <a:ahLst/>
              <a:cxnLst/>
              <a:rect l="l" t="t" r="r" b="b"/>
              <a:pathLst>
                <a:path w="2489" h="2138" fill="norm" stroke="1"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56" name="Google Shape;3856;p63" hidden="0"/>
            <p:cNvSpPr/>
            <p:nvPr isPhoto="0" userDrawn="0"/>
          </p:nvSpPr>
          <p:spPr bwMode="auto">
            <a:xfrm>
              <a:off x="4275600" y="2028275"/>
              <a:ext cx="62225" cy="53450"/>
            </a:xfrm>
            <a:custGeom>
              <a:avLst/>
              <a:gdLst/>
              <a:ahLst/>
              <a:cxnLst/>
              <a:rect l="l" t="t" r="r" b="b"/>
              <a:pathLst>
                <a:path w="2489" h="2138" fill="norm" stroke="1"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57" name="Google Shape;3857;p63" hidden="0"/>
            <p:cNvSpPr/>
            <p:nvPr isPhoto="0" userDrawn="0"/>
          </p:nvSpPr>
          <p:spPr bwMode="auto">
            <a:xfrm>
              <a:off x="4275600" y="21045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58" name="Google Shape;3858;p63" hidden="0"/>
            <p:cNvSpPr/>
            <p:nvPr isPhoto="0" userDrawn="0"/>
          </p:nvSpPr>
          <p:spPr bwMode="auto">
            <a:xfrm>
              <a:off x="4275600" y="2180700"/>
              <a:ext cx="62225" cy="53350"/>
            </a:xfrm>
            <a:custGeom>
              <a:avLst/>
              <a:gdLst/>
              <a:ahLst/>
              <a:cxnLst/>
              <a:rect l="l" t="t" r="r" b="b"/>
              <a:pathLst>
                <a:path w="2489" h="2134" fill="norm" stroke="1"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59" name="Google Shape;3859;p63" hidden="0"/>
            <p:cNvSpPr/>
            <p:nvPr isPhoto="0" userDrawn="0"/>
          </p:nvSpPr>
          <p:spPr bwMode="auto">
            <a:xfrm>
              <a:off x="4351600" y="2180700"/>
              <a:ext cx="62425" cy="53350"/>
            </a:xfrm>
            <a:custGeom>
              <a:avLst/>
              <a:gdLst/>
              <a:ahLst/>
              <a:cxnLst/>
              <a:rect l="l" t="t" r="r" b="b"/>
              <a:pathLst>
                <a:path w="2497" h="2134" fill="norm" stroke="1"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60" name="Google Shape;3860;p63" hidden="0"/>
            <p:cNvSpPr/>
            <p:nvPr isPhoto="0" userDrawn="0"/>
          </p:nvSpPr>
          <p:spPr bwMode="auto">
            <a:xfrm>
              <a:off x="4427825" y="1647400"/>
              <a:ext cx="62425" cy="53450"/>
            </a:xfrm>
            <a:custGeom>
              <a:avLst/>
              <a:gdLst/>
              <a:ahLst/>
              <a:cxnLst/>
              <a:rect l="l" t="t" r="r" b="b"/>
              <a:pathLst>
                <a:path w="2497" h="2138" fill="norm" stroke="1"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61" name="Google Shape;3861;p63" hidden="0"/>
            <p:cNvSpPr/>
            <p:nvPr isPhoto="0" userDrawn="0"/>
          </p:nvSpPr>
          <p:spPr bwMode="auto">
            <a:xfrm>
              <a:off x="4427825" y="1723625"/>
              <a:ext cx="62425" cy="53350"/>
            </a:xfrm>
            <a:custGeom>
              <a:avLst/>
              <a:gdLst/>
              <a:ahLst/>
              <a:cxnLst/>
              <a:rect l="l" t="t" r="r" b="b"/>
              <a:pathLst>
                <a:path w="2497" h="2134" fill="norm" stroke="1"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62" name="Google Shape;3862;p63" hidden="0"/>
            <p:cNvSpPr/>
            <p:nvPr isPhoto="0" userDrawn="0"/>
          </p:nvSpPr>
          <p:spPr bwMode="auto">
            <a:xfrm>
              <a:off x="4427825" y="1799849"/>
              <a:ext cx="62425" cy="53325"/>
            </a:xfrm>
            <a:custGeom>
              <a:avLst/>
              <a:gdLst/>
              <a:ahLst/>
              <a:cxnLst/>
              <a:rect l="l" t="t" r="r" b="b"/>
              <a:pathLst>
                <a:path w="2497" h="2133" fill="norm" stroke="1"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63" name="Google Shape;3863;p63" hidden="0"/>
            <p:cNvSpPr/>
            <p:nvPr isPhoto="0" userDrawn="0"/>
          </p:nvSpPr>
          <p:spPr bwMode="auto">
            <a:xfrm>
              <a:off x="4427825" y="1876050"/>
              <a:ext cx="62425" cy="53275"/>
            </a:xfrm>
            <a:custGeom>
              <a:avLst/>
              <a:gdLst/>
              <a:ahLst/>
              <a:cxnLst/>
              <a:rect l="l" t="t" r="r" b="b"/>
              <a:pathLst>
                <a:path w="2497" h="2131" fill="norm" stroke="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64" name="Google Shape;3864;p63" hidden="0"/>
            <p:cNvSpPr/>
            <p:nvPr isPhoto="0" userDrawn="0"/>
          </p:nvSpPr>
          <p:spPr bwMode="auto">
            <a:xfrm>
              <a:off x="4427825" y="1952050"/>
              <a:ext cx="62425" cy="53450"/>
            </a:xfrm>
            <a:custGeom>
              <a:avLst/>
              <a:gdLst/>
              <a:ahLst/>
              <a:cxnLst/>
              <a:rect l="l" t="t" r="r" b="b"/>
              <a:pathLst>
                <a:path w="2497" h="2138" fill="norm" stroke="1"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65" name="Google Shape;3865;p63" hidden="0"/>
            <p:cNvSpPr/>
            <p:nvPr isPhoto="0" userDrawn="0"/>
          </p:nvSpPr>
          <p:spPr bwMode="auto">
            <a:xfrm>
              <a:off x="4427825" y="2028275"/>
              <a:ext cx="62425" cy="53450"/>
            </a:xfrm>
            <a:custGeom>
              <a:avLst/>
              <a:gdLst/>
              <a:ahLst/>
              <a:cxnLst/>
              <a:rect l="l" t="t" r="r" b="b"/>
              <a:pathLst>
                <a:path w="2497" h="2138" fill="norm" stroke="1"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66" name="Google Shape;3866;p63" hidden="0"/>
            <p:cNvSpPr/>
            <p:nvPr isPhoto="0" userDrawn="0"/>
          </p:nvSpPr>
          <p:spPr bwMode="auto">
            <a:xfrm>
              <a:off x="4427825" y="2104500"/>
              <a:ext cx="62425" cy="53325"/>
            </a:xfrm>
            <a:custGeom>
              <a:avLst/>
              <a:gdLst/>
              <a:ahLst/>
              <a:cxnLst/>
              <a:rect l="l" t="t" r="r" b="b"/>
              <a:pathLst>
                <a:path w="2497" h="2133" fill="norm" stroke="1"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67" name="Google Shape;3867;p63" hidden="0"/>
            <p:cNvSpPr/>
            <p:nvPr isPhoto="0" userDrawn="0"/>
          </p:nvSpPr>
          <p:spPr bwMode="auto">
            <a:xfrm>
              <a:off x="4427825" y="2180700"/>
              <a:ext cx="62425" cy="53350"/>
            </a:xfrm>
            <a:custGeom>
              <a:avLst/>
              <a:gdLst/>
              <a:ahLst/>
              <a:cxnLst/>
              <a:rect l="l" t="t" r="r" b="b"/>
              <a:pathLst>
                <a:path w="2497" h="2134" fill="norm" stroke="1"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68" name="Google Shape;3868;p63" hidden="0"/>
            <p:cNvSpPr/>
            <p:nvPr isPhoto="0" userDrawn="0"/>
          </p:nvSpPr>
          <p:spPr bwMode="auto">
            <a:xfrm>
              <a:off x="4427825" y="1571400"/>
              <a:ext cx="62350" cy="53250"/>
            </a:xfrm>
            <a:custGeom>
              <a:avLst/>
              <a:gdLst/>
              <a:ahLst/>
              <a:cxnLst/>
              <a:rect l="l" t="t" r="r" b="b"/>
              <a:pathLst>
                <a:path w="2494" h="2130" fill="norm" stroke="1"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69" name="Google Shape;3869;p63" hidden="0"/>
            <p:cNvSpPr/>
            <p:nvPr isPhoto="0" userDrawn="0"/>
          </p:nvSpPr>
          <p:spPr bwMode="auto">
            <a:xfrm>
              <a:off x="4351600" y="1571400"/>
              <a:ext cx="62425" cy="53250"/>
            </a:xfrm>
            <a:custGeom>
              <a:avLst/>
              <a:gdLst/>
              <a:ahLst/>
              <a:cxnLst/>
              <a:rect l="l" t="t" r="r" b="b"/>
              <a:pathLst>
                <a:path w="2497" h="2130" fill="norm" stroke="1"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70" name="Google Shape;3870;p63" hidden="0"/>
            <p:cNvSpPr/>
            <p:nvPr isPhoto="0" userDrawn="0"/>
          </p:nvSpPr>
          <p:spPr bwMode="auto">
            <a:xfrm>
              <a:off x="4275600" y="1571400"/>
              <a:ext cx="62225" cy="53250"/>
            </a:xfrm>
            <a:custGeom>
              <a:avLst/>
              <a:gdLst/>
              <a:ahLst/>
              <a:cxnLst/>
              <a:rect l="l" t="t" r="r" b="b"/>
              <a:pathLst>
                <a:path w="2489" h="2130" fill="norm" stroke="1"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71" name="Google Shape;3871;p63" hidden="0"/>
            <p:cNvSpPr/>
            <p:nvPr isPhoto="0" userDrawn="0"/>
          </p:nvSpPr>
          <p:spPr bwMode="auto">
            <a:xfrm>
              <a:off x="4275600" y="141897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72" name="Google Shape;3872;p63" hidden="0"/>
            <p:cNvSpPr/>
            <p:nvPr isPhoto="0" userDrawn="0"/>
          </p:nvSpPr>
          <p:spPr bwMode="auto">
            <a:xfrm>
              <a:off x="4199400" y="164740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73" name="Google Shape;3873;p63" hidden="0"/>
            <p:cNvSpPr/>
            <p:nvPr isPhoto="0" userDrawn="0"/>
          </p:nvSpPr>
          <p:spPr bwMode="auto">
            <a:xfrm>
              <a:off x="4199400" y="1571400"/>
              <a:ext cx="62200" cy="53250"/>
            </a:xfrm>
            <a:custGeom>
              <a:avLst/>
              <a:gdLst/>
              <a:ahLst/>
              <a:cxnLst/>
              <a:rect l="l" t="t" r="r" b="b"/>
              <a:pathLst>
                <a:path w="2488" h="2130" fill="norm" stroke="1"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74" name="Google Shape;3874;p63" hidden="0"/>
            <p:cNvSpPr/>
            <p:nvPr isPhoto="0" userDrawn="0"/>
          </p:nvSpPr>
          <p:spPr bwMode="auto">
            <a:xfrm>
              <a:off x="4199400" y="149520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75" name="Google Shape;3875;p63" hidden="0"/>
            <p:cNvSpPr/>
            <p:nvPr isPhoto="0" userDrawn="0"/>
          </p:nvSpPr>
          <p:spPr bwMode="auto">
            <a:xfrm>
              <a:off x="4199400" y="141897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76" name="Google Shape;3876;p63" hidden="0"/>
            <p:cNvSpPr/>
            <p:nvPr isPhoto="0" userDrawn="0"/>
          </p:nvSpPr>
          <p:spPr bwMode="auto">
            <a:xfrm>
              <a:off x="4123175" y="2180700"/>
              <a:ext cx="62425" cy="53350"/>
            </a:xfrm>
            <a:custGeom>
              <a:avLst/>
              <a:gdLst/>
              <a:ahLst/>
              <a:cxnLst/>
              <a:rect l="l" t="t" r="r" b="b"/>
              <a:pathLst>
                <a:path w="2497" h="2134" fill="norm" stroke="1"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77" name="Google Shape;3877;p63" hidden="0"/>
            <p:cNvSpPr/>
            <p:nvPr isPhoto="0" userDrawn="0"/>
          </p:nvSpPr>
          <p:spPr bwMode="auto">
            <a:xfrm>
              <a:off x="4123175" y="1647400"/>
              <a:ext cx="62425" cy="53450"/>
            </a:xfrm>
            <a:custGeom>
              <a:avLst/>
              <a:gdLst/>
              <a:ahLst/>
              <a:cxnLst/>
              <a:rect l="l" t="t" r="r" b="b"/>
              <a:pathLst>
                <a:path w="2497" h="2138" fill="norm" stroke="1"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78" name="Google Shape;3878;p63" hidden="0"/>
            <p:cNvSpPr/>
            <p:nvPr isPhoto="0" userDrawn="0"/>
          </p:nvSpPr>
          <p:spPr bwMode="auto">
            <a:xfrm>
              <a:off x="4123175" y="1571400"/>
              <a:ext cx="62425" cy="53250"/>
            </a:xfrm>
            <a:custGeom>
              <a:avLst/>
              <a:gdLst/>
              <a:ahLst/>
              <a:cxnLst/>
              <a:rect l="l" t="t" r="r" b="b"/>
              <a:pathLst>
                <a:path w="2497"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79" name="Google Shape;3879;p63" hidden="0"/>
            <p:cNvSpPr/>
            <p:nvPr isPhoto="0" userDrawn="0"/>
          </p:nvSpPr>
          <p:spPr bwMode="auto">
            <a:xfrm>
              <a:off x="4123175" y="1495200"/>
              <a:ext cx="62425" cy="53325"/>
            </a:xfrm>
            <a:custGeom>
              <a:avLst/>
              <a:gdLst/>
              <a:ahLst/>
              <a:cxnLst/>
              <a:rect l="l" t="t" r="r" b="b"/>
              <a:pathLst>
                <a:path w="2497" h="2133" fill="norm" stroke="1"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80" name="Google Shape;3880;p63" hidden="0"/>
            <p:cNvSpPr/>
            <p:nvPr isPhoto="0" userDrawn="0"/>
          </p:nvSpPr>
          <p:spPr bwMode="auto">
            <a:xfrm>
              <a:off x="4123175" y="1418975"/>
              <a:ext cx="62425" cy="53350"/>
            </a:xfrm>
            <a:custGeom>
              <a:avLst/>
              <a:gdLst/>
              <a:ahLst/>
              <a:cxnLst/>
              <a:rect l="l" t="t" r="r" b="b"/>
              <a:pathLst>
                <a:path w="2497" h="2134" fill="norm" stroke="1"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81" name="Google Shape;3881;p63" hidden="0"/>
            <p:cNvSpPr/>
            <p:nvPr isPhoto="0" userDrawn="0"/>
          </p:nvSpPr>
          <p:spPr bwMode="auto">
            <a:xfrm>
              <a:off x="4123175" y="1342750"/>
              <a:ext cx="62425" cy="53450"/>
            </a:xfrm>
            <a:custGeom>
              <a:avLst/>
              <a:gdLst/>
              <a:ahLst/>
              <a:cxnLst/>
              <a:rect l="l" t="t" r="r" b="b"/>
              <a:pathLst>
                <a:path w="2497" h="2138" fill="norm" stroke="1"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82" name="Google Shape;3882;p63" hidden="0"/>
            <p:cNvSpPr/>
            <p:nvPr isPhoto="0" userDrawn="0"/>
          </p:nvSpPr>
          <p:spPr bwMode="auto">
            <a:xfrm>
              <a:off x="4046950" y="2180700"/>
              <a:ext cx="62425" cy="53350"/>
            </a:xfrm>
            <a:custGeom>
              <a:avLst/>
              <a:gdLst/>
              <a:ahLst/>
              <a:cxnLst/>
              <a:rect l="l" t="t" r="r" b="b"/>
              <a:pathLst>
                <a:path w="2497" h="2134" fill="norm" stroke="1"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83" name="Google Shape;3883;p63" hidden="0"/>
            <p:cNvSpPr/>
            <p:nvPr isPhoto="0" userDrawn="0"/>
          </p:nvSpPr>
          <p:spPr bwMode="auto">
            <a:xfrm>
              <a:off x="4046950" y="1799849"/>
              <a:ext cx="62425" cy="53325"/>
            </a:xfrm>
            <a:custGeom>
              <a:avLst/>
              <a:gdLst/>
              <a:ahLst/>
              <a:cxnLst/>
              <a:rect l="l" t="t" r="r" b="b"/>
              <a:pathLst>
                <a:path w="2497" h="2133"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84" name="Google Shape;3884;p63" hidden="0"/>
            <p:cNvSpPr/>
            <p:nvPr isPhoto="0" userDrawn="0"/>
          </p:nvSpPr>
          <p:spPr bwMode="auto">
            <a:xfrm>
              <a:off x="4046950" y="1723625"/>
              <a:ext cx="62425" cy="53350"/>
            </a:xfrm>
            <a:custGeom>
              <a:avLst/>
              <a:gdLst/>
              <a:ahLst/>
              <a:cxnLst/>
              <a:rect l="l" t="t" r="r" b="b"/>
              <a:pathLst>
                <a:path w="2497" h="2134" fill="norm" stroke="1"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85" name="Google Shape;3885;p63" hidden="0"/>
            <p:cNvSpPr/>
            <p:nvPr isPhoto="0" userDrawn="0"/>
          </p:nvSpPr>
          <p:spPr bwMode="auto">
            <a:xfrm>
              <a:off x="4046950" y="1647400"/>
              <a:ext cx="62425" cy="53450"/>
            </a:xfrm>
            <a:custGeom>
              <a:avLst/>
              <a:gdLst/>
              <a:ahLst/>
              <a:cxnLst/>
              <a:rect l="l" t="t" r="r" b="b"/>
              <a:pathLst>
                <a:path w="2497" h="2138" fill="norm" stroke="1"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86" name="Google Shape;3886;p63" hidden="0"/>
            <p:cNvSpPr/>
            <p:nvPr isPhoto="0" userDrawn="0"/>
          </p:nvSpPr>
          <p:spPr bwMode="auto">
            <a:xfrm>
              <a:off x="4046950" y="1571400"/>
              <a:ext cx="62425" cy="53250"/>
            </a:xfrm>
            <a:custGeom>
              <a:avLst/>
              <a:gdLst/>
              <a:ahLst/>
              <a:cxnLst/>
              <a:rect l="l" t="t" r="r" b="b"/>
              <a:pathLst>
                <a:path w="2497" h="2130" fill="norm" stroke="1"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87" name="Google Shape;3887;p63" hidden="0"/>
            <p:cNvSpPr/>
            <p:nvPr isPhoto="0" userDrawn="0"/>
          </p:nvSpPr>
          <p:spPr bwMode="auto">
            <a:xfrm>
              <a:off x="4046950" y="1495200"/>
              <a:ext cx="62425" cy="53325"/>
            </a:xfrm>
            <a:custGeom>
              <a:avLst/>
              <a:gdLst/>
              <a:ahLst/>
              <a:cxnLst/>
              <a:rect l="l" t="t" r="r" b="b"/>
              <a:pathLst>
                <a:path w="2497" h="2133"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88" name="Google Shape;3888;p63" hidden="0"/>
            <p:cNvSpPr/>
            <p:nvPr isPhoto="0" userDrawn="0"/>
          </p:nvSpPr>
          <p:spPr bwMode="auto">
            <a:xfrm>
              <a:off x="4046950" y="1418975"/>
              <a:ext cx="62425" cy="53350"/>
            </a:xfrm>
            <a:custGeom>
              <a:avLst/>
              <a:gdLst/>
              <a:ahLst/>
              <a:cxnLst/>
              <a:rect l="l" t="t" r="r" b="b"/>
              <a:pathLst>
                <a:path w="2497" h="2134" fill="norm" stroke="1"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89" name="Google Shape;3889;p63" hidden="0"/>
            <p:cNvSpPr/>
            <p:nvPr isPhoto="0" userDrawn="0"/>
          </p:nvSpPr>
          <p:spPr bwMode="auto">
            <a:xfrm>
              <a:off x="4046950" y="1342750"/>
              <a:ext cx="62425" cy="53450"/>
            </a:xfrm>
            <a:custGeom>
              <a:avLst/>
              <a:gdLst/>
              <a:ahLst/>
              <a:cxnLst/>
              <a:rect l="l" t="t" r="r" b="b"/>
              <a:pathLst>
                <a:path w="2497" h="2138" fill="norm" stroke="1"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90" name="Google Shape;3890;p63" hidden="0"/>
            <p:cNvSpPr/>
            <p:nvPr isPhoto="0" userDrawn="0"/>
          </p:nvSpPr>
          <p:spPr bwMode="auto">
            <a:xfrm>
              <a:off x="3970949" y="2256925"/>
              <a:ext cx="62350" cy="53425"/>
            </a:xfrm>
            <a:custGeom>
              <a:avLst/>
              <a:gdLst/>
              <a:ahLst/>
              <a:cxnLst/>
              <a:rect l="l" t="t" r="r" b="b"/>
              <a:pathLst>
                <a:path w="2494" h="2137" fill="norm" stroke="1"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91" name="Google Shape;3891;p63" hidden="0"/>
            <p:cNvSpPr/>
            <p:nvPr isPhoto="0" userDrawn="0"/>
          </p:nvSpPr>
          <p:spPr bwMode="auto">
            <a:xfrm>
              <a:off x="3970949" y="2180700"/>
              <a:ext cx="62225" cy="53350"/>
            </a:xfrm>
            <a:custGeom>
              <a:avLst/>
              <a:gdLst/>
              <a:ahLst/>
              <a:cxnLst/>
              <a:rect l="l" t="t" r="r" b="b"/>
              <a:pathLst>
                <a:path w="2489" h="2134" fill="norm" stroke="1"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92" name="Google Shape;3892;p63" hidden="0"/>
            <p:cNvSpPr/>
            <p:nvPr isPhoto="0" userDrawn="0"/>
          </p:nvSpPr>
          <p:spPr bwMode="auto">
            <a:xfrm>
              <a:off x="3970949" y="1799849"/>
              <a:ext cx="62225" cy="53325"/>
            </a:xfrm>
            <a:custGeom>
              <a:avLst/>
              <a:gdLst/>
              <a:ahLst/>
              <a:cxnLst/>
              <a:rect l="l" t="t" r="r" b="b"/>
              <a:pathLst>
                <a:path w="2489" h="2133" fill="norm" stroke="1"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93" name="Google Shape;3893;p63" hidden="0"/>
            <p:cNvSpPr/>
            <p:nvPr isPhoto="0" userDrawn="0"/>
          </p:nvSpPr>
          <p:spPr bwMode="auto">
            <a:xfrm>
              <a:off x="3970949" y="1647400"/>
              <a:ext cx="62225" cy="53450"/>
            </a:xfrm>
            <a:custGeom>
              <a:avLst/>
              <a:gdLst/>
              <a:ahLst/>
              <a:cxnLst/>
              <a:rect l="l" t="t" r="r" b="b"/>
              <a:pathLst>
                <a:path w="2489" h="2138" fill="norm" stroke="1"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94" name="Google Shape;3894;p63" hidden="0"/>
            <p:cNvSpPr/>
            <p:nvPr isPhoto="0" userDrawn="0"/>
          </p:nvSpPr>
          <p:spPr bwMode="auto">
            <a:xfrm>
              <a:off x="3970949" y="1571400"/>
              <a:ext cx="62225" cy="53250"/>
            </a:xfrm>
            <a:custGeom>
              <a:avLst/>
              <a:gdLst/>
              <a:ahLst/>
              <a:cxnLst/>
              <a:rect l="l" t="t" r="r" b="b"/>
              <a:pathLst>
                <a:path w="2489" h="2130" fill="norm" stroke="1"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95" name="Google Shape;3895;p63" hidden="0"/>
            <p:cNvSpPr/>
            <p:nvPr isPhoto="0" userDrawn="0"/>
          </p:nvSpPr>
          <p:spPr bwMode="auto">
            <a:xfrm>
              <a:off x="3970949" y="1495200"/>
              <a:ext cx="62225" cy="53325"/>
            </a:xfrm>
            <a:custGeom>
              <a:avLst/>
              <a:gdLst/>
              <a:ahLst/>
              <a:cxnLst/>
              <a:rect l="l" t="t" r="r" b="b"/>
              <a:pathLst>
                <a:path w="2489" h="2133" fill="norm" stroke="1"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96" name="Google Shape;3896;p63" hidden="0"/>
            <p:cNvSpPr/>
            <p:nvPr isPhoto="0" userDrawn="0"/>
          </p:nvSpPr>
          <p:spPr bwMode="auto">
            <a:xfrm>
              <a:off x="3970949" y="1418975"/>
              <a:ext cx="62225" cy="53350"/>
            </a:xfrm>
            <a:custGeom>
              <a:avLst/>
              <a:gdLst/>
              <a:ahLst/>
              <a:cxnLst/>
              <a:rect l="l" t="t" r="r" b="b"/>
              <a:pathLst>
                <a:path w="2489" h="2134" fill="norm" stroke="1"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97" name="Google Shape;3897;p63" hidden="0"/>
            <p:cNvSpPr/>
            <p:nvPr isPhoto="0" userDrawn="0"/>
          </p:nvSpPr>
          <p:spPr bwMode="auto">
            <a:xfrm>
              <a:off x="3970949" y="1342750"/>
              <a:ext cx="62225" cy="53450"/>
            </a:xfrm>
            <a:custGeom>
              <a:avLst/>
              <a:gdLst/>
              <a:ahLst/>
              <a:cxnLst/>
              <a:rect l="l" t="t" r="r" b="b"/>
              <a:pathLst>
                <a:path w="2489" h="2138" fill="norm" stroke="1"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98" name="Google Shape;3898;p63" hidden="0"/>
            <p:cNvSpPr/>
            <p:nvPr isPhoto="0" userDrawn="0"/>
          </p:nvSpPr>
          <p:spPr bwMode="auto">
            <a:xfrm>
              <a:off x="3970949" y="1114325"/>
              <a:ext cx="62225" cy="53350"/>
            </a:xfrm>
            <a:custGeom>
              <a:avLst/>
              <a:gdLst/>
              <a:ahLst/>
              <a:cxnLst/>
              <a:rect l="l" t="t" r="r" b="b"/>
              <a:pathLst>
                <a:path w="2489" h="2134" fill="norm" stroke="1"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899" name="Google Shape;3899;p63" hidden="0"/>
            <p:cNvSpPr/>
            <p:nvPr isPhoto="0" userDrawn="0"/>
          </p:nvSpPr>
          <p:spPr bwMode="auto">
            <a:xfrm>
              <a:off x="3894725" y="2104500"/>
              <a:ext cx="62225" cy="53325"/>
            </a:xfrm>
            <a:custGeom>
              <a:avLst/>
              <a:gdLst/>
              <a:ahLst/>
              <a:cxnLst/>
              <a:rect l="l" t="t" r="r" b="b"/>
              <a:pathLst>
                <a:path w="2489" h="2133" fill="norm" stroke="1"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00" name="Google Shape;3900;p63" hidden="0"/>
            <p:cNvSpPr/>
            <p:nvPr isPhoto="0" userDrawn="0"/>
          </p:nvSpPr>
          <p:spPr bwMode="auto">
            <a:xfrm>
              <a:off x="3894725" y="1876050"/>
              <a:ext cx="62225" cy="53275"/>
            </a:xfrm>
            <a:custGeom>
              <a:avLst/>
              <a:gdLst/>
              <a:ahLst/>
              <a:cxnLst/>
              <a:rect l="l" t="t" r="r" b="b"/>
              <a:pathLst>
                <a:path w="2489" h="2131" fill="norm" stroke="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01" name="Google Shape;3901;p63" hidden="0"/>
            <p:cNvSpPr/>
            <p:nvPr isPhoto="0" userDrawn="0"/>
          </p:nvSpPr>
          <p:spPr bwMode="auto">
            <a:xfrm>
              <a:off x="3894725" y="1799849"/>
              <a:ext cx="62225" cy="53325"/>
            </a:xfrm>
            <a:custGeom>
              <a:avLst/>
              <a:gdLst/>
              <a:ahLst/>
              <a:cxnLst/>
              <a:rect l="l" t="t" r="r" b="b"/>
              <a:pathLst>
                <a:path w="2489" h="2133" fill="norm" stroke="1"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02" name="Google Shape;3902;p63" hidden="0"/>
            <p:cNvSpPr/>
            <p:nvPr isPhoto="0" userDrawn="0"/>
          </p:nvSpPr>
          <p:spPr bwMode="auto">
            <a:xfrm>
              <a:off x="3894725" y="1723625"/>
              <a:ext cx="62225" cy="53350"/>
            </a:xfrm>
            <a:custGeom>
              <a:avLst/>
              <a:gdLst/>
              <a:ahLst/>
              <a:cxnLst/>
              <a:rect l="l" t="t" r="r" b="b"/>
              <a:pathLst>
                <a:path w="2489" h="2134" fill="norm" stroke="1"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03" name="Google Shape;3903;p63" hidden="0"/>
            <p:cNvSpPr/>
            <p:nvPr isPhoto="0" userDrawn="0"/>
          </p:nvSpPr>
          <p:spPr bwMode="auto">
            <a:xfrm>
              <a:off x="3894725" y="1647400"/>
              <a:ext cx="62225" cy="53450"/>
            </a:xfrm>
            <a:custGeom>
              <a:avLst/>
              <a:gdLst/>
              <a:ahLst/>
              <a:cxnLst/>
              <a:rect l="l" t="t" r="r" b="b"/>
              <a:pathLst>
                <a:path w="2489" h="2138" fill="norm" stroke="1"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04" name="Google Shape;3904;p63" hidden="0"/>
            <p:cNvSpPr/>
            <p:nvPr isPhoto="0" userDrawn="0"/>
          </p:nvSpPr>
          <p:spPr bwMode="auto">
            <a:xfrm>
              <a:off x="3894725" y="1571400"/>
              <a:ext cx="62175" cy="53250"/>
            </a:xfrm>
            <a:custGeom>
              <a:avLst/>
              <a:gdLst/>
              <a:ahLst/>
              <a:cxnLst/>
              <a:rect l="l" t="t" r="r" b="b"/>
              <a:pathLst>
                <a:path w="2487" h="2130" fill="norm" stroke="1"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05" name="Google Shape;3905;p63" hidden="0"/>
            <p:cNvSpPr/>
            <p:nvPr isPhoto="0" userDrawn="0"/>
          </p:nvSpPr>
          <p:spPr bwMode="auto">
            <a:xfrm>
              <a:off x="3894725" y="1495200"/>
              <a:ext cx="62225" cy="53325"/>
            </a:xfrm>
            <a:custGeom>
              <a:avLst/>
              <a:gdLst/>
              <a:ahLst/>
              <a:cxnLst/>
              <a:rect l="l" t="t" r="r" b="b"/>
              <a:pathLst>
                <a:path w="2489" h="2133" fill="norm" stroke="1"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06" name="Google Shape;3906;p63" hidden="0"/>
            <p:cNvSpPr/>
            <p:nvPr isPhoto="0" userDrawn="0"/>
          </p:nvSpPr>
          <p:spPr bwMode="auto">
            <a:xfrm>
              <a:off x="3894725" y="1418975"/>
              <a:ext cx="62225" cy="53350"/>
            </a:xfrm>
            <a:custGeom>
              <a:avLst/>
              <a:gdLst/>
              <a:ahLst/>
              <a:cxnLst/>
              <a:rect l="l" t="t" r="r" b="b"/>
              <a:pathLst>
                <a:path w="2489" h="2134" fill="norm" stroke="1"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07" name="Google Shape;3907;p63" hidden="0"/>
            <p:cNvSpPr/>
            <p:nvPr isPhoto="0" userDrawn="0"/>
          </p:nvSpPr>
          <p:spPr bwMode="auto">
            <a:xfrm>
              <a:off x="3894725" y="1342750"/>
              <a:ext cx="62225" cy="53450"/>
            </a:xfrm>
            <a:custGeom>
              <a:avLst/>
              <a:gdLst/>
              <a:ahLst/>
              <a:cxnLst/>
              <a:rect l="l" t="t" r="r" b="b"/>
              <a:pathLst>
                <a:path w="2489" h="2138" fill="norm" stroke="1"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08" name="Google Shape;3908;p63" hidden="0"/>
            <p:cNvSpPr/>
            <p:nvPr isPhoto="0" userDrawn="0"/>
          </p:nvSpPr>
          <p:spPr bwMode="auto">
            <a:xfrm>
              <a:off x="3894725" y="1114325"/>
              <a:ext cx="62225" cy="53350"/>
            </a:xfrm>
            <a:custGeom>
              <a:avLst/>
              <a:gdLst/>
              <a:ahLst/>
              <a:cxnLst/>
              <a:rect l="l" t="t" r="r" b="b"/>
              <a:pathLst>
                <a:path w="2489" h="2134" fill="norm" stroke="1"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09" name="Google Shape;3909;p63" hidden="0"/>
            <p:cNvSpPr/>
            <p:nvPr isPhoto="0" userDrawn="0"/>
          </p:nvSpPr>
          <p:spPr bwMode="auto">
            <a:xfrm>
              <a:off x="3818525" y="2256925"/>
              <a:ext cx="62350" cy="53425"/>
            </a:xfrm>
            <a:custGeom>
              <a:avLst/>
              <a:gdLst/>
              <a:ahLst/>
              <a:cxnLst/>
              <a:rect l="l" t="t" r="r" b="b"/>
              <a:pathLst>
                <a:path w="2494" h="2137" fill="norm" stroke="1"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10" name="Google Shape;3910;p63" hidden="0"/>
            <p:cNvSpPr/>
            <p:nvPr isPhoto="0" userDrawn="0"/>
          </p:nvSpPr>
          <p:spPr bwMode="auto">
            <a:xfrm>
              <a:off x="3818525" y="2180700"/>
              <a:ext cx="62225" cy="53350"/>
            </a:xfrm>
            <a:custGeom>
              <a:avLst/>
              <a:gdLst/>
              <a:ahLst/>
              <a:cxnLst/>
              <a:rect l="l" t="t" r="r" b="b"/>
              <a:pathLst>
                <a:path w="2489" h="2134" fill="norm" stroke="1"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11" name="Google Shape;3911;p63" hidden="0"/>
            <p:cNvSpPr/>
            <p:nvPr isPhoto="0" userDrawn="0"/>
          </p:nvSpPr>
          <p:spPr bwMode="auto">
            <a:xfrm>
              <a:off x="3818525" y="2028275"/>
              <a:ext cx="62225" cy="53450"/>
            </a:xfrm>
            <a:custGeom>
              <a:avLst/>
              <a:gdLst/>
              <a:ahLst/>
              <a:cxnLst/>
              <a:rect l="l" t="t" r="r" b="b"/>
              <a:pathLst>
                <a:path w="2489" h="2138" fill="norm" stroke="1"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12" name="Google Shape;3912;p63" hidden="0"/>
            <p:cNvSpPr/>
            <p:nvPr isPhoto="0" userDrawn="0"/>
          </p:nvSpPr>
          <p:spPr bwMode="auto">
            <a:xfrm>
              <a:off x="3818525" y="1876050"/>
              <a:ext cx="62225" cy="53275"/>
            </a:xfrm>
            <a:custGeom>
              <a:avLst/>
              <a:gdLst/>
              <a:ahLst/>
              <a:cxnLst/>
              <a:rect l="l" t="t" r="r" b="b"/>
              <a:pathLst>
                <a:path w="2489" h="2131" fill="norm" stroke="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13" name="Google Shape;3913;p63" hidden="0"/>
            <p:cNvSpPr/>
            <p:nvPr isPhoto="0" userDrawn="0"/>
          </p:nvSpPr>
          <p:spPr bwMode="auto">
            <a:xfrm>
              <a:off x="3818525" y="1723625"/>
              <a:ext cx="62225" cy="53350"/>
            </a:xfrm>
            <a:custGeom>
              <a:avLst/>
              <a:gdLst/>
              <a:ahLst/>
              <a:cxnLst/>
              <a:rect l="l" t="t" r="r" b="b"/>
              <a:pathLst>
                <a:path w="2489"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14" name="Google Shape;3914;p63" hidden="0"/>
            <p:cNvSpPr/>
            <p:nvPr isPhoto="0" userDrawn="0"/>
          </p:nvSpPr>
          <p:spPr bwMode="auto">
            <a:xfrm>
              <a:off x="3818525" y="1647400"/>
              <a:ext cx="62225" cy="53450"/>
            </a:xfrm>
            <a:custGeom>
              <a:avLst/>
              <a:gdLst/>
              <a:ahLst/>
              <a:cxnLst/>
              <a:rect l="l" t="t" r="r" b="b"/>
              <a:pathLst>
                <a:path w="2489" h="2138" fill="norm" stroke="1"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15" name="Google Shape;3915;p63" hidden="0"/>
            <p:cNvSpPr/>
            <p:nvPr isPhoto="0" userDrawn="0"/>
          </p:nvSpPr>
          <p:spPr bwMode="auto">
            <a:xfrm>
              <a:off x="3818525" y="1571400"/>
              <a:ext cx="62225" cy="53250"/>
            </a:xfrm>
            <a:custGeom>
              <a:avLst/>
              <a:gdLst/>
              <a:ahLst/>
              <a:cxnLst/>
              <a:rect l="l" t="t" r="r" b="b"/>
              <a:pathLst>
                <a:path w="2489"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16" name="Google Shape;3916;p63" hidden="0"/>
            <p:cNvSpPr/>
            <p:nvPr isPhoto="0" userDrawn="0"/>
          </p:nvSpPr>
          <p:spPr bwMode="auto">
            <a:xfrm>
              <a:off x="3818525" y="1495200"/>
              <a:ext cx="62225" cy="53325"/>
            </a:xfrm>
            <a:custGeom>
              <a:avLst/>
              <a:gdLst/>
              <a:ahLst/>
              <a:cxnLst/>
              <a:rect l="l" t="t" r="r" b="b"/>
              <a:pathLst>
                <a:path w="2489"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17" name="Google Shape;3917;p63" hidden="0"/>
            <p:cNvSpPr/>
            <p:nvPr isPhoto="0" userDrawn="0"/>
          </p:nvSpPr>
          <p:spPr bwMode="auto">
            <a:xfrm>
              <a:off x="3818525" y="1418975"/>
              <a:ext cx="62225" cy="53350"/>
            </a:xfrm>
            <a:custGeom>
              <a:avLst/>
              <a:gdLst/>
              <a:ahLst/>
              <a:cxnLst/>
              <a:rect l="l" t="t" r="r" b="b"/>
              <a:pathLst>
                <a:path w="2489"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18" name="Google Shape;3918;p63" hidden="0"/>
            <p:cNvSpPr/>
            <p:nvPr isPhoto="0" userDrawn="0"/>
          </p:nvSpPr>
          <p:spPr bwMode="auto">
            <a:xfrm>
              <a:off x="3818525" y="1190550"/>
              <a:ext cx="62225" cy="53325"/>
            </a:xfrm>
            <a:custGeom>
              <a:avLst/>
              <a:gdLst/>
              <a:ahLst/>
              <a:cxnLst/>
              <a:rect l="l" t="t" r="r" b="b"/>
              <a:pathLst>
                <a:path w="2489"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19" name="Google Shape;3919;p63" hidden="0"/>
            <p:cNvSpPr/>
            <p:nvPr isPhoto="0" userDrawn="0"/>
          </p:nvSpPr>
          <p:spPr bwMode="auto">
            <a:xfrm>
              <a:off x="3818525" y="1114325"/>
              <a:ext cx="62225" cy="53350"/>
            </a:xfrm>
            <a:custGeom>
              <a:avLst/>
              <a:gdLst/>
              <a:ahLst/>
              <a:cxnLst/>
              <a:rect l="l" t="t" r="r" b="b"/>
              <a:pathLst>
                <a:path w="2489"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20" name="Google Shape;3920;p63" hidden="0"/>
            <p:cNvSpPr/>
            <p:nvPr isPhoto="0" userDrawn="0"/>
          </p:nvSpPr>
          <p:spPr bwMode="auto">
            <a:xfrm>
              <a:off x="3742300" y="2180700"/>
              <a:ext cx="62225" cy="53350"/>
            </a:xfrm>
            <a:custGeom>
              <a:avLst/>
              <a:gdLst/>
              <a:ahLst/>
              <a:cxnLst/>
              <a:rect l="l" t="t" r="r" b="b"/>
              <a:pathLst>
                <a:path w="2489" h="2134" fill="norm" stroke="1"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21" name="Google Shape;3921;p63" hidden="0"/>
            <p:cNvSpPr/>
            <p:nvPr isPhoto="0" userDrawn="0"/>
          </p:nvSpPr>
          <p:spPr bwMode="auto">
            <a:xfrm>
              <a:off x="3742300" y="2104500"/>
              <a:ext cx="62225" cy="53325"/>
            </a:xfrm>
            <a:custGeom>
              <a:avLst/>
              <a:gdLst/>
              <a:ahLst/>
              <a:cxnLst/>
              <a:rect l="l" t="t" r="r" b="b"/>
              <a:pathLst>
                <a:path w="2489" h="2133" fill="norm" stroke="1"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22" name="Google Shape;3922;p63" hidden="0"/>
            <p:cNvSpPr/>
            <p:nvPr isPhoto="0" userDrawn="0"/>
          </p:nvSpPr>
          <p:spPr bwMode="auto">
            <a:xfrm>
              <a:off x="3742300" y="1876050"/>
              <a:ext cx="62225" cy="53300"/>
            </a:xfrm>
            <a:custGeom>
              <a:avLst/>
              <a:gdLst/>
              <a:ahLst/>
              <a:cxnLst/>
              <a:rect l="l" t="t" r="r" b="b"/>
              <a:pathLst>
                <a:path w="2489" h="2132" fill="norm" stroke="1"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23" name="Google Shape;3923;p63" hidden="0"/>
            <p:cNvSpPr/>
            <p:nvPr isPhoto="0" userDrawn="0"/>
          </p:nvSpPr>
          <p:spPr bwMode="auto">
            <a:xfrm>
              <a:off x="3742300" y="1799849"/>
              <a:ext cx="62225" cy="53325"/>
            </a:xfrm>
            <a:custGeom>
              <a:avLst/>
              <a:gdLst/>
              <a:ahLst/>
              <a:cxnLst/>
              <a:rect l="l" t="t" r="r" b="b"/>
              <a:pathLst>
                <a:path w="2489" h="2133" fill="norm" stroke="1"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24" name="Google Shape;3924;p63" hidden="0"/>
            <p:cNvSpPr/>
            <p:nvPr isPhoto="0" userDrawn="0"/>
          </p:nvSpPr>
          <p:spPr bwMode="auto">
            <a:xfrm>
              <a:off x="3742300" y="1723625"/>
              <a:ext cx="62225" cy="53350"/>
            </a:xfrm>
            <a:custGeom>
              <a:avLst/>
              <a:gdLst/>
              <a:ahLst/>
              <a:cxnLst/>
              <a:rect l="l" t="t" r="r" b="b"/>
              <a:pathLst>
                <a:path w="2489" h="2134" fill="norm" stroke="1"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25" name="Google Shape;3925;p63" hidden="0"/>
            <p:cNvSpPr/>
            <p:nvPr isPhoto="0" userDrawn="0"/>
          </p:nvSpPr>
          <p:spPr bwMode="auto">
            <a:xfrm>
              <a:off x="3742300" y="1647400"/>
              <a:ext cx="62225" cy="53450"/>
            </a:xfrm>
            <a:custGeom>
              <a:avLst/>
              <a:gdLst/>
              <a:ahLst/>
              <a:cxnLst/>
              <a:rect l="l" t="t" r="r" b="b"/>
              <a:pathLst>
                <a:path w="2489" h="2138" fill="norm" stroke="1"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26" name="Google Shape;3926;p63" hidden="0"/>
            <p:cNvSpPr/>
            <p:nvPr isPhoto="0" userDrawn="0"/>
          </p:nvSpPr>
          <p:spPr bwMode="auto">
            <a:xfrm>
              <a:off x="3742300" y="1571400"/>
              <a:ext cx="62225" cy="53250"/>
            </a:xfrm>
            <a:custGeom>
              <a:avLst/>
              <a:gdLst/>
              <a:ahLst/>
              <a:cxnLst/>
              <a:rect l="l" t="t" r="r" b="b"/>
              <a:pathLst>
                <a:path w="2489" h="2130" fill="norm" stroke="1"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27" name="Google Shape;3927;p63" hidden="0"/>
            <p:cNvSpPr/>
            <p:nvPr isPhoto="0" userDrawn="0"/>
          </p:nvSpPr>
          <p:spPr bwMode="auto">
            <a:xfrm>
              <a:off x="3742300" y="1495200"/>
              <a:ext cx="62225" cy="53325"/>
            </a:xfrm>
            <a:custGeom>
              <a:avLst/>
              <a:gdLst/>
              <a:ahLst/>
              <a:cxnLst/>
              <a:rect l="l" t="t" r="r" b="b"/>
              <a:pathLst>
                <a:path w="2489" h="2133" fill="norm" stroke="1"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28" name="Google Shape;3928;p63" hidden="0"/>
            <p:cNvSpPr/>
            <p:nvPr isPhoto="0" userDrawn="0"/>
          </p:nvSpPr>
          <p:spPr bwMode="auto">
            <a:xfrm>
              <a:off x="3742300" y="1114325"/>
              <a:ext cx="62225" cy="53350"/>
            </a:xfrm>
            <a:custGeom>
              <a:avLst/>
              <a:gdLst/>
              <a:ahLst/>
              <a:cxnLst/>
              <a:rect l="l" t="t" r="r" b="b"/>
              <a:pathLst>
                <a:path w="2489" h="2134" fill="norm" stroke="1"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29" name="Google Shape;3929;p63" hidden="0"/>
            <p:cNvSpPr/>
            <p:nvPr isPhoto="0" userDrawn="0"/>
          </p:nvSpPr>
          <p:spPr bwMode="auto">
            <a:xfrm>
              <a:off x="3666100" y="2104500"/>
              <a:ext cx="62200" cy="53325"/>
            </a:xfrm>
            <a:custGeom>
              <a:avLst/>
              <a:gdLst/>
              <a:ahLst/>
              <a:cxnLst/>
              <a:rect l="l" t="t" r="r" b="b"/>
              <a:pathLst>
                <a:path w="2488"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30" name="Google Shape;3930;p63" hidden="0"/>
            <p:cNvSpPr/>
            <p:nvPr isPhoto="0" userDrawn="0"/>
          </p:nvSpPr>
          <p:spPr bwMode="auto">
            <a:xfrm>
              <a:off x="3666100" y="2028275"/>
              <a:ext cx="62200" cy="53450"/>
            </a:xfrm>
            <a:custGeom>
              <a:avLst/>
              <a:gdLst/>
              <a:ahLst/>
              <a:cxnLst/>
              <a:rect l="l" t="t" r="r" b="b"/>
              <a:pathLst>
                <a:path w="2488" h="2138" fill="norm" stroke="1"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31" name="Google Shape;3931;p63" hidden="0"/>
            <p:cNvSpPr/>
            <p:nvPr isPhoto="0" userDrawn="0"/>
          </p:nvSpPr>
          <p:spPr bwMode="auto">
            <a:xfrm>
              <a:off x="3666100" y="1876050"/>
              <a:ext cx="62200" cy="53275"/>
            </a:xfrm>
            <a:custGeom>
              <a:avLst/>
              <a:gdLst/>
              <a:ahLst/>
              <a:cxnLst/>
              <a:rect l="l" t="t" r="r" b="b"/>
              <a:pathLst>
                <a:path w="2488" h="2131" fill="norm" stroke="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32" name="Google Shape;3932;p63" hidden="0"/>
            <p:cNvSpPr/>
            <p:nvPr isPhoto="0" userDrawn="0"/>
          </p:nvSpPr>
          <p:spPr bwMode="auto">
            <a:xfrm>
              <a:off x="3666100" y="1647400"/>
              <a:ext cx="62200" cy="53450"/>
            </a:xfrm>
            <a:custGeom>
              <a:avLst/>
              <a:gdLst/>
              <a:ahLst/>
              <a:cxnLst/>
              <a:rect l="l" t="t" r="r" b="b"/>
              <a:pathLst>
                <a:path w="2488" h="2138" fill="norm" stroke="1"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33" name="Google Shape;3933;p63" hidden="0"/>
            <p:cNvSpPr/>
            <p:nvPr isPhoto="0" userDrawn="0"/>
          </p:nvSpPr>
          <p:spPr bwMode="auto">
            <a:xfrm>
              <a:off x="3666100" y="1571400"/>
              <a:ext cx="62150" cy="53250"/>
            </a:xfrm>
            <a:custGeom>
              <a:avLst/>
              <a:gdLst/>
              <a:ahLst/>
              <a:cxnLst/>
              <a:rect l="l" t="t" r="r" b="b"/>
              <a:pathLst>
                <a:path w="2486" h="2130" fill="norm" stroke="1"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34" name="Google Shape;3934;p63" hidden="0"/>
            <p:cNvSpPr/>
            <p:nvPr isPhoto="0" userDrawn="0"/>
          </p:nvSpPr>
          <p:spPr bwMode="auto">
            <a:xfrm>
              <a:off x="3589875" y="2180700"/>
              <a:ext cx="62225" cy="53350"/>
            </a:xfrm>
            <a:custGeom>
              <a:avLst/>
              <a:gdLst/>
              <a:ahLst/>
              <a:cxnLst/>
              <a:rect l="l" t="t" r="r" b="b"/>
              <a:pathLst>
                <a:path w="2489" h="2134" fill="norm" stroke="1"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35" name="Google Shape;3935;p63" hidden="0"/>
            <p:cNvSpPr/>
            <p:nvPr isPhoto="0" userDrawn="0"/>
          </p:nvSpPr>
          <p:spPr bwMode="auto">
            <a:xfrm>
              <a:off x="3589875" y="21045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36" name="Google Shape;3936;p63" hidden="0"/>
            <p:cNvSpPr/>
            <p:nvPr isPhoto="0" userDrawn="0"/>
          </p:nvSpPr>
          <p:spPr bwMode="auto">
            <a:xfrm>
              <a:off x="3589875" y="2028275"/>
              <a:ext cx="62225" cy="53450"/>
            </a:xfrm>
            <a:custGeom>
              <a:avLst/>
              <a:gdLst/>
              <a:ahLst/>
              <a:cxnLst/>
              <a:rect l="l" t="t" r="r" b="b"/>
              <a:pathLst>
                <a:path w="2489" h="2138" fill="norm" stroke="1"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37" name="Google Shape;3937;p63" hidden="0"/>
            <p:cNvSpPr/>
            <p:nvPr isPhoto="0" userDrawn="0"/>
          </p:nvSpPr>
          <p:spPr bwMode="auto">
            <a:xfrm>
              <a:off x="3589875" y="1952050"/>
              <a:ext cx="62225" cy="53450"/>
            </a:xfrm>
            <a:custGeom>
              <a:avLst/>
              <a:gdLst/>
              <a:ahLst/>
              <a:cxnLst/>
              <a:rect l="l" t="t" r="r" b="b"/>
              <a:pathLst>
                <a:path w="2489" h="2138" fill="norm" stroke="1"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38" name="Google Shape;3938;p63" hidden="0"/>
            <p:cNvSpPr/>
            <p:nvPr isPhoto="0" userDrawn="0"/>
          </p:nvSpPr>
          <p:spPr bwMode="auto">
            <a:xfrm>
              <a:off x="3589875" y="1647400"/>
              <a:ext cx="62225" cy="53450"/>
            </a:xfrm>
            <a:custGeom>
              <a:avLst/>
              <a:gdLst/>
              <a:ahLst/>
              <a:cxnLst/>
              <a:rect l="l" t="t" r="r" b="b"/>
              <a:pathLst>
                <a:path w="2489" h="2138" fill="norm" stroke="1"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39" name="Google Shape;3939;p63" hidden="0"/>
            <p:cNvSpPr/>
            <p:nvPr isPhoto="0" userDrawn="0"/>
          </p:nvSpPr>
          <p:spPr bwMode="auto">
            <a:xfrm>
              <a:off x="3513675" y="2256925"/>
              <a:ext cx="62550" cy="53425"/>
            </a:xfrm>
            <a:custGeom>
              <a:avLst/>
              <a:gdLst/>
              <a:ahLst/>
              <a:cxnLst/>
              <a:rect l="l" t="t" r="r" b="b"/>
              <a:pathLst>
                <a:path w="2502" h="2137" fill="norm" stroke="1"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40" name="Google Shape;3940;p63" hidden="0"/>
            <p:cNvSpPr/>
            <p:nvPr isPhoto="0" userDrawn="0"/>
          </p:nvSpPr>
          <p:spPr bwMode="auto">
            <a:xfrm>
              <a:off x="3513675" y="2180700"/>
              <a:ext cx="62425" cy="53350"/>
            </a:xfrm>
            <a:custGeom>
              <a:avLst/>
              <a:gdLst/>
              <a:ahLst/>
              <a:cxnLst/>
              <a:rect l="l" t="t" r="r" b="b"/>
              <a:pathLst>
                <a:path w="2497" h="2134" fill="norm" stroke="1"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41" name="Google Shape;3941;p63" hidden="0"/>
            <p:cNvSpPr/>
            <p:nvPr isPhoto="0" userDrawn="0"/>
          </p:nvSpPr>
          <p:spPr bwMode="auto">
            <a:xfrm>
              <a:off x="3513675" y="2104500"/>
              <a:ext cx="62425" cy="53325"/>
            </a:xfrm>
            <a:custGeom>
              <a:avLst/>
              <a:gdLst/>
              <a:ahLst/>
              <a:cxnLst/>
              <a:rect l="l" t="t" r="r" b="b"/>
              <a:pathLst>
                <a:path w="2497"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42" name="Google Shape;3942;p63" hidden="0"/>
            <p:cNvSpPr/>
            <p:nvPr isPhoto="0" userDrawn="0"/>
          </p:nvSpPr>
          <p:spPr bwMode="auto">
            <a:xfrm>
              <a:off x="3513675" y="2028275"/>
              <a:ext cx="62425" cy="53450"/>
            </a:xfrm>
            <a:custGeom>
              <a:avLst/>
              <a:gdLst/>
              <a:ahLst/>
              <a:cxnLst/>
              <a:rect l="l" t="t" r="r" b="b"/>
              <a:pathLst>
                <a:path w="2497" h="2138" fill="norm" stroke="1"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43" name="Google Shape;3943;p63" hidden="0"/>
            <p:cNvSpPr/>
            <p:nvPr isPhoto="0" userDrawn="0"/>
          </p:nvSpPr>
          <p:spPr bwMode="auto">
            <a:xfrm>
              <a:off x="3513675" y="1952050"/>
              <a:ext cx="62425" cy="53450"/>
            </a:xfrm>
            <a:custGeom>
              <a:avLst/>
              <a:gdLst/>
              <a:ahLst/>
              <a:cxnLst/>
              <a:rect l="l" t="t" r="r" b="b"/>
              <a:pathLst>
                <a:path w="2497"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44" name="Google Shape;3944;p63" hidden="0"/>
            <p:cNvSpPr/>
            <p:nvPr isPhoto="0" userDrawn="0"/>
          </p:nvSpPr>
          <p:spPr bwMode="auto">
            <a:xfrm>
              <a:off x="3513675" y="1876050"/>
              <a:ext cx="62425" cy="53275"/>
            </a:xfrm>
            <a:custGeom>
              <a:avLst/>
              <a:gdLst/>
              <a:ahLst/>
              <a:cxnLst/>
              <a:rect l="l" t="t" r="r" b="b"/>
              <a:pathLst>
                <a:path w="2497" h="2131" fill="norm" stroke="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45" name="Google Shape;3945;p63" hidden="0"/>
            <p:cNvSpPr/>
            <p:nvPr isPhoto="0" userDrawn="0"/>
          </p:nvSpPr>
          <p:spPr bwMode="auto">
            <a:xfrm>
              <a:off x="3513675" y="1799849"/>
              <a:ext cx="62425" cy="53325"/>
            </a:xfrm>
            <a:custGeom>
              <a:avLst/>
              <a:gdLst/>
              <a:ahLst/>
              <a:cxnLst/>
              <a:rect l="l" t="t" r="r" b="b"/>
              <a:pathLst>
                <a:path w="2497"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46" name="Google Shape;3946;p63" hidden="0"/>
            <p:cNvSpPr/>
            <p:nvPr isPhoto="0" userDrawn="0"/>
          </p:nvSpPr>
          <p:spPr bwMode="auto">
            <a:xfrm>
              <a:off x="3437450" y="2333125"/>
              <a:ext cx="62425" cy="53450"/>
            </a:xfrm>
            <a:custGeom>
              <a:avLst/>
              <a:gdLst/>
              <a:ahLst/>
              <a:cxnLst/>
              <a:rect l="l" t="t" r="r" b="b"/>
              <a:pathLst>
                <a:path w="2497" h="2138" fill="norm" stroke="1"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47" name="Google Shape;3947;p63" hidden="0"/>
            <p:cNvSpPr/>
            <p:nvPr isPhoto="0" userDrawn="0"/>
          </p:nvSpPr>
          <p:spPr bwMode="auto">
            <a:xfrm>
              <a:off x="3437450" y="2256925"/>
              <a:ext cx="62575" cy="53425"/>
            </a:xfrm>
            <a:custGeom>
              <a:avLst/>
              <a:gdLst/>
              <a:ahLst/>
              <a:cxnLst/>
              <a:rect l="l" t="t" r="r" b="b"/>
              <a:pathLst>
                <a:path w="2503" h="2137" fill="norm" stroke="1"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48" name="Google Shape;3948;p63" hidden="0"/>
            <p:cNvSpPr/>
            <p:nvPr isPhoto="0" userDrawn="0"/>
          </p:nvSpPr>
          <p:spPr bwMode="auto">
            <a:xfrm>
              <a:off x="3437450" y="2180700"/>
              <a:ext cx="62425" cy="53350"/>
            </a:xfrm>
            <a:custGeom>
              <a:avLst/>
              <a:gdLst/>
              <a:ahLst/>
              <a:cxnLst/>
              <a:rect l="l" t="t" r="r" b="b"/>
              <a:pathLst>
                <a:path w="2497" h="2134" fill="norm" stroke="1"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49" name="Google Shape;3949;p63" hidden="0"/>
            <p:cNvSpPr/>
            <p:nvPr isPhoto="0" userDrawn="0"/>
          </p:nvSpPr>
          <p:spPr bwMode="auto">
            <a:xfrm>
              <a:off x="3437450" y="2028275"/>
              <a:ext cx="62425" cy="53450"/>
            </a:xfrm>
            <a:custGeom>
              <a:avLst/>
              <a:gdLst/>
              <a:ahLst/>
              <a:cxnLst/>
              <a:rect l="l" t="t" r="r" b="b"/>
              <a:pathLst>
                <a:path w="2497" h="2138" fill="norm" stroke="1"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50" name="Google Shape;3950;p63" hidden="0"/>
            <p:cNvSpPr/>
            <p:nvPr isPhoto="0" userDrawn="0"/>
          </p:nvSpPr>
          <p:spPr bwMode="auto">
            <a:xfrm>
              <a:off x="3437450" y="1876050"/>
              <a:ext cx="62425" cy="53275"/>
            </a:xfrm>
            <a:custGeom>
              <a:avLst/>
              <a:gdLst/>
              <a:ahLst/>
              <a:cxnLst/>
              <a:rect l="l" t="t" r="r" b="b"/>
              <a:pathLst>
                <a:path w="2497" h="2131" fill="norm" stroke="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51" name="Google Shape;3951;p63" hidden="0"/>
            <p:cNvSpPr/>
            <p:nvPr isPhoto="0" userDrawn="0"/>
          </p:nvSpPr>
          <p:spPr bwMode="auto">
            <a:xfrm>
              <a:off x="3437450" y="1799849"/>
              <a:ext cx="62425" cy="53325"/>
            </a:xfrm>
            <a:custGeom>
              <a:avLst/>
              <a:gdLst/>
              <a:ahLst/>
              <a:cxnLst/>
              <a:rect l="l" t="t" r="r" b="b"/>
              <a:pathLst>
                <a:path w="2497" h="2133" fill="norm" stroke="1"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52" name="Google Shape;3952;p63" hidden="0"/>
            <p:cNvSpPr/>
            <p:nvPr isPhoto="0" userDrawn="0"/>
          </p:nvSpPr>
          <p:spPr bwMode="auto">
            <a:xfrm>
              <a:off x="3437450" y="1723625"/>
              <a:ext cx="62425" cy="53350"/>
            </a:xfrm>
            <a:custGeom>
              <a:avLst/>
              <a:gdLst/>
              <a:ahLst/>
              <a:cxnLst/>
              <a:rect l="l" t="t" r="r" b="b"/>
              <a:pathLst>
                <a:path w="2497" h="2134" fill="norm" stroke="1"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53" name="Google Shape;3953;p63" hidden="0"/>
            <p:cNvSpPr/>
            <p:nvPr isPhoto="0" userDrawn="0"/>
          </p:nvSpPr>
          <p:spPr bwMode="auto">
            <a:xfrm>
              <a:off x="3361450" y="2333125"/>
              <a:ext cx="62200" cy="53450"/>
            </a:xfrm>
            <a:custGeom>
              <a:avLst/>
              <a:gdLst/>
              <a:ahLst/>
              <a:cxnLst/>
              <a:rect l="l" t="t" r="r" b="b"/>
              <a:pathLst>
                <a:path w="2488" h="2138" fill="norm" stroke="1"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54" name="Google Shape;3954;p63" hidden="0"/>
            <p:cNvSpPr/>
            <p:nvPr isPhoto="0" userDrawn="0"/>
          </p:nvSpPr>
          <p:spPr bwMode="auto">
            <a:xfrm>
              <a:off x="3361450" y="2256925"/>
              <a:ext cx="62350" cy="53425"/>
            </a:xfrm>
            <a:custGeom>
              <a:avLst/>
              <a:gdLst/>
              <a:ahLst/>
              <a:cxnLst/>
              <a:rect l="l" t="t" r="r" b="b"/>
              <a:pathLst>
                <a:path w="2494" h="2137" fill="norm" stroke="1"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55" name="Google Shape;3955;p63" hidden="0"/>
            <p:cNvSpPr/>
            <p:nvPr isPhoto="0" userDrawn="0"/>
          </p:nvSpPr>
          <p:spPr bwMode="auto">
            <a:xfrm>
              <a:off x="3361450" y="2180700"/>
              <a:ext cx="62200" cy="53350"/>
            </a:xfrm>
            <a:custGeom>
              <a:avLst/>
              <a:gdLst/>
              <a:ahLst/>
              <a:cxnLst/>
              <a:rect l="l" t="t" r="r" b="b"/>
              <a:pathLst>
                <a:path w="2488" h="2134" fill="norm" stroke="1"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56" name="Google Shape;3956;p63" hidden="0"/>
            <p:cNvSpPr/>
            <p:nvPr isPhoto="0" userDrawn="0"/>
          </p:nvSpPr>
          <p:spPr bwMode="auto">
            <a:xfrm>
              <a:off x="3361450" y="1799849"/>
              <a:ext cx="62200" cy="53325"/>
            </a:xfrm>
            <a:custGeom>
              <a:avLst/>
              <a:gdLst/>
              <a:ahLst/>
              <a:cxnLst/>
              <a:rect l="l" t="t" r="r" b="b"/>
              <a:pathLst>
                <a:path w="2488" h="2133" fill="norm" stroke="1"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57" name="Google Shape;3957;p63" hidden="0"/>
            <p:cNvSpPr/>
            <p:nvPr isPhoto="0" userDrawn="0"/>
          </p:nvSpPr>
          <p:spPr bwMode="auto">
            <a:xfrm>
              <a:off x="3285225" y="1876050"/>
              <a:ext cx="62225" cy="53275"/>
            </a:xfrm>
            <a:custGeom>
              <a:avLst/>
              <a:gdLst/>
              <a:ahLst/>
              <a:cxnLst/>
              <a:rect l="l" t="t" r="r" b="b"/>
              <a:pathLst>
                <a:path w="2489" h="2131" fill="norm" stroke="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58" name="Google Shape;3958;p63" hidden="0"/>
            <p:cNvSpPr/>
            <p:nvPr isPhoto="0" userDrawn="0"/>
          </p:nvSpPr>
          <p:spPr bwMode="auto">
            <a:xfrm>
              <a:off x="3132800" y="1647400"/>
              <a:ext cx="62425" cy="53450"/>
            </a:xfrm>
            <a:custGeom>
              <a:avLst/>
              <a:gdLst/>
              <a:ahLst/>
              <a:cxnLst/>
              <a:rect l="l" t="t" r="r" b="b"/>
              <a:pathLst>
                <a:path w="2497" h="2138" fill="norm" stroke="1"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59" name="Google Shape;3959;p63" hidden="0"/>
            <p:cNvSpPr/>
            <p:nvPr isPhoto="0" userDrawn="0"/>
          </p:nvSpPr>
          <p:spPr bwMode="auto">
            <a:xfrm>
              <a:off x="3056800" y="1723625"/>
              <a:ext cx="62200" cy="53350"/>
            </a:xfrm>
            <a:custGeom>
              <a:avLst/>
              <a:gdLst/>
              <a:ahLst/>
              <a:cxnLst/>
              <a:rect l="l" t="t" r="r" b="b"/>
              <a:pathLst>
                <a:path w="2488"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60" name="Google Shape;3960;p63" hidden="0"/>
            <p:cNvSpPr/>
            <p:nvPr isPhoto="0" userDrawn="0"/>
          </p:nvSpPr>
          <p:spPr bwMode="auto">
            <a:xfrm>
              <a:off x="3056800" y="164740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61" name="Google Shape;3961;p63" hidden="0"/>
            <p:cNvSpPr/>
            <p:nvPr isPhoto="0" userDrawn="0"/>
          </p:nvSpPr>
          <p:spPr bwMode="auto">
            <a:xfrm>
              <a:off x="2980575" y="17236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62" name="Google Shape;3962;p63" hidden="0"/>
            <p:cNvSpPr/>
            <p:nvPr isPhoto="0" userDrawn="0"/>
          </p:nvSpPr>
          <p:spPr bwMode="auto">
            <a:xfrm>
              <a:off x="2980575" y="1647400"/>
              <a:ext cx="62225" cy="53450"/>
            </a:xfrm>
            <a:custGeom>
              <a:avLst/>
              <a:gdLst/>
              <a:ahLst/>
              <a:cxnLst/>
              <a:rect l="l" t="t" r="r" b="b"/>
              <a:pathLst>
                <a:path w="2489" h="2138" fill="norm" stroke="1"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63" name="Google Shape;3963;p63" hidden="0"/>
            <p:cNvSpPr/>
            <p:nvPr isPhoto="0" userDrawn="0"/>
          </p:nvSpPr>
          <p:spPr bwMode="auto">
            <a:xfrm>
              <a:off x="2980575" y="134275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64" name="Google Shape;3964;p63" hidden="0"/>
            <p:cNvSpPr/>
            <p:nvPr isPhoto="0" userDrawn="0"/>
          </p:nvSpPr>
          <p:spPr bwMode="auto">
            <a:xfrm>
              <a:off x="2980575" y="1266550"/>
              <a:ext cx="62225" cy="53450"/>
            </a:xfrm>
            <a:custGeom>
              <a:avLst/>
              <a:gdLst/>
              <a:ahLst/>
              <a:cxnLst/>
              <a:rect l="l" t="t" r="r" b="b"/>
              <a:pathLst>
                <a:path w="2489" h="2138" fill="norm" stroke="1"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65" name="Google Shape;3965;p63" hidden="0"/>
            <p:cNvSpPr/>
            <p:nvPr isPhoto="0" userDrawn="0"/>
          </p:nvSpPr>
          <p:spPr bwMode="auto">
            <a:xfrm>
              <a:off x="2980575" y="119055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66" name="Google Shape;3966;p63" hidden="0"/>
            <p:cNvSpPr/>
            <p:nvPr isPhoto="0" userDrawn="0"/>
          </p:nvSpPr>
          <p:spPr bwMode="auto">
            <a:xfrm>
              <a:off x="2980575" y="11143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67" name="Google Shape;3967;p63" hidden="0"/>
            <p:cNvSpPr/>
            <p:nvPr isPhoto="0" userDrawn="0"/>
          </p:nvSpPr>
          <p:spPr bwMode="auto">
            <a:xfrm>
              <a:off x="2904375" y="149520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68" name="Google Shape;3968;p63" hidden="0"/>
            <p:cNvSpPr/>
            <p:nvPr isPhoto="0" userDrawn="0"/>
          </p:nvSpPr>
          <p:spPr bwMode="auto">
            <a:xfrm>
              <a:off x="2904375" y="141897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69" name="Google Shape;3969;p63" hidden="0"/>
            <p:cNvSpPr/>
            <p:nvPr isPhoto="0" userDrawn="0"/>
          </p:nvSpPr>
          <p:spPr bwMode="auto">
            <a:xfrm>
              <a:off x="2904375" y="134275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70" name="Google Shape;3970;p63" hidden="0"/>
            <p:cNvSpPr/>
            <p:nvPr isPhoto="0" userDrawn="0"/>
          </p:nvSpPr>
          <p:spPr bwMode="auto">
            <a:xfrm>
              <a:off x="2904375" y="1266550"/>
              <a:ext cx="62200" cy="53450"/>
            </a:xfrm>
            <a:custGeom>
              <a:avLst/>
              <a:gdLst/>
              <a:ahLst/>
              <a:cxnLst/>
              <a:rect l="l" t="t" r="r" b="b"/>
              <a:pathLst>
                <a:path w="2488" h="2138" fill="norm" stroke="1"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71" name="Google Shape;3971;p63" hidden="0"/>
            <p:cNvSpPr/>
            <p:nvPr isPhoto="0" userDrawn="0"/>
          </p:nvSpPr>
          <p:spPr bwMode="auto">
            <a:xfrm>
              <a:off x="2904375" y="119055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72" name="Google Shape;3972;p63" hidden="0"/>
            <p:cNvSpPr/>
            <p:nvPr isPhoto="0" userDrawn="0"/>
          </p:nvSpPr>
          <p:spPr bwMode="auto">
            <a:xfrm>
              <a:off x="2904375" y="111432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73" name="Google Shape;3973;p63" hidden="0"/>
            <p:cNvSpPr/>
            <p:nvPr isPhoto="0" userDrawn="0"/>
          </p:nvSpPr>
          <p:spPr bwMode="auto">
            <a:xfrm>
              <a:off x="2904375" y="1038125"/>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74" name="Google Shape;3974;p63" hidden="0"/>
            <p:cNvSpPr/>
            <p:nvPr isPhoto="0" userDrawn="0"/>
          </p:nvSpPr>
          <p:spPr bwMode="auto">
            <a:xfrm>
              <a:off x="2828150" y="1571400"/>
              <a:ext cx="62150" cy="53250"/>
            </a:xfrm>
            <a:custGeom>
              <a:avLst/>
              <a:gdLst/>
              <a:ahLst/>
              <a:cxnLst/>
              <a:rect l="l" t="t" r="r" b="b"/>
              <a:pathLst>
                <a:path w="2486" h="2130" fill="norm" stroke="1"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75" name="Google Shape;3975;p63" hidden="0"/>
            <p:cNvSpPr/>
            <p:nvPr isPhoto="0" userDrawn="0"/>
          </p:nvSpPr>
          <p:spPr bwMode="auto">
            <a:xfrm>
              <a:off x="2828150" y="14952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76" name="Google Shape;3976;p63" hidden="0"/>
            <p:cNvSpPr/>
            <p:nvPr isPhoto="0" userDrawn="0"/>
          </p:nvSpPr>
          <p:spPr bwMode="auto">
            <a:xfrm>
              <a:off x="2828150" y="141897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77" name="Google Shape;3977;p63" hidden="0"/>
            <p:cNvSpPr/>
            <p:nvPr isPhoto="0" userDrawn="0"/>
          </p:nvSpPr>
          <p:spPr bwMode="auto">
            <a:xfrm>
              <a:off x="2828150" y="134275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78" name="Google Shape;3978;p63" hidden="0"/>
            <p:cNvSpPr/>
            <p:nvPr isPhoto="0" userDrawn="0"/>
          </p:nvSpPr>
          <p:spPr bwMode="auto">
            <a:xfrm>
              <a:off x="2828150" y="1266550"/>
              <a:ext cx="62225" cy="53450"/>
            </a:xfrm>
            <a:custGeom>
              <a:avLst/>
              <a:gdLst/>
              <a:ahLst/>
              <a:cxnLst/>
              <a:rect l="l" t="t" r="r" b="b"/>
              <a:pathLst>
                <a:path w="2489" h="2138" fill="norm" stroke="1"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79" name="Google Shape;3979;p63" hidden="0"/>
            <p:cNvSpPr/>
            <p:nvPr isPhoto="0" userDrawn="0"/>
          </p:nvSpPr>
          <p:spPr bwMode="auto">
            <a:xfrm>
              <a:off x="2828150" y="119055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80" name="Google Shape;3980;p63" hidden="0"/>
            <p:cNvSpPr/>
            <p:nvPr isPhoto="0" userDrawn="0"/>
          </p:nvSpPr>
          <p:spPr bwMode="auto">
            <a:xfrm>
              <a:off x="2828150" y="11143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81" name="Google Shape;3981;p63" hidden="0"/>
            <p:cNvSpPr/>
            <p:nvPr isPhoto="0" userDrawn="0"/>
          </p:nvSpPr>
          <p:spPr bwMode="auto">
            <a:xfrm>
              <a:off x="2828150" y="1038125"/>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82" name="Google Shape;3982;p63" hidden="0"/>
            <p:cNvSpPr/>
            <p:nvPr isPhoto="0" userDrawn="0"/>
          </p:nvSpPr>
          <p:spPr bwMode="auto">
            <a:xfrm>
              <a:off x="2751950" y="1571400"/>
              <a:ext cx="62200" cy="53250"/>
            </a:xfrm>
            <a:custGeom>
              <a:avLst/>
              <a:gdLst/>
              <a:ahLst/>
              <a:cxnLst/>
              <a:rect l="l" t="t" r="r" b="b"/>
              <a:pathLst>
                <a:path w="2488"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83" name="Google Shape;3983;p63" hidden="0"/>
            <p:cNvSpPr/>
            <p:nvPr isPhoto="0" userDrawn="0"/>
          </p:nvSpPr>
          <p:spPr bwMode="auto">
            <a:xfrm>
              <a:off x="2751950" y="149520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84" name="Google Shape;3984;p63" hidden="0"/>
            <p:cNvSpPr/>
            <p:nvPr isPhoto="0" userDrawn="0"/>
          </p:nvSpPr>
          <p:spPr bwMode="auto">
            <a:xfrm>
              <a:off x="2751950" y="141897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85" name="Google Shape;3985;p63" hidden="0"/>
            <p:cNvSpPr/>
            <p:nvPr isPhoto="0" userDrawn="0"/>
          </p:nvSpPr>
          <p:spPr bwMode="auto">
            <a:xfrm>
              <a:off x="2751950" y="134275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86" name="Google Shape;3986;p63" hidden="0"/>
            <p:cNvSpPr/>
            <p:nvPr isPhoto="0" userDrawn="0"/>
          </p:nvSpPr>
          <p:spPr bwMode="auto">
            <a:xfrm>
              <a:off x="2751950" y="1266550"/>
              <a:ext cx="62200" cy="53450"/>
            </a:xfrm>
            <a:custGeom>
              <a:avLst/>
              <a:gdLst/>
              <a:ahLst/>
              <a:cxnLst/>
              <a:rect l="l" t="t" r="r" b="b"/>
              <a:pathLst>
                <a:path w="2488" h="2138" fill="norm" stroke="1"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87" name="Google Shape;3987;p63" hidden="0"/>
            <p:cNvSpPr/>
            <p:nvPr isPhoto="0" userDrawn="0"/>
          </p:nvSpPr>
          <p:spPr bwMode="auto">
            <a:xfrm>
              <a:off x="2751950" y="119055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88" name="Google Shape;3988;p63" hidden="0"/>
            <p:cNvSpPr/>
            <p:nvPr isPhoto="0" userDrawn="0"/>
          </p:nvSpPr>
          <p:spPr bwMode="auto">
            <a:xfrm>
              <a:off x="2751950" y="111432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89" name="Google Shape;3989;p63" hidden="0"/>
            <p:cNvSpPr/>
            <p:nvPr isPhoto="0" userDrawn="0"/>
          </p:nvSpPr>
          <p:spPr bwMode="auto">
            <a:xfrm>
              <a:off x="2751950" y="1038125"/>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90" name="Google Shape;3990;p63" hidden="0"/>
            <p:cNvSpPr/>
            <p:nvPr isPhoto="0" userDrawn="0"/>
          </p:nvSpPr>
          <p:spPr bwMode="auto">
            <a:xfrm>
              <a:off x="2675925" y="1571400"/>
              <a:ext cx="62225" cy="53250"/>
            </a:xfrm>
            <a:custGeom>
              <a:avLst/>
              <a:gdLst/>
              <a:ahLst/>
              <a:cxnLst/>
              <a:rect l="l" t="t" r="r" b="b"/>
              <a:pathLst>
                <a:path w="2489" h="2130" fill="norm" stroke="1"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91" name="Google Shape;3991;p63" hidden="0"/>
            <p:cNvSpPr/>
            <p:nvPr isPhoto="0" userDrawn="0"/>
          </p:nvSpPr>
          <p:spPr bwMode="auto">
            <a:xfrm>
              <a:off x="2675925" y="14952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92" name="Google Shape;3992;p63" hidden="0"/>
            <p:cNvSpPr/>
            <p:nvPr isPhoto="0" userDrawn="0"/>
          </p:nvSpPr>
          <p:spPr bwMode="auto">
            <a:xfrm>
              <a:off x="2675925" y="141897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93" name="Google Shape;3993;p63" hidden="0"/>
            <p:cNvSpPr/>
            <p:nvPr isPhoto="0" userDrawn="0"/>
          </p:nvSpPr>
          <p:spPr bwMode="auto">
            <a:xfrm>
              <a:off x="2675925" y="1342750"/>
              <a:ext cx="62225" cy="53450"/>
            </a:xfrm>
            <a:custGeom>
              <a:avLst/>
              <a:gdLst/>
              <a:ahLst/>
              <a:cxnLst/>
              <a:rect l="l" t="t" r="r" b="b"/>
              <a:pathLst>
                <a:path w="2489" h="2138" fill="norm" stroke="1"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94" name="Google Shape;3994;p63" hidden="0"/>
            <p:cNvSpPr/>
            <p:nvPr isPhoto="0" userDrawn="0"/>
          </p:nvSpPr>
          <p:spPr bwMode="auto">
            <a:xfrm>
              <a:off x="2675925" y="1266550"/>
              <a:ext cx="62225" cy="53450"/>
            </a:xfrm>
            <a:custGeom>
              <a:avLst/>
              <a:gdLst/>
              <a:ahLst/>
              <a:cxnLst/>
              <a:rect l="l" t="t" r="r" b="b"/>
              <a:pathLst>
                <a:path w="2489" h="2138" fill="norm" stroke="1"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95" name="Google Shape;3995;p63" hidden="0"/>
            <p:cNvSpPr/>
            <p:nvPr isPhoto="0" userDrawn="0"/>
          </p:nvSpPr>
          <p:spPr bwMode="auto">
            <a:xfrm>
              <a:off x="2675925" y="119055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96" name="Google Shape;3996;p63" hidden="0"/>
            <p:cNvSpPr/>
            <p:nvPr isPhoto="0" userDrawn="0"/>
          </p:nvSpPr>
          <p:spPr bwMode="auto">
            <a:xfrm>
              <a:off x="2675925" y="111432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97" name="Google Shape;3997;p63" hidden="0"/>
            <p:cNvSpPr/>
            <p:nvPr isPhoto="0" userDrawn="0"/>
          </p:nvSpPr>
          <p:spPr bwMode="auto">
            <a:xfrm>
              <a:off x="2675925" y="1038125"/>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98" name="Google Shape;3998;p63" hidden="0"/>
            <p:cNvSpPr/>
            <p:nvPr isPhoto="0" userDrawn="0"/>
          </p:nvSpPr>
          <p:spPr bwMode="auto">
            <a:xfrm>
              <a:off x="2599725" y="1647400"/>
              <a:ext cx="62200" cy="53450"/>
            </a:xfrm>
            <a:custGeom>
              <a:avLst/>
              <a:gdLst/>
              <a:ahLst/>
              <a:cxnLst/>
              <a:rect l="l" t="t" r="r" b="b"/>
              <a:pathLst>
                <a:path w="2488" h="2138" fill="norm" stroke="1"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999" name="Google Shape;3999;p63" hidden="0"/>
            <p:cNvSpPr/>
            <p:nvPr isPhoto="0" userDrawn="0"/>
          </p:nvSpPr>
          <p:spPr bwMode="auto">
            <a:xfrm>
              <a:off x="2599725" y="1571400"/>
              <a:ext cx="62200" cy="53250"/>
            </a:xfrm>
            <a:custGeom>
              <a:avLst/>
              <a:gdLst/>
              <a:ahLst/>
              <a:cxnLst/>
              <a:rect l="l" t="t" r="r" b="b"/>
              <a:pathLst>
                <a:path w="2488"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00" name="Google Shape;4000;p63" hidden="0"/>
            <p:cNvSpPr/>
            <p:nvPr isPhoto="0" userDrawn="0"/>
          </p:nvSpPr>
          <p:spPr bwMode="auto">
            <a:xfrm>
              <a:off x="2599725" y="149520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01" name="Google Shape;4001;p63" hidden="0"/>
            <p:cNvSpPr/>
            <p:nvPr isPhoto="0" userDrawn="0"/>
          </p:nvSpPr>
          <p:spPr bwMode="auto">
            <a:xfrm>
              <a:off x="2599725" y="141897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02" name="Google Shape;4002;p63" hidden="0"/>
            <p:cNvSpPr/>
            <p:nvPr isPhoto="0" userDrawn="0"/>
          </p:nvSpPr>
          <p:spPr bwMode="auto">
            <a:xfrm>
              <a:off x="2599725" y="134275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03" name="Google Shape;4003;p63" hidden="0"/>
            <p:cNvSpPr/>
            <p:nvPr isPhoto="0" userDrawn="0"/>
          </p:nvSpPr>
          <p:spPr bwMode="auto">
            <a:xfrm>
              <a:off x="2599725" y="1266550"/>
              <a:ext cx="62200" cy="53450"/>
            </a:xfrm>
            <a:custGeom>
              <a:avLst/>
              <a:gdLst/>
              <a:ahLst/>
              <a:cxnLst/>
              <a:rect l="l" t="t" r="r" b="b"/>
              <a:pathLst>
                <a:path w="2488" h="2138" fill="norm" stroke="1"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04" name="Google Shape;4004;p63" hidden="0"/>
            <p:cNvSpPr/>
            <p:nvPr isPhoto="0" userDrawn="0"/>
          </p:nvSpPr>
          <p:spPr bwMode="auto">
            <a:xfrm>
              <a:off x="2599725" y="119055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05" name="Google Shape;4005;p63" hidden="0"/>
            <p:cNvSpPr/>
            <p:nvPr isPhoto="0" userDrawn="0"/>
          </p:nvSpPr>
          <p:spPr bwMode="auto">
            <a:xfrm>
              <a:off x="2599725" y="111432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06" name="Google Shape;4006;p63" hidden="0"/>
            <p:cNvSpPr/>
            <p:nvPr isPhoto="0" userDrawn="0"/>
          </p:nvSpPr>
          <p:spPr bwMode="auto">
            <a:xfrm>
              <a:off x="2599725" y="1038125"/>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07" name="Google Shape;4007;p63" hidden="0"/>
            <p:cNvSpPr/>
            <p:nvPr isPhoto="0" userDrawn="0"/>
          </p:nvSpPr>
          <p:spPr bwMode="auto">
            <a:xfrm>
              <a:off x="2523500" y="17236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08" name="Google Shape;4008;p63" hidden="0"/>
            <p:cNvSpPr/>
            <p:nvPr isPhoto="0" userDrawn="0"/>
          </p:nvSpPr>
          <p:spPr bwMode="auto">
            <a:xfrm>
              <a:off x="2523500" y="164740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09" name="Google Shape;4009;p63" hidden="0"/>
            <p:cNvSpPr/>
            <p:nvPr isPhoto="0" userDrawn="0"/>
          </p:nvSpPr>
          <p:spPr bwMode="auto">
            <a:xfrm>
              <a:off x="2523500" y="1571400"/>
              <a:ext cx="62225" cy="53250"/>
            </a:xfrm>
            <a:custGeom>
              <a:avLst/>
              <a:gdLst/>
              <a:ahLst/>
              <a:cxnLst/>
              <a:rect l="l" t="t" r="r" b="b"/>
              <a:pathLst>
                <a:path w="2489" h="2130" fill="norm" stroke="1"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10" name="Google Shape;4010;p63" hidden="0"/>
            <p:cNvSpPr/>
            <p:nvPr isPhoto="0" userDrawn="0"/>
          </p:nvSpPr>
          <p:spPr bwMode="auto">
            <a:xfrm>
              <a:off x="2523500" y="14952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11" name="Google Shape;4011;p63" hidden="0"/>
            <p:cNvSpPr/>
            <p:nvPr isPhoto="0" userDrawn="0"/>
          </p:nvSpPr>
          <p:spPr bwMode="auto">
            <a:xfrm>
              <a:off x="2523500" y="141897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12" name="Google Shape;4012;p63" hidden="0"/>
            <p:cNvSpPr/>
            <p:nvPr isPhoto="0" userDrawn="0"/>
          </p:nvSpPr>
          <p:spPr bwMode="auto">
            <a:xfrm>
              <a:off x="2523500" y="134275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13" name="Google Shape;4013;p63" hidden="0"/>
            <p:cNvSpPr/>
            <p:nvPr isPhoto="0" userDrawn="0"/>
          </p:nvSpPr>
          <p:spPr bwMode="auto">
            <a:xfrm>
              <a:off x="2523500" y="1266550"/>
              <a:ext cx="62225" cy="53450"/>
            </a:xfrm>
            <a:custGeom>
              <a:avLst/>
              <a:gdLst/>
              <a:ahLst/>
              <a:cxnLst/>
              <a:rect l="l" t="t" r="r" b="b"/>
              <a:pathLst>
                <a:path w="2489" h="2138" fill="norm" stroke="1"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14" name="Google Shape;4014;p63" hidden="0"/>
            <p:cNvSpPr/>
            <p:nvPr isPhoto="0" userDrawn="0"/>
          </p:nvSpPr>
          <p:spPr bwMode="auto">
            <a:xfrm>
              <a:off x="2523500" y="1190550"/>
              <a:ext cx="62225" cy="53425"/>
            </a:xfrm>
            <a:custGeom>
              <a:avLst/>
              <a:gdLst/>
              <a:ahLst/>
              <a:cxnLst/>
              <a:rect l="l" t="t" r="r" b="b"/>
              <a:pathLst>
                <a:path w="2489" h="2137" fill="norm" stroke="1"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15" name="Google Shape;4015;p63" hidden="0"/>
            <p:cNvSpPr/>
            <p:nvPr isPhoto="0" userDrawn="0"/>
          </p:nvSpPr>
          <p:spPr bwMode="auto">
            <a:xfrm>
              <a:off x="2523500" y="11143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16" name="Google Shape;4016;p63" hidden="0"/>
            <p:cNvSpPr/>
            <p:nvPr isPhoto="0" userDrawn="0"/>
          </p:nvSpPr>
          <p:spPr bwMode="auto">
            <a:xfrm>
              <a:off x="2523500" y="1038125"/>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17" name="Google Shape;4017;p63" hidden="0"/>
            <p:cNvSpPr/>
            <p:nvPr isPhoto="0" userDrawn="0"/>
          </p:nvSpPr>
          <p:spPr bwMode="auto">
            <a:xfrm>
              <a:off x="2447300" y="1723625"/>
              <a:ext cx="62400" cy="53350"/>
            </a:xfrm>
            <a:custGeom>
              <a:avLst/>
              <a:gdLst/>
              <a:ahLst/>
              <a:cxnLst/>
              <a:rect l="l" t="t" r="r" b="b"/>
              <a:pathLst>
                <a:path w="2496"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18" name="Google Shape;4018;p63" hidden="0"/>
            <p:cNvSpPr/>
            <p:nvPr isPhoto="0" userDrawn="0"/>
          </p:nvSpPr>
          <p:spPr bwMode="auto">
            <a:xfrm>
              <a:off x="2447300" y="1647400"/>
              <a:ext cx="62400" cy="53450"/>
            </a:xfrm>
            <a:custGeom>
              <a:avLst/>
              <a:gdLst/>
              <a:ahLst/>
              <a:cxnLst/>
              <a:rect l="l" t="t" r="r" b="b"/>
              <a:pathLst>
                <a:path w="2496" h="2138" fill="norm" stroke="1"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19" name="Google Shape;4019;p63" hidden="0"/>
            <p:cNvSpPr/>
            <p:nvPr isPhoto="0" userDrawn="0"/>
          </p:nvSpPr>
          <p:spPr bwMode="auto">
            <a:xfrm>
              <a:off x="2447300" y="1571400"/>
              <a:ext cx="62400" cy="53250"/>
            </a:xfrm>
            <a:custGeom>
              <a:avLst/>
              <a:gdLst/>
              <a:ahLst/>
              <a:cxnLst/>
              <a:rect l="l" t="t" r="r" b="b"/>
              <a:pathLst>
                <a:path w="2496" h="2130" fill="norm" stroke="1"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20" name="Google Shape;4020;p63" hidden="0"/>
            <p:cNvSpPr/>
            <p:nvPr isPhoto="0" userDrawn="0"/>
          </p:nvSpPr>
          <p:spPr bwMode="auto">
            <a:xfrm>
              <a:off x="2447300" y="1495200"/>
              <a:ext cx="62400" cy="53325"/>
            </a:xfrm>
            <a:custGeom>
              <a:avLst/>
              <a:gdLst/>
              <a:ahLst/>
              <a:cxnLst/>
              <a:rect l="l" t="t" r="r" b="b"/>
              <a:pathLst>
                <a:path w="2496"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21" name="Google Shape;4021;p63" hidden="0"/>
            <p:cNvSpPr/>
            <p:nvPr isPhoto="0" userDrawn="0"/>
          </p:nvSpPr>
          <p:spPr bwMode="auto">
            <a:xfrm>
              <a:off x="2447300" y="1418975"/>
              <a:ext cx="62400" cy="53350"/>
            </a:xfrm>
            <a:custGeom>
              <a:avLst/>
              <a:gdLst/>
              <a:ahLst/>
              <a:cxnLst/>
              <a:rect l="l" t="t" r="r" b="b"/>
              <a:pathLst>
                <a:path w="2496" h="2134" fill="norm" stroke="1"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22" name="Google Shape;4022;p63" hidden="0"/>
            <p:cNvSpPr/>
            <p:nvPr isPhoto="0" userDrawn="0"/>
          </p:nvSpPr>
          <p:spPr bwMode="auto">
            <a:xfrm>
              <a:off x="2447300" y="1342750"/>
              <a:ext cx="62400" cy="53450"/>
            </a:xfrm>
            <a:custGeom>
              <a:avLst/>
              <a:gdLst/>
              <a:ahLst/>
              <a:cxnLst/>
              <a:rect l="l" t="t" r="r" b="b"/>
              <a:pathLst>
                <a:path w="2496"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23" name="Google Shape;4023;p63" hidden="0"/>
            <p:cNvSpPr/>
            <p:nvPr isPhoto="0" userDrawn="0"/>
          </p:nvSpPr>
          <p:spPr bwMode="auto">
            <a:xfrm>
              <a:off x="2447300" y="1266550"/>
              <a:ext cx="62400" cy="53450"/>
            </a:xfrm>
            <a:custGeom>
              <a:avLst/>
              <a:gdLst/>
              <a:ahLst/>
              <a:cxnLst/>
              <a:rect l="l" t="t" r="r" b="b"/>
              <a:pathLst>
                <a:path w="2496" h="2138" fill="norm" stroke="1"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24" name="Google Shape;4024;p63" hidden="0"/>
            <p:cNvSpPr/>
            <p:nvPr isPhoto="0" userDrawn="0"/>
          </p:nvSpPr>
          <p:spPr bwMode="auto">
            <a:xfrm>
              <a:off x="2447300" y="1190550"/>
              <a:ext cx="62400" cy="53325"/>
            </a:xfrm>
            <a:custGeom>
              <a:avLst/>
              <a:gdLst/>
              <a:ahLst/>
              <a:cxnLst/>
              <a:rect l="l" t="t" r="r" b="b"/>
              <a:pathLst>
                <a:path w="2496" h="2133" fill="norm" stroke="1"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25" name="Google Shape;4025;p63" hidden="0"/>
            <p:cNvSpPr/>
            <p:nvPr isPhoto="0" userDrawn="0"/>
          </p:nvSpPr>
          <p:spPr bwMode="auto">
            <a:xfrm>
              <a:off x="2447300" y="1114325"/>
              <a:ext cx="62400" cy="53350"/>
            </a:xfrm>
            <a:custGeom>
              <a:avLst/>
              <a:gdLst/>
              <a:ahLst/>
              <a:cxnLst/>
              <a:rect l="l" t="t" r="r" b="b"/>
              <a:pathLst>
                <a:path w="2496"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26" name="Google Shape;4026;p63" hidden="0"/>
            <p:cNvSpPr/>
            <p:nvPr isPhoto="0" userDrawn="0"/>
          </p:nvSpPr>
          <p:spPr bwMode="auto">
            <a:xfrm>
              <a:off x="2447300" y="1038125"/>
              <a:ext cx="62400" cy="53325"/>
            </a:xfrm>
            <a:custGeom>
              <a:avLst/>
              <a:gdLst/>
              <a:ahLst/>
              <a:cxnLst/>
              <a:rect l="l" t="t" r="r" b="b"/>
              <a:pathLst>
                <a:path w="2496" h="2133" fill="norm" stroke="1"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27" name="Google Shape;4027;p63" hidden="0"/>
            <p:cNvSpPr/>
            <p:nvPr isPhoto="0" userDrawn="0"/>
          </p:nvSpPr>
          <p:spPr bwMode="auto">
            <a:xfrm>
              <a:off x="2371275" y="1647400"/>
              <a:ext cx="62225" cy="53450"/>
            </a:xfrm>
            <a:custGeom>
              <a:avLst/>
              <a:gdLst/>
              <a:ahLst/>
              <a:cxnLst/>
              <a:rect l="l" t="t" r="r" b="b"/>
              <a:pathLst>
                <a:path w="2489" h="2138" fill="norm" stroke="1"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28" name="Google Shape;4028;p63" hidden="0"/>
            <p:cNvSpPr/>
            <p:nvPr isPhoto="0" userDrawn="0"/>
          </p:nvSpPr>
          <p:spPr bwMode="auto">
            <a:xfrm>
              <a:off x="2371275" y="1571400"/>
              <a:ext cx="62225" cy="53250"/>
            </a:xfrm>
            <a:custGeom>
              <a:avLst/>
              <a:gdLst/>
              <a:ahLst/>
              <a:cxnLst/>
              <a:rect l="l" t="t" r="r" b="b"/>
              <a:pathLst>
                <a:path w="2489" h="2130" fill="norm" stroke="1"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29" name="Google Shape;4029;p63" hidden="0"/>
            <p:cNvSpPr/>
            <p:nvPr isPhoto="0" userDrawn="0"/>
          </p:nvSpPr>
          <p:spPr bwMode="auto">
            <a:xfrm>
              <a:off x="2371275" y="14952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30" name="Google Shape;4030;p63" hidden="0"/>
            <p:cNvSpPr/>
            <p:nvPr isPhoto="0" userDrawn="0"/>
          </p:nvSpPr>
          <p:spPr bwMode="auto">
            <a:xfrm>
              <a:off x="2371275" y="141897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31" name="Google Shape;4031;p63" hidden="0"/>
            <p:cNvSpPr/>
            <p:nvPr isPhoto="0" userDrawn="0"/>
          </p:nvSpPr>
          <p:spPr bwMode="auto">
            <a:xfrm>
              <a:off x="2371275" y="1342750"/>
              <a:ext cx="62225" cy="53450"/>
            </a:xfrm>
            <a:custGeom>
              <a:avLst/>
              <a:gdLst/>
              <a:ahLst/>
              <a:cxnLst/>
              <a:rect l="l" t="t" r="r" b="b"/>
              <a:pathLst>
                <a:path w="2489" h="2138" fill="norm" stroke="1"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32" name="Google Shape;4032;p63" hidden="0"/>
            <p:cNvSpPr/>
            <p:nvPr isPhoto="0" userDrawn="0"/>
          </p:nvSpPr>
          <p:spPr bwMode="auto">
            <a:xfrm>
              <a:off x="2371275" y="1266550"/>
              <a:ext cx="62225" cy="53450"/>
            </a:xfrm>
            <a:custGeom>
              <a:avLst/>
              <a:gdLst/>
              <a:ahLst/>
              <a:cxnLst/>
              <a:rect l="l" t="t" r="r" b="b"/>
              <a:pathLst>
                <a:path w="2489" h="2138" fill="norm" stroke="1"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33" name="Google Shape;4033;p63" hidden="0"/>
            <p:cNvSpPr/>
            <p:nvPr isPhoto="0" userDrawn="0"/>
          </p:nvSpPr>
          <p:spPr bwMode="auto">
            <a:xfrm>
              <a:off x="2371275" y="119055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34" name="Google Shape;4034;p63" hidden="0"/>
            <p:cNvSpPr/>
            <p:nvPr isPhoto="0" userDrawn="0"/>
          </p:nvSpPr>
          <p:spPr bwMode="auto">
            <a:xfrm>
              <a:off x="2371275" y="111432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35" name="Google Shape;4035;p63" hidden="0"/>
            <p:cNvSpPr/>
            <p:nvPr isPhoto="0" userDrawn="0"/>
          </p:nvSpPr>
          <p:spPr bwMode="auto">
            <a:xfrm>
              <a:off x="2371275" y="1038125"/>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36" name="Google Shape;4036;p63" hidden="0"/>
            <p:cNvSpPr/>
            <p:nvPr isPhoto="0" userDrawn="0"/>
          </p:nvSpPr>
          <p:spPr bwMode="auto">
            <a:xfrm>
              <a:off x="2295075" y="1342750"/>
              <a:ext cx="62200" cy="53450"/>
            </a:xfrm>
            <a:custGeom>
              <a:avLst/>
              <a:gdLst/>
              <a:ahLst/>
              <a:cxnLst/>
              <a:rect l="l" t="t" r="r" b="b"/>
              <a:pathLst>
                <a:path w="2488" h="2138" fill="norm" stroke="1"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37" name="Google Shape;4037;p63" hidden="0"/>
            <p:cNvSpPr/>
            <p:nvPr isPhoto="0" userDrawn="0"/>
          </p:nvSpPr>
          <p:spPr bwMode="auto">
            <a:xfrm>
              <a:off x="2295075" y="1266550"/>
              <a:ext cx="62200" cy="53450"/>
            </a:xfrm>
            <a:custGeom>
              <a:avLst/>
              <a:gdLst/>
              <a:ahLst/>
              <a:cxnLst/>
              <a:rect l="l" t="t" r="r" b="b"/>
              <a:pathLst>
                <a:path w="2488" h="2138" fill="norm" stroke="1"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38" name="Google Shape;4038;p63" hidden="0"/>
            <p:cNvSpPr/>
            <p:nvPr isPhoto="0" userDrawn="0"/>
          </p:nvSpPr>
          <p:spPr bwMode="auto">
            <a:xfrm>
              <a:off x="2295075" y="1190550"/>
              <a:ext cx="62200" cy="53325"/>
            </a:xfrm>
            <a:custGeom>
              <a:avLst/>
              <a:gdLst/>
              <a:ahLst/>
              <a:cxnLst/>
              <a:rect l="l" t="t" r="r" b="b"/>
              <a:pathLst>
                <a:path w="2488" h="2133" fill="norm" stroke="1"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39" name="Google Shape;4039;p63" hidden="0"/>
            <p:cNvSpPr/>
            <p:nvPr isPhoto="0" userDrawn="0"/>
          </p:nvSpPr>
          <p:spPr bwMode="auto">
            <a:xfrm>
              <a:off x="2295075" y="1114325"/>
              <a:ext cx="62200" cy="53350"/>
            </a:xfrm>
            <a:custGeom>
              <a:avLst/>
              <a:gdLst/>
              <a:ahLst/>
              <a:cxnLst/>
              <a:rect l="l" t="t" r="r" b="b"/>
              <a:pathLst>
                <a:path w="2488" h="2134" fill="norm" stroke="1"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40" name="Google Shape;4040;p63" hidden="0"/>
            <p:cNvSpPr/>
            <p:nvPr isPhoto="0" userDrawn="0"/>
          </p:nvSpPr>
          <p:spPr bwMode="auto">
            <a:xfrm>
              <a:off x="2218650" y="1266550"/>
              <a:ext cx="62225" cy="53450"/>
            </a:xfrm>
            <a:custGeom>
              <a:avLst/>
              <a:gdLst/>
              <a:ahLst/>
              <a:cxnLst/>
              <a:rect l="l" t="t" r="r" b="b"/>
              <a:pathLst>
                <a:path w="2489" h="2138" fill="norm" stroke="1"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41" name="Google Shape;4041;p63" hidden="0"/>
            <p:cNvSpPr/>
            <p:nvPr isPhoto="0" userDrawn="0"/>
          </p:nvSpPr>
          <p:spPr bwMode="auto">
            <a:xfrm>
              <a:off x="2218650" y="1190550"/>
              <a:ext cx="62225" cy="53325"/>
            </a:xfrm>
            <a:custGeom>
              <a:avLst/>
              <a:gdLst/>
              <a:ahLst/>
              <a:cxnLst/>
              <a:rect l="l" t="t" r="r" b="b"/>
              <a:pathLst>
                <a:path w="2489" h="2133" fill="norm" stroke="1"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42" name="Google Shape;4042;p63" hidden="0"/>
            <p:cNvSpPr/>
            <p:nvPr isPhoto="0" userDrawn="0"/>
          </p:nvSpPr>
          <p:spPr bwMode="auto">
            <a:xfrm>
              <a:off x="2218650" y="1114325"/>
              <a:ext cx="62225" cy="53350"/>
            </a:xfrm>
            <a:custGeom>
              <a:avLst/>
              <a:gdLst/>
              <a:ahLst/>
              <a:cxnLst/>
              <a:rect l="l" t="t" r="r" b="b"/>
              <a:pathLst>
                <a:path w="2489" h="2134" fill="norm" stroke="1"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43" name="Google Shape;4043;p63" hidden="0"/>
            <p:cNvSpPr/>
            <p:nvPr isPhoto="0" userDrawn="0"/>
          </p:nvSpPr>
          <p:spPr bwMode="auto">
            <a:xfrm>
              <a:off x="2142425" y="1266550"/>
              <a:ext cx="62425" cy="53450"/>
            </a:xfrm>
            <a:custGeom>
              <a:avLst/>
              <a:gdLst/>
              <a:ahLst/>
              <a:cxnLst/>
              <a:rect l="l" t="t" r="r" b="b"/>
              <a:pathLst>
                <a:path w="2497" h="2138" fill="norm" stroke="1"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44" name="Google Shape;4044;p63" hidden="0"/>
            <p:cNvSpPr/>
            <p:nvPr isPhoto="0" userDrawn="0"/>
          </p:nvSpPr>
          <p:spPr bwMode="auto">
            <a:xfrm>
              <a:off x="2142425" y="1190550"/>
              <a:ext cx="62425" cy="53325"/>
            </a:xfrm>
            <a:custGeom>
              <a:avLst/>
              <a:gdLst/>
              <a:ahLst/>
              <a:cxnLst/>
              <a:rect l="l" t="t" r="r" b="b"/>
              <a:pathLst>
                <a:path w="2497" h="2133"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45" name="Google Shape;4045;p63" hidden="0"/>
            <p:cNvSpPr/>
            <p:nvPr isPhoto="0" userDrawn="0"/>
          </p:nvSpPr>
          <p:spPr bwMode="auto">
            <a:xfrm>
              <a:off x="2751950" y="3627950"/>
              <a:ext cx="62200" cy="53425"/>
            </a:xfrm>
            <a:custGeom>
              <a:avLst/>
              <a:gdLst/>
              <a:ahLst/>
              <a:cxnLst/>
              <a:rect l="l" t="t" r="r" b="b"/>
              <a:pathLst>
                <a:path w="2488"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46" name="Google Shape;4046;p63" hidden="0"/>
            <p:cNvSpPr/>
            <p:nvPr isPhoto="0" userDrawn="0"/>
          </p:nvSpPr>
          <p:spPr bwMode="auto">
            <a:xfrm>
              <a:off x="2751950" y="3551925"/>
              <a:ext cx="62350" cy="53300"/>
            </a:xfrm>
            <a:custGeom>
              <a:avLst/>
              <a:gdLst/>
              <a:ahLst/>
              <a:cxnLst/>
              <a:rect l="l" t="t" r="r" b="b"/>
              <a:pathLst>
                <a:path w="2494" h="2132" fill="norm" stroke="1"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47" name="Google Shape;4047;p63" hidden="0"/>
            <p:cNvSpPr/>
            <p:nvPr isPhoto="0" userDrawn="0"/>
          </p:nvSpPr>
          <p:spPr bwMode="auto">
            <a:xfrm>
              <a:off x="2751950" y="3475725"/>
              <a:ext cx="62350" cy="53275"/>
            </a:xfrm>
            <a:custGeom>
              <a:avLst/>
              <a:gdLst/>
              <a:ahLst/>
              <a:cxnLst/>
              <a:rect l="l" t="t" r="r" b="b"/>
              <a:pathLst>
                <a:path w="2494" h="2131" fill="norm" stroke="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48" name="Google Shape;4048;p63" hidden="0"/>
            <p:cNvSpPr/>
            <p:nvPr isPhoto="0" userDrawn="0"/>
          </p:nvSpPr>
          <p:spPr bwMode="auto">
            <a:xfrm>
              <a:off x="2675925" y="3856775"/>
              <a:ext cx="62225" cy="53300"/>
            </a:xfrm>
            <a:custGeom>
              <a:avLst/>
              <a:gdLst/>
              <a:ahLst/>
              <a:cxnLst/>
              <a:rect l="l" t="t" r="r" b="b"/>
              <a:pathLst>
                <a:path w="2489" h="2132" fill="norm" stroke="1"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49" name="Google Shape;4049;p63" hidden="0"/>
            <p:cNvSpPr/>
            <p:nvPr isPhoto="0" userDrawn="0"/>
          </p:nvSpPr>
          <p:spPr bwMode="auto">
            <a:xfrm>
              <a:off x="2675725" y="3780375"/>
              <a:ext cx="62425" cy="53475"/>
            </a:xfrm>
            <a:custGeom>
              <a:avLst/>
              <a:gdLst/>
              <a:ahLst/>
              <a:cxnLst/>
              <a:rect l="l" t="t" r="r" b="b"/>
              <a:pathLst>
                <a:path w="2497" h="2139" fill="norm" stroke="1"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50" name="Google Shape;4050;p63" hidden="0"/>
            <p:cNvSpPr/>
            <p:nvPr isPhoto="0" userDrawn="0"/>
          </p:nvSpPr>
          <p:spPr bwMode="auto">
            <a:xfrm>
              <a:off x="2675925" y="3704149"/>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51" name="Google Shape;4051;p63" hidden="0"/>
            <p:cNvSpPr/>
            <p:nvPr isPhoto="0" userDrawn="0"/>
          </p:nvSpPr>
          <p:spPr bwMode="auto">
            <a:xfrm>
              <a:off x="2675925" y="3627950"/>
              <a:ext cx="62225" cy="53425"/>
            </a:xfrm>
            <a:custGeom>
              <a:avLst/>
              <a:gdLst/>
              <a:ahLst/>
              <a:cxnLst/>
              <a:rect l="l" t="t" r="r" b="b"/>
              <a:pathLst>
                <a:path w="2489" h="2137" fill="norm" stroke="1"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52" name="Google Shape;4052;p63" hidden="0"/>
            <p:cNvSpPr/>
            <p:nvPr isPhoto="0" userDrawn="0"/>
          </p:nvSpPr>
          <p:spPr bwMode="auto">
            <a:xfrm>
              <a:off x="2675925" y="3551925"/>
              <a:ext cx="62225" cy="53300"/>
            </a:xfrm>
            <a:custGeom>
              <a:avLst/>
              <a:gdLst/>
              <a:ahLst/>
              <a:cxnLst/>
              <a:rect l="l" t="t" r="r" b="b"/>
              <a:pathLst>
                <a:path w="2489" h="2132" fill="norm" stroke="1"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53" name="Google Shape;4053;p63" hidden="0"/>
            <p:cNvSpPr/>
            <p:nvPr isPhoto="0" userDrawn="0"/>
          </p:nvSpPr>
          <p:spPr bwMode="auto">
            <a:xfrm>
              <a:off x="2675925" y="3475725"/>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54" name="Google Shape;4054;p63" hidden="0"/>
            <p:cNvSpPr/>
            <p:nvPr isPhoto="0" userDrawn="0"/>
          </p:nvSpPr>
          <p:spPr bwMode="auto">
            <a:xfrm>
              <a:off x="2599725" y="3856775"/>
              <a:ext cx="62200" cy="53300"/>
            </a:xfrm>
            <a:custGeom>
              <a:avLst/>
              <a:gdLst/>
              <a:ahLst/>
              <a:cxnLst/>
              <a:rect l="l" t="t" r="r" b="b"/>
              <a:pathLst>
                <a:path w="2488" h="2132" fill="norm" stroke="1"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55" name="Google Shape;4055;p63" hidden="0"/>
            <p:cNvSpPr/>
            <p:nvPr isPhoto="0" userDrawn="0"/>
          </p:nvSpPr>
          <p:spPr bwMode="auto">
            <a:xfrm>
              <a:off x="2599725" y="3780375"/>
              <a:ext cx="62400" cy="53475"/>
            </a:xfrm>
            <a:custGeom>
              <a:avLst/>
              <a:gdLst/>
              <a:ahLst/>
              <a:cxnLst/>
              <a:rect l="l" t="t" r="r" b="b"/>
              <a:pathLst>
                <a:path w="2496" h="2139" fill="norm" stroke="1"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56" name="Google Shape;4056;p63" hidden="0"/>
            <p:cNvSpPr/>
            <p:nvPr isPhoto="0" userDrawn="0"/>
          </p:nvSpPr>
          <p:spPr bwMode="auto">
            <a:xfrm>
              <a:off x="2599725" y="3704149"/>
              <a:ext cx="62200" cy="53450"/>
            </a:xfrm>
            <a:custGeom>
              <a:avLst/>
              <a:gdLst/>
              <a:ahLst/>
              <a:cxnLst/>
              <a:rect l="l" t="t" r="r" b="b"/>
              <a:pathLst>
                <a:path w="2488"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57" name="Google Shape;4057;p63" hidden="0"/>
            <p:cNvSpPr/>
            <p:nvPr isPhoto="0" userDrawn="0"/>
          </p:nvSpPr>
          <p:spPr bwMode="auto">
            <a:xfrm>
              <a:off x="2599725" y="3627950"/>
              <a:ext cx="62200" cy="53425"/>
            </a:xfrm>
            <a:custGeom>
              <a:avLst/>
              <a:gdLst/>
              <a:ahLst/>
              <a:cxnLst/>
              <a:rect l="l" t="t" r="r" b="b"/>
              <a:pathLst>
                <a:path w="2488"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58" name="Google Shape;4058;p63" hidden="0"/>
            <p:cNvSpPr/>
            <p:nvPr isPhoto="0" userDrawn="0"/>
          </p:nvSpPr>
          <p:spPr bwMode="auto">
            <a:xfrm>
              <a:off x="2599725" y="3551925"/>
              <a:ext cx="62200" cy="53300"/>
            </a:xfrm>
            <a:custGeom>
              <a:avLst/>
              <a:gdLst/>
              <a:ahLst/>
              <a:cxnLst/>
              <a:rect l="l" t="t" r="r" b="b"/>
              <a:pathLst>
                <a:path w="2488" h="2132" fill="norm" stroke="1"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59" name="Google Shape;4059;p63" hidden="0"/>
            <p:cNvSpPr/>
            <p:nvPr isPhoto="0" userDrawn="0"/>
          </p:nvSpPr>
          <p:spPr bwMode="auto">
            <a:xfrm>
              <a:off x="2599725" y="3475725"/>
              <a:ext cx="62200" cy="53350"/>
            </a:xfrm>
            <a:custGeom>
              <a:avLst/>
              <a:gdLst/>
              <a:ahLst/>
              <a:cxnLst/>
              <a:rect l="l" t="t" r="r" b="b"/>
              <a:pathLst>
                <a:path w="2488" h="2134" fill="norm" stroke="1"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60" name="Google Shape;4060;p63" hidden="0"/>
            <p:cNvSpPr/>
            <p:nvPr isPhoto="0" userDrawn="0"/>
          </p:nvSpPr>
          <p:spPr bwMode="auto">
            <a:xfrm>
              <a:off x="2523500" y="3932800"/>
              <a:ext cx="62225" cy="53475"/>
            </a:xfrm>
            <a:custGeom>
              <a:avLst/>
              <a:gdLst/>
              <a:ahLst/>
              <a:cxnLst/>
              <a:rect l="l" t="t" r="r" b="b"/>
              <a:pathLst>
                <a:path w="2489" h="2139" fill="norm" stroke="1"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61" name="Google Shape;4061;p63" hidden="0"/>
            <p:cNvSpPr/>
            <p:nvPr isPhoto="0" userDrawn="0"/>
          </p:nvSpPr>
          <p:spPr bwMode="auto">
            <a:xfrm>
              <a:off x="2523500" y="3856775"/>
              <a:ext cx="62225" cy="53300"/>
            </a:xfrm>
            <a:custGeom>
              <a:avLst/>
              <a:gdLst/>
              <a:ahLst/>
              <a:cxnLst/>
              <a:rect l="l" t="t" r="r" b="b"/>
              <a:pathLst>
                <a:path w="2489" h="2132" fill="norm" stroke="1"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62" name="Google Shape;4062;p63" hidden="0"/>
            <p:cNvSpPr/>
            <p:nvPr isPhoto="0" userDrawn="0"/>
          </p:nvSpPr>
          <p:spPr bwMode="auto">
            <a:xfrm>
              <a:off x="2523500" y="3780375"/>
              <a:ext cx="62425" cy="53475"/>
            </a:xfrm>
            <a:custGeom>
              <a:avLst/>
              <a:gdLst/>
              <a:ahLst/>
              <a:cxnLst/>
              <a:rect l="l" t="t" r="r" b="b"/>
              <a:pathLst>
                <a:path w="2497" h="2139" fill="norm" stroke="1"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63" name="Google Shape;4063;p63" hidden="0"/>
            <p:cNvSpPr/>
            <p:nvPr isPhoto="0" userDrawn="0"/>
          </p:nvSpPr>
          <p:spPr bwMode="auto">
            <a:xfrm>
              <a:off x="2523500" y="3704149"/>
              <a:ext cx="62225" cy="53450"/>
            </a:xfrm>
            <a:custGeom>
              <a:avLst/>
              <a:gdLst/>
              <a:ahLst/>
              <a:cxnLst/>
              <a:rect l="l" t="t" r="r" b="b"/>
              <a:pathLst>
                <a:path w="2489" h="2138" fill="norm" stroke="1"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64" name="Google Shape;4064;p63" hidden="0"/>
            <p:cNvSpPr/>
            <p:nvPr isPhoto="0" userDrawn="0"/>
          </p:nvSpPr>
          <p:spPr bwMode="auto">
            <a:xfrm>
              <a:off x="2523500" y="3627950"/>
              <a:ext cx="62225" cy="53475"/>
            </a:xfrm>
            <a:custGeom>
              <a:avLst/>
              <a:gdLst/>
              <a:ahLst/>
              <a:cxnLst/>
              <a:rect l="l" t="t" r="r" b="b"/>
              <a:pathLst>
                <a:path w="2489" h="2139" fill="norm" stroke="1"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65" name="Google Shape;4065;p63" hidden="0"/>
            <p:cNvSpPr/>
            <p:nvPr isPhoto="0" userDrawn="0"/>
          </p:nvSpPr>
          <p:spPr bwMode="auto">
            <a:xfrm>
              <a:off x="2523500" y="3551925"/>
              <a:ext cx="62225" cy="53300"/>
            </a:xfrm>
            <a:custGeom>
              <a:avLst/>
              <a:gdLst/>
              <a:ahLst/>
              <a:cxnLst/>
              <a:rect l="l" t="t" r="r" b="b"/>
              <a:pathLst>
                <a:path w="2489" h="2132" fill="norm" stroke="1"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66" name="Google Shape;4066;p63" hidden="0"/>
            <p:cNvSpPr/>
            <p:nvPr isPhoto="0" userDrawn="0"/>
          </p:nvSpPr>
          <p:spPr bwMode="auto">
            <a:xfrm>
              <a:off x="2523500" y="3475725"/>
              <a:ext cx="62225" cy="53350"/>
            </a:xfrm>
            <a:custGeom>
              <a:avLst/>
              <a:gdLst/>
              <a:ahLst/>
              <a:cxnLst/>
              <a:rect l="l" t="t" r="r" b="b"/>
              <a:pathLst>
                <a:path w="2489" h="2134" fill="norm" stroke="1"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67" name="Google Shape;4067;p63" hidden="0"/>
            <p:cNvSpPr/>
            <p:nvPr isPhoto="0" userDrawn="0"/>
          </p:nvSpPr>
          <p:spPr bwMode="auto">
            <a:xfrm>
              <a:off x="2523500" y="3399500"/>
              <a:ext cx="62225" cy="53350"/>
            </a:xfrm>
            <a:custGeom>
              <a:avLst/>
              <a:gdLst/>
              <a:ahLst/>
              <a:cxnLst/>
              <a:rect l="l" t="t" r="r" b="b"/>
              <a:pathLst>
                <a:path w="2489" h="2134" fill="norm" stroke="1"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68" name="Google Shape;4068;p63" hidden="0"/>
            <p:cNvSpPr/>
            <p:nvPr isPhoto="0" userDrawn="0"/>
          </p:nvSpPr>
          <p:spPr bwMode="auto">
            <a:xfrm>
              <a:off x="2447300" y="4085225"/>
              <a:ext cx="62400" cy="53350"/>
            </a:xfrm>
            <a:custGeom>
              <a:avLst/>
              <a:gdLst/>
              <a:ahLst/>
              <a:cxnLst/>
              <a:rect l="l" t="t" r="r" b="b"/>
              <a:pathLst>
                <a:path w="2496" h="2134" fill="norm" stroke="1"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69" name="Google Shape;4069;p63" hidden="0"/>
            <p:cNvSpPr/>
            <p:nvPr isPhoto="0" userDrawn="0"/>
          </p:nvSpPr>
          <p:spPr bwMode="auto">
            <a:xfrm>
              <a:off x="2447300" y="4009000"/>
              <a:ext cx="62400" cy="53350"/>
            </a:xfrm>
            <a:custGeom>
              <a:avLst/>
              <a:gdLst/>
              <a:ahLst/>
              <a:cxnLst/>
              <a:rect l="l" t="t" r="r" b="b"/>
              <a:pathLst>
                <a:path w="2496" h="2134" fill="norm" stroke="1"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70" name="Google Shape;4070;p63" hidden="0"/>
            <p:cNvSpPr/>
            <p:nvPr isPhoto="0" userDrawn="0"/>
          </p:nvSpPr>
          <p:spPr bwMode="auto">
            <a:xfrm>
              <a:off x="2447300" y="3932800"/>
              <a:ext cx="62200" cy="53475"/>
            </a:xfrm>
            <a:custGeom>
              <a:avLst/>
              <a:gdLst/>
              <a:ahLst/>
              <a:cxnLst/>
              <a:rect l="l" t="t" r="r" b="b"/>
              <a:pathLst>
                <a:path w="2488" h="2139" fill="norm" stroke="1"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71" name="Google Shape;4071;p63" hidden="0"/>
            <p:cNvSpPr/>
            <p:nvPr isPhoto="0" userDrawn="0"/>
          </p:nvSpPr>
          <p:spPr bwMode="auto">
            <a:xfrm>
              <a:off x="2447300" y="3856775"/>
              <a:ext cx="62200" cy="53300"/>
            </a:xfrm>
            <a:custGeom>
              <a:avLst/>
              <a:gdLst/>
              <a:ahLst/>
              <a:cxnLst/>
              <a:rect l="l" t="t" r="r" b="b"/>
              <a:pathLst>
                <a:path w="2488" h="2132" fill="norm" stroke="1"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72" name="Google Shape;4072;p63" hidden="0"/>
            <p:cNvSpPr/>
            <p:nvPr isPhoto="0" userDrawn="0"/>
          </p:nvSpPr>
          <p:spPr bwMode="auto">
            <a:xfrm>
              <a:off x="2447300" y="3780375"/>
              <a:ext cx="62400" cy="53475"/>
            </a:xfrm>
            <a:custGeom>
              <a:avLst/>
              <a:gdLst/>
              <a:ahLst/>
              <a:cxnLst/>
              <a:rect l="l" t="t" r="r" b="b"/>
              <a:pathLst>
                <a:path w="2496" h="2139" fill="norm" stroke="1"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73" name="Google Shape;4073;p63" hidden="0"/>
            <p:cNvSpPr/>
            <p:nvPr isPhoto="0" userDrawn="0"/>
          </p:nvSpPr>
          <p:spPr bwMode="auto">
            <a:xfrm>
              <a:off x="2447300" y="3704149"/>
              <a:ext cx="62400" cy="53450"/>
            </a:xfrm>
            <a:custGeom>
              <a:avLst/>
              <a:gdLst/>
              <a:ahLst/>
              <a:cxnLst/>
              <a:rect l="l" t="t" r="r" b="b"/>
              <a:pathLst>
                <a:path w="2496" h="2138" fill="norm" stroke="1"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74" name="Google Shape;4074;p63" hidden="0"/>
            <p:cNvSpPr/>
            <p:nvPr isPhoto="0" userDrawn="0"/>
          </p:nvSpPr>
          <p:spPr bwMode="auto">
            <a:xfrm>
              <a:off x="2447300" y="3627950"/>
              <a:ext cx="62400" cy="53425"/>
            </a:xfrm>
            <a:custGeom>
              <a:avLst/>
              <a:gdLst/>
              <a:ahLst/>
              <a:cxnLst/>
              <a:rect l="l" t="t" r="r" b="b"/>
              <a:pathLst>
                <a:path w="2496" h="2137" fill="norm" stroke="1"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75" name="Google Shape;4075;p63" hidden="0"/>
            <p:cNvSpPr/>
            <p:nvPr isPhoto="0" userDrawn="0"/>
          </p:nvSpPr>
          <p:spPr bwMode="auto">
            <a:xfrm>
              <a:off x="2447300" y="3551925"/>
              <a:ext cx="62200" cy="53300"/>
            </a:xfrm>
            <a:custGeom>
              <a:avLst/>
              <a:gdLst/>
              <a:ahLst/>
              <a:cxnLst/>
              <a:rect l="l" t="t" r="r" b="b"/>
              <a:pathLst>
                <a:path w="2488" h="2132" fill="norm" stroke="1"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76" name="Google Shape;4076;p63" hidden="0"/>
            <p:cNvSpPr/>
            <p:nvPr isPhoto="0" userDrawn="0"/>
          </p:nvSpPr>
          <p:spPr bwMode="auto">
            <a:xfrm>
              <a:off x="2447300" y="3475725"/>
              <a:ext cx="62400" cy="53350"/>
            </a:xfrm>
            <a:custGeom>
              <a:avLst/>
              <a:gdLst/>
              <a:ahLst/>
              <a:cxnLst/>
              <a:rect l="l" t="t" r="r" b="b"/>
              <a:pathLst>
                <a:path w="2496" h="2134" fill="norm" stroke="1"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77" name="Google Shape;4077;p63" hidden="0"/>
            <p:cNvSpPr/>
            <p:nvPr isPhoto="0" userDrawn="0"/>
          </p:nvSpPr>
          <p:spPr bwMode="auto">
            <a:xfrm>
              <a:off x="2447300" y="3399500"/>
              <a:ext cx="62400" cy="53350"/>
            </a:xfrm>
            <a:custGeom>
              <a:avLst/>
              <a:gdLst/>
              <a:ahLst/>
              <a:cxnLst/>
              <a:rect l="l" t="t" r="r" b="b"/>
              <a:pathLst>
                <a:path w="2496" h="2134" fill="norm" stroke="1"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78" name="Google Shape;4078;p63" hidden="0"/>
            <p:cNvSpPr/>
            <p:nvPr isPhoto="0" userDrawn="0"/>
          </p:nvSpPr>
          <p:spPr bwMode="auto">
            <a:xfrm>
              <a:off x="2447300" y="3323300"/>
              <a:ext cx="62400" cy="53425"/>
            </a:xfrm>
            <a:custGeom>
              <a:avLst/>
              <a:gdLst/>
              <a:ahLst/>
              <a:cxnLst/>
              <a:rect l="l" t="t" r="r" b="b"/>
              <a:pathLst>
                <a:path w="2496" h="2137" fill="norm" stroke="1"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79" name="Google Shape;4079;p63" hidden="0"/>
            <p:cNvSpPr/>
            <p:nvPr isPhoto="0" userDrawn="0"/>
          </p:nvSpPr>
          <p:spPr bwMode="auto">
            <a:xfrm>
              <a:off x="2371275" y="4237450"/>
              <a:ext cx="62225" cy="53425"/>
            </a:xfrm>
            <a:custGeom>
              <a:avLst/>
              <a:gdLst/>
              <a:ahLst/>
              <a:cxnLst/>
              <a:rect l="l" t="t" r="r" b="b"/>
              <a:pathLst>
                <a:path w="2489" h="2137" fill="norm" stroke="1"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80" name="Google Shape;4080;p63" hidden="0"/>
            <p:cNvSpPr/>
            <p:nvPr isPhoto="0" userDrawn="0"/>
          </p:nvSpPr>
          <p:spPr bwMode="auto">
            <a:xfrm>
              <a:off x="2371275" y="4161425"/>
              <a:ext cx="62225" cy="53300"/>
            </a:xfrm>
            <a:custGeom>
              <a:avLst/>
              <a:gdLst/>
              <a:ahLst/>
              <a:cxnLst/>
              <a:rect l="l" t="t" r="r" b="b"/>
              <a:pathLst>
                <a:path w="2489" h="2132" fill="norm" stroke="1"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81" name="Google Shape;4081;p63" hidden="0"/>
            <p:cNvSpPr/>
            <p:nvPr isPhoto="0" userDrawn="0"/>
          </p:nvSpPr>
          <p:spPr bwMode="auto">
            <a:xfrm>
              <a:off x="2371275" y="4085225"/>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82" name="Google Shape;4082;p63" hidden="0"/>
            <p:cNvSpPr/>
            <p:nvPr isPhoto="0" userDrawn="0"/>
          </p:nvSpPr>
          <p:spPr bwMode="auto">
            <a:xfrm>
              <a:off x="2371275" y="4009000"/>
              <a:ext cx="62225" cy="53350"/>
            </a:xfrm>
            <a:custGeom>
              <a:avLst/>
              <a:gdLst/>
              <a:ahLst/>
              <a:cxnLst/>
              <a:rect l="l" t="t" r="r" b="b"/>
              <a:pathLst>
                <a:path w="2489" h="2134" fill="norm" stroke="1"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83" name="Google Shape;4083;p63" hidden="0"/>
            <p:cNvSpPr/>
            <p:nvPr isPhoto="0" userDrawn="0"/>
          </p:nvSpPr>
          <p:spPr bwMode="auto">
            <a:xfrm>
              <a:off x="2371075" y="3932800"/>
              <a:ext cx="62425" cy="53475"/>
            </a:xfrm>
            <a:custGeom>
              <a:avLst/>
              <a:gdLst/>
              <a:ahLst/>
              <a:cxnLst/>
              <a:rect l="l" t="t" r="r" b="b"/>
              <a:pathLst>
                <a:path w="2497" h="2139" fill="norm" stroke="1"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84" name="Google Shape;4084;p63" hidden="0"/>
            <p:cNvSpPr/>
            <p:nvPr isPhoto="0" userDrawn="0"/>
          </p:nvSpPr>
          <p:spPr bwMode="auto">
            <a:xfrm>
              <a:off x="2371075" y="3856775"/>
              <a:ext cx="62425" cy="53300"/>
            </a:xfrm>
            <a:custGeom>
              <a:avLst/>
              <a:gdLst/>
              <a:ahLst/>
              <a:cxnLst/>
              <a:rect l="l" t="t" r="r" b="b"/>
              <a:pathLst>
                <a:path w="2497" h="2132" fill="norm" stroke="1"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85" name="Google Shape;4085;p63" hidden="0"/>
            <p:cNvSpPr/>
            <p:nvPr isPhoto="0" userDrawn="0"/>
          </p:nvSpPr>
          <p:spPr bwMode="auto">
            <a:xfrm>
              <a:off x="2371075" y="3780375"/>
              <a:ext cx="62425" cy="53475"/>
            </a:xfrm>
            <a:custGeom>
              <a:avLst/>
              <a:gdLst/>
              <a:ahLst/>
              <a:cxnLst/>
              <a:rect l="l" t="t" r="r" b="b"/>
              <a:pathLst>
                <a:path w="2497" h="2139" fill="norm" stroke="1"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86" name="Google Shape;4086;p63" hidden="0"/>
            <p:cNvSpPr/>
            <p:nvPr isPhoto="0" userDrawn="0"/>
          </p:nvSpPr>
          <p:spPr bwMode="auto">
            <a:xfrm>
              <a:off x="2371275" y="3704149"/>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87" name="Google Shape;4087;p63" hidden="0"/>
            <p:cNvSpPr/>
            <p:nvPr isPhoto="0" userDrawn="0"/>
          </p:nvSpPr>
          <p:spPr bwMode="auto">
            <a:xfrm>
              <a:off x="2371275" y="3627950"/>
              <a:ext cx="62225" cy="53425"/>
            </a:xfrm>
            <a:custGeom>
              <a:avLst/>
              <a:gdLst/>
              <a:ahLst/>
              <a:cxnLst/>
              <a:rect l="l" t="t" r="r" b="b"/>
              <a:pathLst>
                <a:path w="2489" h="2137" fill="norm" stroke="1"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88" name="Google Shape;4088;p63" hidden="0"/>
            <p:cNvSpPr/>
            <p:nvPr isPhoto="0" userDrawn="0"/>
          </p:nvSpPr>
          <p:spPr bwMode="auto">
            <a:xfrm>
              <a:off x="2371075" y="3551925"/>
              <a:ext cx="62425" cy="53300"/>
            </a:xfrm>
            <a:custGeom>
              <a:avLst/>
              <a:gdLst/>
              <a:ahLst/>
              <a:cxnLst/>
              <a:rect l="l" t="t" r="r" b="b"/>
              <a:pathLst>
                <a:path w="2497" h="2132" fill="norm" stroke="1"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89" name="Google Shape;4089;p63" hidden="0"/>
            <p:cNvSpPr/>
            <p:nvPr isPhoto="0" userDrawn="0"/>
          </p:nvSpPr>
          <p:spPr bwMode="auto">
            <a:xfrm>
              <a:off x="2371075" y="3475725"/>
              <a:ext cx="62425" cy="53350"/>
            </a:xfrm>
            <a:custGeom>
              <a:avLst/>
              <a:gdLst/>
              <a:ahLst/>
              <a:cxnLst/>
              <a:rect l="l" t="t" r="r" b="b"/>
              <a:pathLst>
                <a:path w="2497" h="2134" fill="norm" stroke="1"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90" name="Google Shape;4090;p63" hidden="0"/>
            <p:cNvSpPr/>
            <p:nvPr isPhoto="0" userDrawn="0"/>
          </p:nvSpPr>
          <p:spPr bwMode="auto">
            <a:xfrm>
              <a:off x="2371075" y="3399500"/>
              <a:ext cx="62425" cy="53350"/>
            </a:xfrm>
            <a:custGeom>
              <a:avLst/>
              <a:gdLst/>
              <a:ahLst/>
              <a:cxnLst/>
              <a:rect l="l" t="t" r="r" b="b"/>
              <a:pathLst>
                <a:path w="2497" h="2134" fill="norm" stroke="1"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91" name="Google Shape;4091;p63" hidden="0"/>
            <p:cNvSpPr/>
            <p:nvPr isPhoto="0" userDrawn="0"/>
          </p:nvSpPr>
          <p:spPr bwMode="auto">
            <a:xfrm>
              <a:off x="2371075" y="3323300"/>
              <a:ext cx="62425" cy="53425"/>
            </a:xfrm>
            <a:custGeom>
              <a:avLst/>
              <a:gdLst/>
              <a:ahLst/>
              <a:cxnLst/>
              <a:rect l="l" t="t" r="r" b="b"/>
              <a:pathLst>
                <a:path w="2497" h="2137" fill="norm" stroke="1"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92" name="Google Shape;4092;p63" hidden="0"/>
            <p:cNvSpPr/>
            <p:nvPr isPhoto="0" userDrawn="0"/>
          </p:nvSpPr>
          <p:spPr bwMode="auto">
            <a:xfrm>
              <a:off x="2371075" y="3247075"/>
              <a:ext cx="62425" cy="53450"/>
            </a:xfrm>
            <a:custGeom>
              <a:avLst/>
              <a:gdLst/>
              <a:ahLst/>
              <a:cxnLst/>
              <a:rect l="l" t="t" r="r" b="b"/>
              <a:pathLst>
                <a:path w="2497" h="2138" fill="norm" stroke="1"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93" name="Google Shape;4093;p63" hidden="0"/>
            <p:cNvSpPr/>
            <p:nvPr isPhoto="0" userDrawn="0"/>
          </p:nvSpPr>
          <p:spPr bwMode="auto">
            <a:xfrm>
              <a:off x="2295075" y="4313650"/>
              <a:ext cx="62200" cy="53450"/>
            </a:xfrm>
            <a:custGeom>
              <a:avLst/>
              <a:gdLst/>
              <a:ahLst/>
              <a:cxnLst/>
              <a:rect l="l" t="t" r="r" b="b"/>
              <a:pathLst>
                <a:path w="2488" h="2138" fill="norm" stroke="1"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94" name="Google Shape;4094;p63" hidden="0"/>
            <p:cNvSpPr/>
            <p:nvPr isPhoto="0" userDrawn="0"/>
          </p:nvSpPr>
          <p:spPr bwMode="auto">
            <a:xfrm>
              <a:off x="2295075" y="4237450"/>
              <a:ext cx="62200" cy="53425"/>
            </a:xfrm>
            <a:custGeom>
              <a:avLst/>
              <a:gdLst/>
              <a:ahLst/>
              <a:cxnLst/>
              <a:rect l="l" t="t" r="r" b="b"/>
              <a:pathLst>
                <a:path w="2488" h="2137" fill="norm" stroke="1"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95" name="Google Shape;4095;p63" hidden="0"/>
            <p:cNvSpPr/>
            <p:nvPr isPhoto="0" userDrawn="0"/>
          </p:nvSpPr>
          <p:spPr bwMode="auto">
            <a:xfrm>
              <a:off x="2295075" y="4161425"/>
              <a:ext cx="62200" cy="53300"/>
            </a:xfrm>
            <a:custGeom>
              <a:avLst/>
              <a:gdLst/>
              <a:ahLst/>
              <a:cxnLst/>
              <a:rect l="l" t="t" r="r" b="b"/>
              <a:pathLst>
                <a:path w="2488" h="2132" fill="norm" stroke="1"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96" name="Google Shape;4096;p63" hidden="0"/>
            <p:cNvSpPr/>
            <p:nvPr isPhoto="0" userDrawn="0"/>
          </p:nvSpPr>
          <p:spPr bwMode="auto">
            <a:xfrm>
              <a:off x="2295075" y="4085225"/>
              <a:ext cx="62200" cy="53350"/>
            </a:xfrm>
            <a:custGeom>
              <a:avLst/>
              <a:gdLst/>
              <a:ahLst/>
              <a:cxnLst/>
              <a:rect l="l" t="t" r="r" b="b"/>
              <a:pathLst>
                <a:path w="2488" h="2134" fill="norm" stroke="1"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97" name="Google Shape;4097;p63" hidden="0"/>
            <p:cNvSpPr/>
            <p:nvPr isPhoto="0" userDrawn="0"/>
          </p:nvSpPr>
          <p:spPr bwMode="auto">
            <a:xfrm>
              <a:off x="2295075" y="4009000"/>
              <a:ext cx="62200" cy="53350"/>
            </a:xfrm>
            <a:custGeom>
              <a:avLst/>
              <a:gdLst/>
              <a:ahLst/>
              <a:cxnLst/>
              <a:rect l="l" t="t" r="r" b="b"/>
              <a:pathLst>
                <a:path w="2488" h="2134" fill="norm" stroke="1"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98" name="Google Shape;4098;p63" hidden="0"/>
            <p:cNvSpPr/>
            <p:nvPr isPhoto="0" userDrawn="0"/>
          </p:nvSpPr>
          <p:spPr bwMode="auto">
            <a:xfrm>
              <a:off x="2294850" y="3932800"/>
              <a:ext cx="62425" cy="53475"/>
            </a:xfrm>
            <a:custGeom>
              <a:avLst/>
              <a:gdLst/>
              <a:ahLst/>
              <a:cxnLst/>
              <a:rect l="l" t="t" r="r" b="b"/>
              <a:pathLst>
                <a:path w="2497" h="2139" fill="norm" stroke="1"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099" name="Google Shape;4099;p63" hidden="0"/>
            <p:cNvSpPr/>
            <p:nvPr isPhoto="0" userDrawn="0"/>
          </p:nvSpPr>
          <p:spPr bwMode="auto">
            <a:xfrm>
              <a:off x="2295075" y="3856775"/>
              <a:ext cx="62200" cy="53300"/>
            </a:xfrm>
            <a:custGeom>
              <a:avLst/>
              <a:gdLst/>
              <a:ahLst/>
              <a:cxnLst/>
              <a:rect l="l" t="t" r="r" b="b"/>
              <a:pathLst>
                <a:path w="2488" h="2132" fill="norm" stroke="1"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00" name="Google Shape;4100;p63" hidden="0"/>
            <p:cNvSpPr/>
            <p:nvPr isPhoto="0" userDrawn="0"/>
          </p:nvSpPr>
          <p:spPr bwMode="auto">
            <a:xfrm>
              <a:off x="2294850" y="3780375"/>
              <a:ext cx="62625" cy="53475"/>
            </a:xfrm>
            <a:custGeom>
              <a:avLst/>
              <a:gdLst/>
              <a:ahLst/>
              <a:cxnLst/>
              <a:rect l="l" t="t" r="r" b="b"/>
              <a:pathLst>
                <a:path w="2505" h="2139" fill="norm" stroke="1"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01" name="Google Shape;4101;p63" hidden="0"/>
            <p:cNvSpPr/>
            <p:nvPr isPhoto="0" userDrawn="0"/>
          </p:nvSpPr>
          <p:spPr bwMode="auto">
            <a:xfrm>
              <a:off x="2295075" y="3704149"/>
              <a:ext cx="62200" cy="53450"/>
            </a:xfrm>
            <a:custGeom>
              <a:avLst/>
              <a:gdLst/>
              <a:ahLst/>
              <a:cxnLst/>
              <a:rect l="l" t="t" r="r" b="b"/>
              <a:pathLst>
                <a:path w="2488" h="2138" fill="norm" stroke="1"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02" name="Google Shape;4102;p63" hidden="0"/>
            <p:cNvSpPr/>
            <p:nvPr isPhoto="0" userDrawn="0"/>
          </p:nvSpPr>
          <p:spPr bwMode="auto">
            <a:xfrm>
              <a:off x="2295075" y="3627950"/>
              <a:ext cx="62200" cy="53425"/>
            </a:xfrm>
            <a:custGeom>
              <a:avLst/>
              <a:gdLst/>
              <a:ahLst/>
              <a:cxnLst/>
              <a:rect l="l" t="t" r="r" b="b"/>
              <a:pathLst>
                <a:path w="2488" h="2137" fill="norm" stroke="1"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03" name="Google Shape;4103;p63" hidden="0"/>
            <p:cNvSpPr/>
            <p:nvPr isPhoto="0" userDrawn="0"/>
          </p:nvSpPr>
          <p:spPr bwMode="auto">
            <a:xfrm>
              <a:off x="2295075" y="3551925"/>
              <a:ext cx="62200" cy="53300"/>
            </a:xfrm>
            <a:custGeom>
              <a:avLst/>
              <a:gdLst/>
              <a:ahLst/>
              <a:cxnLst/>
              <a:rect l="l" t="t" r="r" b="b"/>
              <a:pathLst>
                <a:path w="2488" h="2132" fill="norm" stroke="1"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04" name="Google Shape;4104;p63" hidden="0"/>
            <p:cNvSpPr/>
            <p:nvPr isPhoto="0" userDrawn="0"/>
          </p:nvSpPr>
          <p:spPr bwMode="auto">
            <a:xfrm>
              <a:off x="2295075" y="3475725"/>
              <a:ext cx="62200" cy="53350"/>
            </a:xfrm>
            <a:custGeom>
              <a:avLst/>
              <a:gdLst/>
              <a:ahLst/>
              <a:cxnLst/>
              <a:rect l="l" t="t" r="r" b="b"/>
              <a:pathLst>
                <a:path w="2488" h="2134" fill="norm" stroke="1"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05" name="Google Shape;4105;p63" hidden="0"/>
            <p:cNvSpPr/>
            <p:nvPr isPhoto="0" userDrawn="0"/>
          </p:nvSpPr>
          <p:spPr bwMode="auto">
            <a:xfrm>
              <a:off x="2295075" y="3399500"/>
              <a:ext cx="62200" cy="53350"/>
            </a:xfrm>
            <a:custGeom>
              <a:avLst/>
              <a:gdLst/>
              <a:ahLst/>
              <a:cxnLst/>
              <a:rect l="l" t="t" r="r" b="b"/>
              <a:pathLst>
                <a:path w="2488" h="2134" fill="norm" stroke="1"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06" name="Google Shape;4106;p63" hidden="0"/>
            <p:cNvSpPr/>
            <p:nvPr isPhoto="0" userDrawn="0"/>
          </p:nvSpPr>
          <p:spPr bwMode="auto">
            <a:xfrm>
              <a:off x="2294925" y="3323300"/>
              <a:ext cx="62350" cy="53425"/>
            </a:xfrm>
            <a:custGeom>
              <a:avLst/>
              <a:gdLst/>
              <a:ahLst/>
              <a:cxnLst/>
              <a:rect l="l" t="t" r="r" b="b"/>
              <a:pathLst>
                <a:path w="2494" h="2137" fill="norm" stroke="1"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07" name="Google Shape;4107;p63" hidden="0"/>
            <p:cNvSpPr/>
            <p:nvPr isPhoto="0" userDrawn="0"/>
          </p:nvSpPr>
          <p:spPr bwMode="auto">
            <a:xfrm>
              <a:off x="2294925" y="3247075"/>
              <a:ext cx="62350" cy="53450"/>
            </a:xfrm>
            <a:custGeom>
              <a:avLst/>
              <a:gdLst/>
              <a:ahLst/>
              <a:cxnLst/>
              <a:rect l="l" t="t" r="r" b="b"/>
              <a:pathLst>
                <a:path w="2494" h="2138" fill="norm" stroke="1"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08" name="Google Shape;4108;p63" hidden="0"/>
            <p:cNvSpPr/>
            <p:nvPr isPhoto="0" userDrawn="0"/>
          </p:nvSpPr>
          <p:spPr bwMode="auto">
            <a:xfrm>
              <a:off x="2295075" y="3171074"/>
              <a:ext cx="62200" cy="53275"/>
            </a:xfrm>
            <a:custGeom>
              <a:avLst/>
              <a:gdLst/>
              <a:ahLst/>
              <a:cxnLst/>
              <a:rect l="l" t="t" r="r" b="b"/>
              <a:pathLst>
                <a:path w="2488" h="2131" fill="norm" stroke="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09" name="Google Shape;4109;p63" hidden="0"/>
            <p:cNvSpPr/>
            <p:nvPr isPhoto="0" userDrawn="0"/>
          </p:nvSpPr>
          <p:spPr bwMode="auto">
            <a:xfrm>
              <a:off x="2295075" y="2028275"/>
              <a:ext cx="62200" cy="53450"/>
            </a:xfrm>
            <a:custGeom>
              <a:avLst/>
              <a:gdLst/>
              <a:ahLst/>
              <a:cxnLst/>
              <a:rect l="l" t="t" r="r" b="b"/>
              <a:pathLst>
                <a:path w="2488" h="2138" fill="norm" stroke="1"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10" name="Google Shape;4110;p63" hidden="0"/>
            <p:cNvSpPr/>
            <p:nvPr isPhoto="0" userDrawn="0"/>
          </p:nvSpPr>
          <p:spPr bwMode="auto">
            <a:xfrm>
              <a:off x="2218650" y="4389875"/>
              <a:ext cx="62225" cy="53350"/>
            </a:xfrm>
            <a:custGeom>
              <a:avLst/>
              <a:gdLst/>
              <a:ahLst/>
              <a:cxnLst/>
              <a:rect l="l" t="t" r="r" b="b"/>
              <a:pathLst>
                <a:path w="2489" h="2134" fill="norm" stroke="1"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11" name="Google Shape;4111;p63" hidden="0"/>
            <p:cNvSpPr/>
            <p:nvPr isPhoto="0" userDrawn="0"/>
          </p:nvSpPr>
          <p:spPr bwMode="auto">
            <a:xfrm>
              <a:off x="2218650" y="4313650"/>
              <a:ext cx="62225" cy="53450"/>
            </a:xfrm>
            <a:custGeom>
              <a:avLst/>
              <a:gdLst/>
              <a:ahLst/>
              <a:cxnLst/>
              <a:rect l="l" t="t" r="r" b="b"/>
              <a:pathLst>
                <a:path w="2489" h="2138" fill="norm" stroke="1"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12" name="Google Shape;4112;p63" hidden="0"/>
            <p:cNvSpPr/>
            <p:nvPr isPhoto="0" userDrawn="0"/>
          </p:nvSpPr>
          <p:spPr bwMode="auto">
            <a:xfrm>
              <a:off x="2218650" y="4237450"/>
              <a:ext cx="62225" cy="53425"/>
            </a:xfrm>
            <a:custGeom>
              <a:avLst/>
              <a:gdLst/>
              <a:ahLst/>
              <a:cxnLst/>
              <a:rect l="l" t="t" r="r" b="b"/>
              <a:pathLst>
                <a:path w="2489" h="2137" fill="norm" stroke="1"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13" name="Google Shape;4113;p63" hidden="0"/>
            <p:cNvSpPr/>
            <p:nvPr isPhoto="0" userDrawn="0"/>
          </p:nvSpPr>
          <p:spPr bwMode="auto">
            <a:xfrm>
              <a:off x="2218650" y="4161425"/>
              <a:ext cx="62225" cy="53250"/>
            </a:xfrm>
            <a:custGeom>
              <a:avLst/>
              <a:gdLst/>
              <a:ahLst/>
              <a:cxnLst/>
              <a:rect l="l" t="t" r="r" b="b"/>
              <a:pathLst>
                <a:path w="2489" h="2130" fill="norm" stroke="1"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14" name="Google Shape;4114;p63" hidden="0"/>
            <p:cNvSpPr/>
            <p:nvPr isPhoto="0" userDrawn="0"/>
          </p:nvSpPr>
          <p:spPr bwMode="auto">
            <a:xfrm>
              <a:off x="2218650" y="4085225"/>
              <a:ext cx="62225" cy="53350"/>
            </a:xfrm>
            <a:custGeom>
              <a:avLst/>
              <a:gdLst/>
              <a:ahLst/>
              <a:cxnLst/>
              <a:rect l="l" t="t" r="r" b="b"/>
              <a:pathLst>
                <a:path w="2489" h="2134" fill="norm" stroke="1"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15" name="Google Shape;4115;p63" hidden="0"/>
            <p:cNvSpPr/>
            <p:nvPr isPhoto="0" userDrawn="0"/>
          </p:nvSpPr>
          <p:spPr bwMode="auto">
            <a:xfrm>
              <a:off x="2218650" y="4009000"/>
              <a:ext cx="62225" cy="53350"/>
            </a:xfrm>
            <a:custGeom>
              <a:avLst/>
              <a:gdLst/>
              <a:ahLst/>
              <a:cxnLst/>
              <a:rect l="l" t="t" r="r" b="b"/>
              <a:pathLst>
                <a:path w="2489" h="2134" fill="norm" stroke="1"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16" name="Google Shape;4116;p63" hidden="0"/>
            <p:cNvSpPr/>
            <p:nvPr isPhoto="0" userDrawn="0"/>
          </p:nvSpPr>
          <p:spPr bwMode="auto">
            <a:xfrm>
              <a:off x="2218650" y="3932800"/>
              <a:ext cx="62225" cy="53475"/>
            </a:xfrm>
            <a:custGeom>
              <a:avLst/>
              <a:gdLst/>
              <a:ahLst/>
              <a:cxnLst/>
              <a:rect l="l" t="t" r="r" b="b"/>
              <a:pathLst>
                <a:path w="2489" h="2139" fill="norm" stroke="1"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17" name="Google Shape;4117;p63" hidden="0"/>
            <p:cNvSpPr/>
            <p:nvPr isPhoto="0" userDrawn="0"/>
          </p:nvSpPr>
          <p:spPr bwMode="auto">
            <a:xfrm>
              <a:off x="2218650" y="3856775"/>
              <a:ext cx="62225" cy="53300"/>
            </a:xfrm>
            <a:custGeom>
              <a:avLst/>
              <a:gdLst/>
              <a:ahLst/>
              <a:cxnLst/>
              <a:rect l="l" t="t" r="r" b="b"/>
              <a:pathLst>
                <a:path w="2489" h="2132" fill="norm" stroke="1"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18" name="Google Shape;4118;p63" hidden="0"/>
            <p:cNvSpPr/>
            <p:nvPr isPhoto="0" userDrawn="0"/>
          </p:nvSpPr>
          <p:spPr bwMode="auto">
            <a:xfrm>
              <a:off x="2218650" y="3780375"/>
              <a:ext cx="62425" cy="53475"/>
            </a:xfrm>
            <a:custGeom>
              <a:avLst/>
              <a:gdLst/>
              <a:ahLst/>
              <a:cxnLst/>
              <a:rect l="l" t="t" r="r" b="b"/>
              <a:pathLst>
                <a:path w="2497" h="2139" fill="norm" stroke="1"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19" name="Google Shape;4119;p63" hidden="0"/>
            <p:cNvSpPr/>
            <p:nvPr isPhoto="0" userDrawn="0"/>
          </p:nvSpPr>
          <p:spPr bwMode="auto">
            <a:xfrm>
              <a:off x="2218650" y="3704149"/>
              <a:ext cx="62225" cy="53450"/>
            </a:xfrm>
            <a:custGeom>
              <a:avLst/>
              <a:gdLst/>
              <a:ahLst/>
              <a:cxnLst/>
              <a:rect l="l" t="t" r="r" b="b"/>
              <a:pathLst>
                <a:path w="2489" h="2138" fill="norm" stroke="1"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20" name="Google Shape;4120;p63" hidden="0"/>
            <p:cNvSpPr/>
            <p:nvPr isPhoto="0" userDrawn="0"/>
          </p:nvSpPr>
          <p:spPr bwMode="auto">
            <a:xfrm>
              <a:off x="2218650" y="3627950"/>
              <a:ext cx="62225" cy="53425"/>
            </a:xfrm>
            <a:custGeom>
              <a:avLst/>
              <a:gdLst/>
              <a:ahLst/>
              <a:cxnLst/>
              <a:rect l="l" t="t" r="r" b="b"/>
              <a:pathLst>
                <a:path w="2489" h="2137" fill="norm" stroke="1"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21" name="Google Shape;4121;p63" hidden="0"/>
            <p:cNvSpPr/>
            <p:nvPr isPhoto="0" userDrawn="0"/>
          </p:nvSpPr>
          <p:spPr bwMode="auto">
            <a:xfrm>
              <a:off x="2218650" y="3551925"/>
              <a:ext cx="62225" cy="53300"/>
            </a:xfrm>
            <a:custGeom>
              <a:avLst/>
              <a:gdLst/>
              <a:ahLst/>
              <a:cxnLst/>
              <a:rect l="l" t="t" r="r" b="b"/>
              <a:pathLst>
                <a:path w="2489" h="2132" fill="norm" stroke="1"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22" name="Google Shape;4122;p63" hidden="0"/>
            <p:cNvSpPr/>
            <p:nvPr isPhoto="0" userDrawn="0"/>
          </p:nvSpPr>
          <p:spPr bwMode="auto">
            <a:xfrm>
              <a:off x="2218650" y="3475725"/>
              <a:ext cx="62225" cy="53350"/>
            </a:xfrm>
            <a:custGeom>
              <a:avLst/>
              <a:gdLst/>
              <a:ahLst/>
              <a:cxnLst/>
              <a:rect l="l" t="t" r="r" b="b"/>
              <a:pathLst>
                <a:path w="2489" h="2134" fill="norm" stroke="1"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23" name="Google Shape;4123;p63" hidden="0"/>
            <p:cNvSpPr/>
            <p:nvPr isPhoto="0" userDrawn="0"/>
          </p:nvSpPr>
          <p:spPr bwMode="auto">
            <a:xfrm>
              <a:off x="2218650" y="3399500"/>
              <a:ext cx="62425" cy="53350"/>
            </a:xfrm>
            <a:custGeom>
              <a:avLst/>
              <a:gdLst/>
              <a:ahLst/>
              <a:cxnLst/>
              <a:rect l="l" t="t" r="r" b="b"/>
              <a:pathLst>
                <a:path w="2497" h="2134" fill="norm" stroke="1"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24" name="Google Shape;4124;p63" hidden="0"/>
            <p:cNvSpPr/>
            <p:nvPr isPhoto="0" userDrawn="0"/>
          </p:nvSpPr>
          <p:spPr bwMode="auto">
            <a:xfrm>
              <a:off x="2218650" y="3323300"/>
              <a:ext cx="62425" cy="53425"/>
            </a:xfrm>
            <a:custGeom>
              <a:avLst/>
              <a:gdLst/>
              <a:ahLst/>
              <a:cxnLst/>
              <a:rect l="l" t="t" r="r" b="b"/>
              <a:pathLst>
                <a:path w="2497" h="2137" fill="norm" stroke="1"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25" name="Google Shape;4125;p63" hidden="0"/>
            <p:cNvSpPr/>
            <p:nvPr isPhoto="0" userDrawn="0"/>
          </p:nvSpPr>
          <p:spPr bwMode="auto">
            <a:xfrm>
              <a:off x="2218650" y="3247075"/>
              <a:ext cx="62425" cy="53500"/>
            </a:xfrm>
            <a:custGeom>
              <a:avLst/>
              <a:gdLst/>
              <a:ahLst/>
              <a:cxnLst/>
              <a:rect l="l" t="t" r="r" b="b"/>
              <a:pathLst>
                <a:path w="2497" h="2140" fill="norm" stroke="1"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26" name="Google Shape;4126;p63" hidden="0"/>
            <p:cNvSpPr/>
            <p:nvPr isPhoto="0" userDrawn="0"/>
          </p:nvSpPr>
          <p:spPr bwMode="auto">
            <a:xfrm>
              <a:off x="2218650" y="3171074"/>
              <a:ext cx="62225" cy="53300"/>
            </a:xfrm>
            <a:custGeom>
              <a:avLst/>
              <a:gdLst/>
              <a:ahLst/>
              <a:cxnLst/>
              <a:rect l="l" t="t" r="r" b="b"/>
              <a:pathLst>
                <a:path w="2489" h="2132" fill="norm" stroke="1"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27" name="Google Shape;4127;p63" hidden="0"/>
            <p:cNvSpPr/>
            <p:nvPr isPhoto="0" userDrawn="0"/>
          </p:nvSpPr>
          <p:spPr bwMode="auto">
            <a:xfrm>
              <a:off x="2218650" y="2180700"/>
              <a:ext cx="62225" cy="53350"/>
            </a:xfrm>
            <a:custGeom>
              <a:avLst/>
              <a:gdLst/>
              <a:ahLst/>
              <a:cxnLst/>
              <a:rect l="l" t="t" r="r" b="b"/>
              <a:pathLst>
                <a:path w="2489" h="2134" fill="norm" stroke="1"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28" name="Google Shape;4128;p63" hidden="0"/>
            <p:cNvSpPr/>
            <p:nvPr isPhoto="0" userDrawn="0"/>
          </p:nvSpPr>
          <p:spPr bwMode="auto">
            <a:xfrm>
              <a:off x="2218650" y="2028275"/>
              <a:ext cx="62225" cy="53450"/>
            </a:xfrm>
            <a:custGeom>
              <a:avLst/>
              <a:gdLst/>
              <a:ahLst/>
              <a:cxnLst/>
              <a:rect l="l" t="t" r="r" b="b"/>
              <a:pathLst>
                <a:path w="2489" h="2138" fill="norm" stroke="1"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29" name="Google Shape;4129;p63" hidden="0"/>
            <p:cNvSpPr/>
            <p:nvPr isPhoto="0" userDrawn="0"/>
          </p:nvSpPr>
          <p:spPr bwMode="auto">
            <a:xfrm>
              <a:off x="2218650" y="1952050"/>
              <a:ext cx="62225" cy="53450"/>
            </a:xfrm>
            <a:custGeom>
              <a:avLst/>
              <a:gdLst/>
              <a:ahLst/>
              <a:cxnLst/>
              <a:rect l="l" t="t" r="r" b="b"/>
              <a:pathLst>
                <a:path w="2489" h="2138" fill="norm" stroke="1"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30" name="Google Shape;4130;p63" hidden="0"/>
            <p:cNvSpPr/>
            <p:nvPr isPhoto="0" userDrawn="0"/>
          </p:nvSpPr>
          <p:spPr bwMode="auto">
            <a:xfrm>
              <a:off x="2142425" y="4618299"/>
              <a:ext cx="62425" cy="53450"/>
            </a:xfrm>
            <a:custGeom>
              <a:avLst/>
              <a:gdLst/>
              <a:ahLst/>
              <a:cxnLst/>
              <a:rect l="l" t="t" r="r" b="b"/>
              <a:pathLst>
                <a:path w="2497" h="2138" fill="norm" stroke="1"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31" name="Google Shape;4131;p63" hidden="0"/>
            <p:cNvSpPr/>
            <p:nvPr isPhoto="0" userDrawn="0"/>
          </p:nvSpPr>
          <p:spPr bwMode="auto">
            <a:xfrm>
              <a:off x="2142425" y="4389875"/>
              <a:ext cx="62425" cy="53350"/>
            </a:xfrm>
            <a:custGeom>
              <a:avLst/>
              <a:gdLst/>
              <a:ahLst/>
              <a:cxnLst/>
              <a:rect l="l" t="t" r="r" b="b"/>
              <a:pathLst>
                <a:path w="2497" h="2134" fill="norm" stroke="1"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32" name="Google Shape;4132;p63" hidden="0"/>
            <p:cNvSpPr/>
            <p:nvPr isPhoto="0" userDrawn="0"/>
          </p:nvSpPr>
          <p:spPr bwMode="auto">
            <a:xfrm>
              <a:off x="2142425" y="4313650"/>
              <a:ext cx="62425" cy="53450"/>
            </a:xfrm>
            <a:custGeom>
              <a:avLst/>
              <a:gdLst/>
              <a:ahLst/>
              <a:cxnLst/>
              <a:rect l="l" t="t" r="r" b="b"/>
              <a:pathLst>
                <a:path w="2497" h="2138" fill="norm" stroke="1"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33" name="Google Shape;4133;p63" hidden="0"/>
            <p:cNvSpPr/>
            <p:nvPr isPhoto="0" userDrawn="0"/>
          </p:nvSpPr>
          <p:spPr bwMode="auto">
            <a:xfrm>
              <a:off x="2142425" y="4237450"/>
              <a:ext cx="62425" cy="53425"/>
            </a:xfrm>
            <a:custGeom>
              <a:avLst/>
              <a:gdLst/>
              <a:ahLst/>
              <a:cxnLst/>
              <a:rect l="l" t="t" r="r" b="b"/>
              <a:pathLst>
                <a:path w="2497" h="2137" fill="norm" stroke="1"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34" name="Google Shape;4134;p63" hidden="0"/>
            <p:cNvSpPr/>
            <p:nvPr isPhoto="0" userDrawn="0"/>
          </p:nvSpPr>
          <p:spPr bwMode="auto">
            <a:xfrm>
              <a:off x="2142425" y="4161425"/>
              <a:ext cx="62425" cy="53300"/>
            </a:xfrm>
            <a:custGeom>
              <a:avLst/>
              <a:gdLst/>
              <a:ahLst/>
              <a:cxnLst/>
              <a:rect l="l" t="t" r="r" b="b"/>
              <a:pathLst>
                <a:path w="2497" h="2132" fill="norm" stroke="1"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35" name="Google Shape;4135;p63" hidden="0"/>
            <p:cNvSpPr/>
            <p:nvPr isPhoto="0" userDrawn="0"/>
          </p:nvSpPr>
          <p:spPr bwMode="auto">
            <a:xfrm>
              <a:off x="2142425" y="4085225"/>
              <a:ext cx="62425" cy="53350"/>
            </a:xfrm>
            <a:custGeom>
              <a:avLst/>
              <a:gdLst/>
              <a:ahLst/>
              <a:cxnLst/>
              <a:rect l="l" t="t" r="r" b="b"/>
              <a:pathLst>
                <a:path w="2497" h="2134" fill="norm" stroke="1"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36" name="Google Shape;4136;p63" hidden="0"/>
            <p:cNvSpPr/>
            <p:nvPr isPhoto="0" userDrawn="0"/>
          </p:nvSpPr>
          <p:spPr bwMode="auto">
            <a:xfrm>
              <a:off x="2142425" y="4009000"/>
              <a:ext cx="62425" cy="53350"/>
            </a:xfrm>
            <a:custGeom>
              <a:avLst/>
              <a:gdLst/>
              <a:ahLst/>
              <a:cxnLst/>
              <a:rect l="l" t="t" r="r" b="b"/>
              <a:pathLst>
                <a:path w="2497" h="2134" fill="norm" stroke="1"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37" name="Google Shape;4137;p63" hidden="0"/>
            <p:cNvSpPr/>
            <p:nvPr isPhoto="0" userDrawn="0"/>
          </p:nvSpPr>
          <p:spPr bwMode="auto">
            <a:xfrm>
              <a:off x="2142425" y="3932800"/>
              <a:ext cx="62425" cy="53475"/>
            </a:xfrm>
            <a:custGeom>
              <a:avLst/>
              <a:gdLst/>
              <a:ahLst/>
              <a:cxnLst/>
              <a:rect l="l" t="t" r="r" b="b"/>
              <a:pathLst>
                <a:path w="2497" h="2139" fill="norm" stroke="1"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38" name="Google Shape;4138;p63" hidden="0"/>
            <p:cNvSpPr/>
            <p:nvPr isPhoto="0" userDrawn="0"/>
          </p:nvSpPr>
          <p:spPr bwMode="auto">
            <a:xfrm>
              <a:off x="2142425" y="3856775"/>
              <a:ext cx="62425" cy="53300"/>
            </a:xfrm>
            <a:custGeom>
              <a:avLst/>
              <a:gdLst/>
              <a:ahLst/>
              <a:cxnLst/>
              <a:rect l="l" t="t" r="r" b="b"/>
              <a:pathLst>
                <a:path w="2497" h="2132" fill="norm" stroke="1"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39" name="Google Shape;4139;p63" hidden="0"/>
            <p:cNvSpPr/>
            <p:nvPr isPhoto="0" userDrawn="0"/>
          </p:nvSpPr>
          <p:spPr bwMode="auto">
            <a:xfrm>
              <a:off x="2142425" y="3780375"/>
              <a:ext cx="62425" cy="53475"/>
            </a:xfrm>
            <a:custGeom>
              <a:avLst/>
              <a:gdLst/>
              <a:ahLst/>
              <a:cxnLst/>
              <a:rect l="l" t="t" r="r" b="b"/>
              <a:pathLst>
                <a:path w="2497" h="2139" fill="norm" stroke="1"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40" name="Google Shape;4140;p63" hidden="0"/>
            <p:cNvSpPr/>
            <p:nvPr isPhoto="0" userDrawn="0"/>
          </p:nvSpPr>
          <p:spPr bwMode="auto">
            <a:xfrm>
              <a:off x="2142425" y="3704149"/>
              <a:ext cx="62425" cy="53450"/>
            </a:xfrm>
            <a:custGeom>
              <a:avLst/>
              <a:gdLst/>
              <a:ahLst/>
              <a:cxnLst/>
              <a:rect l="l" t="t" r="r" b="b"/>
              <a:pathLst>
                <a:path w="2497" h="2138" fill="norm" stroke="1"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41" name="Google Shape;4141;p63" hidden="0"/>
            <p:cNvSpPr/>
            <p:nvPr isPhoto="0" userDrawn="0"/>
          </p:nvSpPr>
          <p:spPr bwMode="auto">
            <a:xfrm>
              <a:off x="2142425" y="3627950"/>
              <a:ext cx="62425" cy="53425"/>
            </a:xfrm>
            <a:custGeom>
              <a:avLst/>
              <a:gdLst/>
              <a:ahLst/>
              <a:cxnLst/>
              <a:rect l="l" t="t" r="r" b="b"/>
              <a:pathLst>
                <a:path w="2497" h="2137" fill="norm" stroke="1"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42" name="Google Shape;4142;p63" hidden="0"/>
            <p:cNvSpPr/>
            <p:nvPr isPhoto="0" userDrawn="0"/>
          </p:nvSpPr>
          <p:spPr bwMode="auto">
            <a:xfrm>
              <a:off x="2142425" y="3551925"/>
              <a:ext cx="62425" cy="53300"/>
            </a:xfrm>
            <a:custGeom>
              <a:avLst/>
              <a:gdLst/>
              <a:ahLst/>
              <a:cxnLst/>
              <a:rect l="l" t="t" r="r" b="b"/>
              <a:pathLst>
                <a:path w="2497" h="2132" fill="norm" stroke="1"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43" name="Google Shape;4143;p63" hidden="0"/>
            <p:cNvSpPr/>
            <p:nvPr isPhoto="0" userDrawn="0"/>
          </p:nvSpPr>
          <p:spPr bwMode="auto">
            <a:xfrm>
              <a:off x="2142425" y="3475725"/>
              <a:ext cx="62425" cy="53350"/>
            </a:xfrm>
            <a:custGeom>
              <a:avLst/>
              <a:gdLst/>
              <a:ahLst/>
              <a:cxnLst/>
              <a:rect l="l" t="t" r="r" b="b"/>
              <a:pathLst>
                <a:path w="2497" h="2134" fill="norm" stroke="1"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44" name="Google Shape;4144;p63" hidden="0"/>
            <p:cNvSpPr/>
            <p:nvPr isPhoto="0" userDrawn="0"/>
          </p:nvSpPr>
          <p:spPr bwMode="auto">
            <a:xfrm>
              <a:off x="2142425" y="3399500"/>
              <a:ext cx="62425" cy="53350"/>
            </a:xfrm>
            <a:custGeom>
              <a:avLst/>
              <a:gdLst/>
              <a:ahLst/>
              <a:cxnLst/>
              <a:rect l="l" t="t" r="r" b="b"/>
              <a:pathLst>
                <a:path w="2497" h="2134" fill="norm" stroke="1"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45" name="Google Shape;4145;p63" hidden="0"/>
            <p:cNvSpPr/>
            <p:nvPr isPhoto="0" userDrawn="0"/>
          </p:nvSpPr>
          <p:spPr bwMode="auto">
            <a:xfrm>
              <a:off x="2142425" y="3323300"/>
              <a:ext cx="62425" cy="53425"/>
            </a:xfrm>
            <a:custGeom>
              <a:avLst/>
              <a:gdLst/>
              <a:ahLst/>
              <a:cxnLst/>
              <a:rect l="l" t="t" r="r" b="b"/>
              <a:pathLst>
                <a:path w="2497" h="2137" fill="norm" stroke="1"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46" name="Google Shape;4146;p63" hidden="0"/>
            <p:cNvSpPr/>
            <p:nvPr isPhoto="0" userDrawn="0"/>
          </p:nvSpPr>
          <p:spPr bwMode="auto">
            <a:xfrm>
              <a:off x="2142425" y="3247075"/>
              <a:ext cx="62425" cy="53450"/>
            </a:xfrm>
            <a:custGeom>
              <a:avLst/>
              <a:gdLst/>
              <a:ahLst/>
              <a:cxnLst/>
              <a:rect l="l" t="t" r="r" b="b"/>
              <a:pathLst>
                <a:path w="2497" h="2138" fill="norm" stroke="1"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47" name="Google Shape;4147;p63" hidden="0"/>
            <p:cNvSpPr/>
            <p:nvPr isPhoto="0" userDrawn="0"/>
          </p:nvSpPr>
          <p:spPr bwMode="auto">
            <a:xfrm>
              <a:off x="2142425" y="3171074"/>
              <a:ext cx="62425" cy="53275"/>
            </a:xfrm>
            <a:custGeom>
              <a:avLst/>
              <a:gdLst/>
              <a:ahLst/>
              <a:cxnLst/>
              <a:rect l="l" t="t" r="r" b="b"/>
              <a:pathLst>
                <a:path w="2497" h="2131" fill="norm" stroke="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48" name="Google Shape;4148;p63" hidden="0"/>
            <p:cNvSpPr/>
            <p:nvPr isPhoto="0" userDrawn="0"/>
          </p:nvSpPr>
          <p:spPr bwMode="auto">
            <a:xfrm>
              <a:off x="2142425" y="2180700"/>
              <a:ext cx="62425" cy="53350"/>
            </a:xfrm>
            <a:custGeom>
              <a:avLst/>
              <a:gdLst/>
              <a:ahLst/>
              <a:cxnLst/>
              <a:rect l="l" t="t" r="r" b="b"/>
              <a:pathLst>
                <a:path w="2497" h="2134" fill="norm" stroke="1"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49" name="Google Shape;4149;p63" hidden="0"/>
            <p:cNvSpPr/>
            <p:nvPr isPhoto="0" userDrawn="0"/>
          </p:nvSpPr>
          <p:spPr bwMode="auto">
            <a:xfrm>
              <a:off x="2142425" y="2028275"/>
              <a:ext cx="62425" cy="53450"/>
            </a:xfrm>
            <a:custGeom>
              <a:avLst/>
              <a:gdLst/>
              <a:ahLst/>
              <a:cxnLst/>
              <a:rect l="l" t="t" r="r" b="b"/>
              <a:pathLst>
                <a:path w="2497" h="2138" fill="norm" stroke="1"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50" name="Google Shape;4150;p63" hidden="0"/>
            <p:cNvSpPr/>
            <p:nvPr isPhoto="0" userDrawn="0"/>
          </p:nvSpPr>
          <p:spPr bwMode="auto">
            <a:xfrm>
              <a:off x="2142425" y="1952050"/>
              <a:ext cx="62425" cy="53450"/>
            </a:xfrm>
            <a:custGeom>
              <a:avLst/>
              <a:gdLst/>
              <a:ahLst/>
              <a:cxnLst/>
              <a:rect l="l" t="t" r="r" b="b"/>
              <a:pathLst>
                <a:path w="2497" h="2138" fill="norm" stroke="1"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51" name="Google Shape;4151;p63" hidden="0"/>
            <p:cNvSpPr/>
            <p:nvPr isPhoto="0" userDrawn="0"/>
          </p:nvSpPr>
          <p:spPr bwMode="auto">
            <a:xfrm>
              <a:off x="2142425" y="1876050"/>
              <a:ext cx="62425" cy="53275"/>
            </a:xfrm>
            <a:custGeom>
              <a:avLst/>
              <a:gdLst/>
              <a:ahLst/>
              <a:cxnLst/>
              <a:rect l="l" t="t" r="r" b="b"/>
              <a:pathLst>
                <a:path w="2497" h="2131" fill="norm" stroke="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52" name="Google Shape;4152;p63" hidden="0"/>
            <p:cNvSpPr/>
            <p:nvPr isPhoto="0" userDrawn="0"/>
          </p:nvSpPr>
          <p:spPr bwMode="auto">
            <a:xfrm>
              <a:off x="2142425" y="1799849"/>
              <a:ext cx="62425" cy="53325"/>
            </a:xfrm>
            <a:custGeom>
              <a:avLst/>
              <a:gdLst/>
              <a:ahLst/>
              <a:cxnLst/>
              <a:rect l="l" t="t" r="r" b="b"/>
              <a:pathLst>
                <a:path w="2497" h="2133"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53" name="Google Shape;4153;p63" hidden="0"/>
            <p:cNvSpPr/>
            <p:nvPr isPhoto="0" userDrawn="0"/>
          </p:nvSpPr>
          <p:spPr bwMode="auto">
            <a:xfrm>
              <a:off x="2142425" y="1571400"/>
              <a:ext cx="62425" cy="53250"/>
            </a:xfrm>
            <a:custGeom>
              <a:avLst/>
              <a:gdLst/>
              <a:ahLst/>
              <a:cxnLst/>
              <a:rect l="l" t="t" r="r" b="b"/>
              <a:pathLst>
                <a:path w="2497" h="2130" fill="norm" stroke="1"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54" name="Google Shape;4154;p63" hidden="0"/>
            <p:cNvSpPr/>
            <p:nvPr isPhoto="0" userDrawn="0"/>
          </p:nvSpPr>
          <p:spPr bwMode="auto">
            <a:xfrm>
              <a:off x="2142425" y="1495200"/>
              <a:ext cx="62425" cy="53325"/>
            </a:xfrm>
            <a:custGeom>
              <a:avLst/>
              <a:gdLst/>
              <a:ahLst/>
              <a:cxnLst/>
              <a:rect l="l" t="t" r="r" b="b"/>
              <a:pathLst>
                <a:path w="2497" h="2133"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55" name="Google Shape;4155;p63" hidden="0"/>
            <p:cNvSpPr/>
            <p:nvPr isPhoto="0" userDrawn="0"/>
          </p:nvSpPr>
          <p:spPr bwMode="auto">
            <a:xfrm>
              <a:off x="2142425" y="1038125"/>
              <a:ext cx="62425" cy="53325"/>
            </a:xfrm>
            <a:custGeom>
              <a:avLst/>
              <a:gdLst/>
              <a:ahLst/>
              <a:cxnLst/>
              <a:rect l="l" t="t" r="r" b="b"/>
              <a:pathLst>
                <a:path w="2497" h="2133"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56" name="Google Shape;4156;p63" hidden="0"/>
            <p:cNvSpPr/>
            <p:nvPr isPhoto="0" userDrawn="0"/>
          </p:nvSpPr>
          <p:spPr bwMode="auto">
            <a:xfrm>
              <a:off x="2066425" y="4618299"/>
              <a:ext cx="62225" cy="53450"/>
            </a:xfrm>
            <a:custGeom>
              <a:avLst/>
              <a:gdLst/>
              <a:ahLst/>
              <a:cxnLst/>
              <a:rect l="l" t="t" r="r" b="b"/>
              <a:pathLst>
                <a:path w="2489" h="2138" fill="norm" stroke="1"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57" name="Google Shape;4157;p63" hidden="0"/>
            <p:cNvSpPr/>
            <p:nvPr isPhoto="0" userDrawn="0"/>
          </p:nvSpPr>
          <p:spPr bwMode="auto">
            <a:xfrm>
              <a:off x="2066425" y="4542300"/>
              <a:ext cx="62225" cy="53275"/>
            </a:xfrm>
            <a:custGeom>
              <a:avLst/>
              <a:gdLst/>
              <a:ahLst/>
              <a:cxnLst/>
              <a:rect l="l" t="t" r="r" b="b"/>
              <a:pathLst>
                <a:path w="2489" h="2131" fill="norm" stroke="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58" name="Google Shape;4158;p63" hidden="0"/>
            <p:cNvSpPr/>
            <p:nvPr isPhoto="0" userDrawn="0"/>
          </p:nvSpPr>
          <p:spPr bwMode="auto">
            <a:xfrm>
              <a:off x="2066425" y="4466075"/>
              <a:ext cx="62225" cy="53300"/>
            </a:xfrm>
            <a:custGeom>
              <a:avLst/>
              <a:gdLst/>
              <a:ahLst/>
              <a:cxnLst/>
              <a:rect l="l" t="t" r="r" b="b"/>
              <a:pathLst>
                <a:path w="2489" h="2132" fill="norm" stroke="1"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59" name="Google Shape;4159;p63" hidden="0"/>
            <p:cNvSpPr/>
            <p:nvPr isPhoto="0" userDrawn="0"/>
          </p:nvSpPr>
          <p:spPr bwMode="auto">
            <a:xfrm>
              <a:off x="2066425" y="4389875"/>
              <a:ext cx="62225" cy="53350"/>
            </a:xfrm>
            <a:custGeom>
              <a:avLst/>
              <a:gdLst/>
              <a:ahLst/>
              <a:cxnLst/>
              <a:rect l="l" t="t" r="r" b="b"/>
              <a:pathLst>
                <a:path w="2489" h="2134" fill="norm" stroke="1"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60" name="Google Shape;4160;p63" hidden="0"/>
            <p:cNvSpPr/>
            <p:nvPr isPhoto="0" userDrawn="0"/>
          </p:nvSpPr>
          <p:spPr bwMode="auto">
            <a:xfrm>
              <a:off x="2066425" y="4313650"/>
              <a:ext cx="62225" cy="53450"/>
            </a:xfrm>
            <a:custGeom>
              <a:avLst/>
              <a:gdLst/>
              <a:ahLst/>
              <a:cxnLst/>
              <a:rect l="l" t="t" r="r" b="b"/>
              <a:pathLst>
                <a:path w="2489" h="2138" fill="norm" stroke="1"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61" name="Google Shape;4161;p63" hidden="0"/>
            <p:cNvSpPr/>
            <p:nvPr isPhoto="0" userDrawn="0"/>
          </p:nvSpPr>
          <p:spPr bwMode="auto">
            <a:xfrm>
              <a:off x="2066425" y="4237450"/>
              <a:ext cx="62225" cy="53425"/>
            </a:xfrm>
            <a:custGeom>
              <a:avLst/>
              <a:gdLst/>
              <a:ahLst/>
              <a:cxnLst/>
              <a:rect l="l" t="t" r="r" b="b"/>
              <a:pathLst>
                <a:path w="2489" h="2137" fill="norm" stroke="1"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62" name="Google Shape;4162;p63" hidden="0"/>
            <p:cNvSpPr/>
            <p:nvPr isPhoto="0" userDrawn="0"/>
          </p:nvSpPr>
          <p:spPr bwMode="auto">
            <a:xfrm>
              <a:off x="2066425" y="4161425"/>
              <a:ext cx="62225" cy="53300"/>
            </a:xfrm>
            <a:custGeom>
              <a:avLst/>
              <a:gdLst/>
              <a:ahLst/>
              <a:cxnLst/>
              <a:rect l="l" t="t" r="r" b="b"/>
              <a:pathLst>
                <a:path w="2489" h="2132" fill="norm" stroke="1"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63" name="Google Shape;4163;p63" hidden="0"/>
            <p:cNvSpPr/>
            <p:nvPr isPhoto="0" userDrawn="0"/>
          </p:nvSpPr>
          <p:spPr bwMode="auto">
            <a:xfrm>
              <a:off x="2066425" y="3704149"/>
              <a:ext cx="62225" cy="53450"/>
            </a:xfrm>
            <a:custGeom>
              <a:avLst/>
              <a:gdLst/>
              <a:ahLst/>
              <a:cxnLst/>
              <a:rect l="l" t="t" r="r" b="b"/>
              <a:pathLst>
                <a:path w="2489" h="2138" fill="norm" stroke="1"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64" name="Google Shape;4164;p63" hidden="0"/>
            <p:cNvSpPr/>
            <p:nvPr isPhoto="0" userDrawn="0"/>
          </p:nvSpPr>
          <p:spPr bwMode="auto">
            <a:xfrm>
              <a:off x="2066425" y="3627950"/>
              <a:ext cx="62225" cy="53425"/>
            </a:xfrm>
            <a:custGeom>
              <a:avLst/>
              <a:gdLst/>
              <a:ahLst/>
              <a:cxnLst/>
              <a:rect l="l" t="t" r="r" b="b"/>
              <a:pathLst>
                <a:path w="2489" h="2137" fill="norm" stroke="1"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65" name="Google Shape;4165;p63" hidden="0"/>
            <p:cNvSpPr/>
            <p:nvPr isPhoto="0" userDrawn="0"/>
          </p:nvSpPr>
          <p:spPr bwMode="auto">
            <a:xfrm>
              <a:off x="2066425" y="3551925"/>
              <a:ext cx="62225" cy="53300"/>
            </a:xfrm>
            <a:custGeom>
              <a:avLst/>
              <a:gdLst/>
              <a:ahLst/>
              <a:cxnLst/>
              <a:rect l="l" t="t" r="r" b="b"/>
              <a:pathLst>
                <a:path w="2489" h="2132" fill="norm" stroke="1"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66" name="Google Shape;4166;p63" hidden="0"/>
            <p:cNvSpPr/>
            <p:nvPr isPhoto="0" userDrawn="0"/>
          </p:nvSpPr>
          <p:spPr bwMode="auto">
            <a:xfrm>
              <a:off x="2066425" y="3475725"/>
              <a:ext cx="62225" cy="53350"/>
            </a:xfrm>
            <a:custGeom>
              <a:avLst/>
              <a:gdLst/>
              <a:ahLst/>
              <a:cxnLst/>
              <a:rect l="l" t="t" r="r" b="b"/>
              <a:pathLst>
                <a:path w="2489" h="2134" fill="norm" stroke="1"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67" name="Google Shape;4167;p63" hidden="0"/>
            <p:cNvSpPr/>
            <p:nvPr isPhoto="0" userDrawn="0"/>
          </p:nvSpPr>
          <p:spPr bwMode="auto">
            <a:xfrm>
              <a:off x="2066275" y="3399500"/>
              <a:ext cx="62375" cy="53350"/>
            </a:xfrm>
            <a:custGeom>
              <a:avLst/>
              <a:gdLst/>
              <a:ahLst/>
              <a:cxnLst/>
              <a:rect l="l" t="t" r="r" b="b"/>
              <a:pathLst>
                <a:path w="2495" h="2134" fill="norm" stroke="1"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68" name="Google Shape;4168;p63" hidden="0"/>
            <p:cNvSpPr/>
            <p:nvPr isPhoto="0" userDrawn="0"/>
          </p:nvSpPr>
          <p:spPr bwMode="auto">
            <a:xfrm>
              <a:off x="2066275" y="3323300"/>
              <a:ext cx="62375" cy="53425"/>
            </a:xfrm>
            <a:custGeom>
              <a:avLst/>
              <a:gdLst/>
              <a:ahLst/>
              <a:cxnLst/>
              <a:rect l="l" t="t" r="r" b="b"/>
              <a:pathLst>
                <a:path w="2495" h="2137" fill="norm" stroke="1"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69" name="Google Shape;4169;p63" hidden="0"/>
            <p:cNvSpPr/>
            <p:nvPr isPhoto="0" userDrawn="0"/>
          </p:nvSpPr>
          <p:spPr bwMode="auto">
            <a:xfrm>
              <a:off x="2066275" y="3247075"/>
              <a:ext cx="62375" cy="53450"/>
            </a:xfrm>
            <a:custGeom>
              <a:avLst/>
              <a:gdLst/>
              <a:ahLst/>
              <a:cxnLst/>
              <a:rect l="l" t="t" r="r" b="b"/>
              <a:pathLst>
                <a:path w="2495" h="2138" fill="norm" stroke="1"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70" name="Google Shape;4170;p63" hidden="0"/>
            <p:cNvSpPr/>
            <p:nvPr isPhoto="0" userDrawn="0"/>
          </p:nvSpPr>
          <p:spPr bwMode="auto">
            <a:xfrm>
              <a:off x="2066425" y="3171074"/>
              <a:ext cx="62225" cy="53275"/>
            </a:xfrm>
            <a:custGeom>
              <a:avLst/>
              <a:gdLst/>
              <a:ahLst/>
              <a:cxnLst/>
              <a:rect l="l" t="t" r="r" b="b"/>
              <a:pathLst>
                <a:path w="2489" h="2131" fill="norm" stroke="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71" name="Google Shape;4171;p63" hidden="0"/>
            <p:cNvSpPr/>
            <p:nvPr isPhoto="0" userDrawn="0"/>
          </p:nvSpPr>
          <p:spPr bwMode="auto">
            <a:xfrm>
              <a:off x="2066425" y="3094850"/>
              <a:ext cx="62225" cy="53350"/>
            </a:xfrm>
            <a:custGeom>
              <a:avLst/>
              <a:gdLst/>
              <a:ahLst/>
              <a:cxnLst/>
              <a:rect l="l" t="t" r="r" b="b"/>
              <a:pathLst>
                <a:path w="2489" h="2134" fill="norm" stroke="1"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72" name="Google Shape;4172;p63" hidden="0"/>
            <p:cNvSpPr/>
            <p:nvPr isPhoto="0" userDrawn="0"/>
          </p:nvSpPr>
          <p:spPr bwMode="auto">
            <a:xfrm>
              <a:off x="2066425" y="2942425"/>
              <a:ext cx="62225" cy="53450"/>
            </a:xfrm>
            <a:custGeom>
              <a:avLst/>
              <a:gdLst/>
              <a:ahLst/>
              <a:cxnLst/>
              <a:rect l="l" t="t" r="r" b="b"/>
              <a:pathLst>
                <a:path w="2489" h="2138" fill="norm" stroke="1"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73" name="Google Shape;4173;p63" hidden="0"/>
            <p:cNvSpPr/>
            <p:nvPr isPhoto="0" userDrawn="0"/>
          </p:nvSpPr>
          <p:spPr bwMode="auto">
            <a:xfrm>
              <a:off x="2066425" y="2256925"/>
              <a:ext cx="62350" cy="53425"/>
            </a:xfrm>
            <a:custGeom>
              <a:avLst/>
              <a:gdLst/>
              <a:ahLst/>
              <a:cxnLst/>
              <a:rect l="l" t="t" r="r" b="b"/>
              <a:pathLst>
                <a:path w="2494" h="2137" fill="norm" stroke="1"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74" name="Google Shape;4174;p63" hidden="0"/>
            <p:cNvSpPr/>
            <p:nvPr isPhoto="0" userDrawn="0"/>
          </p:nvSpPr>
          <p:spPr bwMode="auto">
            <a:xfrm>
              <a:off x="2066425" y="2180700"/>
              <a:ext cx="62225" cy="53350"/>
            </a:xfrm>
            <a:custGeom>
              <a:avLst/>
              <a:gdLst/>
              <a:ahLst/>
              <a:cxnLst/>
              <a:rect l="l" t="t" r="r" b="b"/>
              <a:pathLst>
                <a:path w="2489" h="2134" fill="norm" stroke="1"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75" name="Google Shape;4175;p63" hidden="0"/>
            <p:cNvSpPr/>
            <p:nvPr isPhoto="0" userDrawn="0"/>
          </p:nvSpPr>
          <p:spPr bwMode="auto">
            <a:xfrm>
              <a:off x="2066425" y="2104500"/>
              <a:ext cx="62225" cy="53325"/>
            </a:xfrm>
            <a:custGeom>
              <a:avLst/>
              <a:gdLst/>
              <a:ahLst/>
              <a:cxnLst/>
              <a:rect l="l" t="t" r="r" b="b"/>
              <a:pathLst>
                <a:path w="2489" h="2133"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76" name="Google Shape;4176;p63" hidden="0"/>
            <p:cNvSpPr/>
            <p:nvPr isPhoto="0" userDrawn="0"/>
          </p:nvSpPr>
          <p:spPr bwMode="auto">
            <a:xfrm>
              <a:off x="2066425" y="2028275"/>
              <a:ext cx="62225" cy="53450"/>
            </a:xfrm>
            <a:custGeom>
              <a:avLst/>
              <a:gdLst/>
              <a:ahLst/>
              <a:cxnLst/>
              <a:rect l="l" t="t" r="r" b="b"/>
              <a:pathLst>
                <a:path w="2489" h="2138" fill="norm" stroke="1"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77" name="Google Shape;4177;p63" hidden="0"/>
            <p:cNvSpPr/>
            <p:nvPr isPhoto="0" userDrawn="0"/>
          </p:nvSpPr>
          <p:spPr bwMode="auto">
            <a:xfrm>
              <a:off x="2066425" y="1876050"/>
              <a:ext cx="62225" cy="53275"/>
            </a:xfrm>
            <a:custGeom>
              <a:avLst/>
              <a:gdLst/>
              <a:ahLst/>
              <a:cxnLst/>
              <a:rect l="l" t="t" r="r" b="b"/>
              <a:pathLst>
                <a:path w="2489" h="2131" fill="norm" stroke="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78" name="Google Shape;4178;p63" hidden="0"/>
            <p:cNvSpPr/>
            <p:nvPr isPhoto="0" userDrawn="0"/>
          </p:nvSpPr>
          <p:spPr bwMode="auto">
            <a:xfrm>
              <a:off x="2066425" y="1647400"/>
              <a:ext cx="62225" cy="53450"/>
            </a:xfrm>
            <a:custGeom>
              <a:avLst/>
              <a:gdLst/>
              <a:ahLst/>
              <a:cxnLst/>
              <a:rect l="l" t="t" r="r" b="b"/>
              <a:pathLst>
                <a:path w="2489" h="2138" fill="norm" stroke="1"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79" name="Google Shape;4179;p63" hidden="0"/>
            <p:cNvSpPr/>
            <p:nvPr isPhoto="0" userDrawn="0"/>
          </p:nvSpPr>
          <p:spPr bwMode="auto">
            <a:xfrm>
              <a:off x="2066425" y="1571400"/>
              <a:ext cx="62225" cy="53250"/>
            </a:xfrm>
            <a:custGeom>
              <a:avLst/>
              <a:gdLst/>
              <a:ahLst/>
              <a:cxnLst/>
              <a:rect l="l" t="t" r="r" b="b"/>
              <a:pathLst>
                <a:path w="2489" h="2130" fill="norm" stroke="1"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80" name="Google Shape;4180;p63" hidden="0"/>
            <p:cNvSpPr/>
            <p:nvPr isPhoto="0" userDrawn="0"/>
          </p:nvSpPr>
          <p:spPr bwMode="auto">
            <a:xfrm>
              <a:off x="2066425" y="1495200"/>
              <a:ext cx="62225" cy="53325"/>
            </a:xfrm>
            <a:custGeom>
              <a:avLst/>
              <a:gdLst/>
              <a:ahLst/>
              <a:cxnLst/>
              <a:rect l="l" t="t" r="r" b="b"/>
              <a:pathLst>
                <a:path w="2489" h="2133"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81" name="Google Shape;4181;p63" hidden="0"/>
            <p:cNvSpPr/>
            <p:nvPr isPhoto="0" userDrawn="0"/>
          </p:nvSpPr>
          <p:spPr bwMode="auto">
            <a:xfrm>
              <a:off x="2066425" y="1418975"/>
              <a:ext cx="62225" cy="53350"/>
            </a:xfrm>
            <a:custGeom>
              <a:avLst/>
              <a:gdLst/>
              <a:ahLst/>
              <a:cxnLst/>
              <a:rect l="l" t="t" r="r" b="b"/>
              <a:pathLst>
                <a:path w="2489" h="2134" fill="norm" stroke="1"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82" name="Google Shape;4182;p63" hidden="0"/>
            <p:cNvSpPr/>
            <p:nvPr isPhoto="0" userDrawn="0"/>
          </p:nvSpPr>
          <p:spPr bwMode="auto">
            <a:xfrm>
              <a:off x="2066425" y="1114325"/>
              <a:ext cx="62225" cy="53350"/>
            </a:xfrm>
            <a:custGeom>
              <a:avLst/>
              <a:gdLst/>
              <a:ahLst/>
              <a:cxnLst/>
              <a:rect l="l" t="t" r="r" b="b"/>
              <a:pathLst>
                <a:path w="2489" h="2134" fill="norm" stroke="1"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83" name="Google Shape;4183;p63" hidden="0"/>
            <p:cNvSpPr/>
            <p:nvPr isPhoto="0" userDrawn="0"/>
          </p:nvSpPr>
          <p:spPr bwMode="auto">
            <a:xfrm>
              <a:off x="2066425" y="1038125"/>
              <a:ext cx="62225" cy="53325"/>
            </a:xfrm>
            <a:custGeom>
              <a:avLst/>
              <a:gdLst/>
              <a:ahLst/>
              <a:cxnLst/>
              <a:rect l="l" t="t" r="r" b="b"/>
              <a:pathLst>
                <a:path w="2489" h="2133"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84" name="Google Shape;4184;p63" hidden="0"/>
            <p:cNvSpPr/>
            <p:nvPr isPhoto="0" userDrawn="0"/>
          </p:nvSpPr>
          <p:spPr bwMode="auto">
            <a:xfrm>
              <a:off x="1990200" y="4542300"/>
              <a:ext cx="62225" cy="53275"/>
            </a:xfrm>
            <a:custGeom>
              <a:avLst/>
              <a:gdLst/>
              <a:ahLst/>
              <a:cxnLst/>
              <a:rect l="l" t="t" r="r" b="b"/>
              <a:pathLst>
                <a:path w="2489" h="2131" fill="norm" stroke="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85" name="Google Shape;4185;p63" hidden="0"/>
            <p:cNvSpPr/>
            <p:nvPr isPhoto="0" userDrawn="0"/>
          </p:nvSpPr>
          <p:spPr bwMode="auto">
            <a:xfrm>
              <a:off x="1990200" y="4466075"/>
              <a:ext cx="62225" cy="53300"/>
            </a:xfrm>
            <a:custGeom>
              <a:avLst/>
              <a:gdLst/>
              <a:ahLst/>
              <a:cxnLst/>
              <a:rect l="l" t="t" r="r" b="b"/>
              <a:pathLst>
                <a:path w="2489" h="2132" fill="norm" stroke="1"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86" name="Google Shape;4186;p63" hidden="0"/>
            <p:cNvSpPr/>
            <p:nvPr isPhoto="0" userDrawn="0"/>
          </p:nvSpPr>
          <p:spPr bwMode="auto">
            <a:xfrm>
              <a:off x="1990200" y="4389875"/>
              <a:ext cx="62225" cy="53350"/>
            </a:xfrm>
            <a:custGeom>
              <a:avLst/>
              <a:gdLst/>
              <a:ahLst/>
              <a:cxnLst/>
              <a:rect l="l" t="t" r="r" b="b"/>
              <a:pathLst>
                <a:path w="2489" h="2134" fill="norm" stroke="1"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87" name="Google Shape;4187;p63" hidden="0"/>
            <p:cNvSpPr/>
            <p:nvPr isPhoto="0" userDrawn="0"/>
          </p:nvSpPr>
          <p:spPr bwMode="auto">
            <a:xfrm>
              <a:off x="1990200" y="3627950"/>
              <a:ext cx="62225" cy="53425"/>
            </a:xfrm>
            <a:custGeom>
              <a:avLst/>
              <a:gdLst/>
              <a:ahLst/>
              <a:cxnLst/>
              <a:rect l="l" t="t" r="r" b="b"/>
              <a:pathLst>
                <a:path w="2489" h="2137" fill="norm" stroke="1"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88" name="Google Shape;4188;p63" hidden="0"/>
            <p:cNvSpPr/>
            <p:nvPr isPhoto="0" userDrawn="0"/>
          </p:nvSpPr>
          <p:spPr bwMode="auto">
            <a:xfrm>
              <a:off x="1990200" y="3551925"/>
              <a:ext cx="62225" cy="53300"/>
            </a:xfrm>
            <a:custGeom>
              <a:avLst/>
              <a:gdLst/>
              <a:ahLst/>
              <a:cxnLst/>
              <a:rect l="l" t="t" r="r" b="b"/>
              <a:pathLst>
                <a:path w="2489" h="2132" fill="norm" stroke="1"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89" name="Google Shape;4189;p63" hidden="0"/>
            <p:cNvSpPr/>
            <p:nvPr isPhoto="0" userDrawn="0"/>
          </p:nvSpPr>
          <p:spPr bwMode="auto">
            <a:xfrm>
              <a:off x="1990200" y="3475725"/>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90" name="Google Shape;4190;p63" hidden="0"/>
            <p:cNvSpPr/>
            <p:nvPr isPhoto="0" userDrawn="0"/>
          </p:nvSpPr>
          <p:spPr bwMode="auto">
            <a:xfrm>
              <a:off x="1990200" y="3399500"/>
              <a:ext cx="62225" cy="53350"/>
            </a:xfrm>
            <a:custGeom>
              <a:avLst/>
              <a:gdLst/>
              <a:ahLst/>
              <a:cxnLst/>
              <a:rect l="l" t="t" r="r" b="b"/>
              <a:pathLst>
                <a:path w="2489" h="2134" fill="norm" stroke="1"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91" name="Google Shape;4191;p63" hidden="0"/>
            <p:cNvSpPr/>
            <p:nvPr isPhoto="0" userDrawn="0"/>
          </p:nvSpPr>
          <p:spPr bwMode="auto">
            <a:xfrm>
              <a:off x="1990075" y="3323300"/>
              <a:ext cx="62350" cy="53425"/>
            </a:xfrm>
            <a:custGeom>
              <a:avLst/>
              <a:gdLst/>
              <a:ahLst/>
              <a:cxnLst/>
              <a:rect l="l" t="t" r="r" b="b"/>
              <a:pathLst>
                <a:path w="2494" h="2137" fill="norm" stroke="1"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92" name="Google Shape;4192;p63" hidden="0"/>
            <p:cNvSpPr/>
            <p:nvPr isPhoto="0" userDrawn="0"/>
          </p:nvSpPr>
          <p:spPr bwMode="auto">
            <a:xfrm>
              <a:off x="1990075" y="3247075"/>
              <a:ext cx="62350" cy="53450"/>
            </a:xfrm>
            <a:custGeom>
              <a:avLst/>
              <a:gdLst/>
              <a:ahLst/>
              <a:cxnLst/>
              <a:rect l="l" t="t" r="r" b="b"/>
              <a:pathLst>
                <a:path w="2494" h="2138" fill="norm" stroke="1"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93" name="Google Shape;4193;p63" hidden="0"/>
            <p:cNvSpPr/>
            <p:nvPr isPhoto="0" userDrawn="0"/>
          </p:nvSpPr>
          <p:spPr bwMode="auto">
            <a:xfrm>
              <a:off x="1990200" y="3171074"/>
              <a:ext cx="62225" cy="53275"/>
            </a:xfrm>
            <a:custGeom>
              <a:avLst/>
              <a:gdLst/>
              <a:ahLst/>
              <a:cxnLst/>
              <a:rect l="l" t="t" r="r" b="b"/>
              <a:pathLst>
                <a:path w="2489" h="2131" fill="norm" stroke="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94" name="Google Shape;4194;p63" hidden="0"/>
            <p:cNvSpPr/>
            <p:nvPr isPhoto="0" userDrawn="0"/>
          </p:nvSpPr>
          <p:spPr bwMode="auto">
            <a:xfrm>
              <a:off x="1990200" y="2942425"/>
              <a:ext cx="62225" cy="53450"/>
            </a:xfrm>
            <a:custGeom>
              <a:avLst/>
              <a:gdLst/>
              <a:ahLst/>
              <a:cxnLst/>
              <a:rect l="l" t="t" r="r" b="b"/>
              <a:pathLst>
                <a:path w="2489" h="2138" fill="norm" stroke="1"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95" name="Google Shape;4195;p63" hidden="0"/>
            <p:cNvSpPr/>
            <p:nvPr isPhoto="0" userDrawn="0"/>
          </p:nvSpPr>
          <p:spPr bwMode="auto">
            <a:xfrm>
              <a:off x="1990200" y="2866425"/>
              <a:ext cx="62225" cy="53275"/>
            </a:xfrm>
            <a:custGeom>
              <a:avLst/>
              <a:gdLst/>
              <a:ahLst/>
              <a:cxnLst/>
              <a:rect l="l" t="t" r="r" b="b"/>
              <a:pathLst>
                <a:path w="2489" h="2131" fill="norm" stroke="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96" name="Google Shape;4196;p63" hidden="0"/>
            <p:cNvSpPr/>
            <p:nvPr isPhoto="0" userDrawn="0"/>
          </p:nvSpPr>
          <p:spPr bwMode="auto">
            <a:xfrm>
              <a:off x="1990200" y="2333125"/>
              <a:ext cx="62225" cy="53450"/>
            </a:xfrm>
            <a:custGeom>
              <a:avLst/>
              <a:gdLst/>
              <a:ahLst/>
              <a:cxnLst/>
              <a:rect l="l" t="t" r="r" b="b"/>
              <a:pathLst>
                <a:path w="2489" h="2138" fill="norm" stroke="1"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97" name="Google Shape;4197;p63" hidden="0"/>
            <p:cNvSpPr/>
            <p:nvPr isPhoto="0" userDrawn="0"/>
          </p:nvSpPr>
          <p:spPr bwMode="auto">
            <a:xfrm>
              <a:off x="1990200" y="2256925"/>
              <a:ext cx="62375" cy="53425"/>
            </a:xfrm>
            <a:custGeom>
              <a:avLst/>
              <a:gdLst/>
              <a:ahLst/>
              <a:cxnLst/>
              <a:rect l="l" t="t" r="r" b="b"/>
              <a:pathLst>
                <a:path w="2495" h="2137" fill="norm" stroke="1"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98" name="Google Shape;4198;p63" hidden="0"/>
            <p:cNvSpPr/>
            <p:nvPr isPhoto="0" userDrawn="0"/>
          </p:nvSpPr>
          <p:spPr bwMode="auto">
            <a:xfrm>
              <a:off x="1990200" y="2180700"/>
              <a:ext cx="62225" cy="53350"/>
            </a:xfrm>
            <a:custGeom>
              <a:avLst/>
              <a:gdLst/>
              <a:ahLst/>
              <a:cxnLst/>
              <a:rect l="l" t="t" r="r" b="b"/>
              <a:pathLst>
                <a:path w="2489" h="2134" fill="norm" stroke="1"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199" name="Google Shape;4199;p63" hidden="0"/>
            <p:cNvSpPr/>
            <p:nvPr isPhoto="0" userDrawn="0"/>
          </p:nvSpPr>
          <p:spPr bwMode="auto">
            <a:xfrm>
              <a:off x="1990200" y="2104500"/>
              <a:ext cx="62225" cy="53325"/>
            </a:xfrm>
            <a:custGeom>
              <a:avLst/>
              <a:gdLst/>
              <a:ahLst/>
              <a:cxnLst/>
              <a:rect l="l" t="t" r="r" b="b"/>
              <a:pathLst>
                <a:path w="2489" h="2133" fill="norm" stroke="1"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00" name="Google Shape;4200;p63" hidden="0"/>
            <p:cNvSpPr/>
            <p:nvPr isPhoto="0" userDrawn="0"/>
          </p:nvSpPr>
          <p:spPr bwMode="auto">
            <a:xfrm>
              <a:off x="1990200" y="2028275"/>
              <a:ext cx="62225" cy="53450"/>
            </a:xfrm>
            <a:custGeom>
              <a:avLst/>
              <a:gdLst/>
              <a:ahLst/>
              <a:cxnLst/>
              <a:rect l="l" t="t" r="r" b="b"/>
              <a:pathLst>
                <a:path w="2489" h="2138" fill="norm" stroke="1"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01" name="Google Shape;4201;p63" hidden="0"/>
            <p:cNvSpPr/>
            <p:nvPr isPhoto="0" userDrawn="0"/>
          </p:nvSpPr>
          <p:spPr bwMode="auto">
            <a:xfrm>
              <a:off x="1990200" y="1952050"/>
              <a:ext cx="62225" cy="53450"/>
            </a:xfrm>
            <a:custGeom>
              <a:avLst/>
              <a:gdLst/>
              <a:ahLst/>
              <a:cxnLst/>
              <a:rect l="l" t="t" r="r" b="b"/>
              <a:pathLst>
                <a:path w="2489" h="2138" fill="norm" stroke="1"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02" name="Google Shape;4202;p63" hidden="0"/>
            <p:cNvSpPr/>
            <p:nvPr isPhoto="0" userDrawn="0"/>
          </p:nvSpPr>
          <p:spPr bwMode="auto">
            <a:xfrm>
              <a:off x="1990200" y="1876050"/>
              <a:ext cx="62225" cy="53275"/>
            </a:xfrm>
            <a:custGeom>
              <a:avLst/>
              <a:gdLst/>
              <a:ahLst/>
              <a:cxnLst/>
              <a:rect l="l" t="t" r="r" b="b"/>
              <a:pathLst>
                <a:path w="2489" h="2131" fill="norm" stroke="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03" name="Google Shape;4203;p63" hidden="0"/>
            <p:cNvSpPr/>
            <p:nvPr isPhoto="0" userDrawn="0"/>
          </p:nvSpPr>
          <p:spPr bwMode="auto">
            <a:xfrm>
              <a:off x="1990200" y="1799849"/>
              <a:ext cx="62225" cy="53325"/>
            </a:xfrm>
            <a:custGeom>
              <a:avLst/>
              <a:gdLst/>
              <a:ahLst/>
              <a:cxnLst/>
              <a:rect l="l" t="t" r="r" b="b"/>
              <a:pathLst>
                <a:path w="2489" h="2133" fill="norm" stroke="1"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04" name="Google Shape;4204;p63" hidden="0"/>
            <p:cNvSpPr/>
            <p:nvPr isPhoto="0" userDrawn="0"/>
          </p:nvSpPr>
          <p:spPr bwMode="auto">
            <a:xfrm>
              <a:off x="1990200" y="1647400"/>
              <a:ext cx="62225" cy="53450"/>
            </a:xfrm>
            <a:custGeom>
              <a:avLst/>
              <a:gdLst/>
              <a:ahLst/>
              <a:cxnLst/>
              <a:rect l="l" t="t" r="r" b="b"/>
              <a:pathLst>
                <a:path w="2489" h="2138" fill="norm" stroke="1"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05" name="Google Shape;4205;p63" hidden="0"/>
            <p:cNvSpPr/>
            <p:nvPr isPhoto="0" userDrawn="0"/>
          </p:nvSpPr>
          <p:spPr bwMode="auto">
            <a:xfrm>
              <a:off x="1990200" y="1571400"/>
              <a:ext cx="62225" cy="53250"/>
            </a:xfrm>
            <a:custGeom>
              <a:avLst/>
              <a:gdLst/>
              <a:ahLst/>
              <a:cxnLst/>
              <a:rect l="l" t="t" r="r" b="b"/>
              <a:pathLst>
                <a:path w="2489" h="2130" fill="norm" stroke="1"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06" name="Google Shape;4206;p63" hidden="0"/>
            <p:cNvSpPr/>
            <p:nvPr isPhoto="0" userDrawn="0"/>
          </p:nvSpPr>
          <p:spPr bwMode="auto">
            <a:xfrm>
              <a:off x="1990200" y="1495200"/>
              <a:ext cx="62225" cy="53325"/>
            </a:xfrm>
            <a:custGeom>
              <a:avLst/>
              <a:gdLst/>
              <a:ahLst/>
              <a:cxnLst/>
              <a:rect l="l" t="t" r="r" b="b"/>
              <a:pathLst>
                <a:path w="2489" h="2133" fill="norm" stroke="1"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07" name="Google Shape;4207;p63" hidden="0"/>
            <p:cNvSpPr/>
            <p:nvPr isPhoto="0" userDrawn="0"/>
          </p:nvSpPr>
          <p:spPr bwMode="auto">
            <a:xfrm>
              <a:off x="1990200" y="1418975"/>
              <a:ext cx="62225" cy="53350"/>
            </a:xfrm>
            <a:custGeom>
              <a:avLst/>
              <a:gdLst/>
              <a:ahLst/>
              <a:cxnLst/>
              <a:rect l="l" t="t" r="r" b="b"/>
              <a:pathLst>
                <a:path w="2489" h="2134" fill="norm" stroke="1"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08" name="Google Shape;4208;p63" hidden="0"/>
            <p:cNvSpPr/>
            <p:nvPr isPhoto="0" userDrawn="0"/>
          </p:nvSpPr>
          <p:spPr bwMode="auto">
            <a:xfrm>
              <a:off x="1990200" y="1114325"/>
              <a:ext cx="62225" cy="53350"/>
            </a:xfrm>
            <a:custGeom>
              <a:avLst/>
              <a:gdLst/>
              <a:ahLst/>
              <a:cxnLst/>
              <a:rect l="l" t="t" r="r" b="b"/>
              <a:pathLst>
                <a:path w="2489" h="2134" fill="norm" stroke="1"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09" name="Google Shape;4209;p63" hidden="0"/>
            <p:cNvSpPr/>
            <p:nvPr isPhoto="0" userDrawn="0"/>
          </p:nvSpPr>
          <p:spPr bwMode="auto">
            <a:xfrm>
              <a:off x="1990200" y="1038125"/>
              <a:ext cx="62225" cy="53325"/>
            </a:xfrm>
            <a:custGeom>
              <a:avLst/>
              <a:gdLst/>
              <a:ahLst/>
              <a:cxnLst/>
              <a:rect l="l" t="t" r="r" b="b"/>
              <a:pathLst>
                <a:path w="2489" h="2133" fill="norm" stroke="1"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10" name="Google Shape;4210;p63" hidden="0"/>
            <p:cNvSpPr/>
            <p:nvPr isPhoto="0" userDrawn="0"/>
          </p:nvSpPr>
          <p:spPr bwMode="auto">
            <a:xfrm>
              <a:off x="1914000" y="3551925"/>
              <a:ext cx="62225" cy="53300"/>
            </a:xfrm>
            <a:custGeom>
              <a:avLst/>
              <a:gdLst/>
              <a:ahLst/>
              <a:cxnLst/>
              <a:rect l="l" t="t" r="r" b="b"/>
              <a:pathLst>
                <a:path w="2489" h="2132" fill="norm" stroke="1"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11" name="Google Shape;4211;p63" hidden="0"/>
            <p:cNvSpPr/>
            <p:nvPr isPhoto="0" userDrawn="0"/>
          </p:nvSpPr>
          <p:spPr bwMode="auto">
            <a:xfrm>
              <a:off x="1914000" y="3475725"/>
              <a:ext cx="62225" cy="53350"/>
            </a:xfrm>
            <a:custGeom>
              <a:avLst/>
              <a:gdLst/>
              <a:ahLst/>
              <a:cxnLst/>
              <a:rect l="l" t="t" r="r" b="b"/>
              <a:pathLst>
                <a:path w="2489" h="2134" fill="norm" stroke="1"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12" name="Google Shape;4212;p63" hidden="0"/>
            <p:cNvSpPr/>
            <p:nvPr isPhoto="0" userDrawn="0"/>
          </p:nvSpPr>
          <p:spPr bwMode="auto">
            <a:xfrm>
              <a:off x="1914000" y="3399500"/>
              <a:ext cx="62225" cy="53350"/>
            </a:xfrm>
            <a:custGeom>
              <a:avLst/>
              <a:gdLst/>
              <a:ahLst/>
              <a:cxnLst/>
              <a:rect l="l" t="t" r="r" b="b"/>
              <a:pathLst>
                <a:path w="2489"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13" name="Google Shape;4213;p63" hidden="0"/>
            <p:cNvSpPr/>
            <p:nvPr isPhoto="0" userDrawn="0"/>
          </p:nvSpPr>
          <p:spPr bwMode="auto">
            <a:xfrm>
              <a:off x="1914000" y="3323300"/>
              <a:ext cx="62225" cy="53425"/>
            </a:xfrm>
            <a:custGeom>
              <a:avLst/>
              <a:gdLst/>
              <a:ahLst/>
              <a:cxnLst/>
              <a:rect l="l" t="t" r="r" b="b"/>
              <a:pathLst>
                <a:path w="2489" h="2137" fill="norm" stroke="1"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14" name="Google Shape;4214;p63" hidden="0"/>
            <p:cNvSpPr/>
            <p:nvPr isPhoto="0" userDrawn="0"/>
          </p:nvSpPr>
          <p:spPr bwMode="auto">
            <a:xfrm>
              <a:off x="1914000" y="3247075"/>
              <a:ext cx="62425" cy="53450"/>
            </a:xfrm>
            <a:custGeom>
              <a:avLst/>
              <a:gdLst/>
              <a:ahLst/>
              <a:cxnLst/>
              <a:rect l="l" t="t" r="r" b="b"/>
              <a:pathLst>
                <a:path w="2497" h="2138" fill="norm" stroke="1"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15" name="Google Shape;4215;p63" hidden="0"/>
            <p:cNvSpPr/>
            <p:nvPr isPhoto="0" userDrawn="0"/>
          </p:nvSpPr>
          <p:spPr bwMode="auto">
            <a:xfrm>
              <a:off x="1914000" y="3171074"/>
              <a:ext cx="62225" cy="53275"/>
            </a:xfrm>
            <a:custGeom>
              <a:avLst/>
              <a:gdLst/>
              <a:ahLst/>
              <a:cxnLst/>
              <a:rect l="l" t="t" r="r" b="b"/>
              <a:pathLst>
                <a:path w="2489" h="2131" fill="norm" stroke="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16" name="Google Shape;4216;p63" hidden="0"/>
            <p:cNvSpPr/>
            <p:nvPr isPhoto="0" userDrawn="0"/>
          </p:nvSpPr>
          <p:spPr bwMode="auto">
            <a:xfrm>
              <a:off x="1914000" y="2866425"/>
              <a:ext cx="62225" cy="53275"/>
            </a:xfrm>
            <a:custGeom>
              <a:avLst/>
              <a:gdLst/>
              <a:ahLst/>
              <a:cxnLst/>
              <a:rect l="l" t="t" r="r" b="b"/>
              <a:pathLst>
                <a:path w="2489" h="2131" fill="norm" stroke="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17" name="Google Shape;4217;p63" hidden="0"/>
            <p:cNvSpPr/>
            <p:nvPr isPhoto="0" userDrawn="0"/>
          </p:nvSpPr>
          <p:spPr bwMode="auto">
            <a:xfrm>
              <a:off x="1914000" y="2714000"/>
              <a:ext cx="62225" cy="53350"/>
            </a:xfrm>
            <a:custGeom>
              <a:avLst/>
              <a:gdLst/>
              <a:ahLst/>
              <a:cxnLst/>
              <a:rect l="l" t="t" r="r" b="b"/>
              <a:pathLst>
                <a:path w="2489"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18" name="Google Shape;4218;p63" hidden="0"/>
            <p:cNvSpPr/>
            <p:nvPr isPhoto="0" userDrawn="0"/>
          </p:nvSpPr>
          <p:spPr bwMode="auto">
            <a:xfrm>
              <a:off x="1914000" y="2409350"/>
              <a:ext cx="62225" cy="53350"/>
            </a:xfrm>
            <a:custGeom>
              <a:avLst/>
              <a:gdLst/>
              <a:ahLst/>
              <a:cxnLst/>
              <a:rect l="l" t="t" r="r" b="b"/>
              <a:pathLst>
                <a:path w="2489"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19" name="Google Shape;4219;p63" hidden="0"/>
            <p:cNvSpPr/>
            <p:nvPr isPhoto="0" userDrawn="0"/>
          </p:nvSpPr>
          <p:spPr bwMode="auto">
            <a:xfrm>
              <a:off x="1914000" y="2333125"/>
              <a:ext cx="62225" cy="53450"/>
            </a:xfrm>
            <a:custGeom>
              <a:avLst/>
              <a:gdLst/>
              <a:ahLst/>
              <a:cxnLst/>
              <a:rect l="l" t="t" r="r" b="b"/>
              <a:pathLst>
                <a:path w="2489" h="2138" fill="norm" stroke="1"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20" name="Google Shape;4220;p63" hidden="0"/>
            <p:cNvSpPr/>
            <p:nvPr isPhoto="0" userDrawn="0"/>
          </p:nvSpPr>
          <p:spPr bwMode="auto">
            <a:xfrm>
              <a:off x="1914000" y="2256925"/>
              <a:ext cx="62350" cy="53425"/>
            </a:xfrm>
            <a:custGeom>
              <a:avLst/>
              <a:gdLst/>
              <a:ahLst/>
              <a:cxnLst/>
              <a:rect l="l" t="t" r="r" b="b"/>
              <a:pathLst>
                <a:path w="2494" h="2137" fill="norm" stroke="1"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21" name="Google Shape;4221;p63" hidden="0"/>
            <p:cNvSpPr/>
            <p:nvPr isPhoto="0" userDrawn="0"/>
          </p:nvSpPr>
          <p:spPr bwMode="auto">
            <a:xfrm>
              <a:off x="1914000" y="2180700"/>
              <a:ext cx="62225" cy="53350"/>
            </a:xfrm>
            <a:custGeom>
              <a:avLst/>
              <a:gdLst/>
              <a:ahLst/>
              <a:cxnLst/>
              <a:rect l="l" t="t" r="r" b="b"/>
              <a:pathLst>
                <a:path w="2489" h="2134" fill="norm" stroke="1"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22" name="Google Shape;4222;p63" hidden="0"/>
            <p:cNvSpPr/>
            <p:nvPr isPhoto="0" userDrawn="0"/>
          </p:nvSpPr>
          <p:spPr bwMode="auto">
            <a:xfrm>
              <a:off x="1914000" y="2104500"/>
              <a:ext cx="62225" cy="53325"/>
            </a:xfrm>
            <a:custGeom>
              <a:avLst/>
              <a:gdLst/>
              <a:ahLst/>
              <a:cxnLst/>
              <a:rect l="l" t="t" r="r" b="b"/>
              <a:pathLst>
                <a:path w="2489"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23" name="Google Shape;4223;p63" hidden="0"/>
            <p:cNvSpPr/>
            <p:nvPr isPhoto="0" userDrawn="0"/>
          </p:nvSpPr>
          <p:spPr bwMode="auto">
            <a:xfrm>
              <a:off x="1914000" y="2028275"/>
              <a:ext cx="62225" cy="53450"/>
            </a:xfrm>
            <a:custGeom>
              <a:avLst/>
              <a:gdLst/>
              <a:ahLst/>
              <a:cxnLst/>
              <a:rect l="l" t="t" r="r" b="b"/>
              <a:pathLst>
                <a:path w="2489" h="2138" fill="norm" stroke="1"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24" name="Google Shape;4224;p63" hidden="0"/>
            <p:cNvSpPr/>
            <p:nvPr isPhoto="0" userDrawn="0"/>
          </p:nvSpPr>
          <p:spPr bwMode="auto">
            <a:xfrm>
              <a:off x="1914000" y="1647400"/>
              <a:ext cx="62225" cy="53450"/>
            </a:xfrm>
            <a:custGeom>
              <a:avLst/>
              <a:gdLst/>
              <a:ahLst/>
              <a:cxnLst/>
              <a:rect l="l" t="t" r="r" b="b"/>
              <a:pathLst>
                <a:path w="2489" h="2138" fill="norm" stroke="1"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25" name="Google Shape;4225;p63" hidden="0"/>
            <p:cNvSpPr/>
            <p:nvPr isPhoto="0" userDrawn="0"/>
          </p:nvSpPr>
          <p:spPr bwMode="auto">
            <a:xfrm>
              <a:off x="1914000" y="1418975"/>
              <a:ext cx="62225" cy="53350"/>
            </a:xfrm>
            <a:custGeom>
              <a:avLst/>
              <a:gdLst/>
              <a:ahLst/>
              <a:cxnLst/>
              <a:rect l="l" t="t" r="r" b="b"/>
              <a:pathLst>
                <a:path w="2489"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26" name="Google Shape;4226;p63" hidden="0"/>
            <p:cNvSpPr/>
            <p:nvPr isPhoto="0" userDrawn="0"/>
          </p:nvSpPr>
          <p:spPr bwMode="auto">
            <a:xfrm>
              <a:off x="1914000" y="1190550"/>
              <a:ext cx="62225" cy="53325"/>
            </a:xfrm>
            <a:custGeom>
              <a:avLst/>
              <a:gdLst/>
              <a:ahLst/>
              <a:cxnLst/>
              <a:rect l="l" t="t" r="r" b="b"/>
              <a:pathLst>
                <a:path w="2489"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27" name="Google Shape;4227;p63" hidden="0"/>
            <p:cNvSpPr/>
            <p:nvPr isPhoto="0" userDrawn="0"/>
          </p:nvSpPr>
          <p:spPr bwMode="auto">
            <a:xfrm>
              <a:off x="1914000" y="1114325"/>
              <a:ext cx="62225" cy="53350"/>
            </a:xfrm>
            <a:custGeom>
              <a:avLst/>
              <a:gdLst/>
              <a:ahLst/>
              <a:cxnLst/>
              <a:rect l="l" t="t" r="r" b="b"/>
              <a:pathLst>
                <a:path w="2489"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28" name="Google Shape;4228;p63" hidden="0"/>
            <p:cNvSpPr/>
            <p:nvPr isPhoto="0" userDrawn="0"/>
          </p:nvSpPr>
          <p:spPr bwMode="auto">
            <a:xfrm>
              <a:off x="1837775" y="3171074"/>
              <a:ext cx="62425" cy="53275"/>
            </a:xfrm>
            <a:custGeom>
              <a:avLst/>
              <a:gdLst/>
              <a:ahLst/>
              <a:cxnLst/>
              <a:rect l="l" t="t" r="r" b="b"/>
              <a:pathLst>
                <a:path w="2497" h="2131" fill="norm" stroke="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29" name="Google Shape;4229;p63" hidden="0"/>
            <p:cNvSpPr/>
            <p:nvPr isPhoto="0" userDrawn="0"/>
          </p:nvSpPr>
          <p:spPr bwMode="auto">
            <a:xfrm>
              <a:off x="1837775" y="2866425"/>
              <a:ext cx="62425" cy="53275"/>
            </a:xfrm>
            <a:custGeom>
              <a:avLst/>
              <a:gdLst/>
              <a:ahLst/>
              <a:cxnLst/>
              <a:rect l="l" t="t" r="r" b="b"/>
              <a:pathLst>
                <a:path w="2497" h="2131" fill="norm" stroke="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30" name="Google Shape;4230;p63" hidden="0"/>
            <p:cNvSpPr/>
            <p:nvPr isPhoto="0" userDrawn="0"/>
          </p:nvSpPr>
          <p:spPr bwMode="auto">
            <a:xfrm>
              <a:off x="1837775" y="2714000"/>
              <a:ext cx="62425" cy="53350"/>
            </a:xfrm>
            <a:custGeom>
              <a:avLst/>
              <a:gdLst/>
              <a:ahLst/>
              <a:cxnLst/>
              <a:rect l="l" t="t" r="r" b="b"/>
              <a:pathLst>
                <a:path w="2497" h="2134" fill="norm" stroke="1"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31" name="Google Shape;4231;p63" hidden="0"/>
            <p:cNvSpPr/>
            <p:nvPr isPhoto="0" userDrawn="0"/>
          </p:nvSpPr>
          <p:spPr bwMode="auto">
            <a:xfrm>
              <a:off x="1837775" y="2637775"/>
              <a:ext cx="62425" cy="53450"/>
            </a:xfrm>
            <a:custGeom>
              <a:avLst/>
              <a:gdLst/>
              <a:ahLst/>
              <a:cxnLst/>
              <a:rect l="l" t="t" r="r" b="b"/>
              <a:pathLst>
                <a:path w="2497" h="2138" fill="norm" stroke="1"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32" name="Google Shape;4232;p63" hidden="0"/>
            <p:cNvSpPr/>
            <p:nvPr isPhoto="0" userDrawn="0"/>
          </p:nvSpPr>
          <p:spPr bwMode="auto">
            <a:xfrm>
              <a:off x="1837775" y="2561575"/>
              <a:ext cx="62425" cy="53425"/>
            </a:xfrm>
            <a:custGeom>
              <a:avLst/>
              <a:gdLst/>
              <a:ahLst/>
              <a:cxnLst/>
              <a:rect l="l" t="t" r="r" b="b"/>
              <a:pathLst>
                <a:path w="2497" h="2137" fill="norm" stroke="1"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33" name="Google Shape;4233;p63" hidden="0"/>
            <p:cNvSpPr/>
            <p:nvPr isPhoto="0" userDrawn="0"/>
          </p:nvSpPr>
          <p:spPr bwMode="auto">
            <a:xfrm>
              <a:off x="1837775" y="2485550"/>
              <a:ext cx="62425" cy="53300"/>
            </a:xfrm>
            <a:custGeom>
              <a:avLst/>
              <a:gdLst/>
              <a:ahLst/>
              <a:cxnLst/>
              <a:rect l="l" t="t" r="r" b="b"/>
              <a:pathLst>
                <a:path w="2497" h="2132" fill="norm" stroke="1"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34" name="Google Shape;4234;p63" hidden="0"/>
            <p:cNvSpPr/>
            <p:nvPr isPhoto="0" userDrawn="0"/>
          </p:nvSpPr>
          <p:spPr bwMode="auto">
            <a:xfrm>
              <a:off x="1837775" y="2409350"/>
              <a:ext cx="62425" cy="53350"/>
            </a:xfrm>
            <a:custGeom>
              <a:avLst/>
              <a:gdLst/>
              <a:ahLst/>
              <a:cxnLst/>
              <a:rect l="l" t="t" r="r" b="b"/>
              <a:pathLst>
                <a:path w="2497" h="2134" fill="norm" stroke="1"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35" name="Google Shape;4235;p63" hidden="0"/>
            <p:cNvSpPr/>
            <p:nvPr isPhoto="0" userDrawn="0"/>
          </p:nvSpPr>
          <p:spPr bwMode="auto">
            <a:xfrm>
              <a:off x="1837775" y="2333125"/>
              <a:ext cx="62425" cy="53450"/>
            </a:xfrm>
            <a:custGeom>
              <a:avLst/>
              <a:gdLst/>
              <a:ahLst/>
              <a:cxnLst/>
              <a:rect l="l" t="t" r="r" b="b"/>
              <a:pathLst>
                <a:path w="2497" h="2138" fill="norm" stroke="1"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36" name="Google Shape;4236;p63" hidden="0"/>
            <p:cNvSpPr/>
            <p:nvPr isPhoto="0" userDrawn="0"/>
          </p:nvSpPr>
          <p:spPr bwMode="auto">
            <a:xfrm>
              <a:off x="1837775" y="2256925"/>
              <a:ext cx="62575" cy="53425"/>
            </a:xfrm>
            <a:custGeom>
              <a:avLst/>
              <a:gdLst/>
              <a:ahLst/>
              <a:cxnLst/>
              <a:rect l="l" t="t" r="r" b="b"/>
              <a:pathLst>
                <a:path w="2503" h="2137" fill="norm" stroke="1"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37" name="Google Shape;4237;p63" hidden="0"/>
            <p:cNvSpPr/>
            <p:nvPr isPhoto="0" userDrawn="0"/>
          </p:nvSpPr>
          <p:spPr bwMode="auto">
            <a:xfrm>
              <a:off x="1837775" y="2180700"/>
              <a:ext cx="62425" cy="53350"/>
            </a:xfrm>
            <a:custGeom>
              <a:avLst/>
              <a:gdLst/>
              <a:ahLst/>
              <a:cxnLst/>
              <a:rect l="l" t="t" r="r" b="b"/>
              <a:pathLst>
                <a:path w="2497" h="2134" fill="norm" stroke="1"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38" name="Google Shape;4238;p63" hidden="0"/>
            <p:cNvSpPr/>
            <p:nvPr isPhoto="0" userDrawn="0"/>
          </p:nvSpPr>
          <p:spPr bwMode="auto">
            <a:xfrm>
              <a:off x="1837775" y="2104500"/>
              <a:ext cx="62425" cy="53325"/>
            </a:xfrm>
            <a:custGeom>
              <a:avLst/>
              <a:gdLst/>
              <a:ahLst/>
              <a:cxnLst/>
              <a:rect l="l" t="t" r="r" b="b"/>
              <a:pathLst>
                <a:path w="2497" h="2133" fill="norm" stroke="1"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39" name="Google Shape;4239;p63" hidden="0"/>
            <p:cNvSpPr/>
            <p:nvPr isPhoto="0" userDrawn="0"/>
          </p:nvSpPr>
          <p:spPr bwMode="auto">
            <a:xfrm>
              <a:off x="1837775" y="2028275"/>
              <a:ext cx="62425" cy="53450"/>
            </a:xfrm>
            <a:custGeom>
              <a:avLst/>
              <a:gdLst/>
              <a:ahLst/>
              <a:cxnLst/>
              <a:rect l="l" t="t" r="r" b="b"/>
              <a:pathLst>
                <a:path w="2497" h="2138" fill="norm" stroke="1"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40" name="Google Shape;4240;p63" hidden="0"/>
            <p:cNvSpPr/>
            <p:nvPr isPhoto="0" userDrawn="0"/>
          </p:nvSpPr>
          <p:spPr bwMode="auto">
            <a:xfrm>
              <a:off x="1837775" y="1952050"/>
              <a:ext cx="62425" cy="53450"/>
            </a:xfrm>
            <a:custGeom>
              <a:avLst/>
              <a:gdLst/>
              <a:ahLst/>
              <a:cxnLst/>
              <a:rect l="l" t="t" r="r" b="b"/>
              <a:pathLst>
                <a:path w="2497" h="2138" fill="norm" stroke="1"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41" name="Google Shape;4241;p63" hidden="0"/>
            <p:cNvSpPr/>
            <p:nvPr isPhoto="0" userDrawn="0"/>
          </p:nvSpPr>
          <p:spPr bwMode="auto">
            <a:xfrm>
              <a:off x="1837775" y="1647400"/>
              <a:ext cx="62425" cy="53450"/>
            </a:xfrm>
            <a:custGeom>
              <a:avLst/>
              <a:gdLst/>
              <a:ahLst/>
              <a:cxnLst/>
              <a:rect l="l" t="t" r="r" b="b"/>
              <a:pathLst>
                <a:path w="2497" h="2138" fill="norm" stroke="1"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42" name="Google Shape;4242;p63" hidden="0"/>
            <p:cNvSpPr/>
            <p:nvPr isPhoto="0" userDrawn="0"/>
          </p:nvSpPr>
          <p:spPr bwMode="auto">
            <a:xfrm>
              <a:off x="1837775" y="1571400"/>
              <a:ext cx="62425" cy="53250"/>
            </a:xfrm>
            <a:custGeom>
              <a:avLst/>
              <a:gdLst/>
              <a:ahLst/>
              <a:cxnLst/>
              <a:rect l="l" t="t" r="r" b="b"/>
              <a:pathLst>
                <a:path w="2497" h="2130" fill="norm" stroke="1"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43" name="Google Shape;4243;p63" hidden="0"/>
            <p:cNvSpPr/>
            <p:nvPr isPhoto="0" userDrawn="0"/>
          </p:nvSpPr>
          <p:spPr bwMode="auto">
            <a:xfrm>
              <a:off x="1837775" y="1418975"/>
              <a:ext cx="62425" cy="53350"/>
            </a:xfrm>
            <a:custGeom>
              <a:avLst/>
              <a:gdLst/>
              <a:ahLst/>
              <a:cxnLst/>
              <a:rect l="l" t="t" r="r" b="b"/>
              <a:pathLst>
                <a:path w="2497" h="2134" fill="norm" stroke="1"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44" name="Google Shape;4244;p63" hidden="0"/>
            <p:cNvSpPr/>
            <p:nvPr isPhoto="0" userDrawn="0"/>
          </p:nvSpPr>
          <p:spPr bwMode="auto">
            <a:xfrm>
              <a:off x="1837775" y="1190550"/>
              <a:ext cx="62425" cy="53325"/>
            </a:xfrm>
            <a:custGeom>
              <a:avLst/>
              <a:gdLst/>
              <a:ahLst/>
              <a:cxnLst/>
              <a:rect l="l" t="t" r="r" b="b"/>
              <a:pathLst>
                <a:path w="2497" h="2133" fill="norm" stroke="1"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45" name="Google Shape;4245;p63" hidden="0"/>
            <p:cNvSpPr/>
            <p:nvPr isPhoto="0" userDrawn="0"/>
          </p:nvSpPr>
          <p:spPr bwMode="auto">
            <a:xfrm>
              <a:off x="1837775" y="1114325"/>
              <a:ext cx="62425" cy="53350"/>
            </a:xfrm>
            <a:custGeom>
              <a:avLst/>
              <a:gdLst/>
              <a:ahLst/>
              <a:cxnLst/>
              <a:rect l="l" t="t" r="r" b="b"/>
              <a:pathLst>
                <a:path w="2497" h="2134" fill="norm" stroke="1"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46" name="Google Shape;4246;p63" hidden="0"/>
            <p:cNvSpPr/>
            <p:nvPr isPhoto="0" userDrawn="0"/>
          </p:nvSpPr>
          <p:spPr bwMode="auto">
            <a:xfrm>
              <a:off x="1761775" y="3171074"/>
              <a:ext cx="62225" cy="53275"/>
            </a:xfrm>
            <a:custGeom>
              <a:avLst/>
              <a:gdLst/>
              <a:ahLst/>
              <a:cxnLst/>
              <a:rect l="l" t="t" r="r" b="b"/>
              <a:pathLst>
                <a:path w="2489" h="2131" fill="norm" stroke="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47" name="Google Shape;4247;p63" hidden="0"/>
            <p:cNvSpPr/>
            <p:nvPr isPhoto="0" userDrawn="0"/>
          </p:nvSpPr>
          <p:spPr bwMode="auto">
            <a:xfrm>
              <a:off x="1761775" y="3094850"/>
              <a:ext cx="62225" cy="53350"/>
            </a:xfrm>
            <a:custGeom>
              <a:avLst/>
              <a:gdLst/>
              <a:ahLst/>
              <a:cxnLst/>
              <a:rect l="l" t="t" r="r" b="b"/>
              <a:pathLst>
                <a:path w="2489" h="2134" fill="norm" stroke="1"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48" name="Google Shape;4248;p63" hidden="0"/>
            <p:cNvSpPr/>
            <p:nvPr isPhoto="0" userDrawn="0"/>
          </p:nvSpPr>
          <p:spPr bwMode="auto">
            <a:xfrm>
              <a:off x="1761775" y="3018650"/>
              <a:ext cx="62225" cy="53425"/>
            </a:xfrm>
            <a:custGeom>
              <a:avLst/>
              <a:gdLst/>
              <a:ahLst/>
              <a:cxnLst/>
              <a:rect l="l" t="t" r="r" b="b"/>
              <a:pathLst>
                <a:path w="2489" h="2137" fill="norm" stroke="1"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49" name="Google Shape;4249;p63" hidden="0"/>
            <p:cNvSpPr/>
            <p:nvPr isPhoto="0" userDrawn="0"/>
          </p:nvSpPr>
          <p:spPr bwMode="auto">
            <a:xfrm>
              <a:off x="1761775" y="2561575"/>
              <a:ext cx="62225" cy="53425"/>
            </a:xfrm>
            <a:custGeom>
              <a:avLst/>
              <a:gdLst/>
              <a:ahLst/>
              <a:cxnLst/>
              <a:rect l="l" t="t" r="r" b="b"/>
              <a:pathLst>
                <a:path w="2489" h="2137" fill="norm" stroke="1"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50" name="Google Shape;4250;p63" hidden="0"/>
            <p:cNvSpPr/>
            <p:nvPr isPhoto="0" userDrawn="0"/>
          </p:nvSpPr>
          <p:spPr bwMode="auto">
            <a:xfrm>
              <a:off x="1761775" y="2485550"/>
              <a:ext cx="62225" cy="53300"/>
            </a:xfrm>
            <a:custGeom>
              <a:avLst/>
              <a:gdLst/>
              <a:ahLst/>
              <a:cxnLst/>
              <a:rect l="l" t="t" r="r" b="b"/>
              <a:pathLst>
                <a:path w="2489" h="2132" fill="norm" stroke="1"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51" name="Google Shape;4251;p63" hidden="0"/>
            <p:cNvSpPr/>
            <p:nvPr isPhoto="0" userDrawn="0"/>
          </p:nvSpPr>
          <p:spPr bwMode="auto">
            <a:xfrm>
              <a:off x="1761775" y="2409350"/>
              <a:ext cx="62225" cy="53350"/>
            </a:xfrm>
            <a:custGeom>
              <a:avLst/>
              <a:gdLst/>
              <a:ahLst/>
              <a:cxnLst/>
              <a:rect l="l" t="t" r="r" b="b"/>
              <a:pathLst>
                <a:path w="2489" h="2134"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52" name="Google Shape;4252;p63" hidden="0"/>
            <p:cNvSpPr/>
            <p:nvPr isPhoto="0" userDrawn="0"/>
          </p:nvSpPr>
          <p:spPr bwMode="auto">
            <a:xfrm>
              <a:off x="1761775" y="2333125"/>
              <a:ext cx="62225" cy="53450"/>
            </a:xfrm>
            <a:custGeom>
              <a:avLst/>
              <a:gdLst/>
              <a:ahLst/>
              <a:cxnLst/>
              <a:rect l="l" t="t" r="r" b="b"/>
              <a:pathLst>
                <a:path w="2489" h="2138" fill="norm" stroke="1"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53" name="Google Shape;4253;p63" hidden="0"/>
            <p:cNvSpPr/>
            <p:nvPr isPhoto="0" userDrawn="0"/>
          </p:nvSpPr>
          <p:spPr bwMode="auto">
            <a:xfrm>
              <a:off x="1761775" y="2256925"/>
              <a:ext cx="62350" cy="53425"/>
            </a:xfrm>
            <a:custGeom>
              <a:avLst/>
              <a:gdLst/>
              <a:ahLst/>
              <a:cxnLst/>
              <a:rect l="l" t="t" r="r" b="b"/>
              <a:pathLst>
                <a:path w="2494" h="2137" fill="norm" stroke="1"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54" name="Google Shape;4254;p63" hidden="0"/>
            <p:cNvSpPr/>
            <p:nvPr isPhoto="0" userDrawn="0"/>
          </p:nvSpPr>
          <p:spPr bwMode="auto">
            <a:xfrm>
              <a:off x="1761775" y="2180700"/>
              <a:ext cx="62225" cy="53350"/>
            </a:xfrm>
            <a:custGeom>
              <a:avLst/>
              <a:gdLst/>
              <a:ahLst/>
              <a:cxnLst/>
              <a:rect l="l" t="t" r="r" b="b"/>
              <a:pathLst>
                <a:path w="2489" h="2134" fill="norm" stroke="1"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55" name="Google Shape;4255;p63" hidden="0"/>
            <p:cNvSpPr/>
            <p:nvPr isPhoto="0" userDrawn="0"/>
          </p:nvSpPr>
          <p:spPr bwMode="auto">
            <a:xfrm>
              <a:off x="1761775" y="2104500"/>
              <a:ext cx="62225" cy="53325"/>
            </a:xfrm>
            <a:custGeom>
              <a:avLst/>
              <a:gdLst/>
              <a:ahLst/>
              <a:cxnLst/>
              <a:rect l="l" t="t" r="r" b="b"/>
              <a:pathLst>
                <a:path w="2489" h="2133"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56" name="Google Shape;4256;p63" hidden="0"/>
            <p:cNvSpPr/>
            <p:nvPr isPhoto="0" userDrawn="0"/>
          </p:nvSpPr>
          <p:spPr bwMode="auto">
            <a:xfrm>
              <a:off x="1761775" y="2028275"/>
              <a:ext cx="62225" cy="53450"/>
            </a:xfrm>
            <a:custGeom>
              <a:avLst/>
              <a:gdLst/>
              <a:ahLst/>
              <a:cxnLst/>
              <a:rect l="l" t="t" r="r" b="b"/>
              <a:pathLst>
                <a:path w="2489" h="2138" fill="norm" stroke="1"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57" name="Google Shape;4257;p63" hidden="0"/>
            <p:cNvSpPr/>
            <p:nvPr isPhoto="0" userDrawn="0"/>
          </p:nvSpPr>
          <p:spPr bwMode="auto">
            <a:xfrm>
              <a:off x="1761775" y="1952050"/>
              <a:ext cx="62225" cy="53450"/>
            </a:xfrm>
            <a:custGeom>
              <a:avLst/>
              <a:gdLst/>
              <a:ahLst/>
              <a:cxnLst/>
              <a:rect l="l" t="t" r="r" b="b"/>
              <a:pathLst>
                <a:path w="2489" h="2138" fill="norm" stroke="1"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58" name="Google Shape;4258;p63" hidden="0"/>
            <p:cNvSpPr/>
            <p:nvPr isPhoto="0" userDrawn="0"/>
          </p:nvSpPr>
          <p:spPr bwMode="auto">
            <a:xfrm>
              <a:off x="1761775" y="1647400"/>
              <a:ext cx="62225" cy="53450"/>
            </a:xfrm>
            <a:custGeom>
              <a:avLst/>
              <a:gdLst/>
              <a:ahLst/>
              <a:cxnLst/>
              <a:rect l="l" t="t" r="r" b="b"/>
              <a:pathLst>
                <a:path w="2489" h="2138" fill="norm" stroke="1"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59" name="Google Shape;4259;p63" hidden="0"/>
            <p:cNvSpPr/>
            <p:nvPr isPhoto="0" userDrawn="0"/>
          </p:nvSpPr>
          <p:spPr bwMode="auto">
            <a:xfrm>
              <a:off x="1761775" y="1418975"/>
              <a:ext cx="62225" cy="53350"/>
            </a:xfrm>
            <a:custGeom>
              <a:avLst/>
              <a:gdLst/>
              <a:ahLst/>
              <a:cxnLst/>
              <a:rect l="l" t="t" r="r" b="b"/>
              <a:pathLst>
                <a:path w="2489" h="2134" fill="norm" stroke="1"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60" name="Google Shape;4260;p63" hidden="0"/>
            <p:cNvSpPr/>
            <p:nvPr isPhoto="0" userDrawn="0"/>
          </p:nvSpPr>
          <p:spPr bwMode="auto">
            <a:xfrm>
              <a:off x="1761775" y="1190550"/>
              <a:ext cx="62225" cy="53325"/>
            </a:xfrm>
            <a:custGeom>
              <a:avLst/>
              <a:gdLst/>
              <a:ahLst/>
              <a:cxnLst/>
              <a:rect l="l" t="t" r="r" b="b"/>
              <a:pathLst>
                <a:path w="2489" h="2133"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61" name="Google Shape;4261;p63" hidden="0"/>
            <p:cNvSpPr/>
            <p:nvPr isPhoto="0" userDrawn="0"/>
          </p:nvSpPr>
          <p:spPr bwMode="auto">
            <a:xfrm>
              <a:off x="1761775" y="1114325"/>
              <a:ext cx="62225" cy="53350"/>
            </a:xfrm>
            <a:custGeom>
              <a:avLst/>
              <a:gdLst/>
              <a:ahLst/>
              <a:cxnLst/>
              <a:rect l="l" t="t" r="r" b="b"/>
              <a:pathLst>
                <a:path w="2489" h="2134" fill="norm" stroke="1"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62" name="Google Shape;4262;p63" hidden="0"/>
            <p:cNvSpPr/>
            <p:nvPr isPhoto="0" userDrawn="0"/>
          </p:nvSpPr>
          <p:spPr bwMode="auto">
            <a:xfrm>
              <a:off x="1685550" y="3018650"/>
              <a:ext cx="62225" cy="53425"/>
            </a:xfrm>
            <a:custGeom>
              <a:avLst/>
              <a:gdLst/>
              <a:ahLst/>
              <a:cxnLst/>
              <a:rect l="l" t="t" r="r" b="b"/>
              <a:pathLst>
                <a:path w="2489" h="2137" fill="norm" stroke="1"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63" name="Google Shape;4263;p63" hidden="0"/>
            <p:cNvSpPr/>
            <p:nvPr isPhoto="0" userDrawn="0"/>
          </p:nvSpPr>
          <p:spPr bwMode="auto">
            <a:xfrm>
              <a:off x="1685550" y="2942425"/>
              <a:ext cx="62225" cy="53450"/>
            </a:xfrm>
            <a:custGeom>
              <a:avLst/>
              <a:gdLst/>
              <a:ahLst/>
              <a:cxnLst/>
              <a:rect l="l" t="t" r="r" b="b"/>
              <a:pathLst>
                <a:path w="2489" h="2138" fill="norm" stroke="1"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64" name="Google Shape;4264;p63" hidden="0"/>
            <p:cNvSpPr/>
            <p:nvPr isPhoto="0" userDrawn="0"/>
          </p:nvSpPr>
          <p:spPr bwMode="auto">
            <a:xfrm>
              <a:off x="1685550" y="2866425"/>
              <a:ext cx="62225" cy="53275"/>
            </a:xfrm>
            <a:custGeom>
              <a:avLst/>
              <a:gdLst/>
              <a:ahLst/>
              <a:cxnLst/>
              <a:rect l="l" t="t" r="r" b="b"/>
              <a:pathLst>
                <a:path w="2489" h="2131" fill="norm" stroke="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65" name="Google Shape;4265;p63" hidden="0"/>
            <p:cNvSpPr/>
            <p:nvPr isPhoto="0" userDrawn="0"/>
          </p:nvSpPr>
          <p:spPr bwMode="auto">
            <a:xfrm>
              <a:off x="1685550" y="2561575"/>
              <a:ext cx="62225" cy="53425"/>
            </a:xfrm>
            <a:custGeom>
              <a:avLst/>
              <a:gdLst/>
              <a:ahLst/>
              <a:cxnLst/>
              <a:rect l="l" t="t" r="r" b="b"/>
              <a:pathLst>
                <a:path w="2489" h="2137" fill="norm" stroke="1"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66" name="Google Shape;4266;p63" hidden="0"/>
            <p:cNvSpPr/>
            <p:nvPr isPhoto="0" userDrawn="0"/>
          </p:nvSpPr>
          <p:spPr bwMode="auto">
            <a:xfrm>
              <a:off x="1685550" y="2485550"/>
              <a:ext cx="62225" cy="53300"/>
            </a:xfrm>
            <a:custGeom>
              <a:avLst/>
              <a:gdLst/>
              <a:ahLst/>
              <a:cxnLst/>
              <a:rect l="l" t="t" r="r" b="b"/>
              <a:pathLst>
                <a:path w="2489" h="2132" fill="norm" stroke="1"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67" name="Google Shape;4267;p63" hidden="0"/>
            <p:cNvSpPr/>
            <p:nvPr isPhoto="0" userDrawn="0"/>
          </p:nvSpPr>
          <p:spPr bwMode="auto">
            <a:xfrm>
              <a:off x="1685550" y="2409350"/>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68" name="Google Shape;4268;p63" hidden="0"/>
            <p:cNvSpPr/>
            <p:nvPr isPhoto="0" userDrawn="0"/>
          </p:nvSpPr>
          <p:spPr bwMode="auto">
            <a:xfrm>
              <a:off x="1685550" y="2333125"/>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69" name="Google Shape;4269;p63" hidden="0"/>
            <p:cNvSpPr/>
            <p:nvPr isPhoto="0" userDrawn="0"/>
          </p:nvSpPr>
          <p:spPr bwMode="auto">
            <a:xfrm>
              <a:off x="1685550" y="2256925"/>
              <a:ext cx="62375" cy="53425"/>
            </a:xfrm>
            <a:custGeom>
              <a:avLst/>
              <a:gdLst/>
              <a:ahLst/>
              <a:cxnLst/>
              <a:rect l="l" t="t" r="r" b="b"/>
              <a:pathLst>
                <a:path w="2495" h="2137" fill="norm" stroke="1"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70" name="Google Shape;4270;p63" hidden="0"/>
            <p:cNvSpPr/>
            <p:nvPr isPhoto="0" userDrawn="0"/>
          </p:nvSpPr>
          <p:spPr bwMode="auto">
            <a:xfrm>
              <a:off x="1685550" y="2180700"/>
              <a:ext cx="62225" cy="53350"/>
            </a:xfrm>
            <a:custGeom>
              <a:avLst/>
              <a:gdLst/>
              <a:ahLst/>
              <a:cxnLst/>
              <a:rect l="l" t="t" r="r" b="b"/>
              <a:pathLst>
                <a:path w="2489" h="2134" fill="norm" stroke="1"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71" name="Google Shape;4271;p63" hidden="0"/>
            <p:cNvSpPr/>
            <p:nvPr isPhoto="0" userDrawn="0"/>
          </p:nvSpPr>
          <p:spPr bwMode="auto">
            <a:xfrm>
              <a:off x="1685550" y="21045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72" name="Google Shape;4272;p63" hidden="0"/>
            <p:cNvSpPr/>
            <p:nvPr isPhoto="0" userDrawn="0"/>
          </p:nvSpPr>
          <p:spPr bwMode="auto">
            <a:xfrm>
              <a:off x="1685550" y="2028275"/>
              <a:ext cx="62225" cy="53450"/>
            </a:xfrm>
            <a:custGeom>
              <a:avLst/>
              <a:gdLst/>
              <a:ahLst/>
              <a:cxnLst/>
              <a:rect l="l" t="t" r="r" b="b"/>
              <a:pathLst>
                <a:path w="2489" h="2138" fill="norm" stroke="1"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73" name="Google Shape;4273;p63" hidden="0"/>
            <p:cNvSpPr/>
            <p:nvPr isPhoto="0" userDrawn="0"/>
          </p:nvSpPr>
          <p:spPr bwMode="auto">
            <a:xfrm>
              <a:off x="1685550" y="1952050"/>
              <a:ext cx="62225" cy="53450"/>
            </a:xfrm>
            <a:custGeom>
              <a:avLst/>
              <a:gdLst/>
              <a:ahLst/>
              <a:cxnLst/>
              <a:rect l="l" t="t" r="r" b="b"/>
              <a:pathLst>
                <a:path w="2489" h="2138" fill="norm" stroke="1"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74" name="Google Shape;4274;p63" hidden="0"/>
            <p:cNvSpPr/>
            <p:nvPr isPhoto="0" userDrawn="0"/>
          </p:nvSpPr>
          <p:spPr bwMode="auto">
            <a:xfrm>
              <a:off x="1685550" y="1876050"/>
              <a:ext cx="62225" cy="53275"/>
            </a:xfrm>
            <a:custGeom>
              <a:avLst/>
              <a:gdLst/>
              <a:ahLst/>
              <a:cxnLst/>
              <a:rect l="l" t="t" r="r" b="b"/>
              <a:pathLst>
                <a:path w="2489" h="2131" fill="norm" stroke="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75" name="Google Shape;4275;p63" hidden="0"/>
            <p:cNvSpPr/>
            <p:nvPr isPhoto="0" userDrawn="0"/>
          </p:nvSpPr>
          <p:spPr bwMode="auto">
            <a:xfrm>
              <a:off x="1685550" y="1647400"/>
              <a:ext cx="62225" cy="53450"/>
            </a:xfrm>
            <a:custGeom>
              <a:avLst/>
              <a:gdLst/>
              <a:ahLst/>
              <a:cxnLst/>
              <a:rect l="l" t="t" r="r" b="b"/>
              <a:pathLst>
                <a:path w="2489" h="2138" fill="norm" stroke="1"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76" name="Google Shape;4276;p63" hidden="0"/>
            <p:cNvSpPr/>
            <p:nvPr isPhoto="0" userDrawn="0"/>
          </p:nvSpPr>
          <p:spPr bwMode="auto">
            <a:xfrm>
              <a:off x="1685550" y="1342750"/>
              <a:ext cx="62225" cy="53450"/>
            </a:xfrm>
            <a:custGeom>
              <a:avLst/>
              <a:gdLst/>
              <a:ahLst/>
              <a:cxnLst/>
              <a:rect l="l" t="t" r="r" b="b"/>
              <a:pathLst>
                <a:path w="2489" h="2138" fill="norm" stroke="1"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77" name="Google Shape;4277;p63" hidden="0"/>
            <p:cNvSpPr/>
            <p:nvPr isPhoto="0" userDrawn="0"/>
          </p:nvSpPr>
          <p:spPr bwMode="auto">
            <a:xfrm>
              <a:off x="1685550" y="111432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78" name="Google Shape;4278;p63" hidden="0"/>
            <p:cNvSpPr/>
            <p:nvPr isPhoto="0" userDrawn="0"/>
          </p:nvSpPr>
          <p:spPr bwMode="auto">
            <a:xfrm>
              <a:off x="1609350" y="2942425"/>
              <a:ext cx="62200" cy="53450"/>
            </a:xfrm>
            <a:custGeom>
              <a:avLst/>
              <a:gdLst/>
              <a:ahLst/>
              <a:cxnLst/>
              <a:rect l="l" t="t" r="r" b="b"/>
              <a:pathLst>
                <a:path w="2488" h="2138" fill="norm" stroke="1"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79" name="Google Shape;4279;p63" hidden="0"/>
            <p:cNvSpPr/>
            <p:nvPr isPhoto="0" userDrawn="0"/>
          </p:nvSpPr>
          <p:spPr bwMode="auto">
            <a:xfrm>
              <a:off x="1609350" y="2866425"/>
              <a:ext cx="62200" cy="53275"/>
            </a:xfrm>
            <a:custGeom>
              <a:avLst/>
              <a:gdLst/>
              <a:ahLst/>
              <a:cxnLst/>
              <a:rect l="l" t="t" r="r" b="b"/>
              <a:pathLst>
                <a:path w="2488" h="2131" fill="norm" stroke="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80" name="Google Shape;4280;p63" hidden="0"/>
            <p:cNvSpPr/>
            <p:nvPr isPhoto="0" userDrawn="0"/>
          </p:nvSpPr>
          <p:spPr bwMode="auto">
            <a:xfrm>
              <a:off x="1609350" y="2561575"/>
              <a:ext cx="62200" cy="53425"/>
            </a:xfrm>
            <a:custGeom>
              <a:avLst/>
              <a:gdLst/>
              <a:ahLst/>
              <a:cxnLst/>
              <a:rect l="l" t="t" r="r" b="b"/>
              <a:pathLst>
                <a:path w="2488"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81" name="Google Shape;4281;p63" hidden="0"/>
            <p:cNvSpPr/>
            <p:nvPr isPhoto="0" userDrawn="0"/>
          </p:nvSpPr>
          <p:spPr bwMode="auto">
            <a:xfrm>
              <a:off x="1609350" y="2485550"/>
              <a:ext cx="62200" cy="53300"/>
            </a:xfrm>
            <a:custGeom>
              <a:avLst/>
              <a:gdLst/>
              <a:ahLst/>
              <a:cxnLst/>
              <a:rect l="l" t="t" r="r" b="b"/>
              <a:pathLst>
                <a:path w="2488" h="2132" fill="norm" stroke="1"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82" name="Google Shape;4282;p63" hidden="0"/>
            <p:cNvSpPr/>
            <p:nvPr isPhoto="0" userDrawn="0"/>
          </p:nvSpPr>
          <p:spPr bwMode="auto">
            <a:xfrm>
              <a:off x="1609350" y="2409350"/>
              <a:ext cx="62200" cy="53350"/>
            </a:xfrm>
            <a:custGeom>
              <a:avLst/>
              <a:gdLst/>
              <a:ahLst/>
              <a:cxnLst/>
              <a:rect l="l" t="t" r="r" b="b"/>
              <a:pathLst>
                <a:path w="2488"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83" name="Google Shape;4283;p63" hidden="0"/>
            <p:cNvSpPr/>
            <p:nvPr isPhoto="0" userDrawn="0"/>
          </p:nvSpPr>
          <p:spPr bwMode="auto">
            <a:xfrm>
              <a:off x="1609350" y="2333125"/>
              <a:ext cx="62200" cy="53450"/>
            </a:xfrm>
            <a:custGeom>
              <a:avLst/>
              <a:gdLst/>
              <a:ahLst/>
              <a:cxnLst/>
              <a:rect l="l" t="t" r="r" b="b"/>
              <a:pathLst>
                <a:path w="2488" h="2138" fill="norm" stroke="1"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84" name="Google Shape;4284;p63" hidden="0"/>
            <p:cNvSpPr/>
            <p:nvPr isPhoto="0" userDrawn="0"/>
          </p:nvSpPr>
          <p:spPr bwMode="auto">
            <a:xfrm>
              <a:off x="1609350" y="2256925"/>
              <a:ext cx="62350" cy="53425"/>
            </a:xfrm>
            <a:custGeom>
              <a:avLst/>
              <a:gdLst/>
              <a:ahLst/>
              <a:cxnLst/>
              <a:rect l="l" t="t" r="r" b="b"/>
              <a:pathLst>
                <a:path w="2494" h="2137" fill="norm" stroke="1"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85" name="Google Shape;4285;p63" hidden="0"/>
            <p:cNvSpPr/>
            <p:nvPr isPhoto="0" userDrawn="0"/>
          </p:nvSpPr>
          <p:spPr bwMode="auto">
            <a:xfrm>
              <a:off x="1609350" y="2180700"/>
              <a:ext cx="62200" cy="53350"/>
            </a:xfrm>
            <a:custGeom>
              <a:avLst/>
              <a:gdLst/>
              <a:ahLst/>
              <a:cxnLst/>
              <a:rect l="l" t="t" r="r" b="b"/>
              <a:pathLst>
                <a:path w="2488" h="2134" fill="norm" stroke="1"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86" name="Google Shape;4286;p63" hidden="0"/>
            <p:cNvSpPr/>
            <p:nvPr isPhoto="0" userDrawn="0"/>
          </p:nvSpPr>
          <p:spPr bwMode="auto">
            <a:xfrm>
              <a:off x="1609350" y="2104500"/>
              <a:ext cx="62200" cy="53325"/>
            </a:xfrm>
            <a:custGeom>
              <a:avLst/>
              <a:gdLst/>
              <a:ahLst/>
              <a:cxnLst/>
              <a:rect l="l" t="t" r="r" b="b"/>
              <a:pathLst>
                <a:path w="2488"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87" name="Google Shape;4287;p63" hidden="0"/>
            <p:cNvSpPr/>
            <p:nvPr isPhoto="0" userDrawn="0"/>
          </p:nvSpPr>
          <p:spPr bwMode="auto">
            <a:xfrm>
              <a:off x="1609350" y="2028275"/>
              <a:ext cx="62200" cy="53450"/>
            </a:xfrm>
            <a:custGeom>
              <a:avLst/>
              <a:gdLst/>
              <a:ahLst/>
              <a:cxnLst/>
              <a:rect l="l" t="t" r="r" b="b"/>
              <a:pathLst>
                <a:path w="2488" h="2138" fill="norm" stroke="1"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88" name="Google Shape;4288;p63" hidden="0"/>
            <p:cNvSpPr/>
            <p:nvPr isPhoto="0" userDrawn="0"/>
          </p:nvSpPr>
          <p:spPr bwMode="auto">
            <a:xfrm>
              <a:off x="1609350" y="1952050"/>
              <a:ext cx="62200" cy="53450"/>
            </a:xfrm>
            <a:custGeom>
              <a:avLst/>
              <a:gdLst/>
              <a:ahLst/>
              <a:cxnLst/>
              <a:rect l="l" t="t" r="r" b="b"/>
              <a:pathLst>
                <a:path w="2488"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89" name="Google Shape;4289;p63" hidden="0"/>
            <p:cNvSpPr/>
            <p:nvPr isPhoto="0" userDrawn="0"/>
          </p:nvSpPr>
          <p:spPr bwMode="auto">
            <a:xfrm>
              <a:off x="1609350" y="1876050"/>
              <a:ext cx="62200" cy="53275"/>
            </a:xfrm>
            <a:custGeom>
              <a:avLst/>
              <a:gdLst/>
              <a:ahLst/>
              <a:cxnLst/>
              <a:rect l="l" t="t" r="r" b="b"/>
              <a:pathLst>
                <a:path w="2488" h="2131" fill="norm" stroke="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90" name="Google Shape;4290;p63" hidden="0"/>
            <p:cNvSpPr/>
            <p:nvPr isPhoto="0" userDrawn="0"/>
          </p:nvSpPr>
          <p:spPr bwMode="auto">
            <a:xfrm>
              <a:off x="1609350" y="1723625"/>
              <a:ext cx="62200" cy="53350"/>
            </a:xfrm>
            <a:custGeom>
              <a:avLst/>
              <a:gdLst/>
              <a:ahLst/>
              <a:cxnLst/>
              <a:rect l="l" t="t" r="r" b="b"/>
              <a:pathLst>
                <a:path w="2488"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91" name="Google Shape;4291;p63" hidden="0"/>
            <p:cNvSpPr/>
            <p:nvPr isPhoto="0" userDrawn="0"/>
          </p:nvSpPr>
          <p:spPr bwMode="auto">
            <a:xfrm>
              <a:off x="1609350" y="1647400"/>
              <a:ext cx="62200" cy="53450"/>
            </a:xfrm>
            <a:custGeom>
              <a:avLst/>
              <a:gdLst/>
              <a:ahLst/>
              <a:cxnLst/>
              <a:rect l="l" t="t" r="r" b="b"/>
              <a:pathLst>
                <a:path w="2488" h="2138" fill="norm" stroke="1"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92" name="Google Shape;4292;p63" hidden="0"/>
            <p:cNvSpPr/>
            <p:nvPr isPhoto="0" userDrawn="0"/>
          </p:nvSpPr>
          <p:spPr bwMode="auto">
            <a:xfrm>
              <a:off x="1609350" y="1571400"/>
              <a:ext cx="62200" cy="53250"/>
            </a:xfrm>
            <a:custGeom>
              <a:avLst/>
              <a:gdLst/>
              <a:ahLst/>
              <a:cxnLst/>
              <a:rect l="l" t="t" r="r" b="b"/>
              <a:pathLst>
                <a:path w="2488"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93" name="Google Shape;4293;p63" hidden="0"/>
            <p:cNvSpPr/>
            <p:nvPr isPhoto="0" userDrawn="0"/>
          </p:nvSpPr>
          <p:spPr bwMode="auto">
            <a:xfrm>
              <a:off x="1609350" y="1495200"/>
              <a:ext cx="62200" cy="53325"/>
            </a:xfrm>
            <a:custGeom>
              <a:avLst/>
              <a:gdLst/>
              <a:ahLst/>
              <a:cxnLst/>
              <a:rect l="l" t="t" r="r" b="b"/>
              <a:pathLst>
                <a:path w="2488"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94" name="Google Shape;4294;p63" hidden="0"/>
            <p:cNvSpPr/>
            <p:nvPr isPhoto="0" userDrawn="0"/>
          </p:nvSpPr>
          <p:spPr bwMode="auto">
            <a:xfrm>
              <a:off x="1609350" y="1266550"/>
              <a:ext cx="62200" cy="53450"/>
            </a:xfrm>
            <a:custGeom>
              <a:avLst/>
              <a:gdLst/>
              <a:ahLst/>
              <a:cxnLst/>
              <a:rect l="l" t="t" r="r" b="b"/>
              <a:pathLst>
                <a:path w="2488" h="2138" fill="norm" stroke="1"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95" name="Google Shape;4295;p63" hidden="0"/>
            <p:cNvSpPr/>
            <p:nvPr isPhoto="0" userDrawn="0"/>
          </p:nvSpPr>
          <p:spPr bwMode="auto">
            <a:xfrm>
              <a:off x="1609350" y="1114325"/>
              <a:ext cx="62200" cy="53350"/>
            </a:xfrm>
            <a:custGeom>
              <a:avLst/>
              <a:gdLst/>
              <a:ahLst/>
              <a:cxnLst/>
              <a:rect l="l" t="t" r="r" b="b"/>
              <a:pathLst>
                <a:path w="2488"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96" name="Google Shape;4296;p63" hidden="0"/>
            <p:cNvSpPr/>
            <p:nvPr isPhoto="0" userDrawn="0"/>
          </p:nvSpPr>
          <p:spPr bwMode="auto">
            <a:xfrm>
              <a:off x="1533125" y="2942425"/>
              <a:ext cx="62425" cy="53450"/>
            </a:xfrm>
            <a:custGeom>
              <a:avLst/>
              <a:gdLst/>
              <a:ahLst/>
              <a:cxnLst/>
              <a:rect l="l" t="t" r="r" b="b"/>
              <a:pathLst>
                <a:path w="2497" h="2138" fill="norm" stroke="1"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97" name="Google Shape;4297;p63" hidden="0"/>
            <p:cNvSpPr/>
            <p:nvPr isPhoto="0" userDrawn="0"/>
          </p:nvSpPr>
          <p:spPr bwMode="auto">
            <a:xfrm>
              <a:off x="1533125" y="2866425"/>
              <a:ext cx="62425" cy="53275"/>
            </a:xfrm>
            <a:custGeom>
              <a:avLst/>
              <a:gdLst/>
              <a:ahLst/>
              <a:cxnLst/>
              <a:rect l="l" t="t" r="r" b="b"/>
              <a:pathLst>
                <a:path w="2497" h="2131" fill="norm" stroke="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98" name="Google Shape;4298;p63" hidden="0"/>
            <p:cNvSpPr/>
            <p:nvPr isPhoto="0" userDrawn="0"/>
          </p:nvSpPr>
          <p:spPr bwMode="auto">
            <a:xfrm>
              <a:off x="1533125" y="2561575"/>
              <a:ext cx="62425" cy="53425"/>
            </a:xfrm>
            <a:custGeom>
              <a:avLst/>
              <a:gdLst/>
              <a:ahLst/>
              <a:cxnLst/>
              <a:rect l="l" t="t" r="r" b="b"/>
              <a:pathLst>
                <a:path w="2497" h="2137" fill="norm" stroke="1"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299" name="Google Shape;4299;p63" hidden="0"/>
            <p:cNvSpPr/>
            <p:nvPr isPhoto="0" userDrawn="0"/>
          </p:nvSpPr>
          <p:spPr bwMode="auto">
            <a:xfrm>
              <a:off x="1533125" y="2485550"/>
              <a:ext cx="62425" cy="53300"/>
            </a:xfrm>
            <a:custGeom>
              <a:avLst/>
              <a:gdLst/>
              <a:ahLst/>
              <a:cxnLst/>
              <a:rect l="l" t="t" r="r" b="b"/>
              <a:pathLst>
                <a:path w="2497" h="2132" fill="norm" stroke="1"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00" name="Google Shape;4300;p63" hidden="0"/>
            <p:cNvSpPr/>
            <p:nvPr isPhoto="0" userDrawn="0"/>
          </p:nvSpPr>
          <p:spPr bwMode="auto">
            <a:xfrm>
              <a:off x="1533125" y="2409350"/>
              <a:ext cx="62425" cy="53350"/>
            </a:xfrm>
            <a:custGeom>
              <a:avLst/>
              <a:gdLst/>
              <a:ahLst/>
              <a:cxnLst/>
              <a:rect l="l" t="t" r="r" b="b"/>
              <a:pathLst>
                <a:path w="2497" h="2134"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01" name="Google Shape;4301;p63" hidden="0"/>
            <p:cNvSpPr/>
            <p:nvPr isPhoto="0" userDrawn="0"/>
          </p:nvSpPr>
          <p:spPr bwMode="auto">
            <a:xfrm>
              <a:off x="1533125" y="2333125"/>
              <a:ext cx="62425" cy="53450"/>
            </a:xfrm>
            <a:custGeom>
              <a:avLst/>
              <a:gdLst/>
              <a:ahLst/>
              <a:cxnLst/>
              <a:rect l="l" t="t" r="r" b="b"/>
              <a:pathLst>
                <a:path w="2497" h="2138" fill="norm" stroke="1"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02" name="Google Shape;4302;p63" hidden="0"/>
            <p:cNvSpPr/>
            <p:nvPr isPhoto="0" userDrawn="0"/>
          </p:nvSpPr>
          <p:spPr bwMode="auto">
            <a:xfrm>
              <a:off x="1533125" y="2256925"/>
              <a:ext cx="62575" cy="53425"/>
            </a:xfrm>
            <a:custGeom>
              <a:avLst/>
              <a:gdLst/>
              <a:ahLst/>
              <a:cxnLst/>
              <a:rect l="l" t="t" r="r" b="b"/>
              <a:pathLst>
                <a:path w="2503" h="2137" fill="norm" stroke="1"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03" name="Google Shape;4303;p63" hidden="0"/>
            <p:cNvSpPr/>
            <p:nvPr isPhoto="0" userDrawn="0"/>
          </p:nvSpPr>
          <p:spPr bwMode="auto">
            <a:xfrm>
              <a:off x="1533125" y="2180700"/>
              <a:ext cx="62425" cy="53350"/>
            </a:xfrm>
            <a:custGeom>
              <a:avLst/>
              <a:gdLst/>
              <a:ahLst/>
              <a:cxnLst/>
              <a:rect l="l" t="t" r="r" b="b"/>
              <a:pathLst>
                <a:path w="2497" h="2134" fill="norm" stroke="1"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04" name="Google Shape;4304;p63" hidden="0"/>
            <p:cNvSpPr/>
            <p:nvPr isPhoto="0" userDrawn="0"/>
          </p:nvSpPr>
          <p:spPr bwMode="auto">
            <a:xfrm>
              <a:off x="1533125" y="2104500"/>
              <a:ext cx="62425" cy="53325"/>
            </a:xfrm>
            <a:custGeom>
              <a:avLst/>
              <a:gdLst/>
              <a:ahLst/>
              <a:cxnLst/>
              <a:rect l="l" t="t" r="r" b="b"/>
              <a:pathLst>
                <a:path w="2497"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05" name="Google Shape;4305;p63" hidden="0"/>
            <p:cNvSpPr/>
            <p:nvPr isPhoto="0" userDrawn="0"/>
          </p:nvSpPr>
          <p:spPr bwMode="auto">
            <a:xfrm>
              <a:off x="1533125" y="2028275"/>
              <a:ext cx="62425" cy="53450"/>
            </a:xfrm>
            <a:custGeom>
              <a:avLst/>
              <a:gdLst/>
              <a:ahLst/>
              <a:cxnLst/>
              <a:rect l="l" t="t" r="r" b="b"/>
              <a:pathLst>
                <a:path w="2497" h="2138" fill="norm" stroke="1"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06" name="Google Shape;4306;p63" hidden="0"/>
            <p:cNvSpPr/>
            <p:nvPr isPhoto="0" userDrawn="0"/>
          </p:nvSpPr>
          <p:spPr bwMode="auto">
            <a:xfrm>
              <a:off x="1533125" y="1952050"/>
              <a:ext cx="62425" cy="53450"/>
            </a:xfrm>
            <a:custGeom>
              <a:avLst/>
              <a:gdLst/>
              <a:ahLst/>
              <a:cxnLst/>
              <a:rect l="l" t="t" r="r" b="b"/>
              <a:pathLst>
                <a:path w="2497" h="2138" fill="norm" stroke="1"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07" name="Google Shape;4307;p63" hidden="0"/>
            <p:cNvSpPr/>
            <p:nvPr isPhoto="0" userDrawn="0"/>
          </p:nvSpPr>
          <p:spPr bwMode="auto">
            <a:xfrm>
              <a:off x="1533125" y="1876050"/>
              <a:ext cx="62425" cy="53275"/>
            </a:xfrm>
            <a:custGeom>
              <a:avLst/>
              <a:gdLst/>
              <a:ahLst/>
              <a:cxnLst/>
              <a:rect l="l" t="t" r="r" b="b"/>
              <a:pathLst>
                <a:path w="2497" h="2131" fill="norm" stroke="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08" name="Google Shape;4308;p63" hidden="0"/>
            <p:cNvSpPr/>
            <p:nvPr isPhoto="0" userDrawn="0"/>
          </p:nvSpPr>
          <p:spPr bwMode="auto">
            <a:xfrm>
              <a:off x="1533125" y="1799849"/>
              <a:ext cx="62425" cy="53325"/>
            </a:xfrm>
            <a:custGeom>
              <a:avLst/>
              <a:gdLst/>
              <a:ahLst/>
              <a:cxnLst/>
              <a:rect l="l" t="t" r="r" b="b"/>
              <a:pathLst>
                <a:path w="2497"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09" name="Google Shape;4309;p63" hidden="0"/>
            <p:cNvSpPr/>
            <p:nvPr isPhoto="0" userDrawn="0"/>
          </p:nvSpPr>
          <p:spPr bwMode="auto">
            <a:xfrm>
              <a:off x="1533125" y="1723625"/>
              <a:ext cx="62425" cy="53350"/>
            </a:xfrm>
            <a:custGeom>
              <a:avLst/>
              <a:gdLst/>
              <a:ahLst/>
              <a:cxnLst/>
              <a:rect l="l" t="t" r="r" b="b"/>
              <a:pathLst>
                <a:path w="2497" h="2134" fill="norm" stroke="1"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10" name="Google Shape;4310;p63" hidden="0"/>
            <p:cNvSpPr/>
            <p:nvPr isPhoto="0" userDrawn="0"/>
          </p:nvSpPr>
          <p:spPr bwMode="auto">
            <a:xfrm>
              <a:off x="1533125" y="1647400"/>
              <a:ext cx="62425" cy="53450"/>
            </a:xfrm>
            <a:custGeom>
              <a:avLst/>
              <a:gdLst/>
              <a:ahLst/>
              <a:cxnLst/>
              <a:rect l="l" t="t" r="r" b="b"/>
              <a:pathLst>
                <a:path w="2497" h="2138" fill="norm" stroke="1"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11" name="Google Shape;4311;p63" hidden="0"/>
            <p:cNvSpPr/>
            <p:nvPr isPhoto="0" userDrawn="0"/>
          </p:nvSpPr>
          <p:spPr bwMode="auto">
            <a:xfrm>
              <a:off x="1533125" y="1342750"/>
              <a:ext cx="62425" cy="53450"/>
            </a:xfrm>
            <a:custGeom>
              <a:avLst/>
              <a:gdLst/>
              <a:ahLst/>
              <a:cxnLst/>
              <a:rect l="l" t="t" r="r" b="b"/>
              <a:pathLst>
                <a:path w="2497" h="2138" fill="norm" stroke="1"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12" name="Google Shape;4312;p63" hidden="0"/>
            <p:cNvSpPr/>
            <p:nvPr isPhoto="0" userDrawn="0"/>
          </p:nvSpPr>
          <p:spPr bwMode="auto">
            <a:xfrm>
              <a:off x="1456925" y="2866425"/>
              <a:ext cx="62425" cy="53275"/>
            </a:xfrm>
            <a:custGeom>
              <a:avLst/>
              <a:gdLst/>
              <a:ahLst/>
              <a:cxnLst/>
              <a:rect l="l" t="t" r="r" b="b"/>
              <a:pathLst>
                <a:path w="2497" h="2131" fill="norm" stroke="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13" name="Google Shape;4313;p63" hidden="0"/>
            <p:cNvSpPr/>
            <p:nvPr isPhoto="0" userDrawn="0"/>
          </p:nvSpPr>
          <p:spPr bwMode="auto">
            <a:xfrm>
              <a:off x="1456925" y="2790200"/>
              <a:ext cx="62425" cy="53350"/>
            </a:xfrm>
            <a:custGeom>
              <a:avLst/>
              <a:gdLst/>
              <a:ahLst/>
              <a:cxnLst/>
              <a:rect l="l" t="t" r="r" b="b"/>
              <a:pathLst>
                <a:path w="2497" h="2134" fill="norm" stroke="1"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14" name="Google Shape;4314;p63" hidden="0"/>
            <p:cNvSpPr/>
            <p:nvPr isPhoto="0" userDrawn="0"/>
          </p:nvSpPr>
          <p:spPr bwMode="auto">
            <a:xfrm>
              <a:off x="1456925" y="2714000"/>
              <a:ext cx="62425" cy="53350"/>
            </a:xfrm>
            <a:custGeom>
              <a:avLst/>
              <a:gdLst/>
              <a:ahLst/>
              <a:cxnLst/>
              <a:rect l="l" t="t" r="r" b="b"/>
              <a:pathLst>
                <a:path w="2497"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15" name="Google Shape;4315;p63" hidden="0"/>
            <p:cNvSpPr/>
            <p:nvPr isPhoto="0" userDrawn="0"/>
          </p:nvSpPr>
          <p:spPr bwMode="auto">
            <a:xfrm>
              <a:off x="1456925" y="2637775"/>
              <a:ext cx="62425" cy="53450"/>
            </a:xfrm>
            <a:custGeom>
              <a:avLst/>
              <a:gdLst/>
              <a:ahLst/>
              <a:cxnLst/>
              <a:rect l="l" t="t" r="r" b="b"/>
              <a:pathLst>
                <a:path w="2497" h="2138" fill="norm" stroke="1"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16" name="Google Shape;4316;p63" hidden="0"/>
            <p:cNvSpPr/>
            <p:nvPr isPhoto="0" userDrawn="0"/>
          </p:nvSpPr>
          <p:spPr bwMode="auto">
            <a:xfrm>
              <a:off x="1456925" y="2561575"/>
              <a:ext cx="62425" cy="53425"/>
            </a:xfrm>
            <a:custGeom>
              <a:avLst/>
              <a:gdLst/>
              <a:ahLst/>
              <a:cxnLst/>
              <a:rect l="l" t="t" r="r" b="b"/>
              <a:pathLst>
                <a:path w="2497" h="2137" fill="norm" stroke="1"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17" name="Google Shape;4317;p63" hidden="0"/>
            <p:cNvSpPr/>
            <p:nvPr isPhoto="0" userDrawn="0"/>
          </p:nvSpPr>
          <p:spPr bwMode="auto">
            <a:xfrm>
              <a:off x="1456925" y="2485550"/>
              <a:ext cx="62425" cy="53300"/>
            </a:xfrm>
            <a:custGeom>
              <a:avLst/>
              <a:gdLst/>
              <a:ahLst/>
              <a:cxnLst/>
              <a:rect l="l" t="t" r="r" b="b"/>
              <a:pathLst>
                <a:path w="2497" h="2132" fill="norm" stroke="1"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18" name="Google Shape;4318;p63" hidden="0"/>
            <p:cNvSpPr/>
            <p:nvPr isPhoto="0" userDrawn="0"/>
          </p:nvSpPr>
          <p:spPr bwMode="auto">
            <a:xfrm>
              <a:off x="1456925" y="2409350"/>
              <a:ext cx="62425" cy="53350"/>
            </a:xfrm>
            <a:custGeom>
              <a:avLst/>
              <a:gdLst/>
              <a:ahLst/>
              <a:cxnLst/>
              <a:rect l="l" t="t" r="r" b="b"/>
              <a:pathLst>
                <a:path w="2497" h="2134" fill="norm" stroke="1"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19" name="Google Shape;4319;p63" hidden="0"/>
            <p:cNvSpPr/>
            <p:nvPr isPhoto="0" userDrawn="0"/>
          </p:nvSpPr>
          <p:spPr bwMode="auto">
            <a:xfrm>
              <a:off x="1456925" y="2333125"/>
              <a:ext cx="62425" cy="53450"/>
            </a:xfrm>
            <a:custGeom>
              <a:avLst/>
              <a:gdLst/>
              <a:ahLst/>
              <a:cxnLst/>
              <a:rect l="l" t="t" r="r" b="b"/>
              <a:pathLst>
                <a:path w="2497"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20" name="Google Shape;4320;p63" hidden="0"/>
            <p:cNvSpPr/>
            <p:nvPr isPhoto="0" userDrawn="0"/>
          </p:nvSpPr>
          <p:spPr bwMode="auto">
            <a:xfrm>
              <a:off x="1456925" y="2256925"/>
              <a:ext cx="62550" cy="53425"/>
            </a:xfrm>
            <a:custGeom>
              <a:avLst/>
              <a:gdLst/>
              <a:ahLst/>
              <a:cxnLst/>
              <a:rect l="l" t="t" r="r" b="b"/>
              <a:pathLst>
                <a:path w="2502" h="2137" fill="norm" stroke="1"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21" name="Google Shape;4321;p63" hidden="0"/>
            <p:cNvSpPr/>
            <p:nvPr isPhoto="0" userDrawn="0"/>
          </p:nvSpPr>
          <p:spPr bwMode="auto">
            <a:xfrm>
              <a:off x="1456925" y="2180700"/>
              <a:ext cx="62425" cy="53350"/>
            </a:xfrm>
            <a:custGeom>
              <a:avLst/>
              <a:gdLst/>
              <a:ahLst/>
              <a:cxnLst/>
              <a:rect l="l" t="t" r="r" b="b"/>
              <a:pathLst>
                <a:path w="2497" h="2134" fill="norm" stroke="1"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22" name="Google Shape;4322;p63" hidden="0"/>
            <p:cNvSpPr/>
            <p:nvPr isPhoto="0" userDrawn="0"/>
          </p:nvSpPr>
          <p:spPr bwMode="auto">
            <a:xfrm>
              <a:off x="1456925" y="2104500"/>
              <a:ext cx="62425" cy="53325"/>
            </a:xfrm>
            <a:custGeom>
              <a:avLst/>
              <a:gdLst/>
              <a:ahLst/>
              <a:cxnLst/>
              <a:rect l="l" t="t" r="r" b="b"/>
              <a:pathLst>
                <a:path w="2497"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23" name="Google Shape;4323;p63" hidden="0"/>
            <p:cNvSpPr/>
            <p:nvPr isPhoto="0" userDrawn="0"/>
          </p:nvSpPr>
          <p:spPr bwMode="auto">
            <a:xfrm>
              <a:off x="1456925" y="2028275"/>
              <a:ext cx="62425" cy="53450"/>
            </a:xfrm>
            <a:custGeom>
              <a:avLst/>
              <a:gdLst/>
              <a:ahLst/>
              <a:cxnLst/>
              <a:rect l="l" t="t" r="r" b="b"/>
              <a:pathLst>
                <a:path w="2497" h="2138" fill="norm" stroke="1"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24" name="Google Shape;4324;p63" hidden="0"/>
            <p:cNvSpPr/>
            <p:nvPr isPhoto="0" userDrawn="0"/>
          </p:nvSpPr>
          <p:spPr bwMode="auto">
            <a:xfrm>
              <a:off x="1456925" y="1952050"/>
              <a:ext cx="62425" cy="53450"/>
            </a:xfrm>
            <a:custGeom>
              <a:avLst/>
              <a:gdLst/>
              <a:ahLst/>
              <a:cxnLst/>
              <a:rect l="l" t="t" r="r" b="b"/>
              <a:pathLst>
                <a:path w="2497" h="2138" fill="norm" stroke="1"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25" name="Google Shape;4325;p63" hidden="0"/>
            <p:cNvSpPr/>
            <p:nvPr isPhoto="0" userDrawn="0"/>
          </p:nvSpPr>
          <p:spPr bwMode="auto">
            <a:xfrm>
              <a:off x="1456925" y="1876050"/>
              <a:ext cx="62425" cy="53275"/>
            </a:xfrm>
            <a:custGeom>
              <a:avLst/>
              <a:gdLst/>
              <a:ahLst/>
              <a:cxnLst/>
              <a:rect l="l" t="t" r="r" b="b"/>
              <a:pathLst>
                <a:path w="2497" h="2131" fill="norm" stroke="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26" name="Google Shape;4326;p63" hidden="0"/>
            <p:cNvSpPr/>
            <p:nvPr isPhoto="0" userDrawn="0"/>
          </p:nvSpPr>
          <p:spPr bwMode="auto">
            <a:xfrm>
              <a:off x="1456925" y="1799849"/>
              <a:ext cx="62425" cy="53325"/>
            </a:xfrm>
            <a:custGeom>
              <a:avLst/>
              <a:gdLst/>
              <a:ahLst/>
              <a:cxnLst/>
              <a:rect l="l" t="t" r="r" b="b"/>
              <a:pathLst>
                <a:path w="2497" h="2133" fill="norm" stroke="1"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27" name="Google Shape;4327;p63" hidden="0"/>
            <p:cNvSpPr/>
            <p:nvPr isPhoto="0" userDrawn="0"/>
          </p:nvSpPr>
          <p:spPr bwMode="auto">
            <a:xfrm>
              <a:off x="1456925" y="1723625"/>
              <a:ext cx="62425" cy="53350"/>
            </a:xfrm>
            <a:custGeom>
              <a:avLst/>
              <a:gdLst/>
              <a:ahLst/>
              <a:cxnLst/>
              <a:rect l="l" t="t" r="r" b="b"/>
              <a:pathLst>
                <a:path w="2497"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28" name="Google Shape;4328;p63" hidden="0"/>
            <p:cNvSpPr/>
            <p:nvPr isPhoto="0" userDrawn="0"/>
          </p:nvSpPr>
          <p:spPr bwMode="auto">
            <a:xfrm>
              <a:off x="1456925" y="1647400"/>
              <a:ext cx="62425" cy="53450"/>
            </a:xfrm>
            <a:custGeom>
              <a:avLst/>
              <a:gdLst/>
              <a:ahLst/>
              <a:cxnLst/>
              <a:rect l="l" t="t" r="r" b="b"/>
              <a:pathLst>
                <a:path w="2497" h="2138" fill="norm" stroke="1"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29" name="Google Shape;4329;p63" hidden="0"/>
            <p:cNvSpPr/>
            <p:nvPr isPhoto="0" userDrawn="0"/>
          </p:nvSpPr>
          <p:spPr bwMode="auto">
            <a:xfrm>
              <a:off x="1456925" y="1571400"/>
              <a:ext cx="62425" cy="53250"/>
            </a:xfrm>
            <a:custGeom>
              <a:avLst/>
              <a:gdLst/>
              <a:ahLst/>
              <a:cxnLst/>
              <a:rect l="l" t="t" r="r" b="b"/>
              <a:pathLst>
                <a:path w="2497" h="2130" fill="norm" stroke="1"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30" name="Google Shape;4330;p63" hidden="0"/>
            <p:cNvSpPr/>
            <p:nvPr isPhoto="0" userDrawn="0"/>
          </p:nvSpPr>
          <p:spPr bwMode="auto">
            <a:xfrm>
              <a:off x="1456925" y="1266550"/>
              <a:ext cx="62425" cy="53450"/>
            </a:xfrm>
            <a:custGeom>
              <a:avLst/>
              <a:gdLst/>
              <a:ahLst/>
              <a:cxnLst/>
              <a:rect l="l" t="t" r="r" b="b"/>
              <a:pathLst>
                <a:path w="2497" h="2138" fill="norm" stroke="1"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31" name="Google Shape;4331;p63" hidden="0"/>
            <p:cNvSpPr/>
            <p:nvPr isPhoto="0" userDrawn="0"/>
          </p:nvSpPr>
          <p:spPr bwMode="auto">
            <a:xfrm>
              <a:off x="1380900" y="2790200"/>
              <a:ext cx="62225" cy="53350"/>
            </a:xfrm>
            <a:custGeom>
              <a:avLst/>
              <a:gdLst/>
              <a:ahLst/>
              <a:cxnLst/>
              <a:rect l="l" t="t" r="r" b="b"/>
              <a:pathLst>
                <a:path w="2489" h="2134" fill="norm" stroke="1"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32" name="Google Shape;4332;p63" hidden="0"/>
            <p:cNvSpPr/>
            <p:nvPr isPhoto="0" userDrawn="0"/>
          </p:nvSpPr>
          <p:spPr bwMode="auto">
            <a:xfrm>
              <a:off x="1380900" y="2714000"/>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33" name="Google Shape;4333;p63" hidden="0"/>
            <p:cNvSpPr/>
            <p:nvPr isPhoto="0" userDrawn="0"/>
          </p:nvSpPr>
          <p:spPr bwMode="auto">
            <a:xfrm>
              <a:off x="1380900" y="2637775"/>
              <a:ext cx="62225" cy="53450"/>
            </a:xfrm>
            <a:custGeom>
              <a:avLst/>
              <a:gdLst/>
              <a:ahLst/>
              <a:cxnLst/>
              <a:rect l="l" t="t" r="r" b="b"/>
              <a:pathLst>
                <a:path w="2489" h="2138" fill="norm" stroke="1"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34" name="Google Shape;4334;p63" hidden="0"/>
            <p:cNvSpPr/>
            <p:nvPr isPhoto="0" userDrawn="0"/>
          </p:nvSpPr>
          <p:spPr bwMode="auto">
            <a:xfrm>
              <a:off x="1380900" y="2561575"/>
              <a:ext cx="62225" cy="53425"/>
            </a:xfrm>
            <a:custGeom>
              <a:avLst/>
              <a:gdLst/>
              <a:ahLst/>
              <a:cxnLst/>
              <a:rect l="l" t="t" r="r" b="b"/>
              <a:pathLst>
                <a:path w="2489" h="2137" fill="norm" stroke="1"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35" name="Google Shape;4335;p63" hidden="0"/>
            <p:cNvSpPr/>
            <p:nvPr isPhoto="0" userDrawn="0"/>
          </p:nvSpPr>
          <p:spPr bwMode="auto">
            <a:xfrm>
              <a:off x="1380900" y="2485550"/>
              <a:ext cx="62225" cy="53300"/>
            </a:xfrm>
            <a:custGeom>
              <a:avLst/>
              <a:gdLst/>
              <a:ahLst/>
              <a:cxnLst/>
              <a:rect l="l" t="t" r="r" b="b"/>
              <a:pathLst>
                <a:path w="2489" h="2132" fill="norm" stroke="1"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36" name="Google Shape;4336;p63" hidden="0"/>
            <p:cNvSpPr/>
            <p:nvPr isPhoto="0" userDrawn="0"/>
          </p:nvSpPr>
          <p:spPr bwMode="auto">
            <a:xfrm>
              <a:off x="1380900" y="2409350"/>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37" name="Google Shape;4337;p63" hidden="0"/>
            <p:cNvSpPr/>
            <p:nvPr isPhoto="0" userDrawn="0"/>
          </p:nvSpPr>
          <p:spPr bwMode="auto">
            <a:xfrm>
              <a:off x="1380900" y="2333125"/>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38" name="Google Shape;4338;p63" hidden="0"/>
            <p:cNvSpPr/>
            <p:nvPr isPhoto="0" userDrawn="0"/>
          </p:nvSpPr>
          <p:spPr bwMode="auto">
            <a:xfrm>
              <a:off x="1380900" y="2256925"/>
              <a:ext cx="62375" cy="53425"/>
            </a:xfrm>
            <a:custGeom>
              <a:avLst/>
              <a:gdLst/>
              <a:ahLst/>
              <a:cxnLst/>
              <a:rect l="l" t="t" r="r" b="b"/>
              <a:pathLst>
                <a:path w="2495" h="2137" fill="norm" stroke="1"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39" name="Google Shape;4339;p63" hidden="0"/>
            <p:cNvSpPr/>
            <p:nvPr isPhoto="0" userDrawn="0"/>
          </p:nvSpPr>
          <p:spPr bwMode="auto">
            <a:xfrm>
              <a:off x="1380900" y="2180700"/>
              <a:ext cx="62225" cy="53350"/>
            </a:xfrm>
            <a:custGeom>
              <a:avLst/>
              <a:gdLst/>
              <a:ahLst/>
              <a:cxnLst/>
              <a:rect l="l" t="t" r="r" b="b"/>
              <a:pathLst>
                <a:path w="2489" h="2134" fill="norm" stroke="1"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40" name="Google Shape;4340;p63" hidden="0"/>
            <p:cNvSpPr/>
            <p:nvPr isPhoto="0" userDrawn="0"/>
          </p:nvSpPr>
          <p:spPr bwMode="auto">
            <a:xfrm>
              <a:off x="1380900" y="21045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41" name="Google Shape;4341;p63" hidden="0"/>
            <p:cNvSpPr/>
            <p:nvPr isPhoto="0" userDrawn="0"/>
          </p:nvSpPr>
          <p:spPr bwMode="auto">
            <a:xfrm>
              <a:off x="1380900" y="2028275"/>
              <a:ext cx="62225" cy="53450"/>
            </a:xfrm>
            <a:custGeom>
              <a:avLst/>
              <a:gdLst/>
              <a:ahLst/>
              <a:cxnLst/>
              <a:rect l="l" t="t" r="r" b="b"/>
              <a:pathLst>
                <a:path w="2489" h="2138" fill="norm" stroke="1"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42" name="Google Shape;4342;p63" hidden="0"/>
            <p:cNvSpPr/>
            <p:nvPr isPhoto="0" userDrawn="0"/>
          </p:nvSpPr>
          <p:spPr bwMode="auto">
            <a:xfrm>
              <a:off x="1380900" y="1952050"/>
              <a:ext cx="62225" cy="53450"/>
            </a:xfrm>
            <a:custGeom>
              <a:avLst/>
              <a:gdLst/>
              <a:ahLst/>
              <a:cxnLst/>
              <a:rect l="l" t="t" r="r" b="b"/>
              <a:pathLst>
                <a:path w="2489" h="2138" fill="norm" stroke="1"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43" name="Google Shape;4343;p63" hidden="0"/>
            <p:cNvSpPr/>
            <p:nvPr isPhoto="0" userDrawn="0"/>
          </p:nvSpPr>
          <p:spPr bwMode="auto">
            <a:xfrm>
              <a:off x="1380900" y="1876050"/>
              <a:ext cx="62225" cy="53275"/>
            </a:xfrm>
            <a:custGeom>
              <a:avLst/>
              <a:gdLst/>
              <a:ahLst/>
              <a:cxnLst/>
              <a:rect l="l" t="t" r="r" b="b"/>
              <a:pathLst>
                <a:path w="2489" h="2131" fill="norm" stroke="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44" name="Google Shape;4344;p63" hidden="0"/>
            <p:cNvSpPr/>
            <p:nvPr isPhoto="0" userDrawn="0"/>
          </p:nvSpPr>
          <p:spPr bwMode="auto">
            <a:xfrm>
              <a:off x="1380900" y="1799849"/>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45" name="Google Shape;4345;p63" hidden="0"/>
            <p:cNvSpPr/>
            <p:nvPr isPhoto="0" userDrawn="0"/>
          </p:nvSpPr>
          <p:spPr bwMode="auto">
            <a:xfrm>
              <a:off x="1380900" y="172362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46" name="Google Shape;4346;p63" hidden="0"/>
            <p:cNvSpPr/>
            <p:nvPr isPhoto="0" userDrawn="0"/>
          </p:nvSpPr>
          <p:spPr bwMode="auto">
            <a:xfrm>
              <a:off x="1380900" y="1647400"/>
              <a:ext cx="62225" cy="53450"/>
            </a:xfrm>
            <a:custGeom>
              <a:avLst/>
              <a:gdLst/>
              <a:ahLst/>
              <a:cxnLst/>
              <a:rect l="l" t="t" r="r" b="b"/>
              <a:pathLst>
                <a:path w="2489" h="2138" fill="norm" stroke="1"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47" name="Google Shape;4347;p63" hidden="0"/>
            <p:cNvSpPr/>
            <p:nvPr isPhoto="0" userDrawn="0"/>
          </p:nvSpPr>
          <p:spPr bwMode="auto">
            <a:xfrm>
              <a:off x="1380900" y="1571400"/>
              <a:ext cx="62225" cy="53250"/>
            </a:xfrm>
            <a:custGeom>
              <a:avLst/>
              <a:gdLst/>
              <a:ahLst/>
              <a:cxnLst/>
              <a:rect l="l" t="t" r="r" b="b"/>
              <a:pathLst>
                <a:path w="2489" h="2130" fill="norm" stroke="1"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48" name="Google Shape;4348;p63" hidden="0"/>
            <p:cNvSpPr/>
            <p:nvPr isPhoto="0" userDrawn="0"/>
          </p:nvSpPr>
          <p:spPr bwMode="auto">
            <a:xfrm>
              <a:off x="1380900" y="14952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49" name="Google Shape;4349;p63" hidden="0"/>
            <p:cNvSpPr/>
            <p:nvPr isPhoto="0" userDrawn="0"/>
          </p:nvSpPr>
          <p:spPr bwMode="auto">
            <a:xfrm>
              <a:off x="1304700" y="2561575"/>
              <a:ext cx="62200" cy="53425"/>
            </a:xfrm>
            <a:custGeom>
              <a:avLst/>
              <a:gdLst/>
              <a:ahLst/>
              <a:cxnLst/>
              <a:rect l="l" t="t" r="r" b="b"/>
              <a:pathLst>
                <a:path w="2488"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50" name="Google Shape;4350;p63" hidden="0"/>
            <p:cNvSpPr/>
            <p:nvPr isPhoto="0" userDrawn="0"/>
          </p:nvSpPr>
          <p:spPr bwMode="auto">
            <a:xfrm>
              <a:off x="1304700" y="2485550"/>
              <a:ext cx="62200" cy="53300"/>
            </a:xfrm>
            <a:custGeom>
              <a:avLst/>
              <a:gdLst/>
              <a:ahLst/>
              <a:cxnLst/>
              <a:rect l="l" t="t" r="r" b="b"/>
              <a:pathLst>
                <a:path w="2488" h="2132" fill="norm" stroke="1"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51" name="Google Shape;4351;p63" hidden="0"/>
            <p:cNvSpPr/>
            <p:nvPr isPhoto="0" userDrawn="0"/>
          </p:nvSpPr>
          <p:spPr bwMode="auto">
            <a:xfrm>
              <a:off x="1304700" y="2409350"/>
              <a:ext cx="62200" cy="53350"/>
            </a:xfrm>
            <a:custGeom>
              <a:avLst/>
              <a:gdLst/>
              <a:ahLst/>
              <a:cxnLst/>
              <a:rect l="l" t="t" r="r" b="b"/>
              <a:pathLst>
                <a:path w="2488"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52" name="Google Shape;4352;p63" hidden="0"/>
            <p:cNvSpPr/>
            <p:nvPr isPhoto="0" userDrawn="0"/>
          </p:nvSpPr>
          <p:spPr bwMode="auto">
            <a:xfrm>
              <a:off x="1304700" y="2333125"/>
              <a:ext cx="62200" cy="53450"/>
            </a:xfrm>
            <a:custGeom>
              <a:avLst/>
              <a:gdLst/>
              <a:ahLst/>
              <a:cxnLst/>
              <a:rect l="l" t="t" r="r" b="b"/>
              <a:pathLst>
                <a:path w="2488"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53" name="Google Shape;4353;p63" hidden="0"/>
            <p:cNvSpPr/>
            <p:nvPr isPhoto="0" userDrawn="0"/>
          </p:nvSpPr>
          <p:spPr bwMode="auto">
            <a:xfrm>
              <a:off x="1304700" y="2256925"/>
              <a:ext cx="62350" cy="53425"/>
            </a:xfrm>
            <a:custGeom>
              <a:avLst/>
              <a:gdLst/>
              <a:ahLst/>
              <a:cxnLst/>
              <a:rect l="l" t="t" r="r" b="b"/>
              <a:pathLst>
                <a:path w="2494" h="2137" fill="norm" stroke="1"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54" name="Google Shape;4354;p63" hidden="0"/>
            <p:cNvSpPr/>
            <p:nvPr isPhoto="0" userDrawn="0"/>
          </p:nvSpPr>
          <p:spPr bwMode="auto">
            <a:xfrm>
              <a:off x="1304700" y="2180700"/>
              <a:ext cx="62200" cy="53350"/>
            </a:xfrm>
            <a:custGeom>
              <a:avLst/>
              <a:gdLst/>
              <a:ahLst/>
              <a:cxnLst/>
              <a:rect l="l" t="t" r="r" b="b"/>
              <a:pathLst>
                <a:path w="2488" h="2134" fill="norm" stroke="1"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55" name="Google Shape;4355;p63" hidden="0"/>
            <p:cNvSpPr/>
            <p:nvPr isPhoto="0" userDrawn="0"/>
          </p:nvSpPr>
          <p:spPr bwMode="auto">
            <a:xfrm>
              <a:off x="1304700" y="2104500"/>
              <a:ext cx="62200" cy="53325"/>
            </a:xfrm>
            <a:custGeom>
              <a:avLst/>
              <a:gdLst/>
              <a:ahLst/>
              <a:cxnLst/>
              <a:rect l="l" t="t" r="r" b="b"/>
              <a:pathLst>
                <a:path w="2488"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56" name="Google Shape;4356;p63" hidden="0"/>
            <p:cNvSpPr/>
            <p:nvPr isPhoto="0" userDrawn="0"/>
          </p:nvSpPr>
          <p:spPr bwMode="auto">
            <a:xfrm>
              <a:off x="1304700" y="2028275"/>
              <a:ext cx="62200" cy="53450"/>
            </a:xfrm>
            <a:custGeom>
              <a:avLst/>
              <a:gdLst/>
              <a:ahLst/>
              <a:cxnLst/>
              <a:rect l="l" t="t" r="r" b="b"/>
              <a:pathLst>
                <a:path w="2488" h="2138" fill="norm" stroke="1"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57" name="Google Shape;4357;p63" hidden="0"/>
            <p:cNvSpPr/>
            <p:nvPr isPhoto="0" userDrawn="0"/>
          </p:nvSpPr>
          <p:spPr bwMode="auto">
            <a:xfrm>
              <a:off x="1304700" y="1952050"/>
              <a:ext cx="62200" cy="53450"/>
            </a:xfrm>
            <a:custGeom>
              <a:avLst/>
              <a:gdLst/>
              <a:ahLst/>
              <a:cxnLst/>
              <a:rect l="l" t="t" r="r" b="b"/>
              <a:pathLst>
                <a:path w="2488"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58" name="Google Shape;4358;p63" hidden="0"/>
            <p:cNvSpPr/>
            <p:nvPr isPhoto="0" userDrawn="0"/>
          </p:nvSpPr>
          <p:spPr bwMode="auto">
            <a:xfrm>
              <a:off x="1304700" y="1876050"/>
              <a:ext cx="62200" cy="53275"/>
            </a:xfrm>
            <a:custGeom>
              <a:avLst/>
              <a:gdLst/>
              <a:ahLst/>
              <a:cxnLst/>
              <a:rect l="l" t="t" r="r" b="b"/>
              <a:pathLst>
                <a:path w="2488" h="2131" fill="norm" stroke="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59" name="Google Shape;4359;p63" hidden="0"/>
            <p:cNvSpPr/>
            <p:nvPr isPhoto="0" userDrawn="0"/>
          </p:nvSpPr>
          <p:spPr bwMode="auto">
            <a:xfrm>
              <a:off x="1304700" y="1799849"/>
              <a:ext cx="62200" cy="53325"/>
            </a:xfrm>
            <a:custGeom>
              <a:avLst/>
              <a:gdLst/>
              <a:ahLst/>
              <a:cxnLst/>
              <a:rect l="l" t="t" r="r" b="b"/>
              <a:pathLst>
                <a:path w="2488"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60" name="Google Shape;4360;p63" hidden="0"/>
            <p:cNvSpPr/>
            <p:nvPr isPhoto="0" userDrawn="0"/>
          </p:nvSpPr>
          <p:spPr bwMode="auto">
            <a:xfrm>
              <a:off x="1304700" y="1723625"/>
              <a:ext cx="62200" cy="53350"/>
            </a:xfrm>
            <a:custGeom>
              <a:avLst/>
              <a:gdLst/>
              <a:ahLst/>
              <a:cxnLst/>
              <a:rect l="l" t="t" r="r" b="b"/>
              <a:pathLst>
                <a:path w="2488"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61" name="Google Shape;4361;p63" hidden="0"/>
            <p:cNvSpPr/>
            <p:nvPr isPhoto="0" userDrawn="0"/>
          </p:nvSpPr>
          <p:spPr bwMode="auto">
            <a:xfrm>
              <a:off x="1304700" y="1647400"/>
              <a:ext cx="62200" cy="53450"/>
            </a:xfrm>
            <a:custGeom>
              <a:avLst/>
              <a:gdLst/>
              <a:ahLst/>
              <a:cxnLst/>
              <a:rect l="l" t="t" r="r" b="b"/>
              <a:pathLst>
                <a:path w="2488" h="2138" fill="norm" stroke="1"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62" name="Google Shape;4362;p63" hidden="0"/>
            <p:cNvSpPr/>
            <p:nvPr isPhoto="0" userDrawn="0"/>
          </p:nvSpPr>
          <p:spPr bwMode="auto">
            <a:xfrm>
              <a:off x="1304700" y="1571400"/>
              <a:ext cx="62200" cy="53250"/>
            </a:xfrm>
            <a:custGeom>
              <a:avLst/>
              <a:gdLst/>
              <a:ahLst/>
              <a:cxnLst/>
              <a:rect l="l" t="t" r="r" b="b"/>
              <a:pathLst>
                <a:path w="2488"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63" name="Google Shape;4363;p63" hidden="0"/>
            <p:cNvSpPr/>
            <p:nvPr isPhoto="0" userDrawn="0"/>
          </p:nvSpPr>
          <p:spPr bwMode="auto">
            <a:xfrm>
              <a:off x="1304700" y="1495200"/>
              <a:ext cx="62200" cy="53325"/>
            </a:xfrm>
            <a:custGeom>
              <a:avLst/>
              <a:gdLst/>
              <a:ahLst/>
              <a:cxnLst/>
              <a:rect l="l" t="t" r="r" b="b"/>
              <a:pathLst>
                <a:path w="2488"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64" name="Google Shape;4364;p63" hidden="0"/>
            <p:cNvSpPr/>
            <p:nvPr isPhoto="0" userDrawn="0"/>
          </p:nvSpPr>
          <p:spPr bwMode="auto">
            <a:xfrm>
              <a:off x="1304700" y="1418975"/>
              <a:ext cx="62200" cy="53350"/>
            </a:xfrm>
            <a:custGeom>
              <a:avLst/>
              <a:gdLst/>
              <a:ahLst/>
              <a:cxnLst/>
              <a:rect l="l" t="t" r="r" b="b"/>
              <a:pathLst>
                <a:path w="2488"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65" name="Google Shape;4365;p63" hidden="0"/>
            <p:cNvSpPr/>
            <p:nvPr isPhoto="0" userDrawn="0"/>
          </p:nvSpPr>
          <p:spPr bwMode="auto">
            <a:xfrm>
              <a:off x="1304700" y="1190550"/>
              <a:ext cx="62200" cy="53325"/>
            </a:xfrm>
            <a:custGeom>
              <a:avLst/>
              <a:gdLst/>
              <a:ahLst/>
              <a:cxnLst/>
              <a:rect l="l" t="t" r="r" b="b"/>
              <a:pathLst>
                <a:path w="2488"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66" name="Google Shape;4366;p63" hidden="0"/>
            <p:cNvSpPr/>
            <p:nvPr isPhoto="0" userDrawn="0"/>
          </p:nvSpPr>
          <p:spPr bwMode="auto">
            <a:xfrm>
              <a:off x="1228475" y="2714000"/>
              <a:ext cx="62225" cy="53350"/>
            </a:xfrm>
            <a:custGeom>
              <a:avLst/>
              <a:gdLst/>
              <a:ahLst/>
              <a:cxnLst/>
              <a:rect l="l" t="t" r="r" b="b"/>
              <a:pathLst>
                <a:path w="2489" h="2134"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67" name="Google Shape;4367;p63" hidden="0"/>
            <p:cNvSpPr/>
            <p:nvPr isPhoto="0" userDrawn="0"/>
          </p:nvSpPr>
          <p:spPr bwMode="auto">
            <a:xfrm>
              <a:off x="1228475" y="2637775"/>
              <a:ext cx="62225" cy="53450"/>
            </a:xfrm>
            <a:custGeom>
              <a:avLst/>
              <a:gdLst/>
              <a:ahLst/>
              <a:cxnLst/>
              <a:rect l="l" t="t" r="r" b="b"/>
              <a:pathLst>
                <a:path w="2489" h="2138" fill="norm" stroke="1"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68" name="Google Shape;4368;p63" hidden="0"/>
            <p:cNvSpPr/>
            <p:nvPr isPhoto="0" userDrawn="0"/>
          </p:nvSpPr>
          <p:spPr bwMode="auto">
            <a:xfrm>
              <a:off x="1228475" y="2561575"/>
              <a:ext cx="62225" cy="53425"/>
            </a:xfrm>
            <a:custGeom>
              <a:avLst/>
              <a:gdLst/>
              <a:ahLst/>
              <a:cxnLst/>
              <a:rect l="l" t="t" r="r" b="b"/>
              <a:pathLst>
                <a:path w="2489" h="2137" fill="norm" stroke="1"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69" name="Google Shape;4369;p63" hidden="0"/>
            <p:cNvSpPr/>
            <p:nvPr isPhoto="0" userDrawn="0"/>
          </p:nvSpPr>
          <p:spPr bwMode="auto">
            <a:xfrm>
              <a:off x="1228475" y="2485550"/>
              <a:ext cx="62225" cy="53300"/>
            </a:xfrm>
            <a:custGeom>
              <a:avLst/>
              <a:gdLst/>
              <a:ahLst/>
              <a:cxnLst/>
              <a:rect l="l" t="t" r="r" b="b"/>
              <a:pathLst>
                <a:path w="2489" h="2132" fill="norm" stroke="1"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70" name="Google Shape;4370;p63" hidden="0"/>
            <p:cNvSpPr/>
            <p:nvPr isPhoto="0" userDrawn="0"/>
          </p:nvSpPr>
          <p:spPr bwMode="auto">
            <a:xfrm>
              <a:off x="1228475" y="2409350"/>
              <a:ext cx="62225" cy="53350"/>
            </a:xfrm>
            <a:custGeom>
              <a:avLst/>
              <a:gdLst/>
              <a:ahLst/>
              <a:cxnLst/>
              <a:rect l="l" t="t" r="r" b="b"/>
              <a:pathLst>
                <a:path w="2489" h="2134"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71" name="Google Shape;4371;p63" hidden="0"/>
            <p:cNvSpPr/>
            <p:nvPr isPhoto="0" userDrawn="0"/>
          </p:nvSpPr>
          <p:spPr bwMode="auto">
            <a:xfrm>
              <a:off x="1228475" y="2333125"/>
              <a:ext cx="62225" cy="53450"/>
            </a:xfrm>
            <a:custGeom>
              <a:avLst/>
              <a:gdLst/>
              <a:ahLst/>
              <a:cxnLst/>
              <a:rect l="l" t="t" r="r" b="b"/>
              <a:pathLst>
                <a:path w="2489" h="2138" fill="norm" stroke="1"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72" name="Google Shape;4372;p63" hidden="0"/>
            <p:cNvSpPr/>
            <p:nvPr isPhoto="0" userDrawn="0"/>
          </p:nvSpPr>
          <p:spPr bwMode="auto">
            <a:xfrm>
              <a:off x="1228475" y="2256925"/>
              <a:ext cx="62375" cy="53425"/>
            </a:xfrm>
            <a:custGeom>
              <a:avLst/>
              <a:gdLst/>
              <a:ahLst/>
              <a:cxnLst/>
              <a:rect l="l" t="t" r="r" b="b"/>
              <a:pathLst>
                <a:path w="2495" h="2137" fill="norm" stroke="1"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73" name="Google Shape;4373;p63" hidden="0"/>
            <p:cNvSpPr/>
            <p:nvPr isPhoto="0" userDrawn="0"/>
          </p:nvSpPr>
          <p:spPr bwMode="auto">
            <a:xfrm>
              <a:off x="1228475" y="2180700"/>
              <a:ext cx="62225" cy="53350"/>
            </a:xfrm>
            <a:custGeom>
              <a:avLst/>
              <a:gdLst/>
              <a:ahLst/>
              <a:cxnLst/>
              <a:rect l="l" t="t" r="r" b="b"/>
              <a:pathLst>
                <a:path w="2489" h="2134" fill="norm" stroke="1"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74" name="Google Shape;4374;p63" hidden="0"/>
            <p:cNvSpPr/>
            <p:nvPr isPhoto="0" userDrawn="0"/>
          </p:nvSpPr>
          <p:spPr bwMode="auto">
            <a:xfrm>
              <a:off x="1228475" y="21045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75" name="Google Shape;4375;p63" hidden="0"/>
            <p:cNvSpPr/>
            <p:nvPr isPhoto="0" userDrawn="0"/>
          </p:nvSpPr>
          <p:spPr bwMode="auto">
            <a:xfrm>
              <a:off x="1228475" y="2028275"/>
              <a:ext cx="62225" cy="53450"/>
            </a:xfrm>
            <a:custGeom>
              <a:avLst/>
              <a:gdLst/>
              <a:ahLst/>
              <a:cxnLst/>
              <a:rect l="l" t="t" r="r" b="b"/>
              <a:pathLst>
                <a:path w="2489" h="2138" fill="norm" stroke="1"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76" name="Google Shape;4376;p63" hidden="0"/>
            <p:cNvSpPr/>
            <p:nvPr isPhoto="0" userDrawn="0"/>
          </p:nvSpPr>
          <p:spPr bwMode="auto">
            <a:xfrm>
              <a:off x="1228475" y="1952050"/>
              <a:ext cx="62225" cy="53450"/>
            </a:xfrm>
            <a:custGeom>
              <a:avLst/>
              <a:gdLst/>
              <a:ahLst/>
              <a:cxnLst/>
              <a:rect l="l" t="t" r="r" b="b"/>
              <a:pathLst>
                <a:path w="2489" h="2138" fill="norm" stroke="1"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77" name="Google Shape;4377;p63" hidden="0"/>
            <p:cNvSpPr/>
            <p:nvPr isPhoto="0" userDrawn="0"/>
          </p:nvSpPr>
          <p:spPr bwMode="auto">
            <a:xfrm>
              <a:off x="1228475" y="1876050"/>
              <a:ext cx="62225" cy="53275"/>
            </a:xfrm>
            <a:custGeom>
              <a:avLst/>
              <a:gdLst/>
              <a:ahLst/>
              <a:cxnLst/>
              <a:rect l="l" t="t" r="r" b="b"/>
              <a:pathLst>
                <a:path w="2489" h="2131" fill="norm" stroke="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78" name="Google Shape;4378;p63" hidden="0"/>
            <p:cNvSpPr/>
            <p:nvPr isPhoto="0" userDrawn="0"/>
          </p:nvSpPr>
          <p:spPr bwMode="auto">
            <a:xfrm>
              <a:off x="1228475" y="1799849"/>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79" name="Google Shape;4379;p63" hidden="0"/>
            <p:cNvSpPr/>
            <p:nvPr isPhoto="0" userDrawn="0"/>
          </p:nvSpPr>
          <p:spPr bwMode="auto">
            <a:xfrm>
              <a:off x="1228475" y="17236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80" name="Google Shape;4380;p63" hidden="0"/>
            <p:cNvSpPr/>
            <p:nvPr isPhoto="0" userDrawn="0"/>
          </p:nvSpPr>
          <p:spPr bwMode="auto">
            <a:xfrm>
              <a:off x="1228475" y="1647400"/>
              <a:ext cx="62225" cy="53450"/>
            </a:xfrm>
            <a:custGeom>
              <a:avLst/>
              <a:gdLst/>
              <a:ahLst/>
              <a:cxnLst/>
              <a:rect l="l" t="t" r="r" b="b"/>
              <a:pathLst>
                <a:path w="2489" h="2138" fill="norm" stroke="1"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81" name="Google Shape;4381;p63" hidden="0"/>
            <p:cNvSpPr/>
            <p:nvPr isPhoto="0" userDrawn="0"/>
          </p:nvSpPr>
          <p:spPr bwMode="auto">
            <a:xfrm>
              <a:off x="1228475" y="1571400"/>
              <a:ext cx="62225" cy="53250"/>
            </a:xfrm>
            <a:custGeom>
              <a:avLst/>
              <a:gdLst/>
              <a:ahLst/>
              <a:cxnLst/>
              <a:rect l="l" t="t" r="r" b="b"/>
              <a:pathLst>
                <a:path w="2489" h="2130" fill="norm" stroke="1"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82" name="Google Shape;4382;p63" hidden="0"/>
            <p:cNvSpPr/>
            <p:nvPr isPhoto="0" userDrawn="0"/>
          </p:nvSpPr>
          <p:spPr bwMode="auto">
            <a:xfrm>
              <a:off x="1228475" y="14952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83" name="Google Shape;4383;p63" hidden="0"/>
            <p:cNvSpPr/>
            <p:nvPr isPhoto="0" userDrawn="0"/>
          </p:nvSpPr>
          <p:spPr bwMode="auto">
            <a:xfrm>
              <a:off x="1228475" y="1266550"/>
              <a:ext cx="62225" cy="53450"/>
            </a:xfrm>
            <a:custGeom>
              <a:avLst/>
              <a:gdLst/>
              <a:ahLst/>
              <a:cxnLst/>
              <a:rect l="l" t="t" r="r" b="b"/>
              <a:pathLst>
                <a:path w="2489" h="2138" fill="norm" stroke="1"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84" name="Google Shape;4384;p63" hidden="0"/>
            <p:cNvSpPr/>
            <p:nvPr isPhoto="0" userDrawn="0"/>
          </p:nvSpPr>
          <p:spPr bwMode="auto">
            <a:xfrm>
              <a:off x="1152275" y="2561575"/>
              <a:ext cx="62400" cy="53425"/>
            </a:xfrm>
            <a:custGeom>
              <a:avLst/>
              <a:gdLst/>
              <a:ahLst/>
              <a:cxnLst/>
              <a:rect l="l" t="t" r="r" b="b"/>
              <a:pathLst>
                <a:path w="2496" h="2137" fill="norm" stroke="1"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85" name="Google Shape;4385;p63" hidden="0"/>
            <p:cNvSpPr/>
            <p:nvPr isPhoto="0" userDrawn="0"/>
          </p:nvSpPr>
          <p:spPr bwMode="auto">
            <a:xfrm>
              <a:off x="1152275" y="2485550"/>
              <a:ext cx="62400" cy="53300"/>
            </a:xfrm>
            <a:custGeom>
              <a:avLst/>
              <a:gdLst/>
              <a:ahLst/>
              <a:cxnLst/>
              <a:rect l="l" t="t" r="r" b="b"/>
              <a:pathLst>
                <a:path w="2496" h="2132" fill="norm" stroke="1"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86" name="Google Shape;4386;p63" hidden="0"/>
            <p:cNvSpPr/>
            <p:nvPr isPhoto="0" userDrawn="0"/>
          </p:nvSpPr>
          <p:spPr bwMode="auto">
            <a:xfrm>
              <a:off x="1152275" y="2409350"/>
              <a:ext cx="62400" cy="53350"/>
            </a:xfrm>
            <a:custGeom>
              <a:avLst/>
              <a:gdLst/>
              <a:ahLst/>
              <a:cxnLst/>
              <a:rect l="l" t="t" r="r" b="b"/>
              <a:pathLst>
                <a:path w="2496" h="2134" fill="norm" stroke="1"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87" name="Google Shape;4387;p63" hidden="0"/>
            <p:cNvSpPr/>
            <p:nvPr isPhoto="0" userDrawn="0"/>
          </p:nvSpPr>
          <p:spPr bwMode="auto">
            <a:xfrm>
              <a:off x="1152275" y="2333125"/>
              <a:ext cx="62400" cy="53450"/>
            </a:xfrm>
            <a:custGeom>
              <a:avLst/>
              <a:gdLst/>
              <a:ahLst/>
              <a:cxnLst/>
              <a:rect l="l" t="t" r="r" b="b"/>
              <a:pathLst>
                <a:path w="2496"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88" name="Google Shape;4388;p63" hidden="0"/>
            <p:cNvSpPr/>
            <p:nvPr isPhoto="0" userDrawn="0"/>
          </p:nvSpPr>
          <p:spPr bwMode="auto">
            <a:xfrm>
              <a:off x="1152275" y="2256925"/>
              <a:ext cx="62550" cy="53425"/>
            </a:xfrm>
            <a:custGeom>
              <a:avLst/>
              <a:gdLst/>
              <a:ahLst/>
              <a:cxnLst/>
              <a:rect l="l" t="t" r="r" b="b"/>
              <a:pathLst>
                <a:path w="2502" h="2137" fill="norm" stroke="1"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89" name="Google Shape;4389;p63" hidden="0"/>
            <p:cNvSpPr/>
            <p:nvPr isPhoto="0" userDrawn="0"/>
          </p:nvSpPr>
          <p:spPr bwMode="auto">
            <a:xfrm>
              <a:off x="1152275" y="2180700"/>
              <a:ext cx="62400" cy="53350"/>
            </a:xfrm>
            <a:custGeom>
              <a:avLst/>
              <a:gdLst/>
              <a:ahLst/>
              <a:cxnLst/>
              <a:rect l="l" t="t" r="r" b="b"/>
              <a:pathLst>
                <a:path w="2496" h="2134" fill="norm" stroke="1"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90" name="Google Shape;4390;p63" hidden="0"/>
            <p:cNvSpPr/>
            <p:nvPr isPhoto="0" userDrawn="0"/>
          </p:nvSpPr>
          <p:spPr bwMode="auto">
            <a:xfrm>
              <a:off x="1152275" y="2104500"/>
              <a:ext cx="62400" cy="53325"/>
            </a:xfrm>
            <a:custGeom>
              <a:avLst/>
              <a:gdLst/>
              <a:ahLst/>
              <a:cxnLst/>
              <a:rect l="l" t="t" r="r" b="b"/>
              <a:pathLst>
                <a:path w="2496"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91" name="Google Shape;4391;p63" hidden="0"/>
            <p:cNvSpPr/>
            <p:nvPr isPhoto="0" userDrawn="0"/>
          </p:nvSpPr>
          <p:spPr bwMode="auto">
            <a:xfrm>
              <a:off x="1152275" y="2028275"/>
              <a:ext cx="62400" cy="53450"/>
            </a:xfrm>
            <a:custGeom>
              <a:avLst/>
              <a:gdLst/>
              <a:ahLst/>
              <a:cxnLst/>
              <a:rect l="l" t="t" r="r" b="b"/>
              <a:pathLst>
                <a:path w="2496" h="2138" fill="norm" stroke="1"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92" name="Google Shape;4392;p63" hidden="0"/>
            <p:cNvSpPr/>
            <p:nvPr isPhoto="0" userDrawn="0"/>
          </p:nvSpPr>
          <p:spPr bwMode="auto">
            <a:xfrm>
              <a:off x="1152275" y="1952050"/>
              <a:ext cx="62400" cy="53450"/>
            </a:xfrm>
            <a:custGeom>
              <a:avLst/>
              <a:gdLst/>
              <a:ahLst/>
              <a:cxnLst/>
              <a:rect l="l" t="t" r="r" b="b"/>
              <a:pathLst>
                <a:path w="2496"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93" name="Google Shape;4393;p63" hidden="0"/>
            <p:cNvSpPr/>
            <p:nvPr isPhoto="0" userDrawn="0"/>
          </p:nvSpPr>
          <p:spPr bwMode="auto">
            <a:xfrm>
              <a:off x="1152275" y="1876050"/>
              <a:ext cx="62400" cy="53275"/>
            </a:xfrm>
            <a:custGeom>
              <a:avLst/>
              <a:gdLst/>
              <a:ahLst/>
              <a:cxnLst/>
              <a:rect l="l" t="t" r="r" b="b"/>
              <a:pathLst>
                <a:path w="2496" h="2131" fill="norm" stroke="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94" name="Google Shape;4394;p63" hidden="0"/>
            <p:cNvSpPr/>
            <p:nvPr isPhoto="0" userDrawn="0"/>
          </p:nvSpPr>
          <p:spPr bwMode="auto">
            <a:xfrm>
              <a:off x="1152275" y="1799849"/>
              <a:ext cx="62400" cy="53325"/>
            </a:xfrm>
            <a:custGeom>
              <a:avLst/>
              <a:gdLst/>
              <a:ahLst/>
              <a:cxnLst/>
              <a:rect l="l" t="t" r="r" b="b"/>
              <a:pathLst>
                <a:path w="2496"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95" name="Google Shape;4395;p63" hidden="0"/>
            <p:cNvSpPr/>
            <p:nvPr isPhoto="0" userDrawn="0"/>
          </p:nvSpPr>
          <p:spPr bwMode="auto">
            <a:xfrm>
              <a:off x="1152275" y="1723625"/>
              <a:ext cx="62400" cy="53350"/>
            </a:xfrm>
            <a:custGeom>
              <a:avLst/>
              <a:gdLst/>
              <a:ahLst/>
              <a:cxnLst/>
              <a:rect l="l" t="t" r="r" b="b"/>
              <a:pathLst>
                <a:path w="2496"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96" name="Google Shape;4396;p63" hidden="0"/>
            <p:cNvSpPr/>
            <p:nvPr isPhoto="0" userDrawn="0"/>
          </p:nvSpPr>
          <p:spPr bwMode="auto">
            <a:xfrm>
              <a:off x="1152275" y="1647400"/>
              <a:ext cx="62400" cy="53450"/>
            </a:xfrm>
            <a:custGeom>
              <a:avLst/>
              <a:gdLst/>
              <a:ahLst/>
              <a:cxnLst/>
              <a:rect l="l" t="t" r="r" b="b"/>
              <a:pathLst>
                <a:path w="2496"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97" name="Google Shape;4397;p63" hidden="0"/>
            <p:cNvSpPr/>
            <p:nvPr isPhoto="0" userDrawn="0"/>
          </p:nvSpPr>
          <p:spPr bwMode="auto">
            <a:xfrm>
              <a:off x="1152275" y="1571400"/>
              <a:ext cx="62400" cy="53250"/>
            </a:xfrm>
            <a:custGeom>
              <a:avLst/>
              <a:gdLst/>
              <a:ahLst/>
              <a:cxnLst/>
              <a:rect l="l" t="t" r="r" b="b"/>
              <a:pathLst>
                <a:path w="2496"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98" name="Google Shape;4398;p63" hidden="0"/>
            <p:cNvSpPr/>
            <p:nvPr isPhoto="0" userDrawn="0"/>
          </p:nvSpPr>
          <p:spPr bwMode="auto">
            <a:xfrm>
              <a:off x="1152275" y="1342750"/>
              <a:ext cx="62400" cy="53450"/>
            </a:xfrm>
            <a:custGeom>
              <a:avLst/>
              <a:gdLst/>
              <a:ahLst/>
              <a:cxnLst/>
              <a:rect l="l" t="t" r="r" b="b"/>
              <a:pathLst>
                <a:path w="2496"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399" name="Google Shape;4399;p63" hidden="0"/>
            <p:cNvSpPr/>
            <p:nvPr isPhoto="0" userDrawn="0"/>
          </p:nvSpPr>
          <p:spPr bwMode="auto">
            <a:xfrm>
              <a:off x="1076050" y="2409350"/>
              <a:ext cx="62425" cy="53350"/>
            </a:xfrm>
            <a:custGeom>
              <a:avLst/>
              <a:gdLst/>
              <a:ahLst/>
              <a:cxnLst/>
              <a:rect l="l" t="t" r="r" b="b"/>
              <a:pathLst>
                <a:path w="2497" h="2134" fill="norm" stroke="1"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00" name="Google Shape;4400;p63" hidden="0"/>
            <p:cNvSpPr/>
            <p:nvPr isPhoto="0" userDrawn="0"/>
          </p:nvSpPr>
          <p:spPr bwMode="auto">
            <a:xfrm>
              <a:off x="1076050" y="2333125"/>
              <a:ext cx="62425" cy="53450"/>
            </a:xfrm>
            <a:custGeom>
              <a:avLst/>
              <a:gdLst/>
              <a:ahLst/>
              <a:cxnLst/>
              <a:rect l="l" t="t" r="r" b="b"/>
              <a:pathLst>
                <a:path w="2497" h="2138" fill="norm" stroke="1"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01" name="Google Shape;4401;p63" hidden="0"/>
            <p:cNvSpPr/>
            <p:nvPr isPhoto="0" userDrawn="0"/>
          </p:nvSpPr>
          <p:spPr bwMode="auto">
            <a:xfrm>
              <a:off x="1076050" y="2256925"/>
              <a:ext cx="62575" cy="53425"/>
            </a:xfrm>
            <a:custGeom>
              <a:avLst/>
              <a:gdLst/>
              <a:ahLst/>
              <a:cxnLst/>
              <a:rect l="l" t="t" r="r" b="b"/>
              <a:pathLst>
                <a:path w="2503" h="2137" fill="norm" stroke="1"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02" name="Google Shape;4402;p63" hidden="0"/>
            <p:cNvSpPr/>
            <p:nvPr isPhoto="0" userDrawn="0"/>
          </p:nvSpPr>
          <p:spPr bwMode="auto">
            <a:xfrm>
              <a:off x="1076050" y="2180700"/>
              <a:ext cx="62425" cy="53350"/>
            </a:xfrm>
            <a:custGeom>
              <a:avLst/>
              <a:gdLst/>
              <a:ahLst/>
              <a:cxnLst/>
              <a:rect l="l" t="t" r="r" b="b"/>
              <a:pathLst>
                <a:path w="2497" h="2134" fill="norm" stroke="1"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03" name="Google Shape;4403;p63" hidden="0"/>
            <p:cNvSpPr/>
            <p:nvPr isPhoto="0" userDrawn="0"/>
          </p:nvSpPr>
          <p:spPr bwMode="auto">
            <a:xfrm>
              <a:off x="1076050" y="2104500"/>
              <a:ext cx="62425" cy="53325"/>
            </a:xfrm>
            <a:custGeom>
              <a:avLst/>
              <a:gdLst/>
              <a:ahLst/>
              <a:cxnLst/>
              <a:rect l="l" t="t" r="r" b="b"/>
              <a:pathLst>
                <a:path w="2497" h="2133" fill="norm" stroke="1"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04" name="Google Shape;4404;p63" hidden="0"/>
            <p:cNvSpPr/>
            <p:nvPr isPhoto="0" userDrawn="0"/>
          </p:nvSpPr>
          <p:spPr bwMode="auto">
            <a:xfrm>
              <a:off x="1076050" y="2028275"/>
              <a:ext cx="62425" cy="53450"/>
            </a:xfrm>
            <a:custGeom>
              <a:avLst/>
              <a:gdLst/>
              <a:ahLst/>
              <a:cxnLst/>
              <a:rect l="l" t="t" r="r" b="b"/>
              <a:pathLst>
                <a:path w="2497" h="2138" fill="norm" stroke="1"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05" name="Google Shape;4405;p63" hidden="0"/>
            <p:cNvSpPr/>
            <p:nvPr isPhoto="0" userDrawn="0"/>
          </p:nvSpPr>
          <p:spPr bwMode="auto">
            <a:xfrm>
              <a:off x="1076050" y="1952050"/>
              <a:ext cx="62425" cy="53450"/>
            </a:xfrm>
            <a:custGeom>
              <a:avLst/>
              <a:gdLst/>
              <a:ahLst/>
              <a:cxnLst/>
              <a:rect l="l" t="t" r="r" b="b"/>
              <a:pathLst>
                <a:path w="2497" h="2138" fill="norm" stroke="1"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06" name="Google Shape;4406;p63" hidden="0"/>
            <p:cNvSpPr/>
            <p:nvPr isPhoto="0" userDrawn="0"/>
          </p:nvSpPr>
          <p:spPr bwMode="auto">
            <a:xfrm>
              <a:off x="1076050" y="1876050"/>
              <a:ext cx="62425" cy="53275"/>
            </a:xfrm>
            <a:custGeom>
              <a:avLst/>
              <a:gdLst/>
              <a:ahLst/>
              <a:cxnLst/>
              <a:rect l="l" t="t" r="r" b="b"/>
              <a:pathLst>
                <a:path w="2497" h="2131" fill="norm" stroke="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07" name="Google Shape;4407;p63" hidden="0"/>
            <p:cNvSpPr/>
            <p:nvPr isPhoto="0" userDrawn="0"/>
          </p:nvSpPr>
          <p:spPr bwMode="auto">
            <a:xfrm>
              <a:off x="1076050" y="1799849"/>
              <a:ext cx="62425" cy="53325"/>
            </a:xfrm>
            <a:custGeom>
              <a:avLst/>
              <a:gdLst/>
              <a:ahLst/>
              <a:cxnLst/>
              <a:rect l="l" t="t" r="r" b="b"/>
              <a:pathLst>
                <a:path w="2497" h="2133" fill="norm" stroke="1"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08" name="Google Shape;4408;p63" hidden="0"/>
            <p:cNvSpPr/>
            <p:nvPr isPhoto="0" userDrawn="0"/>
          </p:nvSpPr>
          <p:spPr bwMode="auto">
            <a:xfrm>
              <a:off x="1076050" y="1723625"/>
              <a:ext cx="62425" cy="53350"/>
            </a:xfrm>
            <a:custGeom>
              <a:avLst/>
              <a:gdLst/>
              <a:ahLst/>
              <a:cxnLst/>
              <a:rect l="l" t="t" r="r" b="b"/>
              <a:pathLst>
                <a:path w="2497" h="2134" fill="norm" stroke="1"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09" name="Google Shape;4409;p63" hidden="0"/>
            <p:cNvSpPr/>
            <p:nvPr isPhoto="0" userDrawn="0"/>
          </p:nvSpPr>
          <p:spPr bwMode="auto">
            <a:xfrm>
              <a:off x="1076050" y="1647400"/>
              <a:ext cx="62425" cy="53450"/>
            </a:xfrm>
            <a:custGeom>
              <a:avLst/>
              <a:gdLst/>
              <a:ahLst/>
              <a:cxnLst/>
              <a:rect l="l" t="t" r="r" b="b"/>
              <a:pathLst>
                <a:path w="2497" h="2138" fill="norm" stroke="1"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10" name="Google Shape;4410;p63" hidden="0"/>
            <p:cNvSpPr/>
            <p:nvPr isPhoto="0" userDrawn="0"/>
          </p:nvSpPr>
          <p:spPr bwMode="auto">
            <a:xfrm>
              <a:off x="1076050" y="1571400"/>
              <a:ext cx="62425" cy="53250"/>
            </a:xfrm>
            <a:custGeom>
              <a:avLst/>
              <a:gdLst/>
              <a:ahLst/>
              <a:cxnLst/>
              <a:rect l="l" t="t" r="r" b="b"/>
              <a:pathLst>
                <a:path w="2497" h="2130" fill="norm" stroke="1"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11" name="Google Shape;4411;p63" hidden="0"/>
            <p:cNvSpPr/>
            <p:nvPr isPhoto="0" userDrawn="0"/>
          </p:nvSpPr>
          <p:spPr bwMode="auto">
            <a:xfrm>
              <a:off x="1076050" y="1418975"/>
              <a:ext cx="62425" cy="53350"/>
            </a:xfrm>
            <a:custGeom>
              <a:avLst/>
              <a:gdLst/>
              <a:ahLst/>
              <a:cxnLst/>
              <a:rect l="l" t="t" r="r" b="b"/>
              <a:pathLst>
                <a:path w="2497" h="2134" fill="norm" stroke="1"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12" name="Google Shape;4412;p63" hidden="0"/>
            <p:cNvSpPr/>
            <p:nvPr isPhoto="0" userDrawn="0"/>
          </p:nvSpPr>
          <p:spPr bwMode="auto">
            <a:xfrm>
              <a:off x="1076050" y="1342750"/>
              <a:ext cx="62425" cy="53450"/>
            </a:xfrm>
            <a:custGeom>
              <a:avLst/>
              <a:gdLst/>
              <a:ahLst/>
              <a:cxnLst/>
              <a:rect l="l" t="t" r="r" b="b"/>
              <a:pathLst>
                <a:path w="2497" h="2138" fill="norm" stroke="1"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13" name="Google Shape;4413;p63" hidden="0"/>
            <p:cNvSpPr/>
            <p:nvPr isPhoto="0" userDrawn="0"/>
          </p:nvSpPr>
          <p:spPr bwMode="auto">
            <a:xfrm>
              <a:off x="1076050" y="1266550"/>
              <a:ext cx="62425" cy="53450"/>
            </a:xfrm>
            <a:custGeom>
              <a:avLst/>
              <a:gdLst/>
              <a:ahLst/>
              <a:cxnLst/>
              <a:rect l="l" t="t" r="r" b="b"/>
              <a:pathLst>
                <a:path w="2497" h="2138" fill="norm" stroke="1"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14" name="Google Shape;4414;p63" hidden="0"/>
            <p:cNvSpPr/>
            <p:nvPr isPhoto="0" userDrawn="0"/>
          </p:nvSpPr>
          <p:spPr bwMode="auto">
            <a:xfrm>
              <a:off x="1000049" y="2104500"/>
              <a:ext cx="62200" cy="53325"/>
            </a:xfrm>
            <a:custGeom>
              <a:avLst/>
              <a:gdLst/>
              <a:ahLst/>
              <a:cxnLst/>
              <a:rect l="l" t="t" r="r" b="b"/>
              <a:pathLst>
                <a:path w="2488" h="2133" fill="norm" stroke="1"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15" name="Google Shape;4415;p63" hidden="0"/>
            <p:cNvSpPr/>
            <p:nvPr isPhoto="0" userDrawn="0"/>
          </p:nvSpPr>
          <p:spPr bwMode="auto">
            <a:xfrm>
              <a:off x="1000049" y="2028275"/>
              <a:ext cx="62200" cy="53450"/>
            </a:xfrm>
            <a:custGeom>
              <a:avLst/>
              <a:gdLst/>
              <a:ahLst/>
              <a:cxnLst/>
              <a:rect l="l" t="t" r="r" b="b"/>
              <a:pathLst>
                <a:path w="2488" h="2138" fill="norm" stroke="1"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16" name="Google Shape;4416;p63" hidden="0"/>
            <p:cNvSpPr/>
            <p:nvPr isPhoto="0" userDrawn="0"/>
          </p:nvSpPr>
          <p:spPr bwMode="auto">
            <a:xfrm>
              <a:off x="1000049" y="1952050"/>
              <a:ext cx="62200" cy="53450"/>
            </a:xfrm>
            <a:custGeom>
              <a:avLst/>
              <a:gdLst/>
              <a:ahLst/>
              <a:cxnLst/>
              <a:rect l="l" t="t" r="r" b="b"/>
              <a:pathLst>
                <a:path w="2488" h="2138" fill="norm" stroke="1"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17" name="Google Shape;4417;p63" hidden="0"/>
            <p:cNvSpPr/>
            <p:nvPr isPhoto="0" userDrawn="0"/>
          </p:nvSpPr>
          <p:spPr bwMode="auto">
            <a:xfrm>
              <a:off x="1000049" y="1876050"/>
              <a:ext cx="62200" cy="53275"/>
            </a:xfrm>
            <a:custGeom>
              <a:avLst/>
              <a:gdLst/>
              <a:ahLst/>
              <a:cxnLst/>
              <a:rect l="l" t="t" r="r" b="b"/>
              <a:pathLst>
                <a:path w="2488" h="2131" fill="norm" stroke="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18" name="Google Shape;4418;p63" hidden="0"/>
            <p:cNvSpPr/>
            <p:nvPr isPhoto="0" userDrawn="0"/>
          </p:nvSpPr>
          <p:spPr bwMode="auto">
            <a:xfrm>
              <a:off x="1000049" y="1799849"/>
              <a:ext cx="62200" cy="53325"/>
            </a:xfrm>
            <a:custGeom>
              <a:avLst/>
              <a:gdLst/>
              <a:ahLst/>
              <a:cxnLst/>
              <a:rect l="l" t="t" r="r" b="b"/>
              <a:pathLst>
                <a:path w="2488" h="2133" fill="norm" stroke="1"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19" name="Google Shape;4419;p63" hidden="0"/>
            <p:cNvSpPr/>
            <p:nvPr isPhoto="0" userDrawn="0"/>
          </p:nvSpPr>
          <p:spPr bwMode="auto">
            <a:xfrm>
              <a:off x="1000049" y="1723625"/>
              <a:ext cx="62200" cy="53350"/>
            </a:xfrm>
            <a:custGeom>
              <a:avLst/>
              <a:gdLst/>
              <a:ahLst/>
              <a:cxnLst/>
              <a:rect l="l" t="t" r="r" b="b"/>
              <a:pathLst>
                <a:path w="2488" h="2134" fill="norm" stroke="1"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20" name="Google Shape;4420;p63" hidden="0"/>
            <p:cNvSpPr/>
            <p:nvPr isPhoto="0" userDrawn="0"/>
          </p:nvSpPr>
          <p:spPr bwMode="auto">
            <a:xfrm>
              <a:off x="1000049" y="1647400"/>
              <a:ext cx="62200" cy="53450"/>
            </a:xfrm>
            <a:custGeom>
              <a:avLst/>
              <a:gdLst/>
              <a:ahLst/>
              <a:cxnLst/>
              <a:rect l="l" t="t" r="r" b="b"/>
              <a:pathLst>
                <a:path w="2488" h="2138" fill="norm" stroke="1"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21" name="Google Shape;4421;p63" hidden="0"/>
            <p:cNvSpPr/>
            <p:nvPr isPhoto="0" userDrawn="0"/>
          </p:nvSpPr>
          <p:spPr bwMode="auto">
            <a:xfrm>
              <a:off x="1000049" y="1571400"/>
              <a:ext cx="62200" cy="53250"/>
            </a:xfrm>
            <a:custGeom>
              <a:avLst/>
              <a:gdLst/>
              <a:ahLst/>
              <a:cxnLst/>
              <a:rect l="l" t="t" r="r" b="b"/>
              <a:pathLst>
                <a:path w="2488" h="2130" fill="norm" stroke="1"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22" name="Google Shape;4422;p63" hidden="0"/>
            <p:cNvSpPr/>
            <p:nvPr isPhoto="0" userDrawn="0"/>
          </p:nvSpPr>
          <p:spPr bwMode="auto">
            <a:xfrm>
              <a:off x="1000049" y="1342750"/>
              <a:ext cx="62200" cy="53450"/>
            </a:xfrm>
            <a:custGeom>
              <a:avLst/>
              <a:gdLst/>
              <a:ahLst/>
              <a:cxnLst/>
              <a:rect l="l" t="t" r="r" b="b"/>
              <a:pathLst>
                <a:path w="2488" h="2138" fill="norm" stroke="1"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23" name="Google Shape;4423;p63" hidden="0"/>
            <p:cNvSpPr/>
            <p:nvPr isPhoto="0" userDrawn="0"/>
          </p:nvSpPr>
          <p:spPr bwMode="auto">
            <a:xfrm>
              <a:off x="923825" y="2028275"/>
              <a:ext cx="62225" cy="53450"/>
            </a:xfrm>
            <a:custGeom>
              <a:avLst/>
              <a:gdLst/>
              <a:ahLst/>
              <a:cxnLst/>
              <a:rect l="l" t="t" r="r" b="b"/>
              <a:pathLst>
                <a:path w="2489" h="2138" fill="norm" stroke="1"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24" name="Google Shape;4424;p63" hidden="0"/>
            <p:cNvSpPr/>
            <p:nvPr isPhoto="0" userDrawn="0"/>
          </p:nvSpPr>
          <p:spPr bwMode="auto">
            <a:xfrm>
              <a:off x="923825" y="1952050"/>
              <a:ext cx="62225" cy="53450"/>
            </a:xfrm>
            <a:custGeom>
              <a:avLst/>
              <a:gdLst/>
              <a:ahLst/>
              <a:cxnLst/>
              <a:rect l="l" t="t" r="r" b="b"/>
              <a:pathLst>
                <a:path w="2489" h="2138" fill="norm" stroke="1"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25" name="Google Shape;4425;p63" hidden="0"/>
            <p:cNvSpPr/>
            <p:nvPr isPhoto="0" userDrawn="0"/>
          </p:nvSpPr>
          <p:spPr bwMode="auto">
            <a:xfrm>
              <a:off x="923825" y="1876050"/>
              <a:ext cx="62225" cy="53350"/>
            </a:xfrm>
            <a:custGeom>
              <a:avLst/>
              <a:gdLst/>
              <a:ahLst/>
              <a:cxnLst/>
              <a:rect l="l" t="t" r="r" b="b"/>
              <a:pathLst>
                <a:path w="2489" h="2134" fill="norm" stroke="1"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26" name="Google Shape;4426;p63" hidden="0"/>
            <p:cNvSpPr/>
            <p:nvPr isPhoto="0" userDrawn="0"/>
          </p:nvSpPr>
          <p:spPr bwMode="auto">
            <a:xfrm>
              <a:off x="923825" y="1799849"/>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27" name="Google Shape;4427;p63" hidden="0"/>
            <p:cNvSpPr/>
            <p:nvPr isPhoto="0" userDrawn="0"/>
          </p:nvSpPr>
          <p:spPr bwMode="auto">
            <a:xfrm>
              <a:off x="923825" y="17236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28" name="Google Shape;4428;p63" hidden="0"/>
            <p:cNvSpPr/>
            <p:nvPr isPhoto="0" userDrawn="0"/>
          </p:nvSpPr>
          <p:spPr bwMode="auto">
            <a:xfrm>
              <a:off x="923825" y="1647400"/>
              <a:ext cx="62225" cy="53450"/>
            </a:xfrm>
            <a:custGeom>
              <a:avLst/>
              <a:gdLst/>
              <a:ahLst/>
              <a:cxnLst/>
              <a:rect l="l" t="t" r="r" b="b"/>
              <a:pathLst>
                <a:path w="2489" h="2138" fill="norm" stroke="1"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29" name="Google Shape;4429;p63" hidden="0"/>
            <p:cNvSpPr/>
            <p:nvPr isPhoto="0" userDrawn="0"/>
          </p:nvSpPr>
          <p:spPr bwMode="auto">
            <a:xfrm>
              <a:off x="923825" y="1571400"/>
              <a:ext cx="62225" cy="53250"/>
            </a:xfrm>
            <a:custGeom>
              <a:avLst/>
              <a:gdLst/>
              <a:ahLst/>
              <a:cxnLst/>
              <a:rect l="l" t="t" r="r" b="b"/>
              <a:pathLst>
                <a:path w="2489" h="2130" fill="norm" stroke="1"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30" name="Google Shape;4430;p63" hidden="0"/>
            <p:cNvSpPr/>
            <p:nvPr isPhoto="0" userDrawn="0"/>
          </p:nvSpPr>
          <p:spPr bwMode="auto">
            <a:xfrm>
              <a:off x="847625" y="1952050"/>
              <a:ext cx="62200" cy="53450"/>
            </a:xfrm>
            <a:custGeom>
              <a:avLst/>
              <a:gdLst/>
              <a:ahLst/>
              <a:cxnLst/>
              <a:rect l="l" t="t" r="r" b="b"/>
              <a:pathLst>
                <a:path w="2488"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31" name="Google Shape;4431;p63" hidden="0"/>
            <p:cNvSpPr/>
            <p:nvPr isPhoto="0" userDrawn="0"/>
          </p:nvSpPr>
          <p:spPr bwMode="auto">
            <a:xfrm>
              <a:off x="847625" y="1876050"/>
              <a:ext cx="62200" cy="53275"/>
            </a:xfrm>
            <a:custGeom>
              <a:avLst/>
              <a:gdLst/>
              <a:ahLst/>
              <a:cxnLst/>
              <a:rect l="l" t="t" r="r" b="b"/>
              <a:pathLst>
                <a:path w="2488" h="2131" fill="norm" stroke="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32" name="Google Shape;4432;p63" hidden="0"/>
            <p:cNvSpPr/>
            <p:nvPr isPhoto="0" userDrawn="0"/>
          </p:nvSpPr>
          <p:spPr bwMode="auto">
            <a:xfrm>
              <a:off x="847625" y="1799849"/>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33" name="Google Shape;4433;p63" hidden="0"/>
            <p:cNvSpPr/>
            <p:nvPr isPhoto="0" userDrawn="0"/>
          </p:nvSpPr>
          <p:spPr bwMode="auto">
            <a:xfrm>
              <a:off x="847625" y="172362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34" name="Google Shape;4434;p63" hidden="0"/>
            <p:cNvSpPr/>
            <p:nvPr isPhoto="0" userDrawn="0"/>
          </p:nvSpPr>
          <p:spPr bwMode="auto">
            <a:xfrm>
              <a:off x="847625" y="1647400"/>
              <a:ext cx="62200" cy="53450"/>
            </a:xfrm>
            <a:custGeom>
              <a:avLst/>
              <a:gdLst/>
              <a:ahLst/>
              <a:cxnLst/>
              <a:rect l="l" t="t" r="r" b="b"/>
              <a:pathLst>
                <a:path w="2488" h="2138" fill="norm" stroke="1"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35" name="Google Shape;4435;p63" hidden="0"/>
            <p:cNvSpPr/>
            <p:nvPr isPhoto="0" userDrawn="0"/>
          </p:nvSpPr>
          <p:spPr bwMode="auto">
            <a:xfrm>
              <a:off x="847625" y="1571400"/>
              <a:ext cx="62200" cy="53250"/>
            </a:xfrm>
            <a:custGeom>
              <a:avLst/>
              <a:gdLst/>
              <a:ahLst/>
              <a:cxnLst/>
              <a:rect l="l" t="t" r="r" b="b"/>
              <a:pathLst>
                <a:path w="2488"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36" name="Google Shape;4436;p63" hidden="0"/>
            <p:cNvSpPr/>
            <p:nvPr isPhoto="0" userDrawn="0"/>
          </p:nvSpPr>
          <p:spPr bwMode="auto">
            <a:xfrm>
              <a:off x="771400" y="1799849"/>
              <a:ext cx="62425" cy="53325"/>
            </a:xfrm>
            <a:custGeom>
              <a:avLst/>
              <a:gdLst/>
              <a:ahLst/>
              <a:cxnLst/>
              <a:rect l="l" t="t" r="r" b="b"/>
              <a:pathLst>
                <a:path w="2497"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37" name="Google Shape;4437;p63" hidden="0"/>
            <p:cNvSpPr/>
            <p:nvPr isPhoto="0" userDrawn="0"/>
          </p:nvSpPr>
          <p:spPr bwMode="auto">
            <a:xfrm>
              <a:off x="771400" y="1723625"/>
              <a:ext cx="62425" cy="53350"/>
            </a:xfrm>
            <a:custGeom>
              <a:avLst/>
              <a:gdLst/>
              <a:ahLst/>
              <a:cxnLst/>
              <a:rect l="l" t="t" r="r" b="b"/>
              <a:pathLst>
                <a:path w="2497" h="2134" fill="norm" stroke="1"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38" name="Google Shape;4438;p63" hidden="0"/>
            <p:cNvSpPr/>
            <p:nvPr isPhoto="0" userDrawn="0"/>
          </p:nvSpPr>
          <p:spPr bwMode="auto">
            <a:xfrm>
              <a:off x="771400" y="1647400"/>
              <a:ext cx="62425" cy="53450"/>
            </a:xfrm>
            <a:custGeom>
              <a:avLst/>
              <a:gdLst/>
              <a:ahLst/>
              <a:cxnLst/>
              <a:rect l="l" t="t" r="r" b="b"/>
              <a:pathLst>
                <a:path w="2497" h="2138" fill="norm" stroke="1"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39" name="Google Shape;4439;p63" hidden="0"/>
            <p:cNvSpPr/>
            <p:nvPr isPhoto="0" userDrawn="0"/>
          </p:nvSpPr>
          <p:spPr bwMode="auto">
            <a:xfrm>
              <a:off x="771400" y="1571400"/>
              <a:ext cx="62425" cy="53250"/>
            </a:xfrm>
            <a:custGeom>
              <a:avLst/>
              <a:gdLst/>
              <a:ahLst/>
              <a:cxnLst/>
              <a:rect l="l" t="t" r="r" b="b"/>
              <a:pathLst>
                <a:path w="2497" h="2130" fill="norm" stroke="1"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40" name="Google Shape;4440;p63" hidden="0"/>
            <p:cNvSpPr/>
            <p:nvPr isPhoto="0" userDrawn="0"/>
          </p:nvSpPr>
          <p:spPr bwMode="auto">
            <a:xfrm>
              <a:off x="695200" y="1799849"/>
              <a:ext cx="62200" cy="53325"/>
            </a:xfrm>
            <a:custGeom>
              <a:avLst/>
              <a:gdLst/>
              <a:ahLst/>
              <a:cxnLst/>
              <a:rect l="l" t="t" r="r" b="b"/>
              <a:pathLst>
                <a:path w="2488" h="2133" fill="norm" stroke="1"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41" name="Google Shape;4441;p63" hidden="0"/>
            <p:cNvSpPr/>
            <p:nvPr isPhoto="0" userDrawn="0"/>
          </p:nvSpPr>
          <p:spPr bwMode="auto">
            <a:xfrm>
              <a:off x="695200" y="172362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42" name="Google Shape;4442;p63" hidden="0"/>
            <p:cNvSpPr/>
            <p:nvPr isPhoto="0" userDrawn="0"/>
          </p:nvSpPr>
          <p:spPr bwMode="auto">
            <a:xfrm>
              <a:off x="695200" y="164740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43" name="Google Shape;4443;p63" hidden="0"/>
            <p:cNvSpPr/>
            <p:nvPr isPhoto="0" userDrawn="0"/>
          </p:nvSpPr>
          <p:spPr bwMode="auto">
            <a:xfrm>
              <a:off x="695200" y="1571400"/>
              <a:ext cx="62200" cy="53250"/>
            </a:xfrm>
            <a:custGeom>
              <a:avLst/>
              <a:gdLst/>
              <a:ahLst/>
              <a:cxnLst/>
              <a:rect l="l" t="t" r="r" b="b"/>
              <a:pathLst>
                <a:path w="2488" h="2130" fill="norm" stroke="1"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44" name="Google Shape;4444;p63" hidden="0"/>
            <p:cNvSpPr/>
            <p:nvPr isPhoto="0" userDrawn="0"/>
          </p:nvSpPr>
          <p:spPr bwMode="auto">
            <a:xfrm>
              <a:off x="618975" y="1799849"/>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45" name="Google Shape;4445;p63" hidden="0"/>
            <p:cNvSpPr/>
            <p:nvPr isPhoto="0" userDrawn="0"/>
          </p:nvSpPr>
          <p:spPr bwMode="auto">
            <a:xfrm>
              <a:off x="618975" y="17236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46" name="Google Shape;4446;p63" hidden="0"/>
            <p:cNvSpPr/>
            <p:nvPr isPhoto="0" userDrawn="0"/>
          </p:nvSpPr>
          <p:spPr bwMode="auto">
            <a:xfrm>
              <a:off x="618975" y="1647400"/>
              <a:ext cx="62225" cy="53450"/>
            </a:xfrm>
            <a:custGeom>
              <a:avLst/>
              <a:gdLst/>
              <a:ahLst/>
              <a:cxnLst/>
              <a:rect l="l" t="t" r="r" b="b"/>
              <a:pathLst>
                <a:path w="2489" h="2138" fill="norm" stroke="1"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47" name="Google Shape;4447;p63" hidden="0"/>
            <p:cNvSpPr/>
            <p:nvPr isPhoto="0" userDrawn="0"/>
          </p:nvSpPr>
          <p:spPr bwMode="auto">
            <a:xfrm>
              <a:off x="618975" y="1571400"/>
              <a:ext cx="62225" cy="53250"/>
            </a:xfrm>
            <a:custGeom>
              <a:avLst/>
              <a:gdLst/>
              <a:ahLst/>
              <a:cxnLst/>
              <a:rect l="l" t="t" r="r" b="b"/>
              <a:pathLst>
                <a:path w="2489" h="2130" fill="norm" stroke="1"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48" name="Google Shape;4448;p63" hidden="0"/>
            <p:cNvSpPr/>
            <p:nvPr isPhoto="0" userDrawn="0"/>
          </p:nvSpPr>
          <p:spPr bwMode="auto">
            <a:xfrm>
              <a:off x="542775" y="1799849"/>
              <a:ext cx="62400" cy="53325"/>
            </a:xfrm>
            <a:custGeom>
              <a:avLst/>
              <a:gdLst/>
              <a:ahLst/>
              <a:cxnLst/>
              <a:rect l="l" t="t" r="r" b="b"/>
              <a:pathLst>
                <a:path w="2496"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49" name="Google Shape;4449;p63" hidden="0"/>
            <p:cNvSpPr/>
            <p:nvPr isPhoto="0" userDrawn="0"/>
          </p:nvSpPr>
          <p:spPr bwMode="auto">
            <a:xfrm>
              <a:off x="542775" y="1723625"/>
              <a:ext cx="62400" cy="53350"/>
            </a:xfrm>
            <a:custGeom>
              <a:avLst/>
              <a:gdLst/>
              <a:ahLst/>
              <a:cxnLst/>
              <a:rect l="l" t="t" r="r" b="b"/>
              <a:pathLst>
                <a:path w="2496"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50" name="Google Shape;4450;p63" hidden="0"/>
            <p:cNvSpPr/>
            <p:nvPr isPhoto="0" userDrawn="0"/>
          </p:nvSpPr>
          <p:spPr bwMode="auto">
            <a:xfrm>
              <a:off x="542775" y="1647400"/>
              <a:ext cx="62400" cy="53450"/>
            </a:xfrm>
            <a:custGeom>
              <a:avLst/>
              <a:gdLst/>
              <a:ahLst/>
              <a:cxnLst/>
              <a:rect l="l" t="t" r="r" b="b"/>
              <a:pathLst>
                <a:path w="2496"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51" name="Google Shape;4451;p63" hidden="0"/>
            <p:cNvSpPr/>
            <p:nvPr isPhoto="0" userDrawn="0"/>
          </p:nvSpPr>
          <p:spPr bwMode="auto">
            <a:xfrm>
              <a:off x="542775" y="1571400"/>
              <a:ext cx="62400" cy="53250"/>
            </a:xfrm>
            <a:custGeom>
              <a:avLst/>
              <a:gdLst/>
              <a:ahLst/>
              <a:cxnLst/>
              <a:rect l="l" t="t" r="r" b="b"/>
              <a:pathLst>
                <a:path w="2496" h="2130" fill="norm" stroke="1"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52" name="Google Shape;4452;p63" hidden="0"/>
            <p:cNvSpPr/>
            <p:nvPr isPhoto="0" userDrawn="0"/>
          </p:nvSpPr>
          <p:spPr bwMode="auto">
            <a:xfrm>
              <a:off x="466550" y="1799849"/>
              <a:ext cx="62425" cy="53325"/>
            </a:xfrm>
            <a:custGeom>
              <a:avLst/>
              <a:gdLst/>
              <a:ahLst/>
              <a:cxnLst/>
              <a:rect l="l" t="t" r="r" b="b"/>
              <a:pathLst>
                <a:path w="2497" h="2133" fill="norm" stroke="1"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53" name="Google Shape;4453;p63" hidden="0"/>
            <p:cNvSpPr/>
            <p:nvPr isPhoto="0" userDrawn="0"/>
          </p:nvSpPr>
          <p:spPr bwMode="auto">
            <a:xfrm>
              <a:off x="466550" y="1723625"/>
              <a:ext cx="62425" cy="53350"/>
            </a:xfrm>
            <a:custGeom>
              <a:avLst/>
              <a:gdLst/>
              <a:ahLst/>
              <a:cxnLst/>
              <a:rect l="l" t="t" r="r" b="b"/>
              <a:pathLst>
                <a:path w="2497" h="2134" fill="norm" stroke="1"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54" name="Google Shape;4454;p63" hidden="0"/>
            <p:cNvSpPr/>
            <p:nvPr isPhoto="0" userDrawn="0"/>
          </p:nvSpPr>
          <p:spPr bwMode="auto">
            <a:xfrm>
              <a:off x="466550" y="1647400"/>
              <a:ext cx="62425" cy="53450"/>
            </a:xfrm>
            <a:custGeom>
              <a:avLst/>
              <a:gdLst/>
              <a:ahLst/>
              <a:cxnLst/>
              <a:rect l="l" t="t" r="r" b="b"/>
              <a:pathLst>
                <a:path w="2497" h="2138" fill="norm" stroke="1"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55" name="Google Shape;4455;p63" hidden="0"/>
            <p:cNvSpPr/>
            <p:nvPr isPhoto="0" userDrawn="0"/>
          </p:nvSpPr>
          <p:spPr bwMode="auto">
            <a:xfrm>
              <a:off x="466550" y="1571400"/>
              <a:ext cx="62425" cy="53250"/>
            </a:xfrm>
            <a:custGeom>
              <a:avLst/>
              <a:gdLst/>
              <a:ahLst/>
              <a:cxnLst/>
              <a:rect l="l" t="t" r="r" b="b"/>
              <a:pathLst>
                <a:path w="2497" h="2130" fill="norm" stroke="1"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56" name="Google Shape;4456;p63" hidden="0"/>
            <p:cNvSpPr/>
            <p:nvPr isPhoto="0" userDrawn="0"/>
          </p:nvSpPr>
          <p:spPr bwMode="auto">
            <a:xfrm>
              <a:off x="390550" y="1876050"/>
              <a:ext cx="62350" cy="53275"/>
            </a:xfrm>
            <a:custGeom>
              <a:avLst/>
              <a:gdLst/>
              <a:ahLst/>
              <a:cxnLst/>
              <a:rect l="l" t="t" r="r" b="b"/>
              <a:pathLst>
                <a:path w="2494" h="2131" fill="norm" stroke="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57" name="Google Shape;4457;p63" hidden="0"/>
            <p:cNvSpPr/>
            <p:nvPr isPhoto="0" userDrawn="0"/>
          </p:nvSpPr>
          <p:spPr bwMode="auto">
            <a:xfrm>
              <a:off x="390550" y="1799825"/>
              <a:ext cx="62350" cy="53300"/>
            </a:xfrm>
            <a:custGeom>
              <a:avLst/>
              <a:gdLst/>
              <a:ahLst/>
              <a:cxnLst/>
              <a:rect l="l" t="t" r="r" b="b"/>
              <a:pathLst>
                <a:path w="2494" h="2132" fill="norm" stroke="1"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58" name="Google Shape;4458;p63" hidden="0"/>
            <p:cNvSpPr/>
            <p:nvPr isPhoto="0" userDrawn="0"/>
          </p:nvSpPr>
          <p:spPr bwMode="auto">
            <a:xfrm>
              <a:off x="390550" y="1723625"/>
              <a:ext cx="62400" cy="53350"/>
            </a:xfrm>
            <a:custGeom>
              <a:avLst/>
              <a:gdLst/>
              <a:ahLst/>
              <a:cxnLst/>
              <a:rect l="l" t="t" r="r" b="b"/>
              <a:pathLst>
                <a:path w="2496" h="2134" fill="norm" stroke="1"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59" name="Google Shape;4459;p63" hidden="0"/>
            <p:cNvSpPr/>
            <p:nvPr isPhoto="0" userDrawn="0"/>
          </p:nvSpPr>
          <p:spPr bwMode="auto">
            <a:xfrm>
              <a:off x="390550" y="1647400"/>
              <a:ext cx="62400" cy="53450"/>
            </a:xfrm>
            <a:custGeom>
              <a:avLst/>
              <a:gdLst/>
              <a:ahLst/>
              <a:cxnLst/>
              <a:rect l="l" t="t" r="r" b="b"/>
              <a:pathLst>
                <a:path w="2496" h="2138" fill="norm" stroke="1"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60" name="Google Shape;4460;p63" hidden="0"/>
            <p:cNvSpPr/>
            <p:nvPr isPhoto="0" userDrawn="0"/>
          </p:nvSpPr>
          <p:spPr bwMode="auto">
            <a:xfrm>
              <a:off x="390550" y="1571400"/>
              <a:ext cx="62350" cy="53275"/>
            </a:xfrm>
            <a:custGeom>
              <a:avLst/>
              <a:gdLst/>
              <a:ahLst/>
              <a:cxnLst/>
              <a:rect l="l" t="t" r="r" b="b"/>
              <a:pathLst>
                <a:path w="2494" h="2131" fill="norm" stroke="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61" name="Google Shape;4461;p63" hidden="0"/>
            <p:cNvSpPr/>
            <p:nvPr isPhoto="0" userDrawn="0"/>
          </p:nvSpPr>
          <p:spPr bwMode="auto">
            <a:xfrm>
              <a:off x="314325" y="1952050"/>
              <a:ext cx="62225" cy="53450"/>
            </a:xfrm>
            <a:custGeom>
              <a:avLst/>
              <a:gdLst/>
              <a:ahLst/>
              <a:cxnLst/>
              <a:rect l="l" t="t" r="r" b="b"/>
              <a:pathLst>
                <a:path w="2489" h="2138" fill="norm" stroke="1"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62" name="Google Shape;4462;p63" hidden="0"/>
            <p:cNvSpPr/>
            <p:nvPr isPhoto="0" userDrawn="0"/>
          </p:nvSpPr>
          <p:spPr bwMode="auto">
            <a:xfrm>
              <a:off x="314325" y="1876050"/>
              <a:ext cx="62225" cy="53275"/>
            </a:xfrm>
            <a:custGeom>
              <a:avLst/>
              <a:gdLst/>
              <a:ahLst/>
              <a:cxnLst/>
              <a:rect l="l" t="t" r="r" b="b"/>
              <a:pathLst>
                <a:path w="2489" h="2131" fill="norm" stroke="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63" name="Google Shape;4463;p63" hidden="0"/>
            <p:cNvSpPr/>
            <p:nvPr isPhoto="0" userDrawn="0"/>
          </p:nvSpPr>
          <p:spPr bwMode="auto">
            <a:xfrm>
              <a:off x="314325" y="1799849"/>
              <a:ext cx="62225" cy="53325"/>
            </a:xfrm>
            <a:custGeom>
              <a:avLst/>
              <a:gdLst/>
              <a:ahLst/>
              <a:cxnLst/>
              <a:rect l="l" t="t" r="r" b="b"/>
              <a:pathLst>
                <a:path w="2489" h="2133" fill="norm" stroke="1"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64" name="Google Shape;4464;p63" hidden="0"/>
            <p:cNvSpPr/>
            <p:nvPr isPhoto="0" userDrawn="0"/>
          </p:nvSpPr>
          <p:spPr bwMode="auto">
            <a:xfrm>
              <a:off x="314325" y="1723625"/>
              <a:ext cx="62225" cy="53350"/>
            </a:xfrm>
            <a:custGeom>
              <a:avLst/>
              <a:gdLst/>
              <a:ahLst/>
              <a:cxnLst/>
              <a:rect l="l" t="t" r="r" b="b"/>
              <a:pathLst>
                <a:path w="2489" h="2134" fill="norm" stroke="1"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65" name="Google Shape;4465;p63" hidden="0"/>
            <p:cNvSpPr/>
            <p:nvPr isPhoto="0" userDrawn="0"/>
          </p:nvSpPr>
          <p:spPr bwMode="auto">
            <a:xfrm>
              <a:off x="314325" y="1647400"/>
              <a:ext cx="62225" cy="53450"/>
            </a:xfrm>
            <a:custGeom>
              <a:avLst/>
              <a:gdLst/>
              <a:ahLst/>
              <a:cxnLst/>
              <a:rect l="l" t="t" r="r" b="b"/>
              <a:pathLst>
                <a:path w="2489" h="2138" fill="norm" stroke="1"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66" name="Google Shape;4466;p63" hidden="0"/>
            <p:cNvSpPr/>
            <p:nvPr isPhoto="0" userDrawn="0"/>
          </p:nvSpPr>
          <p:spPr bwMode="auto">
            <a:xfrm>
              <a:off x="314325" y="1571400"/>
              <a:ext cx="62150" cy="53250"/>
            </a:xfrm>
            <a:custGeom>
              <a:avLst/>
              <a:gdLst/>
              <a:ahLst/>
              <a:cxnLst/>
              <a:rect l="l" t="t" r="r" b="b"/>
              <a:pathLst>
                <a:path w="2486" h="2130" fill="norm" stroke="1"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67" name="Google Shape;4467;p63" hidden="0"/>
            <p:cNvSpPr/>
            <p:nvPr isPhoto="0" userDrawn="0"/>
          </p:nvSpPr>
          <p:spPr bwMode="auto">
            <a:xfrm>
              <a:off x="238125" y="1952050"/>
              <a:ext cx="62200" cy="53450"/>
            </a:xfrm>
            <a:custGeom>
              <a:avLst/>
              <a:gdLst/>
              <a:ahLst/>
              <a:cxnLst/>
              <a:rect l="l" t="t" r="r" b="b"/>
              <a:pathLst>
                <a:path w="2488" h="2138" fill="norm" stroke="1"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68" name="Google Shape;4468;p63" hidden="0"/>
            <p:cNvSpPr/>
            <p:nvPr isPhoto="0" userDrawn="0"/>
          </p:nvSpPr>
          <p:spPr bwMode="auto">
            <a:xfrm>
              <a:off x="238125" y="1799849"/>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69" name="Google Shape;4469;p63" hidden="0"/>
            <p:cNvSpPr/>
            <p:nvPr isPhoto="0" userDrawn="0"/>
          </p:nvSpPr>
          <p:spPr bwMode="auto">
            <a:xfrm>
              <a:off x="238125" y="172362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70" name="Google Shape;4470;p63" hidden="0"/>
            <p:cNvSpPr/>
            <p:nvPr isPhoto="0" userDrawn="0"/>
          </p:nvSpPr>
          <p:spPr bwMode="auto">
            <a:xfrm>
              <a:off x="238125" y="1647400"/>
              <a:ext cx="62200" cy="53450"/>
            </a:xfrm>
            <a:custGeom>
              <a:avLst/>
              <a:gdLst/>
              <a:ahLst/>
              <a:cxnLst/>
              <a:rect l="l" t="t" r="r" b="b"/>
              <a:pathLst>
                <a:path w="2488" h="2138" fill="norm" stroke="1"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71" name="Google Shape;4471;p63" hidden="0"/>
            <p:cNvSpPr/>
            <p:nvPr isPhoto="0" userDrawn="0"/>
          </p:nvSpPr>
          <p:spPr bwMode="auto">
            <a:xfrm>
              <a:off x="4427825" y="2637775"/>
              <a:ext cx="62425" cy="53450"/>
            </a:xfrm>
            <a:custGeom>
              <a:avLst/>
              <a:gdLst/>
              <a:ahLst/>
              <a:cxnLst/>
              <a:rect l="l" t="t" r="r" b="b"/>
              <a:pathLst>
                <a:path w="2497" h="2138" fill="norm" stroke="1"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72" name="Google Shape;4472;p63" hidden="0"/>
            <p:cNvSpPr/>
            <p:nvPr isPhoto="0" userDrawn="0"/>
          </p:nvSpPr>
          <p:spPr bwMode="auto">
            <a:xfrm>
              <a:off x="4427825" y="2714000"/>
              <a:ext cx="62425" cy="53350"/>
            </a:xfrm>
            <a:custGeom>
              <a:avLst/>
              <a:gdLst/>
              <a:ahLst/>
              <a:cxnLst/>
              <a:rect l="l" t="t" r="r" b="b"/>
              <a:pathLst>
                <a:path w="2497" h="2134" fill="norm" stroke="1"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73" name="Google Shape;4473;p63" hidden="0"/>
            <p:cNvSpPr/>
            <p:nvPr isPhoto="0" userDrawn="0"/>
          </p:nvSpPr>
          <p:spPr bwMode="auto">
            <a:xfrm>
              <a:off x="4504050" y="2714000"/>
              <a:ext cx="62200" cy="53350"/>
            </a:xfrm>
            <a:custGeom>
              <a:avLst/>
              <a:gdLst/>
              <a:ahLst/>
              <a:cxnLst/>
              <a:rect l="l" t="t" r="r" b="b"/>
              <a:pathLst>
                <a:path w="2488" h="2134"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74" name="Google Shape;4474;p63" hidden="0"/>
            <p:cNvSpPr/>
            <p:nvPr isPhoto="0" userDrawn="0"/>
          </p:nvSpPr>
          <p:spPr bwMode="auto">
            <a:xfrm>
              <a:off x="4504050" y="2866425"/>
              <a:ext cx="62200" cy="53275"/>
            </a:xfrm>
            <a:custGeom>
              <a:avLst/>
              <a:gdLst/>
              <a:ahLst/>
              <a:cxnLst/>
              <a:rect l="l" t="t" r="r" b="b"/>
              <a:pathLst>
                <a:path w="2488" h="2131" fill="norm" stroke="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75" name="Google Shape;4475;p63" hidden="0"/>
            <p:cNvSpPr/>
            <p:nvPr isPhoto="0" userDrawn="0"/>
          </p:nvSpPr>
          <p:spPr bwMode="auto">
            <a:xfrm>
              <a:off x="4580250" y="2790200"/>
              <a:ext cx="62225" cy="53350"/>
            </a:xfrm>
            <a:custGeom>
              <a:avLst/>
              <a:gdLst/>
              <a:ahLst/>
              <a:cxnLst/>
              <a:rect l="l" t="t" r="r" b="b"/>
              <a:pathLst>
                <a:path w="2489" h="2134" fill="norm" stroke="1"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76" name="Google Shape;4476;p63" hidden="0"/>
            <p:cNvSpPr/>
            <p:nvPr isPhoto="0" userDrawn="0"/>
          </p:nvSpPr>
          <p:spPr bwMode="auto">
            <a:xfrm>
              <a:off x="4504050" y="2790200"/>
              <a:ext cx="62200" cy="53350"/>
            </a:xfrm>
            <a:custGeom>
              <a:avLst/>
              <a:gdLst/>
              <a:ahLst/>
              <a:cxnLst/>
              <a:rect l="l" t="t" r="r" b="b"/>
              <a:pathLst>
                <a:path w="2488" h="2134" fill="norm" stroke="1"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77" name="Google Shape;4477;p63" hidden="0"/>
            <p:cNvSpPr/>
            <p:nvPr isPhoto="0" userDrawn="0"/>
          </p:nvSpPr>
          <p:spPr bwMode="auto">
            <a:xfrm>
              <a:off x="5113350" y="1495200"/>
              <a:ext cx="62400" cy="53325"/>
            </a:xfrm>
            <a:custGeom>
              <a:avLst/>
              <a:gdLst/>
              <a:ahLst/>
              <a:cxnLst/>
              <a:rect l="l" t="t" r="r" b="b"/>
              <a:pathLst>
                <a:path w="2496" h="2133" fill="norm" stroke="1"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78" name="Google Shape;4478;p63" hidden="0"/>
            <p:cNvSpPr/>
            <p:nvPr isPhoto="0" userDrawn="0"/>
          </p:nvSpPr>
          <p:spPr bwMode="auto">
            <a:xfrm>
              <a:off x="5113350" y="1571400"/>
              <a:ext cx="62400" cy="53250"/>
            </a:xfrm>
            <a:custGeom>
              <a:avLst/>
              <a:gdLst/>
              <a:ahLst/>
              <a:cxnLst/>
              <a:rect l="l" t="t" r="r" b="b"/>
              <a:pathLst>
                <a:path w="2496" h="2130" fill="norm" stroke="1"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79" name="Google Shape;4479;p63" hidden="0"/>
            <p:cNvSpPr/>
            <p:nvPr isPhoto="0" userDrawn="0"/>
          </p:nvSpPr>
          <p:spPr bwMode="auto">
            <a:xfrm>
              <a:off x="5113350" y="1647400"/>
              <a:ext cx="62400" cy="53450"/>
            </a:xfrm>
            <a:custGeom>
              <a:avLst/>
              <a:gdLst/>
              <a:ahLst/>
              <a:cxnLst/>
              <a:rect l="l" t="t" r="r" b="b"/>
              <a:pathLst>
                <a:path w="2496" h="2138" fill="norm" stroke="1"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80" name="Google Shape;4480;p63" hidden="0"/>
            <p:cNvSpPr/>
            <p:nvPr isPhoto="0" userDrawn="0"/>
          </p:nvSpPr>
          <p:spPr bwMode="auto">
            <a:xfrm>
              <a:off x="5113350" y="1723625"/>
              <a:ext cx="62400" cy="53350"/>
            </a:xfrm>
            <a:custGeom>
              <a:avLst/>
              <a:gdLst/>
              <a:ahLst/>
              <a:cxnLst/>
              <a:rect l="l" t="t" r="r" b="b"/>
              <a:pathLst>
                <a:path w="2496" h="2134" fill="norm" stroke="1"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81" name="Google Shape;4481;p63" hidden="0"/>
            <p:cNvSpPr/>
            <p:nvPr isPhoto="0" userDrawn="0"/>
          </p:nvSpPr>
          <p:spPr bwMode="auto">
            <a:xfrm>
              <a:off x="5113350" y="1799849"/>
              <a:ext cx="62400" cy="53325"/>
            </a:xfrm>
            <a:custGeom>
              <a:avLst/>
              <a:gdLst/>
              <a:ahLst/>
              <a:cxnLst/>
              <a:rect l="l" t="t" r="r" b="b"/>
              <a:pathLst>
                <a:path w="2496" h="2133" fill="norm" stroke="1"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82" name="Google Shape;4482;p63" hidden="0"/>
            <p:cNvSpPr/>
            <p:nvPr isPhoto="0" userDrawn="0"/>
          </p:nvSpPr>
          <p:spPr bwMode="auto">
            <a:xfrm>
              <a:off x="5113350" y="1876050"/>
              <a:ext cx="62400" cy="53350"/>
            </a:xfrm>
            <a:custGeom>
              <a:avLst/>
              <a:gdLst/>
              <a:ahLst/>
              <a:cxnLst/>
              <a:rect l="l" t="t" r="r" b="b"/>
              <a:pathLst>
                <a:path w="2496" h="2134" fill="norm" stroke="1"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83" name="Google Shape;4483;p63" hidden="0"/>
            <p:cNvSpPr/>
            <p:nvPr isPhoto="0" userDrawn="0"/>
          </p:nvSpPr>
          <p:spPr bwMode="auto">
            <a:xfrm>
              <a:off x="5113350" y="1952050"/>
              <a:ext cx="62400" cy="53450"/>
            </a:xfrm>
            <a:custGeom>
              <a:avLst/>
              <a:gdLst/>
              <a:ahLst/>
              <a:cxnLst/>
              <a:rect l="l" t="t" r="r" b="b"/>
              <a:pathLst>
                <a:path w="2496" h="2138" fill="norm" stroke="1"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84" name="Google Shape;4484;p63" hidden="0"/>
            <p:cNvSpPr/>
            <p:nvPr isPhoto="0" userDrawn="0"/>
          </p:nvSpPr>
          <p:spPr bwMode="auto">
            <a:xfrm>
              <a:off x="5113350" y="2028275"/>
              <a:ext cx="62400" cy="53450"/>
            </a:xfrm>
            <a:custGeom>
              <a:avLst/>
              <a:gdLst/>
              <a:ahLst/>
              <a:cxnLst/>
              <a:rect l="l" t="t" r="r" b="b"/>
              <a:pathLst>
                <a:path w="2496" h="2138" fill="norm" stroke="1"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85" name="Google Shape;4485;p63" hidden="0"/>
            <p:cNvSpPr/>
            <p:nvPr isPhoto="0" userDrawn="0"/>
          </p:nvSpPr>
          <p:spPr bwMode="auto">
            <a:xfrm>
              <a:off x="5113350" y="2104500"/>
              <a:ext cx="62400" cy="53325"/>
            </a:xfrm>
            <a:custGeom>
              <a:avLst/>
              <a:gdLst/>
              <a:ahLst/>
              <a:cxnLst/>
              <a:rect l="l" t="t" r="r" b="b"/>
              <a:pathLst>
                <a:path w="2496" h="2133" fill="norm" stroke="1"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86" name="Google Shape;4486;p63" hidden="0"/>
            <p:cNvSpPr/>
            <p:nvPr isPhoto="0" userDrawn="0"/>
          </p:nvSpPr>
          <p:spPr bwMode="auto">
            <a:xfrm>
              <a:off x="5113350" y="2180700"/>
              <a:ext cx="62400" cy="53350"/>
            </a:xfrm>
            <a:custGeom>
              <a:avLst/>
              <a:gdLst/>
              <a:ahLst/>
              <a:cxnLst/>
              <a:rect l="l" t="t" r="r" b="b"/>
              <a:pathLst>
                <a:path w="2496" h="2134" fill="norm" stroke="1"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87" name="Google Shape;4487;p63" hidden="0"/>
            <p:cNvSpPr/>
            <p:nvPr isPhoto="0" userDrawn="0"/>
          </p:nvSpPr>
          <p:spPr bwMode="auto">
            <a:xfrm>
              <a:off x="5113350" y="2256925"/>
              <a:ext cx="62550" cy="53425"/>
            </a:xfrm>
            <a:custGeom>
              <a:avLst/>
              <a:gdLst/>
              <a:ahLst/>
              <a:cxnLst/>
              <a:rect l="l" t="t" r="r" b="b"/>
              <a:pathLst>
                <a:path w="2502" h="2137" fill="norm" stroke="1"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88" name="Google Shape;4488;p63" hidden="0"/>
            <p:cNvSpPr/>
            <p:nvPr isPhoto="0" userDrawn="0"/>
          </p:nvSpPr>
          <p:spPr bwMode="auto">
            <a:xfrm>
              <a:off x="5113350" y="2333125"/>
              <a:ext cx="62400" cy="53450"/>
            </a:xfrm>
            <a:custGeom>
              <a:avLst/>
              <a:gdLst/>
              <a:ahLst/>
              <a:cxnLst/>
              <a:rect l="l" t="t" r="r" b="b"/>
              <a:pathLst>
                <a:path w="2496" h="2138" fill="norm" stroke="1"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89" name="Google Shape;4489;p63" hidden="0"/>
            <p:cNvSpPr/>
            <p:nvPr isPhoto="0" userDrawn="0"/>
          </p:nvSpPr>
          <p:spPr bwMode="auto">
            <a:xfrm>
              <a:off x="5113350" y="2409350"/>
              <a:ext cx="62400" cy="53350"/>
            </a:xfrm>
            <a:custGeom>
              <a:avLst/>
              <a:gdLst/>
              <a:ahLst/>
              <a:cxnLst/>
              <a:rect l="l" t="t" r="r" b="b"/>
              <a:pathLst>
                <a:path w="2496" h="2134" fill="norm" stroke="1"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90" name="Google Shape;4490;p63" hidden="0"/>
            <p:cNvSpPr/>
            <p:nvPr isPhoto="0" userDrawn="0"/>
          </p:nvSpPr>
          <p:spPr bwMode="auto">
            <a:xfrm>
              <a:off x="5113350" y="2485550"/>
              <a:ext cx="62400" cy="53300"/>
            </a:xfrm>
            <a:custGeom>
              <a:avLst/>
              <a:gdLst/>
              <a:ahLst/>
              <a:cxnLst/>
              <a:rect l="l" t="t" r="r" b="b"/>
              <a:pathLst>
                <a:path w="2496" h="2132" fill="norm" stroke="1"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91" name="Google Shape;4491;p63" hidden="0"/>
            <p:cNvSpPr/>
            <p:nvPr isPhoto="0" userDrawn="0"/>
          </p:nvSpPr>
          <p:spPr bwMode="auto">
            <a:xfrm>
              <a:off x="4732475" y="1495200"/>
              <a:ext cx="62425" cy="53325"/>
            </a:xfrm>
            <a:custGeom>
              <a:avLst/>
              <a:gdLst/>
              <a:ahLst/>
              <a:cxnLst/>
              <a:rect l="l" t="t" r="r" b="b"/>
              <a:pathLst>
                <a:path w="2497" h="2133" fill="norm" stroke="1"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92" name="Google Shape;4492;p63" hidden="0"/>
            <p:cNvSpPr/>
            <p:nvPr isPhoto="0" userDrawn="0"/>
          </p:nvSpPr>
          <p:spPr bwMode="auto">
            <a:xfrm>
              <a:off x="4732475" y="1571400"/>
              <a:ext cx="62425" cy="53250"/>
            </a:xfrm>
            <a:custGeom>
              <a:avLst/>
              <a:gdLst/>
              <a:ahLst/>
              <a:cxnLst/>
              <a:rect l="l" t="t" r="r" b="b"/>
              <a:pathLst>
                <a:path w="2497" h="2130" fill="norm" stroke="1"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93" name="Google Shape;4493;p63" hidden="0"/>
            <p:cNvSpPr/>
            <p:nvPr isPhoto="0" userDrawn="0"/>
          </p:nvSpPr>
          <p:spPr bwMode="auto">
            <a:xfrm>
              <a:off x="4732475" y="1647400"/>
              <a:ext cx="62425" cy="53450"/>
            </a:xfrm>
            <a:custGeom>
              <a:avLst/>
              <a:gdLst/>
              <a:ahLst/>
              <a:cxnLst/>
              <a:rect l="l" t="t" r="r" b="b"/>
              <a:pathLst>
                <a:path w="2497" h="2138" fill="norm" stroke="1"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94" name="Google Shape;4494;p63" hidden="0"/>
            <p:cNvSpPr/>
            <p:nvPr isPhoto="0" userDrawn="0"/>
          </p:nvSpPr>
          <p:spPr bwMode="auto">
            <a:xfrm>
              <a:off x="4732475" y="1723625"/>
              <a:ext cx="62425" cy="53350"/>
            </a:xfrm>
            <a:custGeom>
              <a:avLst/>
              <a:gdLst/>
              <a:ahLst/>
              <a:cxnLst/>
              <a:rect l="l" t="t" r="r" b="b"/>
              <a:pathLst>
                <a:path w="2497" h="2134" fill="norm" stroke="1"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95" name="Google Shape;4495;p63" hidden="0"/>
            <p:cNvSpPr/>
            <p:nvPr isPhoto="0" userDrawn="0"/>
          </p:nvSpPr>
          <p:spPr bwMode="auto">
            <a:xfrm>
              <a:off x="4732475" y="1799849"/>
              <a:ext cx="62425" cy="53325"/>
            </a:xfrm>
            <a:custGeom>
              <a:avLst/>
              <a:gdLst/>
              <a:ahLst/>
              <a:cxnLst/>
              <a:rect l="l" t="t" r="r" b="b"/>
              <a:pathLst>
                <a:path w="2497" h="2133" fill="norm" stroke="1"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96" name="Google Shape;4496;p63" hidden="0"/>
            <p:cNvSpPr/>
            <p:nvPr isPhoto="0" userDrawn="0"/>
          </p:nvSpPr>
          <p:spPr bwMode="auto">
            <a:xfrm>
              <a:off x="4732475" y="1876050"/>
              <a:ext cx="62425" cy="53350"/>
            </a:xfrm>
            <a:custGeom>
              <a:avLst/>
              <a:gdLst/>
              <a:ahLst/>
              <a:cxnLst/>
              <a:rect l="l" t="t" r="r" b="b"/>
              <a:pathLst>
                <a:path w="2497" h="2134" fill="norm" stroke="1"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97" name="Google Shape;4497;p63" hidden="0"/>
            <p:cNvSpPr/>
            <p:nvPr isPhoto="0" userDrawn="0"/>
          </p:nvSpPr>
          <p:spPr bwMode="auto">
            <a:xfrm>
              <a:off x="4732475" y="1952050"/>
              <a:ext cx="62425" cy="53450"/>
            </a:xfrm>
            <a:custGeom>
              <a:avLst/>
              <a:gdLst/>
              <a:ahLst/>
              <a:cxnLst/>
              <a:rect l="l" t="t" r="r" b="b"/>
              <a:pathLst>
                <a:path w="2497" h="2138" fill="norm" stroke="1"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98" name="Google Shape;4498;p63" hidden="0"/>
            <p:cNvSpPr/>
            <p:nvPr isPhoto="0" userDrawn="0"/>
          </p:nvSpPr>
          <p:spPr bwMode="auto">
            <a:xfrm>
              <a:off x="4732475" y="2028275"/>
              <a:ext cx="62425" cy="53450"/>
            </a:xfrm>
            <a:custGeom>
              <a:avLst/>
              <a:gdLst/>
              <a:ahLst/>
              <a:cxnLst/>
              <a:rect l="l" t="t" r="r" b="b"/>
              <a:pathLst>
                <a:path w="2497" h="2138" fill="norm" stroke="1"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499" name="Google Shape;4499;p63" hidden="0"/>
            <p:cNvSpPr/>
            <p:nvPr isPhoto="0" userDrawn="0"/>
          </p:nvSpPr>
          <p:spPr bwMode="auto">
            <a:xfrm>
              <a:off x="4732475" y="2104500"/>
              <a:ext cx="62425" cy="53325"/>
            </a:xfrm>
            <a:custGeom>
              <a:avLst/>
              <a:gdLst/>
              <a:ahLst/>
              <a:cxnLst/>
              <a:rect l="l" t="t" r="r" b="b"/>
              <a:pathLst>
                <a:path w="2497" h="2133" fill="norm" stroke="1"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00" name="Google Shape;4500;p63" hidden="0"/>
            <p:cNvSpPr/>
            <p:nvPr isPhoto="0" userDrawn="0"/>
          </p:nvSpPr>
          <p:spPr bwMode="auto">
            <a:xfrm>
              <a:off x="4732475" y="2180700"/>
              <a:ext cx="62425" cy="53350"/>
            </a:xfrm>
            <a:custGeom>
              <a:avLst/>
              <a:gdLst/>
              <a:ahLst/>
              <a:cxnLst/>
              <a:rect l="l" t="t" r="r" b="b"/>
              <a:pathLst>
                <a:path w="2497" h="2134" fill="norm" stroke="1"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01" name="Google Shape;4501;p63" hidden="0"/>
            <p:cNvSpPr/>
            <p:nvPr isPhoto="0" userDrawn="0"/>
          </p:nvSpPr>
          <p:spPr bwMode="auto">
            <a:xfrm>
              <a:off x="4732475" y="2256925"/>
              <a:ext cx="62575" cy="53425"/>
            </a:xfrm>
            <a:custGeom>
              <a:avLst/>
              <a:gdLst/>
              <a:ahLst/>
              <a:cxnLst/>
              <a:rect l="l" t="t" r="r" b="b"/>
              <a:pathLst>
                <a:path w="2503" h="2137" fill="norm" stroke="1"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02" name="Google Shape;4502;p63" hidden="0"/>
            <p:cNvSpPr/>
            <p:nvPr isPhoto="0" userDrawn="0"/>
          </p:nvSpPr>
          <p:spPr bwMode="auto">
            <a:xfrm>
              <a:off x="4732475" y="2333125"/>
              <a:ext cx="62425" cy="53450"/>
            </a:xfrm>
            <a:custGeom>
              <a:avLst/>
              <a:gdLst/>
              <a:ahLst/>
              <a:cxnLst/>
              <a:rect l="l" t="t" r="r" b="b"/>
              <a:pathLst>
                <a:path w="2497" h="2138" fill="norm" stroke="1"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03" name="Google Shape;4503;p63" hidden="0"/>
            <p:cNvSpPr/>
            <p:nvPr isPhoto="0" userDrawn="0"/>
          </p:nvSpPr>
          <p:spPr bwMode="auto">
            <a:xfrm>
              <a:off x="4351600" y="2256925"/>
              <a:ext cx="62575" cy="53425"/>
            </a:xfrm>
            <a:custGeom>
              <a:avLst/>
              <a:gdLst/>
              <a:ahLst/>
              <a:cxnLst/>
              <a:rect l="l" t="t" r="r" b="b"/>
              <a:pathLst>
                <a:path w="2503" h="2137" fill="norm" stroke="1"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04" name="Google Shape;4504;p63" hidden="0"/>
            <p:cNvSpPr/>
            <p:nvPr isPhoto="0" userDrawn="0"/>
          </p:nvSpPr>
          <p:spPr bwMode="auto">
            <a:xfrm>
              <a:off x="4351600" y="2485550"/>
              <a:ext cx="62425" cy="53300"/>
            </a:xfrm>
            <a:custGeom>
              <a:avLst/>
              <a:gdLst/>
              <a:ahLst/>
              <a:cxnLst/>
              <a:rect l="l" t="t" r="r" b="b"/>
              <a:pathLst>
                <a:path w="2497" h="2132" fill="norm" stroke="1"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05" name="Google Shape;4505;p63" hidden="0"/>
            <p:cNvSpPr/>
            <p:nvPr isPhoto="0" userDrawn="0"/>
          </p:nvSpPr>
          <p:spPr bwMode="auto">
            <a:xfrm>
              <a:off x="4351600" y="2409350"/>
              <a:ext cx="62425" cy="53350"/>
            </a:xfrm>
            <a:custGeom>
              <a:avLst/>
              <a:gdLst/>
              <a:ahLst/>
              <a:cxnLst/>
              <a:rect l="l" t="t" r="r" b="b"/>
              <a:pathLst>
                <a:path w="2497" h="2134"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06" name="Google Shape;4506;p63" hidden="0"/>
            <p:cNvSpPr/>
            <p:nvPr isPhoto="0" userDrawn="0"/>
          </p:nvSpPr>
          <p:spPr bwMode="auto">
            <a:xfrm>
              <a:off x="4351600" y="2333125"/>
              <a:ext cx="62425" cy="53450"/>
            </a:xfrm>
            <a:custGeom>
              <a:avLst/>
              <a:gdLst/>
              <a:ahLst/>
              <a:cxnLst/>
              <a:rect l="l" t="t" r="r" b="b"/>
              <a:pathLst>
                <a:path w="2497" h="2138" fill="norm" stroke="1"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07" name="Google Shape;4507;p63" hidden="0"/>
            <p:cNvSpPr/>
            <p:nvPr isPhoto="0" userDrawn="0"/>
          </p:nvSpPr>
          <p:spPr bwMode="auto">
            <a:xfrm>
              <a:off x="4427825" y="2256925"/>
              <a:ext cx="62575" cy="53425"/>
            </a:xfrm>
            <a:custGeom>
              <a:avLst/>
              <a:gdLst/>
              <a:ahLst/>
              <a:cxnLst/>
              <a:rect l="l" t="t" r="r" b="b"/>
              <a:pathLst>
                <a:path w="2503" h="2137" fill="norm" stroke="1"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08" name="Google Shape;4508;p63" hidden="0"/>
            <p:cNvSpPr/>
            <p:nvPr isPhoto="0" userDrawn="0"/>
          </p:nvSpPr>
          <p:spPr bwMode="auto">
            <a:xfrm>
              <a:off x="4427825" y="2333125"/>
              <a:ext cx="62425" cy="53450"/>
            </a:xfrm>
            <a:custGeom>
              <a:avLst/>
              <a:gdLst/>
              <a:ahLst/>
              <a:cxnLst/>
              <a:rect l="l" t="t" r="r" b="b"/>
              <a:pathLst>
                <a:path w="2497" h="2138" fill="norm" stroke="1"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09" name="Google Shape;4509;p63" hidden="0"/>
            <p:cNvSpPr/>
            <p:nvPr isPhoto="0" userDrawn="0"/>
          </p:nvSpPr>
          <p:spPr bwMode="auto">
            <a:xfrm>
              <a:off x="4504050" y="1571400"/>
              <a:ext cx="62200" cy="53250"/>
            </a:xfrm>
            <a:custGeom>
              <a:avLst/>
              <a:gdLst/>
              <a:ahLst/>
              <a:cxnLst/>
              <a:rect l="l" t="t" r="r" b="b"/>
              <a:pathLst>
                <a:path w="2488"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10" name="Google Shape;4510;p63" hidden="0"/>
            <p:cNvSpPr/>
            <p:nvPr isPhoto="0" userDrawn="0"/>
          </p:nvSpPr>
          <p:spPr bwMode="auto">
            <a:xfrm>
              <a:off x="4504050" y="164740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11" name="Google Shape;4511;p63" hidden="0"/>
            <p:cNvSpPr/>
            <p:nvPr isPhoto="0" userDrawn="0"/>
          </p:nvSpPr>
          <p:spPr bwMode="auto">
            <a:xfrm>
              <a:off x="4504050" y="172362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12" name="Google Shape;4512;p63" hidden="0"/>
            <p:cNvSpPr/>
            <p:nvPr isPhoto="0" userDrawn="0"/>
          </p:nvSpPr>
          <p:spPr bwMode="auto">
            <a:xfrm>
              <a:off x="4504050" y="1799849"/>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13" name="Google Shape;4513;p63" hidden="0"/>
            <p:cNvSpPr/>
            <p:nvPr isPhoto="0" userDrawn="0"/>
          </p:nvSpPr>
          <p:spPr bwMode="auto">
            <a:xfrm>
              <a:off x="4504050" y="1876050"/>
              <a:ext cx="62200" cy="53350"/>
            </a:xfrm>
            <a:custGeom>
              <a:avLst/>
              <a:gdLst/>
              <a:ahLst/>
              <a:cxnLst/>
              <a:rect l="l" t="t" r="r" b="b"/>
              <a:pathLst>
                <a:path w="2488" h="2134" fill="norm" stroke="1"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14" name="Google Shape;4514;p63" hidden="0"/>
            <p:cNvSpPr/>
            <p:nvPr isPhoto="0" userDrawn="0"/>
          </p:nvSpPr>
          <p:spPr bwMode="auto">
            <a:xfrm>
              <a:off x="4504050" y="1952050"/>
              <a:ext cx="62200" cy="53450"/>
            </a:xfrm>
            <a:custGeom>
              <a:avLst/>
              <a:gdLst/>
              <a:ahLst/>
              <a:cxnLst/>
              <a:rect l="l" t="t" r="r" b="b"/>
              <a:pathLst>
                <a:path w="2488"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15" name="Google Shape;4515;p63" hidden="0"/>
            <p:cNvSpPr/>
            <p:nvPr isPhoto="0" userDrawn="0"/>
          </p:nvSpPr>
          <p:spPr bwMode="auto">
            <a:xfrm>
              <a:off x="4504050" y="2028275"/>
              <a:ext cx="62200" cy="53450"/>
            </a:xfrm>
            <a:custGeom>
              <a:avLst/>
              <a:gdLst/>
              <a:ahLst/>
              <a:cxnLst/>
              <a:rect l="l" t="t" r="r" b="b"/>
              <a:pathLst>
                <a:path w="2488" h="2138" fill="norm" stroke="1"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16" name="Google Shape;4516;p63" hidden="0"/>
            <p:cNvSpPr/>
            <p:nvPr isPhoto="0" userDrawn="0"/>
          </p:nvSpPr>
          <p:spPr bwMode="auto">
            <a:xfrm>
              <a:off x="4504050" y="210450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17" name="Google Shape;4517;p63" hidden="0"/>
            <p:cNvSpPr/>
            <p:nvPr isPhoto="0" userDrawn="0"/>
          </p:nvSpPr>
          <p:spPr bwMode="auto">
            <a:xfrm>
              <a:off x="4504050" y="2180700"/>
              <a:ext cx="62200" cy="53350"/>
            </a:xfrm>
            <a:custGeom>
              <a:avLst/>
              <a:gdLst/>
              <a:ahLst/>
              <a:cxnLst/>
              <a:rect l="l" t="t" r="r" b="b"/>
              <a:pathLst>
                <a:path w="2488" h="2134" fill="norm" stroke="1"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18" name="Google Shape;4518;p63" hidden="0"/>
            <p:cNvSpPr/>
            <p:nvPr isPhoto="0" userDrawn="0"/>
          </p:nvSpPr>
          <p:spPr bwMode="auto">
            <a:xfrm>
              <a:off x="4504050" y="2256925"/>
              <a:ext cx="62350" cy="53425"/>
            </a:xfrm>
            <a:custGeom>
              <a:avLst/>
              <a:gdLst/>
              <a:ahLst/>
              <a:cxnLst/>
              <a:rect l="l" t="t" r="r" b="b"/>
              <a:pathLst>
                <a:path w="2494" h="2137" fill="norm" stroke="1"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19" name="Google Shape;4519;p63" hidden="0"/>
            <p:cNvSpPr/>
            <p:nvPr isPhoto="0" userDrawn="0"/>
          </p:nvSpPr>
          <p:spPr bwMode="auto">
            <a:xfrm>
              <a:off x="4504050" y="2333125"/>
              <a:ext cx="62200" cy="53450"/>
            </a:xfrm>
            <a:custGeom>
              <a:avLst/>
              <a:gdLst/>
              <a:ahLst/>
              <a:cxnLst/>
              <a:rect l="l" t="t" r="r" b="b"/>
              <a:pathLst>
                <a:path w="2488"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20" name="Google Shape;4520;p63" hidden="0"/>
            <p:cNvSpPr/>
            <p:nvPr isPhoto="0" userDrawn="0"/>
          </p:nvSpPr>
          <p:spPr bwMode="auto">
            <a:xfrm>
              <a:off x="4504050" y="2409350"/>
              <a:ext cx="62200" cy="53350"/>
            </a:xfrm>
            <a:custGeom>
              <a:avLst/>
              <a:gdLst/>
              <a:ahLst/>
              <a:cxnLst/>
              <a:rect l="l" t="t" r="r" b="b"/>
              <a:pathLst>
                <a:path w="2488" h="2134"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21" name="Google Shape;4521;p63" hidden="0"/>
            <p:cNvSpPr/>
            <p:nvPr isPhoto="0" userDrawn="0"/>
          </p:nvSpPr>
          <p:spPr bwMode="auto">
            <a:xfrm>
              <a:off x="4580250" y="1571400"/>
              <a:ext cx="62225" cy="53250"/>
            </a:xfrm>
            <a:custGeom>
              <a:avLst/>
              <a:gdLst/>
              <a:ahLst/>
              <a:cxnLst/>
              <a:rect l="l" t="t" r="r" b="b"/>
              <a:pathLst>
                <a:path w="2489" h="2130" fill="norm" stroke="1"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22" name="Google Shape;4522;p63" hidden="0"/>
            <p:cNvSpPr/>
            <p:nvPr isPhoto="0" userDrawn="0"/>
          </p:nvSpPr>
          <p:spPr bwMode="auto">
            <a:xfrm>
              <a:off x="4580250" y="164740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23" name="Google Shape;4523;p63" hidden="0"/>
            <p:cNvSpPr/>
            <p:nvPr isPhoto="0" userDrawn="0"/>
          </p:nvSpPr>
          <p:spPr bwMode="auto">
            <a:xfrm>
              <a:off x="4580250" y="17236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24" name="Google Shape;4524;p63" hidden="0"/>
            <p:cNvSpPr/>
            <p:nvPr isPhoto="0" userDrawn="0"/>
          </p:nvSpPr>
          <p:spPr bwMode="auto">
            <a:xfrm>
              <a:off x="4580250" y="1799849"/>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25" name="Google Shape;4525;p63" hidden="0"/>
            <p:cNvSpPr/>
            <p:nvPr isPhoto="0" userDrawn="0"/>
          </p:nvSpPr>
          <p:spPr bwMode="auto">
            <a:xfrm>
              <a:off x="4580250" y="1876050"/>
              <a:ext cx="62225" cy="53275"/>
            </a:xfrm>
            <a:custGeom>
              <a:avLst/>
              <a:gdLst/>
              <a:ahLst/>
              <a:cxnLst/>
              <a:rect l="l" t="t" r="r" b="b"/>
              <a:pathLst>
                <a:path w="2489" h="2131" fill="norm" stroke="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26" name="Google Shape;4526;p63" hidden="0"/>
            <p:cNvSpPr/>
            <p:nvPr isPhoto="0" userDrawn="0"/>
          </p:nvSpPr>
          <p:spPr bwMode="auto">
            <a:xfrm>
              <a:off x="4580250" y="1952050"/>
              <a:ext cx="62225" cy="53450"/>
            </a:xfrm>
            <a:custGeom>
              <a:avLst/>
              <a:gdLst/>
              <a:ahLst/>
              <a:cxnLst/>
              <a:rect l="l" t="t" r="r" b="b"/>
              <a:pathLst>
                <a:path w="2489" h="2138" fill="norm" stroke="1"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27" name="Google Shape;4527;p63" hidden="0"/>
            <p:cNvSpPr/>
            <p:nvPr isPhoto="0" userDrawn="0"/>
          </p:nvSpPr>
          <p:spPr bwMode="auto">
            <a:xfrm>
              <a:off x="4580250" y="2028275"/>
              <a:ext cx="62225" cy="53450"/>
            </a:xfrm>
            <a:custGeom>
              <a:avLst/>
              <a:gdLst/>
              <a:ahLst/>
              <a:cxnLst/>
              <a:rect l="l" t="t" r="r" b="b"/>
              <a:pathLst>
                <a:path w="2489" h="2138" fill="norm" stroke="1"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28" name="Google Shape;4528;p63" hidden="0"/>
            <p:cNvSpPr/>
            <p:nvPr isPhoto="0" userDrawn="0"/>
          </p:nvSpPr>
          <p:spPr bwMode="auto">
            <a:xfrm>
              <a:off x="4580250" y="21045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29" name="Google Shape;4529;p63" hidden="0"/>
            <p:cNvSpPr/>
            <p:nvPr isPhoto="0" userDrawn="0"/>
          </p:nvSpPr>
          <p:spPr bwMode="auto">
            <a:xfrm>
              <a:off x="4580250" y="2180700"/>
              <a:ext cx="62225" cy="53350"/>
            </a:xfrm>
            <a:custGeom>
              <a:avLst/>
              <a:gdLst/>
              <a:ahLst/>
              <a:cxnLst/>
              <a:rect l="l" t="t" r="r" b="b"/>
              <a:pathLst>
                <a:path w="2489" h="2134" fill="norm" stroke="1"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30" name="Google Shape;4530;p63" hidden="0"/>
            <p:cNvSpPr/>
            <p:nvPr isPhoto="0" userDrawn="0"/>
          </p:nvSpPr>
          <p:spPr bwMode="auto">
            <a:xfrm>
              <a:off x="4580250" y="2256925"/>
              <a:ext cx="62350" cy="53425"/>
            </a:xfrm>
            <a:custGeom>
              <a:avLst/>
              <a:gdLst/>
              <a:ahLst/>
              <a:cxnLst/>
              <a:rect l="l" t="t" r="r" b="b"/>
              <a:pathLst>
                <a:path w="2494" h="2137" fill="norm" stroke="1"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31" name="Google Shape;4531;p63" hidden="0"/>
            <p:cNvSpPr/>
            <p:nvPr isPhoto="0" userDrawn="0"/>
          </p:nvSpPr>
          <p:spPr bwMode="auto">
            <a:xfrm>
              <a:off x="4580250" y="2333125"/>
              <a:ext cx="62225" cy="53450"/>
            </a:xfrm>
            <a:custGeom>
              <a:avLst/>
              <a:gdLst/>
              <a:ahLst/>
              <a:cxnLst/>
              <a:rect l="l" t="t" r="r" b="b"/>
              <a:pathLst>
                <a:path w="2489" h="2138" fill="norm" stroke="1"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32" name="Google Shape;4532;p63" hidden="0"/>
            <p:cNvSpPr/>
            <p:nvPr isPhoto="0" userDrawn="0"/>
          </p:nvSpPr>
          <p:spPr bwMode="auto">
            <a:xfrm>
              <a:off x="4580250" y="2409350"/>
              <a:ext cx="62225" cy="53350"/>
            </a:xfrm>
            <a:custGeom>
              <a:avLst/>
              <a:gdLst/>
              <a:ahLst/>
              <a:cxnLst/>
              <a:rect l="l" t="t" r="r" b="b"/>
              <a:pathLst>
                <a:path w="2489" h="2134"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33" name="Google Shape;4533;p63" hidden="0"/>
            <p:cNvSpPr/>
            <p:nvPr isPhoto="0" userDrawn="0"/>
          </p:nvSpPr>
          <p:spPr bwMode="auto">
            <a:xfrm>
              <a:off x="4656475" y="1571400"/>
              <a:ext cx="62200" cy="53250"/>
            </a:xfrm>
            <a:custGeom>
              <a:avLst/>
              <a:gdLst/>
              <a:ahLst/>
              <a:cxnLst/>
              <a:rect l="l" t="t" r="r" b="b"/>
              <a:pathLst>
                <a:path w="2488" h="2130" fill="norm" stroke="1"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34" name="Google Shape;4534;p63" hidden="0"/>
            <p:cNvSpPr/>
            <p:nvPr isPhoto="0" userDrawn="0"/>
          </p:nvSpPr>
          <p:spPr bwMode="auto">
            <a:xfrm>
              <a:off x="4656475" y="1647400"/>
              <a:ext cx="62200" cy="53450"/>
            </a:xfrm>
            <a:custGeom>
              <a:avLst/>
              <a:gdLst/>
              <a:ahLst/>
              <a:cxnLst/>
              <a:rect l="l" t="t" r="r" b="b"/>
              <a:pathLst>
                <a:path w="2488" h="2138" fill="norm" stroke="1"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35" name="Google Shape;4535;p63" hidden="0"/>
            <p:cNvSpPr/>
            <p:nvPr isPhoto="0" userDrawn="0"/>
          </p:nvSpPr>
          <p:spPr bwMode="auto">
            <a:xfrm>
              <a:off x="4656475" y="1723625"/>
              <a:ext cx="62200" cy="53350"/>
            </a:xfrm>
            <a:custGeom>
              <a:avLst/>
              <a:gdLst/>
              <a:ahLst/>
              <a:cxnLst/>
              <a:rect l="l" t="t" r="r" b="b"/>
              <a:pathLst>
                <a:path w="2488" h="2134" fill="norm" stroke="1"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36" name="Google Shape;4536;p63" hidden="0"/>
            <p:cNvSpPr/>
            <p:nvPr isPhoto="0" userDrawn="0"/>
          </p:nvSpPr>
          <p:spPr bwMode="auto">
            <a:xfrm>
              <a:off x="4656475" y="1799849"/>
              <a:ext cx="62200" cy="53325"/>
            </a:xfrm>
            <a:custGeom>
              <a:avLst/>
              <a:gdLst/>
              <a:ahLst/>
              <a:cxnLst/>
              <a:rect l="l" t="t" r="r" b="b"/>
              <a:pathLst>
                <a:path w="2488" h="2133" fill="norm" stroke="1"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37" name="Google Shape;4537;p63" hidden="0"/>
            <p:cNvSpPr/>
            <p:nvPr isPhoto="0" userDrawn="0"/>
          </p:nvSpPr>
          <p:spPr bwMode="auto">
            <a:xfrm>
              <a:off x="4656475" y="1876050"/>
              <a:ext cx="62200" cy="53275"/>
            </a:xfrm>
            <a:custGeom>
              <a:avLst/>
              <a:gdLst/>
              <a:ahLst/>
              <a:cxnLst/>
              <a:rect l="l" t="t" r="r" b="b"/>
              <a:pathLst>
                <a:path w="2488" h="2131" fill="norm" stroke="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38" name="Google Shape;4538;p63" hidden="0"/>
            <p:cNvSpPr/>
            <p:nvPr isPhoto="0" userDrawn="0"/>
          </p:nvSpPr>
          <p:spPr bwMode="auto">
            <a:xfrm>
              <a:off x="4656475" y="1952050"/>
              <a:ext cx="62200" cy="53450"/>
            </a:xfrm>
            <a:custGeom>
              <a:avLst/>
              <a:gdLst/>
              <a:ahLst/>
              <a:cxnLst/>
              <a:rect l="l" t="t" r="r" b="b"/>
              <a:pathLst>
                <a:path w="2488" h="2138" fill="norm" stroke="1"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39" name="Google Shape;4539;p63" hidden="0"/>
            <p:cNvSpPr/>
            <p:nvPr isPhoto="0" userDrawn="0"/>
          </p:nvSpPr>
          <p:spPr bwMode="auto">
            <a:xfrm>
              <a:off x="4656475" y="2028275"/>
              <a:ext cx="62200" cy="53450"/>
            </a:xfrm>
            <a:custGeom>
              <a:avLst/>
              <a:gdLst/>
              <a:ahLst/>
              <a:cxnLst/>
              <a:rect l="l" t="t" r="r" b="b"/>
              <a:pathLst>
                <a:path w="2488" h="2138" fill="norm" stroke="1"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40" name="Google Shape;4540;p63" hidden="0"/>
            <p:cNvSpPr/>
            <p:nvPr isPhoto="0" userDrawn="0"/>
          </p:nvSpPr>
          <p:spPr bwMode="auto">
            <a:xfrm>
              <a:off x="4656475" y="2104500"/>
              <a:ext cx="62200" cy="53325"/>
            </a:xfrm>
            <a:custGeom>
              <a:avLst/>
              <a:gdLst/>
              <a:ahLst/>
              <a:cxnLst/>
              <a:rect l="l" t="t" r="r" b="b"/>
              <a:pathLst>
                <a:path w="2488" h="2133" fill="norm" stroke="1"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41" name="Google Shape;4541;p63" hidden="0"/>
            <p:cNvSpPr/>
            <p:nvPr isPhoto="0" userDrawn="0"/>
          </p:nvSpPr>
          <p:spPr bwMode="auto">
            <a:xfrm>
              <a:off x="4656475" y="2180700"/>
              <a:ext cx="62200" cy="53350"/>
            </a:xfrm>
            <a:custGeom>
              <a:avLst/>
              <a:gdLst/>
              <a:ahLst/>
              <a:cxnLst/>
              <a:rect l="l" t="t" r="r" b="b"/>
              <a:pathLst>
                <a:path w="2488" h="2134" fill="norm" stroke="1"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42" name="Google Shape;4542;p63" hidden="0"/>
            <p:cNvSpPr/>
            <p:nvPr isPhoto="0" userDrawn="0"/>
          </p:nvSpPr>
          <p:spPr bwMode="auto">
            <a:xfrm>
              <a:off x="4656475" y="2256925"/>
              <a:ext cx="62350" cy="53425"/>
            </a:xfrm>
            <a:custGeom>
              <a:avLst/>
              <a:gdLst/>
              <a:ahLst/>
              <a:cxnLst/>
              <a:rect l="l" t="t" r="r" b="b"/>
              <a:pathLst>
                <a:path w="2494" h="2137" fill="norm" stroke="1"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43" name="Google Shape;4543;p63" hidden="0"/>
            <p:cNvSpPr/>
            <p:nvPr isPhoto="0" userDrawn="0"/>
          </p:nvSpPr>
          <p:spPr bwMode="auto">
            <a:xfrm>
              <a:off x="4656475" y="2333125"/>
              <a:ext cx="62200" cy="53450"/>
            </a:xfrm>
            <a:custGeom>
              <a:avLst/>
              <a:gdLst/>
              <a:ahLst/>
              <a:cxnLst/>
              <a:rect l="l" t="t" r="r" b="b"/>
              <a:pathLst>
                <a:path w="2488" h="2138" fill="norm" stroke="1"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44" name="Google Shape;4544;p63" hidden="0"/>
            <p:cNvSpPr/>
            <p:nvPr isPhoto="0" userDrawn="0"/>
          </p:nvSpPr>
          <p:spPr bwMode="auto">
            <a:xfrm>
              <a:off x="4656475" y="2409350"/>
              <a:ext cx="62200" cy="53350"/>
            </a:xfrm>
            <a:custGeom>
              <a:avLst/>
              <a:gdLst/>
              <a:ahLst/>
              <a:cxnLst/>
              <a:rect l="l" t="t" r="r" b="b"/>
              <a:pathLst>
                <a:path w="2488" h="2134" fill="norm" stroke="1"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45" name="Google Shape;4545;p63" hidden="0"/>
            <p:cNvSpPr/>
            <p:nvPr isPhoto="0" userDrawn="0"/>
          </p:nvSpPr>
          <p:spPr bwMode="auto">
            <a:xfrm>
              <a:off x="4732475" y="2409350"/>
              <a:ext cx="62425" cy="53350"/>
            </a:xfrm>
            <a:custGeom>
              <a:avLst/>
              <a:gdLst/>
              <a:ahLst/>
              <a:cxnLst/>
              <a:rect l="l" t="t" r="r" b="b"/>
              <a:pathLst>
                <a:path w="2497" h="2134" fill="norm" stroke="1"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46" name="Google Shape;4546;p63" hidden="0"/>
            <p:cNvSpPr/>
            <p:nvPr isPhoto="0" userDrawn="0"/>
          </p:nvSpPr>
          <p:spPr bwMode="auto">
            <a:xfrm>
              <a:off x="4732475" y="2485550"/>
              <a:ext cx="62425" cy="53300"/>
            </a:xfrm>
            <a:custGeom>
              <a:avLst/>
              <a:gdLst/>
              <a:ahLst/>
              <a:cxnLst/>
              <a:rect l="l" t="t" r="r" b="b"/>
              <a:pathLst>
                <a:path w="2497" h="2132" fill="norm" stroke="1"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47" name="Google Shape;4547;p63" hidden="0"/>
            <p:cNvSpPr/>
            <p:nvPr isPhoto="0" userDrawn="0"/>
          </p:nvSpPr>
          <p:spPr bwMode="auto">
            <a:xfrm>
              <a:off x="4808700" y="1495200"/>
              <a:ext cx="62400" cy="53325"/>
            </a:xfrm>
            <a:custGeom>
              <a:avLst/>
              <a:gdLst/>
              <a:ahLst/>
              <a:cxnLst/>
              <a:rect l="l" t="t" r="r" b="b"/>
              <a:pathLst>
                <a:path w="2496"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48" name="Google Shape;4548;p63" hidden="0"/>
            <p:cNvSpPr/>
            <p:nvPr isPhoto="0" userDrawn="0"/>
          </p:nvSpPr>
          <p:spPr bwMode="auto">
            <a:xfrm>
              <a:off x="4808700" y="1571400"/>
              <a:ext cx="62400" cy="53250"/>
            </a:xfrm>
            <a:custGeom>
              <a:avLst/>
              <a:gdLst/>
              <a:ahLst/>
              <a:cxnLst/>
              <a:rect l="l" t="t" r="r" b="b"/>
              <a:pathLst>
                <a:path w="2496"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49" name="Google Shape;4549;p63" hidden="0"/>
            <p:cNvSpPr/>
            <p:nvPr isPhoto="0" userDrawn="0"/>
          </p:nvSpPr>
          <p:spPr bwMode="auto">
            <a:xfrm>
              <a:off x="4808700" y="1647400"/>
              <a:ext cx="62400" cy="53450"/>
            </a:xfrm>
            <a:custGeom>
              <a:avLst/>
              <a:gdLst/>
              <a:ahLst/>
              <a:cxnLst/>
              <a:rect l="l" t="t" r="r" b="b"/>
              <a:pathLst>
                <a:path w="2496" h="2138" fill="norm" stroke="1"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50" name="Google Shape;4550;p63" hidden="0"/>
            <p:cNvSpPr/>
            <p:nvPr isPhoto="0" userDrawn="0"/>
          </p:nvSpPr>
          <p:spPr bwMode="auto">
            <a:xfrm>
              <a:off x="4808700" y="1723625"/>
              <a:ext cx="62400" cy="53350"/>
            </a:xfrm>
            <a:custGeom>
              <a:avLst/>
              <a:gdLst/>
              <a:ahLst/>
              <a:cxnLst/>
              <a:rect l="l" t="t" r="r" b="b"/>
              <a:pathLst>
                <a:path w="2496"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51" name="Google Shape;4551;p63" hidden="0"/>
            <p:cNvSpPr/>
            <p:nvPr isPhoto="0" userDrawn="0"/>
          </p:nvSpPr>
          <p:spPr bwMode="auto">
            <a:xfrm>
              <a:off x="4808700" y="1799849"/>
              <a:ext cx="62400" cy="53325"/>
            </a:xfrm>
            <a:custGeom>
              <a:avLst/>
              <a:gdLst/>
              <a:ahLst/>
              <a:cxnLst/>
              <a:rect l="l" t="t" r="r" b="b"/>
              <a:pathLst>
                <a:path w="2496"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52" name="Google Shape;4552;p63" hidden="0"/>
            <p:cNvSpPr/>
            <p:nvPr isPhoto="0" userDrawn="0"/>
          </p:nvSpPr>
          <p:spPr bwMode="auto">
            <a:xfrm>
              <a:off x="4808700" y="1876050"/>
              <a:ext cx="62400" cy="53275"/>
            </a:xfrm>
            <a:custGeom>
              <a:avLst/>
              <a:gdLst/>
              <a:ahLst/>
              <a:cxnLst/>
              <a:rect l="l" t="t" r="r" b="b"/>
              <a:pathLst>
                <a:path w="2496" h="2131" fill="norm" stroke="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53" name="Google Shape;4553;p63" hidden="0"/>
            <p:cNvSpPr/>
            <p:nvPr isPhoto="0" userDrawn="0"/>
          </p:nvSpPr>
          <p:spPr bwMode="auto">
            <a:xfrm>
              <a:off x="4808700" y="1952050"/>
              <a:ext cx="62400" cy="53450"/>
            </a:xfrm>
            <a:custGeom>
              <a:avLst/>
              <a:gdLst/>
              <a:ahLst/>
              <a:cxnLst/>
              <a:rect l="l" t="t" r="r" b="b"/>
              <a:pathLst>
                <a:path w="2496"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54" name="Google Shape;4554;p63" hidden="0"/>
            <p:cNvSpPr/>
            <p:nvPr isPhoto="0" userDrawn="0"/>
          </p:nvSpPr>
          <p:spPr bwMode="auto">
            <a:xfrm>
              <a:off x="4808700" y="2028275"/>
              <a:ext cx="62400" cy="53450"/>
            </a:xfrm>
            <a:custGeom>
              <a:avLst/>
              <a:gdLst/>
              <a:ahLst/>
              <a:cxnLst/>
              <a:rect l="l" t="t" r="r" b="b"/>
              <a:pathLst>
                <a:path w="2496" h="2138" fill="norm" stroke="1"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55" name="Google Shape;4555;p63" hidden="0"/>
            <p:cNvSpPr/>
            <p:nvPr isPhoto="0" userDrawn="0"/>
          </p:nvSpPr>
          <p:spPr bwMode="auto">
            <a:xfrm>
              <a:off x="4808700" y="2104500"/>
              <a:ext cx="62400" cy="53325"/>
            </a:xfrm>
            <a:custGeom>
              <a:avLst/>
              <a:gdLst/>
              <a:ahLst/>
              <a:cxnLst/>
              <a:rect l="l" t="t" r="r" b="b"/>
              <a:pathLst>
                <a:path w="2496"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56" name="Google Shape;4556;p63" hidden="0"/>
            <p:cNvSpPr/>
            <p:nvPr isPhoto="0" userDrawn="0"/>
          </p:nvSpPr>
          <p:spPr bwMode="auto">
            <a:xfrm>
              <a:off x="4808700" y="2180700"/>
              <a:ext cx="62400" cy="53350"/>
            </a:xfrm>
            <a:custGeom>
              <a:avLst/>
              <a:gdLst/>
              <a:ahLst/>
              <a:cxnLst/>
              <a:rect l="l" t="t" r="r" b="b"/>
              <a:pathLst>
                <a:path w="2496" h="2134" fill="norm" stroke="1"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57" name="Google Shape;4557;p63" hidden="0"/>
            <p:cNvSpPr/>
            <p:nvPr isPhoto="0" userDrawn="0"/>
          </p:nvSpPr>
          <p:spPr bwMode="auto">
            <a:xfrm>
              <a:off x="4808700" y="2256925"/>
              <a:ext cx="62550" cy="53425"/>
            </a:xfrm>
            <a:custGeom>
              <a:avLst/>
              <a:gdLst/>
              <a:ahLst/>
              <a:cxnLst/>
              <a:rect l="l" t="t" r="r" b="b"/>
              <a:pathLst>
                <a:path w="2502" h="2137" fill="norm" stroke="1"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58" name="Google Shape;4558;p63" hidden="0"/>
            <p:cNvSpPr/>
            <p:nvPr isPhoto="0" userDrawn="0"/>
          </p:nvSpPr>
          <p:spPr bwMode="auto">
            <a:xfrm>
              <a:off x="4808700" y="2333125"/>
              <a:ext cx="62400" cy="53450"/>
            </a:xfrm>
            <a:custGeom>
              <a:avLst/>
              <a:gdLst/>
              <a:ahLst/>
              <a:cxnLst/>
              <a:rect l="l" t="t" r="r" b="b"/>
              <a:pathLst>
                <a:path w="2496"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59" name="Google Shape;4559;p63" hidden="0"/>
            <p:cNvSpPr/>
            <p:nvPr isPhoto="0" userDrawn="0"/>
          </p:nvSpPr>
          <p:spPr bwMode="auto">
            <a:xfrm>
              <a:off x="4808700" y="2409350"/>
              <a:ext cx="62400" cy="53350"/>
            </a:xfrm>
            <a:custGeom>
              <a:avLst/>
              <a:gdLst/>
              <a:ahLst/>
              <a:cxnLst/>
              <a:rect l="l" t="t" r="r" b="b"/>
              <a:pathLst>
                <a:path w="2496" h="2134"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60" name="Google Shape;4560;p63" hidden="0"/>
            <p:cNvSpPr/>
            <p:nvPr isPhoto="0" userDrawn="0"/>
          </p:nvSpPr>
          <p:spPr bwMode="auto">
            <a:xfrm>
              <a:off x="4808700" y="2485550"/>
              <a:ext cx="62400" cy="53300"/>
            </a:xfrm>
            <a:custGeom>
              <a:avLst/>
              <a:gdLst/>
              <a:ahLst/>
              <a:cxnLst/>
              <a:rect l="l" t="t" r="r" b="b"/>
              <a:pathLst>
                <a:path w="2496" h="2132" fill="norm" stroke="1"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61" name="Google Shape;4561;p63" hidden="0"/>
            <p:cNvSpPr/>
            <p:nvPr isPhoto="0" userDrawn="0"/>
          </p:nvSpPr>
          <p:spPr bwMode="auto">
            <a:xfrm>
              <a:off x="4884900" y="14952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62" name="Google Shape;4562;p63" hidden="0"/>
            <p:cNvSpPr/>
            <p:nvPr isPhoto="0" userDrawn="0"/>
          </p:nvSpPr>
          <p:spPr bwMode="auto">
            <a:xfrm>
              <a:off x="4884900" y="1571400"/>
              <a:ext cx="62225" cy="53250"/>
            </a:xfrm>
            <a:custGeom>
              <a:avLst/>
              <a:gdLst/>
              <a:ahLst/>
              <a:cxnLst/>
              <a:rect l="l" t="t" r="r" b="b"/>
              <a:pathLst>
                <a:path w="2489" h="2130" fill="norm" stroke="1"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63" name="Google Shape;4563;p63" hidden="0"/>
            <p:cNvSpPr/>
            <p:nvPr isPhoto="0" userDrawn="0"/>
          </p:nvSpPr>
          <p:spPr bwMode="auto">
            <a:xfrm>
              <a:off x="4884900" y="164740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64" name="Google Shape;4564;p63" hidden="0"/>
            <p:cNvSpPr/>
            <p:nvPr isPhoto="0" userDrawn="0"/>
          </p:nvSpPr>
          <p:spPr bwMode="auto">
            <a:xfrm>
              <a:off x="4884900" y="17236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65" name="Google Shape;4565;p63" hidden="0"/>
            <p:cNvSpPr/>
            <p:nvPr isPhoto="0" userDrawn="0"/>
          </p:nvSpPr>
          <p:spPr bwMode="auto">
            <a:xfrm>
              <a:off x="4884900" y="1799849"/>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66" name="Google Shape;4566;p63" hidden="0"/>
            <p:cNvSpPr/>
            <p:nvPr isPhoto="0" userDrawn="0"/>
          </p:nvSpPr>
          <p:spPr bwMode="auto">
            <a:xfrm>
              <a:off x="4884900" y="1876050"/>
              <a:ext cx="62225" cy="53350"/>
            </a:xfrm>
            <a:custGeom>
              <a:avLst/>
              <a:gdLst/>
              <a:ahLst/>
              <a:cxnLst/>
              <a:rect l="l" t="t" r="r" b="b"/>
              <a:pathLst>
                <a:path w="2489" h="2134" fill="norm" stroke="1"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67" name="Google Shape;4567;p63" hidden="0"/>
            <p:cNvSpPr/>
            <p:nvPr isPhoto="0" userDrawn="0"/>
          </p:nvSpPr>
          <p:spPr bwMode="auto">
            <a:xfrm>
              <a:off x="4884900" y="1952050"/>
              <a:ext cx="62225" cy="53450"/>
            </a:xfrm>
            <a:custGeom>
              <a:avLst/>
              <a:gdLst/>
              <a:ahLst/>
              <a:cxnLst/>
              <a:rect l="l" t="t" r="r" b="b"/>
              <a:pathLst>
                <a:path w="2489" h="2138" fill="norm" stroke="1"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68" name="Google Shape;4568;p63" hidden="0"/>
            <p:cNvSpPr/>
            <p:nvPr isPhoto="0" userDrawn="0"/>
          </p:nvSpPr>
          <p:spPr bwMode="auto">
            <a:xfrm>
              <a:off x="4884900" y="2028275"/>
              <a:ext cx="62225" cy="53450"/>
            </a:xfrm>
            <a:custGeom>
              <a:avLst/>
              <a:gdLst/>
              <a:ahLst/>
              <a:cxnLst/>
              <a:rect l="l" t="t" r="r" b="b"/>
              <a:pathLst>
                <a:path w="2489" h="2138" fill="norm" stroke="1"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69" name="Google Shape;4569;p63" hidden="0"/>
            <p:cNvSpPr/>
            <p:nvPr isPhoto="0" userDrawn="0"/>
          </p:nvSpPr>
          <p:spPr bwMode="auto">
            <a:xfrm>
              <a:off x="4884900" y="21045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70" name="Google Shape;4570;p63" hidden="0"/>
            <p:cNvSpPr/>
            <p:nvPr isPhoto="0" userDrawn="0"/>
          </p:nvSpPr>
          <p:spPr bwMode="auto">
            <a:xfrm>
              <a:off x="4884900" y="2180700"/>
              <a:ext cx="62225" cy="53350"/>
            </a:xfrm>
            <a:custGeom>
              <a:avLst/>
              <a:gdLst/>
              <a:ahLst/>
              <a:cxnLst/>
              <a:rect l="l" t="t" r="r" b="b"/>
              <a:pathLst>
                <a:path w="2489" h="2134" fill="norm" stroke="1"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71" name="Google Shape;4571;p63" hidden="0"/>
            <p:cNvSpPr/>
            <p:nvPr isPhoto="0" userDrawn="0"/>
          </p:nvSpPr>
          <p:spPr bwMode="auto">
            <a:xfrm>
              <a:off x="4884900" y="2256925"/>
              <a:ext cx="62375" cy="53425"/>
            </a:xfrm>
            <a:custGeom>
              <a:avLst/>
              <a:gdLst/>
              <a:ahLst/>
              <a:cxnLst/>
              <a:rect l="l" t="t" r="r" b="b"/>
              <a:pathLst>
                <a:path w="2495" h="2137" fill="norm" stroke="1"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72" name="Google Shape;4572;p63" hidden="0"/>
            <p:cNvSpPr/>
            <p:nvPr isPhoto="0" userDrawn="0"/>
          </p:nvSpPr>
          <p:spPr bwMode="auto">
            <a:xfrm>
              <a:off x="4884900" y="2333125"/>
              <a:ext cx="62225" cy="53450"/>
            </a:xfrm>
            <a:custGeom>
              <a:avLst/>
              <a:gdLst/>
              <a:ahLst/>
              <a:cxnLst/>
              <a:rect l="l" t="t" r="r" b="b"/>
              <a:pathLst>
                <a:path w="2489" h="2138" fill="norm" stroke="1"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73" name="Google Shape;4573;p63" hidden="0"/>
            <p:cNvSpPr/>
            <p:nvPr isPhoto="0" userDrawn="0"/>
          </p:nvSpPr>
          <p:spPr bwMode="auto">
            <a:xfrm>
              <a:off x="4884900" y="2409350"/>
              <a:ext cx="62225" cy="53350"/>
            </a:xfrm>
            <a:custGeom>
              <a:avLst/>
              <a:gdLst/>
              <a:ahLst/>
              <a:cxnLst/>
              <a:rect l="l" t="t" r="r" b="b"/>
              <a:pathLst>
                <a:path w="2489" h="2134"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74" name="Google Shape;4574;p63" hidden="0"/>
            <p:cNvSpPr/>
            <p:nvPr isPhoto="0" userDrawn="0"/>
          </p:nvSpPr>
          <p:spPr bwMode="auto">
            <a:xfrm>
              <a:off x="4884900" y="2485550"/>
              <a:ext cx="62225" cy="53300"/>
            </a:xfrm>
            <a:custGeom>
              <a:avLst/>
              <a:gdLst/>
              <a:ahLst/>
              <a:cxnLst/>
              <a:rect l="l" t="t" r="r" b="b"/>
              <a:pathLst>
                <a:path w="2489" h="2132" fill="norm" stroke="1"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75" name="Google Shape;4575;p63" hidden="0"/>
            <p:cNvSpPr/>
            <p:nvPr isPhoto="0" userDrawn="0"/>
          </p:nvSpPr>
          <p:spPr bwMode="auto">
            <a:xfrm>
              <a:off x="4884900" y="2561575"/>
              <a:ext cx="62225" cy="53425"/>
            </a:xfrm>
            <a:custGeom>
              <a:avLst/>
              <a:gdLst/>
              <a:ahLst/>
              <a:cxnLst/>
              <a:rect l="l" t="t" r="r" b="b"/>
              <a:pathLst>
                <a:path w="2489" h="2137" fill="norm" stroke="1"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76" name="Google Shape;4576;p63" hidden="0"/>
            <p:cNvSpPr/>
            <p:nvPr isPhoto="0" userDrawn="0"/>
          </p:nvSpPr>
          <p:spPr bwMode="auto">
            <a:xfrm>
              <a:off x="4961125" y="1571400"/>
              <a:ext cx="62200" cy="53250"/>
            </a:xfrm>
            <a:custGeom>
              <a:avLst/>
              <a:gdLst/>
              <a:ahLst/>
              <a:cxnLst/>
              <a:rect l="l" t="t" r="r" b="b"/>
              <a:pathLst>
                <a:path w="2488"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77" name="Google Shape;4577;p63" hidden="0"/>
            <p:cNvSpPr/>
            <p:nvPr isPhoto="0" userDrawn="0"/>
          </p:nvSpPr>
          <p:spPr bwMode="auto">
            <a:xfrm>
              <a:off x="4961125" y="164740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78" name="Google Shape;4578;p63" hidden="0"/>
            <p:cNvSpPr/>
            <p:nvPr isPhoto="0" userDrawn="0"/>
          </p:nvSpPr>
          <p:spPr bwMode="auto">
            <a:xfrm>
              <a:off x="4961125" y="172362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79" name="Google Shape;4579;p63" hidden="0"/>
            <p:cNvSpPr/>
            <p:nvPr isPhoto="0" userDrawn="0"/>
          </p:nvSpPr>
          <p:spPr bwMode="auto">
            <a:xfrm>
              <a:off x="4961125" y="1799849"/>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80" name="Google Shape;4580;p63" hidden="0"/>
            <p:cNvSpPr/>
            <p:nvPr isPhoto="0" userDrawn="0"/>
          </p:nvSpPr>
          <p:spPr bwMode="auto">
            <a:xfrm>
              <a:off x="4961125" y="1876050"/>
              <a:ext cx="62200" cy="53275"/>
            </a:xfrm>
            <a:custGeom>
              <a:avLst/>
              <a:gdLst/>
              <a:ahLst/>
              <a:cxnLst/>
              <a:rect l="l" t="t" r="r" b="b"/>
              <a:pathLst>
                <a:path w="2488" h="2131" fill="norm" stroke="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81" name="Google Shape;4581;p63" hidden="0"/>
            <p:cNvSpPr/>
            <p:nvPr isPhoto="0" userDrawn="0"/>
          </p:nvSpPr>
          <p:spPr bwMode="auto">
            <a:xfrm>
              <a:off x="4961125" y="1952050"/>
              <a:ext cx="62200" cy="53450"/>
            </a:xfrm>
            <a:custGeom>
              <a:avLst/>
              <a:gdLst/>
              <a:ahLst/>
              <a:cxnLst/>
              <a:rect l="l" t="t" r="r" b="b"/>
              <a:pathLst>
                <a:path w="2488"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82" name="Google Shape;4582;p63" hidden="0"/>
            <p:cNvSpPr/>
            <p:nvPr isPhoto="0" userDrawn="0"/>
          </p:nvSpPr>
          <p:spPr bwMode="auto">
            <a:xfrm>
              <a:off x="4961125" y="2028275"/>
              <a:ext cx="62200" cy="53450"/>
            </a:xfrm>
            <a:custGeom>
              <a:avLst/>
              <a:gdLst/>
              <a:ahLst/>
              <a:cxnLst/>
              <a:rect l="l" t="t" r="r" b="b"/>
              <a:pathLst>
                <a:path w="2488" h="2138" fill="norm" stroke="1"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83" name="Google Shape;4583;p63" hidden="0"/>
            <p:cNvSpPr/>
            <p:nvPr isPhoto="0" userDrawn="0"/>
          </p:nvSpPr>
          <p:spPr bwMode="auto">
            <a:xfrm>
              <a:off x="4961125" y="210450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84" name="Google Shape;4584;p63" hidden="0"/>
            <p:cNvSpPr/>
            <p:nvPr isPhoto="0" userDrawn="0"/>
          </p:nvSpPr>
          <p:spPr bwMode="auto">
            <a:xfrm>
              <a:off x="4961125" y="2180700"/>
              <a:ext cx="62200" cy="53350"/>
            </a:xfrm>
            <a:custGeom>
              <a:avLst/>
              <a:gdLst/>
              <a:ahLst/>
              <a:cxnLst/>
              <a:rect l="l" t="t" r="r" b="b"/>
              <a:pathLst>
                <a:path w="2488" h="2134" fill="norm" stroke="1"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85" name="Google Shape;4585;p63" hidden="0"/>
            <p:cNvSpPr/>
            <p:nvPr isPhoto="0" userDrawn="0"/>
          </p:nvSpPr>
          <p:spPr bwMode="auto">
            <a:xfrm>
              <a:off x="4961125" y="2256925"/>
              <a:ext cx="62350" cy="53425"/>
            </a:xfrm>
            <a:custGeom>
              <a:avLst/>
              <a:gdLst/>
              <a:ahLst/>
              <a:cxnLst/>
              <a:rect l="l" t="t" r="r" b="b"/>
              <a:pathLst>
                <a:path w="2494" h="2137" fill="norm" stroke="1"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86" name="Google Shape;4586;p63" hidden="0"/>
            <p:cNvSpPr/>
            <p:nvPr isPhoto="0" userDrawn="0"/>
          </p:nvSpPr>
          <p:spPr bwMode="auto">
            <a:xfrm>
              <a:off x="4961125" y="2333125"/>
              <a:ext cx="62200" cy="53450"/>
            </a:xfrm>
            <a:custGeom>
              <a:avLst/>
              <a:gdLst/>
              <a:ahLst/>
              <a:cxnLst/>
              <a:rect l="l" t="t" r="r" b="b"/>
              <a:pathLst>
                <a:path w="2488"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87" name="Google Shape;4587;p63" hidden="0"/>
            <p:cNvSpPr/>
            <p:nvPr isPhoto="0" userDrawn="0"/>
          </p:nvSpPr>
          <p:spPr bwMode="auto">
            <a:xfrm>
              <a:off x="4961125" y="2409350"/>
              <a:ext cx="62200" cy="53350"/>
            </a:xfrm>
            <a:custGeom>
              <a:avLst/>
              <a:gdLst/>
              <a:ahLst/>
              <a:cxnLst/>
              <a:rect l="l" t="t" r="r" b="b"/>
              <a:pathLst>
                <a:path w="2488" h="2134"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88" name="Google Shape;4588;p63" hidden="0"/>
            <p:cNvSpPr/>
            <p:nvPr isPhoto="0" userDrawn="0"/>
          </p:nvSpPr>
          <p:spPr bwMode="auto">
            <a:xfrm>
              <a:off x="4961125" y="2485550"/>
              <a:ext cx="62200" cy="53300"/>
            </a:xfrm>
            <a:custGeom>
              <a:avLst/>
              <a:gdLst/>
              <a:ahLst/>
              <a:cxnLst/>
              <a:rect l="l" t="t" r="r" b="b"/>
              <a:pathLst>
                <a:path w="2488" h="2132" fill="norm" stroke="1"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89" name="Google Shape;4589;p63" hidden="0"/>
            <p:cNvSpPr/>
            <p:nvPr isPhoto="0" userDrawn="0"/>
          </p:nvSpPr>
          <p:spPr bwMode="auto">
            <a:xfrm>
              <a:off x="4961125" y="2561575"/>
              <a:ext cx="62200" cy="53425"/>
            </a:xfrm>
            <a:custGeom>
              <a:avLst/>
              <a:gdLst/>
              <a:ahLst/>
              <a:cxnLst/>
              <a:rect l="l" t="t" r="r" b="b"/>
              <a:pathLst>
                <a:path w="2488"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90" name="Google Shape;4590;p63" hidden="0"/>
            <p:cNvSpPr/>
            <p:nvPr isPhoto="0" userDrawn="0"/>
          </p:nvSpPr>
          <p:spPr bwMode="auto">
            <a:xfrm>
              <a:off x="5037325" y="1571400"/>
              <a:ext cx="62225" cy="53250"/>
            </a:xfrm>
            <a:custGeom>
              <a:avLst/>
              <a:gdLst/>
              <a:ahLst/>
              <a:cxnLst/>
              <a:rect l="l" t="t" r="r" b="b"/>
              <a:pathLst>
                <a:path w="2489" h="2130" fill="norm" stroke="1"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91" name="Google Shape;4591;p63" hidden="0"/>
            <p:cNvSpPr/>
            <p:nvPr isPhoto="0" userDrawn="0"/>
          </p:nvSpPr>
          <p:spPr bwMode="auto">
            <a:xfrm>
              <a:off x="5037325" y="1647400"/>
              <a:ext cx="62225" cy="53450"/>
            </a:xfrm>
            <a:custGeom>
              <a:avLst/>
              <a:gdLst/>
              <a:ahLst/>
              <a:cxnLst/>
              <a:rect l="l" t="t" r="r" b="b"/>
              <a:pathLst>
                <a:path w="2489" h="2138" fill="norm" stroke="1"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92" name="Google Shape;4592;p63" hidden="0"/>
            <p:cNvSpPr/>
            <p:nvPr isPhoto="0" userDrawn="0"/>
          </p:nvSpPr>
          <p:spPr bwMode="auto">
            <a:xfrm>
              <a:off x="5037325" y="172362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93" name="Google Shape;4593;p63" hidden="0"/>
            <p:cNvSpPr/>
            <p:nvPr isPhoto="0" userDrawn="0"/>
          </p:nvSpPr>
          <p:spPr bwMode="auto">
            <a:xfrm>
              <a:off x="5037325" y="1799849"/>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94" name="Google Shape;4594;p63" hidden="0"/>
            <p:cNvSpPr/>
            <p:nvPr isPhoto="0" userDrawn="0"/>
          </p:nvSpPr>
          <p:spPr bwMode="auto">
            <a:xfrm>
              <a:off x="5037325" y="1876050"/>
              <a:ext cx="62225" cy="53275"/>
            </a:xfrm>
            <a:custGeom>
              <a:avLst/>
              <a:gdLst/>
              <a:ahLst/>
              <a:cxnLst/>
              <a:rect l="l" t="t" r="r" b="b"/>
              <a:pathLst>
                <a:path w="2489" h="2131" fill="norm" stroke="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95" name="Google Shape;4595;p63" hidden="0"/>
            <p:cNvSpPr/>
            <p:nvPr isPhoto="0" userDrawn="0"/>
          </p:nvSpPr>
          <p:spPr bwMode="auto">
            <a:xfrm>
              <a:off x="5037325" y="1952050"/>
              <a:ext cx="62225" cy="53450"/>
            </a:xfrm>
            <a:custGeom>
              <a:avLst/>
              <a:gdLst/>
              <a:ahLst/>
              <a:cxnLst/>
              <a:rect l="l" t="t" r="r" b="b"/>
              <a:pathLst>
                <a:path w="2489" h="2138" fill="norm" stroke="1"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96" name="Google Shape;4596;p63" hidden="0"/>
            <p:cNvSpPr/>
            <p:nvPr isPhoto="0" userDrawn="0"/>
          </p:nvSpPr>
          <p:spPr bwMode="auto">
            <a:xfrm>
              <a:off x="5037325" y="2028275"/>
              <a:ext cx="62225" cy="53450"/>
            </a:xfrm>
            <a:custGeom>
              <a:avLst/>
              <a:gdLst/>
              <a:ahLst/>
              <a:cxnLst/>
              <a:rect l="l" t="t" r="r" b="b"/>
              <a:pathLst>
                <a:path w="2489" h="2138" fill="norm" stroke="1"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97" name="Google Shape;4597;p63" hidden="0"/>
            <p:cNvSpPr/>
            <p:nvPr isPhoto="0" userDrawn="0"/>
          </p:nvSpPr>
          <p:spPr bwMode="auto">
            <a:xfrm>
              <a:off x="5037325" y="21045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98" name="Google Shape;4598;p63" hidden="0"/>
            <p:cNvSpPr/>
            <p:nvPr isPhoto="0" userDrawn="0"/>
          </p:nvSpPr>
          <p:spPr bwMode="auto">
            <a:xfrm>
              <a:off x="5037325" y="2180700"/>
              <a:ext cx="62225" cy="53350"/>
            </a:xfrm>
            <a:custGeom>
              <a:avLst/>
              <a:gdLst/>
              <a:ahLst/>
              <a:cxnLst/>
              <a:rect l="l" t="t" r="r" b="b"/>
              <a:pathLst>
                <a:path w="2489" h="2134" fill="norm" stroke="1"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599" name="Google Shape;4599;p63" hidden="0"/>
            <p:cNvSpPr/>
            <p:nvPr isPhoto="0" userDrawn="0"/>
          </p:nvSpPr>
          <p:spPr bwMode="auto">
            <a:xfrm>
              <a:off x="5037325" y="2256925"/>
              <a:ext cx="62375" cy="53425"/>
            </a:xfrm>
            <a:custGeom>
              <a:avLst/>
              <a:gdLst/>
              <a:ahLst/>
              <a:cxnLst/>
              <a:rect l="l" t="t" r="r" b="b"/>
              <a:pathLst>
                <a:path w="2495" h="2137" fill="norm" stroke="1"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00" name="Google Shape;4600;p63" hidden="0"/>
            <p:cNvSpPr/>
            <p:nvPr isPhoto="0" userDrawn="0"/>
          </p:nvSpPr>
          <p:spPr bwMode="auto">
            <a:xfrm>
              <a:off x="5037325" y="2333125"/>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01" name="Google Shape;4601;p63" hidden="0"/>
            <p:cNvSpPr/>
            <p:nvPr isPhoto="0" userDrawn="0"/>
          </p:nvSpPr>
          <p:spPr bwMode="auto">
            <a:xfrm>
              <a:off x="5037325" y="2409350"/>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02" name="Google Shape;4602;p63" hidden="0"/>
            <p:cNvSpPr/>
            <p:nvPr isPhoto="0" userDrawn="0"/>
          </p:nvSpPr>
          <p:spPr bwMode="auto">
            <a:xfrm>
              <a:off x="5037325" y="2485550"/>
              <a:ext cx="62225" cy="53300"/>
            </a:xfrm>
            <a:custGeom>
              <a:avLst/>
              <a:gdLst/>
              <a:ahLst/>
              <a:cxnLst/>
              <a:rect l="l" t="t" r="r" b="b"/>
              <a:pathLst>
                <a:path w="2489" h="2132" fill="norm" stroke="1"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03" name="Google Shape;4603;p63" hidden="0"/>
            <p:cNvSpPr/>
            <p:nvPr isPhoto="0" userDrawn="0"/>
          </p:nvSpPr>
          <p:spPr bwMode="auto">
            <a:xfrm>
              <a:off x="5037325" y="2561575"/>
              <a:ext cx="62225" cy="53425"/>
            </a:xfrm>
            <a:custGeom>
              <a:avLst/>
              <a:gdLst/>
              <a:ahLst/>
              <a:cxnLst/>
              <a:rect l="l" t="t" r="r" b="b"/>
              <a:pathLst>
                <a:path w="2489" h="2137" fill="norm" stroke="1"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04" name="Google Shape;4604;p63" hidden="0"/>
            <p:cNvSpPr/>
            <p:nvPr isPhoto="0" userDrawn="0"/>
          </p:nvSpPr>
          <p:spPr bwMode="auto">
            <a:xfrm>
              <a:off x="5113350" y="2561575"/>
              <a:ext cx="62400" cy="53425"/>
            </a:xfrm>
            <a:custGeom>
              <a:avLst/>
              <a:gdLst/>
              <a:ahLst/>
              <a:cxnLst/>
              <a:rect l="l" t="t" r="r" b="b"/>
              <a:pathLst>
                <a:path w="2496" h="2137" fill="norm" stroke="1"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05" name="Google Shape;4605;p63" hidden="0"/>
            <p:cNvSpPr/>
            <p:nvPr isPhoto="0" userDrawn="0"/>
          </p:nvSpPr>
          <p:spPr bwMode="auto">
            <a:xfrm>
              <a:off x="5113350" y="2637775"/>
              <a:ext cx="62400" cy="53450"/>
            </a:xfrm>
            <a:custGeom>
              <a:avLst/>
              <a:gdLst/>
              <a:ahLst/>
              <a:cxnLst/>
              <a:rect l="l" t="t" r="r" b="b"/>
              <a:pathLst>
                <a:path w="2496" h="2138" fill="norm" stroke="1"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06" name="Google Shape;4606;p63" hidden="0"/>
            <p:cNvSpPr/>
            <p:nvPr isPhoto="0" userDrawn="0"/>
          </p:nvSpPr>
          <p:spPr bwMode="auto">
            <a:xfrm>
              <a:off x="5189550" y="141897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07" name="Google Shape;4607;p63" hidden="0"/>
            <p:cNvSpPr/>
            <p:nvPr isPhoto="0" userDrawn="0"/>
          </p:nvSpPr>
          <p:spPr bwMode="auto">
            <a:xfrm>
              <a:off x="5189550" y="1495200"/>
              <a:ext cx="62225" cy="53325"/>
            </a:xfrm>
            <a:custGeom>
              <a:avLst/>
              <a:gdLst/>
              <a:ahLst/>
              <a:cxnLst/>
              <a:rect l="l" t="t" r="r" b="b"/>
              <a:pathLst>
                <a:path w="2489" h="2133" fill="norm" stroke="1"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08" name="Google Shape;4608;p63" hidden="0"/>
            <p:cNvSpPr/>
            <p:nvPr isPhoto="0" userDrawn="0"/>
          </p:nvSpPr>
          <p:spPr bwMode="auto">
            <a:xfrm>
              <a:off x="5189550" y="1571400"/>
              <a:ext cx="62225" cy="53300"/>
            </a:xfrm>
            <a:custGeom>
              <a:avLst/>
              <a:gdLst/>
              <a:ahLst/>
              <a:cxnLst/>
              <a:rect l="l" t="t" r="r" b="b"/>
              <a:pathLst>
                <a:path w="2489" h="2132" fill="norm" stroke="1"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09" name="Google Shape;4609;p63" hidden="0"/>
            <p:cNvSpPr/>
            <p:nvPr isPhoto="0" userDrawn="0"/>
          </p:nvSpPr>
          <p:spPr bwMode="auto">
            <a:xfrm>
              <a:off x="5189550" y="1647400"/>
              <a:ext cx="62225" cy="53450"/>
            </a:xfrm>
            <a:custGeom>
              <a:avLst/>
              <a:gdLst/>
              <a:ahLst/>
              <a:cxnLst/>
              <a:rect l="l" t="t" r="r" b="b"/>
              <a:pathLst>
                <a:path w="2489" h="2138" fill="norm" stroke="1"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10" name="Google Shape;4610;p63" hidden="0"/>
            <p:cNvSpPr/>
            <p:nvPr isPhoto="0" userDrawn="0"/>
          </p:nvSpPr>
          <p:spPr bwMode="auto">
            <a:xfrm>
              <a:off x="5189550" y="17236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11" name="Google Shape;4611;p63" hidden="0"/>
            <p:cNvSpPr/>
            <p:nvPr isPhoto="0" userDrawn="0"/>
          </p:nvSpPr>
          <p:spPr bwMode="auto">
            <a:xfrm>
              <a:off x="5189550" y="1799849"/>
              <a:ext cx="62225" cy="53325"/>
            </a:xfrm>
            <a:custGeom>
              <a:avLst/>
              <a:gdLst/>
              <a:ahLst/>
              <a:cxnLst/>
              <a:rect l="l" t="t" r="r" b="b"/>
              <a:pathLst>
                <a:path w="2489" h="2133" fill="norm" stroke="1"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12" name="Google Shape;4612;p63" hidden="0"/>
            <p:cNvSpPr/>
            <p:nvPr isPhoto="0" userDrawn="0"/>
          </p:nvSpPr>
          <p:spPr bwMode="auto">
            <a:xfrm>
              <a:off x="5189550" y="1876050"/>
              <a:ext cx="62225" cy="53300"/>
            </a:xfrm>
            <a:custGeom>
              <a:avLst/>
              <a:gdLst/>
              <a:ahLst/>
              <a:cxnLst/>
              <a:rect l="l" t="t" r="r" b="b"/>
              <a:pathLst>
                <a:path w="2489" h="2132" fill="norm" stroke="1"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13" name="Google Shape;4613;p63" hidden="0"/>
            <p:cNvSpPr/>
            <p:nvPr isPhoto="0" userDrawn="0"/>
          </p:nvSpPr>
          <p:spPr bwMode="auto">
            <a:xfrm>
              <a:off x="5189550" y="1952050"/>
              <a:ext cx="62225" cy="53450"/>
            </a:xfrm>
            <a:custGeom>
              <a:avLst/>
              <a:gdLst/>
              <a:ahLst/>
              <a:cxnLst/>
              <a:rect l="l" t="t" r="r" b="b"/>
              <a:pathLst>
                <a:path w="2489" h="2138" fill="norm" stroke="1"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14" name="Google Shape;4614;p63" hidden="0"/>
            <p:cNvSpPr/>
            <p:nvPr isPhoto="0" userDrawn="0"/>
          </p:nvSpPr>
          <p:spPr bwMode="auto">
            <a:xfrm>
              <a:off x="5189550" y="202827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15" name="Google Shape;4615;p63" hidden="0"/>
            <p:cNvSpPr/>
            <p:nvPr isPhoto="0" userDrawn="0"/>
          </p:nvSpPr>
          <p:spPr bwMode="auto">
            <a:xfrm>
              <a:off x="5189550" y="2104500"/>
              <a:ext cx="62225" cy="53325"/>
            </a:xfrm>
            <a:custGeom>
              <a:avLst/>
              <a:gdLst/>
              <a:ahLst/>
              <a:cxnLst/>
              <a:rect l="l" t="t" r="r" b="b"/>
              <a:pathLst>
                <a:path w="2489" h="2133" fill="norm" stroke="1"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16" name="Google Shape;4616;p63" hidden="0"/>
            <p:cNvSpPr/>
            <p:nvPr isPhoto="0" userDrawn="0"/>
          </p:nvSpPr>
          <p:spPr bwMode="auto">
            <a:xfrm>
              <a:off x="5189550" y="2180700"/>
              <a:ext cx="62225" cy="53350"/>
            </a:xfrm>
            <a:custGeom>
              <a:avLst/>
              <a:gdLst/>
              <a:ahLst/>
              <a:cxnLst/>
              <a:rect l="l" t="t" r="r" b="b"/>
              <a:pathLst>
                <a:path w="2489" h="2134" fill="norm" stroke="1"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17" name="Google Shape;4617;p63" hidden="0"/>
            <p:cNvSpPr/>
            <p:nvPr isPhoto="0" userDrawn="0"/>
          </p:nvSpPr>
          <p:spPr bwMode="auto">
            <a:xfrm>
              <a:off x="5189550" y="2256925"/>
              <a:ext cx="62425" cy="53425"/>
            </a:xfrm>
            <a:custGeom>
              <a:avLst/>
              <a:gdLst/>
              <a:ahLst/>
              <a:cxnLst/>
              <a:rect l="l" t="t" r="r" b="b"/>
              <a:pathLst>
                <a:path w="2497" h="2137" fill="norm" stroke="1"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18" name="Google Shape;4618;p63" hidden="0"/>
            <p:cNvSpPr/>
            <p:nvPr isPhoto="0" userDrawn="0"/>
          </p:nvSpPr>
          <p:spPr bwMode="auto">
            <a:xfrm>
              <a:off x="5189550" y="2333125"/>
              <a:ext cx="62225" cy="53350"/>
            </a:xfrm>
            <a:custGeom>
              <a:avLst/>
              <a:gdLst/>
              <a:ahLst/>
              <a:cxnLst/>
              <a:rect l="l" t="t" r="r" b="b"/>
              <a:pathLst>
                <a:path w="2489" h="2134" fill="norm" stroke="1"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19" name="Google Shape;4619;p63" hidden="0"/>
            <p:cNvSpPr/>
            <p:nvPr isPhoto="0" userDrawn="0"/>
          </p:nvSpPr>
          <p:spPr bwMode="auto">
            <a:xfrm>
              <a:off x="5189550" y="2409350"/>
              <a:ext cx="62225" cy="53350"/>
            </a:xfrm>
            <a:custGeom>
              <a:avLst/>
              <a:gdLst/>
              <a:ahLst/>
              <a:cxnLst/>
              <a:rect l="l" t="t" r="r" b="b"/>
              <a:pathLst>
                <a:path w="2489" h="2134" fill="norm" stroke="1"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20" name="Google Shape;4620;p63" hidden="0"/>
            <p:cNvSpPr/>
            <p:nvPr isPhoto="0" userDrawn="0"/>
          </p:nvSpPr>
          <p:spPr bwMode="auto">
            <a:xfrm>
              <a:off x="5189550" y="2485550"/>
              <a:ext cx="62425" cy="53300"/>
            </a:xfrm>
            <a:custGeom>
              <a:avLst/>
              <a:gdLst/>
              <a:ahLst/>
              <a:cxnLst/>
              <a:rect l="l" t="t" r="r" b="b"/>
              <a:pathLst>
                <a:path w="2497" h="2132" fill="norm" stroke="1"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21" name="Google Shape;4621;p63" hidden="0"/>
            <p:cNvSpPr/>
            <p:nvPr isPhoto="0" userDrawn="0"/>
          </p:nvSpPr>
          <p:spPr bwMode="auto">
            <a:xfrm>
              <a:off x="5189550" y="2561575"/>
              <a:ext cx="62225" cy="53425"/>
            </a:xfrm>
            <a:custGeom>
              <a:avLst/>
              <a:gdLst/>
              <a:ahLst/>
              <a:cxnLst/>
              <a:rect l="l" t="t" r="r" b="b"/>
              <a:pathLst>
                <a:path w="2489" h="2137" fill="norm" stroke="1"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22" name="Google Shape;4622;p63" hidden="0"/>
            <p:cNvSpPr/>
            <p:nvPr isPhoto="0" userDrawn="0"/>
          </p:nvSpPr>
          <p:spPr bwMode="auto">
            <a:xfrm>
              <a:off x="5189550" y="2714000"/>
              <a:ext cx="62225" cy="53350"/>
            </a:xfrm>
            <a:custGeom>
              <a:avLst/>
              <a:gdLst/>
              <a:ahLst/>
              <a:cxnLst/>
              <a:rect l="l" t="t" r="r" b="b"/>
              <a:pathLst>
                <a:path w="2489" h="2134" fill="norm" stroke="1"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23" name="Google Shape;4623;p63" hidden="0"/>
            <p:cNvSpPr/>
            <p:nvPr isPhoto="0" userDrawn="0"/>
          </p:nvSpPr>
          <p:spPr bwMode="auto">
            <a:xfrm>
              <a:off x="5189550" y="2637775"/>
              <a:ext cx="62425" cy="53450"/>
            </a:xfrm>
            <a:custGeom>
              <a:avLst/>
              <a:gdLst/>
              <a:ahLst/>
              <a:cxnLst/>
              <a:rect l="l" t="t" r="r" b="b"/>
              <a:pathLst>
                <a:path w="2497" h="2138" fill="norm" stroke="1"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24" name="Google Shape;4624;p63" hidden="0"/>
            <p:cNvSpPr/>
            <p:nvPr isPhoto="0" userDrawn="0"/>
          </p:nvSpPr>
          <p:spPr bwMode="auto">
            <a:xfrm>
              <a:off x="5265775" y="1342750"/>
              <a:ext cx="62200" cy="53350"/>
            </a:xfrm>
            <a:custGeom>
              <a:avLst/>
              <a:gdLst/>
              <a:ahLst/>
              <a:cxnLst/>
              <a:rect l="l" t="t" r="r" b="b"/>
              <a:pathLst>
                <a:path w="2488" h="2134" fill="norm" stroke="1"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25" name="Google Shape;4625;p63" hidden="0"/>
            <p:cNvSpPr/>
            <p:nvPr isPhoto="0" userDrawn="0"/>
          </p:nvSpPr>
          <p:spPr bwMode="auto">
            <a:xfrm>
              <a:off x="5265775" y="1418975"/>
              <a:ext cx="62200" cy="53350"/>
            </a:xfrm>
            <a:custGeom>
              <a:avLst/>
              <a:gdLst/>
              <a:ahLst/>
              <a:cxnLst/>
              <a:rect l="l" t="t" r="r" b="b"/>
              <a:pathLst>
                <a:path w="2488" h="2134" fill="norm" stroke="1"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26" name="Google Shape;4626;p63" hidden="0"/>
            <p:cNvSpPr/>
            <p:nvPr isPhoto="0" userDrawn="0"/>
          </p:nvSpPr>
          <p:spPr bwMode="auto">
            <a:xfrm>
              <a:off x="5265775" y="1495200"/>
              <a:ext cx="62200" cy="53325"/>
            </a:xfrm>
            <a:custGeom>
              <a:avLst/>
              <a:gdLst/>
              <a:ahLst/>
              <a:cxnLst/>
              <a:rect l="l" t="t" r="r" b="b"/>
              <a:pathLst>
                <a:path w="2488" h="2133" fill="norm" stroke="1"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27" name="Google Shape;4627;p63" hidden="0"/>
            <p:cNvSpPr/>
            <p:nvPr isPhoto="0" userDrawn="0"/>
          </p:nvSpPr>
          <p:spPr bwMode="auto">
            <a:xfrm>
              <a:off x="5265775" y="1571400"/>
              <a:ext cx="62200" cy="53300"/>
            </a:xfrm>
            <a:custGeom>
              <a:avLst/>
              <a:gdLst/>
              <a:ahLst/>
              <a:cxnLst/>
              <a:rect l="l" t="t" r="r" b="b"/>
              <a:pathLst>
                <a:path w="2488" h="2132" fill="norm" stroke="1"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28" name="Google Shape;4628;p63" hidden="0"/>
            <p:cNvSpPr/>
            <p:nvPr isPhoto="0" userDrawn="0"/>
          </p:nvSpPr>
          <p:spPr bwMode="auto">
            <a:xfrm>
              <a:off x="5265775" y="1647400"/>
              <a:ext cx="62200" cy="53450"/>
            </a:xfrm>
            <a:custGeom>
              <a:avLst/>
              <a:gdLst/>
              <a:ahLst/>
              <a:cxnLst/>
              <a:rect l="l" t="t" r="r" b="b"/>
              <a:pathLst>
                <a:path w="2488" h="2138" fill="norm" stroke="1"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29" name="Google Shape;4629;p63" hidden="0"/>
            <p:cNvSpPr/>
            <p:nvPr isPhoto="0" userDrawn="0"/>
          </p:nvSpPr>
          <p:spPr bwMode="auto">
            <a:xfrm>
              <a:off x="5265775" y="1723625"/>
              <a:ext cx="62200" cy="53350"/>
            </a:xfrm>
            <a:custGeom>
              <a:avLst/>
              <a:gdLst/>
              <a:ahLst/>
              <a:cxnLst/>
              <a:rect l="l" t="t" r="r" b="b"/>
              <a:pathLst>
                <a:path w="2488" h="2134" fill="norm" stroke="1"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30" name="Google Shape;4630;p63" hidden="0"/>
            <p:cNvSpPr/>
            <p:nvPr isPhoto="0" userDrawn="0"/>
          </p:nvSpPr>
          <p:spPr bwMode="auto">
            <a:xfrm>
              <a:off x="5265775" y="1799849"/>
              <a:ext cx="62200" cy="53325"/>
            </a:xfrm>
            <a:custGeom>
              <a:avLst/>
              <a:gdLst/>
              <a:ahLst/>
              <a:cxnLst/>
              <a:rect l="l" t="t" r="r" b="b"/>
              <a:pathLst>
                <a:path w="2488" h="2133" fill="norm" stroke="1"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31" name="Google Shape;4631;p63" hidden="0"/>
            <p:cNvSpPr/>
            <p:nvPr isPhoto="0" userDrawn="0"/>
          </p:nvSpPr>
          <p:spPr bwMode="auto">
            <a:xfrm>
              <a:off x="5265775" y="1876050"/>
              <a:ext cx="62200" cy="53300"/>
            </a:xfrm>
            <a:custGeom>
              <a:avLst/>
              <a:gdLst/>
              <a:ahLst/>
              <a:cxnLst/>
              <a:rect l="l" t="t" r="r" b="b"/>
              <a:pathLst>
                <a:path w="2488" h="2132" fill="norm" stroke="1"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32" name="Google Shape;4632;p63" hidden="0"/>
            <p:cNvSpPr/>
            <p:nvPr isPhoto="0" userDrawn="0"/>
          </p:nvSpPr>
          <p:spPr bwMode="auto">
            <a:xfrm>
              <a:off x="5265775" y="1952050"/>
              <a:ext cx="62200" cy="53450"/>
            </a:xfrm>
            <a:custGeom>
              <a:avLst/>
              <a:gdLst/>
              <a:ahLst/>
              <a:cxnLst/>
              <a:rect l="l" t="t" r="r" b="b"/>
              <a:pathLst>
                <a:path w="2488" h="2138" fill="norm" stroke="1"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33" name="Google Shape;4633;p63" hidden="0"/>
            <p:cNvSpPr/>
            <p:nvPr isPhoto="0" userDrawn="0"/>
          </p:nvSpPr>
          <p:spPr bwMode="auto">
            <a:xfrm>
              <a:off x="5265775" y="2028275"/>
              <a:ext cx="62200" cy="53350"/>
            </a:xfrm>
            <a:custGeom>
              <a:avLst/>
              <a:gdLst/>
              <a:ahLst/>
              <a:cxnLst/>
              <a:rect l="l" t="t" r="r" b="b"/>
              <a:pathLst>
                <a:path w="2488" h="2134" fill="norm" stroke="1"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34" name="Google Shape;4634;p63" hidden="0"/>
            <p:cNvSpPr/>
            <p:nvPr isPhoto="0" userDrawn="0"/>
          </p:nvSpPr>
          <p:spPr bwMode="auto">
            <a:xfrm>
              <a:off x="5265775" y="2104500"/>
              <a:ext cx="62200" cy="53325"/>
            </a:xfrm>
            <a:custGeom>
              <a:avLst/>
              <a:gdLst/>
              <a:ahLst/>
              <a:cxnLst/>
              <a:rect l="l" t="t" r="r" b="b"/>
              <a:pathLst>
                <a:path w="2488" h="2133" fill="norm" stroke="1"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35" name="Google Shape;4635;p63" hidden="0"/>
            <p:cNvSpPr/>
            <p:nvPr isPhoto="0" userDrawn="0"/>
          </p:nvSpPr>
          <p:spPr bwMode="auto">
            <a:xfrm>
              <a:off x="5265775" y="2180700"/>
              <a:ext cx="62200" cy="53350"/>
            </a:xfrm>
            <a:custGeom>
              <a:avLst/>
              <a:gdLst/>
              <a:ahLst/>
              <a:cxnLst/>
              <a:rect l="l" t="t" r="r" b="b"/>
              <a:pathLst>
                <a:path w="2488" h="2134" fill="norm" stroke="1"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36" name="Google Shape;4636;p63" hidden="0"/>
            <p:cNvSpPr/>
            <p:nvPr isPhoto="0" userDrawn="0"/>
          </p:nvSpPr>
          <p:spPr bwMode="auto">
            <a:xfrm>
              <a:off x="5265775" y="2256925"/>
              <a:ext cx="62400" cy="53425"/>
            </a:xfrm>
            <a:custGeom>
              <a:avLst/>
              <a:gdLst/>
              <a:ahLst/>
              <a:cxnLst/>
              <a:rect l="l" t="t" r="r" b="b"/>
              <a:pathLst>
                <a:path w="2496" h="2137" fill="norm" stroke="1"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37" name="Google Shape;4637;p63" hidden="0"/>
            <p:cNvSpPr/>
            <p:nvPr isPhoto="0" userDrawn="0"/>
          </p:nvSpPr>
          <p:spPr bwMode="auto">
            <a:xfrm>
              <a:off x="5265775" y="2333125"/>
              <a:ext cx="62200" cy="53350"/>
            </a:xfrm>
            <a:custGeom>
              <a:avLst/>
              <a:gdLst/>
              <a:ahLst/>
              <a:cxnLst/>
              <a:rect l="l" t="t" r="r" b="b"/>
              <a:pathLst>
                <a:path w="2488" h="2134" fill="norm" stroke="1"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38" name="Google Shape;4638;p63" hidden="0"/>
            <p:cNvSpPr/>
            <p:nvPr isPhoto="0" userDrawn="0"/>
          </p:nvSpPr>
          <p:spPr bwMode="auto">
            <a:xfrm>
              <a:off x="5265775" y="2409350"/>
              <a:ext cx="62200" cy="53350"/>
            </a:xfrm>
            <a:custGeom>
              <a:avLst/>
              <a:gdLst/>
              <a:ahLst/>
              <a:cxnLst/>
              <a:rect l="l" t="t" r="r" b="b"/>
              <a:pathLst>
                <a:path w="2488" h="2134" fill="norm" stroke="1"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39" name="Google Shape;4639;p63" hidden="0"/>
            <p:cNvSpPr/>
            <p:nvPr isPhoto="0" userDrawn="0"/>
          </p:nvSpPr>
          <p:spPr bwMode="auto">
            <a:xfrm>
              <a:off x="5265775" y="2485550"/>
              <a:ext cx="62200" cy="53350"/>
            </a:xfrm>
            <a:custGeom>
              <a:avLst/>
              <a:gdLst/>
              <a:ahLst/>
              <a:cxnLst/>
              <a:rect l="l" t="t" r="r" b="b"/>
              <a:pathLst>
                <a:path w="2488" h="2134" fill="norm" stroke="1"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40" name="Google Shape;4640;p63" hidden="0"/>
            <p:cNvSpPr/>
            <p:nvPr isPhoto="0" userDrawn="0"/>
          </p:nvSpPr>
          <p:spPr bwMode="auto">
            <a:xfrm>
              <a:off x="5265775" y="2561575"/>
              <a:ext cx="62200" cy="53425"/>
            </a:xfrm>
            <a:custGeom>
              <a:avLst/>
              <a:gdLst/>
              <a:ahLst/>
              <a:cxnLst/>
              <a:rect l="l" t="t" r="r" b="b"/>
              <a:pathLst>
                <a:path w="2488" h="2137" fill="norm" stroke="1"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41" name="Google Shape;4641;p63" hidden="0"/>
            <p:cNvSpPr/>
            <p:nvPr isPhoto="0" userDrawn="0"/>
          </p:nvSpPr>
          <p:spPr bwMode="auto">
            <a:xfrm>
              <a:off x="5265775" y="2637775"/>
              <a:ext cx="62200" cy="53450"/>
            </a:xfrm>
            <a:custGeom>
              <a:avLst/>
              <a:gdLst/>
              <a:ahLst/>
              <a:cxnLst/>
              <a:rect l="l" t="t" r="r" b="b"/>
              <a:pathLst>
                <a:path w="2488" h="2138" fill="norm" stroke="1"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42" name="Google Shape;4642;p63" hidden="0"/>
            <p:cNvSpPr/>
            <p:nvPr isPhoto="0" userDrawn="0"/>
          </p:nvSpPr>
          <p:spPr bwMode="auto">
            <a:xfrm>
              <a:off x="5341975" y="1342750"/>
              <a:ext cx="62425" cy="53450"/>
            </a:xfrm>
            <a:custGeom>
              <a:avLst/>
              <a:gdLst/>
              <a:ahLst/>
              <a:cxnLst/>
              <a:rect l="l" t="t" r="r" b="b"/>
              <a:pathLst>
                <a:path w="2497" h="2138" fill="norm" stroke="1"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43" name="Google Shape;4643;p63" hidden="0"/>
            <p:cNvSpPr/>
            <p:nvPr isPhoto="0" userDrawn="0"/>
          </p:nvSpPr>
          <p:spPr bwMode="auto">
            <a:xfrm>
              <a:off x="5341975" y="1418975"/>
              <a:ext cx="62425" cy="53350"/>
            </a:xfrm>
            <a:custGeom>
              <a:avLst/>
              <a:gdLst/>
              <a:ahLst/>
              <a:cxnLst/>
              <a:rect l="l" t="t" r="r" b="b"/>
              <a:pathLst>
                <a:path w="2497" h="2134" fill="norm" stroke="1"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44" name="Google Shape;4644;p63" hidden="0"/>
            <p:cNvSpPr/>
            <p:nvPr isPhoto="0" userDrawn="0"/>
          </p:nvSpPr>
          <p:spPr bwMode="auto">
            <a:xfrm>
              <a:off x="5341975" y="1495200"/>
              <a:ext cx="62425" cy="53325"/>
            </a:xfrm>
            <a:custGeom>
              <a:avLst/>
              <a:gdLst/>
              <a:ahLst/>
              <a:cxnLst/>
              <a:rect l="l" t="t" r="r" b="b"/>
              <a:pathLst>
                <a:path w="2497" h="2133" fill="norm" stroke="1"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45" name="Google Shape;4645;p63" hidden="0"/>
            <p:cNvSpPr/>
            <p:nvPr isPhoto="0" userDrawn="0"/>
          </p:nvSpPr>
          <p:spPr bwMode="auto">
            <a:xfrm>
              <a:off x="5341975" y="1571400"/>
              <a:ext cx="62375" cy="53250"/>
            </a:xfrm>
            <a:custGeom>
              <a:avLst/>
              <a:gdLst/>
              <a:ahLst/>
              <a:cxnLst/>
              <a:rect l="l" t="t" r="r" b="b"/>
              <a:pathLst>
                <a:path w="2495" h="2130" fill="norm" stroke="1"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46" name="Google Shape;4646;p63" hidden="0"/>
            <p:cNvSpPr/>
            <p:nvPr isPhoto="0" userDrawn="0"/>
          </p:nvSpPr>
          <p:spPr bwMode="auto">
            <a:xfrm>
              <a:off x="5341975" y="1647400"/>
              <a:ext cx="62425" cy="53450"/>
            </a:xfrm>
            <a:custGeom>
              <a:avLst/>
              <a:gdLst/>
              <a:ahLst/>
              <a:cxnLst/>
              <a:rect l="l" t="t" r="r" b="b"/>
              <a:pathLst>
                <a:path w="2497" h="2138" fill="norm" stroke="1"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47" name="Google Shape;4647;p63" hidden="0"/>
            <p:cNvSpPr/>
            <p:nvPr isPhoto="0" userDrawn="0"/>
          </p:nvSpPr>
          <p:spPr bwMode="auto">
            <a:xfrm>
              <a:off x="5341975" y="1723625"/>
              <a:ext cx="62425" cy="53350"/>
            </a:xfrm>
            <a:custGeom>
              <a:avLst/>
              <a:gdLst/>
              <a:ahLst/>
              <a:cxnLst/>
              <a:rect l="l" t="t" r="r" b="b"/>
              <a:pathLst>
                <a:path w="2497" h="2134" fill="norm" stroke="1"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48" name="Google Shape;4648;p63" hidden="0"/>
            <p:cNvSpPr/>
            <p:nvPr isPhoto="0" userDrawn="0"/>
          </p:nvSpPr>
          <p:spPr bwMode="auto">
            <a:xfrm>
              <a:off x="5341975" y="1799849"/>
              <a:ext cx="62425" cy="53325"/>
            </a:xfrm>
            <a:custGeom>
              <a:avLst/>
              <a:gdLst/>
              <a:ahLst/>
              <a:cxnLst/>
              <a:rect l="l" t="t" r="r" b="b"/>
              <a:pathLst>
                <a:path w="2497" h="2133" fill="norm" stroke="1"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49" name="Google Shape;4649;p63" hidden="0"/>
            <p:cNvSpPr/>
            <p:nvPr isPhoto="0" userDrawn="0"/>
          </p:nvSpPr>
          <p:spPr bwMode="auto">
            <a:xfrm>
              <a:off x="5341975" y="1876050"/>
              <a:ext cx="62425" cy="53275"/>
            </a:xfrm>
            <a:custGeom>
              <a:avLst/>
              <a:gdLst/>
              <a:ahLst/>
              <a:cxnLst/>
              <a:rect l="l" t="t" r="r" b="b"/>
              <a:pathLst>
                <a:path w="2497" h="2131" fill="norm" stroke="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50" name="Google Shape;4650;p63" hidden="0"/>
            <p:cNvSpPr/>
            <p:nvPr isPhoto="0" userDrawn="0"/>
          </p:nvSpPr>
          <p:spPr bwMode="auto">
            <a:xfrm>
              <a:off x="5341975" y="1952050"/>
              <a:ext cx="62425" cy="53450"/>
            </a:xfrm>
            <a:custGeom>
              <a:avLst/>
              <a:gdLst/>
              <a:ahLst/>
              <a:cxnLst/>
              <a:rect l="l" t="t" r="r" b="b"/>
              <a:pathLst>
                <a:path w="2497" h="2138" fill="norm" stroke="1"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51" name="Google Shape;4651;p63" hidden="0"/>
            <p:cNvSpPr/>
            <p:nvPr isPhoto="0" userDrawn="0"/>
          </p:nvSpPr>
          <p:spPr bwMode="auto">
            <a:xfrm>
              <a:off x="5341975" y="2028275"/>
              <a:ext cx="62425" cy="53450"/>
            </a:xfrm>
            <a:custGeom>
              <a:avLst/>
              <a:gdLst/>
              <a:ahLst/>
              <a:cxnLst/>
              <a:rect l="l" t="t" r="r" b="b"/>
              <a:pathLst>
                <a:path w="2497" h="2138" fill="norm" stroke="1"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52" name="Google Shape;4652;p63" hidden="0"/>
            <p:cNvSpPr/>
            <p:nvPr isPhoto="0" userDrawn="0"/>
          </p:nvSpPr>
          <p:spPr bwMode="auto">
            <a:xfrm>
              <a:off x="5341975" y="2104500"/>
              <a:ext cx="62425" cy="53325"/>
            </a:xfrm>
            <a:custGeom>
              <a:avLst/>
              <a:gdLst/>
              <a:ahLst/>
              <a:cxnLst/>
              <a:rect l="l" t="t" r="r" b="b"/>
              <a:pathLst>
                <a:path w="2497" h="2133" fill="norm" stroke="1"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53" name="Google Shape;4653;p63" hidden="0"/>
            <p:cNvSpPr/>
            <p:nvPr isPhoto="0" userDrawn="0"/>
          </p:nvSpPr>
          <p:spPr bwMode="auto">
            <a:xfrm>
              <a:off x="5341975" y="2180700"/>
              <a:ext cx="62425" cy="53350"/>
            </a:xfrm>
            <a:custGeom>
              <a:avLst/>
              <a:gdLst/>
              <a:ahLst/>
              <a:cxnLst/>
              <a:rect l="l" t="t" r="r" b="b"/>
              <a:pathLst>
                <a:path w="2497" h="2134" fill="norm" stroke="1"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54" name="Google Shape;4654;p63" hidden="0"/>
            <p:cNvSpPr/>
            <p:nvPr isPhoto="0" userDrawn="0"/>
          </p:nvSpPr>
          <p:spPr bwMode="auto">
            <a:xfrm>
              <a:off x="5341975" y="2256925"/>
              <a:ext cx="62575" cy="53425"/>
            </a:xfrm>
            <a:custGeom>
              <a:avLst/>
              <a:gdLst/>
              <a:ahLst/>
              <a:cxnLst/>
              <a:rect l="l" t="t" r="r" b="b"/>
              <a:pathLst>
                <a:path w="2503" h="2137" fill="norm" stroke="1"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55" name="Google Shape;4655;p63" hidden="0"/>
            <p:cNvSpPr/>
            <p:nvPr isPhoto="0" userDrawn="0"/>
          </p:nvSpPr>
          <p:spPr bwMode="auto">
            <a:xfrm>
              <a:off x="5341975" y="2333125"/>
              <a:ext cx="62425" cy="53450"/>
            </a:xfrm>
            <a:custGeom>
              <a:avLst/>
              <a:gdLst/>
              <a:ahLst/>
              <a:cxnLst/>
              <a:rect l="l" t="t" r="r" b="b"/>
              <a:pathLst>
                <a:path w="2497" h="2138" fill="norm" stroke="1"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56" name="Google Shape;4656;p63" hidden="0"/>
            <p:cNvSpPr/>
            <p:nvPr isPhoto="0" userDrawn="0"/>
          </p:nvSpPr>
          <p:spPr bwMode="auto">
            <a:xfrm>
              <a:off x="5341975" y="2485550"/>
              <a:ext cx="62425" cy="53300"/>
            </a:xfrm>
            <a:custGeom>
              <a:avLst/>
              <a:gdLst/>
              <a:ahLst/>
              <a:cxnLst/>
              <a:rect l="l" t="t" r="r" b="b"/>
              <a:pathLst>
                <a:path w="2497" h="2132" fill="norm" stroke="1"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57" name="Google Shape;4657;p63" hidden="0"/>
            <p:cNvSpPr/>
            <p:nvPr isPhoto="0" userDrawn="0"/>
          </p:nvSpPr>
          <p:spPr bwMode="auto">
            <a:xfrm>
              <a:off x="5341975" y="2561575"/>
              <a:ext cx="62425" cy="53425"/>
            </a:xfrm>
            <a:custGeom>
              <a:avLst/>
              <a:gdLst/>
              <a:ahLst/>
              <a:cxnLst/>
              <a:rect l="l" t="t" r="r" b="b"/>
              <a:pathLst>
                <a:path w="2497" h="2137" fill="norm" stroke="1"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58" name="Google Shape;4658;p63" hidden="0"/>
            <p:cNvSpPr/>
            <p:nvPr isPhoto="0" userDrawn="0"/>
          </p:nvSpPr>
          <p:spPr bwMode="auto">
            <a:xfrm>
              <a:off x="5341975" y="2637775"/>
              <a:ext cx="62425" cy="53450"/>
            </a:xfrm>
            <a:custGeom>
              <a:avLst/>
              <a:gdLst/>
              <a:ahLst/>
              <a:cxnLst/>
              <a:rect l="l" t="t" r="r" b="b"/>
              <a:pathLst>
                <a:path w="2497" h="2138" fill="norm" stroke="1"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59" name="Google Shape;4659;p63" hidden="0"/>
            <p:cNvSpPr/>
            <p:nvPr isPhoto="0" userDrawn="0"/>
          </p:nvSpPr>
          <p:spPr bwMode="auto">
            <a:xfrm>
              <a:off x="5418200" y="1342750"/>
              <a:ext cx="62425" cy="53450"/>
            </a:xfrm>
            <a:custGeom>
              <a:avLst/>
              <a:gdLst/>
              <a:ahLst/>
              <a:cxnLst/>
              <a:rect l="l" t="t" r="r" b="b"/>
              <a:pathLst>
                <a:path w="2497"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60" name="Google Shape;4660;p63" hidden="0"/>
            <p:cNvSpPr/>
            <p:nvPr isPhoto="0" userDrawn="0"/>
          </p:nvSpPr>
          <p:spPr bwMode="auto">
            <a:xfrm>
              <a:off x="5418200" y="1418975"/>
              <a:ext cx="62425" cy="53350"/>
            </a:xfrm>
            <a:custGeom>
              <a:avLst/>
              <a:gdLst/>
              <a:ahLst/>
              <a:cxnLst/>
              <a:rect l="l" t="t" r="r" b="b"/>
              <a:pathLst>
                <a:path w="2497"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61" name="Google Shape;4661;p63" hidden="0"/>
            <p:cNvSpPr/>
            <p:nvPr isPhoto="0" userDrawn="0"/>
          </p:nvSpPr>
          <p:spPr bwMode="auto">
            <a:xfrm>
              <a:off x="5418200" y="1495200"/>
              <a:ext cx="62425" cy="53325"/>
            </a:xfrm>
            <a:custGeom>
              <a:avLst/>
              <a:gdLst/>
              <a:ahLst/>
              <a:cxnLst/>
              <a:rect l="l" t="t" r="r" b="b"/>
              <a:pathLst>
                <a:path w="2497"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62" name="Google Shape;4662;p63" hidden="0"/>
            <p:cNvSpPr/>
            <p:nvPr isPhoto="0" userDrawn="0"/>
          </p:nvSpPr>
          <p:spPr bwMode="auto">
            <a:xfrm>
              <a:off x="5418200" y="1571400"/>
              <a:ext cx="62425" cy="53250"/>
            </a:xfrm>
            <a:custGeom>
              <a:avLst/>
              <a:gdLst/>
              <a:ahLst/>
              <a:cxnLst/>
              <a:rect l="l" t="t" r="r" b="b"/>
              <a:pathLst>
                <a:path w="2497"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63" name="Google Shape;4663;p63" hidden="0"/>
            <p:cNvSpPr/>
            <p:nvPr isPhoto="0" userDrawn="0"/>
          </p:nvSpPr>
          <p:spPr bwMode="auto">
            <a:xfrm>
              <a:off x="5418200" y="1647400"/>
              <a:ext cx="62425" cy="53450"/>
            </a:xfrm>
            <a:custGeom>
              <a:avLst/>
              <a:gdLst/>
              <a:ahLst/>
              <a:cxnLst/>
              <a:rect l="l" t="t" r="r" b="b"/>
              <a:pathLst>
                <a:path w="2497"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64" name="Google Shape;4664;p63" hidden="0"/>
            <p:cNvSpPr/>
            <p:nvPr isPhoto="0" userDrawn="0"/>
          </p:nvSpPr>
          <p:spPr bwMode="auto">
            <a:xfrm>
              <a:off x="5418200" y="1723625"/>
              <a:ext cx="62425" cy="53350"/>
            </a:xfrm>
            <a:custGeom>
              <a:avLst/>
              <a:gdLst/>
              <a:ahLst/>
              <a:cxnLst/>
              <a:rect l="l" t="t" r="r" b="b"/>
              <a:pathLst>
                <a:path w="2497"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65" name="Google Shape;4665;p63" hidden="0"/>
            <p:cNvSpPr/>
            <p:nvPr isPhoto="0" userDrawn="0"/>
          </p:nvSpPr>
          <p:spPr bwMode="auto">
            <a:xfrm>
              <a:off x="5418200" y="1799849"/>
              <a:ext cx="62425" cy="53325"/>
            </a:xfrm>
            <a:custGeom>
              <a:avLst/>
              <a:gdLst/>
              <a:ahLst/>
              <a:cxnLst/>
              <a:rect l="l" t="t" r="r" b="b"/>
              <a:pathLst>
                <a:path w="2497"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66" name="Google Shape;4666;p63" hidden="0"/>
            <p:cNvSpPr/>
            <p:nvPr isPhoto="0" userDrawn="0"/>
          </p:nvSpPr>
          <p:spPr bwMode="auto">
            <a:xfrm>
              <a:off x="5418200" y="1876050"/>
              <a:ext cx="62425" cy="53275"/>
            </a:xfrm>
            <a:custGeom>
              <a:avLst/>
              <a:gdLst/>
              <a:ahLst/>
              <a:cxnLst/>
              <a:rect l="l" t="t" r="r" b="b"/>
              <a:pathLst>
                <a:path w="2497" h="2131" fill="norm" stroke="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67" name="Google Shape;4667;p63" hidden="0"/>
            <p:cNvSpPr/>
            <p:nvPr isPhoto="0" userDrawn="0"/>
          </p:nvSpPr>
          <p:spPr bwMode="auto">
            <a:xfrm>
              <a:off x="5418200" y="1952050"/>
              <a:ext cx="62425" cy="53450"/>
            </a:xfrm>
            <a:custGeom>
              <a:avLst/>
              <a:gdLst/>
              <a:ahLst/>
              <a:cxnLst/>
              <a:rect l="l" t="t" r="r" b="b"/>
              <a:pathLst>
                <a:path w="2497"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68" name="Google Shape;4668;p63" hidden="0"/>
            <p:cNvSpPr/>
            <p:nvPr isPhoto="0" userDrawn="0"/>
          </p:nvSpPr>
          <p:spPr bwMode="auto">
            <a:xfrm>
              <a:off x="5418200" y="2028275"/>
              <a:ext cx="62425" cy="53450"/>
            </a:xfrm>
            <a:custGeom>
              <a:avLst/>
              <a:gdLst/>
              <a:ahLst/>
              <a:cxnLst/>
              <a:rect l="l" t="t" r="r" b="b"/>
              <a:pathLst>
                <a:path w="2497" h="2138" fill="norm" stroke="1"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69" name="Google Shape;4669;p63" hidden="0"/>
            <p:cNvSpPr/>
            <p:nvPr isPhoto="0" userDrawn="0"/>
          </p:nvSpPr>
          <p:spPr bwMode="auto">
            <a:xfrm>
              <a:off x="5418200" y="2104500"/>
              <a:ext cx="62425" cy="53325"/>
            </a:xfrm>
            <a:custGeom>
              <a:avLst/>
              <a:gdLst/>
              <a:ahLst/>
              <a:cxnLst/>
              <a:rect l="l" t="t" r="r" b="b"/>
              <a:pathLst>
                <a:path w="2497"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70" name="Google Shape;4670;p63" hidden="0"/>
            <p:cNvSpPr/>
            <p:nvPr isPhoto="0" userDrawn="0"/>
          </p:nvSpPr>
          <p:spPr bwMode="auto">
            <a:xfrm>
              <a:off x="5418200" y="2180700"/>
              <a:ext cx="62425" cy="53350"/>
            </a:xfrm>
            <a:custGeom>
              <a:avLst/>
              <a:gdLst/>
              <a:ahLst/>
              <a:cxnLst/>
              <a:rect l="l" t="t" r="r" b="b"/>
              <a:pathLst>
                <a:path w="2497" h="2134" fill="norm" stroke="1"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71" name="Google Shape;4671;p63" hidden="0"/>
            <p:cNvSpPr/>
            <p:nvPr isPhoto="0" userDrawn="0"/>
          </p:nvSpPr>
          <p:spPr bwMode="auto">
            <a:xfrm>
              <a:off x="5418200" y="2256925"/>
              <a:ext cx="62550" cy="53425"/>
            </a:xfrm>
            <a:custGeom>
              <a:avLst/>
              <a:gdLst/>
              <a:ahLst/>
              <a:cxnLst/>
              <a:rect l="l" t="t" r="r" b="b"/>
              <a:pathLst>
                <a:path w="2502" h="2137" fill="norm" stroke="1"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72" name="Google Shape;4672;p63" hidden="0"/>
            <p:cNvSpPr/>
            <p:nvPr isPhoto="0" userDrawn="0"/>
          </p:nvSpPr>
          <p:spPr bwMode="auto">
            <a:xfrm>
              <a:off x="5418200" y="2333125"/>
              <a:ext cx="62425" cy="53450"/>
            </a:xfrm>
            <a:custGeom>
              <a:avLst/>
              <a:gdLst/>
              <a:ahLst/>
              <a:cxnLst/>
              <a:rect l="l" t="t" r="r" b="b"/>
              <a:pathLst>
                <a:path w="2497"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73" name="Google Shape;4673;p63" hidden="0"/>
            <p:cNvSpPr/>
            <p:nvPr isPhoto="0" userDrawn="0"/>
          </p:nvSpPr>
          <p:spPr bwMode="auto">
            <a:xfrm>
              <a:off x="5418200" y="2485550"/>
              <a:ext cx="62425" cy="53300"/>
            </a:xfrm>
            <a:custGeom>
              <a:avLst/>
              <a:gdLst/>
              <a:ahLst/>
              <a:cxnLst/>
              <a:rect l="l" t="t" r="r" b="b"/>
              <a:pathLst>
                <a:path w="2497" h="2132" fill="norm" stroke="1"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74" name="Google Shape;4674;p63" hidden="0"/>
            <p:cNvSpPr/>
            <p:nvPr isPhoto="0" userDrawn="0"/>
          </p:nvSpPr>
          <p:spPr bwMode="auto">
            <a:xfrm>
              <a:off x="5418200" y="2561575"/>
              <a:ext cx="62425" cy="53425"/>
            </a:xfrm>
            <a:custGeom>
              <a:avLst/>
              <a:gdLst/>
              <a:ahLst/>
              <a:cxnLst/>
              <a:rect l="l" t="t" r="r" b="b"/>
              <a:pathLst>
                <a:path w="2497"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75" name="Google Shape;4675;p63" hidden="0"/>
            <p:cNvSpPr/>
            <p:nvPr isPhoto="0" userDrawn="0"/>
          </p:nvSpPr>
          <p:spPr bwMode="auto">
            <a:xfrm>
              <a:off x="5418200" y="2637775"/>
              <a:ext cx="62425" cy="53450"/>
            </a:xfrm>
            <a:custGeom>
              <a:avLst/>
              <a:gdLst/>
              <a:ahLst/>
              <a:cxnLst/>
              <a:rect l="l" t="t" r="r" b="b"/>
              <a:pathLst>
                <a:path w="2497" h="2138" fill="norm" stroke="1"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76" name="Google Shape;4676;p63" hidden="0"/>
            <p:cNvSpPr/>
            <p:nvPr isPhoto="0" userDrawn="0"/>
          </p:nvSpPr>
          <p:spPr bwMode="auto">
            <a:xfrm>
              <a:off x="5418200" y="2714000"/>
              <a:ext cx="62425" cy="53350"/>
            </a:xfrm>
            <a:custGeom>
              <a:avLst/>
              <a:gdLst/>
              <a:ahLst/>
              <a:cxnLst/>
              <a:rect l="l" t="t" r="r" b="b"/>
              <a:pathLst>
                <a:path w="2497"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77" name="Google Shape;4677;p63" hidden="0"/>
            <p:cNvSpPr/>
            <p:nvPr isPhoto="0" userDrawn="0"/>
          </p:nvSpPr>
          <p:spPr bwMode="auto">
            <a:xfrm>
              <a:off x="5494400" y="1266550"/>
              <a:ext cx="62225" cy="53450"/>
            </a:xfrm>
            <a:custGeom>
              <a:avLst/>
              <a:gdLst/>
              <a:ahLst/>
              <a:cxnLst/>
              <a:rect l="l" t="t" r="r" b="b"/>
              <a:pathLst>
                <a:path w="2489" h="2138" fill="norm" stroke="1"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78" name="Google Shape;4678;p63" hidden="0"/>
            <p:cNvSpPr/>
            <p:nvPr isPhoto="0" userDrawn="0"/>
          </p:nvSpPr>
          <p:spPr bwMode="auto">
            <a:xfrm>
              <a:off x="5494400" y="134275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79" name="Google Shape;4679;p63" hidden="0"/>
            <p:cNvSpPr/>
            <p:nvPr isPhoto="0" userDrawn="0"/>
          </p:nvSpPr>
          <p:spPr bwMode="auto">
            <a:xfrm>
              <a:off x="5494400" y="141897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80" name="Google Shape;4680;p63" hidden="0"/>
            <p:cNvSpPr/>
            <p:nvPr isPhoto="0" userDrawn="0"/>
          </p:nvSpPr>
          <p:spPr bwMode="auto">
            <a:xfrm>
              <a:off x="5494400" y="14952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81" name="Google Shape;4681;p63" hidden="0"/>
            <p:cNvSpPr/>
            <p:nvPr isPhoto="0" userDrawn="0"/>
          </p:nvSpPr>
          <p:spPr bwMode="auto">
            <a:xfrm>
              <a:off x="5494400" y="1571400"/>
              <a:ext cx="62225" cy="53250"/>
            </a:xfrm>
            <a:custGeom>
              <a:avLst/>
              <a:gdLst/>
              <a:ahLst/>
              <a:cxnLst/>
              <a:rect l="l" t="t" r="r" b="b"/>
              <a:pathLst>
                <a:path w="2489" h="2130" fill="norm" stroke="1"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82" name="Google Shape;4682;p63" hidden="0"/>
            <p:cNvSpPr/>
            <p:nvPr isPhoto="0" userDrawn="0"/>
          </p:nvSpPr>
          <p:spPr bwMode="auto">
            <a:xfrm>
              <a:off x="6332350" y="141897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83" name="Google Shape;4683;p63" hidden="0"/>
            <p:cNvSpPr/>
            <p:nvPr isPhoto="0" userDrawn="0"/>
          </p:nvSpPr>
          <p:spPr bwMode="auto">
            <a:xfrm>
              <a:off x="6332350" y="14952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84" name="Google Shape;4684;p63" hidden="0"/>
            <p:cNvSpPr/>
            <p:nvPr isPhoto="0" userDrawn="0"/>
          </p:nvSpPr>
          <p:spPr bwMode="auto">
            <a:xfrm>
              <a:off x="6408350" y="1418975"/>
              <a:ext cx="62425" cy="53350"/>
            </a:xfrm>
            <a:custGeom>
              <a:avLst/>
              <a:gdLst/>
              <a:ahLst/>
              <a:cxnLst/>
              <a:rect l="l" t="t" r="r" b="b"/>
              <a:pathLst>
                <a:path w="2497" h="2134" fill="norm" stroke="1"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85" name="Google Shape;4685;p63" hidden="0"/>
            <p:cNvSpPr/>
            <p:nvPr isPhoto="0" userDrawn="0"/>
          </p:nvSpPr>
          <p:spPr bwMode="auto">
            <a:xfrm>
              <a:off x="6408350" y="1495200"/>
              <a:ext cx="62425" cy="53325"/>
            </a:xfrm>
            <a:custGeom>
              <a:avLst/>
              <a:gdLst/>
              <a:ahLst/>
              <a:cxnLst/>
              <a:rect l="l" t="t" r="r" b="b"/>
              <a:pathLst>
                <a:path w="2497" h="2133" fill="norm" stroke="1"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86" name="Google Shape;4686;p63" hidden="0"/>
            <p:cNvSpPr/>
            <p:nvPr isPhoto="0" userDrawn="0"/>
          </p:nvSpPr>
          <p:spPr bwMode="auto">
            <a:xfrm>
              <a:off x="6484575" y="1342750"/>
              <a:ext cx="62425" cy="53450"/>
            </a:xfrm>
            <a:custGeom>
              <a:avLst/>
              <a:gdLst/>
              <a:ahLst/>
              <a:cxnLst/>
              <a:rect l="l" t="t" r="r" b="b"/>
              <a:pathLst>
                <a:path w="2497" h="2138" fill="norm" stroke="1"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87" name="Google Shape;4687;p63" hidden="0"/>
            <p:cNvSpPr/>
            <p:nvPr isPhoto="0" userDrawn="0"/>
          </p:nvSpPr>
          <p:spPr bwMode="auto">
            <a:xfrm>
              <a:off x="6484575" y="1418975"/>
              <a:ext cx="62425" cy="53350"/>
            </a:xfrm>
            <a:custGeom>
              <a:avLst/>
              <a:gdLst/>
              <a:ahLst/>
              <a:cxnLst/>
              <a:rect l="l" t="t" r="r" b="b"/>
              <a:pathLst>
                <a:path w="2497" h="2134" fill="norm" stroke="1"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88" name="Google Shape;4688;p63" hidden="0"/>
            <p:cNvSpPr/>
            <p:nvPr isPhoto="0" userDrawn="0"/>
          </p:nvSpPr>
          <p:spPr bwMode="auto">
            <a:xfrm>
              <a:off x="6484575" y="1495200"/>
              <a:ext cx="62425" cy="53325"/>
            </a:xfrm>
            <a:custGeom>
              <a:avLst/>
              <a:gdLst/>
              <a:ahLst/>
              <a:cxnLst/>
              <a:rect l="l" t="t" r="r" b="b"/>
              <a:pathLst>
                <a:path w="2497" h="2133" fill="norm" stroke="1"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89" name="Google Shape;4689;p63" hidden="0"/>
            <p:cNvSpPr/>
            <p:nvPr isPhoto="0" userDrawn="0"/>
          </p:nvSpPr>
          <p:spPr bwMode="auto">
            <a:xfrm>
              <a:off x="6560800" y="141897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90" name="Google Shape;4690;p63" hidden="0"/>
            <p:cNvSpPr/>
            <p:nvPr isPhoto="0" userDrawn="0"/>
          </p:nvSpPr>
          <p:spPr bwMode="auto">
            <a:xfrm>
              <a:off x="6560800" y="149520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91" name="Google Shape;4691;p63" hidden="0"/>
            <p:cNvSpPr/>
            <p:nvPr isPhoto="0" userDrawn="0"/>
          </p:nvSpPr>
          <p:spPr bwMode="auto">
            <a:xfrm>
              <a:off x="6637000" y="141897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92" name="Google Shape;4692;p63" hidden="0"/>
            <p:cNvSpPr/>
            <p:nvPr isPhoto="0" userDrawn="0"/>
          </p:nvSpPr>
          <p:spPr bwMode="auto">
            <a:xfrm>
              <a:off x="7094075" y="1495200"/>
              <a:ext cx="62425" cy="53325"/>
            </a:xfrm>
            <a:custGeom>
              <a:avLst/>
              <a:gdLst/>
              <a:ahLst/>
              <a:cxnLst/>
              <a:rect l="l" t="t" r="r" b="b"/>
              <a:pathLst>
                <a:path w="2497"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93" name="Google Shape;4693;p63" hidden="0"/>
            <p:cNvSpPr/>
            <p:nvPr isPhoto="0" userDrawn="0"/>
          </p:nvSpPr>
          <p:spPr bwMode="auto">
            <a:xfrm>
              <a:off x="6713225" y="1418975"/>
              <a:ext cx="62200" cy="53350"/>
            </a:xfrm>
            <a:custGeom>
              <a:avLst/>
              <a:gdLst/>
              <a:ahLst/>
              <a:cxnLst/>
              <a:rect l="l" t="t" r="r" b="b"/>
              <a:pathLst>
                <a:path w="2488" h="2134" fill="norm" stroke="1"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94" name="Google Shape;4694;p63" hidden="0"/>
            <p:cNvSpPr/>
            <p:nvPr isPhoto="0" userDrawn="0"/>
          </p:nvSpPr>
          <p:spPr bwMode="auto">
            <a:xfrm>
              <a:off x="6789225" y="1418975"/>
              <a:ext cx="62425" cy="53350"/>
            </a:xfrm>
            <a:custGeom>
              <a:avLst/>
              <a:gdLst/>
              <a:ahLst/>
              <a:cxnLst/>
              <a:rect l="l" t="t" r="r" b="b"/>
              <a:pathLst>
                <a:path w="2497" h="2134" fill="norm" stroke="1"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95" name="Google Shape;4695;p63" hidden="0"/>
            <p:cNvSpPr/>
            <p:nvPr isPhoto="0" userDrawn="0"/>
          </p:nvSpPr>
          <p:spPr bwMode="auto">
            <a:xfrm>
              <a:off x="6865650" y="1418975"/>
              <a:ext cx="62200" cy="53350"/>
            </a:xfrm>
            <a:custGeom>
              <a:avLst/>
              <a:gdLst/>
              <a:ahLst/>
              <a:cxnLst/>
              <a:rect l="l" t="t" r="r" b="b"/>
              <a:pathLst>
                <a:path w="2488"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96" name="Google Shape;4696;p63" hidden="0"/>
            <p:cNvSpPr/>
            <p:nvPr isPhoto="0" userDrawn="0"/>
          </p:nvSpPr>
          <p:spPr bwMode="auto">
            <a:xfrm>
              <a:off x="7017875" y="1495200"/>
              <a:ext cx="62400" cy="53325"/>
            </a:xfrm>
            <a:custGeom>
              <a:avLst/>
              <a:gdLst/>
              <a:ahLst/>
              <a:cxnLst/>
              <a:rect l="l" t="t" r="r" b="b"/>
              <a:pathLst>
                <a:path w="2496" h="2133" fill="norm" stroke="1"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97" name="Google Shape;4697;p63" hidden="0"/>
            <p:cNvSpPr/>
            <p:nvPr isPhoto="0" userDrawn="0"/>
          </p:nvSpPr>
          <p:spPr bwMode="auto">
            <a:xfrm>
              <a:off x="6941850" y="14952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98" name="Google Shape;4698;p63" hidden="0"/>
            <p:cNvSpPr/>
            <p:nvPr isPhoto="0" userDrawn="0"/>
          </p:nvSpPr>
          <p:spPr bwMode="auto">
            <a:xfrm>
              <a:off x="6865650" y="1495200"/>
              <a:ext cx="62200" cy="53325"/>
            </a:xfrm>
            <a:custGeom>
              <a:avLst/>
              <a:gdLst/>
              <a:ahLst/>
              <a:cxnLst/>
              <a:rect l="l" t="t" r="r" b="b"/>
              <a:pathLst>
                <a:path w="2488"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699" name="Google Shape;4699;p63" hidden="0"/>
            <p:cNvSpPr/>
            <p:nvPr isPhoto="0" userDrawn="0"/>
          </p:nvSpPr>
          <p:spPr bwMode="auto">
            <a:xfrm>
              <a:off x="6789225" y="1495200"/>
              <a:ext cx="62425" cy="53325"/>
            </a:xfrm>
            <a:custGeom>
              <a:avLst/>
              <a:gdLst/>
              <a:ahLst/>
              <a:cxnLst/>
              <a:rect l="l" t="t" r="r" b="b"/>
              <a:pathLst>
                <a:path w="2497" h="2133" fill="norm" stroke="1"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00" name="Google Shape;4700;p63" hidden="0"/>
            <p:cNvSpPr/>
            <p:nvPr isPhoto="0" userDrawn="0"/>
          </p:nvSpPr>
          <p:spPr bwMode="auto">
            <a:xfrm>
              <a:off x="6713225" y="1495200"/>
              <a:ext cx="62200" cy="53325"/>
            </a:xfrm>
            <a:custGeom>
              <a:avLst/>
              <a:gdLst/>
              <a:ahLst/>
              <a:cxnLst/>
              <a:rect l="l" t="t" r="r" b="b"/>
              <a:pathLst>
                <a:path w="2488" h="2133" fill="norm" stroke="1"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01" name="Google Shape;4701;p63" hidden="0"/>
            <p:cNvSpPr/>
            <p:nvPr isPhoto="0" userDrawn="0"/>
          </p:nvSpPr>
          <p:spPr bwMode="auto">
            <a:xfrm>
              <a:off x="6637000" y="14952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02" name="Google Shape;4702;p63" hidden="0"/>
            <p:cNvSpPr/>
            <p:nvPr isPhoto="0" userDrawn="0"/>
          </p:nvSpPr>
          <p:spPr bwMode="auto">
            <a:xfrm>
              <a:off x="6637000" y="1571400"/>
              <a:ext cx="62225" cy="53250"/>
            </a:xfrm>
            <a:custGeom>
              <a:avLst/>
              <a:gdLst/>
              <a:ahLst/>
              <a:cxnLst/>
              <a:rect l="l" t="t" r="r" b="b"/>
              <a:pathLst>
                <a:path w="2489" h="2130" fill="norm" stroke="1"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03" name="Google Shape;4703;p63" hidden="0"/>
            <p:cNvSpPr/>
            <p:nvPr isPhoto="0" userDrawn="0"/>
          </p:nvSpPr>
          <p:spPr bwMode="auto">
            <a:xfrm>
              <a:off x="6560800" y="1571400"/>
              <a:ext cx="62200" cy="53250"/>
            </a:xfrm>
            <a:custGeom>
              <a:avLst/>
              <a:gdLst/>
              <a:ahLst/>
              <a:cxnLst/>
              <a:rect l="l" t="t" r="r" b="b"/>
              <a:pathLst>
                <a:path w="2488" h="2130" fill="norm" stroke="1"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04" name="Google Shape;4704;p63" hidden="0"/>
            <p:cNvSpPr/>
            <p:nvPr isPhoto="0" userDrawn="0"/>
          </p:nvSpPr>
          <p:spPr bwMode="auto">
            <a:xfrm>
              <a:off x="6484575" y="1571400"/>
              <a:ext cx="62425" cy="53250"/>
            </a:xfrm>
            <a:custGeom>
              <a:avLst/>
              <a:gdLst/>
              <a:ahLst/>
              <a:cxnLst/>
              <a:rect l="l" t="t" r="r" b="b"/>
              <a:pathLst>
                <a:path w="2497" h="2130" fill="norm" stroke="1"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05" name="Google Shape;4705;p63" hidden="0"/>
            <p:cNvSpPr/>
            <p:nvPr isPhoto="0" userDrawn="0"/>
          </p:nvSpPr>
          <p:spPr bwMode="auto">
            <a:xfrm>
              <a:off x="6408350" y="1571400"/>
              <a:ext cx="62425" cy="53250"/>
            </a:xfrm>
            <a:custGeom>
              <a:avLst/>
              <a:gdLst/>
              <a:ahLst/>
              <a:cxnLst/>
              <a:rect l="l" t="t" r="r" b="b"/>
              <a:pathLst>
                <a:path w="2497" h="2130" fill="norm" stroke="1"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06" name="Google Shape;4706;p63" hidden="0"/>
            <p:cNvSpPr/>
            <p:nvPr isPhoto="0" userDrawn="0"/>
          </p:nvSpPr>
          <p:spPr bwMode="auto">
            <a:xfrm>
              <a:off x="6332350" y="1571400"/>
              <a:ext cx="62225" cy="53250"/>
            </a:xfrm>
            <a:custGeom>
              <a:avLst/>
              <a:gdLst/>
              <a:ahLst/>
              <a:cxnLst/>
              <a:rect l="l" t="t" r="r" b="b"/>
              <a:pathLst>
                <a:path w="2489" h="2130" fill="norm" stroke="1"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07" name="Google Shape;4707;p63" hidden="0"/>
            <p:cNvSpPr/>
            <p:nvPr isPhoto="0" userDrawn="0"/>
          </p:nvSpPr>
          <p:spPr bwMode="auto">
            <a:xfrm>
              <a:off x="5875274" y="2180700"/>
              <a:ext cx="62225" cy="53350"/>
            </a:xfrm>
            <a:custGeom>
              <a:avLst/>
              <a:gdLst/>
              <a:ahLst/>
              <a:cxnLst/>
              <a:rect l="l" t="t" r="r" b="b"/>
              <a:pathLst>
                <a:path w="2489" h="2134" fill="norm" stroke="1"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08" name="Google Shape;4708;p63" hidden="0"/>
            <p:cNvSpPr/>
            <p:nvPr isPhoto="0" userDrawn="0"/>
          </p:nvSpPr>
          <p:spPr bwMode="auto">
            <a:xfrm>
              <a:off x="5875274" y="2409350"/>
              <a:ext cx="62225" cy="53350"/>
            </a:xfrm>
            <a:custGeom>
              <a:avLst/>
              <a:gdLst/>
              <a:ahLst/>
              <a:cxnLst/>
              <a:rect l="l" t="t" r="r" b="b"/>
              <a:pathLst>
                <a:path w="2489"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09" name="Google Shape;4709;p63" hidden="0"/>
            <p:cNvSpPr/>
            <p:nvPr isPhoto="0" userDrawn="0"/>
          </p:nvSpPr>
          <p:spPr bwMode="auto">
            <a:xfrm>
              <a:off x="5951475" y="141897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10" name="Google Shape;4710;p63" hidden="0"/>
            <p:cNvSpPr/>
            <p:nvPr isPhoto="0" userDrawn="0"/>
          </p:nvSpPr>
          <p:spPr bwMode="auto">
            <a:xfrm>
              <a:off x="5951475" y="14952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11" name="Google Shape;4711;p63" hidden="0"/>
            <p:cNvSpPr/>
            <p:nvPr isPhoto="0" userDrawn="0"/>
          </p:nvSpPr>
          <p:spPr bwMode="auto">
            <a:xfrm>
              <a:off x="5951475" y="1571400"/>
              <a:ext cx="62225" cy="53250"/>
            </a:xfrm>
            <a:custGeom>
              <a:avLst/>
              <a:gdLst/>
              <a:ahLst/>
              <a:cxnLst/>
              <a:rect l="l" t="t" r="r" b="b"/>
              <a:pathLst>
                <a:path w="2489" h="2130" fill="norm" stroke="1"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12" name="Google Shape;4712;p63" hidden="0"/>
            <p:cNvSpPr/>
            <p:nvPr isPhoto="0" userDrawn="0"/>
          </p:nvSpPr>
          <p:spPr bwMode="auto">
            <a:xfrm>
              <a:off x="5951475" y="1647400"/>
              <a:ext cx="62225" cy="53450"/>
            </a:xfrm>
            <a:custGeom>
              <a:avLst/>
              <a:gdLst/>
              <a:ahLst/>
              <a:cxnLst/>
              <a:rect l="l" t="t" r="r" b="b"/>
              <a:pathLst>
                <a:path w="2489" h="2138" fill="norm" stroke="1"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13" name="Google Shape;4713;p63" hidden="0"/>
            <p:cNvSpPr/>
            <p:nvPr isPhoto="0" userDrawn="0"/>
          </p:nvSpPr>
          <p:spPr bwMode="auto">
            <a:xfrm>
              <a:off x="5951475" y="172362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14" name="Google Shape;4714;p63" hidden="0"/>
            <p:cNvSpPr/>
            <p:nvPr isPhoto="0" userDrawn="0"/>
          </p:nvSpPr>
          <p:spPr bwMode="auto">
            <a:xfrm>
              <a:off x="5951475" y="1799849"/>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15" name="Google Shape;4715;p63" hidden="0"/>
            <p:cNvSpPr/>
            <p:nvPr isPhoto="0" userDrawn="0"/>
          </p:nvSpPr>
          <p:spPr bwMode="auto">
            <a:xfrm>
              <a:off x="5951475" y="1876050"/>
              <a:ext cx="62225" cy="53275"/>
            </a:xfrm>
            <a:custGeom>
              <a:avLst/>
              <a:gdLst/>
              <a:ahLst/>
              <a:cxnLst/>
              <a:rect l="l" t="t" r="r" b="b"/>
              <a:pathLst>
                <a:path w="2489" h="2131" fill="norm" stroke="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16" name="Google Shape;4716;p63" hidden="0"/>
            <p:cNvSpPr/>
            <p:nvPr isPhoto="0" userDrawn="0"/>
          </p:nvSpPr>
          <p:spPr bwMode="auto">
            <a:xfrm>
              <a:off x="5951475" y="1952050"/>
              <a:ext cx="62225" cy="53450"/>
            </a:xfrm>
            <a:custGeom>
              <a:avLst/>
              <a:gdLst/>
              <a:ahLst/>
              <a:cxnLst/>
              <a:rect l="l" t="t" r="r" b="b"/>
              <a:pathLst>
                <a:path w="2489" h="2138" fill="norm" stroke="1"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17" name="Google Shape;4717;p63" hidden="0"/>
            <p:cNvSpPr/>
            <p:nvPr isPhoto="0" userDrawn="0"/>
          </p:nvSpPr>
          <p:spPr bwMode="auto">
            <a:xfrm>
              <a:off x="5951475" y="2028275"/>
              <a:ext cx="62225" cy="53450"/>
            </a:xfrm>
            <a:custGeom>
              <a:avLst/>
              <a:gdLst/>
              <a:ahLst/>
              <a:cxnLst/>
              <a:rect l="l" t="t" r="r" b="b"/>
              <a:pathLst>
                <a:path w="2489" h="2138" fill="norm" stroke="1"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18" name="Google Shape;4718;p63" hidden="0"/>
            <p:cNvSpPr/>
            <p:nvPr isPhoto="0" userDrawn="0"/>
          </p:nvSpPr>
          <p:spPr bwMode="auto">
            <a:xfrm>
              <a:off x="6027500" y="1418975"/>
              <a:ext cx="62425" cy="53350"/>
            </a:xfrm>
            <a:custGeom>
              <a:avLst/>
              <a:gdLst/>
              <a:ahLst/>
              <a:cxnLst/>
              <a:rect l="l" t="t" r="r" b="b"/>
              <a:pathLst>
                <a:path w="2497" h="2134" fill="norm" stroke="1"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19" name="Google Shape;4719;p63" hidden="0"/>
            <p:cNvSpPr/>
            <p:nvPr isPhoto="0" userDrawn="0"/>
          </p:nvSpPr>
          <p:spPr bwMode="auto">
            <a:xfrm>
              <a:off x="6027500" y="1495200"/>
              <a:ext cx="62425" cy="53325"/>
            </a:xfrm>
            <a:custGeom>
              <a:avLst/>
              <a:gdLst/>
              <a:ahLst/>
              <a:cxnLst/>
              <a:rect l="l" t="t" r="r" b="b"/>
              <a:pathLst>
                <a:path w="2497" h="2133" fill="norm" stroke="1"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20" name="Google Shape;4720;p63" hidden="0"/>
            <p:cNvSpPr/>
            <p:nvPr isPhoto="0" userDrawn="0"/>
          </p:nvSpPr>
          <p:spPr bwMode="auto">
            <a:xfrm>
              <a:off x="6027500" y="1571400"/>
              <a:ext cx="62425" cy="53250"/>
            </a:xfrm>
            <a:custGeom>
              <a:avLst/>
              <a:gdLst/>
              <a:ahLst/>
              <a:cxnLst/>
              <a:rect l="l" t="t" r="r" b="b"/>
              <a:pathLst>
                <a:path w="2497" h="2130" fill="norm" stroke="1"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21" name="Google Shape;4721;p63" hidden="0"/>
            <p:cNvSpPr/>
            <p:nvPr isPhoto="0" userDrawn="0"/>
          </p:nvSpPr>
          <p:spPr bwMode="auto">
            <a:xfrm>
              <a:off x="6027500" y="1647400"/>
              <a:ext cx="62425" cy="53450"/>
            </a:xfrm>
            <a:custGeom>
              <a:avLst/>
              <a:gdLst/>
              <a:ahLst/>
              <a:cxnLst/>
              <a:rect l="l" t="t" r="r" b="b"/>
              <a:pathLst>
                <a:path w="2497" h="2138" fill="norm" stroke="1"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22" name="Google Shape;4722;p63" hidden="0"/>
            <p:cNvSpPr/>
            <p:nvPr isPhoto="0" userDrawn="0"/>
          </p:nvSpPr>
          <p:spPr bwMode="auto">
            <a:xfrm>
              <a:off x="6027500" y="1723625"/>
              <a:ext cx="62425" cy="53350"/>
            </a:xfrm>
            <a:custGeom>
              <a:avLst/>
              <a:gdLst/>
              <a:ahLst/>
              <a:cxnLst/>
              <a:rect l="l" t="t" r="r" b="b"/>
              <a:pathLst>
                <a:path w="2497" h="2134" fill="norm" stroke="1"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23" name="Google Shape;4723;p63" hidden="0"/>
            <p:cNvSpPr/>
            <p:nvPr isPhoto="0" userDrawn="0"/>
          </p:nvSpPr>
          <p:spPr bwMode="auto">
            <a:xfrm>
              <a:off x="6027500" y="1799849"/>
              <a:ext cx="62425" cy="53325"/>
            </a:xfrm>
            <a:custGeom>
              <a:avLst/>
              <a:gdLst/>
              <a:ahLst/>
              <a:cxnLst/>
              <a:rect l="l" t="t" r="r" b="b"/>
              <a:pathLst>
                <a:path w="2497" h="2133" fill="norm" stroke="1"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24" name="Google Shape;4724;p63" hidden="0"/>
            <p:cNvSpPr/>
            <p:nvPr isPhoto="0" userDrawn="0"/>
          </p:nvSpPr>
          <p:spPr bwMode="auto">
            <a:xfrm>
              <a:off x="6027500" y="1876050"/>
              <a:ext cx="62425" cy="53350"/>
            </a:xfrm>
            <a:custGeom>
              <a:avLst/>
              <a:gdLst/>
              <a:ahLst/>
              <a:cxnLst/>
              <a:rect l="l" t="t" r="r" b="b"/>
              <a:pathLst>
                <a:path w="2497" h="2134" fill="norm" stroke="1"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25" name="Google Shape;4725;p63" hidden="0"/>
            <p:cNvSpPr/>
            <p:nvPr isPhoto="0" userDrawn="0"/>
          </p:nvSpPr>
          <p:spPr bwMode="auto">
            <a:xfrm>
              <a:off x="6027500" y="1952050"/>
              <a:ext cx="62425" cy="53450"/>
            </a:xfrm>
            <a:custGeom>
              <a:avLst/>
              <a:gdLst/>
              <a:ahLst/>
              <a:cxnLst/>
              <a:rect l="l" t="t" r="r" b="b"/>
              <a:pathLst>
                <a:path w="2497" h="2138" fill="norm" stroke="1"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26" name="Google Shape;4726;p63" hidden="0"/>
            <p:cNvSpPr/>
            <p:nvPr isPhoto="0" userDrawn="0"/>
          </p:nvSpPr>
          <p:spPr bwMode="auto">
            <a:xfrm>
              <a:off x="6103700" y="1418975"/>
              <a:ext cx="62425" cy="53350"/>
            </a:xfrm>
            <a:custGeom>
              <a:avLst/>
              <a:gdLst/>
              <a:ahLst/>
              <a:cxnLst/>
              <a:rect l="l" t="t" r="r" b="b"/>
              <a:pathLst>
                <a:path w="2497" h="2134" fill="norm" stroke="1"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27" name="Google Shape;4727;p63" hidden="0"/>
            <p:cNvSpPr/>
            <p:nvPr isPhoto="0" userDrawn="0"/>
          </p:nvSpPr>
          <p:spPr bwMode="auto">
            <a:xfrm>
              <a:off x="6103700" y="1495200"/>
              <a:ext cx="62425" cy="53325"/>
            </a:xfrm>
            <a:custGeom>
              <a:avLst/>
              <a:gdLst/>
              <a:ahLst/>
              <a:cxnLst/>
              <a:rect l="l" t="t" r="r" b="b"/>
              <a:pathLst>
                <a:path w="2497" h="2133" fill="norm" stroke="1"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28" name="Google Shape;4728;p63" hidden="0"/>
            <p:cNvSpPr/>
            <p:nvPr isPhoto="0" userDrawn="0"/>
          </p:nvSpPr>
          <p:spPr bwMode="auto">
            <a:xfrm>
              <a:off x="6103700" y="1571400"/>
              <a:ext cx="62425" cy="53250"/>
            </a:xfrm>
            <a:custGeom>
              <a:avLst/>
              <a:gdLst/>
              <a:ahLst/>
              <a:cxnLst/>
              <a:rect l="l" t="t" r="r" b="b"/>
              <a:pathLst>
                <a:path w="2497" h="2130" fill="norm" stroke="1"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29" name="Google Shape;4729;p63" hidden="0"/>
            <p:cNvSpPr/>
            <p:nvPr isPhoto="0" userDrawn="0"/>
          </p:nvSpPr>
          <p:spPr bwMode="auto">
            <a:xfrm>
              <a:off x="6103700" y="1647400"/>
              <a:ext cx="62425" cy="53450"/>
            </a:xfrm>
            <a:custGeom>
              <a:avLst/>
              <a:gdLst/>
              <a:ahLst/>
              <a:cxnLst/>
              <a:rect l="l" t="t" r="r" b="b"/>
              <a:pathLst>
                <a:path w="2497" h="2138" fill="norm" stroke="1"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30" name="Google Shape;4730;p63" hidden="0"/>
            <p:cNvSpPr/>
            <p:nvPr isPhoto="0" userDrawn="0"/>
          </p:nvSpPr>
          <p:spPr bwMode="auto">
            <a:xfrm>
              <a:off x="6103700" y="1723625"/>
              <a:ext cx="62425" cy="53350"/>
            </a:xfrm>
            <a:custGeom>
              <a:avLst/>
              <a:gdLst/>
              <a:ahLst/>
              <a:cxnLst/>
              <a:rect l="l" t="t" r="r" b="b"/>
              <a:pathLst>
                <a:path w="2497" h="2134" fill="norm" stroke="1"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31" name="Google Shape;4731;p63" hidden="0"/>
            <p:cNvSpPr/>
            <p:nvPr isPhoto="0" userDrawn="0"/>
          </p:nvSpPr>
          <p:spPr bwMode="auto">
            <a:xfrm>
              <a:off x="6103700" y="1799849"/>
              <a:ext cx="62425" cy="53325"/>
            </a:xfrm>
            <a:custGeom>
              <a:avLst/>
              <a:gdLst/>
              <a:ahLst/>
              <a:cxnLst/>
              <a:rect l="l" t="t" r="r" b="b"/>
              <a:pathLst>
                <a:path w="2497" h="2133" fill="norm" stroke="1"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32" name="Google Shape;4732;p63" hidden="0"/>
            <p:cNvSpPr/>
            <p:nvPr isPhoto="0" userDrawn="0"/>
          </p:nvSpPr>
          <p:spPr bwMode="auto">
            <a:xfrm>
              <a:off x="6103700" y="1876050"/>
              <a:ext cx="62425" cy="53275"/>
            </a:xfrm>
            <a:custGeom>
              <a:avLst/>
              <a:gdLst/>
              <a:ahLst/>
              <a:cxnLst/>
              <a:rect l="l" t="t" r="r" b="b"/>
              <a:pathLst>
                <a:path w="2497" h="2131" fill="norm" stroke="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33" name="Google Shape;4733;p63" hidden="0"/>
            <p:cNvSpPr/>
            <p:nvPr isPhoto="0" userDrawn="0"/>
          </p:nvSpPr>
          <p:spPr bwMode="auto">
            <a:xfrm>
              <a:off x="6103700" y="1952050"/>
              <a:ext cx="62425" cy="53450"/>
            </a:xfrm>
            <a:custGeom>
              <a:avLst/>
              <a:gdLst/>
              <a:ahLst/>
              <a:cxnLst/>
              <a:rect l="l" t="t" r="r" b="b"/>
              <a:pathLst>
                <a:path w="2497" h="2138" fill="norm" stroke="1"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34" name="Google Shape;4734;p63" hidden="0"/>
            <p:cNvSpPr/>
            <p:nvPr isPhoto="0" userDrawn="0"/>
          </p:nvSpPr>
          <p:spPr bwMode="auto">
            <a:xfrm>
              <a:off x="6179925" y="1418975"/>
              <a:ext cx="62225" cy="53350"/>
            </a:xfrm>
            <a:custGeom>
              <a:avLst/>
              <a:gdLst/>
              <a:ahLst/>
              <a:cxnLst/>
              <a:rect l="l" t="t" r="r" b="b"/>
              <a:pathLst>
                <a:path w="2489"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35" name="Google Shape;4735;p63" hidden="0"/>
            <p:cNvSpPr/>
            <p:nvPr isPhoto="0" userDrawn="0"/>
          </p:nvSpPr>
          <p:spPr bwMode="auto">
            <a:xfrm>
              <a:off x="6179925" y="1495200"/>
              <a:ext cx="62225" cy="53325"/>
            </a:xfrm>
            <a:custGeom>
              <a:avLst/>
              <a:gdLst/>
              <a:ahLst/>
              <a:cxnLst/>
              <a:rect l="l" t="t" r="r" b="b"/>
              <a:pathLst>
                <a:path w="2489"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36" name="Google Shape;4736;p63" hidden="0"/>
            <p:cNvSpPr/>
            <p:nvPr isPhoto="0" userDrawn="0"/>
          </p:nvSpPr>
          <p:spPr bwMode="auto">
            <a:xfrm>
              <a:off x="6179925" y="1571400"/>
              <a:ext cx="62225" cy="53250"/>
            </a:xfrm>
            <a:custGeom>
              <a:avLst/>
              <a:gdLst/>
              <a:ahLst/>
              <a:cxnLst/>
              <a:rect l="l" t="t" r="r" b="b"/>
              <a:pathLst>
                <a:path w="2489"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37" name="Google Shape;4737;p63" hidden="0"/>
            <p:cNvSpPr/>
            <p:nvPr isPhoto="0" userDrawn="0"/>
          </p:nvSpPr>
          <p:spPr bwMode="auto">
            <a:xfrm>
              <a:off x="6256150" y="141897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38" name="Google Shape;4738;p63" hidden="0"/>
            <p:cNvSpPr/>
            <p:nvPr isPhoto="0" userDrawn="0"/>
          </p:nvSpPr>
          <p:spPr bwMode="auto">
            <a:xfrm>
              <a:off x="6256150" y="149520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39" name="Google Shape;4739;p63" hidden="0"/>
            <p:cNvSpPr/>
            <p:nvPr isPhoto="0" userDrawn="0"/>
          </p:nvSpPr>
          <p:spPr bwMode="auto">
            <a:xfrm>
              <a:off x="6256150" y="1571400"/>
              <a:ext cx="62200" cy="53250"/>
            </a:xfrm>
            <a:custGeom>
              <a:avLst/>
              <a:gdLst/>
              <a:ahLst/>
              <a:cxnLst/>
              <a:rect l="l" t="t" r="r" b="b"/>
              <a:pathLst>
                <a:path w="2488" h="2130" fill="norm" stroke="1"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40" name="Google Shape;4740;p63" hidden="0"/>
            <p:cNvSpPr/>
            <p:nvPr isPhoto="0" userDrawn="0"/>
          </p:nvSpPr>
          <p:spPr bwMode="auto">
            <a:xfrm>
              <a:off x="6256150" y="164740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41" name="Google Shape;4741;p63" hidden="0"/>
            <p:cNvSpPr/>
            <p:nvPr isPhoto="0" userDrawn="0"/>
          </p:nvSpPr>
          <p:spPr bwMode="auto">
            <a:xfrm>
              <a:off x="6179925" y="1647400"/>
              <a:ext cx="62225" cy="53450"/>
            </a:xfrm>
            <a:custGeom>
              <a:avLst/>
              <a:gdLst/>
              <a:ahLst/>
              <a:cxnLst/>
              <a:rect l="l" t="t" r="r" b="b"/>
              <a:pathLst>
                <a:path w="2489" h="2138" fill="norm" stroke="1"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42" name="Google Shape;4742;p63" hidden="0"/>
            <p:cNvSpPr/>
            <p:nvPr isPhoto="0" userDrawn="0"/>
          </p:nvSpPr>
          <p:spPr bwMode="auto">
            <a:xfrm>
              <a:off x="6179925" y="1723625"/>
              <a:ext cx="62225" cy="53350"/>
            </a:xfrm>
            <a:custGeom>
              <a:avLst/>
              <a:gdLst/>
              <a:ahLst/>
              <a:cxnLst/>
              <a:rect l="l" t="t" r="r" b="b"/>
              <a:pathLst>
                <a:path w="2489"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43" name="Google Shape;4743;p63" hidden="0"/>
            <p:cNvSpPr/>
            <p:nvPr isPhoto="0" userDrawn="0"/>
          </p:nvSpPr>
          <p:spPr bwMode="auto">
            <a:xfrm>
              <a:off x="6179925" y="1799849"/>
              <a:ext cx="62225" cy="53325"/>
            </a:xfrm>
            <a:custGeom>
              <a:avLst/>
              <a:gdLst/>
              <a:ahLst/>
              <a:cxnLst/>
              <a:rect l="l" t="t" r="r" b="b"/>
              <a:pathLst>
                <a:path w="2489"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44" name="Google Shape;4744;p63" hidden="0"/>
            <p:cNvSpPr/>
            <p:nvPr isPhoto="0" userDrawn="0"/>
          </p:nvSpPr>
          <p:spPr bwMode="auto">
            <a:xfrm>
              <a:off x="6179925" y="1876050"/>
              <a:ext cx="62225" cy="53275"/>
            </a:xfrm>
            <a:custGeom>
              <a:avLst/>
              <a:gdLst/>
              <a:ahLst/>
              <a:cxnLst/>
              <a:rect l="l" t="t" r="r" b="b"/>
              <a:pathLst>
                <a:path w="2489" h="2131" fill="norm" stroke="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45" name="Google Shape;4745;p63" hidden="0"/>
            <p:cNvSpPr/>
            <p:nvPr isPhoto="0" userDrawn="0"/>
          </p:nvSpPr>
          <p:spPr bwMode="auto">
            <a:xfrm>
              <a:off x="6179925" y="1952050"/>
              <a:ext cx="62225" cy="53450"/>
            </a:xfrm>
            <a:custGeom>
              <a:avLst/>
              <a:gdLst/>
              <a:ahLst/>
              <a:cxnLst/>
              <a:rect l="l" t="t" r="r" b="b"/>
              <a:pathLst>
                <a:path w="2489"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46" name="Google Shape;4746;p63" hidden="0"/>
            <p:cNvSpPr/>
            <p:nvPr isPhoto="0" userDrawn="0"/>
          </p:nvSpPr>
          <p:spPr bwMode="auto">
            <a:xfrm>
              <a:off x="6179925" y="2028275"/>
              <a:ext cx="62225" cy="53450"/>
            </a:xfrm>
            <a:custGeom>
              <a:avLst/>
              <a:gdLst/>
              <a:ahLst/>
              <a:cxnLst/>
              <a:rect l="l" t="t" r="r" b="b"/>
              <a:pathLst>
                <a:path w="2489" h="2138" fill="norm" stroke="1"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47" name="Google Shape;4747;p63" hidden="0"/>
            <p:cNvSpPr/>
            <p:nvPr isPhoto="0" userDrawn="0"/>
          </p:nvSpPr>
          <p:spPr bwMode="auto">
            <a:xfrm>
              <a:off x="6103700" y="2028275"/>
              <a:ext cx="62425" cy="53450"/>
            </a:xfrm>
            <a:custGeom>
              <a:avLst/>
              <a:gdLst/>
              <a:ahLst/>
              <a:cxnLst/>
              <a:rect l="l" t="t" r="r" b="b"/>
              <a:pathLst>
                <a:path w="2497" h="2138" fill="norm" stroke="1"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48" name="Google Shape;4748;p63" hidden="0"/>
            <p:cNvSpPr/>
            <p:nvPr isPhoto="0" userDrawn="0"/>
          </p:nvSpPr>
          <p:spPr bwMode="auto">
            <a:xfrm>
              <a:off x="6027500" y="2028275"/>
              <a:ext cx="62425" cy="53450"/>
            </a:xfrm>
            <a:custGeom>
              <a:avLst/>
              <a:gdLst/>
              <a:ahLst/>
              <a:cxnLst/>
              <a:rect l="l" t="t" r="r" b="b"/>
              <a:pathLst>
                <a:path w="2497" h="2138" fill="norm" stroke="1"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49" name="Google Shape;4749;p63" hidden="0"/>
            <p:cNvSpPr/>
            <p:nvPr isPhoto="0" userDrawn="0"/>
          </p:nvSpPr>
          <p:spPr bwMode="auto">
            <a:xfrm>
              <a:off x="6027500" y="2104500"/>
              <a:ext cx="62425" cy="53325"/>
            </a:xfrm>
            <a:custGeom>
              <a:avLst/>
              <a:gdLst/>
              <a:ahLst/>
              <a:cxnLst/>
              <a:rect l="l" t="t" r="r" b="b"/>
              <a:pathLst>
                <a:path w="2497" h="2133" fill="norm" stroke="1"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50" name="Google Shape;4750;p63" hidden="0"/>
            <p:cNvSpPr/>
            <p:nvPr isPhoto="0" userDrawn="0"/>
          </p:nvSpPr>
          <p:spPr bwMode="auto">
            <a:xfrm>
              <a:off x="5951475" y="21045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51" name="Google Shape;4751;p63" hidden="0"/>
            <p:cNvSpPr/>
            <p:nvPr isPhoto="0" userDrawn="0"/>
          </p:nvSpPr>
          <p:spPr bwMode="auto">
            <a:xfrm>
              <a:off x="5494400" y="164740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52" name="Google Shape;4752;p63" hidden="0"/>
            <p:cNvSpPr/>
            <p:nvPr isPhoto="0" userDrawn="0"/>
          </p:nvSpPr>
          <p:spPr bwMode="auto">
            <a:xfrm>
              <a:off x="5494400" y="172362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53" name="Google Shape;4753;p63" hidden="0"/>
            <p:cNvSpPr/>
            <p:nvPr isPhoto="0" userDrawn="0"/>
          </p:nvSpPr>
          <p:spPr bwMode="auto">
            <a:xfrm>
              <a:off x="5494400" y="1799849"/>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54" name="Google Shape;4754;p63" hidden="0"/>
            <p:cNvSpPr/>
            <p:nvPr isPhoto="0" userDrawn="0"/>
          </p:nvSpPr>
          <p:spPr bwMode="auto">
            <a:xfrm>
              <a:off x="5494400" y="1876050"/>
              <a:ext cx="62225" cy="53300"/>
            </a:xfrm>
            <a:custGeom>
              <a:avLst/>
              <a:gdLst/>
              <a:ahLst/>
              <a:cxnLst/>
              <a:rect l="l" t="t" r="r" b="b"/>
              <a:pathLst>
                <a:path w="2489" h="2132" fill="norm" stroke="1"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55" name="Google Shape;4755;p63" hidden="0"/>
            <p:cNvSpPr/>
            <p:nvPr isPhoto="0" userDrawn="0"/>
          </p:nvSpPr>
          <p:spPr bwMode="auto">
            <a:xfrm>
              <a:off x="5494400" y="1952050"/>
              <a:ext cx="62225" cy="53450"/>
            </a:xfrm>
            <a:custGeom>
              <a:avLst/>
              <a:gdLst/>
              <a:ahLst/>
              <a:cxnLst/>
              <a:rect l="l" t="t" r="r" b="b"/>
              <a:pathLst>
                <a:path w="2489" h="2138" fill="norm" stroke="1"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56" name="Google Shape;4756;p63" hidden="0"/>
            <p:cNvSpPr/>
            <p:nvPr isPhoto="0" userDrawn="0"/>
          </p:nvSpPr>
          <p:spPr bwMode="auto">
            <a:xfrm>
              <a:off x="5494400" y="2028275"/>
              <a:ext cx="62225" cy="53450"/>
            </a:xfrm>
            <a:custGeom>
              <a:avLst/>
              <a:gdLst/>
              <a:ahLst/>
              <a:cxnLst/>
              <a:rect l="l" t="t" r="r" b="b"/>
              <a:pathLst>
                <a:path w="2489" h="2138" fill="norm" stroke="1"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57" name="Google Shape;4757;p63" hidden="0"/>
            <p:cNvSpPr/>
            <p:nvPr isPhoto="0" userDrawn="0"/>
          </p:nvSpPr>
          <p:spPr bwMode="auto">
            <a:xfrm>
              <a:off x="5494400" y="21045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58" name="Google Shape;4758;p63" hidden="0"/>
            <p:cNvSpPr/>
            <p:nvPr isPhoto="0" userDrawn="0"/>
          </p:nvSpPr>
          <p:spPr bwMode="auto">
            <a:xfrm>
              <a:off x="5494400" y="2180700"/>
              <a:ext cx="62225" cy="53350"/>
            </a:xfrm>
            <a:custGeom>
              <a:avLst/>
              <a:gdLst/>
              <a:ahLst/>
              <a:cxnLst/>
              <a:rect l="l" t="t" r="r" b="b"/>
              <a:pathLst>
                <a:path w="2489" h="2134" fill="norm" stroke="1"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59" name="Google Shape;4759;p63" hidden="0"/>
            <p:cNvSpPr/>
            <p:nvPr isPhoto="0" userDrawn="0"/>
          </p:nvSpPr>
          <p:spPr bwMode="auto">
            <a:xfrm>
              <a:off x="5494400" y="2256925"/>
              <a:ext cx="62375" cy="53425"/>
            </a:xfrm>
            <a:custGeom>
              <a:avLst/>
              <a:gdLst/>
              <a:ahLst/>
              <a:cxnLst/>
              <a:rect l="l" t="t" r="r" b="b"/>
              <a:pathLst>
                <a:path w="2495" h="2137" fill="norm" stroke="1"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60" name="Google Shape;4760;p63" hidden="0"/>
            <p:cNvSpPr/>
            <p:nvPr isPhoto="0" userDrawn="0"/>
          </p:nvSpPr>
          <p:spPr bwMode="auto">
            <a:xfrm>
              <a:off x="5494400" y="2333125"/>
              <a:ext cx="62225" cy="53450"/>
            </a:xfrm>
            <a:custGeom>
              <a:avLst/>
              <a:gdLst/>
              <a:ahLst/>
              <a:cxnLst/>
              <a:rect l="l" t="t" r="r" b="b"/>
              <a:pathLst>
                <a:path w="2489" h="2138" fill="norm" stroke="1"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61" name="Google Shape;4761;p63" hidden="0"/>
            <p:cNvSpPr/>
            <p:nvPr isPhoto="0" userDrawn="0"/>
          </p:nvSpPr>
          <p:spPr bwMode="auto">
            <a:xfrm>
              <a:off x="5494400" y="2485550"/>
              <a:ext cx="62225" cy="53300"/>
            </a:xfrm>
            <a:custGeom>
              <a:avLst/>
              <a:gdLst/>
              <a:ahLst/>
              <a:cxnLst/>
              <a:rect l="l" t="t" r="r" b="b"/>
              <a:pathLst>
                <a:path w="2489" h="2132" fill="norm" stroke="1"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62" name="Google Shape;4762;p63" hidden="0"/>
            <p:cNvSpPr/>
            <p:nvPr isPhoto="0" userDrawn="0"/>
          </p:nvSpPr>
          <p:spPr bwMode="auto">
            <a:xfrm>
              <a:off x="5494400" y="2561575"/>
              <a:ext cx="62225" cy="53425"/>
            </a:xfrm>
            <a:custGeom>
              <a:avLst/>
              <a:gdLst/>
              <a:ahLst/>
              <a:cxnLst/>
              <a:rect l="l" t="t" r="r" b="b"/>
              <a:pathLst>
                <a:path w="2489" h="2137" fill="norm" stroke="1"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63" name="Google Shape;4763;p63" hidden="0"/>
            <p:cNvSpPr/>
            <p:nvPr isPhoto="0" userDrawn="0"/>
          </p:nvSpPr>
          <p:spPr bwMode="auto">
            <a:xfrm>
              <a:off x="5494400" y="2637775"/>
              <a:ext cx="62225" cy="53450"/>
            </a:xfrm>
            <a:custGeom>
              <a:avLst/>
              <a:gdLst/>
              <a:ahLst/>
              <a:cxnLst/>
              <a:rect l="l" t="t" r="r" b="b"/>
              <a:pathLst>
                <a:path w="2489" h="2138" fill="norm" stroke="1"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64" name="Google Shape;4764;p63" hidden="0"/>
            <p:cNvSpPr/>
            <p:nvPr isPhoto="0" userDrawn="0"/>
          </p:nvSpPr>
          <p:spPr bwMode="auto">
            <a:xfrm>
              <a:off x="5494400" y="2714000"/>
              <a:ext cx="62225" cy="53350"/>
            </a:xfrm>
            <a:custGeom>
              <a:avLst/>
              <a:gdLst/>
              <a:ahLst/>
              <a:cxnLst/>
              <a:rect l="l" t="t" r="r" b="b"/>
              <a:pathLst>
                <a:path w="2489" h="2134"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65" name="Google Shape;4765;p63" hidden="0"/>
            <p:cNvSpPr/>
            <p:nvPr isPhoto="0" userDrawn="0"/>
          </p:nvSpPr>
          <p:spPr bwMode="auto">
            <a:xfrm>
              <a:off x="5494400" y="2790200"/>
              <a:ext cx="62225" cy="53350"/>
            </a:xfrm>
            <a:custGeom>
              <a:avLst/>
              <a:gdLst/>
              <a:ahLst/>
              <a:cxnLst/>
              <a:rect l="l" t="t" r="r" b="b"/>
              <a:pathLst>
                <a:path w="2489" h="2134" fill="norm" stroke="1"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66" name="Google Shape;4766;p63" hidden="0"/>
            <p:cNvSpPr/>
            <p:nvPr isPhoto="0" userDrawn="0"/>
          </p:nvSpPr>
          <p:spPr bwMode="auto">
            <a:xfrm>
              <a:off x="5570625" y="1266550"/>
              <a:ext cx="62200" cy="53450"/>
            </a:xfrm>
            <a:custGeom>
              <a:avLst/>
              <a:gdLst/>
              <a:ahLst/>
              <a:cxnLst/>
              <a:rect l="l" t="t" r="r" b="b"/>
              <a:pathLst>
                <a:path w="2488" h="2138" fill="norm" stroke="1"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67" name="Google Shape;4767;p63" hidden="0"/>
            <p:cNvSpPr/>
            <p:nvPr isPhoto="0" userDrawn="0"/>
          </p:nvSpPr>
          <p:spPr bwMode="auto">
            <a:xfrm>
              <a:off x="5570625" y="1342750"/>
              <a:ext cx="62200" cy="53450"/>
            </a:xfrm>
            <a:custGeom>
              <a:avLst/>
              <a:gdLst/>
              <a:ahLst/>
              <a:cxnLst/>
              <a:rect l="l" t="t" r="r" b="b"/>
              <a:pathLst>
                <a:path w="2488" h="2138" fill="norm" stroke="1"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68" name="Google Shape;4768;p63" hidden="0"/>
            <p:cNvSpPr/>
            <p:nvPr isPhoto="0" userDrawn="0"/>
          </p:nvSpPr>
          <p:spPr bwMode="auto">
            <a:xfrm>
              <a:off x="5570625" y="1418975"/>
              <a:ext cx="62200" cy="53350"/>
            </a:xfrm>
            <a:custGeom>
              <a:avLst/>
              <a:gdLst/>
              <a:ahLst/>
              <a:cxnLst/>
              <a:rect l="l" t="t" r="r" b="b"/>
              <a:pathLst>
                <a:path w="2488" h="2134" fill="norm" stroke="1"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69" name="Google Shape;4769;p63" hidden="0"/>
            <p:cNvSpPr/>
            <p:nvPr isPhoto="0" userDrawn="0"/>
          </p:nvSpPr>
          <p:spPr bwMode="auto">
            <a:xfrm>
              <a:off x="5570625" y="1495200"/>
              <a:ext cx="62200" cy="53325"/>
            </a:xfrm>
            <a:custGeom>
              <a:avLst/>
              <a:gdLst/>
              <a:ahLst/>
              <a:cxnLst/>
              <a:rect l="l" t="t" r="r" b="b"/>
              <a:pathLst>
                <a:path w="2488" h="2133" fill="norm" stroke="1"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70" name="Google Shape;4770;p63" hidden="0"/>
            <p:cNvSpPr/>
            <p:nvPr isPhoto="0" userDrawn="0"/>
          </p:nvSpPr>
          <p:spPr bwMode="auto">
            <a:xfrm>
              <a:off x="5570625" y="1571400"/>
              <a:ext cx="62200" cy="53250"/>
            </a:xfrm>
            <a:custGeom>
              <a:avLst/>
              <a:gdLst/>
              <a:ahLst/>
              <a:cxnLst/>
              <a:rect l="l" t="t" r="r" b="b"/>
              <a:pathLst>
                <a:path w="2488" h="2130" fill="norm" stroke="1"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71" name="Google Shape;4771;p63" hidden="0"/>
            <p:cNvSpPr/>
            <p:nvPr isPhoto="0" userDrawn="0"/>
          </p:nvSpPr>
          <p:spPr bwMode="auto">
            <a:xfrm>
              <a:off x="5570625" y="1647400"/>
              <a:ext cx="62200" cy="53450"/>
            </a:xfrm>
            <a:custGeom>
              <a:avLst/>
              <a:gdLst/>
              <a:ahLst/>
              <a:cxnLst/>
              <a:rect l="l" t="t" r="r" b="b"/>
              <a:pathLst>
                <a:path w="2488" h="2138" fill="norm" stroke="1"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72" name="Google Shape;4772;p63" hidden="0"/>
            <p:cNvSpPr/>
            <p:nvPr isPhoto="0" userDrawn="0"/>
          </p:nvSpPr>
          <p:spPr bwMode="auto">
            <a:xfrm>
              <a:off x="5570625" y="1723625"/>
              <a:ext cx="62200" cy="53350"/>
            </a:xfrm>
            <a:custGeom>
              <a:avLst/>
              <a:gdLst/>
              <a:ahLst/>
              <a:cxnLst/>
              <a:rect l="l" t="t" r="r" b="b"/>
              <a:pathLst>
                <a:path w="2488" h="2134" fill="norm" stroke="1"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73" name="Google Shape;4773;p63" hidden="0"/>
            <p:cNvSpPr/>
            <p:nvPr isPhoto="0" userDrawn="0"/>
          </p:nvSpPr>
          <p:spPr bwMode="auto">
            <a:xfrm>
              <a:off x="5570625" y="1799849"/>
              <a:ext cx="62200" cy="53325"/>
            </a:xfrm>
            <a:custGeom>
              <a:avLst/>
              <a:gdLst/>
              <a:ahLst/>
              <a:cxnLst/>
              <a:rect l="l" t="t" r="r" b="b"/>
              <a:pathLst>
                <a:path w="2488" h="2133"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74" name="Google Shape;4774;p63" hidden="0"/>
            <p:cNvSpPr/>
            <p:nvPr isPhoto="0" userDrawn="0"/>
          </p:nvSpPr>
          <p:spPr bwMode="auto">
            <a:xfrm>
              <a:off x="5570625" y="1876050"/>
              <a:ext cx="62200" cy="53350"/>
            </a:xfrm>
            <a:custGeom>
              <a:avLst/>
              <a:gdLst/>
              <a:ahLst/>
              <a:cxnLst/>
              <a:rect l="l" t="t" r="r" b="b"/>
              <a:pathLst>
                <a:path w="2488" h="2134" fill="norm" stroke="1"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75" name="Google Shape;4775;p63" hidden="0"/>
            <p:cNvSpPr/>
            <p:nvPr isPhoto="0" userDrawn="0"/>
          </p:nvSpPr>
          <p:spPr bwMode="auto">
            <a:xfrm>
              <a:off x="5570625" y="1952050"/>
              <a:ext cx="62200" cy="53450"/>
            </a:xfrm>
            <a:custGeom>
              <a:avLst/>
              <a:gdLst/>
              <a:ahLst/>
              <a:cxnLst/>
              <a:rect l="l" t="t" r="r" b="b"/>
              <a:pathLst>
                <a:path w="2488" h="2138" fill="norm" stroke="1"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76" name="Google Shape;4776;p63" hidden="0"/>
            <p:cNvSpPr/>
            <p:nvPr isPhoto="0" userDrawn="0"/>
          </p:nvSpPr>
          <p:spPr bwMode="auto">
            <a:xfrm>
              <a:off x="5570625" y="2028275"/>
              <a:ext cx="62200" cy="53450"/>
            </a:xfrm>
            <a:custGeom>
              <a:avLst/>
              <a:gdLst/>
              <a:ahLst/>
              <a:cxnLst/>
              <a:rect l="l" t="t" r="r" b="b"/>
              <a:pathLst>
                <a:path w="2488" h="2138" fill="norm" stroke="1"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77" name="Google Shape;4777;p63" hidden="0"/>
            <p:cNvSpPr/>
            <p:nvPr isPhoto="0" userDrawn="0"/>
          </p:nvSpPr>
          <p:spPr bwMode="auto">
            <a:xfrm>
              <a:off x="5570625" y="2104500"/>
              <a:ext cx="62200" cy="53325"/>
            </a:xfrm>
            <a:custGeom>
              <a:avLst/>
              <a:gdLst/>
              <a:ahLst/>
              <a:cxnLst/>
              <a:rect l="l" t="t" r="r" b="b"/>
              <a:pathLst>
                <a:path w="2488" h="2133"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78" name="Google Shape;4778;p63" hidden="0"/>
            <p:cNvSpPr/>
            <p:nvPr isPhoto="0" userDrawn="0"/>
          </p:nvSpPr>
          <p:spPr bwMode="auto">
            <a:xfrm>
              <a:off x="5570625" y="2180700"/>
              <a:ext cx="62200" cy="53350"/>
            </a:xfrm>
            <a:custGeom>
              <a:avLst/>
              <a:gdLst/>
              <a:ahLst/>
              <a:cxnLst/>
              <a:rect l="l" t="t" r="r" b="b"/>
              <a:pathLst>
                <a:path w="2488" h="2134" fill="norm" stroke="1"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79" name="Google Shape;4779;p63" hidden="0"/>
            <p:cNvSpPr/>
            <p:nvPr isPhoto="0" userDrawn="0"/>
          </p:nvSpPr>
          <p:spPr bwMode="auto">
            <a:xfrm>
              <a:off x="5570625" y="2256925"/>
              <a:ext cx="62425" cy="53425"/>
            </a:xfrm>
            <a:custGeom>
              <a:avLst/>
              <a:gdLst/>
              <a:ahLst/>
              <a:cxnLst/>
              <a:rect l="l" t="t" r="r" b="b"/>
              <a:pathLst>
                <a:path w="2497" h="2137" fill="norm" stroke="1"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80" name="Google Shape;4780;p63" hidden="0"/>
            <p:cNvSpPr/>
            <p:nvPr isPhoto="0" userDrawn="0"/>
          </p:nvSpPr>
          <p:spPr bwMode="auto">
            <a:xfrm>
              <a:off x="5570625" y="2333125"/>
              <a:ext cx="62200" cy="53450"/>
            </a:xfrm>
            <a:custGeom>
              <a:avLst/>
              <a:gdLst/>
              <a:ahLst/>
              <a:cxnLst/>
              <a:rect l="l" t="t" r="r" b="b"/>
              <a:pathLst>
                <a:path w="2488" h="2138" fill="norm" stroke="1"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81" name="Google Shape;4781;p63" hidden="0"/>
            <p:cNvSpPr/>
            <p:nvPr isPhoto="0" userDrawn="0"/>
          </p:nvSpPr>
          <p:spPr bwMode="auto">
            <a:xfrm>
              <a:off x="5570625" y="2485550"/>
              <a:ext cx="62200" cy="53300"/>
            </a:xfrm>
            <a:custGeom>
              <a:avLst/>
              <a:gdLst/>
              <a:ahLst/>
              <a:cxnLst/>
              <a:rect l="l" t="t" r="r" b="b"/>
              <a:pathLst>
                <a:path w="2488" h="2132" fill="norm" stroke="1"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82" name="Google Shape;4782;p63" hidden="0"/>
            <p:cNvSpPr/>
            <p:nvPr isPhoto="0" userDrawn="0"/>
          </p:nvSpPr>
          <p:spPr bwMode="auto">
            <a:xfrm>
              <a:off x="5570625" y="2561575"/>
              <a:ext cx="62200" cy="53425"/>
            </a:xfrm>
            <a:custGeom>
              <a:avLst/>
              <a:gdLst/>
              <a:ahLst/>
              <a:cxnLst/>
              <a:rect l="l" t="t" r="r" b="b"/>
              <a:pathLst>
                <a:path w="2488" h="2137" fill="norm" stroke="1"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83" name="Google Shape;4783;p63" hidden="0"/>
            <p:cNvSpPr/>
            <p:nvPr isPhoto="0" userDrawn="0"/>
          </p:nvSpPr>
          <p:spPr bwMode="auto">
            <a:xfrm>
              <a:off x="5570625" y="2637775"/>
              <a:ext cx="62200" cy="53450"/>
            </a:xfrm>
            <a:custGeom>
              <a:avLst/>
              <a:gdLst/>
              <a:ahLst/>
              <a:cxnLst/>
              <a:rect l="l" t="t" r="r" b="b"/>
              <a:pathLst>
                <a:path w="2488"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84" name="Google Shape;4784;p63" hidden="0"/>
            <p:cNvSpPr/>
            <p:nvPr isPhoto="0" userDrawn="0"/>
          </p:nvSpPr>
          <p:spPr bwMode="auto">
            <a:xfrm>
              <a:off x="5570625" y="2866425"/>
              <a:ext cx="62200" cy="53275"/>
            </a:xfrm>
            <a:custGeom>
              <a:avLst/>
              <a:gdLst/>
              <a:ahLst/>
              <a:cxnLst/>
              <a:rect l="l" t="t" r="r" b="b"/>
              <a:pathLst>
                <a:path w="2488" h="2131" fill="norm" stroke="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85" name="Google Shape;4785;p63" hidden="0"/>
            <p:cNvSpPr/>
            <p:nvPr isPhoto="0" userDrawn="0"/>
          </p:nvSpPr>
          <p:spPr bwMode="auto">
            <a:xfrm>
              <a:off x="5570625" y="2790200"/>
              <a:ext cx="62200" cy="53350"/>
            </a:xfrm>
            <a:custGeom>
              <a:avLst/>
              <a:gdLst/>
              <a:ahLst/>
              <a:cxnLst/>
              <a:rect l="l" t="t" r="r" b="b"/>
              <a:pathLst>
                <a:path w="2488" h="2134" fill="norm" stroke="1"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86" name="Google Shape;4786;p63" hidden="0"/>
            <p:cNvSpPr/>
            <p:nvPr isPhoto="0" userDrawn="0"/>
          </p:nvSpPr>
          <p:spPr bwMode="auto">
            <a:xfrm>
              <a:off x="5570625" y="2714000"/>
              <a:ext cx="62200" cy="53350"/>
            </a:xfrm>
            <a:custGeom>
              <a:avLst/>
              <a:gdLst/>
              <a:ahLst/>
              <a:cxnLst/>
              <a:rect l="l" t="t" r="r" b="b"/>
              <a:pathLst>
                <a:path w="2488" h="2134"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87" name="Google Shape;4787;p63" hidden="0"/>
            <p:cNvSpPr/>
            <p:nvPr isPhoto="0" userDrawn="0"/>
          </p:nvSpPr>
          <p:spPr bwMode="auto">
            <a:xfrm>
              <a:off x="5646825" y="141897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88" name="Google Shape;4788;p63" hidden="0"/>
            <p:cNvSpPr/>
            <p:nvPr isPhoto="0" userDrawn="0"/>
          </p:nvSpPr>
          <p:spPr bwMode="auto">
            <a:xfrm>
              <a:off x="5646825" y="14952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89" name="Google Shape;4789;p63" hidden="0"/>
            <p:cNvSpPr/>
            <p:nvPr isPhoto="0" userDrawn="0"/>
          </p:nvSpPr>
          <p:spPr bwMode="auto">
            <a:xfrm>
              <a:off x="5646825" y="1571400"/>
              <a:ext cx="62225" cy="53250"/>
            </a:xfrm>
            <a:custGeom>
              <a:avLst/>
              <a:gdLst/>
              <a:ahLst/>
              <a:cxnLst/>
              <a:rect l="l" t="t" r="r" b="b"/>
              <a:pathLst>
                <a:path w="2489" h="2130" fill="norm" stroke="1"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90" name="Google Shape;4790;p63" hidden="0"/>
            <p:cNvSpPr/>
            <p:nvPr isPhoto="0" userDrawn="0"/>
          </p:nvSpPr>
          <p:spPr bwMode="auto">
            <a:xfrm>
              <a:off x="5646825" y="1647400"/>
              <a:ext cx="62225" cy="53450"/>
            </a:xfrm>
            <a:custGeom>
              <a:avLst/>
              <a:gdLst/>
              <a:ahLst/>
              <a:cxnLst/>
              <a:rect l="l" t="t" r="r" b="b"/>
              <a:pathLst>
                <a:path w="2489" h="2138" fill="norm" stroke="1"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91" name="Google Shape;4791;p63" hidden="0"/>
            <p:cNvSpPr/>
            <p:nvPr isPhoto="0" userDrawn="0"/>
          </p:nvSpPr>
          <p:spPr bwMode="auto">
            <a:xfrm>
              <a:off x="5646825" y="172362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92" name="Google Shape;4792;p63" hidden="0"/>
            <p:cNvSpPr/>
            <p:nvPr isPhoto="0" userDrawn="0"/>
          </p:nvSpPr>
          <p:spPr bwMode="auto">
            <a:xfrm>
              <a:off x="5646825" y="1799849"/>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93" name="Google Shape;4793;p63" hidden="0"/>
            <p:cNvSpPr/>
            <p:nvPr isPhoto="0" userDrawn="0"/>
          </p:nvSpPr>
          <p:spPr bwMode="auto">
            <a:xfrm>
              <a:off x="5646825" y="1876050"/>
              <a:ext cx="62225" cy="53350"/>
            </a:xfrm>
            <a:custGeom>
              <a:avLst/>
              <a:gdLst/>
              <a:ahLst/>
              <a:cxnLst/>
              <a:rect l="l" t="t" r="r" b="b"/>
              <a:pathLst>
                <a:path w="2489" h="2134" fill="norm" stroke="1"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94" name="Google Shape;4794;p63" hidden="0"/>
            <p:cNvSpPr/>
            <p:nvPr isPhoto="0" userDrawn="0"/>
          </p:nvSpPr>
          <p:spPr bwMode="auto">
            <a:xfrm>
              <a:off x="5646825" y="1952050"/>
              <a:ext cx="62225" cy="53450"/>
            </a:xfrm>
            <a:custGeom>
              <a:avLst/>
              <a:gdLst/>
              <a:ahLst/>
              <a:cxnLst/>
              <a:rect l="l" t="t" r="r" b="b"/>
              <a:pathLst>
                <a:path w="2489" h="2138" fill="norm" stroke="1"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95" name="Google Shape;4795;p63" hidden="0"/>
            <p:cNvSpPr/>
            <p:nvPr isPhoto="0" userDrawn="0"/>
          </p:nvSpPr>
          <p:spPr bwMode="auto">
            <a:xfrm>
              <a:off x="5646825" y="2028275"/>
              <a:ext cx="62225" cy="53450"/>
            </a:xfrm>
            <a:custGeom>
              <a:avLst/>
              <a:gdLst/>
              <a:ahLst/>
              <a:cxnLst/>
              <a:rect l="l" t="t" r="r" b="b"/>
              <a:pathLst>
                <a:path w="2489" h="2138" fill="norm" stroke="1"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96" name="Google Shape;4796;p63" hidden="0"/>
            <p:cNvSpPr/>
            <p:nvPr isPhoto="0" userDrawn="0"/>
          </p:nvSpPr>
          <p:spPr bwMode="auto">
            <a:xfrm>
              <a:off x="5646825" y="21045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97" name="Google Shape;4797;p63" hidden="0"/>
            <p:cNvSpPr/>
            <p:nvPr isPhoto="0" userDrawn="0"/>
          </p:nvSpPr>
          <p:spPr bwMode="auto">
            <a:xfrm>
              <a:off x="5646825" y="2180700"/>
              <a:ext cx="62225" cy="53350"/>
            </a:xfrm>
            <a:custGeom>
              <a:avLst/>
              <a:gdLst/>
              <a:ahLst/>
              <a:cxnLst/>
              <a:rect l="l" t="t" r="r" b="b"/>
              <a:pathLst>
                <a:path w="2489" h="2134" fill="norm" stroke="1"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98" name="Google Shape;4798;p63" hidden="0"/>
            <p:cNvSpPr/>
            <p:nvPr isPhoto="0" userDrawn="0"/>
          </p:nvSpPr>
          <p:spPr bwMode="auto">
            <a:xfrm>
              <a:off x="5646825" y="2256925"/>
              <a:ext cx="62375" cy="53425"/>
            </a:xfrm>
            <a:custGeom>
              <a:avLst/>
              <a:gdLst/>
              <a:ahLst/>
              <a:cxnLst/>
              <a:rect l="l" t="t" r="r" b="b"/>
              <a:pathLst>
                <a:path w="2495" h="2137" fill="norm" stroke="1"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799" name="Google Shape;4799;p63" hidden="0"/>
            <p:cNvSpPr/>
            <p:nvPr isPhoto="0" userDrawn="0"/>
          </p:nvSpPr>
          <p:spPr bwMode="auto">
            <a:xfrm>
              <a:off x="5646825" y="2333125"/>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00" name="Google Shape;4800;p63" hidden="0"/>
            <p:cNvSpPr/>
            <p:nvPr isPhoto="0" userDrawn="0"/>
          </p:nvSpPr>
          <p:spPr bwMode="auto">
            <a:xfrm>
              <a:off x="5646825" y="2485550"/>
              <a:ext cx="62225" cy="53300"/>
            </a:xfrm>
            <a:custGeom>
              <a:avLst/>
              <a:gdLst/>
              <a:ahLst/>
              <a:cxnLst/>
              <a:rect l="l" t="t" r="r" b="b"/>
              <a:pathLst>
                <a:path w="2489" h="2132" fill="norm" stroke="1"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01" name="Google Shape;4801;p63" hidden="0"/>
            <p:cNvSpPr/>
            <p:nvPr isPhoto="0" userDrawn="0"/>
          </p:nvSpPr>
          <p:spPr bwMode="auto">
            <a:xfrm>
              <a:off x="5646825" y="2561575"/>
              <a:ext cx="62225" cy="53425"/>
            </a:xfrm>
            <a:custGeom>
              <a:avLst/>
              <a:gdLst/>
              <a:ahLst/>
              <a:cxnLst/>
              <a:rect l="l" t="t" r="r" b="b"/>
              <a:pathLst>
                <a:path w="2489" h="2137" fill="norm" stroke="1"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02" name="Google Shape;4802;p63" hidden="0"/>
            <p:cNvSpPr/>
            <p:nvPr isPhoto="0" userDrawn="0"/>
          </p:nvSpPr>
          <p:spPr bwMode="auto">
            <a:xfrm>
              <a:off x="5646825" y="2714000"/>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03" name="Google Shape;4803;p63" hidden="0"/>
            <p:cNvSpPr/>
            <p:nvPr isPhoto="0" userDrawn="0"/>
          </p:nvSpPr>
          <p:spPr bwMode="auto">
            <a:xfrm>
              <a:off x="5646825" y="2637775"/>
              <a:ext cx="62225" cy="53450"/>
            </a:xfrm>
            <a:custGeom>
              <a:avLst/>
              <a:gdLst/>
              <a:ahLst/>
              <a:cxnLst/>
              <a:rect l="l" t="t" r="r" b="b"/>
              <a:pathLst>
                <a:path w="2489" h="2138" fill="norm" stroke="1"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04" name="Google Shape;4804;p63" hidden="0"/>
            <p:cNvSpPr/>
            <p:nvPr isPhoto="0" userDrawn="0"/>
          </p:nvSpPr>
          <p:spPr bwMode="auto">
            <a:xfrm>
              <a:off x="5723049" y="1418975"/>
              <a:ext cx="62225" cy="53350"/>
            </a:xfrm>
            <a:custGeom>
              <a:avLst/>
              <a:gdLst/>
              <a:ahLst/>
              <a:cxnLst/>
              <a:rect l="l" t="t" r="r" b="b"/>
              <a:pathLst>
                <a:path w="2489" h="2134" fill="norm" stroke="1"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05" name="Google Shape;4805;p63" hidden="0"/>
            <p:cNvSpPr/>
            <p:nvPr isPhoto="0" userDrawn="0"/>
          </p:nvSpPr>
          <p:spPr bwMode="auto">
            <a:xfrm>
              <a:off x="5723049" y="1495200"/>
              <a:ext cx="62225" cy="53325"/>
            </a:xfrm>
            <a:custGeom>
              <a:avLst/>
              <a:gdLst/>
              <a:ahLst/>
              <a:cxnLst/>
              <a:rect l="l" t="t" r="r" b="b"/>
              <a:pathLst>
                <a:path w="2489" h="2133"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06" name="Google Shape;4806;p63" hidden="0"/>
            <p:cNvSpPr/>
            <p:nvPr isPhoto="0" userDrawn="0"/>
          </p:nvSpPr>
          <p:spPr bwMode="auto">
            <a:xfrm>
              <a:off x="5723049" y="1571400"/>
              <a:ext cx="62150" cy="53250"/>
            </a:xfrm>
            <a:custGeom>
              <a:avLst/>
              <a:gdLst/>
              <a:ahLst/>
              <a:cxnLst/>
              <a:rect l="l" t="t" r="r" b="b"/>
              <a:pathLst>
                <a:path w="2486" h="2130" fill="norm" stroke="1"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07" name="Google Shape;4807;p63" hidden="0"/>
            <p:cNvSpPr/>
            <p:nvPr isPhoto="0" userDrawn="0"/>
          </p:nvSpPr>
          <p:spPr bwMode="auto">
            <a:xfrm>
              <a:off x="5723049" y="1647400"/>
              <a:ext cx="62225" cy="53450"/>
            </a:xfrm>
            <a:custGeom>
              <a:avLst/>
              <a:gdLst/>
              <a:ahLst/>
              <a:cxnLst/>
              <a:rect l="l" t="t" r="r" b="b"/>
              <a:pathLst>
                <a:path w="2489" h="2138" fill="norm" stroke="1"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08" name="Google Shape;4808;p63" hidden="0"/>
            <p:cNvSpPr/>
            <p:nvPr isPhoto="0" userDrawn="0"/>
          </p:nvSpPr>
          <p:spPr bwMode="auto">
            <a:xfrm>
              <a:off x="5723049" y="1723625"/>
              <a:ext cx="62225" cy="53350"/>
            </a:xfrm>
            <a:custGeom>
              <a:avLst/>
              <a:gdLst/>
              <a:ahLst/>
              <a:cxnLst/>
              <a:rect l="l" t="t" r="r" b="b"/>
              <a:pathLst>
                <a:path w="2489" h="2134" fill="norm" stroke="1"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09" name="Google Shape;4809;p63" hidden="0"/>
            <p:cNvSpPr/>
            <p:nvPr isPhoto="0" userDrawn="0"/>
          </p:nvSpPr>
          <p:spPr bwMode="auto">
            <a:xfrm>
              <a:off x="5723049" y="1799849"/>
              <a:ext cx="62225" cy="53325"/>
            </a:xfrm>
            <a:custGeom>
              <a:avLst/>
              <a:gdLst/>
              <a:ahLst/>
              <a:cxnLst/>
              <a:rect l="l" t="t" r="r" b="b"/>
              <a:pathLst>
                <a:path w="2489" h="2133"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10" name="Google Shape;4810;p63" hidden="0"/>
            <p:cNvSpPr/>
            <p:nvPr isPhoto="0" userDrawn="0"/>
          </p:nvSpPr>
          <p:spPr bwMode="auto">
            <a:xfrm>
              <a:off x="5723049" y="1876050"/>
              <a:ext cx="62225" cy="53275"/>
            </a:xfrm>
            <a:custGeom>
              <a:avLst/>
              <a:gdLst/>
              <a:ahLst/>
              <a:cxnLst/>
              <a:rect l="l" t="t" r="r" b="b"/>
              <a:pathLst>
                <a:path w="2489" h="2131" fill="norm" stroke="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11" name="Google Shape;4811;p63" hidden="0"/>
            <p:cNvSpPr/>
            <p:nvPr isPhoto="0" userDrawn="0"/>
          </p:nvSpPr>
          <p:spPr bwMode="auto">
            <a:xfrm>
              <a:off x="5723049" y="1952050"/>
              <a:ext cx="62225" cy="53450"/>
            </a:xfrm>
            <a:custGeom>
              <a:avLst/>
              <a:gdLst/>
              <a:ahLst/>
              <a:cxnLst/>
              <a:rect l="l" t="t" r="r" b="b"/>
              <a:pathLst>
                <a:path w="2489" h="2138" fill="norm" stroke="1"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12" name="Google Shape;4812;p63" hidden="0"/>
            <p:cNvSpPr/>
            <p:nvPr isPhoto="0" userDrawn="0"/>
          </p:nvSpPr>
          <p:spPr bwMode="auto">
            <a:xfrm>
              <a:off x="5723049" y="2028275"/>
              <a:ext cx="62225" cy="53450"/>
            </a:xfrm>
            <a:custGeom>
              <a:avLst/>
              <a:gdLst/>
              <a:ahLst/>
              <a:cxnLst/>
              <a:rect l="l" t="t" r="r" b="b"/>
              <a:pathLst>
                <a:path w="2489" h="2138" fill="norm" stroke="1"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13" name="Google Shape;4813;p63" hidden="0"/>
            <p:cNvSpPr/>
            <p:nvPr isPhoto="0" userDrawn="0"/>
          </p:nvSpPr>
          <p:spPr bwMode="auto">
            <a:xfrm>
              <a:off x="5723049" y="2104500"/>
              <a:ext cx="62225" cy="53325"/>
            </a:xfrm>
            <a:custGeom>
              <a:avLst/>
              <a:gdLst/>
              <a:ahLst/>
              <a:cxnLst/>
              <a:rect l="l" t="t" r="r" b="b"/>
              <a:pathLst>
                <a:path w="2489" h="2133"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14" name="Google Shape;4814;p63" hidden="0"/>
            <p:cNvSpPr/>
            <p:nvPr isPhoto="0" userDrawn="0"/>
          </p:nvSpPr>
          <p:spPr bwMode="auto">
            <a:xfrm>
              <a:off x="5723049" y="2180700"/>
              <a:ext cx="62225" cy="53350"/>
            </a:xfrm>
            <a:custGeom>
              <a:avLst/>
              <a:gdLst/>
              <a:ahLst/>
              <a:cxnLst/>
              <a:rect l="l" t="t" r="r" b="b"/>
              <a:pathLst>
                <a:path w="2489" h="2134" fill="norm" stroke="1"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15" name="Google Shape;4815;p63" hidden="0"/>
            <p:cNvSpPr/>
            <p:nvPr isPhoto="0" userDrawn="0"/>
          </p:nvSpPr>
          <p:spPr bwMode="auto">
            <a:xfrm>
              <a:off x="5723049" y="2256925"/>
              <a:ext cx="62350" cy="53425"/>
            </a:xfrm>
            <a:custGeom>
              <a:avLst/>
              <a:gdLst/>
              <a:ahLst/>
              <a:cxnLst/>
              <a:rect l="l" t="t" r="r" b="b"/>
              <a:pathLst>
                <a:path w="2494" h="2137" fill="norm" stroke="1"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16" name="Google Shape;4816;p63" hidden="0"/>
            <p:cNvSpPr/>
            <p:nvPr isPhoto="0" userDrawn="0"/>
          </p:nvSpPr>
          <p:spPr bwMode="auto">
            <a:xfrm>
              <a:off x="5723049" y="2333125"/>
              <a:ext cx="62225" cy="53450"/>
            </a:xfrm>
            <a:custGeom>
              <a:avLst/>
              <a:gdLst/>
              <a:ahLst/>
              <a:cxnLst/>
              <a:rect l="l" t="t" r="r" b="b"/>
              <a:pathLst>
                <a:path w="2489" h="2138" fill="norm" stroke="1"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17" name="Google Shape;4817;p63" hidden="0"/>
            <p:cNvSpPr/>
            <p:nvPr isPhoto="0" userDrawn="0"/>
          </p:nvSpPr>
          <p:spPr bwMode="auto">
            <a:xfrm>
              <a:off x="5722850" y="2485550"/>
              <a:ext cx="62425" cy="53300"/>
            </a:xfrm>
            <a:custGeom>
              <a:avLst/>
              <a:gdLst/>
              <a:ahLst/>
              <a:cxnLst/>
              <a:rect l="l" t="t" r="r" b="b"/>
              <a:pathLst>
                <a:path w="2497" h="2132" fill="norm" stroke="1"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18" name="Google Shape;4818;p63" hidden="0"/>
            <p:cNvSpPr/>
            <p:nvPr isPhoto="0" userDrawn="0"/>
          </p:nvSpPr>
          <p:spPr bwMode="auto">
            <a:xfrm>
              <a:off x="5723049" y="2561575"/>
              <a:ext cx="62225" cy="53425"/>
            </a:xfrm>
            <a:custGeom>
              <a:avLst/>
              <a:gdLst/>
              <a:ahLst/>
              <a:cxnLst/>
              <a:rect l="l" t="t" r="r" b="b"/>
              <a:pathLst>
                <a:path w="2489" h="2137" fill="norm" stroke="1"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19" name="Google Shape;4819;p63" hidden="0"/>
            <p:cNvSpPr/>
            <p:nvPr isPhoto="0" userDrawn="0"/>
          </p:nvSpPr>
          <p:spPr bwMode="auto">
            <a:xfrm>
              <a:off x="5722850" y="2637775"/>
              <a:ext cx="62425" cy="53450"/>
            </a:xfrm>
            <a:custGeom>
              <a:avLst/>
              <a:gdLst/>
              <a:ahLst/>
              <a:cxnLst/>
              <a:rect l="l" t="t" r="r" b="b"/>
              <a:pathLst>
                <a:path w="2497" h="2138" fill="norm" stroke="1"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20" name="Google Shape;4820;p63" hidden="0"/>
            <p:cNvSpPr/>
            <p:nvPr isPhoto="0" userDrawn="0"/>
          </p:nvSpPr>
          <p:spPr bwMode="auto">
            <a:xfrm>
              <a:off x="5799275" y="1418975"/>
              <a:ext cx="62200" cy="53350"/>
            </a:xfrm>
            <a:custGeom>
              <a:avLst/>
              <a:gdLst/>
              <a:ahLst/>
              <a:cxnLst/>
              <a:rect l="l" t="t" r="r" b="b"/>
              <a:pathLst>
                <a:path w="2488" h="2134" fill="norm" stroke="1"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21" name="Google Shape;4821;p63" hidden="0"/>
            <p:cNvSpPr/>
            <p:nvPr isPhoto="0" userDrawn="0"/>
          </p:nvSpPr>
          <p:spPr bwMode="auto">
            <a:xfrm>
              <a:off x="5799275" y="1495200"/>
              <a:ext cx="62150" cy="53275"/>
            </a:xfrm>
            <a:custGeom>
              <a:avLst/>
              <a:gdLst/>
              <a:ahLst/>
              <a:cxnLst/>
              <a:rect l="l" t="t" r="r" b="b"/>
              <a:pathLst>
                <a:path w="2486" h="2131" fill="norm" stroke="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22" name="Google Shape;4822;p63" hidden="0"/>
            <p:cNvSpPr/>
            <p:nvPr isPhoto="0" userDrawn="0"/>
          </p:nvSpPr>
          <p:spPr bwMode="auto">
            <a:xfrm>
              <a:off x="5799275" y="1571400"/>
              <a:ext cx="62150" cy="53275"/>
            </a:xfrm>
            <a:custGeom>
              <a:avLst/>
              <a:gdLst/>
              <a:ahLst/>
              <a:cxnLst/>
              <a:rect l="l" t="t" r="r" b="b"/>
              <a:pathLst>
                <a:path w="2486" h="2131" fill="norm" stroke="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23" name="Google Shape;4823;p63" hidden="0"/>
            <p:cNvSpPr/>
            <p:nvPr isPhoto="0" userDrawn="0"/>
          </p:nvSpPr>
          <p:spPr bwMode="auto">
            <a:xfrm>
              <a:off x="5799275" y="1647400"/>
              <a:ext cx="62200" cy="53450"/>
            </a:xfrm>
            <a:custGeom>
              <a:avLst/>
              <a:gdLst/>
              <a:ahLst/>
              <a:cxnLst/>
              <a:rect l="l" t="t" r="r" b="b"/>
              <a:pathLst>
                <a:path w="2488" h="2138" fill="norm" stroke="1"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24" name="Google Shape;4824;p63" hidden="0"/>
            <p:cNvSpPr/>
            <p:nvPr isPhoto="0" userDrawn="0"/>
          </p:nvSpPr>
          <p:spPr bwMode="auto">
            <a:xfrm>
              <a:off x="5799275" y="1723625"/>
              <a:ext cx="62200" cy="53350"/>
            </a:xfrm>
            <a:custGeom>
              <a:avLst/>
              <a:gdLst/>
              <a:ahLst/>
              <a:cxnLst/>
              <a:rect l="l" t="t" r="r" b="b"/>
              <a:pathLst>
                <a:path w="2488" h="2134" fill="norm" stroke="1"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25" name="Google Shape;4825;p63" hidden="0"/>
            <p:cNvSpPr/>
            <p:nvPr isPhoto="0" userDrawn="0"/>
          </p:nvSpPr>
          <p:spPr bwMode="auto">
            <a:xfrm>
              <a:off x="5799275" y="1799825"/>
              <a:ext cx="62150" cy="53300"/>
            </a:xfrm>
            <a:custGeom>
              <a:avLst/>
              <a:gdLst/>
              <a:ahLst/>
              <a:cxnLst/>
              <a:rect l="l" t="t" r="r" b="b"/>
              <a:pathLst>
                <a:path w="2486" h="2132" fill="norm" stroke="1"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26" name="Google Shape;4826;p63" hidden="0"/>
            <p:cNvSpPr/>
            <p:nvPr isPhoto="0" userDrawn="0"/>
          </p:nvSpPr>
          <p:spPr bwMode="auto">
            <a:xfrm>
              <a:off x="5799275" y="1876050"/>
              <a:ext cx="62150" cy="53275"/>
            </a:xfrm>
            <a:custGeom>
              <a:avLst/>
              <a:gdLst/>
              <a:ahLst/>
              <a:cxnLst/>
              <a:rect l="l" t="t" r="r" b="b"/>
              <a:pathLst>
                <a:path w="2486" h="2131" fill="norm" stroke="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27" name="Google Shape;4827;p63" hidden="0"/>
            <p:cNvSpPr/>
            <p:nvPr isPhoto="0" userDrawn="0"/>
          </p:nvSpPr>
          <p:spPr bwMode="auto">
            <a:xfrm>
              <a:off x="5799275" y="1952050"/>
              <a:ext cx="62200" cy="53500"/>
            </a:xfrm>
            <a:custGeom>
              <a:avLst/>
              <a:gdLst/>
              <a:ahLst/>
              <a:cxnLst/>
              <a:rect l="l" t="t" r="r" b="b"/>
              <a:pathLst>
                <a:path w="2488" h="2140" fill="norm" stroke="1"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28" name="Google Shape;4828;p63" hidden="0"/>
            <p:cNvSpPr/>
            <p:nvPr isPhoto="0" userDrawn="0"/>
          </p:nvSpPr>
          <p:spPr bwMode="auto">
            <a:xfrm>
              <a:off x="5799275" y="2028275"/>
              <a:ext cx="62200" cy="53450"/>
            </a:xfrm>
            <a:custGeom>
              <a:avLst/>
              <a:gdLst/>
              <a:ahLst/>
              <a:cxnLst/>
              <a:rect l="l" t="t" r="r" b="b"/>
              <a:pathLst>
                <a:path w="2488" h="2138" fill="norm" stroke="1"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29" name="Google Shape;4829;p63" hidden="0"/>
            <p:cNvSpPr/>
            <p:nvPr isPhoto="0" userDrawn="0"/>
          </p:nvSpPr>
          <p:spPr bwMode="auto">
            <a:xfrm>
              <a:off x="5875274" y="1418975"/>
              <a:ext cx="62225" cy="53350"/>
            </a:xfrm>
            <a:custGeom>
              <a:avLst/>
              <a:gdLst/>
              <a:ahLst/>
              <a:cxnLst/>
              <a:rect l="l" t="t" r="r" b="b"/>
              <a:pathLst>
                <a:path w="2489"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30" name="Google Shape;4830;p63" hidden="0"/>
            <p:cNvSpPr/>
            <p:nvPr isPhoto="0" userDrawn="0"/>
          </p:nvSpPr>
          <p:spPr bwMode="auto">
            <a:xfrm>
              <a:off x="5875274" y="1495200"/>
              <a:ext cx="62225" cy="53325"/>
            </a:xfrm>
            <a:custGeom>
              <a:avLst/>
              <a:gdLst/>
              <a:ahLst/>
              <a:cxnLst/>
              <a:rect l="l" t="t" r="r" b="b"/>
              <a:pathLst>
                <a:path w="2489"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31" name="Google Shape;4831;p63" hidden="0"/>
            <p:cNvSpPr/>
            <p:nvPr isPhoto="0" userDrawn="0"/>
          </p:nvSpPr>
          <p:spPr bwMode="auto">
            <a:xfrm>
              <a:off x="5875274" y="1571400"/>
              <a:ext cx="62225" cy="53250"/>
            </a:xfrm>
            <a:custGeom>
              <a:avLst/>
              <a:gdLst/>
              <a:ahLst/>
              <a:cxnLst/>
              <a:rect l="l" t="t" r="r" b="b"/>
              <a:pathLst>
                <a:path w="2489"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32" name="Google Shape;4832;p63" hidden="0"/>
            <p:cNvSpPr/>
            <p:nvPr isPhoto="0" userDrawn="0"/>
          </p:nvSpPr>
          <p:spPr bwMode="auto">
            <a:xfrm>
              <a:off x="5875274" y="1647400"/>
              <a:ext cx="62225" cy="53450"/>
            </a:xfrm>
            <a:custGeom>
              <a:avLst/>
              <a:gdLst/>
              <a:ahLst/>
              <a:cxnLst/>
              <a:rect l="l" t="t" r="r" b="b"/>
              <a:pathLst>
                <a:path w="2489" h="2138" fill="norm" stroke="1"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33" name="Google Shape;4833;p63" hidden="0"/>
            <p:cNvSpPr/>
            <p:nvPr isPhoto="0" userDrawn="0"/>
          </p:nvSpPr>
          <p:spPr bwMode="auto">
            <a:xfrm>
              <a:off x="5875274" y="1723625"/>
              <a:ext cx="62225" cy="53350"/>
            </a:xfrm>
            <a:custGeom>
              <a:avLst/>
              <a:gdLst/>
              <a:ahLst/>
              <a:cxnLst/>
              <a:rect l="l" t="t" r="r" b="b"/>
              <a:pathLst>
                <a:path w="2489"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34" name="Google Shape;4834;p63" hidden="0"/>
            <p:cNvSpPr/>
            <p:nvPr isPhoto="0" userDrawn="0"/>
          </p:nvSpPr>
          <p:spPr bwMode="auto">
            <a:xfrm>
              <a:off x="5875274" y="1799849"/>
              <a:ext cx="62225" cy="53325"/>
            </a:xfrm>
            <a:custGeom>
              <a:avLst/>
              <a:gdLst/>
              <a:ahLst/>
              <a:cxnLst/>
              <a:rect l="l" t="t" r="r" b="b"/>
              <a:pathLst>
                <a:path w="2489"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35" name="Google Shape;4835;p63" hidden="0"/>
            <p:cNvSpPr/>
            <p:nvPr isPhoto="0" userDrawn="0"/>
          </p:nvSpPr>
          <p:spPr bwMode="auto">
            <a:xfrm>
              <a:off x="5875274" y="1876050"/>
              <a:ext cx="62225" cy="53350"/>
            </a:xfrm>
            <a:custGeom>
              <a:avLst/>
              <a:gdLst/>
              <a:ahLst/>
              <a:cxnLst/>
              <a:rect l="l" t="t" r="r" b="b"/>
              <a:pathLst>
                <a:path w="2489" h="2134" fill="norm" stroke="1"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36" name="Google Shape;4836;p63" hidden="0"/>
            <p:cNvSpPr/>
            <p:nvPr isPhoto="0" userDrawn="0"/>
          </p:nvSpPr>
          <p:spPr bwMode="auto">
            <a:xfrm>
              <a:off x="5875274" y="1952050"/>
              <a:ext cx="62225" cy="53450"/>
            </a:xfrm>
            <a:custGeom>
              <a:avLst/>
              <a:gdLst/>
              <a:ahLst/>
              <a:cxnLst/>
              <a:rect l="l" t="t" r="r" b="b"/>
              <a:pathLst>
                <a:path w="2489" h="2138" fill="norm" stroke="1"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37" name="Google Shape;4837;p63" hidden="0"/>
            <p:cNvSpPr/>
            <p:nvPr isPhoto="0" userDrawn="0"/>
          </p:nvSpPr>
          <p:spPr bwMode="auto">
            <a:xfrm>
              <a:off x="5875274" y="2028275"/>
              <a:ext cx="62225" cy="53450"/>
            </a:xfrm>
            <a:custGeom>
              <a:avLst/>
              <a:gdLst/>
              <a:ahLst/>
              <a:cxnLst/>
              <a:rect l="l" t="t" r="r" b="b"/>
              <a:pathLst>
                <a:path w="2489" h="2138" fill="norm" stroke="1"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38" name="Google Shape;4838;p63" hidden="0"/>
            <p:cNvSpPr/>
            <p:nvPr isPhoto="0" userDrawn="0"/>
          </p:nvSpPr>
          <p:spPr bwMode="auto">
            <a:xfrm>
              <a:off x="5875274" y="2104500"/>
              <a:ext cx="62225" cy="53325"/>
            </a:xfrm>
            <a:custGeom>
              <a:avLst/>
              <a:gdLst/>
              <a:ahLst/>
              <a:cxnLst/>
              <a:rect l="l" t="t" r="r" b="b"/>
              <a:pathLst>
                <a:path w="2489"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39" name="Google Shape;4839;p63" hidden="0"/>
            <p:cNvSpPr/>
            <p:nvPr isPhoto="0" userDrawn="0"/>
          </p:nvSpPr>
          <p:spPr bwMode="auto">
            <a:xfrm>
              <a:off x="5799275" y="2104500"/>
              <a:ext cx="62200" cy="53325"/>
            </a:xfrm>
            <a:custGeom>
              <a:avLst/>
              <a:gdLst/>
              <a:ahLst/>
              <a:cxnLst/>
              <a:rect l="l" t="t" r="r" b="b"/>
              <a:pathLst>
                <a:path w="2488" h="2133" fill="norm" stroke="1"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40" name="Google Shape;4840;p63" hidden="0"/>
            <p:cNvSpPr/>
            <p:nvPr isPhoto="0" userDrawn="0"/>
          </p:nvSpPr>
          <p:spPr bwMode="auto">
            <a:xfrm>
              <a:off x="5799275" y="2180700"/>
              <a:ext cx="62150" cy="53275"/>
            </a:xfrm>
            <a:custGeom>
              <a:avLst/>
              <a:gdLst/>
              <a:ahLst/>
              <a:cxnLst/>
              <a:rect l="l" t="t" r="r" b="b"/>
              <a:pathLst>
                <a:path w="2486" h="2131" fill="norm" stroke="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41" name="Google Shape;4841;p63" hidden="0"/>
            <p:cNvSpPr/>
            <p:nvPr isPhoto="0" userDrawn="0"/>
          </p:nvSpPr>
          <p:spPr bwMode="auto">
            <a:xfrm>
              <a:off x="5799275" y="2256925"/>
              <a:ext cx="62350" cy="53425"/>
            </a:xfrm>
            <a:custGeom>
              <a:avLst/>
              <a:gdLst/>
              <a:ahLst/>
              <a:cxnLst/>
              <a:rect l="l" t="t" r="r" b="b"/>
              <a:pathLst>
                <a:path w="2494" h="2137" fill="norm" stroke="1"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42" name="Google Shape;4842;p63" hidden="0"/>
            <p:cNvSpPr/>
            <p:nvPr isPhoto="0" userDrawn="0"/>
          </p:nvSpPr>
          <p:spPr bwMode="auto">
            <a:xfrm>
              <a:off x="5799275" y="2333125"/>
              <a:ext cx="62200" cy="53450"/>
            </a:xfrm>
            <a:custGeom>
              <a:avLst/>
              <a:gdLst/>
              <a:ahLst/>
              <a:cxnLst/>
              <a:rect l="l" t="t" r="r" b="b"/>
              <a:pathLst>
                <a:path w="2488" h="2138" fill="norm" stroke="1"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43" name="Google Shape;4843;p63" hidden="0"/>
            <p:cNvSpPr/>
            <p:nvPr isPhoto="0" userDrawn="0"/>
          </p:nvSpPr>
          <p:spPr bwMode="auto">
            <a:xfrm>
              <a:off x="5799050" y="2637775"/>
              <a:ext cx="62425" cy="53450"/>
            </a:xfrm>
            <a:custGeom>
              <a:avLst/>
              <a:gdLst/>
              <a:ahLst/>
              <a:cxnLst/>
              <a:rect l="l" t="t" r="r" b="b"/>
              <a:pathLst>
                <a:path w="2497" h="2138" fill="norm" stroke="1"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44" name="Google Shape;4844;p63" hidden="0"/>
            <p:cNvSpPr/>
            <p:nvPr isPhoto="0" userDrawn="0"/>
          </p:nvSpPr>
          <p:spPr bwMode="auto">
            <a:xfrm>
              <a:off x="5799275" y="2561575"/>
              <a:ext cx="62200" cy="53425"/>
            </a:xfrm>
            <a:custGeom>
              <a:avLst/>
              <a:gdLst/>
              <a:ahLst/>
              <a:cxnLst/>
              <a:rect l="l" t="t" r="r" b="b"/>
              <a:pathLst>
                <a:path w="2488" h="2137" fill="norm" stroke="1"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45" name="Google Shape;4845;p63" hidden="0"/>
            <p:cNvSpPr/>
            <p:nvPr isPhoto="0" userDrawn="0"/>
          </p:nvSpPr>
          <p:spPr bwMode="auto">
            <a:xfrm>
              <a:off x="5799050" y="2485550"/>
              <a:ext cx="62425" cy="53300"/>
            </a:xfrm>
            <a:custGeom>
              <a:avLst/>
              <a:gdLst/>
              <a:ahLst/>
              <a:cxnLst/>
              <a:rect l="l" t="t" r="r" b="b"/>
              <a:pathLst>
                <a:path w="2497" h="2132" fill="norm" stroke="1"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46" name="Google Shape;4846;p63" hidden="0"/>
            <p:cNvSpPr/>
            <p:nvPr isPhoto="0" userDrawn="0"/>
          </p:nvSpPr>
          <p:spPr bwMode="auto">
            <a:xfrm>
              <a:off x="5799275" y="2409350"/>
              <a:ext cx="62150" cy="53275"/>
            </a:xfrm>
            <a:custGeom>
              <a:avLst/>
              <a:gdLst/>
              <a:ahLst/>
              <a:cxnLst/>
              <a:rect l="l" t="t" r="r" b="b"/>
              <a:pathLst>
                <a:path w="2486" h="2131" fill="norm" stroke="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47" name="Google Shape;4847;p63" hidden="0"/>
            <p:cNvSpPr/>
            <p:nvPr isPhoto="0" userDrawn="0"/>
          </p:nvSpPr>
          <p:spPr bwMode="auto">
            <a:xfrm>
              <a:off x="5723049" y="2409350"/>
              <a:ext cx="62225" cy="53350"/>
            </a:xfrm>
            <a:custGeom>
              <a:avLst/>
              <a:gdLst/>
              <a:ahLst/>
              <a:cxnLst/>
              <a:rect l="l" t="t" r="r" b="b"/>
              <a:pathLst>
                <a:path w="2489" h="2134"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48" name="Google Shape;4848;p63" hidden="0"/>
            <p:cNvSpPr/>
            <p:nvPr isPhoto="0" userDrawn="0"/>
          </p:nvSpPr>
          <p:spPr bwMode="auto">
            <a:xfrm>
              <a:off x="5646825" y="2409350"/>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49" name="Google Shape;4849;p63" hidden="0"/>
            <p:cNvSpPr/>
            <p:nvPr isPhoto="0" userDrawn="0"/>
          </p:nvSpPr>
          <p:spPr bwMode="auto">
            <a:xfrm>
              <a:off x="5570625" y="2409350"/>
              <a:ext cx="62200" cy="53350"/>
            </a:xfrm>
            <a:custGeom>
              <a:avLst/>
              <a:gdLst/>
              <a:ahLst/>
              <a:cxnLst/>
              <a:rect l="l" t="t" r="r" b="b"/>
              <a:pathLst>
                <a:path w="2488" h="2134"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50" name="Google Shape;4850;p63" hidden="0"/>
            <p:cNvSpPr/>
            <p:nvPr isPhoto="0" userDrawn="0"/>
          </p:nvSpPr>
          <p:spPr bwMode="auto">
            <a:xfrm>
              <a:off x="5494400" y="2409350"/>
              <a:ext cx="62225" cy="53350"/>
            </a:xfrm>
            <a:custGeom>
              <a:avLst/>
              <a:gdLst/>
              <a:ahLst/>
              <a:cxnLst/>
              <a:rect l="l" t="t" r="r" b="b"/>
              <a:pathLst>
                <a:path w="2489" h="2134" fill="norm" stroke="1"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51" name="Google Shape;4851;p63" hidden="0"/>
            <p:cNvSpPr/>
            <p:nvPr isPhoto="0" userDrawn="0"/>
          </p:nvSpPr>
          <p:spPr bwMode="auto">
            <a:xfrm>
              <a:off x="5418200" y="2409350"/>
              <a:ext cx="62425" cy="53350"/>
            </a:xfrm>
            <a:custGeom>
              <a:avLst/>
              <a:gdLst/>
              <a:ahLst/>
              <a:cxnLst/>
              <a:rect l="l" t="t" r="r" b="b"/>
              <a:pathLst>
                <a:path w="2497"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52" name="Google Shape;4852;p63" hidden="0"/>
            <p:cNvSpPr/>
            <p:nvPr isPhoto="0" userDrawn="0"/>
          </p:nvSpPr>
          <p:spPr bwMode="auto">
            <a:xfrm>
              <a:off x="5341975" y="2409350"/>
              <a:ext cx="62425" cy="53350"/>
            </a:xfrm>
            <a:custGeom>
              <a:avLst/>
              <a:gdLst/>
              <a:ahLst/>
              <a:cxnLst/>
              <a:rect l="l" t="t" r="r" b="b"/>
              <a:pathLst>
                <a:path w="2497" h="2134" fill="norm" stroke="1"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53" name="Google Shape;4853;p63" hidden="0"/>
            <p:cNvSpPr/>
            <p:nvPr isPhoto="0" userDrawn="0"/>
          </p:nvSpPr>
          <p:spPr bwMode="auto">
            <a:xfrm>
              <a:off x="6027500" y="3399500"/>
              <a:ext cx="62425" cy="53350"/>
            </a:xfrm>
            <a:custGeom>
              <a:avLst/>
              <a:gdLst/>
              <a:ahLst/>
              <a:cxnLst/>
              <a:rect l="l" t="t" r="r" b="b"/>
              <a:pathLst>
                <a:path w="2497" h="2134" fill="norm" stroke="1"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54" name="Google Shape;4854;p63" hidden="0"/>
            <p:cNvSpPr/>
            <p:nvPr isPhoto="0" userDrawn="0"/>
          </p:nvSpPr>
          <p:spPr bwMode="auto">
            <a:xfrm>
              <a:off x="6027500" y="3323300"/>
              <a:ext cx="62425" cy="53425"/>
            </a:xfrm>
            <a:custGeom>
              <a:avLst/>
              <a:gdLst/>
              <a:ahLst/>
              <a:cxnLst/>
              <a:rect l="l" t="t" r="r" b="b"/>
              <a:pathLst>
                <a:path w="2497" h="2137" fill="norm" stroke="1"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55" name="Google Shape;4855;p63" hidden="0"/>
            <p:cNvSpPr/>
            <p:nvPr isPhoto="0" userDrawn="0"/>
          </p:nvSpPr>
          <p:spPr bwMode="auto">
            <a:xfrm>
              <a:off x="6103700" y="3171074"/>
              <a:ext cx="62425" cy="53275"/>
            </a:xfrm>
            <a:custGeom>
              <a:avLst/>
              <a:gdLst/>
              <a:ahLst/>
              <a:cxnLst/>
              <a:rect l="l" t="t" r="r" b="b"/>
              <a:pathLst>
                <a:path w="2497" h="2131" fill="norm" stroke="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56" name="Google Shape;4856;p63" hidden="0"/>
            <p:cNvSpPr/>
            <p:nvPr isPhoto="0" userDrawn="0"/>
          </p:nvSpPr>
          <p:spPr bwMode="auto">
            <a:xfrm>
              <a:off x="6103700" y="3094850"/>
              <a:ext cx="62425" cy="53350"/>
            </a:xfrm>
            <a:custGeom>
              <a:avLst/>
              <a:gdLst/>
              <a:ahLst/>
              <a:cxnLst/>
              <a:rect l="l" t="t" r="r" b="b"/>
              <a:pathLst>
                <a:path w="2497" h="2134" fill="norm" stroke="1"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57" name="Google Shape;4857;p63" hidden="0"/>
            <p:cNvSpPr/>
            <p:nvPr isPhoto="0" userDrawn="0"/>
          </p:nvSpPr>
          <p:spPr bwMode="auto">
            <a:xfrm>
              <a:off x="5951475" y="3094850"/>
              <a:ext cx="62225" cy="53350"/>
            </a:xfrm>
            <a:custGeom>
              <a:avLst/>
              <a:gdLst/>
              <a:ahLst/>
              <a:cxnLst/>
              <a:rect l="l" t="t" r="r" b="b"/>
              <a:pathLst>
                <a:path w="2489" h="2134" fill="norm" stroke="1"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58" name="Google Shape;4858;p63" hidden="0"/>
            <p:cNvSpPr/>
            <p:nvPr isPhoto="0" userDrawn="0"/>
          </p:nvSpPr>
          <p:spPr bwMode="auto">
            <a:xfrm>
              <a:off x="5951475" y="2942425"/>
              <a:ext cx="62225" cy="53450"/>
            </a:xfrm>
            <a:custGeom>
              <a:avLst/>
              <a:gdLst/>
              <a:ahLst/>
              <a:cxnLst/>
              <a:rect l="l" t="t" r="r" b="b"/>
              <a:pathLst>
                <a:path w="2489" h="2138" fill="norm" stroke="1"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59" name="Google Shape;4859;p63" hidden="0"/>
            <p:cNvSpPr/>
            <p:nvPr isPhoto="0" userDrawn="0"/>
          </p:nvSpPr>
          <p:spPr bwMode="auto">
            <a:xfrm>
              <a:off x="5875274" y="3399500"/>
              <a:ext cx="62225" cy="53350"/>
            </a:xfrm>
            <a:custGeom>
              <a:avLst/>
              <a:gdLst/>
              <a:ahLst/>
              <a:cxnLst/>
              <a:rect l="l" t="t" r="r" b="b"/>
              <a:pathLst>
                <a:path w="2489"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60" name="Google Shape;4860;p63" hidden="0"/>
            <p:cNvSpPr/>
            <p:nvPr isPhoto="0" userDrawn="0"/>
          </p:nvSpPr>
          <p:spPr bwMode="auto">
            <a:xfrm>
              <a:off x="5875274" y="3323300"/>
              <a:ext cx="62225" cy="53425"/>
            </a:xfrm>
            <a:custGeom>
              <a:avLst/>
              <a:gdLst/>
              <a:ahLst/>
              <a:cxnLst/>
              <a:rect l="l" t="t" r="r" b="b"/>
              <a:pathLst>
                <a:path w="2489" h="2137" fill="norm" stroke="1"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61" name="Google Shape;4861;p63" hidden="0"/>
            <p:cNvSpPr/>
            <p:nvPr isPhoto="0" userDrawn="0"/>
          </p:nvSpPr>
          <p:spPr bwMode="auto">
            <a:xfrm>
              <a:off x="5875274" y="3247075"/>
              <a:ext cx="62225" cy="53450"/>
            </a:xfrm>
            <a:custGeom>
              <a:avLst/>
              <a:gdLst/>
              <a:ahLst/>
              <a:cxnLst/>
              <a:rect l="l" t="t" r="r" b="b"/>
              <a:pathLst>
                <a:path w="2489"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62" name="Google Shape;4862;p63" hidden="0"/>
            <p:cNvSpPr/>
            <p:nvPr isPhoto="0" userDrawn="0"/>
          </p:nvSpPr>
          <p:spPr bwMode="auto">
            <a:xfrm>
              <a:off x="5799125" y="3399500"/>
              <a:ext cx="62350" cy="53450"/>
            </a:xfrm>
            <a:custGeom>
              <a:avLst/>
              <a:gdLst/>
              <a:ahLst/>
              <a:cxnLst/>
              <a:rect l="l" t="t" r="r" b="b"/>
              <a:pathLst>
                <a:path w="2494" h="2138" fill="norm" stroke="1"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63" name="Google Shape;4863;p63" hidden="0"/>
            <p:cNvSpPr/>
            <p:nvPr isPhoto="0" userDrawn="0"/>
          </p:nvSpPr>
          <p:spPr bwMode="auto">
            <a:xfrm>
              <a:off x="5799125" y="3323300"/>
              <a:ext cx="62350" cy="53425"/>
            </a:xfrm>
            <a:custGeom>
              <a:avLst/>
              <a:gdLst/>
              <a:ahLst/>
              <a:cxnLst/>
              <a:rect l="l" t="t" r="r" b="b"/>
              <a:pathLst>
                <a:path w="2494" h="2137" fill="norm" stroke="1"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64" name="Google Shape;4864;p63" hidden="0"/>
            <p:cNvSpPr/>
            <p:nvPr isPhoto="0" userDrawn="0"/>
          </p:nvSpPr>
          <p:spPr bwMode="auto">
            <a:xfrm>
              <a:off x="6027500" y="3551925"/>
              <a:ext cx="62425" cy="53250"/>
            </a:xfrm>
            <a:custGeom>
              <a:avLst/>
              <a:gdLst/>
              <a:ahLst/>
              <a:cxnLst/>
              <a:rect l="l" t="t" r="r" b="b"/>
              <a:pathLst>
                <a:path w="2497" h="2130" fill="norm" stroke="1"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65" name="Google Shape;4865;p63" hidden="0"/>
            <p:cNvSpPr/>
            <p:nvPr isPhoto="0" userDrawn="0"/>
          </p:nvSpPr>
          <p:spPr bwMode="auto">
            <a:xfrm>
              <a:off x="5951475" y="3551925"/>
              <a:ext cx="62225" cy="53250"/>
            </a:xfrm>
            <a:custGeom>
              <a:avLst/>
              <a:gdLst/>
              <a:ahLst/>
              <a:cxnLst/>
              <a:rect l="l" t="t" r="r" b="b"/>
              <a:pathLst>
                <a:path w="2489" h="2130" fill="norm" stroke="1"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66" name="Google Shape;4866;p63" hidden="0"/>
            <p:cNvSpPr/>
            <p:nvPr isPhoto="0" userDrawn="0"/>
          </p:nvSpPr>
          <p:spPr bwMode="auto">
            <a:xfrm>
              <a:off x="5875274" y="3551925"/>
              <a:ext cx="62225" cy="53250"/>
            </a:xfrm>
            <a:custGeom>
              <a:avLst/>
              <a:gdLst/>
              <a:ahLst/>
              <a:cxnLst/>
              <a:rect l="l" t="t" r="r" b="b"/>
              <a:pathLst>
                <a:path w="2489" h="2130" fill="norm" stroke="1"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67" name="Google Shape;4867;p63" hidden="0"/>
            <p:cNvSpPr/>
            <p:nvPr isPhoto="0" userDrawn="0"/>
          </p:nvSpPr>
          <p:spPr bwMode="auto">
            <a:xfrm>
              <a:off x="5799050" y="3551925"/>
              <a:ext cx="62375" cy="53300"/>
            </a:xfrm>
            <a:custGeom>
              <a:avLst/>
              <a:gdLst/>
              <a:ahLst/>
              <a:cxnLst/>
              <a:rect l="l" t="t" r="r" b="b"/>
              <a:pathLst>
                <a:path w="2495" h="2132" fill="norm" stroke="1"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68" name="Google Shape;4868;p63" hidden="0"/>
            <p:cNvSpPr/>
            <p:nvPr isPhoto="0" userDrawn="0"/>
          </p:nvSpPr>
          <p:spPr bwMode="auto">
            <a:xfrm>
              <a:off x="5723049" y="3551925"/>
              <a:ext cx="62150" cy="53300"/>
            </a:xfrm>
            <a:custGeom>
              <a:avLst/>
              <a:gdLst/>
              <a:ahLst/>
              <a:cxnLst/>
              <a:rect l="l" t="t" r="r" b="b"/>
              <a:pathLst>
                <a:path w="2486" h="2132" fill="norm" stroke="1"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69" name="Google Shape;4869;p63" hidden="0"/>
            <p:cNvSpPr/>
            <p:nvPr isPhoto="0" userDrawn="0"/>
          </p:nvSpPr>
          <p:spPr bwMode="auto">
            <a:xfrm>
              <a:off x="5723049" y="3475725"/>
              <a:ext cx="62225" cy="53350"/>
            </a:xfrm>
            <a:custGeom>
              <a:avLst/>
              <a:gdLst/>
              <a:ahLst/>
              <a:cxnLst/>
              <a:rect l="l" t="t" r="r" b="b"/>
              <a:pathLst>
                <a:path w="2489" h="2134" fill="norm" stroke="1"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70" name="Google Shape;4870;p63" hidden="0"/>
            <p:cNvSpPr/>
            <p:nvPr isPhoto="0" userDrawn="0"/>
          </p:nvSpPr>
          <p:spPr bwMode="auto">
            <a:xfrm>
              <a:off x="5646825" y="3475725"/>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71" name="Google Shape;4871;p63" hidden="0"/>
            <p:cNvSpPr/>
            <p:nvPr isPhoto="0" userDrawn="0"/>
          </p:nvSpPr>
          <p:spPr bwMode="auto">
            <a:xfrm>
              <a:off x="5646700" y="3399500"/>
              <a:ext cx="62350" cy="53350"/>
            </a:xfrm>
            <a:custGeom>
              <a:avLst/>
              <a:gdLst/>
              <a:ahLst/>
              <a:cxnLst/>
              <a:rect l="l" t="t" r="r" b="b"/>
              <a:pathLst>
                <a:path w="2494" h="2134" fill="norm" stroke="1"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72" name="Google Shape;4872;p63" hidden="0"/>
            <p:cNvSpPr/>
            <p:nvPr isPhoto="0" userDrawn="0"/>
          </p:nvSpPr>
          <p:spPr bwMode="auto">
            <a:xfrm>
              <a:off x="5570475" y="3399500"/>
              <a:ext cx="62350" cy="53350"/>
            </a:xfrm>
            <a:custGeom>
              <a:avLst/>
              <a:gdLst/>
              <a:ahLst/>
              <a:cxnLst/>
              <a:rect l="l" t="t" r="r" b="b"/>
              <a:pathLst>
                <a:path w="2494" h="2134" fill="norm" stroke="1"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73" name="Google Shape;4873;p63" hidden="0"/>
            <p:cNvSpPr/>
            <p:nvPr isPhoto="0" userDrawn="0"/>
          </p:nvSpPr>
          <p:spPr bwMode="auto">
            <a:xfrm>
              <a:off x="5570475" y="3323300"/>
              <a:ext cx="62350" cy="53425"/>
            </a:xfrm>
            <a:custGeom>
              <a:avLst/>
              <a:gdLst/>
              <a:ahLst/>
              <a:cxnLst/>
              <a:rect l="l" t="t" r="r" b="b"/>
              <a:pathLst>
                <a:path w="2494" h="2137" fill="norm" stroke="1"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74" name="Google Shape;4874;p63" hidden="0"/>
            <p:cNvSpPr/>
            <p:nvPr isPhoto="0" userDrawn="0"/>
          </p:nvSpPr>
          <p:spPr bwMode="auto">
            <a:xfrm>
              <a:off x="5494275" y="3323300"/>
              <a:ext cx="62350" cy="53425"/>
            </a:xfrm>
            <a:custGeom>
              <a:avLst/>
              <a:gdLst/>
              <a:ahLst/>
              <a:cxnLst/>
              <a:rect l="l" t="t" r="r" b="b"/>
              <a:pathLst>
                <a:path w="2494" h="2137" fill="norm" stroke="1"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75" name="Google Shape;4875;p63" hidden="0"/>
            <p:cNvSpPr/>
            <p:nvPr isPhoto="0" userDrawn="0"/>
          </p:nvSpPr>
          <p:spPr bwMode="auto">
            <a:xfrm>
              <a:off x="5494275" y="3247075"/>
              <a:ext cx="62350" cy="53500"/>
            </a:xfrm>
            <a:custGeom>
              <a:avLst/>
              <a:gdLst/>
              <a:ahLst/>
              <a:cxnLst/>
              <a:rect l="l" t="t" r="r" b="b"/>
              <a:pathLst>
                <a:path w="2494" h="2140" fill="norm" stroke="1"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76" name="Google Shape;4876;p63" hidden="0"/>
            <p:cNvSpPr/>
            <p:nvPr isPhoto="0" userDrawn="0"/>
          </p:nvSpPr>
          <p:spPr bwMode="auto">
            <a:xfrm>
              <a:off x="5646700" y="3247075"/>
              <a:ext cx="62350" cy="53450"/>
            </a:xfrm>
            <a:custGeom>
              <a:avLst/>
              <a:gdLst/>
              <a:ahLst/>
              <a:cxnLst/>
              <a:rect l="l" t="t" r="r" b="b"/>
              <a:pathLst>
                <a:path w="2494" h="2138" fill="norm" stroke="1"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77" name="Google Shape;4877;p63" hidden="0"/>
            <p:cNvSpPr/>
            <p:nvPr isPhoto="0" userDrawn="0"/>
          </p:nvSpPr>
          <p:spPr bwMode="auto">
            <a:xfrm>
              <a:off x="5570625" y="3171074"/>
              <a:ext cx="62200" cy="53350"/>
            </a:xfrm>
            <a:custGeom>
              <a:avLst/>
              <a:gdLst/>
              <a:ahLst/>
              <a:cxnLst/>
              <a:rect l="l" t="t" r="r" b="b"/>
              <a:pathLst>
                <a:path w="2488" h="2134" fill="norm" stroke="1"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78" name="Google Shape;4878;p63" hidden="0"/>
            <p:cNvSpPr/>
            <p:nvPr isPhoto="0" userDrawn="0"/>
          </p:nvSpPr>
          <p:spPr bwMode="auto">
            <a:xfrm>
              <a:off x="5494400" y="3094850"/>
              <a:ext cx="62225" cy="53350"/>
            </a:xfrm>
            <a:custGeom>
              <a:avLst/>
              <a:gdLst/>
              <a:ahLst/>
              <a:cxnLst/>
              <a:rect l="l" t="t" r="r" b="b"/>
              <a:pathLst>
                <a:path w="2489" h="2134" fill="norm" stroke="1"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79" name="Google Shape;4879;p63" hidden="0"/>
            <p:cNvSpPr/>
            <p:nvPr isPhoto="0" userDrawn="0"/>
          </p:nvSpPr>
          <p:spPr bwMode="auto">
            <a:xfrm>
              <a:off x="7322525" y="1495200"/>
              <a:ext cx="62400" cy="53325"/>
            </a:xfrm>
            <a:custGeom>
              <a:avLst/>
              <a:gdLst/>
              <a:ahLst/>
              <a:cxnLst/>
              <a:rect l="l" t="t" r="r" b="b"/>
              <a:pathLst>
                <a:path w="2496" h="2133" fill="norm" stroke="1"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80" name="Google Shape;4880;p63" hidden="0"/>
            <p:cNvSpPr/>
            <p:nvPr isPhoto="0" userDrawn="0"/>
          </p:nvSpPr>
          <p:spPr bwMode="auto">
            <a:xfrm>
              <a:off x="7246500" y="14952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81" name="Google Shape;4881;p63" hidden="0"/>
            <p:cNvSpPr/>
            <p:nvPr isPhoto="0" userDrawn="0"/>
          </p:nvSpPr>
          <p:spPr bwMode="auto">
            <a:xfrm>
              <a:off x="7246500" y="141897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82" name="Google Shape;4882;p63" hidden="0"/>
            <p:cNvSpPr/>
            <p:nvPr isPhoto="0" userDrawn="0"/>
          </p:nvSpPr>
          <p:spPr bwMode="auto">
            <a:xfrm>
              <a:off x="7170300" y="1495200"/>
              <a:ext cx="62200" cy="53325"/>
            </a:xfrm>
            <a:custGeom>
              <a:avLst/>
              <a:gdLst/>
              <a:ahLst/>
              <a:cxnLst/>
              <a:rect l="l" t="t" r="r" b="b"/>
              <a:pathLst>
                <a:path w="2488"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83" name="Google Shape;4883;p63" hidden="0"/>
            <p:cNvSpPr/>
            <p:nvPr isPhoto="0" userDrawn="0"/>
          </p:nvSpPr>
          <p:spPr bwMode="auto">
            <a:xfrm>
              <a:off x="7170300" y="1418975"/>
              <a:ext cx="62200" cy="53350"/>
            </a:xfrm>
            <a:custGeom>
              <a:avLst/>
              <a:gdLst/>
              <a:ahLst/>
              <a:cxnLst/>
              <a:rect l="l" t="t" r="r" b="b"/>
              <a:pathLst>
                <a:path w="2488"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84" name="Google Shape;4884;p63" hidden="0"/>
            <p:cNvSpPr/>
            <p:nvPr isPhoto="0" userDrawn="0"/>
          </p:nvSpPr>
          <p:spPr bwMode="auto">
            <a:xfrm>
              <a:off x="7094075" y="1571400"/>
              <a:ext cx="62425" cy="53250"/>
            </a:xfrm>
            <a:custGeom>
              <a:avLst/>
              <a:gdLst/>
              <a:ahLst/>
              <a:cxnLst/>
              <a:rect l="l" t="t" r="r" b="b"/>
              <a:pathLst>
                <a:path w="2497" h="2130" fill="norm" stroke="1"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85" name="Google Shape;4885;p63" hidden="0"/>
            <p:cNvSpPr/>
            <p:nvPr isPhoto="0" userDrawn="0"/>
          </p:nvSpPr>
          <p:spPr bwMode="auto">
            <a:xfrm>
              <a:off x="7094075" y="1418975"/>
              <a:ext cx="62425" cy="53350"/>
            </a:xfrm>
            <a:custGeom>
              <a:avLst/>
              <a:gdLst/>
              <a:ahLst/>
              <a:cxnLst/>
              <a:rect l="l" t="t" r="r" b="b"/>
              <a:pathLst>
                <a:path w="2497" h="2134" fill="norm" stroke="1"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86" name="Google Shape;4886;p63" hidden="0"/>
            <p:cNvSpPr/>
            <p:nvPr isPhoto="0" userDrawn="0"/>
          </p:nvSpPr>
          <p:spPr bwMode="auto">
            <a:xfrm>
              <a:off x="7017875" y="1571400"/>
              <a:ext cx="62400" cy="53250"/>
            </a:xfrm>
            <a:custGeom>
              <a:avLst/>
              <a:gdLst/>
              <a:ahLst/>
              <a:cxnLst/>
              <a:rect l="l" t="t" r="r" b="b"/>
              <a:pathLst>
                <a:path w="2496" h="2130" fill="norm" stroke="1"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87" name="Google Shape;4887;p63" hidden="0"/>
            <p:cNvSpPr/>
            <p:nvPr isPhoto="0" userDrawn="0"/>
          </p:nvSpPr>
          <p:spPr bwMode="auto">
            <a:xfrm>
              <a:off x="7017875" y="1418975"/>
              <a:ext cx="62400" cy="53350"/>
            </a:xfrm>
            <a:custGeom>
              <a:avLst/>
              <a:gdLst/>
              <a:ahLst/>
              <a:cxnLst/>
              <a:rect l="l" t="t" r="r" b="b"/>
              <a:pathLst>
                <a:path w="2496" h="2134" fill="norm" stroke="1"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88" name="Google Shape;4888;p63" hidden="0"/>
            <p:cNvSpPr/>
            <p:nvPr isPhoto="0" userDrawn="0"/>
          </p:nvSpPr>
          <p:spPr bwMode="auto">
            <a:xfrm>
              <a:off x="6941850" y="1647400"/>
              <a:ext cx="62225" cy="53450"/>
            </a:xfrm>
            <a:custGeom>
              <a:avLst/>
              <a:gdLst/>
              <a:ahLst/>
              <a:cxnLst/>
              <a:rect l="l" t="t" r="r" b="b"/>
              <a:pathLst>
                <a:path w="2489" h="2138" fill="norm" stroke="1"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89" name="Google Shape;4889;p63" hidden="0"/>
            <p:cNvSpPr/>
            <p:nvPr isPhoto="0" userDrawn="0"/>
          </p:nvSpPr>
          <p:spPr bwMode="auto">
            <a:xfrm>
              <a:off x="6941850" y="1571400"/>
              <a:ext cx="62225" cy="53250"/>
            </a:xfrm>
            <a:custGeom>
              <a:avLst/>
              <a:gdLst/>
              <a:ahLst/>
              <a:cxnLst/>
              <a:rect l="l" t="t" r="r" b="b"/>
              <a:pathLst>
                <a:path w="2489" h="2130" fill="norm" stroke="1"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90" name="Google Shape;4890;p63" hidden="0"/>
            <p:cNvSpPr/>
            <p:nvPr isPhoto="0" userDrawn="0"/>
          </p:nvSpPr>
          <p:spPr bwMode="auto">
            <a:xfrm>
              <a:off x="6941850" y="141897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91" name="Google Shape;4891;p63" hidden="0"/>
            <p:cNvSpPr/>
            <p:nvPr isPhoto="0" userDrawn="0"/>
          </p:nvSpPr>
          <p:spPr bwMode="auto">
            <a:xfrm>
              <a:off x="6941850" y="1342750"/>
              <a:ext cx="62225" cy="53450"/>
            </a:xfrm>
            <a:custGeom>
              <a:avLst/>
              <a:gdLst/>
              <a:ahLst/>
              <a:cxnLst/>
              <a:rect l="l" t="t" r="r" b="b"/>
              <a:pathLst>
                <a:path w="2489" h="2138" fill="norm" stroke="1"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92" name="Google Shape;4892;p63" hidden="0"/>
            <p:cNvSpPr/>
            <p:nvPr isPhoto="0" userDrawn="0"/>
          </p:nvSpPr>
          <p:spPr bwMode="auto">
            <a:xfrm>
              <a:off x="6865650" y="1723625"/>
              <a:ext cx="62200" cy="53350"/>
            </a:xfrm>
            <a:custGeom>
              <a:avLst/>
              <a:gdLst/>
              <a:ahLst/>
              <a:cxnLst/>
              <a:rect l="l" t="t" r="r" b="b"/>
              <a:pathLst>
                <a:path w="2488" h="2134" fill="norm" stroke="1"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93" name="Google Shape;4893;p63" hidden="0"/>
            <p:cNvSpPr/>
            <p:nvPr isPhoto="0" userDrawn="0"/>
          </p:nvSpPr>
          <p:spPr bwMode="auto">
            <a:xfrm>
              <a:off x="6865650" y="1647400"/>
              <a:ext cx="62200" cy="53450"/>
            </a:xfrm>
            <a:custGeom>
              <a:avLst/>
              <a:gdLst/>
              <a:ahLst/>
              <a:cxnLst/>
              <a:rect l="l" t="t" r="r" b="b"/>
              <a:pathLst>
                <a:path w="2488" h="2138" fill="norm" stroke="1"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94" name="Google Shape;4894;p63" hidden="0"/>
            <p:cNvSpPr/>
            <p:nvPr isPhoto="0" userDrawn="0"/>
          </p:nvSpPr>
          <p:spPr bwMode="auto">
            <a:xfrm>
              <a:off x="6865650" y="1571400"/>
              <a:ext cx="62200" cy="53250"/>
            </a:xfrm>
            <a:custGeom>
              <a:avLst/>
              <a:gdLst/>
              <a:ahLst/>
              <a:cxnLst/>
              <a:rect l="l" t="t" r="r" b="b"/>
              <a:pathLst>
                <a:path w="2488" h="2130" fill="norm" stroke="1"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95" name="Google Shape;4895;p63" hidden="0"/>
            <p:cNvSpPr/>
            <p:nvPr isPhoto="0" userDrawn="0"/>
          </p:nvSpPr>
          <p:spPr bwMode="auto">
            <a:xfrm>
              <a:off x="6865650" y="134275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96" name="Google Shape;4896;p63" hidden="0"/>
            <p:cNvSpPr/>
            <p:nvPr isPhoto="0" userDrawn="0"/>
          </p:nvSpPr>
          <p:spPr bwMode="auto">
            <a:xfrm>
              <a:off x="6789225" y="1799849"/>
              <a:ext cx="62425" cy="53325"/>
            </a:xfrm>
            <a:custGeom>
              <a:avLst/>
              <a:gdLst/>
              <a:ahLst/>
              <a:cxnLst/>
              <a:rect l="l" t="t" r="r" b="b"/>
              <a:pathLst>
                <a:path w="2497" h="2133" fill="norm" stroke="1"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97" name="Google Shape;4897;p63" hidden="0"/>
            <p:cNvSpPr/>
            <p:nvPr isPhoto="0" userDrawn="0"/>
          </p:nvSpPr>
          <p:spPr bwMode="auto">
            <a:xfrm>
              <a:off x="6789225" y="1723625"/>
              <a:ext cx="62425" cy="53350"/>
            </a:xfrm>
            <a:custGeom>
              <a:avLst/>
              <a:gdLst/>
              <a:ahLst/>
              <a:cxnLst/>
              <a:rect l="l" t="t" r="r" b="b"/>
              <a:pathLst>
                <a:path w="2497" h="2134" fill="norm" stroke="1"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98" name="Google Shape;4898;p63" hidden="0"/>
            <p:cNvSpPr/>
            <p:nvPr isPhoto="0" userDrawn="0"/>
          </p:nvSpPr>
          <p:spPr bwMode="auto">
            <a:xfrm>
              <a:off x="6789225" y="1571400"/>
              <a:ext cx="62425" cy="53250"/>
            </a:xfrm>
            <a:custGeom>
              <a:avLst/>
              <a:gdLst/>
              <a:ahLst/>
              <a:cxnLst/>
              <a:rect l="l" t="t" r="r" b="b"/>
              <a:pathLst>
                <a:path w="2497" h="2130" fill="norm" stroke="1"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899" name="Google Shape;4899;p63" hidden="0"/>
            <p:cNvSpPr/>
            <p:nvPr isPhoto="0" userDrawn="0"/>
          </p:nvSpPr>
          <p:spPr bwMode="auto">
            <a:xfrm>
              <a:off x="6789225" y="1342750"/>
              <a:ext cx="62425" cy="53450"/>
            </a:xfrm>
            <a:custGeom>
              <a:avLst/>
              <a:gdLst/>
              <a:ahLst/>
              <a:cxnLst/>
              <a:rect l="l" t="t" r="r" b="b"/>
              <a:pathLst>
                <a:path w="2497" h="2138" fill="norm" stroke="1"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00" name="Google Shape;4900;p63" hidden="0"/>
            <p:cNvSpPr/>
            <p:nvPr isPhoto="0" userDrawn="0"/>
          </p:nvSpPr>
          <p:spPr bwMode="auto">
            <a:xfrm>
              <a:off x="6713225" y="1876050"/>
              <a:ext cx="62200" cy="53275"/>
            </a:xfrm>
            <a:custGeom>
              <a:avLst/>
              <a:gdLst/>
              <a:ahLst/>
              <a:cxnLst/>
              <a:rect l="l" t="t" r="r" b="b"/>
              <a:pathLst>
                <a:path w="2488" h="2131" fill="norm" stroke="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01" name="Google Shape;4901;p63" hidden="0"/>
            <p:cNvSpPr/>
            <p:nvPr isPhoto="0" userDrawn="0"/>
          </p:nvSpPr>
          <p:spPr bwMode="auto">
            <a:xfrm>
              <a:off x="6713225" y="1799849"/>
              <a:ext cx="62200" cy="53325"/>
            </a:xfrm>
            <a:custGeom>
              <a:avLst/>
              <a:gdLst/>
              <a:ahLst/>
              <a:cxnLst/>
              <a:rect l="l" t="t" r="r" b="b"/>
              <a:pathLst>
                <a:path w="2488" h="2133" fill="norm" stroke="1"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02" name="Google Shape;4902;p63" hidden="0"/>
            <p:cNvSpPr/>
            <p:nvPr isPhoto="0" userDrawn="0"/>
          </p:nvSpPr>
          <p:spPr bwMode="auto">
            <a:xfrm>
              <a:off x="6713225" y="1647400"/>
              <a:ext cx="62200" cy="53450"/>
            </a:xfrm>
            <a:custGeom>
              <a:avLst/>
              <a:gdLst/>
              <a:ahLst/>
              <a:cxnLst/>
              <a:rect l="l" t="t" r="r" b="b"/>
              <a:pathLst>
                <a:path w="2488" h="2138" fill="norm" stroke="1"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03" name="Google Shape;4903;p63" hidden="0"/>
            <p:cNvSpPr/>
            <p:nvPr isPhoto="0" userDrawn="0"/>
          </p:nvSpPr>
          <p:spPr bwMode="auto">
            <a:xfrm>
              <a:off x="6713225" y="1571400"/>
              <a:ext cx="62200" cy="53250"/>
            </a:xfrm>
            <a:custGeom>
              <a:avLst/>
              <a:gdLst/>
              <a:ahLst/>
              <a:cxnLst/>
              <a:rect l="l" t="t" r="r" b="b"/>
              <a:pathLst>
                <a:path w="2488" h="2130" fill="norm" stroke="1"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04" name="Google Shape;4904;p63" hidden="0"/>
            <p:cNvSpPr/>
            <p:nvPr isPhoto="0" userDrawn="0"/>
          </p:nvSpPr>
          <p:spPr bwMode="auto">
            <a:xfrm>
              <a:off x="6713225" y="1342750"/>
              <a:ext cx="62200" cy="53450"/>
            </a:xfrm>
            <a:custGeom>
              <a:avLst/>
              <a:gdLst/>
              <a:ahLst/>
              <a:cxnLst/>
              <a:rect l="l" t="t" r="r" b="b"/>
              <a:pathLst>
                <a:path w="2488" h="2138" fill="norm" stroke="1"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05" name="Google Shape;4905;p63" hidden="0"/>
            <p:cNvSpPr/>
            <p:nvPr isPhoto="0" userDrawn="0"/>
          </p:nvSpPr>
          <p:spPr bwMode="auto">
            <a:xfrm>
              <a:off x="6637000" y="164740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06" name="Google Shape;4906;p63" hidden="0"/>
            <p:cNvSpPr/>
            <p:nvPr isPhoto="0" userDrawn="0"/>
          </p:nvSpPr>
          <p:spPr bwMode="auto">
            <a:xfrm>
              <a:off x="6637000" y="134275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07" name="Google Shape;4907;p63" hidden="0"/>
            <p:cNvSpPr/>
            <p:nvPr isPhoto="0" userDrawn="0"/>
          </p:nvSpPr>
          <p:spPr bwMode="auto">
            <a:xfrm>
              <a:off x="6560800" y="164740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08" name="Google Shape;4908;p63" hidden="0"/>
            <p:cNvSpPr/>
            <p:nvPr isPhoto="0" userDrawn="0"/>
          </p:nvSpPr>
          <p:spPr bwMode="auto">
            <a:xfrm>
              <a:off x="6560800" y="134275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09" name="Google Shape;4909;p63" hidden="0"/>
            <p:cNvSpPr/>
            <p:nvPr isPhoto="0" userDrawn="0"/>
          </p:nvSpPr>
          <p:spPr bwMode="auto">
            <a:xfrm>
              <a:off x="6560800" y="1266550"/>
              <a:ext cx="62200" cy="53450"/>
            </a:xfrm>
            <a:custGeom>
              <a:avLst/>
              <a:gdLst/>
              <a:ahLst/>
              <a:cxnLst/>
              <a:rect l="l" t="t" r="r" b="b"/>
              <a:pathLst>
                <a:path w="2488" h="2138" fill="norm" stroke="1"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10" name="Google Shape;4910;p63" hidden="0"/>
            <p:cNvSpPr/>
            <p:nvPr isPhoto="0" userDrawn="0"/>
          </p:nvSpPr>
          <p:spPr bwMode="auto">
            <a:xfrm>
              <a:off x="6484575" y="1647400"/>
              <a:ext cx="62425" cy="53450"/>
            </a:xfrm>
            <a:custGeom>
              <a:avLst/>
              <a:gdLst/>
              <a:ahLst/>
              <a:cxnLst/>
              <a:rect l="l" t="t" r="r" b="b"/>
              <a:pathLst>
                <a:path w="2497" h="2138" fill="norm" stroke="1"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11" name="Google Shape;4911;p63" hidden="0"/>
            <p:cNvSpPr/>
            <p:nvPr isPhoto="0" userDrawn="0"/>
          </p:nvSpPr>
          <p:spPr bwMode="auto">
            <a:xfrm>
              <a:off x="6484575" y="1266550"/>
              <a:ext cx="62425" cy="53450"/>
            </a:xfrm>
            <a:custGeom>
              <a:avLst/>
              <a:gdLst/>
              <a:ahLst/>
              <a:cxnLst/>
              <a:rect l="l" t="t" r="r" b="b"/>
              <a:pathLst>
                <a:path w="2497" h="2138" fill="norm" stroke="1"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12" name="Google Shape;4912;p63" hidden="0"/>
            <p:cNvSpPr/>
            <p:nvPr isPhoto="0" userDrawn="0"/>
          </p:nvSpPr>
          <p:spPr bwMode="auto">
            <a:xfrm>
              <a:off x="6408350" y="2333125"/>
              <a:ext cx="62425" cy="53450"/>
            </a:xfrm>
            <a:custGeom>
              <a:avLst/>
              <a:gdLst/>
              <a:ahLst/>
              <a:cxnLst/>
              <a:rect l="l" t="t" r="r" b="b"/>
              <a:pathLst>
                <a:path w="2497" h="2138" fill="norm" stroke="1"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13" name="Google Shape;4913;p63" hidden="0"/>
            <p:cNvSpPr/>
            <p:nvPr isPhoto="0" userDrawn="0"/>
          </p:nvSpPr>
          <p:spPr bwMode="auto">
            <a:xfrm>
              <a:off x="6408350" y="2256925"/>
              <a:ext cx="62575" cy="53425"/>
            </a:xfrm>
            <a:custGeom>
              <a:avLst/>
              <a:gdLst/>
              <a:ahLst/>
              <a:cxnLst/>
              <a:rect l="l" t="t" r="r" b="b"/>
              <a:pathLst>
                <a:path w="2503" h="2137" fill="norm" stroke="1"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14" name="Google Shape;4914;p63" hidden="0"/>
            <p:cNvSpPr/>
            <p:nvPr isPhoto="0" userDrawn="0"/>
          </p:nvSpPr>
          <p:spPr bwMode="auto">
            <a:xfrm>
              <a:off x="6408350" y="2104500"/>
              <a:ext cx="62425" cy="53325"/>
            </a:xfrm>
            <a:custGeom>
              <a:avLst/>
              <a:gdLst/>
              <a:ahLst/>
              <a:cxnLst/>
              <a:rect l="l" t="t" r="r" b="b"/>
              <a:pathLst>
                <a:path w="2497" h="2133" fill="norm" stroke="1"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15" name="Google Shape;4915;p63" hidden="0"/>
            <p:cNvSpPr/>
            <p:nvPr isPhoto="0" userDrawn="0"/>
          </p:nvSpPr>
          <p:spPr bwMode="auto">
            <a:xfrm>
              <a:off x="6408350" y="1799849"/>
              <a:ext cx="62425" cy="53325"/>
            </a:xfrm>
            <a:custGeom>
              <a:avLst/>
              <a:gdLst/>
              <a:ahLst/>
              <a:cxnLst/>
              <a:rect l="l" t="t" r="r" b="b"/>
              <a:pathLst>
                <a:path w="2497" h="2133" fill="norm" stroke="1"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16" name="Google Shape;4916;p63" hidden="0"/>
            <p:cNvSpPr/>
            <p:nvPr isPhoto="0" userDrawn="0"/>
          </p:nvSpPr>
          <p:spPr bwMode="auto">
            <a:xfrm>
              <a:off x="6408350" y="1647400"/>
              <a:ext cx="62425" cy="53450"/>
            </a:xfrm>
            <a:custGeom>
              <a:avLst/>
              <a:gdLst/>
              <a:ahLst/>
              <a:cxnLst/>
              <a:rect l="l" t="t" r="r" b="b"/>
              <a:pathLst>
                <a:path w="2497" h="2138" fill="norm" stroke="1"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17" name="Google Shape;4917;p63" hidden="0"/>
            <p:cNvSpPr/>
            <p:nvPr isPhoto="0" userDrawn="0"/>
          </p:nvSpPr>
          <p:spPr bwMode="auto">
            <a:xfrm>
              <a:off x="6408350" y="1342750"/>
              <a:ext cx="62425" cy="53450"/>
            </a:xfrm>
            <a:custGeom>
              <a:avLst/>
              <a:gdLst/>
              <a:ahLst/>
              <a:cxnLst/>
              <a:rect l="l" t="t" r="r" b="b"/>
              <a:pathLst>
                <a:path w="2497" h="2138" fill="norm" stroke="1"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18" name="Google Shape;4918;p63" hidden="0"/>
            <p:cNvSpPr/>
            <p:nvPr isPhoto="0" userDrawn="0"/>
          </p:nvSpPr>
          <p:spPr bwMode="auto">
            <a:xfrm>
              <a:off x="6408350" y="1266550"/>
              <a:ext cx="62425" cy="53450"/>
            </a:xfrm>
            <a:custGeom>
              <a:avLst/>
              <a:gdLst/>
              <a:ahLst/>
              <a:cxnLst/>
              <a:rect l="l" t="t" r="r" b="b"/>
              <a:pathLst>
                <a:path w="2497" h="2138" fill="norm" stroke="1"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19" name="Google Shape;4919;p63" hidden="0"/>
            <p:cNvSpPr/>
            <p:nvPr isPhoto="0" userDrawn="0"/>
          </p:nvSpPr>
          <p:spPr bwMode="auto">
            <a:xfrm>
              <a:off x="6332350" y="2409350"/>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20" name="Google Shape;4920;p63" hidden="0"/>
            <p:cNvSpPr/>
            <p:nvPr isPhoto="0" userDrawn="0"/>
          </p:nvSpPr>
          <p:spPr bwMode="auto">
            <a:xfrm>
              <a:off x="6332350" y="2333125"/>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21" name="Google Shape;4921;p63" hidden="0"/>
            <p:cNvSpPr/>
            <p:nvPr isPhoto="0" userDrawn="0"/>
          </p:nvSpPr>
          <p:spPr bwMode="auto">
            <a:xfrm>
              <a:off x="6332350" y="1952050"/>
              <a:ext cx="62225" cy="53450"/>
            </a:xfrm>
            <a:custGeom>
              <a:avLst/>
              <a:gdLst/>
              <a:ahLst/>
              <a:cxnLst/>
              <a:rect l="l" t="t" r="r" b="b"/>
              <a:pathLst>
                <a:path w="2489" h="2138" fill="norm" stroke="1"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22" name="Google Shape;4922;p63" hidden="0"/>
            <p:cNvSpPr/>
            <p:nvPr isPhoto="0" userDrawn="0"/>
          </p:nvSpPr>
          <p:spPr bwMode="auto">
            <a:xfrm>
              <a:off x="6332350" y="1876050"/>
              <a:ext cx="62225" cy="53275"/>
            </a:xfrm>
            <a:custGeom>
              <a:avLst/>
              <a:gdLst/>
              <a:ahLst/>
              <a:cxnLst/>
              <a:rect l="l" t="t" r="r" b="b"/>
              <a:pathLst>
                <a:path w="2489" h="2131" fill="norm" stroke="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23" name="Google Shape;4923;p63" hidden="0"/>
            <p:cNvSpPr/>
            <p:nvPr isPhoto="0" userDrawn="0"/>
          </p:nvSpPr>
          <p:spPr bwMode="auto">
            <a:xfrm>
              <a:off x="6332350" y="1723625"/>
              <a:ext cx="62225" cy="53350"/>
            </a:xfrm>
            <a:custGeom>
              <a:avLst/>
              <a:gdLst/>
              <a:ahLst/>
              <a:cxnLst/>
              <a:rect l="l" t="t" r="r" b="b"/>
              <a:pathLst>
                <a:path w="2489" h="2134" fill="norm" stroke="1"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24" name="Google Shape;4924;p63" hidden="0"/>
            <p:cNvSpPr/>
            <p:nvPr isPhoto="0" userDrawn="0"/>
          </p:nvSpPr>
          <p:spPr bwMode="auto">
            <a:xfrm>
              <a:off x="6332350" y="1647400"/>
              <a:ext cx="62225" cy="53450"/>
            </a:xfrm>
            <a:custGeom>
              <a:avLst/>
              <a:gdLst/>
              <a:ahLst/>
              <a:cxnLst/>
              <a:rect l="l" t="t" r="r" b="b"/>
              <a:pathLst>
                <a:path w="2489" h="2138" fill="norm" stroke="1"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25" name="Google Shape;4925;p63" hidden="0"/>
            <p:cNvSpPr/>
            <p:nvPr isPhoto="0" userDrawn="0"/>
          </p:nvSpPr>
          <p:spPr bwMode="auto">
            <a:xfrm>
              <a:off x="6332350" y="1342750"/>
              <a:ext cx="62225" cy="53450"/>
            </a:xfrm>
            <a:custGeom>
              <a:avLst/>
              <a:gdLst/>
              <a:ahLst/>
              <a:cxnLst/>
              <a:rect l="l" t="t" r="r" b="b"/>
              <a:pathLst>
                <a:path w="2489" h="2138" fill="norm" stroke="1"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26" name="Google Shape;4926;p63" hidden="0"/>
            <p:cNvSpPr/>
            <p:nvPr isPhoto="0" userDrawn="0"/>
          </p:nvSpPr>
          <p:spPr bwMode="auto">
            <a:xfrm>
              <a:off x="6256150" y="2485550"/>
              <a:ext cx="62200" cy="53300"/>
            </a:xfrm>
            <a:custGeom>
              <a:avLst/>
              <a:gdLst/>
              <a:ahLst/>
              <a:cxnLst/>
              <a:rect l="l" t="t" r="r" b="b"/>
              <a:pathLst>
                <a:path w="2488" h="2132" fill="norm" stroke="1"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27" name="Google Shape;4927;p63" hidden="0"/>
            <p:cNvSpPr/>
            <p:nvPr isPhoto="0" userDrawn="0"/>
          </p:nvSpPr>
          <p:spPr bwMode="auto">
            <a:xfrm>
              <a:off x="6256150" y="2409350"/>
              <a:ext cx="62200" cy="53350"/>
            </a:xfrm>
            <a:custGeom>
              <a:avLst/>
              <a:gdLst/>
              <a:ahLst/>
              <a:cxnLst/>
              <a:rect l="l" t="t" r="r" b="b"/>
              <a:pathLst>
                <a:path w="2488" h="2134" fill="norm" stroke="1"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28" name="Google Shape;4928;p63" hidden="0"/>
            <p:cNvSpPr/>
            <p:nvPr isPhoto="0" userDrawn="0"/>
          </p:nvSpPr>
          <p:spPr bwMode="auto">
            <a:xfrm>
              <a:off x="6256150" y="2028275"/>
              <a:ext cx="62200" cy="53450"/>
            </a:xfrm>
            <a:custGeom>
              <a:avLst/>
              <a:gdLst/>
              <a:ahLst/>
              <a:cxnLst/>
              <a:rect l="l" t="t" r="r" b="b"/>
              <a:pathLst>
                <a:path w="2488" h="2138" fill="norm" stroke="1"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29" name="Google Shape;4929;p63" hidden="0"/>
            <p:cNvSpPr/>
            <p:nvPr isPhoto="0" userDrawn="0"/>
          </p:nvSpPr>
          <p:spPr bwMode="auto">
            <a:xfrm>
              <a:off x="6256150" y="1952050"/>
              <a:ext cx="62200" cy="53450"/>
            </a:xfrm>
            <a:custGeom>
              <a:avLst/>
              <a:gdLst/>
              <a:ahLst/>
              <a:cxnLst/>
              <a:rect l="l" t="t" r="r" b="b"/>
              <a:pathLst>
                <a:path w="2488" h="2138" fill="norm" stroke="1"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30" name="Google Shape;4930;p63" hidden="0"/>
            <p:cNvSpPr/>
            <p:nvPr isPhoto="0" userDrawn="0"/>
          </p:nvSpPr>
          <p:spPr bwMode="auto">
            <a:xfrm>
              <a:off x="6256150" y="1876050"/>
              <a:ext cx="62200" cy="53350"/>
            </a:xfrm>
            <a:custGeom>
              <a:avLst/>
              <a:gdLst/>
              <a:ahLst/>
              <a:cxnLst/>
              <a:rect l="l" t="t" r="r" b="b"/>
              <a:pathLst>
                <a:path w="2488" h="2134" fill="norm" stroke="1"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31" name="Google Shape;4931;p63" hidden="0"/>
            <p:cNvSpPr/>
            <p:nvPr isPhoto="0" userDrawn="0"/>
          </p:nvSpPr>
          <p:spPr bwMode="auto">
            <a:xfrm>
              <a:off x="6256150" y="1799849"/>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32" name="Google Shape;4932;p63" hidden="0"/>
            <p:cNvSpPr/>
            <p:nvPr isPhoto="0" userDrawn="0"/>
          </p:nvSpPr>
          <p:spPr bwMode="auto">
            <a:xfrm>
              <a:off x="6256150" y="172362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33" name="Google Shape;4933;p63" hidden="0"/>
            <p:cNvSpPr/>
            <p:nvPr isPhoto="0" userDrawn="0"/>
          </p:nvSpPr>
          <p:spPr bwMode="auto">
            <a:xfrm>
              <a:off x="6256150" y="134275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34" name="Google Shape;4934;p63" hidden="0"/>
            <p:cNvSpPr/>
            <p:nvPr isPhoto="0" userDrawn="0"/>
          </p:nvSpPr>
          <p:spPr bwMode="auto">
            <a:xfrm>
              <a:off x="6179925" y="2485550"/>
              <a:ext cx="62225" cy="53300"/>
            </a:xfrm>
            <a:custGeom>
              <a:avLst/>
              <a:gdLst/>
              <a:ahLst/>
              <a:cxnLst/>
              <a:rect l="l" t="t" r="r" b="b"/>
              <a:pathLst>
                <a:path w="2489" h="2132" fill="norm" stroke="1"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35" name="Google Shape;4935;p63" hidden="0"/>
            <p:cNvSpPr/>
            <p:nvPr isPhoto="0" userDrawn="0"/>
          </p:nvSpPr>
          <p:spPr bwMode="auto">
            <a:xfrm>
              <a:off x="6179925" y="2409350"/>
              <a:ext cx="62225" cy="53350"/>
            </a:xfrm>
            <a:custGeom>
              <a:avLst/>
              <a:gdLst/>
              <a:ahLst/>
              <a:cxnLst/>
              <a:rect l="l" t="t" r="r" b="b"/>
              <a:pathLst>
                <a:path w="2489"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36" name="Google Shape;4936;p63" hidden="0"/>
            <p:cNvSpPr/>
            <p:nvPr isPhoto="0" userDrawn="0"/>
          </p:nvSpPr>
          <p:spPr bwMode="auto">
            <a:xfrm>
              <a:off x="6179925" y="2104500"/>
              <a:ext cx="62225" cy="53325"/>
            </a:xfrm>
            <a:custGeom>
              <a:avLst/>
              <a:gdLst/>
              <a:ahLst/>
              <a:cxnLst/>
              <a:rect l="l" t="t" r="r" b="b"/>
              <a:pathLst>
                <a:path w="2489"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37" name="Google Shape;4937;p63" hidden="0"/>
            <p:cNvSpPr/>
            <p:nvPr isPhoto="0" userDrawn="0"/>
          </p:nvSpPr>
          <p:spPr bwMode="auto">
            <a:xfrm>
              <a:off x="6179925" y="1342750"/>
              <a:ext cx="62225" cy="53450"/>
            </a:xfrm>
            <a:custGeom>
              <a:avLst/>
              <a:gdLst/>
              <a:ahLst/>
              <a:cxnLst/>
              <a:rect l="l" t="t" r="r" b="b"/>
              <a:pathLst>
                <a:path w="2489" h="2138" fill="norm" stroke="1"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38" name="Google Shape;4938;p63" hidden="0"/>
            <p:cNvSpPr/>
            <p:nvPr isPhoto="0" userDrawn="0"/>
          </p:nvSpPr>
          <p:spPr bwMode="auto">
            <a:xfrm>
              <a:off x="6103700" y="2333125"/>
              <a:ext cx="62425" cy="53450"/>
            </a:xfrm>
            <a:custGeom>
              <a:avLst/>
              <a:gdLst/>
              <a:ahLst/>
              <a:cxnLst/>
              <a:rect l="l" t="t" r="r" b="b"/>
              <a:pathLst>
                <a:path w="2497" h="2138" fill="norm" stroke="1"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39" name="Google Shape;4939;p63" hidden="0"/>
            <p:cNvSpPr/>
            <p:nvPr isPhoto="0" userDrawn="0"/>
          </p:nvSpPr>
          <p:spPr bwMode="auto">
            <a:xfrm>
              <a:off x="6103700" y="2256925"/>
              <a:ext cx="62575" cy="53425"/>
            </a:xfrm>
            <a:custGeom>
              <a:avLst/>
              <a:gdLst/>
              <a:ahLst/>
              <a:cxnLst/>
              <a:rect l="l" t="t" r="r" b="b"/>
              <a:pathLst>
                <a:path w="2503" h="2137" fill="norm" stroke="1"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40" name="Google Shape;4940;p63" hidden="0"/>
            <p:cNvSpPr/>
            <p:nvPr isPhoto="0" userDrawn="0"/>
          </p:nvSpPr>
          <p:spPr bwMode="auto">
            <a:xfrm>
              <a:off x="6103700" y="2180700"/>
              <a:ext cx="62425" cy="53350"/>
            </a:xfrm>
            <a:custGeom>
              <a:avLst/>
              <a:gdLst/>
              <a:ahLst/>
              <a:cxnLst/>
              <a:rect l="l" t="t" r="r" b="b"/>
              <a:pathLst>
                <a:path w="2497" h="2134" fill="norm" stroke="1"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41" name="Google Shape;4941;p63" hidden="0"/>
            <p:cNvSpPr/>
            <p:nvPr isPhoto="0" userDrawn="0"/>
          </p:nvSpPr>
          <p:spPr bwMode="auto">
            <a:xfrm>
              <a:off x="6103700" y="2104500"/>
              <a:ext cx="62425" cy="53325"/>
            </a:xfrm>
            <a:custGeom>
              <a:avLst/>
              <a:gdLst/>
              <a:ahLst/>
              <a:cxnLst/>
              <a:rect l="l" t="t" r="r" b="b"/>
              <a:pathLst>
                <a:path w="2497" h="2133" fill="norm" stroke="1"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42" name="Google Shape;4942;p63" hidden="0"/>
            <p:cNvSpPr/>
            <p:nvPr isPhoto="0" userDrawn="0"/>
          </p:nvSpPr>
          <p:spPr bwMode="auto">
            <a:xfrm>
              <a:off x="6103700" y="1342750"/>
              <a:ext cx="62425" cy="53450"/>
            </a:xfrm>
            <a:custGeom>
              <a:avLst/>
              <a:gdLst/>
              <a:ahLst/>
              <a:cxnLst/>
              <a:rect l="l" t="t" r="r" b="b"/>
              <a:pathLst>
                <a:path w="2497" h="2138" fill="norm" stroke="1"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43" name="Google Shape;4943;p63" hidden="0"/>
            <p:cNvSpPr/>
            <p:nvPr isPhoto="0" userDrawn="0"/>
          </p:nvSpPr>
          <p:spPr bwMode="auto">
            <a:xfrm>
              <a:off x="6027500" y="2180700"/>
              <a:ext cx="62425" cy="53350"/>
            </a:xfrm>
            <a:custGeom>
              <a:avLst/>
              <a:gdLst/>
              <a:ahLst/>
              <a:cxnLst/>
              <a:rect l="l" t="t" r="r" b="b"/>
              <a:pathLst>
                <a:path w="2497" h="2134" fill="norm" stroke="1"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44" name="Google Shape;4944;p63" hidden="0"/>
            <p:cNvSpPr/>
            <p:nvPr isPhoto="0" userDrawn="0"/>
          </p:nvSpPr>
          <p:spPr bwMode="auto">
            <a:xfrm>
              <a:off x="6027500" y="1342750"/>
              <a:ext cx="62425" cy="53450"/>
            </a:xfrm>
            <a:custGeom>
              <a:avLst/>
              <a:gdLst/>
              <a:ahLst/>
              <a:cxnLst/>
              <a:rect l="l" t="t" r="r" b="b"/>
              <a:pathLst>
                <a:path w="2497" h="2138" fill="norm" stroke="1"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45" name="Google Shape;4945;p63" hidden="0"/>
            <p:cNvSpPr/>
            <p:nvPr isPhoto="0" userDrawn="0"/>
          </p:nvSpPr>
          <p:spPr bwMode="auto">
            <a:xfrm>
              <a:off x="5951475" y="2485550"/>
              <a:ext cx="62225" cy="53300"/>
            </a:xfrm>
            <a:custGeom>
              <a:avLst/>
              <a:gdLst/>
              <a:ahLst/>
              <a:cxnLst/>
              <a:rect l="l" t="t" r="r" b="b"/>
              <a:pathLst>
                <a:path w="2489" h="2132" fill="norm" stroke="1"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46" name="Google Shape;4946;p63" hidden="0"/>
            <p:cNvSpPr/>
            <p:nvPr isPhoto="0" userDrawn="0"/>
          </p:nvSpPr>
          <p:spPr bwMode="auto">
            <a:xfrm>
              <a:off x="5951475" y="2409350"/>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47" name="Google Shape;4947;p63" hidden="0"/>
            <p:cNvSpPr/>
            <p:nvPr isPhoto="0" userDrawn="0"/>
          </p:nvSpPr>
          <p:spPr bwMode="auto">
            <a:xfrm>
              <a:off x="5951475" y="2333125"/>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48" name="Google Shape;4948;p63" hidden="0"/>
            <p:cNvSpPr/>
            <p:nvPr isPhoto="0" userDrawn="0"/>
          </p:nvSpPr>
          <p:spPr bwMode="auto">
            <a:xfrm>
              <a:off x="5951475" y="2180700"/>
              <a:ext cx="62225" cy="53350"/>
            </a:xfrm>
            <a:custGeom>
              <a:avLst/>
              <a:gdLst/>
              <a:ahLst/>
              <a:cxnLst/>
              <a:rect l="l" t="t" r="r" b="b"/>
              <a:pathLst>
                <a:path w="2489" h="2134" fill="norm" stroke="1"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49" name="Google Shape;4949;p63" hidden="0"/>
            <p:cNvSpPr/>
            <p:nvPr isPhoto="0" userDrawn="0"/>
          </p:nvSpPr>
          <p:spPr bwMode="auto">
            <a:xfrm>
              <a:off x="5951475" y="1342750"/>
              <a:ext cx="62225" cy="53450"/>
            </a:xfrm>
            <a:custGeom>
              <a:avLst/>
              <a:gdLst/>
              <a:ahLst/>
              <a:cxnLst/>
              <a:rect l="l" t="t" r="r" b="b"/>
              <a:pathLst>
                <a:path w="2489" h="2138" fill="norm" stroke="1"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50" name="Google Shape;4950;p63" hidden="0"/>
            <p:cNvSpPr/>
            <p:nvPr isPhoto="0" userDrawn="0"/>
          </p:nvSpPr>
          <p:spPr bwMode="auto">
            <a:xfrm>
              <a:off x="5875274" y="2714000"/>
              <a:ext cx="62225" cy="53350"/>
            </a:xfrm>
            <a:custGeom>
              <a:avLst/>
              <a:gdLst/>
              <a:ahLst/>
              <a:cxnLst/>
              <a:rect l="l" t="t" r="r" b="b"/>
              <a:pathLst>
                <a:path w="2489" h="2134"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51" name="Google Shape;4951;p63" hidden="0"/>
            <p:cNvSpPr/>
            <p:nvPr isPhoto="0" userDrawn="0"/>
          </p:nvSpPr>
          <p:spPr bwMode="auto">
            <a:xfrm>
              <a:off x="5875274" y="2637775"/>
              <a:ext cx="62225" cy="53450"/>
            </a:xfrm>
            <a:custGeom>
              <a:avLst/>
              <a:gdLst/>
              <a:ahLst/>
              <a:cxnLst/>
              <a:rect l="l" t="t" r="r" b="b"/>
              <a:pathLst>
                <a:path w="2489" h="2138" fill="norm" stroke="1"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52" name="Google Shape;4952;p63" hidden="0"/>
            <p:cNvSpPr/>
            <p:nvPr isPhoto="0" userDrawn="0"/>
          </p:nvSpPr>
          <p:spPr bwMode="auto">
            <a:xfrm>
              <a:off x="5875274" y="2561575"/>
              <a:ext cx="62225" cy="53425"/>
            </a:xfrm>
            <a:custGeom>
              <a:avLst/>
              <a:gdLst/>
              <a:ahLst/>
              <a:cxnLst/>
              <a:rect l="l" t="t" r="r" b="b"/>
              <a:pathLst>
                <a:path w="2489"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53" name="Google Shape;4953;p63" hidden="0"/>
            <p:cNvSpPr/>
            <p:nvPr isPhoto="0" userDrawn="0"/>
          </p:nvSpPr>
          <p:spPr bwMode="auto">
            <a:xfrm>
              <a:off x="5875274" y="2485550"/>
              <a:ext cx="62225" cy="53300"/>
            </a:xfrm>
            <a:custGeom>
              <a:avLst/>
              <a:gdLst/>
              <a:ahLst/>
              <a:cxnLst/>
              <a:rect l="l" t="t" r="r" b="b"/>
              <a:pathLst>
                <a:path w="2489" h="2132" fill="norm" stroke="1"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54" name="Google Shape;4954;p63" hidden="0"/>
            <p:cNvSpPr/>
            <p:nvPr isPhoto="0" userDrawn="0"/>
          </p:nvSpPr>
          <p:spPr bwMode="auto">
            <a:xfrm>
              <a:off x="5875274" y="2333125"/>
              <a:ext cx="62225" cy="53450"/>
            </a:xfrm>
            <a:custGeom>
              <a:avLst/>
              <a:gdLst/>
              <a:ahLst/>
              <a:cxnLst/>
              <a:rect l="l" t="t" r="r" b="b"/>
              <a:pathLst>
                <a:path w="2489" h="2138" fill="norm" stroke="1"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55" name="Google Shape;4955;p63" hidden="0"/>
            <p:cNvSpPr/>
            <p:nvPr isPhoto="0" userDrawn="0"/>
          </p:nvSpPr>
          <p:spPr bwMode="auto">
            <a:xfrm>
              <a:off x="5875274" y="2256925"/>
              <a:ext cx="62350" cy="53425"/>
            </a:xfrm>
            <a:custGeom>
              <a:avLst/>
              <a:gdLst/>
              <a:ahLst/>
              <a:cxnLst/>
              <a:rect l="l" t="t" r="r" b="b"/>
              <a:pathLst>
                <a:path w="2494" h="2137" fill="norm" stroke="1"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56" name="Google Shape;4956;p63" hidden="0"/>
            <p:cNvSpPr/>
            <p:nvPr isPhoto="0" userDrawn="0"/>
          </p:nvSpPr>
          <p:spPr bwMode="auto">
            <a:xfrm>
              <a:off x="5875274" y="1342750"/>
              <a:ext cx="62225" cy="53450"/>
            </a:xfrm>
            <a:custGeom>
              <a:avLst/>
              <a:gdLst/>
              <a:ahLst/>
              <a:cxnLst/>
              <a:rect l="l" t="t" r="r" b="b"/>
              <a:pathLst>
                <a:path w="2489" h="2138" fill="norm" stroke="1"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57" name="Google Shape;4957;p63" hidden="0"/>
            <p:cNvSpPr/>
            <p:nvPr isPhoto="0" userDrawn="0"/>
          </p:nvSpPr>
          <p:spPr bwMode="auto">
            <a:xfrm>
              <a:off x="5799275" y="2714000"/>
              <a:ext cx="62200" cy="53350"/>
            </a:xfrm>
            <a:custGeom>
              <a:avLst/>
              <a:gdLst/>
              <a:ahLst/>
              <a:cxnLst/>
              <a:rect l="l" t="t" r="r" b="b"/>
              <a:pathLst>
                <a:path w="2488" h="2134" fill="norm" stroke="1"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58" name="Google Shape;4958;p63" hidden="0"/>
            <p:cNvSpPr/>
            <p:nvPr isPhoto="0" userDrawn="0"/>
          </p:nvSpPr>
          <p:spPr bwMode="auto">
            <a:xfrm>
              <a:off x="5799275" y="1342750"/>
              <a:ext cx="62200" cy="53450"/>
            </a:xfrm>
            <a:custGeom>
              <a:avLst/>
              <a:gdLst/>
              <a:ahLst/>
              <a:cxnLst/>
              <a:rect l="l" t="t" r="r" b="b"/>
              <a:pathLst>
                <a:path w="2488" h="2138" fill="norm" stroke="1"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59" name="Google Shape;4959;p63" hidden="0"/>
            <p:cNvSpPr/>
            <p:nvPr isPhoto="0" userDrawn="0"/>
          </p:nvSpPr>
          <p:spPr bwMode="auto">
            <a:xfrm>
              <a:off x="5799125" y="1190550"/>
              <a:ext cx="62350" cy="53425"/>
            </a:xfrm>
            <a:custGeom>
              <a:avLst/>
              <a:gdLst/>
              <a:ahLst/>
              <a:cxnLst/>
              <a:rect l="l" t="t" r="r" b="b"/>
              <a:pathLst>
                <a:path w="2494" h="2137" fill="norm" stroke="1"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60" name="Google Shape;4960;p63" hidden="0"/>
            <p:cNvSpPr/>
            <p:nvPr isPhoto="0" userDrawn="0"/>
          </p:nvSpPr>
          <p:spPr bwMode="auto">
            <a:xfrm>
              <a:off x="5723049" y="3094850"/>
              <a:ext cx="62225" cy="53350"/>
            </a:xfrm>
            <a:custGeom>
              <a:avLst/>
              <a:gdLst/>
              <a:ahLst/>
              <a:cxnLst/>
              <a:rect l="l" t="t" r="r" b="b"/>
              <a:pathLst>
                <a:path w="2489" h="2134" fill="norm" stroke="1"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61" name="Google Shape;4961;p63" hidden="0"/>
            <p:cNvSpPr/>
            <p:nvPr isPhoto="0" userDrawn="0"/>
          </p:nvSpPr>
          <p:spPr bwMode="auto">
            <a:xfrm>
              <a:off x="5723049" y="3018650"/>
              <a:ext cx="62225" cy="53425"/>
            </a:xfrm>
            <a:custGeom>
              <a:avLst/>
              <a:gdLst/>
              <a:ahLst/>
              <a:cxnLst/>
              <a:rect l="l" t="t" r="r" b="b"/>
              <a:pathLst>
                <a:path w="2489" h="2137" fill="norm" stroke="1"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62" name="Google Shape;4962;p63" hidden="0"/>
            <p:cNvSpPr/>
            <p:nvPr isPhoto="0" userDrawn="0"/>
          </p:nvSpPr>
          <p:spPr bwMode="auto">
            <a:xfrm>
              <a:off x="5723049" y="2942425"/>
              <a:ext cx="62225" cy="53450"/>
            </a:xfrm>
            <a:custGeom>
              <a:avLst/>
              <a:gdLst/>
              <a:ahLst/>
              <a:cxnLst/>
              <a:rect l="l" t="t" r="r" b="b"/>
              <a:pathLst>
                <a:path w="2489" h="2138" fill="norm" stroke="1"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63" name="Google Shape;4963;p63" hidden="0"/>
            <p:cNvSpPr/>
            <p:nvPr isPhoto="0" userDrawn="0"/>
          </p:nvSpPr>
          <p:spPr bwMode="auto">
            <a:xfrm>
              <a:off x="5723049" y="2714000"/>
              <a:ext cx="62225" cy="53350"/>
            </a:xfrm>
            <a:custGeom>
              <a:avLst/>
              <a:gdLst/>
              <a:ahLst/>
              <a:cxnLst/>
              <a:rect l="l" t="t" r="r" b="b"/>
              <a:pathLst>
                <a:path w="2489" h="2134" fill="norm" stroke="1"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64" name="Google Shape;4964;p63" hidden="0"/>
            <p:cNvSpPr/>
            <p:nvPr isPhoto="0" userDrawn="0"/>
          </p:nvSpPr>
          <p:spPr bwMode="auto">
            <a:xfrm>
              <a:off x="5723049" y="1342750"/>
              <a:ext cx="62225" cy="53450"/>
            </a:xfrm>
            <a:custGeom>
              <a:avLst/>
              <a:gdLst/>
              <a:ahLst/>
              <a:cxnLst/>
              <a:rect l="l" t="t" r="r" b="b"/>
              <a:pathLst>
                <a:path w="2489" h="2138" fill="norm" stroke="1"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65" name="Google Shape;4965;p63" hidden="0"/>
            <p:cNvSpPr/>
            <p:nvPr isPhoto="0" userDrawn="0"/>
          </p:nvSpPr>
          <p:spPr bwMode="auto">
            <a:xfrm>
              <a:off x="5722900" y="1190550"/>
              <a:ext cx="62375" cy="53425"/>
            </a:xfrm>
            <a:custGeom>
              <a:avLst/>
              <a:gdLst/>
              <a:ahLst/>
              <a:cxnLst/>
              <a:rect l="l" t="t" r="r" b="b"/>
              <a:pathLst>
                <a:path w="2495" h="2137" fill="norm" stroke="1"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66" name="Google Shape;4966;p63" hidden="0"/>
            <p:cNvSpPr/>
            <p:nvPr isPhoto="0" userDrawn="0"/>
          </p:nvSpPr>
          <p:spPr bwMode="auto">
            <a:xfrm>
              <a:off x="5646825" y="3018650"/>
              <a:ext cx="62225" cy="53425"/>
            </a:xfrm>
            <a:custGeom>
              <a:avLst/>
              <a:gdLst/>
              <a:ahLst/>
              <a:cxnLst/>
              <a:rect l="l" t="t" r="r" b="b"/>
              <a:pathLst>
                <a:path w="2489" h="2137" fill="norm" stroke="1"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67" name="Google Shape;4967;p63" hidden="0"/>
            <p:cNvSpPr/>
            <p:nvPr isPhoto="0" userDrawn="0"/>
          </p:nvSpPr>
          <p:spPr bwMode="auto">
            <a:xfrm>
              <a:off x="5646825" y="2866425"/>
              <a:ext cx="62225" cy="53275"/>
            </a:xfrm>
            <a:custGeom>
              <a:avLst/>
              <a:gdLst/>
              <a:ahLst/>
              <a:cxnLst/>
              <a:rect l="l" t="t" r="r" b="b"/>
              <a:pathLst>
                <a:path w="2489" h="2131" fill="norm" stroke="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68" name="Google Shape;4968;p63" hidden="0"/>
            <p:cNvSpPr/>
            <p:nvPr isPhoto="0" userDrawn="0"/>
          </p:nvSpPr>
          <p:spPr bwMode="auto">
            <a:xfrm>
              <a:off x="5646825" y="2790200"/>
              <a:ext cx="62225" cy="53350"/>
            </a:xfrm>
            <a:custGeom>
              <a:avLst/>
              <a:gdLst/>
              <a:ahLst/>
              <a:cxnLst/>
              <a:rect l="l" t="t" r="r" b="b"/>
              <a:pathLst>
                <a:path w="2489" h="2134" fill="norm" stroke="1"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69" name="Google Shape;4969;p63" hidden="0"/>
            <p:cNvSpPr/>
            <p:nvPr isPhoto="0" userDrawn="0"/>
          </p:nvSpPr>
          <p:spPr bwMode="auto">
            <a:xfrm>
              <a:off x="5646825" y="1342750"/>
              <a:ext cx="62225" cy="53450"/>
            </a:xfrm>
            <a:custGeom>
              <a:avLst/>
              <a:gdLst/>
              <a:ahLst/>
              <a:cxnLst/>
              <a:rect l="l" t="t" r="r" b="b"/>
              <a:pathLst>
                <a:path w="2489" h="2138" fill="norm" stroke="1"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70" name="Google Shape;4970;p63" hidden="0"/>
            <p:cNvSpPr/>
            <p:nvPr isPhoto="0" userDrawn="0"/>
          </p:nvSpPr>
          <p:spPr bwMode="auto">
            <a:xfrm>
              <a:off x="5646825" y="1266550"/>
              <a:ext cx="62225" cy="53450"/>
            </a:xfrm>
            <a:custGeom>
              <a:avLst/>
              <a:gdLst/>
              <a:ahLst/>
              <a:cxnLst/>
              <a:rect l="l" t="t" r="r" b="b"/>
              <a:pathLst>
                <a:path w="2489" h="2138" fill="norm" stroke="1"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71" name="Google Shape;4971;p63" hidden="0"/>
            <p:cNvSpPr/>
            <p:nvPr isPhoto="0" userDrawn="0"/>
          </p:nvSpPr>
          <p:spPr bwMode="auto">
            <a:xfrm>
              <a:off x="5646700" y="1190550"/>
              <a:ext cx="62350" cy="53425"/>
            </a:xfrm>
            <a:custGeom>
              <a:avLst/>
              <a:gdLst/>
              <a:ahLst/>
              <a:cxnLst/>
              <a:rect l="l" t="t" r="r" b="b"/>
              <a:pathLst>
                <a:path w="2494" h="2137" fill="norm" stroke="1"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72" name="Google Shape;4972;p63" hidden="0"/>
            <p:cNvSpPr/>
            <p:nvPr isPhoto="0" userDrawn="0"/>
          </p:nvSpPr>
          <p:spPr bwMode="auto">
            <a:xfrm>
              <a:off x="5570625" y="3018650"/>
              <a:ext cx="62200" cy="53425"/>
            </a:xfrm>
            <a:custGeom>
              <a:avLst/>
              <a:gdLst/>
              <a:ahLst/>
              <a:cxnLst/>
              <a:rect l="l" t="t" r="r" b="b"/>
              <a:pathLst>
                <a:path w="2488" h="2137" fill="norm" stroke="1"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73" name="Google Shape;4973;p63" hidden="0"/>
            <p:cNvSpPr/>
            <p:nvPr isPhoto="0" userDrawn="0"/>
          </p:nvSpPr>
          <p:spPr bwMode="auto">
            <a:xfrm>
              <a:off x="5570625" y="2942425"/>
              <a:ext cx="62200" cy="53450"/>
            </a:xfrm>
            <a:custGeom>
              <a:avLst/>
              <a:gdLst/>
              <a:ahLst/>
              <a:cxnLst/>
              <a:rect l="l" t="t" r="r" b="b"/>
              <a:pathLst>
                <a:path w="2488" h="2138" fill="norm" stroke="1"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74" name="Google Shape;4974;p63" hidden="0"/>
            <p:cNvSpPr/>
            <p:nvPr isPhoto="0" userDrawn="0"/>
          </p:nvSpPr>
          <p:spPr bwMode="auto">
            <a:xfrm>
              <a:off x="5570475" y="1190550"/>
              <a:ext cx="62350" cy="53325"/>
            </a:xfrm>
            <a:custGeom>
              <a:avLst/>
              <a:gdLst/>
              <a:ahLst/>
              <a:cxnLst/>
              <a:rect l="l" t="t" r="r" b="b"/>
              <a:pathLst>
                <a:path w="2494" h="2133" fill="norm" stroke="1"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75" name="Google Shape;4975;p63" hidden="0"/>
            <p:cNvSpPr/>
            <p:nvPr isPhoto="0" userDrawn="0"/>
          </p:nvSpPr>
          <p:spPr bwMode="auto">
            <a:xfrm>
              <a:off x="5494400" y="2942425"/>
              <a:ext cx="62225" cy="53450"/>
            </a:xfrm>
            <a:custGeom>
              <a:avLst/>
              <a:gdLst/>
              <a:ahLst/>
              <a:cxnLst/>
              <a:rect l="l" t="t" r="r" b="b"/>
              <a:pathLst>
                <a:path w="2489" h="2138" fill="norm" stroke="1"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76" name="Google Shape;4976;p63" hidden="0"/>
            <p:cNvSpPr/>
            <p:nvPr isPhoto="0" userDrawn="0"/>
          </p:nvSpPr>
          <p:spPr bwMode="auto">
            <a:xfrm>
              <a:off x="5494400" y="2866425"/>
              <a:ext cx="62225" cy="53275"/>
            </a:xfrm>
            <a:custGeom>
              <a:avLst/>
              <a:gdLst/>
              <a:ahLst/>
              <a:cxnLst/>
              <a:rect l="l" t="t" r="r" b="b"/>
              <a:pathLst>
                <a:path w="2489" h="2131" fill="norm" stroke="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77" name="Google Shape;4977;p63" hidden="0"/>
            <p:cNvSpPr/>
            <p:nvPr isPhoto="0" userDrawn="0"/>
          </p:nvSpPr>
          <p:spPr bwMode="auto">
            <a:xfrm>
              <a:off x="5494275" y="1190550"/>
              <a:ext cx="62350" cy="53325"/>
            </a:xfrm>
            <a:custGeom>
              <a:avLst/>
              <a:gdLst/>
              <a:ahLst/>
              <a:cxnLst/>
              <a:rect l="l" t="t" r="r" b="b"/>
              <a:pathLst>
                <a:path w="2494" h="2133" fill="norm" stroke="1"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78" name="Google Shape;4978;p63" hidden="0"/>
            <p:cNvSpPr/>
            <p:nvPr isPhoto="0" userDrawn="0"/>
          </p:nvSpPr>
          <p:spPr bwMode="auto">
            <a:xfrm>
              <a:off x="5418200" y="2866425"/>
              <a:ext cx="62425" cy="53275"/>
            </a:xfrm>
            <a:custGeom>
              <a:avLst/>
              <a:gdLst/>
              <a:ahLst/>
              <a:cxnLst/>
              <a:rect l="l" t="t" r="r" b="b"/>
              <a:pathLst>
                <a:path w="2497" h="2131" fill="norm" stroke="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79" name="Google Shape;4979;p63" hidden="0"/>
            <p:cNvSpPr/>
            <p:nvPr isPhoto="0" userDrawn="0"/>
          </p:nvSpPr>
          <p:spPr bwMode="auto">
            <a:xfrm>
              <a:off x="5418200" y="2790200"/>
              <a:ext cx="62425" cy="53350"/>
            </a:xfrm>
            <a:custGeom>
              <a:avLst/>
              <a:gdLst/>
              <a:ahLst/>
              <a:cxnLst/>
              <a:rect l="l" t="t" r="r" b="b"/>
              <a:pathLst>
                <a:path w="2497" h="2134" fill="norm" stroke="1"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80" name="Google Shape;4980;p63" hidden="0"/>
            <p:cNvSpPr/>
            <p:nvPr isPhoto="0" userDrawn="0"/>
          </p:nvSpPr>
          <p:spPr bwMode="auto">
            <a:xfrm>
              <a:off x="5418200" y="1266550"/>
              <a:ext cx="62425" cy="53450"/>
            </a:xfrm>
            <a:custGeom>
              <a:avLst/>
              <a:gdLst/>
              <a:ahLst/>
              <a:cxnLst/>
              <a:rect l="l" t="t" r="r" b="b"/>
              <a:pathLst>
                <a:path w="2497" h="2138" fill="norm" stroke="1"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81" name="Google Shape;4981;p63" hidden="0"/>
            <p:cNvSpPr/>
            <p:nvPr isPhoto="0" userDrawn="0"/>
          </p:nvSpPr>
          <p:spPr bwMode="auto">
            <a:xfrm>
              <a:off x="5418200" y="1190550"/>
              <a:ext cx="62425" cy="53325"/>
            </a:xfrm>
            <a:custGeom>
              <a:avLst/>
              <a:gdLst/>
              <a:ahLst/>
              <a:cxnLst/>
              <a:rect l="l" t="t" r="r" b="b"/>
              <a:pathLst>
                <a:path w="2497" h="2133" fill="norm" stroke="1"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82" name="Google Shape;4982;p63" hidden="0"/>
            <p:cNvSpPr/>
            <p:nvPr isPhoto="0" userDrawn="0"/>
          </p:nvSpPr>
          <p:spPr bwMode="auto">
            <a:xfrm>
              <a:off x="5341975" y="2714000"/>
              <a:ext cx="62425" cy="53350"/>
            </a:xfrm>
            <a:custGeom>
              <a:avLst/>
              <a:gdLst/>
              <a:ahLst/>
              <a:cxnLst/>
              <a:rect l="l" t="t" r="r" b="b"/>
              <a:pathLst>
                <a:path w="2497" h="2134" fill="norm" stroke="1"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83" name="Google Shape;4983;p63" hidden="0"/>
            <p:cNvSpPr/>
            <p:nvPr isPhoto="0" userDrawn="0"/>
          </p:nvSpPr>
          <p:spPr bwMode="auto">
            <a:xfrm>
              <a:off x="5341975" y="1266550"/>
              <a:ext cx="62425" cy="53450"/>
            </a:xfrm>
            <a:custGeom>
              <a:avLst/>
              <a:gdLst/>
              <a:ahLst/>
              <a:cxnLst/>
              <a:rect l="l" t="t" r="r" b="b"/>
              <a:pathLst>
                <a:path w="2497" h="2138" fill="norm" stroke="1"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84" name="Google Shape;4984;p63" hidden="0"/>
            <p:cNvSpPr/>
            <p:nvPr isPhoto="0" userDrawn="0"/>
          </p:nvSpPr>
          <p:spPr bwMode="auto">
            <a:xfrm>
              <a:off x="5265775" y="2790200"/>
              <a:ext cx="62200" cy="53350"/>
            </a:xfrm>
            <a:custGeom>
              <a:avLst/>
              <a:gdLst/>
              <a:ahLst/>
              <a:cxnLst/>
              <a:rect l="l" t="t" r="r" b="b"/>
              <a:pathLst>
                <a:path w="2488" h="2134" fill="norm" stroke="1"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85" name="Google Shape;4985;p63" hidden="0"/>
            <p:cNvSpPr/>
            <p:nvPr isPhoto="0" userDrawn="0"/>
          </p:nvSpPr>
          <p:spPr bwMode="auto">
            <a:xfrm>
              <a:off x="5265775" y="2714000"/>
              <a:ext cx="62200" cy="53350"/>
            </a:xfrm>
            <a:custGeom>
              <a:avLst/>
              <a:gdLst/>
              <a:ahLst/>
              <a:cxnLst/>
              <a:rect l="l" t="t" r="r" b="b"/>
              <a:pathLst>
                <a:path w="2488" h="2134" fill="norm" stroke="1"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86" name="Google Shape;4986;p63" hidden="0"/>
            <p:cNvSpPr/>
            <p:nvPr isPhoto="0" userDrawn="0"/>
          </p:nvSpPr>
          <p:spPr bwMode="auto">
            <a:xfrm>
              <a:off x="5265775" y="1266550"/>
              <a:ext cx="62200" cy="53450"/>
            </a:xfrm>
            <a:custGeom>
              <a:avLst/>
              <a:gdLst/>
              <a:ahLst/>
              <a:cxnLst/>
              <a:rect l="l" t="t" r="r" b="b"/>
              <a:pathLst>
                <a:path w="2488" h="2138" fill="norm" stroke="1"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87" name="Google Shape;4987;p63" hidden="0"/>
            <p:cNvSpPr/>
            <p:nvPr isPhoto="0" userDrawn="0"/>
          </p:nvSpPr>
          <p:spPr bwMode="auto">
            <a:xfrm>
              <a:off x="5189550" y="2866425"/>
              <a:ext cx="62425" cy="53275"/>
            </a:xfrm>
            <a:custGeom>
              <a:avLst/>
              <a:gdLst/>
              <a:ahLst/>
              <a:cxnLst/>
              <a:rect l="l" t="t" r="r" b="b"/>
              <a:pathLst>
                <a:path w="2497" h="2131" fill="norm" stroke="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88" name="Google Shape;4988;p63" hidden="0"/>
            <p:cNvSpPr/>
            <p:nvPr isPhoto="0" userDrawn="0"/>
          </p:nvSpPr>
          <p:spPr bwMode="auto">
            <a:xfrm>
              <a:off x="5189550" y="2790200"/>
              <a:ext cx="62225" cy="53350"/>
            </a:xfrm>
            <a:custGeom>
              <a:avLst/>
              <a:gdLst/>
              <a:ahLst/>
              <a:cxnLst/>
              <a:rect l="l" t="t" r="r" b="b"/>
              <a:pathLst>
                <a:path w="2489" h="2134" fill="norm" stroke="1"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89" name="Google Shape;4989;p63" hidden="0"/>
            <p:cNvSpPr/>
            <p:nvPr isPhoto="0" userDrawn="0"/>
          </p:nvSpPr>
          <p:spPr bwMode="auto">
            <a:xfrm>
              <a:off x="5189550" y="1342750"/>
              <a:ext cx="62225" cy="53350"/>
            </a:xfrm>
            <a:custGeom>
              <a:avLst/>
              <a:gdLst/>
              <a:ahLst/>
              <a:cxnLst/>
              <a:rect l="l" t="t" r="r" b="b"/>
              <a:pathLst>
                <a:path w="2489" h="2134" fill="norm" stroke="1"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90" name="Google Shape;4990;p63" hidden="0"/>
            <p:cNvSpPr/>
            <p:nvPr isPhoto="0" userDrawn="0"/>
          </p:nvSpPr>
          <p:spPr bwMode="auto">
            <a:xfrm>
              <a:off x="5113350" y="3094850"/>
              <a:ext cx="62400" cy="53350"/>
            </a:xfrm>
            <a:custGeom>
              <a:avLst/>
              <a:gdLst/>
              <a:ahLst/>
              <a:cxnLst/>
              <a:rect l="l" t="t" r="r" b="b"/>
              <a:pathLst>
                <a:path w="2496" h="2134" fill="norm" stroke="1"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91" name="Google Shape;4991;p63" hidden="0"/>
            <p:cNvSpPr/>
            <p:nvPr isPhoto="0" userDrawn="0"/>
          </p:nvSpPr>
          <p:spPr bwMode="auto">
            <a:xfrm>
              <a:off x="5113350" y="3018650"/>
              <a:ext cx="62400" cy="53425"/>
            </a:xfrm>
            <a:custGeom>
              <a:avLst/>
              <a:gdLst/>
              <a:ahLst/>
              <a:cxnLst/>
              <a:rect l="l" t="t" r="r" b="b"/>
              <a:pathLst>
                <a:path w="2496" h="2137" fill="norm" stroke="1"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92" name="Google Shape;4992;p63" hidden="0"/>
            <p:cNvSpPr/>
            <p:nvPr isPhoto="0" userDrawn="0"/>
          </p:nvSpPr>
          <p:spPr bwMode="auto">
            <a:xfrm>
              <a:off x="5113350" y="2942425"/>
              <a:ext cx="62400" cy="53450"/>
            </a:xfrm>
            <a:custGeom>
              <a:avLst/>
              <a:gdLst/>
              <a:ahLst/>
              <a:cxnLst/>
              <a:rect l="l" t="t" r="r" b="b"/>
              <a:pathLst>
                <a:path w="2496" h="2138" fill="norm" stroke="1"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93" name="Google Shape;4993;p63" hidden="0"/>
            <p:cNvSpPr/>
            <p:nvPr isPhoto="0" userDrawn="0"/>
          </p:nvSpPr>
          <p:spPr bwMode="auto">
            <a:xfrm>
              <a:off x="5113350" y="2866425"/>
              <a:ext cx="62400" cy="53275"/>
            </a:xfrm>
            <a:custGeom>
              <a:avLst/>
              <a:gdLst/>
              <a:ahLst/>
              <a:cxnLst/>
              <a:rect l="l" t="t" r="r" b="b"/>
              <a:pathLst>
                <a:path w="2496" h="2131" fill="norm" stroke="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94" name="Google Shape;4994;p63" hidden="0"/>
            <p:cNvSpPr/>
            <p:nvPr isPhoto="0" userDrawn="0"/>
          </p:nvSpPr>
          <p:spPr bwMode="auto">
            <a:xfrm>
              <a:off x="5113350" y="2790200"/>
              <a:ext cx="62400" cy="53350"/>
            </a:xfrm>
            <a:custGeom>
              <a:avLst/>
              <a:gdLst/>
              <a:ahLst/>
              <a:cxnLst/>
              <a:rect l="l" t="t" r="r" b="b"/>
              <a:pathLst>
                <a:path w="2496" h="2134" fill="norm" stroke="1"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95" name="Google Shape;4995;p63" hidden="0"/>
            <p:cNvSpPr/>
            <p:nvPr isPhoto="0" userDrawn="0"/>
          </p:nvSpPr>
          <p:spPr bwMode="auto">
            <a:xfrm>
              <a:off x="5113350" y="2714000"/>
              <a:ext cx="62400" cy="53350"/>
            </a:xfrm>
            <a:custGeom>
              <a:avLst/>
              <a:gdLst/>
              <a:ahLst/>
              <a:cxnLst/>
              <a:rect l="l" t="t" r="r" b="b"/>
              <a:pathLst>
                <a:path w="2496" h="2134" fill="norm" stroke="1"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96" name="Google Shape;4996;p63" hidden="0"/>
            <p:cNvSpPr/>
            <p:nvPr isPhoto="0" userDrawn="0"/>
          </p:nvSpPr>
          <p:spPr bwMode="auto">
            <a:xfrm>
              <a:off x="5113350" y="1418975"/>
              <a:ext cx="62400" cy="53350"/>
            </a:xfrm>
            <a:custGeom>
              <a:avLst/>
              <a:gdLst/>
              <a:ahLst/>
              <a:cxnLst/>
              <a:rect l="l" t="t" r="r" b="b"/>
              <a:pathLst>
                <a:path w="2496" h="2134" fill="norm" stroke="1"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97" name="Google Shape;4997;p63" hidden="0"/>
            <p:cNvSpPr/>
            <p:nvPr isPhoto="0" userDrawn="0"/>
          </p:nvSpPr>
          <p:spPr bwMode="auto">
            <a:xfrm>
              <a:off x="5113350" y="1342750"/>
              <a:ext cx="62400" cy="53450"/>
            </a:xfrm>
            <a:custGeom>
              <a:avLst/>
              <a:gdLst/>
              <a:ahLst/>
              <a:cxnLst/>
              <a:rect l="l" t="t" r="r" b="b"/>
              <a:pathLst>
                <a:path w="2496" h="2138" fill="norm" stroke="1"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98" name="Google Shape;4998;p63" hidden="0"/>
            <p:cNvSpPr/>
            <p:nvPr isPhoto="0" userDrawn="0"/>
          </p:nvSpPr>
          <p:spPr bwMode="auto">
            <a:xfrm>
              <a:off x="5037325" y="3018650"/>
              <a:ext cx="62225" cy="53425"/>
            </a:xfrm>
            <a:custGeom>
              <a:avLst/>
              <a:gdLst/>
              <a:ahLst/>
              <a:cxnLst/>
              <a:rect l="l" t="t" r="r" b="b"/>
              <a:pathLst>
                <a:path w="2489" h="2137" fill="norm" stroke="1"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4999" name="Google Shape;4999;p63" hidden="0"/>
            <p:cNvSpPr/>
            <p:nvPr isPhoto="0" userDrawn="0"/>
          </p:nvSpPr>
          <p:spPr bwMode="auto">
            <a:xfrm>
              <a:off x="5037325" y="2942425"/>
              <a:ext cx="62225" cy="53450"/>
            </a:xfrm>
            <a:custGeom>
              <a:avLst/>
              <a:gdLst/>
              <a:ahLst/>
              <a:cxnLst/>
              <a:rect l="l" t="t" r="r" b="b"/>
              <a:pathLst>
                <a:path w="2489" h="2138" fill="norm" stroke="1"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00" name="Google Shape;5000;p63" hidden="0"/>
            <p:cNvSpPr/>
            <p:nvPr isPhoto="0" userDrawn="0"/>
          </p:nvSpPr>
          <p:spPr bwMode="auto">
            <a:xfrm>
              <a:off x="5037325" y="2866425"/>
              <a:ext cx="62225" cy="53275"/>
            </a:xfrm>
            <a:custGeom>
              <a:avLst/>
              <a:gdLst/>
              <a:ahLst/>
              <a:cxnLst/>
              <a:rect l="l" t="t" r="r" b="b"/>
              <a:pathLst>
                <a:path w="2489" h="2131" fill="norm" stroke="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01" name="Google Shape;5001;p63" hidden="0"/>
            <p:cNvSpPr/>
            <p:nvPr isPhoto="0" userDrawn="0"/>
          </p:nvSpPr>
          <p:spPr bwMode="auto">
            <a:xfrm>
              <a:off x="5037325" y="2790200"/>
              <a:ext cx="62225" cy="53350"/>
            </a:xfrm>
            <a:custGeom>
              <a:avLst/>
              <a:gdLst/>
              <a:ahLst/>
              <a:cxnLst/>
              <a:rect l="l" t="t" r="r" b="b"/>
              <a:pathLst>
                <a:path w="2489" h="2134" fill="norm" stroke="1"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02" name="Google Shape;5002;p63" hidden="0"/>
            <p:cNvSpPr/>
            <p:nvPr isPhoto="0" userDrawn="0"/>
          </p:nvSpPr>
          <p:spPr bwMode="auto">
            <a:xfrm>
              <a:off x="5037325" y="2714000"/>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03" name="Google Shape;5003;p63" hidden="0"/>
            <p:cNvSpPr/>
            <p:nvPr isPhoto="0" userDrawn="0"/>
          </p:nvSpPr>
          <p:spPr bwMode="auto">
            <a:xfrm>
              <a:off x="5037325" y="2637775"/>
              <a:ext cx="62225" cy="53450"/>
            </a:xfrm>
            <a:custGeom>
              <a:avLst/>
              <a:gdLst/>
              <a:ahLst/>
              <a:cxnLst/>
              <a:rect l="l" t="t" r="r" b="b"/>
              <a:pathLst>
                <a:path w="2489" h="2138" fill="norm" stroke="1"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04" name="Google Shape;5004;p63" hidden="0"/>
            <p:cNvSpPr/>
            <p:nvPr isPhoto="0" userDrawn="0"/>
          </p:nvSpPr>
          <p:spPr bwMode="auto">
            <a:xfrm>
              <a:off x="5037325" y="1495200"/>
              <a:ext cx="62225" cy="53325"/>
            </a:xfrm>
            <a:custGeom>
              <a:avLst/>
              <a:gdLst/>
              <a:ahLst/>
              <a:cxnLst/>
              <a:rect l="l" t="t" r="r" b="b"/>
              <a:pathLst>
                <a:path w="2489" h="2133" fill="norm" stroke="1"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05" name="Google Shape;5005;p63" hidden="0"/>
            <p:cNvSpPr/>
            <p:nvPr isPhoto="0" userDrawn="0"/>
          </p:nvSpPr>
          <p:spPr bwMode="auto">
            <a:xfrm>
              <a:off x="4961125" y="2714000"/>
              <a:ext cx="62200" cy="53350"/>
            </a:xfrm>
            <a:custGeom>
              <a:avLst/>
              <a:gdLst/>
              <a:ahLst/>
              <a:cxnLst/>
              <a:rect l="l" t="t" r="r" b="b"/>
              <a:pathLst>
                <a:path w="2488" h="2134"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06" name="Google Shape;5006;p63" hidden="0"/>
            <p:cNvSpPr/>
            <p:nvPr isPhoto="0" userDrawn="0"/>
          </p:nvSpPr>
          <p:spPr bwMode="auto">
            <a:xfrm>
              <a:off x="4961125" y="2637775"/>
              <a:ext cx="62200" cy="53450"/>
            </a:xfrm>
            <a:custGeom>
              <a:avLst/>
              <a:gdLst/>
              <a:ahLst/>
              <a:cxnLst/>
              <a:rect l="l" t="t" r="r" b="b"/>
              <a:pathLst>
                <a:path w="2488"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07" name="Google Shape;5007;p63" hidden="0"/>
            <p:cNvSpPr/>
            <p:nvPr isPhoto="0" userDrawn="0"/>
          </p:nvSpPr>
          <p:spPr bwMode="auto">
            <a:xfrm>
              <a:off x="4961125" y="149520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08" name="Google Shape;5008;p63" hidden="0"/>
            <p:cNvSpPr/>
            <p:nvPr isPhoto="0" userDrawn="0"/>
          </p:nvSpPr>
          <p:spPr bwMode="auto">
            <a:xfrm>
              <a:off x="4961125" y="141897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09" name="Google Shape;5009;p63" hidden="0"/>
            <p:cNvSpPr/>
            <p:nvPr isPhoto="0" userDrawn="0"/>
          </p:nvSpPr>
          <p:spPr bwMode="auto">
            <a:xfrm>
              <a:off x="4961125" y="1342750"/>
              <a:ext cx="62200" cy="53450"/>
            </a:xfrm>
            <a:custGeom>
              <a:avLst/>
              <a:gdLst/>
              <a:ahLst/>
              <a:cxnLst/>
              <a:rect l="l" t="t" r="r" b="b"/>
              <a:pathLst>
                <a:path w="2488"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10" name="Google Shape;5010;p63" hidden="0"/>
            <p:cNvSpPr/>
            <p:nvPr isPhoto="0" userDrawn="0"/>
          </p:nvSpPr>
          <p:spPr bwMode="auto">
            <a:xfrm>
              <a:off x="4961125" y="1266550"/>
              <a:ext cx="62200" cy="53450"/>
            </a:xfrm>
            <a:custGeom>
              <a:avLst/>
              <a:gdLst/>
              <a:ahLst/>
              <a:cxnLst/>
              <a:rect l="l" t="t" r="r" b="b"/>
              <a:pathLst>
                <a:path w="2488" h="2138" fill="norm" stroke="1"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11" name="Google Shape;5011;p63" hidden="0"/>
            <p:cNvSpPr/>
            <p:nvPr isPhoto="0" userDrawn="0"/>
          </p:nvSpPr>
          <p:spPr bwMode="auto">
            <a:xfrm>
              <a:off x="4884900" y="2637775"/>
              <a:ext cx="62225" cy="53450"/>
            </a:xfrm>
            <a:custGeom>
              <a:avLst/>
              <a:gdLst/>
              <a:ahLst/>
              <a:cxnLst/>
              <a:rect l="l" t="t" r="r" b="b"/>
              <a:pathLst>
                <a:path w="2489" h="2138" fill="norm" stroke="1"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12" name="Google Shape;5012;p63" hidden="0"/>
            <p:cNvSpPr/>
            <p:nvPr isPhoto="0" userDrawn="0"/>
          </p:nvSpPr>
          <p:spPr bwMode="auto">
            <a:xfrm>
              <a:off x="4884900" y="1418975"/>
              <a:ext cx="62225" cy="53350"/>
            </a:xfrm>
            <a:custGeom>
              <a:avLst/>
              <a:gdLst/>
              <a:ahLst/>
              <a:cxnLst/>
              <a:rect l="l" t="t" r="r" b="b"/>
              <a:pathLst>
                <a:path w="2489" h="2134" fill="norm" stroke="1"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13" name="Google Shape;5013;p63" hidden="0"/>
            <p:cNvSpPr/>
            <p:nvPr isPhoto="0" userDrawn="0"/>
          </p:nvSpPr>
          <p:spPr bwMode="auto">
            <a:xfrm>
              <a:off x="4884900" y="134275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14" name="Google Shape;5014;p63" hidden="0"/>
            <p:cNvSpPr/>
            <p:nvPr isPhoto="0" userDrawn="0"/>
          </p:nvSpPr>
          <p:spPr bwMode="auto">
            <a:xfrm>
              <a:off x="4884900" y="119055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15" name="Google Shape;5015;p63" hidden="0"/>
            <p:cNvSpPr/>
            <p:nvPr isPhoto="0" userDrawn="0"/>
          </p:nvSpPr>
          <p:spPr bwMode="auto">
            <a:xfrm>
              <a:off x="4808700" y="2637775"/>
              <a:ext cx="62400" cy="53450"/>
            </a:xfrm>
            <a:custGeom>
              <a:avLst/>
              <a:gdLst/>
              <a:ahLst/>
              <a:cxnLst/>
              <a:rect l="l" t="t" r="r" b="b"/>
              <a:pathLst>
                <a:path w="2496" h="2138" fill="norm" stroke="1"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16" name="Google Shape;5016;p63" hidden="0"/>
            <p:cNvSpPr/>
            <p:nvPr isPhoto="0" userDrawn="0"/>
          </p:nvSpPr>
          <p:spPr bwMode="auto">
            <a:xfrm>
              <a:off x="4808700" y="2561575"/>
              <a:ext cx="62400" cy="53425"/>
            </a:xfrm>
            <a:custGeom>
              <a:avLst/>
              <a:gdLst/>
              <a:ahLst/>
              <a:cxnLst/>
              <a:rect l="l" t="t" r="r" b="b"/>
              <a:pathLst>
                <a:path w="2496"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17" name="Google Shape;5017;p63" hidden="0"/>
            <p:cNvSpPr/>
            <p:nvPr isPhoto="0" userDrawn="0"/>
          </p:nvSpPr>
          <p:spPr bwMode="auto">
            <a:xfrm>
              <a:off x="4808700" y="1418975"/>
              <a:ext cx="62400" cy="53350"/>
            </a:xfrm>
            <a:custGeom>
              <a:avLst/>
              <a:gdLst/>
              <a:ahLst/>
              <a:cxnLst/>
              <a:rect l="l" t="t" r="r" b="b"/>
              <a:pathLst>
                <a:path w="2496"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18" name="Google Shape;5018;p63" hidden="0"/>
            <p:cNvSpPr/>
            <p:nvPr isPhoto="0" userDrawn="0"/>
          </p:nvSpPr>
          <p:spPr bwMode="auto">
            <a:xfrm>
              <a:off x="4808700" y="1342750"/>
              <a:ext cx="62400" cy="53450"/>
            </a:xfrm>
            <a:custGeom>
              <a:avLst/>
              <a:gdLst/>
              <a:ahLst/>
              <a:cxnLst/>
              <a:rect l="l" t="t" r="r" b="b"/>
              <a:pathLst>
                <a:path w="2496" h="2138" fill="norm" stroke="1"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19" name="Google Shape;5019;p63" hidden="0"/>
            <p:cNvSpPr/>
            <p:nvPr isPhoto="0" userDrawn="0"/>
          </p:nvSpPr>
          <p:spPr bwMode="auto">
            <a:xfrm>
              <a:off x="4808700" y="1190550"/>
              <a:ext cx="62400" cy="53325"/>
            </a:xfrm>
            <a:custGeom>
              <a:avLst/>
              <a:gdLst/>
              <a:ahLst/>
              <a:cxnLst/>
              <a:rect l="l" t="t" r="r" b="b"/>
              <a:pathLst>
                <a:path w="2496"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20" name="Google Shape;5020;p63" hidden="0"/>
            <p:cNvSpPr/>
            <p:nvPr isPhoto="0" userDrawn="0"/>
          </p:nvSpPr>
          <p:spPr bwMode="auto">
            <a:xfrm>
              <a:off x="4808700" y="1038125"/>
              <a:ext cx="62400" cy="53325"/>
            </a:xfrm>
            <a:custGeom>
              <a:avLst/>
              <a:gdLst/>
              <a:ahLst/>
              <a:cxnLst/>
              <a:rect l="l" t="t" r="r" b="b"/>
              <a:pathLst>
                <a:path w="2496"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21" name="Google Shape;5021;p63" hidden="0"/>
            <p:cNvSpPr/>
            <p:nvPr isPhoto="0" userDrawn="0"/>
          </p:nvSpPr>
          <p:spPr bwMode="auto">
            <a:xfrm>
              <a:off x="4732475" y="2790200"/>
              <a:ext cx="62425" cy="53350"/>
            </a:xfrm>
            <a:custGeom>
              <a:avLst/>
              <a:gdLst/>
              <a:ahLst/>
              <a:cxnLst/>
              <a:rect l="l" t="t" r="r" b="b"/>
              <a:pathLst>
                <a:path w="2497" h="2134" fill="norm" stroke="1"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22" name="Google Shape;5022;p63" hidden="0"/>
            <p:cNvSpPr/>
            <p:nvPr isPhoto="0" userDrawn="0"/>
          </p:nvSpPr>
          <p:spPr bwMode="auto">
            <a:xfrm>
              <a:off x="4732475" y="2714000"/>
              <a:ext cx="62425" cy="53350"/>
            </a:xfrm>
            <a:custGeom>
              <a:avLst/>
              <a:gdLst/>
              <a:ahLst/>
              <a:cxnLst/>
              <a:rect l="l" t="t" r="r" b="b"/>
              <a:pathLst>
                <a:path w="2497" h="2134" fill="norm" stroke="1"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23" name="Google Shape;5023;p63" hidden="0"/>
            <p:cNvSpPr/>
            <p:nvPr isPhoto="0" userDrawn="0"/>
          </p:nvSpPr>
          <p:spPr bwMode="auto">
            <a:xfrm>
              <a:off x="4732475" y="2561575"/>
              <a:ext cx="62425" cy="53425"/>
            </a:xfrm>
            <a:custGeom>
              <a:avLst/>
              <a:gdLst/>
              <a:ahLst/>
              <a:cxnLst/>
              <a:rect l="l" t="t" r="r" b="b"/>
              <a:pathLst>
                <a:path w="2497" h="2137" fill="norm" stroke="1"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24" name="Google Shape;5024;p63" hidden="0"/>
            <p:cNvSpPr/>
            <p:nvPr isPhoto="0" userDrawn="0"/>
          </p:nvSpPr>
          <p:spPr bwMode="auto">
            <a:xfrm>
              <a:off x="4732475" y="1418975"/>
              <a:ext cx="62425" cy="53350"/>
            </a:xfrm>
            <a:custGeom>
              <a:avLst/>
              <a:gdLst/>
              <a:ahLst/>
              <a:cxnLst/>
              <a:rect l="l" t="t" r="r" b="b"/>
              <a:pathLst>
                <a:path w="2497" h="2134" fill="norm" stroke="1"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25" name="Google Shape;5025;p63" hidden="0"/>
            <p:cNvSpPr/>
            <p:nvPr isPhoto="0" userDrawn="0"/>
          </p:nvSpPr>
          <p:spPr bwMode="auto">
            <a:xfrm>
              <a:off x="4732475" y="1190550"/>
              <a:ext cx="62425" cy="53325"/>
            </a:xfrm>
            <a:custGeom>
              <a:avLst/>
              <a:gdLst/>
              <a:ahLst/>
              <a:cxnLst/>
              <a:rect l="l" t="t" r="r" b="b"/>
              <a:pathLst>
                <a:path w="2497" h="2133" fill="norm" stroke="1"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26" name="Google Shape;5026;p63" hidden="0"/>
            <p:cNvSpPr/>
            <p:nvPr isPhoto="0" userDrawn="0"/>
          </p:nvSpPr>
          <p:spPr bwMode="auto">
            <a:xfrm>
              <a:off x="4656475" y="2866425"/>
              <a:ext cx="62200" cy="53275"/>
            </a:xfrm>
            <a:custGeom>
              <a:avLst/>
              <a:gdLst/>
              <a:ahLst/>
              <a:cxnLst/>
              <a:rect l="l" t="t" r="r" b="b"/>
              <a:pathLst>
                <a:path w="2488" h="2131" fill="norm" stroke="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27" name="Google Shape;5027;p63" hidden="0"/>
            <p:cNvSpPr/>
            <p:nvPr isPhoto="0" userDrawn="0"/>
          </p:nvSpPr>
          <p:spPr bwMode="auto">
            <a:xfrm>
              <a:off x="4656475" y="2790200"/>
              <a:ext cx="62200" cy="53350"/>
            </a:xfrm>
            <a:custGeom>
              <a:avLst/>
              <a:gdLst/>
              <a:ahLst/>
              <a:cxnLst/>
              <a:rect l="l" t="t" r="r" b="b"/>
              <a:pathLst>
                <a:path w="2488" h="2134" fill="norm" stroke="1"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28" name="Google Shape;5028;p63" hidden="0"/>
            <p:cNvSpPr/>
            <p:nvPr isPhoto="0" userDrawn="0"/>
          </p:nvSpPr>
          <p:spPr bwMode="auto">
            <a:xfrm>
              <a:off x="4656475" y="2714000"/>
              <a:ext cx="62200" cy="53350"/>
            </a:xfrm>
            <a:custGeom>
              <a:avLst/>
              <a:gdLst/>
              <a:ahLst/>
              <a:cxnLst/>
              <a:rect l="l" t="t" r="r" b="b"/>
              <a:pathLst>
                <a:path w="2488" h="2134" fill="norm" stroke="1"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29" name="Google Shape;5029;p63" hidden="0"/>
            <p:cNvSpPr/>
            <p:nvPr isPhoto="0" userDrawn="0"/>
          </p:nvSpPr>
          <p:spPr bwMode="auto">
            <a:xfrm>
              <a:off x="4656475" y="2485550"/>
              <a:ext cx="62200" cy="53300"/>
            </a:xfrm>
            <a:custGeom>
              <a:avLst/>
              <a:gdLst/>
              <a:ahLst/>
              <a:cxnLst/>
              <a:rect l="l" t="t" r="r" b="b"/>
              <a:pathLst>
                <a:path w="2488" h="2132" fill="norm" stroke="1"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30" name="Google Shape;5030;p63" hidden="0"/>
            <p:cNvSpPr/>
            <p:nvPr isPhoto="0" userDrawn="0"/>
          </p:nvSpPr>
          <p:spPr bwMode="auto">
            <a:xfrm>
              <a:off x="4656475" y="1495200"/>
              <a:ext cx="62200" cy="53325"/>
            </a:xfrm>
            <a:custGeom>
              <a:avLst/>
              <a:gdLst/>
              <a:ahLst/>
              <a:cxnLst/>
              <a:rect l="l" t="t" r="r" b="b"/>
              <a:pathLst>
                <a:path w="2488" h="2133" fill="norm" stroke="1"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31" name="Google Shape;5031;p63" hidden="0"/>
            <p:cNvSpPr/>
            <p:nvPr isPhoto="0" userDrawn="0"/>
          </p:nvSpPr>
          <p:spPr bwMode="auto">
            <a:xfrm>
              <a:off x="4656475" y="1418975"/>
              <a:ext cx="62200" cy="53350"/>
            </a:xfrm>
            <a:custGeom>
              <a:avLst/>
              <a:gdLst/>
              <a:ahLst/>
              <a:cxnLst/>
              <a:rect l="l" t="t" r="r" b="b"/>
              <a:pathLst>
                <a:path w="2488" h="2134" fill="norm" stroke="1"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32" name="Google Shape;5032;p63" hidden="0"/>
            <p:cNvSpPr/>
            <p:nvPr isPhoto="0" userDrawn="0"/>
          </p:nvSpPr>
          <p:spPr bwMode="auto">
            <a:xfrm>
              <a:off x="4656475" y="1266550"/>
              <a:ext cx="62200" cy="53450"/>
            </a:xfrm>
            <a:custGeom>
              <a:avLst/>
              <a:gdLst/>
              <a:ahLst/>
              <a:cxnLst/>
              <a:rect l="l" t="t" r="r" b="b"/>
              <a:pathLst>
                <a:path w="2488" h="2138" fill="norm" stroke="1"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33" name="Google Shape;5033;p63" hidden="0"/>
            <p:cNvSpPr/>
            <p:nvPr isPhoto="0" userDrawn="0"/>
          </p:nvSpPr>
          <p:spPr bwMode="auto">
            <a:xfrm>
              <a:off x="4656475" y="1038125"/>
              <a:ext cx="62200" cy="53325"/>
            </a:xfrm>
            <a:custGeom>
              <a:avLst/>
              <a:gdLst/>
              <a:ahLst/>
              <a:cxnLst/>
              <a:rect l="l" t="t" r="r" b="b"/>
              <a:pathLst>
                <a:path w="2488" h="2133" fill="norm" stroke="1"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34" name="Google Shape;5034;p63" hidden="0"/>
            <p:cNvSpPr/>
            <p:nvPr isPhoto="0" userDrawn="0"/>
          </p:nvSpPr>
          <p:spPr bwMode="auto">
            <a:xfrm>
              <a:off x="4580250" y="2942425"/>
              <a:ext cx="62225" cy="53450"/>
            </a:xfrm>
            <a:custGeom>
              <a:avLst/>
              <a:gdLst/>
              <a:ahLst/>
              <a:cxnLst/>
              <a:rect l="l" t="t" r="r" b="b"/>
              <a:pathLst>
                <a:path w="2489" h="2138" fill="norm" stroke="1"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35" name="Google Shape;5035;p63" hidden="0"/>
            <p:cNvSpPr/>
            <p:nvPr isPhoto="0" userDrawn="0"/>
          </p:nvSpPr>
          <p:spPr bwMode="auto">
            <a:xfrm>
              <a:off x="4580250" y="2866425"/>
              <a:ext cx="62225" cy="53275"/>
            </a:xfrm>
            <a:custGeom>
              <a:avLst/>
              <a:gdLst/>
              <a:ahLst/>
              <a:cxnLst/>
              <a:rect l="l" t="t" r="r" b="b"/>
              <a:pathLst>
                <a:path w="2489" h="2131" fill="norm" stroke="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36" name="Google Shape;5036;p63" hidden="0"/>
            <p:cNvSpPr/>
            <p:nvPr isPhoto="0" userDrawn="0"/>
          </p:nvSpPr>
          <p:spPr bwMode="auto">
            <a:xfrm>
              <a:off x="4580250" y="2714000"/>
              <a:ext cx="62225" cy="53350"/>
            </a:xfrm>
            <a:custGeom>
              <a:avLst/>
              <a:gdLst/>
              <a:ahLst/>
              <a:cxnLst/>
              <a:rect l="l" t="t" r="r" b="b"/>
              <a:pathLst>
                <a:path w="2489" h="2134"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37" name="Google Shape;5037;p63" hidden="0"/>
            <p:cNvSpPr/>
            <p:nvPr isPhoto="0" userDrawn="0"/>
          </p:nvSpPr>
          <p:spPr bwMode="auto">
            <a:xfrm>
              <a:off x="4580250" y="2637775"/>
              <a:ext cx="62225" cy="53450"/>
            </a:xfrm>
            <a:custGeom>
              <a:avLst/>
              <a:gdLst/>
              <a:ahLst/>
              <a:cxnLst/>
              <a:rect l="l" t="t" r="r" b="b"/>
              <a:pathLst>
                <a:path w="2489" h="2138" fill="norm" stroke="1"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38" name="Google Shape;5038;p63" hidden="0"/>
            <p:cNvSpPr/>
            <p:nvPr isPhoto="0" userDrawn="0"/>
          </p:nvSpPr>
          <p:spPr bwMode="auto">
            <a:xfrm>
              <a:off x="4580250" y="2485550"/>
              <a:ext cx="62225" cy="53300"/>
            </a:xfrm>
            <a:custGeom>
              <a:avLst/>
              <a:gdLst/>
              <a:ahLst/>
              <a:cxnLst/>
              <a:rect l="l" t="t" r="r" b="b"/>
              <a:pathLst>
                <a:path w="2489" h="2132" fill="norm" stroke="1"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39" name="Google Shape;5039;p63" hidden="0"/>
            <p:cNvSpPr/>
            <p:nvPr isPhoto="0" userDrawn="0"/>
          </p:nvSpPr>
          <p:spPr bwMode="auto">
            <a:xfrm>
              <a:off x="4580250" y="1495200"/>
              <a:ext cx="62225" cy="53325"/>
            </a:xfrm>
            <a:custGeom>
              <a:avLst/>
              <a:gdLst/>
              <a:ahLst/>
              <a:cxnLst/>
              <a:rect l="l" t="t" r="r" b="b"/>
              <a:pathLst>
                <a:path w="2489" h="2133" fill="norm" stroke="1"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40" name="Google Shape;5040;p63" hidden="0"/>
            <p:cNvSpPr/>
            <p:nvPr isPhoto="0" userDrawn="0"/>
          </p:nvSpPr>
          <p:spPr bwMode="auto">
            <a:xfrm>
              <a:off x="4580250" y="1342750"/>
              <a:ext cx="62225" cy="53450"/>
            </a:xfrm>
            <a:custGeom>
              <a:avLst/>
              <a:gdLst/>
              <a:ahLst/>
              <a:cxnLst/>
              <a:rect l="l" t="t" r="r" b="b"/>
              <a:pathLst>
                <a:path w="2489" h="2138" fill="norm" stroke="1"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41" name="Google Shape;5041;p63" hidden="0"/>
            <p:cNvSpPr/>
            <p:nvPr isPhoto="0" userDrawn="0"/>
          </p:nvSpPr>
          <p:spPr bwMode="auto">
            <a:xfrm>
              <a:off x="4580250" y="1266550"/>
              <a:ext cx="62225" cy="53450"/>
            </a:xfrm>
            <a:custGeom>
              <a:avLst/>
              <a:gdLst/>
              <a:ahLst/>
              <a:cxnLst/>
              <a:rect l="l" t="t" r="r" b="b"/>
              <a:pathLst>
                <a:path w="2489" h="2138" fill="norm" stroke="1"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42" name="Google Shape;5042;p63" hidden="0"/>
            <p:cNvSpPr/>
            <p:nvPr isPhoto="0" userDrawn="0"/>
          </p:nvSpPr>
          <p:spPr bwMode="auto">
            <a:xfrm>
              <a:off x="4504050" y="2942425"/>
              <a:ext cx="62200" cy="53450"/>
            </a:xfrm>
            <a:custGeom>
              <a:avLst/>
              <a:gdLst/>
              <a:ahLst/>
              <a:cxnLst/>
              <a:rect l="l" t="t" r="r" b="b"/>
              <a:pathLst>
                <a:path w="2488"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43" name="Google Shape;5043;p63" hidden="0"/>
            <p:cNvSpPr/>
            <p:nvPr isPhoto="0" userDrawn="0"/>
          </p:nvSpPr>
          <p:spPr bwMode="auto">
            <a:xfrm>
              <a:off x="4504050" y="2637775"/>
              <a:ext cx="62200" cy="53450"/>
            </a:xfrm>
            <a:custGeom>
              <a:avLst/>
              <a:gdLst/>
              <a:ahLst/>
              <a:cxnLst/>
              <a:rect l="l" t="t" r="r" b="b"/>
              <a:pathLst>
                <a:path w="2488" h="2138" fill="norm" stroke="1"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44" name="Google Shape;5044;p63" hidden="0"/>
            <p:cNvSpPr/>
            <p:nvPr isPhoto="0" userDrawn="0"/>
          </p:nvSpPr>
          <p:spPr bwMode="auto">
            <a:xfrm>
              <a:off x="4504050" y="2561575"/>
              <a:ext cx="62200" cy="53425"/>
            </a:xfrm>
            <a:custGeom>
              <a:avLst/>
              <a:gdLst/>
              <a:ahLst/>
              <a:cxnLst/>
              <a:rect l="l" t="t" r="r" b="b"/>
              <a:pathLst>
                <a:path w="2488" h="2137" fill="norm" stroke="1"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45" name="Google Shape;5045;p63" hidden="0"/>
            <p:cNvSpPr/>
            <p:nvPr isPhoto="0" userDrawn="0"/>
          </p:nvSpPr>
          <p:spPr bwMode="auto">
            <a:xfrm>
              <a:off x="4504050" y="2485550"/>
              <a:ext cx="62200" cy="53300"/>
            </a:xfrm>
            <a:custGeom>
              <a:avLst/>
              <a:gdLst/>
              <a:ahLst/>
              <a:cxnLst/>
              <a:rect l="l" t="t" r="r" b="b"/>
              <a:pathLst>
                <a:path w="2488" h="2132" fill="norm" stroke="1"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46" name="Google Shape;5046;p63" hidden="0"/>
            <p:cNvSpPr/>
            <p:nvPr isPhoto="0" userDrawn="0"/>
          </p:nvSpPr>
          <p:spPr bwMode="auto">
            <a:xfrm>
              <a:off x="4504050" y="1495200"/>
              <a:ext cx="62200" cy="53325"/>
            </a:xfrm>
            <a:custGeom>
              <a:avLst/>
              <a:gdLst/>
              <a:ahLst/>
              <a:cxnLst/>
              <a:rect l="l" t="t" r="r" b="b"/>
              <a:pathLst>
                <a:path w="2488" h="2133" fill="norm" stroke="1"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47" name="Google Shape;5047;p63" hidden="0"/>
            <p:cNvSpPr/>
            <p:nvPr isPhoto="0" userDrawn="0"/>
          </p:nvSpPr>
          <p:spPr bwMode="auto">
            <a:xfrm>
              <a:off x="4504050" y="1114325"/>
              <a:ext cx="62200" cy="53350"/>
            </a:xfrm>
            <a:custGeom>
              <a:avLst/>
              <a:gdLst/>
              <a:ahLst/>
              <a:cxnLst/>
              <a:rect l="l" t="t" r="r" b="b"/>
              <a:pathLst>
                <a:path w="2488" h="2134" fill="norm" stroke="1"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48" name="Google Shape;5048;p63" hidden="0"/>
            <p:cNvSpPr/>
            <p:nvPr isPhoto="0" userDrawn="0"/>
          </p:nvSpPr>
          <p:spPr bwMode="auto">
            <a:xfrm>
              <a:off x="4427825" y="2942425"/>
              <a:ext cx="62425" cy="53450"/>
            </a:xfrm>
            <a:custGeom>
              <a:avLst/>
              <a:gdLst/>
              <a:ahLst/>
              <a:cxnLst/>
              <a:rect l="l" t="t" r="r" b="b"/>
              <a:pathLst>
                <a:path w="2497" h="2138" fill="norm" stroke="1"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49" name="Google Shape;5049;p63" hidden="0"/>
            <p:cNvSpPr/>
            <p:nvPr isPhoto="0" userDrawn="0"/>
          </p:nvSpPr>
          <p:spPr bwMode="auto">
            <a:xfrm>
              <a:off x="4427825" y="2866425"/>
              <a:ext cx="62425" cy="53275"/>
            </a:xfrm>
            <a:custGeom>
              <a:avLst/>
              <a:gdLst/>
              <a:ahLst/>
              <a:cxnLst/>
              <a:rect l="l" t="t" r="r" b="b"/>
              <a:pathLst>
                <a:path w="2497" h="2131" fill="norm" stroke="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50" name="Google Shape;5050;p63" hidden="0"/>
            <p:cNvSpPr/>
            <p:nvPr isPhoto="0" userDrawn="0"/>
          </p:nvSpPr>
          <p:spPr bwMode="auto">
            <a:xfrm>
              <a:off x="4427825" y="2790200"/>
              <a:ext cx="62425" cy="53350"/>
            </a:xfrm>
            <a:custGeom>
              <a:avLst/>
              <a:gdLst/>
              <a:ahLst/>
              <a:cxnLst/>
              <a:rect l="l" t="t" r="r" b="b"/>
              <a:pathLst>
                <a:path w="2497" h="2134" fill="norm" stroke="1"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51" name="Google Shape;5051;p63" hidden="0"/>
            <p:cNvSpPr/>
            <p:nvPr isPhoto="0" userDrawn="0"/>
          </p:nvSpPr>
          <p:spPr bwMode="auto">
            <a:xfrm>
              <a:off x="4427825" y="2561575"/>
              <a:ext cx="62425" cy="53425"/>
            </a:xfrm>
            <a:custGeom>
              <a:avLst/>
              <a:gdLst/>
              <a:ahLst/>
              <a:cxnLst/>
              <a:rect l="l" t="t" r="r" b="b"/>
              <a:pathLst>
                <a:path w="2497" h="2137" fill="norm" stroke="1"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52" name="Google Shape;5052;p63" hidden="0"/>
            <p:cNvSpPr/>
            <p:nvPr isPhoto="0" userDrawn="0"/>
          </p:nvSpPr>
          <p:spPr bwMode="auto">
            <a:xfrm>
              <a:off x="4427825" y="2485550"/>
              <a:ext cx="62425" cy="53300"/>
            </a:xfrm>
            <a:custGeom>
              <a:avLst/>
              <a:gdLst/>
              <a:ahLst/>
              <a:cxnLst/>
              <a:rect l="l" t="t" r="r" b="b"/>
              <a:pathLst>
                <a:path w="2497" h="2132" fill="norm" stroke="1"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53" name="Google Shape;5053;p63" hidden="0"/>
            <p:cNvSpPr/>
            <p:nvPr isPhoto="0" userDrawn="0"/>
          </p:nvSpPr>
          <p:spPr bwMode="auto">
            <a:xfrm>
              <a:off x="4427825" y="2409350"/>
              <a:ext cx="62425" cy="53350"/>
            </a:xfrm>
            <a:custGeom>
              <a:avLst/>
              <a:gdLst/>
              <a:ahLst/>
              <a:cxnLst/>
              <a:rect l="l" t="t" r="r" b="b"/>
              <a:pathLst>
                <a:path w="2497" h="2134" fill="norm" stroke="1"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54" name="Google Shape;5054;p63" hidden="0"/>
            <p:cNvSpPr/>
            <p:nvPr isPhoto="0" userDrawn="0"/>
          </p:nvSpPr>
          <p:spPr bwMode="auto">
            <a:xfrm>
              <a:off x="4351600" y="2790200"/>
              <a:ext cx="62425" cy="53350"/>
            </a:xfrm>
            <a:custGeom>
              <a:avLst/>
              <a:gdLst/>
              <a:ahLst/>
              <a:cxnLst/>
              <a:rect l="l" t="t" r="r" b="b"/>
              <a:pathLst>
                <a:path w="2497" h="2134" fill="norm" stroke="1"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55" name="Google Shape;5055;p63" hidden="0"/>
            <p:cNvSpPr/>
            <p:nvPr isPhoto="0" userDrawn="0"/>
          </p:nvSpPr>
          <p:spPr bwMode="auto">
            <a:xfrm>
              <a:off x="4351600" y="2714000"/>
              <a:ext cx="62425" cy="53350"/>
            </a:xfrm>
            <a:custGeom>
              <a:avLst/>
              <a:gdLst/>
              <a:ahLst/>
              <a:cxnLst/>
              <a:rect l="l" t="t" r="r" b="b"/>
              <a:pathLst>
                <a:path w="2497" h="2134" fill="norm" stroke="1"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56" name="Google Shape;5056;p63" hidden="0"/>
            <p:cNvSpPr/>
            <p:nvPr isPhoto="0" userDrawn="0"/>
          </p:nvSpPr>
          <p:spPr bwMode="auto">
            <a:xfrm>
              <a:off x="4351600" y="2637775"/>
              <a:ext cx="62425" cy="53450"/>
            </a:xfrm>
            <a:custGeom>
              <a:avLst/>
              <a:gdLst/>
              <a:ahLst/>
              <a:cxnLst/>
              <a:rect l="l" t="t" r="r" b="b"/>
              <a:pathLst>
                <a:path w="2497" h="2138" fill="norm" stroke="1"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57" name="Google Shape;5057;p63" hidden="0"/>
            <p:cNvSpPr/>
            <p:nvPr isPhoto="0" userDrawn="0"/>
          </p:nvSpPr>
          <p:spPr bwMode="auto">
            <a:xfrm>
              <a:off x="4351600" y="2561575"/>
              <a:ext cx="62425" cy="53425"/>
            </a:xfrm>
            <a:custGeom>
              <a:avLst/>
              <a:gdLst/>
              <a:ahLst/>
              <a:cxnLst/>
              <a:rect l="l" t="t" r="r" b="b"/>
              <a:pathLst>
                <a:path w="2497" h="2137" fill="norm" stroke="1"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58" name="Google Shape;5058;p63" hidden="0"/>
            <p:cNvSpPr/>
            <p:nvPr isPhoto="0" userDrawn="0"/>
          </p:nvSpPr>
          <p:spPr bwMode="auto">
            <a:xfrm>
              <a:off x="4275600" y="2637775"/>
              <a:ext cx="62225" cy="53450"/>
            </a:xfrm>
            <a:custGeom>
              <a:avLst/>
              <a:gdLst/>
              <a:ahLst/>
              <a:cxnLst/>
              <a:rect l="l" t="t" r="r" b="b"/>
              <a:pathLst>
                <a:path w="2489" h="2138" fill="norm" stroke="1"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59" name="Google Shape;5059;p63" hidden="0"/>
            <p:cNvSpPr/>
            <p:nvPr isPhoto="0" userDrawn="0"/>
          </p:nvSpPr>
          <p:spPr bwMode="auto">
            <a:xfrm>
              <a:off x="4275600" y="2561575"/>
              <a:ext cx="62225" cy="53425"/>
            </a:xfrm>
            <a:custGeom>
              <a:avLst/>
              <a:gdLst/>
              <a:ahLst/>
              <a:cxnLst/>
              <a:rect l="l" t="t" r="r" b="b"/>
              <a:pathLst>
                <a:path w="2489" h="2137" fill="norm" stroke="1"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60" name="Google Shape;5060;p63" hidden="0"/>
            <p:cNvSpPr/>
            <p:nvPr isPhoto="0" userDrawn="0"/>
          </p:nvSpPr>
          <p:spPr bwMode="auto">
            <a:xfrm>
              <a:off x="4275600" y="2485550"/>
              <a:ext cx="62225" cy="53300"/>
            </a:xfrm>
            <a:custGeom>
              <a:avLst/>
              <a:gdLst/>
              <a:ahLst/>
              <a:cxnLst/>
              <a:rect l="l" t="t" r="r" b="b"/>
              <a:pathLst>
                <a:path w="2489" h="2132" fill="norm" stroke="1"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61" name="Google Shape;5061;p63" hidden="0"/>
            <p:cNvSpPr/>
            <p:nvPr isPhoto="0" userDrawn="0"/>
          </p:nvSpPr>
          <p:spPr bwMode="auto">
            <a:xfrm>
              <a:off x="4275600" y="2409350"/>
              <a:ext cx="62225" cy="53350"/>
            </a:xfrm>
            <a:custGeom>
              <a:avLst/>
              <a:gdLst/>
              <a:ahLst/>
              <a:cxnLst/>
              <a:rect l="l" t="t" r="r" b="b"/>
              <a:pathLst>
                <a:path w="2489" h="2134" fill="norm" stroke="1"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62" name="Google Shape;5062;p63" hidden="0"/>
            <p:cNvSpPr/>
            <p:nvPr isPhoto="0" userDrawn="0"/>
          </p:nvSpPr>
          <p:spPr bwMode="auto">
            <a:xfrm>
              <a:off x="4275600" y="2333125"/>
              <a:ext cx="62225" cy="53450"/>
            </a:xfrm>
            <a:custGeom>
              <a:avLst/>
              <a:gdLst/>
              <a:ahLst/>
              <a:cxnLst/>
              <a:rect l="l" t="t" r="r" b="b"/>
              <a:pathLst>
                <a:path w="2489" h="2138" fill="norm" stroke="1"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63" name="Google Shape;5063;p63" hidden="0"/>
            <p:cNvSpPr/>
            <p:nvPr isPhoto="0" userDrawn="0"/>
          </p:nvSpPr>
          <p:spPr bwMode="auto">
            <a:xfrm>
              <a:off x="4275600" y="2256925"/>
              <a:ext cx="62350" cy="53425"/>
            </a:xfrm>
            <a:custGeom>
              <a:avLst/>
              <a:gdLst/>
              <a:ahLst/>
              <a:cxnLst/>
              <a:rect l="l" t="t" r="r" b="b"/>
              <a:pathLst>
                <a:path w="2494" h="2137" fill="norm" stroke="1"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64" name="Google Shape;5064;p63" hidden="0"/>
            <p:cNvSpPr/>
            <p:nvPr isPhoto="0" userDrawn="0"/>
          </p:nvSpPr>
          <p:spPr bwMode="auto">
            <a:xfrm>
              <a:off x="4199400" y="2485550"/>
              <a:ext cx="62200" cy="53300"/>
            </a:xfrm>
            <a:custGeom>
              <a:avLst/>
              <a:gdLst/>
              <a:ahLst/>
              <a:cxnLst/>
              <a:rect l="l" t="t" r="r" b="b"/>
              <a:pathLst>
                <a:path w="2488" h="2132" fill="norm" stroke="1"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65" name="Google Shape;5065;p63" hidden="0"/>
            <p:cNvSpPr/>
            <p:nvPr isPhoto="0" userDrawn="0"/>
          </p:nvSpPr>
          <p:spPr bwMode="auto">
            <a:xfrm>
              <a:off x="4199400" y="2333125"/>
              <a:ext cx="62200" cy="53450"/>
            </a:xfrm>
            <a:custGeom>
              <a:avLst/>
              <a:gdLst/>
              <a:ahLst/>
              <a:cxnLst/>
              <a:rect l="l" t="t" r="r" b="b"/>
              <a:pathLst>
                <a:path w="2488" h="2138" fill="norm" stroke="1"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66" name="Google Shape;5066;p63" hidden="0"/>
            <p:cNvSpPr/>
            <p:nvPr isPhoto="0" userDrawn="0"/>
          </p:nvSpPr>
          <p:spPr bwMode="auto">
            <a:xfrm>
              <a:off x="4199400" y="2256925"/>
              <a:ext cx="62350" cy="53425"/>
            </a:xfrm>
            <a:custGeom>
              <a:avLst/>
              <a:gdLst/>
              <a:ahLst/>
              <a:cxnLst/>
              <a:rect l="l" t="t" r="r" b="b"/>
              <a:pathLst>
                <a:path w="2494" h="2137" fill="norm" stroke="1"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67" name="Google Shape;5067;p63" hidden="0"/>
            <p:cNvSpPr/>
            <p:nvPr isPhoto="0" userDrawn="0"/>
          </p:nvSpPr>
          <p:spPr bwMode="auto">
            <a:xfrm>
              <a:off x="4123175" y="2333125"/>
              <a:ext cx="62425" cy="53450"/>
            </a:xfrm>
            <a:custGeom>
              <a:avLst/>
              <a:gdLst/>
              <a:ahLst/>
              <a:cxnLst/>
              <a:rect l="l" t="t" r="r" b="b"/>
              <a:pathLst>
                <a:path w="2497" h="2138" fill="norm" stroke="1"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68" name="Google Shape;5068;p63" hidden="0"/>
            <p:cNvSpPr/>
            <p:nvPr isPhoto="0" userDrawn="0"/>
          </p:nvSpPr>
          <p:spPr bwMode="auto">
            <a:xfrm>
              <a:off x="4123175" y="2256925"/>
              <a:ext cx="62350" cy="53425"/>
            </a:xfrm>
            <a:custGeom>
              <a:avLst/>
              <a:gdLst/>
              <a:ahLst/>
              <a:cxnLst/>
              <a:rect l="l" t="t" r="r" b="b"/>
              <a:pathLst>
                <a:path w="2494" h="2137" fill="norm" stroke="1"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5069" name="Google Shape;5069;p63" hidden="0"/>
          <p:cNvGrpSpPr/>
          <p:nvPr isPhoto="0" userDrawn="0"/>
        </p:nvGrpSpPr>
        <p:grpSpPr bwMode="auto">
          <a:xfrm>
            <a:off x="6647587" y="3567393"/>
            <a:ext cx="560636" cy="516497"/>
            <a:chOff x="6652051" y="3714143"/>
            <a:chExt cx="560636" cy="516497"/>
          </a:xfrm>
        </p:grpSpPr>
        <p:grpSp>
          <p:nvGrpSpPr>
            <p:cNvPr id="5070" name="Google Shape;5070;p63" hidden="0"/>
            <p:cNvGrpSpPr/>
            <p:nvPr isPhoto="0" userDrawn="0"/>
          </p:nvGrpSpPr>
          <p:grpSpPr bwMode="auto">
            <a:xfrm>
              <a:off x="6669657" y="3716714"/>
              <a:ext cx="466768" cy="464314"/>
              <a:chOff x="3139766" y="765669"/>
              <a:chExt cx="886380" cy="881888"/>
            </a:xfrm>
          </p:grpSpPr>
          <p:grpSp>
            <p:nvGrpSpPr>
              <p:cNvPr id="5071" name="Google Shape;5071;p63" hidden="0"/>
              <p:cNvGrpSpPr/>
              <p:nvPr isPhoto="0" userDrawn="0"/>
            </p:nvGrpSpPr>
            <p:grpSpPr bwMode="auto">
              <a:xfrm>
                <a:off x="3139766" y="765669"/>
                <a:ext cx="886380" cy="881888"/>
                <a:chOff x="3139766" y="765669"/>
                <a:chExt cx="886380" cy="881888"/>
              </a:xfrm>
            </p:grpSpPr>
            <p:sp>
              <p:nvSpPr>
                <p:cNvPr id="5072" name="Google Shape;5072;p63" hidden="0"/>
                <p:cNvSpPr/>
                <p:nvPr isPhoto="0" userDrawn="0"/>
              </p:nvSpPr>
              <p:spPr bwMode="auto">
                <a:xfrm>
                  <a:off x="3139766" y="765669"/>
                  <a:ext cx="733591" cy="881888"/>
                </a:xfrm>
                <a:custGeom>
                  <a:avLst/>
                  <a:gdLst/>
                  <a:ahLst/>
                  <a:cxnLst/>
                  <a:rect l="l" t="t" r="r" b="b"/>
                  <a:pathLst>
                    <a:path w="66964" h="80501" fill="norm" stroke="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73" name="Google Shape;5073;p63" hidden="0"/>
                <p:cNvSpPr/>
                <p:nvPr isPhoto="0" userDrawn="0"/>
              </p:nvSpPr>
              <p:spPr bwMode="auto">
                <a:xfrm>
                  <a:off x="3787623" y="1419737"/>
                  <a:ext cx="223361" cy="194002"/>
                </a:xfrm>
                <a:custGeom>
                  <a:avLst/>
                  <a:gdLst/>
                  <a:ahLst/>
                  <a:cxnLst/>
                  <a:rect l="l" t="t" r="r" b="b"/>
                  <a:pathLst>
                    <a:path w="20389" h="17709" fill="norm" stroke="1"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74" name="Google Shape;5074;p63" hidden="0"/>
                <p:cNvSpPr/>
                <p:nvPr isPhoto="0" userDrawn="0"/>
              </p:nvSpPr>
              <p:spPr bwMode="auto">
                <a:xfrm>
                  <a:off x="3757694" y="1303888"/>
                  <a:ext cx="77956" cy="97007"/>
                </a:xfrm>
                <a:custGeom>
                  <a:avLst/>
                  <a:gdLst/>
                  <a:ahLst/>
                  <a:cxnLst/>
                  <a:rect l="l" t="t" r="r" b="b"/>
                  <a:pathLst>
                    <a:path w="7116" h="8855" fill="norm" stroke="1"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75" name="Google Shape;5075;p63" hidden="0"/>
                <p:cNvSpPr/>
                <p:nvPr isPhoto="0" userDrawn="0"/>
              </p:nvSpPr>
              <p:spPr bwMode="auto">
                <a:xfrm>
                  <a:off x="3916892" y="1338867"/>
                  <a:ext cx="109254" cy="68436"/>
                </a:xfrm>
                <a:custGeom>
                  <a:avLst/>
                  <a:gdLst/>
                  <a:ahLst/>
                  <a:cxnLst/>
                  <a:rect l="l" t="t" r="r" b="b"/>
                  <a:pathLst>
                    <a:path w="9973" h="6247" fill="norm" stroke="1"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76" name="Google Shape;5076;p63" hidden="0"/>
                <p:cNvSpPr/>
                <p:nvPr isPhoto="0" userDrawn="0"/>
              </p:nvSpPr>
              <p:spPr bwMode="auto">
                <a:xfrm>
                  <a:off x="3865184" y="936118"/>
                  <a:ext cx="73103" cy="134516"/>
                </a:xfrm>
                <a:custGeom>
                  <a:avLst/>
                  <a:gdLst/>
                  <a:ahLst/>
                  <a:cxnLst/>
                  <a:rect l="l" t="t" r="r" b="b"/>
                  <a:pathLst>
                    <a:path w="6673" h="12279" fill="norm" stroke="1"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77" name="Google Shape;5077;p63" hidden="0"/>
                <p:cNvSpPr/>
                <p:nvPr isPhoto="0" userDrawn="0"/>
              </p:nvSpPr>
              <p:spPr bwMode="auto">
                <a:xfrm>
                  <a:off x="3738260" y="1420756"/>
                  <a:ext cx="79895" cy="16893"/>
                </a:xfrm>
                <a:custGeom>
                  <a:avLst/>
                  <a:gdLst/>
                  <a:ahLst/>
                  <a:cxnLst/>
                  <a:rect l="l" t="t" r="r" b="b"/>
                  <a:pathLst>
                    <a:path w="7293" h="1542" fill="norm" stroke="1"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78" name="Google Shape;5078;p63" hidden="0"/>
                <p:cNvSpPr/>
                <p:nvPr isPhoto="0" userDrawn="0"/>
              </p:nvSpPr>
              <p:spPr bwMode="auto">
                <a:xfrm>
                  <a:off x="3833886" y="1361610"/>
                  <a:ext cx="29370" cy="41224"/>
                </a:xfrm>
                <a:custGeom>
                  <a:avLst/>
                  <a:gdLst/>
                  <a:ahLst/>
                  <a:cxnLst/>
                  <a:rect l="l" t="t" r="r" b="b"/>
                  <a:pathLst>
                    <a:path w="2681" h="3763" fill="norm" stroke="1"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79" name="Google Shape;5079;p63" hidden="0"/>
                <p:cNvSpPr/>
                <p:nvPr isPhoto="0" userDrawn="0"/>
              </p:nvSpPr>
              <p:spPr bwMode="auto">
                <a:xfrm>
                  <a:off x="3852553" y="1272590"/>
                  <a:ext cx="36162" cy="34421"/>
                </a:xfrm>
                <a:custGeom>
                  <a:avLst/>
                  <a:gdLst/>
                  <a:ahLst/>
                  <a:cxnLst/>
                  <a:rect l="l" t="t" r="r" b="b"/>
                  <a:pathLst>
                    <a:path w="3301" h="3142" fill="norm" stroke="1"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80" name="Google Shape;5080;p63" hidden="0"/>
                <p:cNvSpPr/>
                <p:nvPr isPhoto="0" userDrawn="0"/>
              </p:nvSpPr>
              <p:spPr bwMode="auto">
                <a:xfrm>
                  <a:off x="3832330" y="1195806"/>
                  <a:ext cx="18481" cy="46668"/>
                </a:xfrm>
                <a:custGeom>
                  <a:avLst/>
                  <a:gdLst/>
                  <a:ahLst/>
                  <a:cxnLst/>
                  <a:rect l="l" t="t" r="r" b="b"/>
                  <a:pathLst>
                    <a:path w="1687" h="4260" fill="norm" stroke="1"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5081" name="Google Shape;5081;p63" hidden="0"/>
              <p:cNvSpPr/>
              <p:nvPr isPhoto="0" userDrawn="0"/>
            </p:nvSpPr>
            <p:spPr bwMode="auto">
              <a:xfrm>
                <a:off x="3243368" y="1332656"/>
                <a:ext cx="2147" cy="975"/>
              </a:xfrm>
              <a:custGeom>
                <a:avLst/>
                <a:gdLst/>
                <a:ahLst/>
                <a:cxnLst/>
                <a:rect l="l" t="t" r="r" b="b"/>
                <a:pathLst>
                  <a:path w="196" h="89" fill="norm" stroke="1"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82" name="Google Shape;5082;p63" hidden="0"/>
              <p:cNvSpPr/>
              <p:nvPr isPhoto="0" userDrawn="0"/>
            </p:nvSpPr>
            <p:spPr bwMode="auto">
              <a:xfrm>
                <a:off x="3903089" y="838542"/>
                <a:ext cx="31496" cy="31112"/>
              </a:xfrm>
              <a:custGeom>
                <a:avLst/>
                <a:gdLst/>
                <a:ahLst/>
                <a:cxnLst/>
                <a:rect l="l" t="t" r="r" b="b"/>
                <a:pathLst>
                  <a:path w="2875" h="2840" fill="norm" stroke="1"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83" name="Google Shape;5083;p63" hidden="0"/>
              <p:cNvSpPr/>
              <p:nvPr isPhoto="0" userDrawn="0"/>
            </p:nvSpPr>
            <p:spPr bwMode="auto">
              <a:xfrm>
                <a:off x="3240256" y="1333620"/>
                <a:ext cx="2925" cy="1380"/>
              </a:xfrm>
              <a:custGeom>
                <a:avLst/>
                <a:gdLst/>
                <a:ahLst/>
                <a:cxnLst/>
                <a:rect l="l" t="t" r="r" b="b"/>
                <a:pathLst>
                  <a:path w="267" h="126" fill="norm" stroke="1"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84" name="Google Shape;5084;p63" hidden="0"/>
              <p:cNvSpPr/>
              <p:nvPr isPhoto="0" userDrawn="0"/>
            </p:nvSpPr>
            <p:spPr bwMode="auto">
              <a:xfrm>
                <a:off x="3334721" y="1524314"/>
                <a:ext cx="58719" cy="88834"/>
              </a:xfrm>
              <a:custGeom>
                <a:avLst/>
                <a:gdLst/>
                <a:ahLst/>
                <a:cxnLst/>
                <a:rect l="l" t="t" r="r" b="b"/>
                <a:pathLst>
                  <a:path w="5360" h="8109" fill="norm" stroke="1"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5085" name="Google Shape;5085;p63" hidden="0"/>
            <p:cNvSpPr/>
            <p:nvPr isPhoto="0" userDrawn="0"/>
          </p:nvSpPr>
          <p:spPr bwMode="auto">
            <a:xfrm>
              <a:off x="6652051" y="3714143"/>
              <a:ext cx="560636" cy="516497"/>
            </a:xfrm>
            <a:custGeom>
              <a:avLst/>
              <a:gdLst/>
              <a:ahLst/>
              <a:cxnLst/>
              <a:rect l="l" t="t" r="r" b="b"/>
              <a:pathLst>
                <a:path w="97164" h="89553" fill="norm" stroke="1"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5086" name="Google Shape;5086;p63" hidden="0"/>
          <p:cNvGrpSpPr/>
          <p:nvPr isPhoto="0" userDrawn="0"/>
        </p:nvGrpSpPr>
        <p:grpSpPr bwMode="auto">
          <a:xfrm>
            <a:off x="7646296" y="3047976"/>
            <a:ext cx="104231" cy="320340"/>
            <a:chOff x="7564426" y="3224343"/>
            <a:chExt cx="119985" cy="368801"/>
          </a:xfrm>
        </p:grpSpPr>
        <p:sp>
          <p:nvSpPr>
            <p:cNvPr id="5087" name="Google Shape;5087;p63" hidden="0"/>
            <p:cNvSpPr/>
            <p:nvPr isPhoto="0" userDrawn="0"/>
          </p:nvSpPr>
          <p:spPr bwMode="auto">
            <a:xfrm>
              <a:off x="7564426" y="3224379"/>
              <a:ext cx="119985" cy="368765"/>
            </a:xfrm>
            <a:custGeom>
              <a:avLst/>
              <a:gdLst/>
              <a:ahLst/>
              <a:cxnLst/>
              <a:rect l="l" t="t" r="r" b="b"/>
              <a:pathLst>
                <a:path w="13196" h="40557" fill="norm" stroke="1"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88" name="Google Shape;5088;p63" hidden="0"/>
            <p:cNvSpPr/>
            <p:nvPr isPhoto="0" userDrawn="0"/>
          </p:nvSpPr>
          <p:spPr bwMode="auto">
            <a:xfrm>
              <a:off x="7564426" y="3224343"/>
              <a:ext cx="119985" cy="368801"/>
            </a:xfrm>
            <a:custGeom>
              <a:avLst/>
              <a:gdLst/>
              <a:ahLst/>
              <a:cxnLst/>
              <a:rect l="l" t="t" r="r" b="b"/>
              <a:pathLst>
                <a:path w="13196" h="40561" fill="norm" stroke="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5089" name="Google Shape;5089;p63" hidden="0"/>
          <p:cNvGrpSpPr/>
          <p:nvPr isPhoto="0" userDrawn="0"/>
        </p:nvGrpSpPr>
        <p:grpSpPr bwMode="auto">
          <a:xfrm>
            <a:off x="7345785" y="3042077"/>
            <a:ext cx="189489" cy="332132"/>
            <a:chOff x="8370831" y="3202002"/>
            <a:chExt cx="218129" cy="382376"/>
          </a:xfrm>
        </p:grpSpPr>
        <p:sp>
          <p:nvSpPr>
            <p:cNvPr id="5090" name="Google Shape;5090;p63" hidden="0"/>
            <p:cNvSpPr/>
            <p:nvPr isPhoto="0" userDrawn="0"/>
          </p:nvSpPr>
          <p:spPr bwMode="auto">
            <a:xfrm>
              <a:off x="8370831" y="3202002"/>
              <a:ext cx="218129" cy="382376"/>
            </a:xfrm>
            <a:custGeom>
              <a:avLst/>
              <a:gdLst/>
              <a:ahLst/>
              <a:cxnLst/>
              <a:rect l="l" t="t" r="r" b="b"/>
              <a:pathLst>
                <a:path w="23990" h="42054" fill="norm" stroke="1"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91" name="Google Shape;5091;p63" hidden="0"/>
            <p:cNvSpPr/>
            <p:nvPr isPhoto="0" userDrawn="0"/>
          </p:nvSpPr>
          <p:spPr bwMode="auto">
            <a:xfrm>
              <a:off x="8397745" y="3226607"/>
              <a:ext cx="164347" cy="152181"/>
            </a:xfrm>
            <a:custGeom>
              <a:avLst/>
              <a:gdLst/>
              <a:ahLst/>
              <a:cxnLst/>
              <a:rect l="l" t="t" r="r" b="b"/>
              <a:pathLst>
                <a:path w="18075" h="16737" fill="norm" stroke="1"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5092" name="Google Shape;5092;p63" hidden="0"/>
          <p:cNvGrpSpPr/>
          <p:nvPr isPhoto="0" userDrawn="0"/>
        </p:nvGrpSpPr>
        <p:grpSpPr bwMode="auto">
          <a:xfrm>
            <a:off x="8069173" y="3453209"/>
            <a:ext cx="309429" cy="267000"/>
            <a:chOff x="6742064" y="3750480"/>
            <a:chExt cx="399315" cy="344560"/>
          </a:xfrm>
        </p:grpSpPr>
        <p:sp>
          <p:nvSpPr>
            <p:cNvPr id="5093" name="Google Shape;5093;p63" hidden="0"/>
            <p:cNvSpPr/>
            <p:nvPr isPhoto="0" userDrawn="0"/>
          </p:nvSpPr>
          <p:spPr bwMode="auto">
            <a:xfrm>
              <a:off x="6742064" y="3750480"/>
              <a:ext cx="399315" cy="344560"/>
            </a:xfrm>
            <a:custGeom>
              <a:avLst/>
              <a:gdLst/>
              <a:ahLst/>
              <a:cxnLst/>
              <a:rect l="l" t="t" r="r" b="b"/>
              <a:pathLst>
                <a:path w="43917" h="37895" fill="norm" stroke="1"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94" name="Google Shape;5094;p63" hidden="0"/>
            <p:cNvSpPr/>
            <p:nvPr isPhoto="0" userDrawn="0"/>
          </p:nvSpPr>
          <p:spPr bwMode="auto">
            <a:xfrm>
              <a:off x="6764168" y="3772584"/>
              <a:ext cx="355108" cy="176549"/>
            </a:xfrm>
            <a:custGeom>
              <a:avLst/>
              <a:gdLst/>
              <a:ahLst/>
              <a:cxnLst/>
              <a:rect l="l" t="t" r="r" b="b"/>
              <a:pathLst>
                <a:path w="39055" h="19417" fill="norm" stroke="1"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5095" name="Google Shape;5095;p63" hidden="0"/>
          <p:cNvGrpSpPr/>
          <p:nvPr isPhoto="0" userDrawn="0"/>
        </p:nvGrpSpPr>
        <p:grpSpPr bwMode="auto">
          <a:xfrm>
            <a:off x="7608193" y="3804257"/>
            <a:ext cx="180437" cy="281608"/>
            <a:chOff x="7248525" y="3739696"/>
            <a:chExt cx="230531" cy="359790"/>
          </a:xfrm>
        </p:grpSpPr>
        <p:sp>
          <p:nvSpPr>
            <p:cNvPr id="5096" name="Google Shape;5096;p63" hidden="0"/>
            <p:cNvSpPr/>
            <p:nvPr isPhoto="0" userDrawn="0"/>
          </p:nvSpPr>
          <p:spPr bwMode="auto">
            <a:xfrm>
              <a:off x="7248525" y="3739696"/>
              <a:ext cx="230531" cy="359790"/>
            </a:xfrm>
            <a:custGeom>
              <a:avLst/>
              <a:gdLst/>
              <a:ahLst/>
              <a:cxnLst/>
              <a:rect l="l" t="t" r="r" b="b"/>
              <a:pathLst>
                <a:path w="25354" h="39570" fill="norm" stroke="1"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097" name="Google Shape;5097;p63" hidden="0"/>
            <p:cNvSpPr/>
            <p:nvPr isPhoto="0" userDrawn="0"/>
          </p:nvSpPr>
          <p:spPr bwMode="auto">
            <a:xfrm>
              <a:off x="7271639" y="3762810"/>
              <a:ext cx="184350" cy="184387"/>
            </a:xfrm>
            <a:custGeom>
              <a:avLst/>
              <a:gdLst/>
              <a:ahLst/>
              <a:cxnLst/>
              <a:rect l="l" t="t" r="r" b="b"/>
              <a:pathLst>
                <a:path w="20275" h="20279" fill="norm" stroke="1"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5098" name="Google Shape;5098;p63" hidden="0"/>
          <p:cNvGrpSpPr/>
          <p:nvPr isPhoto="0" userDrawn="0"/>
        </p:nvGrpSpPr>
        <p:grpSpPr bwMode="auto">
          <a:xfrm>
            <a:off x="7854113" y="3447481"/>
            <a:ext cx="162896" cy="278710"/>
            <a:chOff x="7601242" y="3729267"/>
            <a:chExt cx="222566" cy="380803"/>
          </a:xfrm>
        </p:grpSpPr>
        <p:sp>
          <p:nvSpPr>
            <p:cNvPr id="5099" name="Google Shape;5099;p63" hidden="0"/>
            <p:cNvSpPr/>
            <p:nvPr isPhoto="0" userDrawn="0"/>
          </p:nvSpPr>
          <p:spPr bwMode="auto">
            <a:xfrm>
              <a:off x="7601242" y="3729267"/>
              <a:ext cx="222566" cy="380803"/>
            </a:xfrm>
            <a:custGeom>
              <a:avLst/>
              <a:gdLst/>
              <a:ahLst/>
              <a:cxnLst/>
              <a:rect l="l" t="t" r="r" b="b"/>
              <a:pathLst>
                <a:path w="24478" h="41881" fill="norm" stroke="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00" name="Google Shape;5100;p63" hidden="0"/>
            <p:cNvSpPr/>
            <p:nvPr isPhoto="0" userDrawn="0"/>
          </p:nvSpPr>
          <p:spPr bwMode="auto">
            <a:xfrm>
              <a:off x="7621200" y="3748625"/>
              <a:ext cx="182696" cy="177276"/>
            </a:xfrm>
            <a:custGeom>
              <a:avLst/>
              <a:gdLst/>
              <a:ahLst/>
              <a:cxnLst/>
              <a:rect l="l" t="t" r="r" b="b"/>
              <a:pathLst>
                <a:path w="20093" h="19497" fill="norm" stroke="1"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5101" name="Google Shape;5101;p63" hidden="0"/>
          <p:cNvSpPr/>
          <p:nvPr isPhoto="0" userDrawn="0"/>
        </p:nvSpPr>
        <p:spPr bwMode="auto">
          <a:xfrm>
            <a:off x="7820139" y="3059838"/>
            <a:ext cx="230844" cy="296575"/>
          </a:xfrm>
          <a:custGeom>
            <a:avLst/>
            <a:gdLst/>
            <a:ahLst/>
            <a:cxnLst/>
            <a:rect l="l" t="t" r="r" b="b"/>
            <a:pathLst>
              <a:path w="29230" h="37553" fill="norm" stroke="1"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5102" name="Google Shape;5102;p63" hidden="0"/>
          <p:cNvGrpSpPr/>
          <p:nvPr isPhoto="0" userDrawn="0"/>
        </p:nvGrpSpPr>
        <p:grpSpPr bwMode="auto">
          <a:xfrm>
            <a:off x="7343758" y="3448622"/>
            <a:ext cx="193543" cy="275990"/>
            <a:chOff x="8304647" y="3738687"/>
            <a:chExt cx="225076" cy="320956"/>
          </a:xfrm>
        </p:grpSpPr>
        <p:sp>
          <p:nvSpPr>
            <p:cNvPr id="5103" name="Google Shape;5103;p63" hidden="0"/>
            <p:cNvSpPr/>
            <p:nvPr isPhoto="0" userDrawn="0"/>
          </p:nvSpPr>
          <p:spPr bwMode="auto">
            <a:xfrm>
              <a:off x="8341164" y="3738692"/>
              <a:ext cx="2209" cy="309245"/>
            </a:xfrm>
            <a:custGeom>
              <a:avLst/>
              <a:gdLst/>
              <a:ahLst/>
              <a:cxnLst/>
              <a:rect l="l" t="t" r="r" b="b"/>
              <a:pathLst>
                <a:path w="1347" h="34011" fill="norm" stroke="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04" name="Google Shape;5104;p63" hidden="0"/>
            <p:cNvSpPr/>
            <p:nvPr isPhoto="0" userDrawn="0"/>
          </p:nvSpPr>
          <p:spPr bwMode="auto">
            <a:xfrm>
              <a:off x="8337943" y="3738687"/>
              <a:ext cx="191779" cy="86151"/>
            </a:xfrm>
            <a:custGeom>
              <a:avLst/>
              <a:gdLst/>
              <a:ahLst/>
              <a:cxnLst/>
              <a:rect l="l" t="t" r="r" b="b"/>
              <a:pathLst>
                <a:path w="21092" h="9475" fill="norm" stroke="1"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05" name="Google Shape;5105;p63" hidden="0"/>
            <p:cNvSpPr/>
            <p:nvPr isPhoto="0" userDrawn="0"/>
          </p:nvSpPr>
          <p:spPr bwMode="auto">
            <a:xfrm>
              <a:off x="8304647" y="4044004"/>
              <a:ext cx="76341" cy="15639"/>
            </a:xfrm>
            <a:custGeom>
              <a:avLst/>
              <a:gdLst/>
              <a:ahLst/>
              <a:cxnLst/>
              <a:rect l="l" t="t" r="r" b="b"/>
              <a:pathLst>
                <a:path w="8396" h="1720" fill="norm" stroke="1"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5106" name="Google Shape;5106;p63" hidden="0"/>
          <p:cNvGrpSpPr/>
          <p:nvPr isPhoto="0" userDrawn="0"/>
        </p:nvGrpSpPr>
        <p:grpSpPr bwMode="auto">
          <a:xfrm>
            <a:off x="7616251" y="3448622"/>
            <a:ext cx="178492" cy="275990"/>
            <a:chOff x="8615101" y="3738687"/>
            <a:chExt cx="207573" cy="320956"/>
          </a:xfrm>
        </p:grpSpPr>
        <p:sp>
          <p:nvSpPr>
            <p:cNvPr id="5107" name="Google Shape;5107;p63" hidden="0"/>
            <p:cNvSpPr/>
            <p:nvPr isPhoto="0" userDrawn="0"/>
          </p:nvSpPr>
          <p:spPr bwMode="auto">
            <a:xfrm>
              <a:off x="8651571" y="3738692"/>
              <a:ext cx="3896" cy="309245"/>
            </a:xfrm>
            <a:custGeom>
              <a:avLst/>
              <a:gdLst/>
              <a:ahLst/>
              <a:cxnLst/>
              <a:rect l="l" t="t" r="r" b="b"/>
              <a:pathLst>
                <a:path w="1347" h="34011" fill="norm" stroke="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08" name="Google Shape;5108;p63" hidden="0"/>
            <p:cNvSpPr/>
            <p:nvPr isPhoto="0" userDrawn="0"/>
          </p:nvSpPr>
          <p:spPr bwMode="auto">
            <a:xfrm>
              <a:off x="8615101" y="4044004"/>
              <a:ext cx="76332" cy="15639"/>
            </a:xfrm>
            <a:custGeom>
              <a:avLst/>
              <a:gdLst/>
              <a:ahLst/>
              <a:cxnLst/>
              <a:rect l="l" t="t" r="r" b="b"/>
              <a:pathLst>
                <a:path w="8395" h="1720" fill="norm" stroke="1"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09" name="Google Shape;5109;p63" hidden="0"/>
            <p:cNvSpPr/>
            <p:nvPr isPhoto="0" userDrawn="0"/>
          </p:nvSpPr>
          <p:spPr bwMode="auto">
            <a:xfrm>
              <a:off x="8651953" y="3738687"/>
              <a:ext cx="170721" cy="99808"/>
            </a:xfrm>
            <a:custGeom>
              <a:avLst/>
              <a:gdLst/>
              <a:ahLst/>
              <a:cxnLst/>
              <a:rect l="l" t="t" r="r" b="b"/>
              <a:pathLst>
                <a:path w="18776" h="10977" fill="norm" stroke="1"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5110" name="Google Shape;5110;p63" hidden="0"/>
          <p:cNvSpPr/>
          <p:nvPr isPhoto="0" userDrawn="0"/>
        </p:nvSpPr>
        <p:spPr bwMode="auto">
          <a:xfrm>
            <a:off x="8112690" y="3038505"/>
            <a:ext cx="222397" cy="288694"/>
          </a:xfrm>
          <a:custGeom>
            <a:avLst/>
            <a:gdLst/>
            <a:ahLst/>
            <a:cxnLst/>
            <a:rect l="l" t="t" r="r" b="b"/>
            <a:pathLst>
              <a:path w="2810" h="3648" fill="norm" stroke="1"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5111" name="Google Shape;5111;p63" hidden="0"/>
          <p:cNvGrpSpPr/>
          <p:nvPr isPhoto="0" userDrawn="0"/>
        </p:nvGrpSpPr>
        <p:grpSpPr bwMode="auto">
          <a:xfrm>
            <a:off x="7841782" y="3851282"/>
            <a:ext cx="187557" cy="187557"/>
            <a:chOff x="8565775" y="671075"/>
            <a:chExt cx="441000" cy="441000"/>
          </a:xfrm>
        </p:grpSpPr>
        <p:sp>
          <p:nvSpPr>
            <p:cNvPr id="5112" name="Google Shape;5112;p63" hidden="0"/>
            <p:cNvSpPr/>
            <p:nvPr isPhoto="0" userDrawn="0"/>
          </p:nvSpPr>
          <p:spPr bwMode="auto">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13" name="Google Shape;5113;p63" hidden="0"/>
            <p:cNvSpPr/>
            <p:nvPr isPhoto="0" userDrawn="0"/>
          </p:nvSpPr>
          <p:spPr bwMode="auto">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5114" name="Google Shape;5114;p63" hidden="0"/>
          <p:cNvSpPr/>
          <p:nvPr isPhoto="0" userDrawn="0"/>
        </p:nvSpPr>
        <p:spPr bwMode="auto">
          <a:xfrm>
            <a:off x="8127048" y="3847203"/>
            <a:ext cx="193683" cy="195716"/>
          </a:xfrm>
          <a:custGeom>
            <a:avLst/>
            <a:gdLst/>
            <a:ahLst/>
            <a:cxnLst/>
            <a:rect l="l" t="t" r="r" b="b"/>
            <a:pathLst>
              <a:path w="194168" h="196207" fill="norm" stroke="1"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15" name="Google Shape;5115;p63" hidden="0"/>
          <p:cNvSpPr/>
          <p:nvPr isPhoto="0" userDrawn="0"/>
        </p:nvSpPr>
        <p:spPr bwMode="auto">
          <a:xfrm flipH="1">
            <a:off x="7351235" y="3813658"/>
            <a:ext cx="178589" cy="262805"/>
          </a:xfrm>
          <a:custGeom>
            <a:avLst/>
            <a:gdLst/>
            <a:ahLst/>
            <a:cxnLst/>
            <a:rect l="l" t="t" r="r" b="b"/>
            <a:pathLst>
              <a:path w="133027" h="195758" fill="norm" stroke="1"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5116" name="Google Shape;5116;p63" hidden="0"/>
          <p:cNvGrpSpPr/>
          <p:nvPr isPhoto="0" userDrawn="0"/>
        </p:nvGrpSpPr>
        <p:grpSpPr bwMode="auto">
          <a:xfrm>
            <a:off x="5996254" y="2923808"/>
            <a:ext cx="587865" cy="517731"/>
            <a:chOff x="6000718" y="3070557"/>
            <a:chExt cx="587865" cy="517731"/>
          </a:xfrm>
        </p:grpSpPr>
        <p:sp>
          <p:nvSpPr>
            <p:cNvPr id="5117" name="Google Shape;5117;p63" hidden="0"/>
            <p:cNvSpPr/>
            <p:nvPr isPhoto="0" userDrawn="0"/>
          </p:nvSpPr>
          <p:spPr bwMode="auto">
            <a:xfrm>
              <a:off x="6161116" y="3104229"/>
              <a:ext cx="410235" cy="449911"/>
            </a:xfrm>
            <a:custGeom>
              <a:avLst/>
              <a:gdLst/>
              <a:ahLst/>
              <a:cxnLst/>
              <a:rect l="l" t="t" r="r" b="b"/>
              <a:pathLst>
                <a:path w="71098" h="78008" fill="norm" stroke="1"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18" name="Google Shape;5118;p63" hidden="0"/>
            <p:cNvSpPr/>
            <p:nvPr isPhoto="0" userDrawn="0"/>
          </p:nvSpPr>
          <p:spPr bwMode="auto">
            <a:xfrm>
              <a:off x="6032245" y="3317811"/>
              <a:ext cx="62149" cy="151155"/>
            </a:xfrm>
            <a:custGeom>
              <a:avLst/>
              <a:gdLst/>
              <a:ahLst/>
              <a:cxnLst/>
              <a:rect l="l" t="t" r="r" b="b"/>
              <a:pathLst>
                <a:path w="10771" h="26208" fill="norm" stroke="1"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19" name="Google Shape;5119;p63" hidden="0"/>
            <p:cNvSpPr/>
            <p:nvPr isPhoto="0" userDrawn="0"/>
          </p:nvSpPr>
          <p:spPr bwMode="auto">
            <a:xfrm>
              <a:off x="6189159" y="3073176"/>
              <a:ext cx="117131" cy="35868"/>
            </a:xfrm>
            <a:custGeom>
              <a:avLst/>
              <a:gdLst/>
              <a:ahLst/>
              <a:cxnLst/>
              <a:rect l="l" t="t" r="r" b="b"/>
              <a:pathLst>
                <a:path w="20300" h="6219" fill="norm" stroke="1"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20" name="Google Shape;5120;p63" hidden="0"/>
            <p:cNvSpPr/>
            <p:nvPr isPhoto="0" userDrawn="0"/>
          </p:nvSpPr>
          <p:spPr bwMode="auto">
            <a:xfrm>
              <a:off x="6123035" y="3116815"/>
              <a:ext cx="22734" cy="17095"/>
            </a:xfrm>
            <a:custGeom>
              <a:avLst/>
              <a:gdLst/>
              <a:ahLst/>
              <a:cxnLst/>
              <a:rect l="l" t="t" r="r" b="b"/>
              <a:pathLst>
                <a:path w="3940" h="2964" fill="norm" stroke="1"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21" name="Google Shape;5121;p63" hidden="0"/>
            <p:cNvSpPr/>
            <p:nvPr isPhoto="0" userDrawn="0"/>
          </p:nvSpPr>
          <p:spPr bwMode="auto">
            <a:xfrm>
              <a:off x="6099493" y="3152223"/>
              <a:ext cx="3999" cy="4205"/>
            </a:xfrm>
            <a:custGeom>
              <a:avLst/>
              <a:gdLst/>
              <a:ahLst/>
              <a:cxnLst/>
              <a:rect l="l" t="t" r="r" b="b"/>
              <a:pathLst>
                <a:path w="693" h="729" fill="norm" stroke="1"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22" name="Google Shape;5122;p63" hidden="0"/>
            <p:cNvSpPr/>
            <p:nvPr isPhoto="0" userDrawn="0"/>
          </p:nvSpPr>
          <p:spPr bwMode="auto">
            <a:xfrm>
              <a:off x="6350890" y="3500386"/>
              <a:ext cx="45156" cy="42581"/>
            </a:xfrm>
            <a:custGeom>
              <a:avLst/>
              <a:gdLst/>
              <a:ahLst/>
              <a:cxnLst/>
              <a:rect l="l" t="t" r="r" b="b"/>
              <a:pathLst>
                <a:path w="7826" h="7383" fill="norm" stroke="1"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23" name="Google Shape;5123;p63" hidden="0"/>
            <p:cNvSpPr/>
            <p:nvPr isPhoto="0" userDrawn="0"/>
          </p:nvSpPr>
          <p:spPr bwMode="auto">
            <a:xfrm>
              <a:off x="6263064" y="3138408"/>
              <a:ext cx="28469" cy="38688"/>
            </a:xfrm>
            <a:custGeom>
              <a:avLst/>
              <a:gdLst/>
              <a:ahLst/>
              <a:cxnLst/>
              <a:rect l="l" t="t" r="r" b="b"/>
              <a:pathLst>
                <a:path w="4934" h="6708" fill="norm" stroke="1"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24" name="Google Shape;5124;p63" hidden="0"/>
            <p:cNvSpPr/>
            <p:nvPr isPhoto="0" userDrawn="0"/>
          </p:nvSpPr>
          <p:spPr bwMode="auto">
            <a:xfrm>
              <a:off x="6251907" y="3097504"/>
              <a:ext cx="26011" cy="13686"/>
            </a:xfrm>
            <a:custGeom>
              <a:avLst/>
              <a:gdLst/>
              <a:ahLst/>
              <a:cxnLst/>
              <a:rect l="l" t="t" r="r" b="b"/>
              <a:pathLst>
                <a:path w="4508" h="2373" fill="norm" stroke="1"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25" name="Google Shape;5125;p63" hidden="0"/>
            <p:cNvSpPr/>
            <p:nvPr isPhoto="0" userDrawn="0"/>
          </p:nvSpPr>
          <p:spPr bwMode="auto">
            <a:xfrm>
              <a:off x="6251498" y="3152108"/>
              <a:ext cx="21609" cy="17008"/>
            </a:xfrm>
            <a:custGeom>
              <a:avLst/>
              <a:gdLst/>
              <a:ahLst/>
              <a:cxnLst/>
              <a:rect l="l" t="t" r="r" b="b"/>
              <a:pathLst>
                <a:path w="3745" h="2949" fill="norm" stroke="1"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26" name="Google Shape;5126;p63" hidden="0"/>
            <p:cNvSpPr/>
            <p:nvPr isPhoto="0" userDrawn="0"/>
          </p:nvSpPr>
          <p:spPr bwMode="auto">
            <a:xfrm>
              <a:off x="6000718" y="3070557"/>
              <a:ext cx="587865" cy="517731"/>
            </a:xfrm>
            <a:custGeom>
              <a:avLst/>
              <a:gdLst/>
              <a:ahLst/>
              <a:cxnLst/>
              <a:rect l="l" t="t" r="r" b="b"/>
              <a:pathLst>
                <a:path w="101883" h="89767" fill="norm" stroke="1"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5127" name="Google Shape;5127;p63" hidden="0"/>
          <p:cNvGrpSpPr/>
          <p:nvPr isPhoto="0" userDrawn="0"/>
        </p:nvGrpSpPr>
        <p:grpSpPr bwMode="auto">
          <a:xfrm>
            <a:off x="6011059" y="3567468"/>
            <a:ext cx="557665" cy="516387"/>
            <a:chOff x="6015523" y="3714217"/>
            <a:chExt cx="557665" cy="516387"/>
          </a:xfrm>
        </p:grpSpPr>
        <p:grpSp>
          <p:nvGrpSpPr>
            <p:cNvPr id="5128" name="Google Shape;5128;p63" hidden="0"/>
            <p:cNvGrpSpPr/>
            <p:nvPr isPhoto="0" userDrawn="0"/>
          </p:nvGrpSpPr>
          <p:grpSpPr bwMode="auto">
            <a:xfrm>
              <a:off x="6036094" y="3716980"/>
              <a:ext cx="529822" cy="510480"/>
              <a:chOff x="3148311" y="-545634"/>
              <a:chExt cx="1006118" cy="969572"/>
            </a:xfrm>
          </p:grpSpPr>
          <p:sp>
            <p:nvSpPr>
              <p:cNvPr id="5129" name="Google Shape;5129;p63" hidden="0"/>
              <p:cNvSpPr/>
              <p:nvPr isPhoto="0" userDrawn="0"/>
            </p:nvSpPr>
            <p:spPr bwMode="auto">
              <a:xfrm>
                <a:off x="3497808" y="-545634"/>
                <a:ext cx="152012" cy="122083"/>
              </a:xfrm>
              <a:custGeom>
                <a:avLst/>
                <a:gdLst/>
                <a:ahLst/>
                <a:cxnLst/>
                <a:rect l="l" t="t" r="r" b="b"/>
                <a:pathLst>
                  <a:path w="13876" h="11144" fill="norm" stroke="1"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30" name="Google Shape;5130;p63" hidden="0"/>
              <p:cNvSpPr/>
              <p:nvPr isPhoto="0" userDrawn="0"/>
            </p:nvSpPr>
            <p:spPr bwMode="auto">
              <a:xfrm>
                <a:off x="3779658" y="-441253"/>
                <a:ext cx="74264" cy="69794"/>
              </a:xfrm>
              <a:custGeom>
                <a:avLst/>
                <a:gdLst/>
                <a:ahLst/>
                <a:cxnLst/>
                <a:rect l="l" t="t" r="r" b="b"/>
                <a:pathLst>
                  <a:path w="6779" h="6371" fill="norm" stroke="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31" name="Google Shape;5131;p63" hidden="0"/>
              <p:cNvSpPr/>
              <p:nvPr isPhoto="0" userDrawn="0"/>
            </p:nvSpPr>
            <p:spPr bwMode="auto">
              <a:xfrm>
                <a:off x="3658562" y="-488295"/>
                <a:ext cx="47632" cy="25284"/>
              </a:xfrm>
              <a:custGeom>
                <a:avLst/>
                <a:gdLst/>
                <a:ahLst/>
                <a:cxnLst/>
                <a:rect l="l" t="t" r="r" b="b"/>
                <a:pathLst>
                  <a:path w="4348" h="2308" fill="norm" stroke="1"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32" name="Google Shape;5132;p63" hidden="0"/>
              <p:cNvSpPr/>
              <p:nvPr isPhoto="0" userDrawn="0"/>
            </p:nvSpPr>
            <p:spPr bwMode="auto">
              <a:xfrm>
                <a:off x="3773239" y="-411709"/>
                <a:ext cx="34223" cy="31496"/>
              </a:xfrm>
              <a:custGeom>
                <a:avLst/>
                <a:gdLst/>
                <a:ahLst/>
                <a:cxnLst/>
                <a:rect l="l" t="t" r="r" b="b"/>
                <a:pathLst>
                  <a:path w="3124" h="2875" fill="norm" stroke="1"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33" name="Google Shape;5133;p63" hidden="0"/>
              <p:cNvSpPr/>
              <p:nvPr isPhoto="0" userDrawn="0"/>
            </p:nvSpPr>
            <p:spPr bwMode="auto">
              <a:xfrm>
                <a:off x="3776942" y="-526397"/>
                <a:ext cx="377487" cy="831956"/>
              </a:xfrm>
              <a:custGeom>
                <a:avLst/>
                <a:gdLst/>
                <a:ahLst/>
                <a:cxnLst/>
                <a:rect l="l" t="t" r="r" b="b"/>
                <a:pathLst>
                  <a:path w="34458" h="75943" fill="norm" stroke="1"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34" name="Google Shape;5134;p63" hidden="0"/>
              <p:cNvSpPr/>
              <p:nvPr isPhoto="0" userDrawn="0"/>
            </p:nvSpPr>
            <p:spPr bwMode="auto">
              <a:xfrm>
                <a:off x="3352414" y="12491"/>
                <a:ext cx="353584" cy="411448"/>
              </a:xfrm>
              <a:custGeom>
                <a:avLst/>
                <a:gdLst/>
                <a:ahLst/>
                <a:cxnLst/>
                <a:rect l="l" t="t" r="r" b="b"/>
                <a:pathLst>
                  <a:path w="32276" h="37558" fill="norm" stroke="1"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35" name="Google Shape;5135;p63" hidden="0"/>
              <p:cNvSpPr/>
              <p:nvPr isPhoto="0" userDrawn="0"/>
            </p:nvSpPr>
            <p:spPr bwMode="auto">
              <a:xfrm>
                <a:off x="3289631" y="-66747"/>
                <a:ext cx="64547" cy="26511"/>
              </a:xfrm>
              <a:custGeom>
                <a:avLst/>
                <a:gdLst/>
                <a:ahLst/>
                <a:cxnLst/>
                <a:rect l="l" t="t" r="r" b="b"/>
                <a:pathLst>
                  <a:path w="5892" h="2420" fill="norm" stroke="1"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36" name="Google Shape;5136;p63" hidden="0"/>
              <p:cNvSpPr/>
              <p:nvPr isPhoto="0" userDrawn="0"/>
            </p:nvSpPr>
            <p:spPr bwMode="auto">
              <a:xfrm>
                <a:off x="3368156" y="-47246"/>
                <a:ext cx="67855" cy="22556"/>
              </a:xfrm>
              <a:custGeom>
                <a:avLst/>
                <a:gdLst/>
                <a:ahLst/>
                <a:cxnLst/>
                <a:rect l="l" t="t" r="r" b="b"/>
                <a:pathLst>
                  <a:path w="6194" h="2059" fill="norm" stroke="1"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37" name="Google Shape;5137;p63" hidden="0"/>
              <p:cNvSpPr/>
              <p:nvPr isPhoto="0" userDrawn="0"/>
            </p:nvSpPr>
            <p:spPr bwMode="auto">
              <a:xfrm>
                <a:off x="3466707" y="-328516"/>
                <a:ext cx="37532" cy="23334"/>
              </a:xfrm>
              <a:custGeom>
                <a:avLst/>
                <a:gdLst/>
                <a:ahLst/>
                <a:cxnLst/>
                <a:rect l="l" t="t" r="r" b="b"/>
                <a:pathLst>
                  <a:path w="3426" h="2130" fill="norm" stroke="1"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38" name="Google Shape;5138;p63" hidden="0"/>
              <p:cNvSpPr/>
              <p:nvPr isPhoto="0" userDrawn="0"/>
            </p:nvSpPr>
            <p:spPr bwMode="auto">
              <a:xfrm>
                <a:off x="3148311" y="-512013"/>
                <a:ext cx="344841" cy="575576"/>
              </a:xfrm>
              <a:custGeom>
                <a:avLst/>
                <a:gdLst/>
                <a:ahLst/>
                <a:cxnLst/>
                <a:rect l="l" t="t" r="r" b="b"/>
                <a:pathLst>
                  <a:path w="31478" h="52540" fill="norm" stroke="1"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5139" name="Google Shape;5139;p63" hidden="0"/>
            <p:cNvSpPr/>
            <p:nvPr isPhoto="0" userDrawn="0"/>
          </p:nvSpPr>
          <p:spPr bwMode="auto">
            <a:xfrm>
              <a:off x="6015523" y="3714217"/>
              <a:ext cx="557665" cy="516387"/>
            </a:xfrm>
            <a:custGeom>
              <a:avLst/>
              <a:gdLst/>
              <a:ahLst/>
              <a:cxnLst/>
              <a:rect l="l" t="t" r="r" b="b"/>
              <a:pathLst>
                <a:path w="96649" h="89534" fill="norm" stroke="1"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5140" name="Google Shape;5140;p63" hidden="0"/>
          <p:cNvGrpSpPr/>
          <p:nvPr isPhoto="0" userDrawn="0"/>
        </p:nvGrpSpPr>
        <p:grpSpPr bwMode="auto">
          <a:xfrm>
            <a:off x="6639841" y="2926879"/>
            <a:ext cx="576302" cy="511871"/>
            <a:chOff x="6644304" y="3073628"/>
            <a:chExt cx="576302" cy="511871"/>
          </a:xfrm>
        </p:grpSpPr>
        <p:grpSp>
          <p:nvGrpSpPr>
            <p:cNvPr id="5141" name="Google Shape;5141;p63" hidden="0"/>
            <p:cNvGrpSpPr/>
            <p:nvPr isPhoto="0" userDrawn="0"/>
          </p:nvGrpSpPr>
          <p:grpSpPr bwMode="auto">
            <a:xfrm>
              <a:off x="6712169" y="3073651"/>
              <a:ext cx="481611" cy="506713"/>
              <a:chOff x="1833536" y="-546641"/>
              <a:chExt cx="914567" cy="962419"/>
            </a:xfrm>
          </p:grpSpPr>
          <p:grpSp>
            <p:nvGrpSpPr>
              <p:cNvPr id="5142" name="Google Shape;5142;p63" hidden="0"/>
              <p:cNvGrpSpPr/>
              <p:nvPr isPhoto="0" userDrawn="0"/>
            </p:nvGrpSpPr>
            <p:grpSpPr bwMode="auto">
              <a:xfrm>
                <a:off x="1833536" y="-524249"/>
                <a:ext cx="914567" cy="940027"/>
                <a:chOff x="1833536" y="-524249"/>
                <a:chExt cx="914567" cy="940027"/>
              </a:xfrm>
            </p:grpSpPr>
            <p:sp>
              <p:nvSpPr>
                <p:cNvPr id="5143" name="Google Shape;5143;p63" hidden="0"/>
                <p:cNvSpPr/>
                <p:nvPr isPhoto="0" userDrawn="0"/>
              </p:nvSpPr>
              <p:spPr bwMode="auto">
                <a:xfrm>
                  <a:off x="1833536" y="-524249"/>
                  <a:ext cx="453307" cy="599490"/>
                </a:xfrm>
                <a:custGeom>
                  <a:avLst/>
                  <a:gdLst/>
                  <a:ahLst/>
                  <a:cxnLst/>
                  <a:rect l="l" t="t" r="r" b="b"/>
                  <a:pathLst>
                    <a:path w="41379" h="54723" fill="norm" stroke="1"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44" name="Google Shape;5144;p63" hidden="0"/>
                <p:cNvSpPr/>
                <p:nvPr isPhoto="0" userDrawn="0"/>
              </p:nvSpPr>
              <p:spPr bwMode="auto">
                <a:xfrm>
                  <a:off x="2215098" y="11844"/>
                  <a:ext cx="361756" cy="403933"/>
                </a:xfrm>
                <a:custGeom>
                  <a:avLst/>
                  <a:gdLst/>
                  <a:ahLst/>
                  <a:cxnLst/>
                  <a:rect l="l" t="t" r="r" b="b"/>
                  <a:pathLst>
                    <a:path w="33022" h="36872" fill="norm" stroke="1"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45" name="Google Shape;5145;p63" hidden="0"/>
                <p:cNvSpPr/>
                <p:nvPr isPhoto="0" userDrawn="0"/>
              </p:nvSpPr>
              <p:spPr bwMode="auto">
                <a:xfrm>
                  <a:off x="2637874" y="-333183"/>
                  <a:ext cx="110229" cy="289442"/>
                </a:xfrm>
                <a:custGeom>
                  <a:avLst/>
                  <a:gdLst/>
                  <a:ahLst/>
                  <a:cxnLst/>
                  <a:rect l="l" t="t" r="r" b="b"/>
                  <a:pathLst>
                    <a:path w="10062" h="26421" fill="norm" stroke="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46" name="Google Shape;5146;p63" hidden="0"/>
                <p:cNvSpPr/>
                <p:nvPr isPhoto="0" userDrawn="0"/>
              </p:nvSpPr>
              <p:spPr bwMode="auto">
                <a:xfrm>
                  <a:off x="2134042" y="-54389"/>
                  <a:ext cx="90203" cy="22195"/>
                </a:xfrm>
                <a:custGeom>
                  <a:avLst/>
                  <a:gdLst/>
                  <a:ahLst/>
                  <a:cxnLst/>
                  <a:rect l="l" t="t" r="r" b="b"/>
                  <a:pathLst>
                    <a:path w="8234" h="2026" fill="norm" stroke="1"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47" name="Google Shape;5147;p63" hidden="0"/>
                <p:cNvSpPr/>
                <p:nvPr isPhoto="0" userDrawn="0"/>
              </p:nvSpPr>
              <p:spPr bwMode="auto">
                <a:xfrm>
                  <a:off x="2238816" y="-47827"/>
                  <a:ext cx="72325" cy="27026"/>
                </a:xfrm>
                <a:custGeom>
                  <a:avLst/>
                  <a:gdLst/>
                  <a:ahLst/>
                  <a:cxnLst/>
                  <a:rect l="l" t="t" r="r" b="b"/>
                  <a:pathLst>
                    <a:path w="6602" h="2467" fill="norm" stroke="1"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5148" name="Google Shape;5148;p63" hidden="0"/>
              <p:cNvSpPr/>
              <p:nvPr isPhoto="0" userDrawn="0"/>
            </p:nvSpPr>
            <p:spPr bwMode="auto">
              <a:xfrm>
                <a:off x="2128411" y="-546641"/>
                <a:ext cx="194385" cy="108115"/>
              </a:xfrm>
              <a:custGeom>
                <a:avLst/>
                <a:gdLst/>
                <a:ahLst/>
                <a:cxnLst/>
                <a:rect l="l" t="t" r="r" b="b"/>
                <a:pathLst>
                  <a:path w="17744" h="9869" fill="norm" stroke="1"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49" name="Google Shape;5149;p63" hidden="0"/>
              <p:cNvSpPr/>
              <p:nvPr isPhoto="0" userDrawn="0"/>
            </p:nvSpPr>
            <p:spPr bwMode="auto">
              <a:xfrm>
                <a:off x="2511333" y="-459604"/>
                <a:ext cx="149109" cy="146063"/>
              </a:xfrm>
              <a:custGeom>
                <a:avLst/>
                <a:gdLst/>
                <a:ahLst/>
                <a:cxnLst/>
                <a:rect l="l" t="t" r="r" b="b"/>
                <a:pathLst>
                  <a:path w="13611" h="13333" fill="norm" stroke="1"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50" name="Google Shape;5150;p63" hidden="0"/>
              <p:cNvSpPr/>
              <p:nvPr isPhoto="0" userDrawn="0"/>
            </p:nvSpPr>
            <p:spPr bwMode="auto">
              <a:xfrm>
                <a:off x="2278079" y="-341148"/>
                <a:ext cx="40051" cy="28001"/>
              </a:xfrm>
              <a:custGeom>
                <a:avLst/>
                <a:gdLst/>
                <a:ahLst/>
                <a:cxnLst/>
                <a:rect l="l" t="t" r="r" b="b"/>
                <a:pathLst>
                  <a:path w="3656" h="2556" fill="norm" stroke="1"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51" name="Google Shape;5151;p63" hidden="0"/>
              <p:cNvSpPr/>
              <p:nvPr isPhoto="0" userDrawn="0"/>
            </p:nvSpPr>
            <p:spPr bwMode="auto">
              <a:xfrm>
                <a:off x="2357973" y="-515102"/>
                <a:ext cx="46077" cy="20902"/>
              </a:xfrm>
              <a:custGeom>
                <a:avLst/>
                <a:gdLst/>
                <a:ahLst/>
                <a:cxnLst/>
                <a:rect l="l" t="t" r="r" b="b"/>
                <a:pathLst>
                  <a:path w="4206" h="1908" fill="norm" stroke="1"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5152" name="Google Shape;5152;p63" hidden="0"/>
            <p:cNvSpPr/>
            <p:nvPr isPhoto="0" userDrawn="0"/>
          </p:nvSpPr>
          <p:spPr bwMode="auto">
            <a:xfrm>
              <a:off x="6644304" y="3073628"/>
              <a:ext cx="576302" cy="511871"/>
            </a:xfrm>
            <a:custGeom>
              <a:avLst/>
              <a:gdLst/>
              <a:ahLst/>
              <a:cxnLst/>
              <a:rect l="l" t="t" r="r" b="b"/>
              <a:pathLst>
                <a:path w="99879" h="88751" fill="norm" stroke="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5153" name="Google Shape;5153;p63" hidden="0"/>
          <p:cNvGrpSpPr/>
          <p:nvPr isPhoto="0" userDrawn="0"/>
        </p:nvGrpSpPr>
        <p:grpSpPr bwMode="auto">
          <a:xfrm>
            <a:off x="5904877" y="1016248"/>
            <a:ext cx="2435960" cy="1297725"/>
            <a:chOff x="233350" y="949250"/>
            <a:chExt cx="7137300" cy="3802300"/>
          </a:xfrm>
        </p:grpSpPr>
        <p:sp>
          <p:nvSpPr>
            <p:cNvPr id="5154" name="Google Shape;5154;p63" hidden="0"/>
            <p:cNvSpPr/>
            <p:nvPr isPhoto="0" userDrawn="0"/>
          </p:nvSpPr>
          <p:spPr bwMode="auto">
            <a:xfrm>
              <a:off x="4428450" y="2808675"/>
              <a:ext cx="1478900" cy="330100"/>
            </a:xfrm>
            <a:custGeom>
              <a:avLst/>
              <a:gdLst/>
              <a:ahLst/>
              <a:cxnLst/>
              <a:rect l="l" t="t" r="r" b="b"/>
              <a:pathLst>
                <a:path w="59156" h="13204" fill="norm" stroke="1"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55" name="Google Shape;5155;p63" hidden="0"/>
            <p:cNvSpPr/>
            <p:nvPr isPhoto="0" userDrawn="0"/>
          </p:nvSpPr>
          <p:spPr bwMode="auto">
            <a:xfrm>
              <a:off x="2909400" y="1076125"/>
              <a:ext cx="4118650" cy="3109225"/>
            </a:xfrm>
            <a:custGeom>
              <a:avLst/>
              <a:gdLst/>
              <a:ahLst/>
              <a:cxnLst/>
              <a:rect l="l" t="t" r="r" b="b"/>
              <a:pathLst>
                <a:path w="164746" h="124369" fill="norm" stroke="1"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56" name="Google Shape;5156;p63" hidden="0"/>
            <p:cNvSpPr/>
            <p:nvPr isPhoto="0" userDrawn="0"/>
          </p:nvSpPr>
          <p:spPr bwMode="auto">
            <a:xfrm>
              <a:off x="5913800" y="3523050"/>
              <a:ext cx="1109075" cy="813875"/>
            </a:xfrm>
            <a:custGeom>
              <a:avLst/>
              <a:gdLst/>
              <a:ahLst/>
              <a:cxnLst/>
              <a:rect l="l" t="t" r="r" b="b"/>
              <a:pathLst>
                <a:path w="44363" h="32555" fill="norm" stroke="1"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57" name="Google Shape;5157;p63" hidden="0"/>
            <p:cNvSpPr/>
            <p:nvPr isPhoto="0" userDrawn="0"/>
          </p:nvSpPr>
          <p:spPr bwMode="auto">
            <a:xfrm>
              <a:off x="6442175" y="3238700"/>
              <a:ext cx="571625" cy="311800"/>
            </a:xfrm>
            <a:custGeom>
              <a:avLst/>
              <a:gdLst/>
              <a:ahLst/>
              <a:cxnLst/>
              <a:rect l="l" t="t" r="r" b="b"/>
              <a:pathLst>
                <a:path w="22865" h="12472" fill="norm" stroke="1"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58" name="Google Shape;5158;p63" hidden="0"/>
            <p:cNvSpPr/>
            <p:nvPr isPhoto="0" userDrawn="0"/>
          </p:nvSpPr>
          <p:spPr bwMode="auto">
            <a:xfrm>
              <a:off x="5898675" y="3029225"/>
              <a:ext cx="282150" cy="318450"/>
            </a:xfrm>
            <a:custGeom>
              <a:avLst/>
              <a:gdLst/>
              <a:ahLst/>
              <a:cxnLst/>
              <a:rect l="l" t="t" r="r" b="b"/>
              <a:pathLst>
                <a:path w="11286" h="12738" fill="norm" stroke="1"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59" name="Google Shape;5159;p63" hidden="0"/>
            <p:cNvSpPr/>
            <p:nvPr isPhoto="0" userDrawn="0"/>
          </p:nvSpPr>
          <p:spPr bwMode="auto">
            <a:xfrm>
              <a:off x="5544400" y="3065225"/>
              <a:ext cx="541800" cy="430700"/>
            </a:xfrm>
            <a:custGeom>
              <a:avLst/>
              <a:gdLst/>
              <a:ahLst/>
              <a:cxnLst/>
              <a:rect l="l" t="t" r="r" b="b"/>
              <a:pathLst>
                <a:path w="21672" h="17228" fill="norm" stroke="1"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60" name="Google Shape;5160;p63" hidden="0"/>
            <p:cNvSpPr/>
            <p:nvPr isPhoto="0" userDrawn="0"/>
          </p:nvSpPr>
          <p:spPr bwMode="auto">
            <a:xfrm>
              <a:off x="4388700" y="3530600"/>
              <a:ext cx="227275" cy="395425"/>
            </a:xfrm>
            <a:custGeom>
              <a:avLst/>
              <a:gdLst/>
              <a:ahLst/>
              <a:cxnLst/>
              <a:rect l="l" t="t" r="r" b="b"/>
              <a:pathLst>
                <a:path w="9091" h="15817" fill="norm" stroke="1"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61" name="Google Shape;5161;p63" hidden="0"/>
            <p:cNvSpPr/>
            <p:nvPr isPhoto="0" userDrawn="0"/>
          </p:nvSpPr>
          <p:spPr bwMode="auto">
            <a:xfrm>
              <a:off x="6438300" y="1893850"/>
              <a:ext cx="267450" cy="418275"/>
            </a:xfrm>
            <a:custGeom>
              <a:avLst/>
              <a:gdLst/>
              <a:ahLst/>
              <a:cxnLst/>
              <a:rect l="l" t="t" r="r" b="b"/>
              <a:pathLst>
                <a:path w="10698" h="16731" fill="norm" stroke="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62" name="Google Shape;5162;p63" hidden="0"/>
            <p:cNvSpPr/>
            <p:nvPr isPhoto="0" userDrawn="0"/>
          </p:nvSpPr>
          <p:spPr bwMode="auto">
            <a:xfrm>
              <a:off x="6901875" y="4220725"/>
              <a:ext cx="468775" cy="354550"/>
            </a:xfrm>
            <a:custGeom>
              <a:avLst/>
              <a:gdLst/>
              <a:ahLst/>
              <a:cxnLst/>
              <a:rect l="l" t="t" r="r" b="b"/>
              <a:pathLst>
                <a:path w="18751" h="14182" fill="norm" stroke="1"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63" name="Google Shape;5163;p63" hidden="0"/>
            <p:cNvSpPr/>
            <p:nvPr isPhoto="0" userDrawn="0"/>
          </p:nvSpPr>
          <p:spPr bwMode="auto">
            <a:xfrm>
              <a:off x="6306100" y="2654825"/>
              <a:ext cx="232875" cy="385425"/>
            </a:xfrm>
            <a:custGeom>
              <a:avLst/>
              <a:gdLst/>
              <a:ahLst/>
              <a:cxnLst/>
              <a:rect l="l" t="t" r="r" b="b"/>
              <a:pathLst>
                <a:path w="9315" h="15417" fill="norm" stroke="1"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64" name="Google Shape;5164;p63" hidden="0"/>
            <p:cNvSpPr/>
            <p:nvPr isPhoto="0" userDrawn="0"/>
          </p:nvSpPr>
          <p:spPr bwMode="auto">
            <a:xfrm>
              <a:off x="6139750" y="3178550"/>
              <a:ext cx="185375" cy="227425"/>
            </a:xfrm>
            <a:custGeom>
              <a:avLst/>
              <a:gdLst/>
              <a:ahLst/>
              <a:cxnLst/>
              <a:rect l="l" t="t" r="r" b="b"/>
              <a:pathLst>
                <a:path w="7415" h="9097" fill="norm" stroke="1"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65" name="Google Shape;5165;p63" hidden="0"/>
            <p:cNvSpPr/>
            <p:nvPr isPhoto="0" userDrawn="0"/>
          </p:nvSpPr>
          <p:spPr bwMode="auto">
            <a:xfrm>
              <a:off x="4320000" y="1079225"/>
              <a:ext cx="260125" cy="163000"/>
            </a:xfrm>
            <a:custGeom>
              <a:avLst/>
              <a:gdLst/>
              <a:ahLst/>
              <a:cxnLst/>
              <a:rect l="l" t="t" r="r" b="b"/>
              <a:pathLst>
                <a:path w="10405" h="6520" fill="norm" stroke="1"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66" name="Google Shape;5166;p63" hidden="0"/>
            <p:cNvSpPr/>
            <p:nvPr isPhoto="0" userDrawn="0"/>
          </p:nvSpPr>
          <p:spPr bwMode="auto">
            <a:xfrm>
              <a:off x="3605850" y="1017225"/>
              <a:ext cx="246274" cy="88775"/>
            </a:xfrm>
            <a:custGeom>
              <a:avLst/>
              <a:gdLst/>
              <a:ahLst/>
              <a:cxnLst/>
              <a:rect l="l" t="t" r="r" b="b"/>
              <a:pathLst>
                <a:path w="9851" h="3551" fill="norm" stroke="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67" name="Google Shape;5167;p63" hidden="0"/>
            <p:cNvSpPr/>
            <p:nvPr isPhoto="0" userDrawn="0"/>
          </p:nvSpPr>
          <p:spPr bwMode="auto">
            <a:xfrm>
              <a:off x="3161275" y="1612775"/>
              <a:ext cx="115824" cy="115824"/>
            </a:xfrm>
            <a:custGeom>
              <a:avLst/>
              <a:gdLst/>
              <a:ahLst/>
              <a:cxnLst/>
              <a:rect l="l" t="t" r="r" b="b"/>
              <a:pathLst>
                <a:path w="4633" h="4633" fill="norm" stroke="1"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68" name="Google Shape;5168;p63" hidden="0"/>
            <p:cNvSpPr/>
            <p:nvPr isPhoto="0" userDrawn="0"/>
          </p:nvSpPr>
          <p:spPr bwMode="auto">
            <a:xfrm>
              <a:off x="6082850" y="3458350"/>
              <a:ext cx="215350" cy="82375"/>
            </a:xfrm>
            <a:custGeom>
              <a:avLst/>
              <a:gdLst/>
              <a:ahLst/>
              <a:cxnLst/>
              <a:rect l="l" t="t" r="r" b="b"/>
              <a:pathLst>
                <a:path w="8614" h="3295" fill="norm" stroke="1"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69" name="Google Shape;5169;p63" hidden="0"/>
            <p:cNvSpPr/>
            <p:nvPr isPhoto="0" userDrawn="0"/>
          </p:nvSpPr>
          <p:spPr bwMode="auto">
            <a:xfrm>
              <a:off x="5726825" y="1103850"/>
              <a:ext cx="262175" cy="54825"/>
            </a:xfrm>
            <a:custGeom>
              <a:avLst/>
              <a:gdLst/>
              <a:ahLst/>
              <a:cxnLst/>
              <a:rect l="l" t="t" r="r" b="b"/>
              <a:pathLst>
                <a:path w="10487" h="2193" fill="norm" stroke="1"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70" name="Google Shape;5170;p63" hidden="0"/>
            <p:cNvSpPr/>
            <p:nvPr isPhoto="0" userDrawn="0"/>
          </p:nvSpPr>
          <p:spPr bwMode="auto">
            <a:xfrm>
              <a:off x="6497925" y="4391525"/>
              <a:ext cx="125725" cy="97375"/>
            </a:xfrm>
            <a:custGeom>
              <a:avLst/>
              <a:gdLst/>
              <a:ahLst/>
              <a:cxnLst/>
              <a:rect l="l" t="t" r="r" b="b"/>
              <a:pathLst>
                <a:path w="5029" h="3895" fill="norm" stroke="1"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71" name="Google Shape;5171;p63" hidden="0"/>
            <p:cNvSpPr/>
            <p:nvPr isPhoto="0" userDrawn="0"/>
          </p:nvSpPr>
          <p:spPr bwMode="auto">
            <a:xfrm>
              <a:off x="5334875" y="2906300"/>
              <a:ext cx="82100" cy="128050"/>
            </a:xfrm>
            <a:custGeom>
              <a:avLst/>
              <a:gdLst/>
              <a:ahLst/>
              <a:cxnLst/>
              <a:rect l="l" t="t" r="r" b="b"/>
              <a:pathLst>
                <a:path w="3284" h="5122" fill="norm" stroke="1"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72" name="Google Shape;5172;p63" hidden="0"/>
            <p:cNvSpPr/>
            <p:nvPr isPhoto="0" userDrawn="0"/>
          </p:nvSpPr>
          <p:spPr bwMode="auto">
            <a:xfrm>
              <a:off x="4869125" y="997550"/>
              <a:ext cx="160750" cy="66150"/>
            </a:xfrm>
            <a:custGeom>
              <a:avLst/>
              <a:gdLst/>
              <a:ahLst/>
              <a:cxnLst/>
              <a:rect l="l" t="t" r="r" b="b"/>
              <a:pathLst>
                <a:path w="6430" h="2646" fill="norm" stroke="1"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73" name="Google Shape;5173;p63" hidden="0"/>
            <p:cNvSpPr/>
            <p:nvPr isPhoto="0" userDrawn="0"/>
          </p:nvSpPr>
          <p:spPr bwMode="auto">
            <a:xfrm>
              <a:off x="3763550" y="998475"/>
              <a:ext cx="117974" cy="55725"/>
            </a:xfrm>
            <a:custGeom>
              <a:avLst/>
              <a:gdLst/>
              <a:ahLst/>
              <a:cxnLst/>
              <a:rect l="l" t="t" r="r" b="b"/>
              <a:pathLst>
                <a:path w="4719" h="2229" fill="norm" stroke="1"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74" name="Google Shape;5174;p63" hidden="0"/>
            <p:cNvSpPr/>
            <p:nvPr isPhoto="0" userDrawn="0"/>
          </p:nvSpPr>
          <p:spPr bwMode="auto">
            <a:xfrm>
              <a:off x="6244750" y="3463175"/>
              <a:ext cx="127900" cy="76650"/>
            </a:xfrm>
            <a:custGeom>
              <a:avLst/>
              <a:gdLst/>
              <a:ahLst/>
              <a:cxnLst/>
              <a:rect l="l" t="t" r="r" b="b"/>
              <a:pathLst>
                <a:path w="5116" h="3066" fill="norm" stroke="1"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75" name="Google Shape;5175;p63" hidden="0"/>
            <p:cNvSpPr/>
            <p:nvPr isPhoto="0" userDrawn="0"/>
          </p:nvSpPr>
          <p:spPr bwMode="auto">
            <a:xfrm>
              <a:off x="6286725" y="2464325"/>
              <a:ext cx="67775" cy="93850"/>
            </a:xfrm>
            <a:custGeom>
              <a:avLst/>
              <a:gdLst/>
              <a:ahLst/>
              <a:cxnLst/>
              <a:rect l="l" t="t" r="r" b="b"/>
              <a:pathLst>
                <a:path w="2711" h="3754" fill="norm" stroke="1"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76" name="Google Shape;5176;p63" hidden="0"/>
            <p:cNvSpPr/>
            <p:nvPr isPhoto="0" userDrawn="0"/>
          </p:nvSpPr>
          <p:spPr bwMode="auto">
            <a:xfrm>
              <a:off x="6279300" y="2861375"/>
              <a:ext cx="75625" cy="97275"/>
            </a:xfrm>
            <a:custGeom>
              <a:avLst/>
              <a:gdLst/>
              <a:ahLst/>
              <a:cxnLst/>
              <a:rect l="l" t="t" r="r" b="b"/>
              <a:pathLst>
                <a:path w="3025" h="3891" fill="norm" stroke="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77" name="Google Shape;5177;p63" hidden="0"/>
            <p:cNvSpPr/>
            <p:nvPr isPhoto="0" userDrawn="0"/>
          </p:nvSpPr>
          <p:spPr bwMode="auto">
            <a:xfrm>
              <a:off x="4145025" y="994975"/>
              <a:ext cx="111500" cy="47325"/>
            </a:xfrm>
            <a:custGeom>
              <a:avLst/>
              <a:gdLst/>
              <a:ahLst/>
              <a:cxnLst/>
              <a:rect l="l" t="t" r="r" b="b"/>
              <a:pathLst>
                <a:path w="4460" h="1893" fill="norm" stroke="1"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78" name="Google Shape;5178;p63" hidden="0"/>
            <p:cNvSpPr/>
            <p:nvPr isPhoto="0" userDrawn="0"/>
          </p:nvSpPr>
          <p:spPr bwMode="auto">
            <a:xfrm>
              <a:off x="7213625" y="3803350"/>
              <a:ext cx="74075" cy="80050"/>
            </a:xfrm>
            <a:custGeom>
              <a:avLst/>
              <a:gdLst/>
              <a:ahLst/>
              <a:cxnLst/>
              <a:rect l="l" t="t" r="r" b="b"/>
              <a:pathLst>
                <a:path w="2963" h="3202" fill="norm" stroke="1"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79" name="Google Shape;5179;p63" hidden="0"/>
            <p:cNvSpPr/>
            <p:nvPr isPhoto="0" userDrawn="0"/>
          </p:nvSpPr>
          <p:spPr bwMode="auto">
            <a:xfrm>
              <a:off x="6542025" y="3118350"/>
              <a:ext cx="66075" cy="79800"/>
            </a:xfrm>
            <a:custGeom>
              <a:avLst/>
              <a:gdLst/>
              <a:ahLst/>
              <a:cxnLst/>
              <a:rect l="l" t="t" r="r" b="b"/>
              <a:pathLst>
                <a:path w="2643" h="3192" fill="norm" stroke="1"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80" name="Google Shape;5180;p63" hidden="0"/>
            <p:cNvSpPr/>
            <p:nvPr isPhoto="0" userDrawn="0"/>
          </p:nvSpPr>
          <p:spPr bwMode="auto">
            <a:xfrm>
              <a:off x="4278100" y="987200"/>
              <a:ext cx="87225" cy="50150"/>
            </a:xfrm>
            <a:custGeom>
              <a:avLst/>
              <a:gdLst/>
              <a:ahLst/>
              <a:cxnLst/>
              <a:rect l="l" t="t" r="r" b="b"/>
              <a:pathLst>
                <a:path w="3489" h="2006" fill="norm" stroke="1"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81" name="Google Shape;5181;p63" hidden="0"/>
            <p:cNvSpPr/>
            <p:nvPr isPhoto="0" userDrawn="0"/>
          </p:nvSpPr>
          <p:spPr bwMode="auto">
            <a:xfrm>
              <a:off x="6595650" y="1204100"/>
              <a:ext cx="81075" cy="41800"/>
            </a:xfrm>
            <a:custGeom>
              <a:avLst/>
              <a:gdLst/>
              <a:ahLst/>
              <a:cxnLst/>
              <a:rect l="l" t="t" r="r" b="b"/>
              <a:pathLst>
                <a:path w="3243" h="1672" fill="norm" stroke="1"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82" name="Google Shape;5182;p63" hidden="0"/>
            <p:cNvSpPr/>
            <p:nvPr isPhoto="0" userDrawn="0"/>
          </p:nvSpPr>
          <p:spPr bwMode="auto">
            <a:xfrm>
              <a:off x="5040350" y="1034625"/>
              <a:ext cx="81550" cy="46975"/>
            </a:xfrm>
            <a:custGeom>
              <a:avLst/>
              <a:gdLst/>
              <a:ahLst/>
              <a:cxnLst/>
              <a:rect l="l" t="t" r="r" b="b"/>
              <a:pathLst>
                <a:path w="3262" h="1879" fill="norm" stroke="1"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83" name="Google Shape;5183;p63" hidden="0"/>
            <p:cNvSpPr/>
            <p:nvPr isPhoto="0" userDrawn="0"/>
          </p:nvSpPr>
          <p:spPr bwMode="auto">
            <a:xfrm>
              <a:off x="6380950" y="3302475"/>
              <a:ext cx="77800" cy="40225"/>
            </a:xfrm>
            <a:custGeom>
              <a:avLst/>
              <a:gdLst/>
              <a:ahLst/>
              <a:cxnLst/>
              <a:rect l="l" t="t" r="r" b="b"/>
              <a:pathLst>
                <a:path w="3112" h="1609" fill="norm" stroke="1"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84" name="Google Shape;5184;p63" hidden="0"/>
            <p:cNvSpPr/>
            <p:nvPr isPhoto="0" userDrawn="0"/>
          </p:nvSpPr>
          <p:spPr bwMode="auto">
            <a:xfrm>
              <a:off x="4384825" y="996700"/>
              <a:ext cx="62025" cy="39775"/>
            </a:xfrm>
            <a:custGeom>
              <a:avLst/>
              <a:gdLst/>
              <a:ahLst/>
              <a:cxnLst/>
              <a:rect l="l" t="t" r="r" b="b"/>
              <a:pathLst>
                <a:path w="2481" h="1591" fill="norm" stroke="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85" name="Google Shape;5185;p63" hidden="0"/>
            <p:cNvSpPr/>
            <p:nvPr isPhoto="0" userDrawn="0"/>
          </p:nvSpPr>
          <p:spPr bwMode="auto">
            <a:xfrm>
              <a:off x="2100625" y="1004500"/>
              <a:ext cx="520200" cy="95050"/>
            </a:xfrm>
            <a:custGeom>
              <a:avLst/>
              <a:gdLst/>
              <a:ahLst/>
              <a:cxnLst/>
              <a:rect l="l" t="t" r="r" b="b"/>
              <a:pathLst>
                <a:path w="20808" h="3802" fill="norm" stroke="1"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86" name="Google Shape;5186;p63" hidden="0"/>
            <p:cNvSpPr/>
            <p:nvPr isPhoto="0" userDrawn="0"/>
          </p:nvSpPr>
          <p:spPr bwMode="auto">
            <a:xfrm>
              <a:off x="233350" y="949250"/>
              <a:ext cx="3232550" cy="3802300"/>
            </a:xfrm>
            <a:custGeom>
              <a:avLst/>
              <a:gdLst/>
              <a:ahLst/>
              <a:cxnLst/>
              <a:rect l="l" t="t" r="r" b="b"/>
              <a:pathLst>
                <a:path w="129302" h="152092" fill="norm" stroke="1"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87" name="Google Shape;5187;p63" hidden="0"/>
            <p:cNvSpPr/>
            <p:nvPr isPhoto="0" userDrawn="0"/>
          </p:nvSpPr>
          <p:spPr bwMode="auto">
            <a:xfrm>
              <a:off x="1581325" y="1051125"/>
              <a:ext cx="283000" cy="91675"/>
            </a:xfrm>
            <a:custGeom>
              <a:avLst/>
              <a:gdLst/>
              <a:ahLst/>
              <a:cxnLst/>
              <a:rect l="l" t="t" r="r" b="b"/>
              <a:pathLst>
                <a:path w="11320" h="3667" fill="norm" stroke="1"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88" name="Google Shape;5188;p63" hidden="0"/>
            <p:cNvSpPr/>
            <p:nvPr isPhoto="0" userDrawn="0"/>
          </p:nvSpPr>
          <p:spPr bwMode="auto">
            <a:xfrm>
              <a:off x="3144425" y="1319375"/>
              <a:ext cx="213449" cy="95574"/>
            </a:xfrm>
            <a:custGeom>
              <a:avLst/>
              <a:gdLst/>
              <a:ahLst/>
              <a:cxnLst/>
              <a:rect l="l" t="t" r="r" b="b"/>
              <a:pathLst>
                <a:path w="8538" h="3823" fill="norm" stroke="1"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89" name="Google Shape;5189;p63" hidden="0"/>
            <p:cNvSpPr/>
            <p:nvPr isPhoto="0" userDrawn="0"/>
          </p:nvSpPr>
          <p:spPr bwMode="auto">
            <a:xfrm>
              <a:off x="1453000" y="2509000"/>
              <a:ext cx="263575" cy="113100"/>
            </a:xfrm>
            <a:custGeom>
              <a:avLst/>
              <a:gdLst/>
              <a:ahLst/>
              <a:cxnLst/>
              <a:rect l="l" t="t" r="r" b="b"/>
              <a:pathLst>
                <a:path w="10543" h="4524" fill="norm" stroke="1"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90" name="Google Shape;5190;p63" hidden="0"/>
            <p:cNvSpPr/>
            <p:nvPr isPhoto="0" userDrawn="0"/>
          </p:nvSpPr>
          <p:spPr bwMode="auto">
            <a:xfrm>
              <a:off x="1880725" y="1020350"/>
              <a:ext cx="162025" cy="112025"/>
            </a:xfrm>
            <a:custGeom>
              <a:avLst/>
              <a:gdLst/>
              <a:ahLst/>
              <a:cxnLst/>
              <a:rect l="l" t="t" r="r" b="b"/>
              <a:pathLst>
                <a:path w="6481" h="4481" fill="norm" stroke="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91" name="Google Shape;5191;p63" hidden="0"/>
            <p:cNvSpPr/>
            <p:nvPr isPhoto="0" userDrawn="0"/>
          </p:nvSpPr>
          <p:spPr bwMode="auto">
            <a:xfrm>
              <a:off x="1688900" y="2603450"/>
              <a:ext cx="165050" cy="73950"/>
            </a:xfrm>
            <a:custGeom>
              <a:avLst/>
              <a:gdLst/>
              <a:ahLst/>
              <a:cxnLst/>
              <a:rect l="l" t="t" r="r" b="b"/>
              <a:pathLst>
                <a:path w="6602" h="2958" fill="norm" stroke="1"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92" name="Google Shape;5192;p63" hidden="0"/>
            <p:cNvSpPr/>
            <p:nvPr isPhoto="0" userDrawn="0"/>
          </p:nvSpPr>
          <p:spPr bwMode="auto">
            <a:xfrm>
              <a:off x="1922200" y="1344925"/>
              <a:ext cx="129625" cy="64525"/>
            </a:xfrm>
            <a:custGeom>
              <a:avLst/>
              <a:gdLst/>
              <a:ahLst/>
              <a:cxnLst/>
              <a:rect l="l" t="t" r="r" b="b"/>
              <a:pathLst>
                <a:path w="5185" h="2581" fill="norm" stroke="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93" name="Google Shape;5193;p63" hidden="0"/>
            <p:cNvSpPr/>
            <p:nvPr isPhoto="0" userDrawn="0"/>
          </p:nvSpPr>
          <p:spPr bwMode="auto">
            <a:xfrm>
              <a:off x="1787825" y="1030550"/>
              <a:ext cx="94250" cy="44825"/>
            </a:xfrm>
            <a:custGeom>
              <a:avLst/>
              <a:gdLst/>
              <a:ahLst/>
              <a:cxnLst/>
              <a:rect l="l" t="t" r="r" b="b"/>
              <a:pathLst>
                <a:path w="3770" h="1793" fill="norm" stroke="1"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94" name="Google Shape;5194;p63" hidden="0"/>
            <p:cNvSpPr/>
            <p:nvPr isPhoto="0" userDrawn="0"/>
          </p:nvSpPr>
          <p:spPr bwMode="auto">
            <a:xfrm>
              <a:off x="1870350" y="2639275"/>
              <a:ext cx="59225" cy="44325"/>
            </a:xfrm>
            <a:custGeom>
              <a:avLst/>
              <a:gdLst/>
              <a:ahLst/>
              <a:cxnLst/>
              <a:rect l="l" t="t" r="r" b="b"/>
              <a:pathLst>
                <a:path w="2369" h="1773" fill="norm" stroke="1"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95" name="Google Shape;5195;p63" hidden="0"/>
            <p:cNvSpPr/>
            <p:nvPr isPhoto="0" userDrawn="0"/>
          </p:nvSpPr>
          <p:spPr bwMode="auto">
            <a:xfrm>
              <a:off x="2264800" y="4630125"/>
              <a:ext cx="62675" cy="39225"/>
            </a:xfrm>
            <a:custGeom>
              <a:avLst/>
              <a:gdLst/>
              <a:ahLst/>
              <a:cxnLst/>
              <a:rect l="l" t="t" r="r" b="b"/>
              <a:pathLst>
                <a:path w="2507" h="1569" fill="norm" stroke="1"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96" name="Google Shape;5196;p63" hidden="0"/>
            <p:cNvSpPr/>
            <p:nvPr isPhoto="0" userDrawn="0"/>
          </p:nvSpPr>
          <p:spPr bwMode="auto">
            <a:xfrm>
              <a:off x="1604225" y="2645350"/>
              <a:ext cx="56174" cy="38275"/>
            </a:xfrm>
            <a:custGeom>
              <a:avLst/>
              <a:gdLst/>
              <a:ahLst/>
              <a:cxnLst/>
              <a:rect l="l" t="t" r="r" b="b"/>
              <a:pathLst>
                <a:path w="2247" h="1531" fill="norm" stroke="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97" name="Google Shape;5197;p63" hidden="0"/>
            <p:cNvSpPr/>
            <p:nvPr isPhoto="0" userDrawn="0"/>
          </p:nvSpPr>
          <p:spPr bwMode="auto">
            <a:xfrm>
              <a:off x="7045475" y="3384250"/>
              <a:ext cx="47375" cy="53550"/>
            </a:xfrm>
            <a:custGeom>
              <a:avLst/>
              <a:gdLst/>
              <a:ahLst/>
              <a:cxnLst/>
              <a:rect l="l" t="t" r="r" b="b"/>
              <a:pathLst>
                <a:path w="1895" h="2142" fill="norm" stroke="1"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98" name="Google Shape;5198;p63" hidden="0"/>
            <p:cNvSpPr/>
            <p:nvPr isPhoto="0" userDrawn="0"/>
          </p:nvSpPr>
          <p:spPr bwMode="auto">
            <a:xfrm>
              <a:off x="4291500" y="1250400"/>
              <a:ext cx="54900" cy="37900"/>
            </a:xfrm>
            <a:custGeom>
              <a:avLst/>
              <a:gdLst/>
              <a:ahLst/>
              <a:cxnLst/>
              <a:rect l="l" t="t" r="r" b="b"/>
              <a:pathLst>
                <a:path w="2196" h="1516" fill="norm" stroke="1"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199" name="Google Shape;5199;p63" hidden="0"/>
            <p:cNvSpPr/>
            <p:nvPr isPhoto="0" userDrawn="0"/>
          </p:nvSpPr>
          <p:spPr bwMode="auto">
            <a:xfrm>
              <a:off x="6323375" y="3314875"/>
              <a:ext cx="50125" cy="37325"/>
            </a:xfrm>
            <a:custGeom>
              <a:avLst/>
              <a:gdLst/>
              <a:ahLst/>
              <a:cxnLst/>
              <a:rect l="l" t="t" r="r" b="b"/>
              <a:pathLst>
                <a:path w="2005" h="1493" fill="norm" stroke="1"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00" name="Google Shape;5200;p63" hidden="0"/>
            <p:cNvSpPr/>
            <p:nvPr isPhoto="0" userDrawn="0"/>
          </p:nvSpPr>
          <p:spPr bwMode="auto">
            <a:xfrm>
              <a:off x="6680225" y="1890750"/>
              <a:ext cx="46075" cy="42200"/>
            </a:xfrm>
            <a:custGeom>
              <a:avLst/>
              <a:gdLst/>
              <a:ahLst/>
              <a:cxnLst/>
              <a:rect l="l" t="t" r="r" b="b"/>
              <a:pathLst>
                <a:path w="1843" h="1688" fill="norm" stroke="1"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01" name="Google Shape;5201;p63" hidden="0"/>
            <p:cNvSpPr/>
            <p:nvPr isPhoto="0" userDrawn="0"/>
          </p:nvSpPr>
          <p:spPr bwMode="auto">
            <a:xfrm>
              <a:off x="3550975" y="1955400"/>
              <a:ext cx="53600" cy="126175"/>
            </a:xfrm>
            <a:custGeom>
              <a:avLst/>
              <a:gdLst/>
              <a:ahLst/>
              <a:cxnLst/>
              <a:rect l="l" t="t" r="r" b="b"/>
              <a:pathLst>
                <a:path w="2144" h="5047" fill="norm" stroke="1"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02" name="Google Shape;5202;p63" hidden="0"/>
            <p:cNvSpPr/>
            <p:nvPr isPhoto="0" userDrawn="0"/>
          </p:nvSpPr>
          <p:spPr bwMode="auto">
            <a:xfrm>
              <a:off x="3910000" y="2161475"/>
              <a:ext cx="93775" cy="45400"/>
            </a:xfrm>
            <a:custGeom>
              <a:avLst/>
              <a:gdLst/>
              <a:ahLst/>
              <a:cxnLst/>
              <a:rect l="l" t="t" r="r" b="b"/>
              <a:pathLst>
                <a:path w="3751" h="1816" fill="norm" stroke="1"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03" name="Google Shape;5203;p63" hidden="0"/>
            <p:cNvSpPr/>
            <p:nvPr isPhoto="0" userDrawn="0"/>
          </p:nvSpPr>
          <p:spPr bwMode="auto">
            <a:xfrm>
              <a:off x="4125600" y="2173875"/>
              <a:ext cx="50575" cy="37600"/>
            </a:xfrm>
            <a:custGeom>
              <a:avLst/>
              <a:gdLst/>
              <a:ahLst/>
              <a:cxnLst/>
              <a:rect l="l" t="t" r="r" b="b"/>
              <a:pathLst>
                <a:path w="2023" h="1504" fill="norm" stroke="1"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04" name="Google Shape;5204;p63" hidden="0"/>
            <p:cNvSpPr/>
            <p:nvPr isPhoto="0" userDrawn="0"/>
          </p:nvSpPr>
          <p:spPr bwMode="auto">
            <a:xfrm>
              <a:off x="3415775" y="2038325"/>
              <a:ext cx="44924" cy="38174"/>
            </a:xfrm>
            <a:custGeom>
              <a:avLst/>
              <a:gdLst/>
              <a:ahLst/>
              <a:cxnLst/>
              <a:rect l="l" t="t" r="r" b="b"/>
              <a:pathLst>
                <a:path w="1797" h="1527" fill="norm" stroke="1"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5205" name="Google Shape;5205;p63" hidden="0"/>
          <p:cNvGrpSpPr/>
          <p:nvPr isPhoto="0" userDrawn="0"/>
        </p:nvGrpSpPr>
        <p:grpSpPr bwMode="auto">
          <a:xfrm>
            <a:off x="698034" y="977939"/>
            <a:ext cx="2665073" cy="1317140"/>
            <a:chOff x="793334" y="1192826"/>
            <a:chExt cx="2665073" cy="1317140"/>
          </a:xfrm>
        </p:grpSpPr>
        <p:sp>
          <p:nvSpPr>
            <p:cNvPr id="5206" name="Google Shape;5206;p63" hidden="0"/>
            <p:cNvSpPr/>
            <p:nvPr isPhoto="0" userDrawn="0"/>
          </p:nvSpPr>
          <p:spPr bwMode="auto">
            <a:xfrm>
              <a:off x="2759899" y="2034536"/>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07" name="Google Shape;5207;p63" hidden="0"/>
            <p:cNvSpPr/>
            <p:nvPr isPhoto="0" userDrawn="0"/>
          </p:nvSpPr>
          <p:spPr bwMode="auto">
            <a:xfrm>
              <a:off x="2622291" y="1667631"/>
              <a:ext cx="12573" cy="1765"/>
            </a:xfrm>
            <a:custGeom>
              <a:avLst/>
              <a:gdLst/>
              <a:ahLst/>
              <a:cxnLst/>
              <a:rect l="l" t="t" r="r" b="b"/>
              <a:pathLst>
                <a:path w="926" h="130" fill="norm" stroke="1"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08" name="Google Shape;5208;p63" hidden="0"/>
            <p:cNvSpPr/>
            <p:nvPr isPhoto="0" userDrawn="0"/>
          </p:nvSpPr>
          <p:spPr bwMode="auto">
            <a:xfrm>
              <a:off x="2265040" y="1528449"/>
              <a:ext cx="1344" cy="109"/>
            </a:xfrm>
            <a:custGeom>
              <a:avLst/>
              <a:gdLst/>
              <a:ahLst/>
              <a:cxnLst/>
              <a:rect l="l" t="t" r="r" b="b"/>
              <a:pathLst>
                <a:path w="99" h="8" fill="norm" stroke="1"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09" name="Google Shape;5209;p63" hidden="0"/>
            <p:cNvSpPr/>
            <p:nvPr isPhoto="0" userDrawn="0"/>
          </p:nvSpPr>
          <p:spPr bwMode="auto">
            <a:xfrm>
              <a:off x="2494622" y="1668433"/>
              <a:ext cx="8147" cy="2118"/>
            </a:xfrm>
            <a:custGeom>
              <a:avLst/>
              <a:gdLst/>
              <a:ahLst/>
              <a:cxnLst/>
              <a:rect l="l" t="t" r="r" b="b"/>
              <a:pathLst>
                <a:path w="600" h="156" fill="norm" stroke="1"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10" name="Google Shape;5210;p63" hidden="0"/>
            <p:cNvSpPr/>
            <p:nvPr isPhoto="0" userDrawn="0"/>
          </p:nvSpPr>
          <p:spPr bwMode="auto">
            <a:xfrm>
              <a:off x="2304347" y="1661671"/>
              <a:ext cx="30291" cy="17094"/>
            </a:xfrm>
            <a:custGeom>
              <a:avLst/>
              <a:gdLst/>
              <a:ahLst/>
              <a:cxnLst/>
              <a:rect l="l" t="t" r="r" b="b"/>
              <a:pathLst>
                <a:path w="2231" h="1259" fill="norm" stroke="1"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11" name="Google Shape;5211;p63" hidden="0"/>
            <p:cNvSpPr/>
            <p:nvPr isPhoto="0" userDrawn="0"/>
          </p:nvSpPr>
          <p:spPr bwMode="auto">
            <a:xfrm>
              <a:off x="2596779" y="1667903"/>
              <a:ext cx="20869" cy="13808"/>
            </a:xfrm>
            <a:custGeom>
              <a:avLst/>
              <a:gdLst/>
              <a:ahLst/>
              <a:cxnLst/>
              <a:rect l="l" t="t" r="r" b="b"/>
              <a:pathLst>
                <a:path w="1537" h="1017" fill="norm" stroke="1"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12" name="Google Shape;5212;p63" hidden="0"/>
            <p:cNvSpPr/>
            <p:nvPr isPhoto="0" userDrawn="0"/>
          </p:nvSpPr>
          <p:spPr bwMode="auto">
            <a:xfrm>
              <a:off x="1460410" y="1905428"/>
              <a:ext cx="14" cy="14"/>
            </a:xfrm>
            <a:custGeom>
              <a:avLst/>
              <a:gdLst/>
              <a:ahLst/>
              <a:cxnLst/>
              <a:rect l="l" t="t" r="r" b="b"/>
              <a:pathLst>
                <a:path w="1" h="1" fill="norm" stroke="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13" name="Google Shape;5213;p63" hidden="0"/>
            <p:cNvSpPr/>
            <p:nvPr isPhoto="0" userDrawn="0"/>
          </p:nvSpPr>
          <p:spPr bwMode="auto">
            <a:xfrm>
              <a:off x="2393809" y="1664875"/>
              <a:ext cx="58709" cy="92123"/>
            </a:xfrm>
            <a:custGeom>
              <a:avLst/>
              <a:gdLst/>
              <a:ahLst/>
              <a:cxnLst/>
              <a:rect l="l" t="t" r="r" b="b"/>
              <a:pathLst>
                <a:path w="4324" h="6785" fill="norm" stroke="1"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14" name="Google Shape;5214;p63" hidden="0"/>
            <p:cNvSpPr/>
            <p:nvPr isPhoto="0" userDrawn="0"/>
          </p:nvSpPr>
          <p:spPr bwMode="auto">
            <a:xfrm>
              <a:off x="3030608" y="2063280"/>
              <a:ext cx="2525" cy="733"/>
            </a:xfrm>
            <a:custGeom>
              <a:avLst/>
              <a:gdLst/>
              <a:ahLst/>
              <a:cxnLst/>
              <a:rect l="l" t="t" r="r" b="b"/>
              <a:pathLst>
                <a:path w="186" h="54" fill="norm" stroke="1"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15" name="Google Shape;5215;p63" hidden="0"/>
            <p:cNvSpPr/>
            <p:nvPr isPhoto="0" userDrawn="0"/>
          </p:nvSpPr>
          <p:spPr bwMode="auto">
            <a:xfrm>
              <a:off x="2090841" y="1529304"/>
              <a:ext cx="1765" cy="2390"/>
            </a:xfrm>
            <a:custGeom>
              <a:avLst/>
              <a:gdLst/>
              <a:ahLst/>
              <a:cxnLst/>
              <a:rect l="l" t="t" r="r" b="b"/>
              <a:pathLst>
                <a:path w="130" h="176" fill="norm" stroke="1"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16" name="Google Shape;5216;p63" hidden="0"/>
            <p:cNvSpPr/>
            <p:nvPr isPhoto="0" userDrawn="0"/>
          </p:nvSpPr>
          <p:spPr bwMode="auto">
            <a:xfrm>
              <a:off x="2245597" y="1718058"/>
              <a:ext cx="14229" cy="4386"/>
            </a:xfrm>
            <a:custGeom>
              <a:avLst/>
              <a:gdLst/>
              <a:ahLst/>
              <a:cxnLst/>
              <a:rect l="l" t="t" r="r" b="b"/>
              <a:pathLst>
                <a:path w="1048" h="323" fill="norm" stroke="1"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17" name="Google Shape;5217;p63" hidden="0"/>
            <p:cNvSpPr/>
            <p:nvPr isPhoto="0" userDrawn="0"/>
          </p:nvSpPr>
          <p:spPr bwMode="auto">
            <a:xfrm>
              <a:off x="2812146" y="1578590"/>
              <a:ext cx="42742" cy="41804"/>
            </a:xfrm>
            <a:custGeom>
              <a:avLst/>
              <a:gdLst/>
              <a:ahLst/>
              <a:cxnLst/>
              <a:rect l="l" t="t" r="r" b="b"/>
              <a:pathLst>
                <a:path w="3148" h="3079" fill="norm" stroke="1"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18" name="Google Shape;5218;p63" hidden="0"/>
            <p:cNvSpPr/>
            <p:nvPr isPhoto="0" userDrawn="0"/>
          </p:nvSpPr>
          <p:spPr bwMode="auto">
            <a:xfrm>
              <a:off x="2563691" y="1451016"/>
              <a:ext cx="3055" cy="2593"/>
            </a:xfrm>
            <a:custGeom>
              <a:avLst/>
              <a:gdLst/>
              <a:ahLst/>
              <a:cxnLst/>
              <a:rect l="l" t="t" r="r" b="b"/>
              <a:pathLst>
                <a:path w="225" h="191" fill="norm" stroke="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19" name="Google Shape;5219;p63" hidden="0"/>
            <p:cNvSpPr/>
            <p:nvPr isPhoto="0" userDrawn="0"/>
          </p:nvSpPr>
          <p:spPr bwMode="auto">
            <a:xfrm>
              <a:off x="2480976" y="1673361"/>
              <a:ext cx="16510" cy="18180"/>
            </a:xfrm>
            <a:custGeom>
              <a:avLst/>
              <a:gdLst/>
              <a:ahLst/>
              <a:cxnLst/>
              <a:rect l="l" t="t" r="r" b="b"/>
              <a:pathLst>
                <a:path w="1216" h="1339" fill="norm" stroke="1"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20" name="Google Shape;5220;p63" hidden="0"/>
            <p:cNvSpPr/>
            <p:nvPr isPhoto="0" userDrawn="0"/>
          </p:nvSpPr>
          <p:spPr bwMode="auto">
            <a:xfrm>
              <a:off x="2278156" y="2042506"/>
              <a:ext cx="20651" cy="18846"/>
            </a:xfrm>
            <a:custGeom>
              <a:avLst/>
              <a:gdLst/>
              <a:ahLst/>
              <a:cxnLst/>
              <a:rect l="l" t="t" r="r" b="b"/>
              <a:pathLst>
                <a:path w="1521" h="1388" fill="norm" stroke="1"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21" name="Google Shape;5221;p63" hidden="0"/>
            <p:cNvSpPr/>
            <p:nvPr isPhoto="0" userDrawn="0"/>
          </p:nvSpPr>
          <p:spPr bwMode="auto">
            <a:xfrm>
              <a:off x="2095159" y="1526222"/>
              <a:ext cx="2009" cy="1344"/>
            </a:xfrm>
            <a:custGeom>
              <a:avLst/>
              <a:gdLst/>
              <a:ahLst/>
              <a:cxnLst/>
              <a:rect l="l" t="t" r="r" b="b"/>
              <a:pathLst>
                <a:path w="148" h="99" fill="norm" stroke="1"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22" name="Google Shape;5222;p63" hidden="0"/>
            <p:cNvSpPr/>
            <p:nvPr isPhoto="0" userDrawn="0"/>
          </p:nvSpPr>
          <p:spPr bwMode="auto">
            <a:xfrm>
              <a:off x="2217030" y="1745009"/>
              <a:ext cx="1874" cy="394"/>
            </a:xfrm>
            <a:custGeom>
              <a:avLst/>
              <a:gdLst/>
              <a:ahLst/>
              <a:cxnLst/>
              <a:rect l="l" t="t" r="r" b="b"/>
              <a:pathLst>
                <a:path w="138" h="29" fill="norm" stroke="1"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23" name="Google Shape;5223;p63" hidden="0"/>
            <p:cNvSpPr/>
            <p:nvPr isPhoto="0" userDrawn="0"/>
          </p:nvSpPr>
          <p:spPr bwMode="auto">
            <a:xfrm>
              <a:off x="2294517" y="2116096"/>
              <a:ext cx="8377" cy="33360"/>
            </a:xfrm>
            <a:custGeom>
              <a:avLst/>
              <a:gdLst/>
              <a:ahLst/>
              <a:cxnLst/>
              <a:rect l="l" t="t" r="r" b="b"/>
              <a:pathLst>
                <a:path w="617" h="2457" fill="norm" stroke="1"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24" name="Google Shape;5224;p63" hidden="0"/>
            <p:cNvSpPr/>
            <p:nvPr isPhoto="0" userDrawn="0"/>
          </p:nvSpPr>
          <p:spPr bwMode="auto">
            <a:xfrm>
              <a:off x="2250119" y="1665337"/>
              <a:ext cx="104438" cy="51540"/>
            </a:xfrm>
            <a:custGeom>
              <a:avLst/>
              <a:gdLst/>
              <a:ahLst/>
              <a:cxnLst/>
              <a:rect l="l" t="t" r="r" b="b"/>
              <a:pathLst>
                <a:path w="7692" h="3796" fill="norm" stroke="1"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25" name="Google Shape;5225;p63" hidden="0"/>
            <p:cNvSpPr/>
            <p:nvPr isPhoto="0" userDrawn="0"/>
          </p:nvSpPr>
          <p:spPr bwMode="auto">
            <a:xfrm>
              <a:off x="2259243" y="2070557"/>
              <a:ext cx="13034" cy="35342"/>
            </a:xfrm>
            <a:custGeom>
              <a:avLst/>
              <a:gdLst/>
              <a:ahLst/>
              <a:cxnLst/>
              <a:rect l="l" t="t" r="r" b="b"/>
              <a:pathLst>
                <a:path w="960" h="2603" fill="norm" stroke="1"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26" name="Google Shape;5226;p63" hidden="0"/>
            <p:cNvSpPr/>
            <p:nvPr isPhoto="0" userDrawn="0"/>
          </p:nvSpPr>
          <p:spPr bwMode="auto">
            <a:xfrm>
              <a:off x="1664562" y="2045086"/>
              <a:ext cx="3435" cy="4711"/>
            </a:xfrm>
            <a:custGeom>
              <a:avLst/>
              <a:gdLst/>
              <a:ahLst/>
              <a:cxnLst/>
              <a:rect l="l" t="t" r="r" b="b"/>
              <a:pathLst>
                <a:path w="253" h="347" fill="norm" stroke="1"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27" name="Google Shape;5227;p63" hidden="0"/>
            <p:cNvSpPr/>
            <p:nvPr isPhoto="0" userDrawn="0"/>
          </p:nvSpPr>
          <p:spPr bwMode="auto">
            <a:xfrm>
              <a:off x="1423480" y="1702037"/>
              <a:ext cx="30142" cy="11880"/>
            </a:xfrm>
            <a:custGeom>
              <a:avLst/>
              <a:gdLst/>
              <a:ahLst/>
              <a:cxnLst/>
              <a:rect l="l" t="t" r="r" b="b"/>
              <a:pathLst>
                <a:path w="2220" h="875" fill="norm" stroke="1"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28" name="Google Shape;5228;p63" hidden="0"/>
            <p:cNvSpPr/>
            <p:nvPr isPhoto="0" userDrawn="0"/>
          </p:nvSpPr>
          <p:spPr bwMode="auto">
            <a:xfrm>
              <a:off x="1110233" y="1631597"/>
              <a:ext cx="22498" cy="29097"/>
            </a:xfrm>
            <a:custGeom>
              <a:avLst/>
              <a:gdLst/>
              <a:ahLst/>
              <a:cxnLst/>
              <a:rect l="l" t="t" r="r" b="b"/>
              <a:pathLst>
                <a:path w="1657" h="2143" fill="norm" stroke="1"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29" name="Google Shape;5229;p63" hidden="0"/>
            <p:cNvSpPr/>
            <p:nvPr isPhoto="0" userDrawn="0"/>
          </p:nvSpPr>
          <p:spPr bwMode="auto">
            <a:xfrm>
              <a:off x="1475522" y="1731935"/>
              <a:ext cx="1059" cy="1914"/>
            </a:xfrm>
            <a:custGeom>
              <a:avLst/>
              <a:gdLst/>
              <a:ahLst/>
              <a:cxnLst/>
              <a:rect l="l" t="t" r="r" b="b"/>
              <a:pathLst>
                <a:path w="78" h="141" fill="norm" stroke="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30" name="Google Shape;5230;p63" hidden="0"/>
            <p:cNvSpPr/>
            <p:nvPr isPhoto="0" userDrawn="0"/>
          </p:nvSpPr>
          <p:spPr bwMode="auto">
            <a:xfrm>
              <a:off x="1389726" y="1671094"/>
              <a:ext cx="58858" cy="39482"/>
            </a:xfrm>
            <a:custGeom>
              <a:avLst/>
              <a:gdLst/>
              <a:ahLst/>
              <a:cxnLst/>
              <a:rect l="l" t="t" r="r" b="b"/>
              <a:pathLst>
                <a:path w="4335" h="2908" fill="norm" stroke="1"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31" name="Google Shape;5231;p63" hidden="0"/>
            <p:cNvSpPr/>
            <p:nvPr isPhoto="0" userDrawn="0"/>
          </p:nvSpPr>
          <p:spPr bwMode="auto">
            <a:xfrm>
              <a:off x="1309917" y="1312268"/>
              <a:ext cx="14" cy="14"/>
            </a:xfrm>
            <a:custGeom>
              <a:avLst/>
              <a:gdLst/>
              <a:ahLst/>
              <a:cxnLst/>
              <a:rect l="l" t="t" r="r" b="b"/>
              <a:pathLst>
                <a:path w="1" h="1" fill="norm" stroke="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32" name="Google Shape;5232;p63" hidden="0"/>
            <p:cNvSpPr/>
            <p:nvPr isPhoto="0" userDrawn="0"/>
          </p:nvSpPr>
          <p:spPr bwMode="auto">
            <a:xfrm>
              <a:off x="1507986" y="1447255"/>
              <a:ext cx="18601" cy="10482"/>
            </a:xfrm>
            <a:custGeom>
              <a:avLst/>
              <a:gdLst/>
              <a:ahLst/>
              <a:cxnLst/>
              <a:rect l="l" t="t" r="r" b="b"/>
              <a:pathLst>
                <a:path w="1370" h="772" fill="norm" stroke="1"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33" name="Google Shape;5233;p63" hidden="0"/>
            <p:cNvSpPr/>
            <p:nvPr isPhoto="0" userDrawn="0"/>
          </p:nvSpPr>
          <p:spPr bwMode="auto">
            <a:xfrm>
              <a:off x="1328559" y="1417113"/>
              <a:ext cx="4236" cy="937"/>
            </a:xfrm>
            <a:custGeom>
              <a:avLst/>
              <a:gdLst/>
              <a:ahLst/>
              <a:cxnLst/>
              <a:rect l="l" t="t" r="r" b="b"/>
              <a:pathLst>
                <a:path w="312" h="69" fill="norm" stroke="1"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34" name="Google Shape;5234;p63" hidden="0"/>
            <p:cNvSpPr/>
            <p:nvPr isPhoto="0" userDrawn="0"/>
          </p:nvSpPr>
          <p:spPr bwMode="auto">
            <a:xfrm>
              <a:off x="1359407" y="1645812"/>
              <a:ext cx="55247" cy="22335"/>
            </a:xfrm>
            <a:custGeom>
              <a:avLst/>
              <a:gdLst/>
              <a:ahLst/>
              <a:cxnLst/>
              <a:rect l="l" t="t" r="r" b="b"/>
              <a:pathLst>
                <a:path w="4069" h="1645" fill="norm" stroke="1"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35" name="Google Shape;5235;p63" hidden="0"/>
            <p:cNvSpPr/>
            <p:nvPr isPhoto="0" userDrawn="0"/>
          </p:nvSpPr>
          <p:spPr bwMode="auto">
            <a:xfrm>
              <a:off x="1451571" y="1689858"/>
              <a:ext cx="24589" cy="7454"/>
            </a:xfrm>
            <a:custGeom>
              <a:avLst/>
              <a:gdLst/>
              <a:ahLst/>
              <a:cxnLst/>
              <a:rect l="l" t="t" r="r" b="b"/>
              <a:pathLst>
                <a:path w="1811" h="549" fill="norm" stroke="1"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36" name="Google Shape;5236;p63" hidden="0"/>
            <p:cNvSpPr/>
            <p:nvPr isPhoto="0" userDrawn="0"/>
          </p:nvSpPr>
          <p:spPr bwMode="auto">
            <a:xfrm>
              <a:off x="1051157" y="1420222"/>
              <a:ext cx="5241" cy="3965"/>
            </a:xfrm>
            <a:custGeom>
              <a:avLst/>
              <a:gdLst/>
              <a:ahLst/>
              <a:cxnLst/>
              <a:rect l="l" t="t" r="r" b="b"/>
              <a:pathLst>
                <a:path w="386" h="292" fill="norm" stroke="1"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37" name="Google Shape;5237;p63" hidden="0"/>
            <p:cNvSpPr/>
            <p:nvPr isPhoto="0" userDrawn="0"/>
          </p:nvSpPr>
          <p:spPr bwMode="auto">
            <a:xfrm>
              <a:off x="1513458" y="2479959"/>
              <a:ext cx="11663" cy="15465"/>
            </a:xfrm>
            <a:custGeom>
              <a:avLst/>
              <a:gdLst/>
              <a:ahLst/>
              <a:cxnLst/>
              <a:rect l="l" t="t" r="r" b="b"/>
              <a:pathLst>
                <a:path w="859" h="1139" fill="norm" stroke="1"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38" name="Google Shape;5238;p63" hidden="0"/>
            <p:cNvSpPr/>
            <p:nvPr isPhoto="0" userDrawn="0"/>
          </p:nvSpPr>
          <p:spPr bwMode="auto">
            <a:xfrm>
              <a:off x="1506995" y="2482186"/>
              <a:ext cx="4956" cy="2743"/>
            </a:xfrm>
            <a:custGeom>
              <a:avLst/>
              <a:gdLst/>
              <a:ahLst/>
              <a:cxnLst/>
              <a:rect l="l" t="t" r="r" b="b"/>
              <a:pathLst>
                <a:path w="365" h="202" fill="norm" stroke="1"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39" name="Google Shape;5239;p63" hidden="0"/>
            <p:cNvSpPr/>
            <p:nvPr isPhoto="0" userDrawn="0"/>
          </p:nvSpPr>
          <p:spPr bwMode="auto">
            <a:xfrm>
              <a:off x="1039072" y="1557966"/>
              <a:ext cx="1344" cy="4155"/>
            </a:xfrm>
            <a:custGeom>
              <a:avLst/>
              <a:gdLst/>
              <a:ahLst/>
              <a:cxnLst/>
              <a:rect l="l" t="t" r="r" b="b"/>
              <a:pathLst>
                <a:path w="99" h="306" fill="norm" stroke="1"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40" name="Google Shape;5240;p63" hidden="0"/>
            <p:cNvSpPr/>
            <p:nvPr isPhoto="0" userDrawn="0"/>
          </p:nvSpPr>
          <p:spPr bwMode="auto">
            <a:xfrm>
              <a:off x="1493960" y="2432982"/>
              <a:ext cx="1589" cy="1168"/>
            </a:xfrm>
            <a:custGeom>
              <a:avLst/>
              <a:gdLst/>
              <a:ahLst/>
              <a:cxnLst/>
              <a:rect l="l" t="t" r="r" b="b"/>
              <a:pathLst>
                <a:path w="117" h="86" fill="norm" stroke="1"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41" name="Google Shape;5241;p63" hidden="0"/>
            <p:cNvSpPr/>
            <p:nvPr isPhoto="0" userDrawn="0"/>
          </p:nvSpPr>
          <p:spPr bwMode="auto">
            <a:xfrm>
              <a:off x="1496866" y="2484630"/>
              <a:ext cx="7006" cy="4331"/>
            </a:xfrm>
            <a:custGeom>
              <a:avLst/>
              <a:gdLst/>
              <a:ahLst/>
              <a:cxnLst/>
              <a:rect l="l" t="t" r="r" b="b"/>
              <a:pathLst>
                <a:path w="516" h="319" fill="norm" stroke="1"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42" name="Google Shape;5242;p63" hidden="0"/>
            <p:cNvSpPr/>
            <p:nvPr isPhoto="0" userDrawn="0"/>
          </p:nvSpPr>
          <p:spPr bwMode="auto">
            <a:xfrm>
              <a:off x="1412930" y="1447825"/>
              <a:ext cx="2200" cy="1643"/>
            </a:xfrm>
            <a:custGeom>
              <a:avLst/>
              <a:gdLst/>
              <a:ahLst/>
              <a:cxnLst/>
              <a:rect l="l" t="t" r="r" b="b"/>
              <a:pathLst>
                <a:path w="162" h="121" fill="norm" stroke="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43" name="Google Shape;5243;p63" hidden="0"/>
            <p:cNvSpPr/>
            <p:nvPr isPhoto="0" userDrawn="0"/>
          </p:nvSpPr>
          <p:spPr bwMode="auto">
            <a:xfrm>
              <a:off x="1375700" y="1460860"/>
              <a:ext cx="14419" cy="6721"/>
            </a:xfrm>
            <a:custGeom>
              <a:avLst/>
              <a:gdLst/>
              <a:ahLst/>
              <a:cxnLst/>
              <a:rect l="l" t="t" r="r" b="b"/>
              <a:pathLst>
                <a:path w="1062" h="495" fill="norm" stroke="1"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44" name="Google Shape;5244;p63" hidden="0"/>
            <p:cNvSpPr/>
            <p:nvPr isPhoto="0" userDrawn="0"/>
          </p:nvSpPr>
          <p:spPr bwMode="auto">
            <a:xfrm>
              <a:off x="1518536" y="1659444"/>
              <a:ext cx="3150" cy="2729"/>
            </a:xfrm>
            <a:custGeom>
              <a:avLst/>
              <a:gdLst/>
              <a:ahLst/>
              <a:cxnLst/>
              <a:rect l="l" t="t" r="r" b="b"/>
              <a:pathLst>
                <a:path w="232" h="201" fill="norm" stroke="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45" name="Google Shape;5245;p63" hidden="0"/>
            <p:cNvSpPr/>
            <p:nvPr isPhoto="0" userDrawn="0"/>
          </p:nvSpPr>
          <p:spPr bwMode="auto">
            <a:xfrm>
              <a:off x="2136230" y="2173135"/>
              <a:ext cx="92123" cy="91879"/>
            </a:xfrm>
            <a:custGeom>
              <a:avLst/>
              <a:gdLst/>
              <a:ahLst/>
              <a:cxnLst/>
              <a:rect l="l" t="t" r="r" b="b"/>
              <a:pathLst>
                <a:path w="6785" h="6767" fill="norm" stroke="1"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46" name="Google Shape;5246;p63" hidden="0"/>
            <p:cNvSpPr/>
            <p:nvPr isPhoto="0" userDrawn="0"/>
          </p:nvSpPr>
          <p:spPr bwMode="auto">
            <a:xfrm>
              <a:off x="2231110" y="2162816"/>
              <a:ext cx="55953" cy="49734"/>
            </a:xfrm>
            <a:custGeom>
              <a:avLst/>
              <a:gdLst/>
              <a:ahLst/>
              <a:cxnLst/>
              <a:rect l="l" t="t" r="r" b="b"/>
              <a:pathLst>
                <a:path w="4121" h="3663" fill="norm" stroke="1"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47" name="Google Shape;5247;p63" hidden="0"/>
            <p:cNvSpPr/>
            <p:nvPr isPhoto="0" userDrawn="0"/>
          </p:nvSpPr>
          <p:spPr bwMode="auto">
            <a:xfrm>
              <a:off x="2193500" y="2179503"/>
              <a:ext cx="64425" cy="69177"/>
            </a:xfrm>
            <a:custGeom>
              <a:avLst/>
              <a:gdLst/>
              <a:ahLst/>
              <a:cxnLst/>
              <a:rect l="l" t="t" r="r" b="b"/>
              <a:pathLst>
                <a:path w="4745" h="5095" fill="norm" stroke="1"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48" name="Google Shape;5248;p63" hidden="0"/>
            <p:cNvSpPr/>
            <p:nvPr isPhoto="0" userDrawn="0"/>
          </p:nvSpPr>
          <p:spPr bwMode="auto">
            <a:xfrm>
              <a:off x="2229155" y="2179503"/>
              <a:ext cx="54" cy="14"/>
            </a:xfrm>
            <a:custGeom>
              <a:avLst/>
              <a:gdLst/>
              <a:ahLst/>
              <a:cxnLst/>
              <a:rect l="l" t="t" r="r" b="b"/>
              <a:pathLst>
                <a:path w="4" h="1" fill="norm" stroke="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49" name="Google Shape;5249;p63" hidden="0"/>
            <p:cNvSpPr/>
            <p:nvPr isPhoto="0" userDrawn="0"/>
          </p:nvSpPr>
          <p:spPr bwMode="auto">
            <a:xfrm>
              <a:off x="2229209" y="2179503"/>
              <a:ext cx="54" cy="109"/>
            </a:xfrm>
            <a:custGeom>
              <a:avLst/>
              <a:gdLst/>
              <a:ahLst/>
              <a:cxnLst/>
              <a:rect l="l" t="t" r="r" b="b"/>
              <a:pathLst>
                <a:path w="4" h="8" fill="norm" stroke="1"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50" name="Google Shape;5250;p63" hidden="0"/>
            <p:cNvSpPr/>
            <p:nvPr isPhoto="0" userDrawn="0"/>
          </p:nvSpPr>
          <p:spPr bwMode="auto">
            <a:xfrm>
              <a:off x="2257776" y="2210066"/>
              <a:ext cx="54" cy="163"/>
            </a:xfrm>
            <a:custGeom>
              <a:avLst/>
              <a:gdLst/>
              <a:ahLst/>
              <a:cxnLst/>
              <a:rect l="l" t="t" r="r" b="b"/>
              <a:pathLst>
                <a:path w="4" h="12" fill="norm" stroke="1"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51" name="Google Shape;5251;p63" hidden="0"/>
            <p:cNvSpPr/>
            <p:nvPr isPhoto="0" userDrawn="0"/>
          </p:nvSpPr>
          <p:spPr bwMode="auto">
            <a:xfrm>
              <a:off x="2257491" y="2209455"/>
              <a:ext cx="95" cy="149"/>
            </a:xfrm>
            <a:custGeom>
              <a:avLst/>
              <a:gdLst/>
              <a:ahLst/>
              <a:cxnLst/>
              <a:rect l="l" t="t" r="r" b="b"/>
              <a:pathLst>
                <a:path w="7" h="11" fill="norm" stroke="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52" name="Google Shape;5252;p63" hidden="0"/>
            <p:cNvSpPr/>
            <p:nvPr isPhoto="0" userDrawn="0"/>
          </p:nvSpPr>
          <p:spPr bwMode="auto">
            <a:xfrm>
              <a:off x="2233106" y="2183400"/>
              <a:ext cx="109" cy="68"/>
            </a:xfrm>
            <a:custGeom>
              <a:avLst/>
              <a:gdLst/>
              <a:ahLst/>
              <a:cxnLst/>
              <a:rect l="l" t="t" r="r" b="b"/>
              <a:pathLst>
                <a:path w="8" h="5" fill="norm" stroke="1"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53" name="Google Shape;5253;p63" hidden="0"/>
            <p:cNvSpPr/>
            <p:nvPr isPhoto="0" userDrawn="0"/>
          </p:nvSpPr>
          <p:spPr bwMode="auto">
            <a:xfrm>
              <a:off x="2257871" y="2210406"/>
              <a:ext cx="0" cy="149"/>
            </a:xfrm>
            <a:custGeom>
              <a:avLst/>
              <a:gdLst/>
              <a:ahLst/>
              <a:cxnLst/>
              <a:rect l="l" t="t" r="r" b="b"/>
              <a:pathLst>
                <a:path w="0" h="11" fill="norm" stroke="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54" name="Google Shape;5254;p63" hidden="0"/>
            <p:cNvSpPr/>
            <p:nvPr isPhoto="0" userDrawn="0"/>
          </p:nvSpPr>
          <p:spPr bwMode="auto">
            <a:xfrm>
              <a:off x="2249589" y="2206645"/>
              <a:ext cx="3965" cy="1874"/>
            </a:xfrm>
            <a:custGeom>
              <a:avLst/>
              <a:gdLst/>
              <a:ahLst/>
              <a:cxnLst/>
              <a:rect l="l" t="t" r="r" b="b"/>
              <a:pathLst>
                <a:path w="292" h="138" fill="norm" stroke="1"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55" name="Google Shape;5255;p63" hidden="0"/>
            <p:cNvSpPr/>
            <p:nvPr isPhoto="0" userDrawn="0"/>
          </p:nvSpPr>
          <p:spPr bwMode="auto">
            <a:xfrm>
              <a:off x="2257681" y="2209740"/>
              <a:ext cx="54" cy="149"/>
            </a:xfrm>
            <a:custGeom>
              <a:avLst/>
              <a:gdLst/>
              <a:ahLst/>
              <a:cxnLst/>
              <a:rect l="l" t="t" r="r" b="b"/>
              <a:pathLst>
                <a:path w="4" h="11" fill="norm" stroke="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56" name="Google Shape;5256;p63" hidden="0"/>
            <p:cNvSpPr/>
            <p:nvPr isPhoto="0" userDrawn="0"/>
          </p:nvSpPr>
          <p:spPr bwMode="auto">
            <a:xfrm>
              <a:off x="2229915" y="2180508"/>
              <a:ext cx="163" cy="149"/>
            </a:xfrm>
            <a:custGeom>
              <a:avLst/>
              <a:gdLst/>
              <a:ahLst/>
              <a:cxnLst/>
              <a:rect l="l" t="t" r="r" b="b"/>
              <a:pathLst>
                <a:path w="12" h="11" fill="norm" stroke="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57" name="Google Shape;5257;p63" hidden="0"/>
            <p:cNvSpPr/>
            <p:nvPr isPhoto="0" userDrawn="0"/>
          </p:nvSpPr>
          <p:spPr bwMode="auto">
            <a:xfrm>
              <a:off x="2230200" y="2180834"/>
              <a:ext cx="163" cy="163"/>
            </a:xfrm>
            <a:custGeom>
              <a:avLst/>
              <a:gdLst/>
              <a:ahLst/>
              <a:cxnLst/>
              <a:rect l="l" t="t" r="r" b="b"/>
              <a:pathLst>
                <a:path w="12" h="12" fill="norm" stroke="1"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58" name="Google Shape;5258;p63" hidden="0"/>
            <p:cNvSpPr/>
            <p:nvPr isPhoto="0" userDrawn="0"/>
          </p:nvSpPr>
          <p:spPr bwMode="auto">
            <a:xfrm>
              <a:off x="2229399" y="2179843"/>
              <a:ext cx="149" cy="149"/>
            </a:xfrm>
            <a:custGeom>
              <a:avLst/>
              <a:gdLst/>
              <a:ahLst/>
              <a:cxnLst/>
              <a:rect l="l" t="t" r="r" b="b"/>
              <a:pathLst>
                <a:path w="11" h="11" fill="norm" stroke="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59" name="Google Shape;5259;p63" hidden="0"/>
            <p:cNvSpPr/>
            <p:nvPr isPhoto="0" userDrawn="0"/>
          </p:nvSpPr>
          <p:spPr bwMode="auto">
            <a:xfrm>
              <a:off x="2229684" y="2180169"/>
              <a:ext cx="109" cy="163"/>
            </a:xfrm>
            <a:custGeom>
              <a:avLst/>
              <a:gdLst/>
              <a:ahLst/>
              <a:cxnLst/>
              <a:rect l="l" t="t" r="r" b="b"/>
              <a:pathLst>
                <a:path w="8" h="12" fill="norm" stroke="1"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60" name="Google Shape;5260;p63" hidden="0"/>
            <p:cNvSpPr/>
            <p:nvPr isPhoto="0" userDrawn="0"/>
          </p:nvSpPr>
          <p:spPr bwMode="auto">
            <a:xfrm>
              <a:off x="2230485" y="2181173"/>
              <a:ext cx="163" cy="204"/>
            </a:xfrm>
            <a:custGeom>
              <a:avLst/>
              <a:gdLst/>
              <a:ahLst/>
              <a:cxnLst/>
              <a:rect l="l" t="t" r="r" b="b"/>
              <a:pathLst>
                <a:path w="12" h="15" fill="norm" stroke="1"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61" name="Google Shape;5261;p63" hidden="0"/>
            <p:cNvSpPr/>
            <p:nvPr isPhoto="0" userDrawn="0"/>
          </p:nvSpPr>
          <p:spPr bwMode="auto">
            <a:xfrm>
              <a:off x="2232156" y="2182830"/>
              <a:ext cx="149" cy="109"/>
            </a:xfrm>
            <a:custGeom>
              <a:avLst/>
              <a:gdLst/>
              <a:ahLst/>
              <a:cxnLst/>
              <a:rect l="l" t="t" r="r" b="b"/>
              <a:pathLst>
                <a:path w="11" h="8" fill="norm" stroke="1"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62" name="Google Shape;5262;p63" hidden="0"/>
            <p:cNvSpPr/>
            <p:nvPr isPhoto="0" userDrawn="0"/>
          </p:nvSpPr>
          <p:spPr bwMode="auto">
            <a:xfrm>
              <a:off x="2231870" y="2182545"/>
              <a:ext cx="109" cy="163"/>
            </a:xfrm>
            <a:custGeom>
              <a:avLst/>
              <a:gdLst/>
              <a:ahLst/>
              <a:cxnLst/>
              <a:rect l="l" t="t" r="r" b="b"/>
              <a:pathLst>
                <a:path w="8" h="12" fill="norm" stroke="1"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63" name="Google Shape;5263;p63" hidden="0"/>
            <p:cNvSpPr/>
            <p:nvPr isPhoto="0" userDrawn="0"/>
          </p:nvSpPr>
          <p:spPr bwMode="auto">
            <a:xfrm>
              <a:off x="2232821" y="2183264"/>
              <a:ext cx="109" cy="54"/>
            </a:xfrm>
            <a:custGeom>
              <a:avLst/>
              <a:gdLst/>
              <a:ahLst/>
              <a:cxnLst/>
              <a:rect l="l" t="t" r="r" b="b"/>
              <a:pathLst>
                <a:path w="8" h="4" fill="norm" stroke="1"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64" name="Google Shape;5264;p63" hidden="0"/>
            <p:cNvSpPr/>
            <p:nvPr isPhoto="0" userDrawn="0"/>
          </p:nvSpPr>
          <p:spPr bwMode="auto">
            <a:xfrm>
              <a:off x="2231205" y="2181974"/>
              <a:ext cx="149" cy="109"/>
            </a:xfrm>
            <a:custGeom>
              <a:avLst/>
              <a:gdLst/>
              <a:ahLst/>
              <a:cxnLst/>
              <a:rect l="l" t="t" r="r" b="b"/>
              <a:pathLst>
                <a:path w="11" h="8" fill="norm" stroke="1"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65" name="Google Shape;5265;p63" hidden="0"/>
            <p:cNvSpPr/>
            <p:nvPr isPhoto="0" userDrawn="0"/>
          </p:nvSpPr>
          <p:spPr bwMode="auto">
            <a:xfrm>
              <a:off x="2231531" y="2182259"/>
              <a:ext cx="163" cy="163"/>
            </a:xfrm>
            <a:custGeom>
              <a:avLst/>
              <a:gdLst/>
              <a:ahLst/>
              <a:cxnLst/>
              <a:rect l="l" t="t" r="r" b="b"/>
              <a:pathLst>
                <a:path w="12" h="12" fill="norm" stroke="1"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66" name="Google Shape;5266;p63" hidden="0"/>
            <p:cNvSpPr/>
            <p:nvPr isPhoto="0" userDrawn="0"/>
          </p:nvSpPr>
          <p:spPr bwMode="auto">
            <a:xfrm>
              <a:off x="2230771" y="2181553"/>
              <a:ext cx="163" cy="109"/>
            </a:xfrm>
            <a:custGeom>
              <a:avLst/>
              <a:gdLst/>
              <a:ahLst/>
              <a:cxnLst/>
              <a:rect l="l" t="t" r="r" b="b"/>
              <a:pathLst>
                <a:path w="12" h="8" fill="norm" stroke="1"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67" name="Google Shape;5267;p63" hidden="0"/>
            <p:cNvSpPr/>
            <p:nvPr isPhoto="0" userDrawn="0"/>
          </p:nvSpPr>
          <p:spPr bwMode="auto">
            <a:xfrm>
              <a:off x="2232481" y="2183074"/>
              <a:ext cx="163" cy="54"/>
            </a:xfrm>
            <a:custGeom>
              <a:avLst/>
              <a:gdLst/>
              <a:ahLst/>
              <a:cxnLst/>
              <a:rect l="l" t="t" r="r" b="b"/>
              <a:pathLst>
                <a:path w="12" h="4" fill="norm" stroke="1"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68" name="Google Shape;5268;p63" hidden="0"/>
            <p:cNvSpPr/>
            <p:nvPr isPhoto="0" userDrawn="0"/>
          </p:nvSpPr>
          <p:spPr bwMode="auto">
            <a:xfrm>
              <a:off x="2271462" y="2241294"/>
              <a:ext cx="8133" cy="10523"/>
            </a:xfrm>
            <a:custGeom>
              <a:avLst/>
              <a:gdLst/>
              <a:ahLst/>
              <a:cxnLst/>
              <a:rect l="l" t="t" r="r" b="b"/>
              <a:pathLst>
                <a:path w="599" h="775" fill="norm" stroke="1"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69" name="Google Shape;5269;p63" hidden="0"/>
            <p:cNvSpPr/>
            <p:nvPr isPhoto="0" userDrawn="0"/>
          </p:nvSpPr>
          <p:spPr bwMode="auto">
            <a:xfrm>
              <a:off x="2244837" y="2263697"/>
              <a:ext cx="14704" cy="14922"/>
            </a:xfrm>
            <a:custGeom>
              <a:avLst/>
              <a:gdLst/>
              <a:ahLst/>
              <a:cxnLst/>
              <a:rect l="l" t="t" r="r" b="b"/>
              <a:pathLst>
                <a:path w="1083" h="1099" fill="norm" stroke="1"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70" name="Google Shape;5270;p63" hidden="0"/>
            <p:cNvSpPr/>
            <p:nvPr isPhoto="0" userDrawn="0"/>
          </p:nvSpPr>
          <p:spPr bwMode="auto">
            <a:xfrm>
              <a:off x="2168694" y="2212021"/>
              <a:ext cx="116509" cy="102252"/>
            </a:xfrm>
            <a:custGeom>
              <a:avLst/>
              <a:gdLst/>
              <a:ahLst/>
              <a:cxnLst/>
              <a:rect l="l" t="t" r="r" b="b"/>
              <a:pathLst>
                <a:path w="8581" h="7531" fill="norm" stroke="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71" name="Google Shape;5271;p63" hidden="0"/>
            <p:cNvSpPr/>
            <p:nvPr isPhoto="0" userDrawn="0"/>
          </p:nvSpPr>
          <p:spPr bwMode="auto">
            <a:xfrm>
              <a:off x="2185707" y="2266820"/>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72" name="Google Shape;5272;p63" hidden="0"/>
            <p:cNvSpPr/>
            <p:nvPr isPhoto="0" userDrawn="0"/>
          </p:nvSpPr>
          <p:spPr bwMode="auto">
            <a:xfrm>
              <a:off x="2169780" y="2264023"/>
              <a:ext cx="299" cy="109"/>
            </a:xfrm>
            <a:custGeom>
              <a:avLst/>
              <a:gdLst/>
              <a:ahLst/>
              <a:cxnLst/>
              <a:rect l="l" t="t" r="r" b="b"/>
              <a:pathLst>
                <a:path w="22" h="8" fill="norm" stroke="1"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73" name="Google Shape;5273;p63" hidden="0"/>
            <p:cNvSpPr/>
            <p:nvPr isPhoto="0" userDrawn="0"/>
          </p:nvSpPr>
          <p:spPr bwMode="auto">
            <a:xfrm>
              <a:off x="2182435" y="2266725"/>
              <a:ext cx="149" cy="14"/>
            </a:xfrm>
            <a:custGeom>
              <a:avLst/>
              <a:gdLst/>
              <a:ahLst/>
              <a:cxnLst/>
              <a:rect l="l" t="t" r="r" b="b"/>
              <a:pathLst>
                <a:path w="11" h="1" fill="norm" stroke="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74" name="Google Shape;5274;p63" hidden="0"/>
            <p:cNvSpPr/>
            <p:nvPr isPhoto="0" userDrawn="0"/>
          </p:nvSpPr>
          <p:spPr bwMode="auto">
            <a:xfrm>
              <a:off x="2184336" y="2266820"/>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75" name="Google Shape;5275;p63" hidden="0"/>
            <p:cNvSpPr/>
            <p:nvPr isPhoto="0" userDrawn="0"/>
          </p:nvSpPr>
          <p:spPr bwMode="auto">
            <a:xfrm>
              <a:off x="2186236" y="2266779"/>
              <a:ext cx="149" cy="14"/>
            </a:xfrm>
            <a:custGeom>
              <a:avLst/>
              <a:gdLst/>
              <a:ahLst/>
              <a:cxnLst/>
              <a:rect l="l" t="t" r="r" b="b"/>
              <a:pathLst>
                <a:path w="11" h="1" fill="norm" stroke="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76" name="Google Shape;5276;p63" hidden="0"/>
            <p:cNvSpPr/>
            <p:nvPr isPhoto="0" userDrawn="0"/>
          </p:nvSpPr>
          <p:spPr bwMode="auto">
            <a:xfrm>
              <a:off x="2169265" y="2264159"/>
              <a:ext cx="394" cy="68"/>
            </a:xfrm>
            <a:custGeom>
              <a:avLst/>
              <a:gdLst/>
              <a:ahLst/>
              <a:cxnLst/>
              <a:rect l="l" t="t" r="r" b="b"/>
              <a:pathLst>
                <a:path w="29" h="5" fill="norm" stroke="1"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77" name="Google Shape;5277;p63" hidden="0"/>
            <p:cNvSpPr/>
            <p:nvPr isPhoto="0" userDrawn="0"/>
          </p:nvSpPr>
          <p:spPr bwMode="auto">
            <a:xfrm>
              <a:off x="2168640" y="2264213"/>
              <a:ext cx="543" cy="41"/>
            </a:xfrm>
            <a:custGeom>
              <a:avLst/>
              <a:gdLst/>
              <a:ahLst/>
              <a:cxnLst/>
              <a:rect l="l" t="t" r="r" b="b"/>
              <a:pathLst>
                <a:path w="40" h="3" fill="norm" stroke="1"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78" name="Google Shape;5278;p63" hidden="0"/>
            <p:cNvSpPr/>
            <p:nvPr isPhoto="0" userDrawn="0"/>
          </p:nvSpPr>
          <p:spPr bwMode="auto">
            <a:xfrm>
              <a:off x="2170161" y="2262883"/>
              <a:ext cx="869" cy="1100"/>
            </a:xfrm>
            <a:custGeom>
              <a:avLst/>
              <a:gdLst/>
              <a:ahLst/>
              <a:cxnLst/>
              <a:rect l="l" t="t" r="r" b="b"/>
              <a:pathLst>
                <a:path w="64" h="81" fill="norm" stroke="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79" name="Google Shape;5279;p63" hidden="0"/>
            <p:cNvSpPr/>
            <p:nvPr isPhoto="0" userDrawn="0"/>
          </p:nvSpPr>
          <p:spPr bwMode="auto">
            <a:xfrm>
              <a:off x="2188178" y="2266019"/>
              <a:ext cx="109" cy="109"/>
            </a:xfrm>
            <a:custGeom>
              <a:avLst/>
              <a:gdLst/>
              <a:ahLst/>
              <a:cxnLst/>
              <a:rect l="l" t="t" r="r" b="b"/>
              <a:pathLst>
                <a:path w="8" h="8" fill="norm" stroke="1"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80" name="Google Shape;5280;p63" hidden="0"/>
            <p:cNvSpPr/>
            <p:nvPr isPhoto="0" userDrawn="0"/>
          </p:nvSpPr>
          <p:spPr bwMode="auto">
            <a:xfrm>
              <a:off x="2187893" y="2266250"/>
              <a:ext cx="109" cy="68"/>
            </a:xfrm>
            <a:custGeom>
              <a:avLst/>
              <a:gdLst/>
              <a:ahLst/>
              <a:cxnLst/>
              <a:rect l="l" t="t" r="r" b="b"/>
              <a:pathLst>
                <a:path w="8" h="5" fill="norm" stroke="1"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81" name="Google Shape;5281;p63" hidden="0"/>
            <p:cNvSpPr/>
            <p:nvPr isPhoto="0" userDrawn="0"/>
          </p:nvSpPr>
          <p:spPr bwMode="auto">
            <a:xfrm>
              <a:off x="2187608" y="2266440"/>
              <a:ext cx="109" cy="68"/>
            </a:xfrm>
            <a:custGeom>
              <a:avLst/>
              <a:gdLst/>
              <a:ahLst/>
              <a:cxnLst/>
              <a:rect l="l" t="t" r="r" b="b"/>
              <a:pathLst>
                <a:path w="8" h="5" fill="norm" stroke="1"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82" name="Google Shape;5282;p63" hidden="0"/>
            <p:cNvSpPr/>
            <p:nvPr isPhoto="0" userDrawn="0"/>
          </p:nvSpPr>
          <p:spPr bwMode="auto">
            <a:xfrm>
              <a:off x="2186712" y="2266725"/>
              <a:ext cx="109" cy="14"/>
            </a:xfrm>
            <a:custGeom>
              <a:avLst/>
              <a:gdLst/>
              <a:ahLst/>
              <a:cxnLst/>
              <a:rect l="l" t="t" r="r" b="b"/>
              <a:pathLst>
                <a:path w="8"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83" name="Google Shape;5283;p63" hidden="0"/>
            <p:cNvSpPr/>
            <p:nvPr isPhoto="0" userDrawn="0"/>
          </p:nvSpPr>
          <p:spPr bwMode="auto">
            <a:xfrm>
              <a:off x="2259012" y="2212062"/>
              <a:ext cx="14840" cy="2349"/>
            </a:xfrm>
            <a:custGeom>
              <a:avLst/>
              <a:gdLst/>
              <a:ahLst/>
              <a:cxnLst/>
              <a:rect l="l" t="t" r="r" b="b"/>
              <a:pathLst>
                <a:path w="1093" h="173" fill="norm" stroke="1"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84" name="Google Shape;5284;p63" hidden="0"/>
            <p:cNvSpPr/>
            <p:nvPr isPhoto="0" userDrawn="0"/>
          </p:nvSpPr>
          <p:spPr bwMode="auto">
            <a:xfrm>
              <a:off x="2201728" y="2250323"/>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85" name="Google Shape;5285;p63" hidden="0"/>
            <p:cNvSpPr/>
            <p:nvPr isPhoto="0" userDrawn="0"/>
          </p:nvSpPr>
          <p:spPr bwMode="auto">
            <a:xfrm>
              <a:off x="2193881" y="2234886"/>
              <a:ext cx="109" cy="54"/>
            </a:xfrm>
            <a:custGeom>
              <a:avLst/>
              <a:gdLst/>
              <a:ahLst/>
              <a:cxnLst/>
              <a:rect l="l" t="t" r="r" b="b"/>
              <a:pathLst>
                <a:path w="8" h="4" fill="norm" stroke="1"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86" name="Google Shape;5286;p63" hidden="0"/>
            <p:cNvSpPr/>
            <p:nvPr isPhoto="0" userDrawn="0"/>
          </p:nvSpPr>
          <p:spPr bwMode="auto">
            <a:xfrm>
              <a:off x="2203113" y="2250419"/>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87" name="Google Shape;5287;p63" hidden="0"/>
            <p:cNvSpPr/>
            <p:nvPr isPhoto="0" userDrawn="0"/>
          </p:nvSpPr>
          <p:spPr bwMode="auto">
            <a:xfrm>
              <a:off x="2195021" y="2235687"/>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88" name="Google Shape;5288;p63" hidden="0"/>
            <p:cNvSpPr/>
            <p:nvPr isPhoto="0" userDrawn="0"/>
          </p:nvSpPr>
          <p:spPr bwMode="auto">
            <a:xfrm>
              <a:off x="2195211" y="2235931"/>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89" name="Google Shape;5289;p63" hidden="0"/>
            <p:cNvSpPr/>
            <p:nvPr isPhoto="0" userDrawn="0"/>
          </p:nvSpPr>
          <p:spPr bwMode="auto">
            <a:xfrm>
              <a:off x="2200927" y="2250228"/>
              <a:ext cx="95" cy="14"/>
            </a:xfrm>
            <a:custGeom>
              <a:avLst/>
              <a:gdLst/>
              <a:ahLst/>
              <a:cxnLst/>
              <a:rect l="l" t="t" r="r" b="b"/>
              <a:pathLst>
                <a:path w="7" h="1" fill="norm" stroke="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90" name="Google Shape;5290;p63" hidden="0"/>
            <p:cNvSpPr/>
            <p:nvPr isPhoto="0" userDrawn="0"/>
          </p:nvSpPr>
          <p:spPr bwMode="auto">
            <a:xfrm>
              <a:off x="2194600" y="2235361"/>
              <a:ext cx="54" cy="14"/>
            </a:xfrm>
            <a:custGeom>
              <a:avLst/>
              <a:gdLst/>
              <a:ahLst/>
              <a:cxnLst/>
              <a:rect l="l" t="t" r="r" b="b"/>
              <a:pathLst>
                <a:path w="4" h="1" fill="norm" stroke="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91" name="Google Shape;5291;p63" hidden="0"/>
            <p:cNvSpPr/>
            <p:nvPr isPhoto="0" userDrawn="0"/>
          </p:nvSpPr>
          <p:spPr bwMode="auto">
            <a:xfrm>
              <a:off x="2194315" y="2235117"/>
              <a:ext cx="54" cy="68"/>
            </a:xfrm>
            <a:custGeom>
              <a:avLst/>
              <a:gdLst/>
              <a:ahLst/>
              <a:cxnLst/>
              <a:rect l="l" t="t" r="r" b="b"/>
              <a:pathLst>
                <a:path w="4" h="5" fill="norm" stroke="1"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92" name="Google Shape;5292;p63" hidden="0"/>
            <p:cNvSpPr/>
            <p:nvPr isPhoto="0" userDrawn="0"/>
          </p:nvSpPr>
          <p:spPr bwMode="auto">
            <a:xfrm>
              <a:off x="2203588" y="2250419"/>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93" name="Google Shape;5293;p63" hidden="0"/>
            <p:cNvSpPr/>
            <p:nvPr isPhoto="0" userDrawn="0"/>
          </p:nvSpPr>
          <p:spPr bwMode="auto">
            <a:xfrm>
              <a:off x="2195116" y="2235836"/>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94" name="Google Shape;5294;p63" hidden="0"/>
            <p:cNvSpPr/>
            <p:nvPr isPhoto="0" userDrawn="0"/>
          </p:nvSpPr>
          <p:spPr bwMode="auto">
            <a:xfrm>
              <a:off x="2194831" y="2235497"/>
              <a:ext cx="68" cy="68"/>
            </a:xfrm>
            <a:custGeom>
              <a:avLst/>
              <a:gdLst/>
              <a:ahLst/>
              <a:cxnLst/>
              <a:rect l="l" t="t" r="r" b="b"/>
              <a:pathLst>
                <a:path w="5" h="5" fill="norm" stroke="1"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95" name="Google Shape;5295;p63" hidden="0"/>
            <p:cNvSpPr/>
            <p:nvPr isPhoto="0" userDrawn="0"/>
          </p:nvSpPr>
          <p:spPr bwMode="auto">
            <a:xfrm>
              <a:off x="2206005" y="2249468"/>
              <a:ext cx="109" cy="109"/>
            </a:xfrm>
            <a:custGeom>
              <a:avLst/>
              <a:gdLst/>
              <a:ahLst/>
              <a:cxnLst/>
              <a:rect l="l" t="t" r="r" b="b"/>
              <a:pathLst>
                <a:path w="8" h="8" fill="norm" stroke="1"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96" name="Google Shape;5296;p63" hidden="0"/>
            <p:cNvSpPr/>
            <p:nvPr isPhoto="0" userDrawn="0"/>
          </p:nvSpPr>
          <p:spPr bwMode="auto">
            <a:xfrm>
              <a:off x="2205625" y="2249753"/>
              <a:ext cx="163" cy="109"/>
            </a:xfrm>
            <a:custGeom>
              <a:avLst/>
              <a:gdLst/>
              <a:ahLst/>
              <a:cxnLst/>
              <a:rect l="l" t="t" r="r" b="b"/>
              <a:pathLst>
                <a:path w="12" h="8" fill="norm" stroke="1"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97" name="Google Shape;5297;p63" hidden="0"/>
            <p:cNvSpPr/>
            <p:nvPr isPhoto="0" userDrawn="0"/>
          </p:nvSpPr>
          <p:spPr bwMode="auto">
            <a:xfrm>
              <a:off x="2258102" y="2213298"/>
              <a:ext cx="68" cy="68"/>
            </a:xfrm>
            <a:custGeom>
              <a:avLst/>
              <a:gdLst/>
              <a:ahLst/>
              <a:cxnLst/>
              <a:rect l="l" t="t" r="r" b="b"/>
              <a:pathLst>
                <a:path w="5" h="5" fill="norm" stroke="1"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98" name="Google Shape;5298;p63" hidden="0"/>
            <p:cNvSpPr/>
            <p:nvPr isPhoto="0" userDrawn="0"/>
          </p:nvSpPr>
          <p:spPr bwMode="auto">
            <a:xfrm>
              <a:off x="2257722" y="2213732"/>
              <a:ext cx="109" cy="149"/>
            </a:xfrm>
            <a:custGeom>
              <a:avLst/>
              <a:gdLst/>
              <a:ahLst/>
              <a:cxnLst/>
              <a:rect l="l" t="t" r="r" b="b"/>
              <a:pathLst>
                <a:path w="8" h="11" fill="norm" stroke="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299" name="Google Shape;5299;p63" hidden="0"/>
            <p:cNvSpPr/>
            <p:nvPr isPhoto="0" userDrawn="0"/>
          </p:nvSpPr>
          <p:spPr bwMode="auto">
            <a:xfrm>
              <a:off x="2257152" y="2214533"/>
              <a:ext cx="54" cy="109"/>
            </a:xfrm>
            <a:custGeom>
              <a:avLst/>
              <a:gdLst/>
              <a:ahLst/>
              <a:cxnLst/>
              <a:rect l="l" t="t" r="r" b="b"/>
              <a:pathLst>
                <a:path w="4" h="8" fill="norm" stroke="1"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00" name="Google Shape;5300;p63" hidden="0"/>
            <p:cNvSpPr/>
            <p:nvPr isPhoto="0" userDrawn="0"/>
          </p:nvSpPr>
          <p:spPr bwMode="auto">
            <a:xfrm>
              <a:off x="2257437" y="2214153"/>
              <a:ext cx="109" cy="163"/>
            </a:xfrm>
            <a:custGeom>
              <a:avLst/>
              <a:gdLst/>
              <a:ahLst/>
              <a:cxnLst/>
              <a:rect l="l" t="t" r="r" b="b"/>
              <a:pathLst>
                <a:path w="8" h="12" fill="norm" stroke="1"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01" name="Google Shape;5301;p63" hidden="0"/>
            <p:cNvSpPr/>
            <p:nvPr isPhoto="0" userDrawn="0"/>
          </p:nvSpPr>
          <p:spPr bwMode="auto">
            <a:xfrm>
              <a:off x="2258482" y="2212687"/>
              <a:ext cx="109" cy="149"/>
            </a:xfrm>
            <a:custGeom>
              <a:avLst/>
              <a:gdLst/>
              <a:ahLst/>
              <a:cxnLst/>
              <a:rect l="l" t="t" r="r" b="b"/>
              <a:pathLst>
                <a:path w="8" h="11" fill="norm" stroke="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02" name="Google Shape;5302;p63" hidden="0"/>
            <p:cNvSpPr/>
            <p:nvPr isPhoto="0" userDrawn="0"/>
          </p:nvSpPr>
          <p:spPr bwMode="auto">
            <a:xfrm>
              <a:off x="2204865" y="2250133"/>
              <a:ext cx="163" cy="68"/>
            </a:xfrm>
            <a:custGeom>
              <a:avLst/>
              <a:gdLst/>
              <a:ahLst/>
              <a:cxnLst/>
              <a:rect l="l" t="t" r="r" b="b"/>
              <a:pathLst>
                <a:path w="12" h="5" fill="norm" stroke="1"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03" name="Google Shape;5303;p63" hidden="0"/>
            <p:cNvSpPr/>
            <p:nvPr isPhoto="0" userDrawn="0"/>
          </p:nvSpPr>
          <p:spPr bwMode="auto">
            <a:xfrm>
              <a:off x="2258822" y="2212211"/>
              <a:ext cx="109" cy="149"/>
            </a:xfrm>
            <a:custGeom>
              <a:avLst/>
              <a:gdLst/>
              <a:ahLst/>
              <a:cxnLst/>
              <a:rect l="l" t="t" r="r" b="b"/>
              <a:pathLst>
                <a:path w="8" h="11" fill="norm" stroke="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04" name="Google Shape;5304;p63" hidden="0"/>
            <p:cNvSpPr/>
            <p:nvPr isPhoto="0" userDrawn="0"/>
          </p:nvSpPr>
          <p:spPr bwMode="auto">
            <a:xfrm>
              <a:off x="2193460" y="2234696"/>
              <a:ext cx="14" cy="14"/>
            </a:xfrm>
            <a:custGeom>
              <a:avLst/>
              <a:gdLst/>
              <a:ahLst/>
              <a:cxnLst/>
              <a:rect l="l" t="t" r="r" b="b"/>
              <a:pathLst>
                <a:path w="1" h="1" fill="norm" stroke="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05" name="Google Shape;5305;p63" hidden="0"/>
            <p:cNvSpPr/>
            <p:nvPr isPhoto="0" userDrawn="0"/>
          </p:nvSpPr>
          <p:spPr bwMode="auto">
            <a:xfrm>
              <a:off x="2205245" y="2249943"/>
              <a:ext cx="163" cy="109"/>
            </a:xfrm>
            <a:custGeom>
              <a:avLst/>
              <a:gdLst/>
              <a:ahLst/>
              <a:cxnLst/>
              <a:rect l="l" t="t" r="r" b="b"/>
              <a:pathLst>
                <a:path w="12" h="8" fill="norm" stroke="1"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06" name="Google Shape;5306;p63" hidden="0"/>
            <p:cNvSpPr/>
            <p:nvPr isPhoto="0" userDrawn="0"/>
          </p:nvSpPr>
          <p:spPr bwMode="auto">
            <a:xfrm>
              <a:off x="2204485" y="2250283"/>
              <a:ext cx="109" cy="14"/>
            </a:xfrm>
            <a:custGeom>
              <a:avLst/>
              <a:gdLst/>
              <a:ahLst/>
              <a:cxnLst/>
              <a:rect l="l" t="t" r="r" b="b"/>
              <a:pathLst>
                <a:path w="8" h="1" fill="norm" stroke="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07" name="Google Shape;5307;p63" hidden="0"/>
            <p:cNvSpPr/>
            <p:nvPr isPhoto="0" userDrawn="0"/>
          </p:nvSpPr>
          <p:spPr bwMode="auto">
            <a:xfrm>
              <a:off x="2278916" y="2252890"/>
              <a:ext cx="258" cy="163"/>
            </a:xfrm>
            <a:custGeom>
              <a:avLst/>
              <a:gdLst/>
              <a:ahLst/>
              <a:cxnLst/>
              <a:rect l="l" t="t" r="r" b="b"/>
              <a:pathLst>
                <a:path w="19" h="12" fill="norm" stroke="1"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08" name="Google Shape;5308;p63" hidden="0"/>
            <p:cNvSpPr/>
            <p:nvPr isPhoto="0" userDrawn="0"/>
          </p:nvSpPr>
          <p:spPr bwMode="auto">
            <a:xfrm>
              <a:off x="2279256" y="2252659"/>
              <a:ext cx="204" cy="204"/>
            </a:xfrm>
            <a:custGeom>
              <a:avLst/>
              <a:gdLst/>
              <a:ahLst/>
              <a:cxnLst/>
              <a:rect l="l" t="t" r="r" b="b"/>
              <a:pathLst>
                <a:path w="15" h="15" fill="norm" stroke="1"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09" name="Google Shape;5309;p63" hidden="0"/>
            <p:cNvSpPr/>
            <p:nvPr isPhoto="0" userDrawn="0"/>
          </p:nvSpPr>
          <p:spPr bwMode="auto">
            <a:xfrm>
              <a:off x="2279772" y="2251994"/>
              <a:ext cx="163" cy="299"/>
            </a:xfrm>
            <a:custGeom>
              <a:avLst/>
              <a:gdLst/>
              <a:ahLst/>
              <a:cxnLst/>
              <a:rect l="l" t="t" r="r" b="b"/>
              <a:pathLst>
                <a:path w="12" h="22" fill="norm" stroke="1"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10" name="Google Shape;5310;p63" hidden="0"/>
            <p:cNvSpPr/>
            <p:nvPr isPhoto="0" userDrawn="0"/>
          </p:nvSpPr>
          <p:spPr bwMode="auto">
            <a:xfrm>
              <a:off x="2279541" y="2252319"/>
              <a:ext cx="244" cy="299"/>
            </a:xfrm>
            <a:custGeom>
              <a:avLst/>
              <a:gdLst/>
              <a:ahLst/>
              <a:cxnLst/>
              <a:rect l="l" t="t" r="r" b="b"/>
              <a:pathLst>
                <a:path w="18" h="22" fill="norm" stroke="1"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11" name="Google Shape;5311;p63" hidden="0"/>
            <p:cNvSpPr/>
            <p:nvPr isPhoto="0" userDrawn="0"/>
          </p:nvSpPr>
          <p:spPr bwMode="auto">
            <a:xfrm>
              <a:off x="2276445" y="2253609"/>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12" name="Google Shape;5312;p63" hidden="0"/>
            <p:cNvSpPr/>
            <p:nvPr isPhoto="0" userDrawn="0"/>
          </p:nvSpPr>
          <p:spPr bwMode="auto">
            <a:xfrm>
              <a:off x="2280301" y="2250704"/>
              <a:ext cx="14" cy="14"/>
            </a:xfrm>
            <a:custGeom>
              <a:avLst/>
              <a:gdLst/>
              <a:ahLst/>
              <a:cxnLst/>
              <a:rect l="l" t="t" r="r" b="b"/>
              <a:pathLst>
                <a:path w="1" h="1" fill="norm" stroke="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13" name="Google Shape;5313;p63" hidden="0"/>
            <p:cNvSpPr/>
            <p:nvPr isPhoto="0" userDrawn="0"/>
          </p:nvSpPr>
          <p:spPr bwMode="auto">
            <a:xfrm>
              <a:off x="2280111" y="2251043"/>
              <a:ext cx="109" cy="434"/>
            </a:xfrm>
            <a:custGeom>
              <a:avLst/>
              <a:gdLst/>
              <a:ahLst/>
              <a:cxnLst/>
              <a:rect l="l" t="t" r="r" b="b"/>
              <a:pathLst>
                <a:path w="8" h="32" fill="norm" stroke="1"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14" name="Google Shape;5314;p63" hidden="0"/>
            <p:cNvSpPr/>
            <p:nvPr isPhoto="0" userDrawn="0"/>
          </p:nvSpPr>
          <p:spPr bwMode="auto">
            <a:xfrm>
              <a:off x="2279962" y="2251613"/>
              <a:ext cx="109" cy="299"/>
            </a:xfrm>
            <a:custGeom>
              <a:avLst/>
              <a:gdLst/>
              <a:ahLst/>
              <a:cxnLst/>
              <a:rect l="l" t="t" r="r" b="b"/>
              <a:pathLst>
                <a:path w="8" h="22" fill="norm" stroke="1"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15" name="Google Shape;5315;p63" hidden="0"/>
            <p:cNvSpPr/>
            <p:nvPr isPhoto="0" userDrawn="0"/>
          </p:nvSpPr>
          <p:spPr bwMode="auto">
            <a:xfrm>
              <a:off x="2278536" y="2253134"/>
              <a:ext cx="353" cy="149"/>
            </a:xfrm>
            <a:custGeom>
              <a:avLst/>
              <a:gdLst/>
              <a:ahLst/>
              <a:cxnLst/>
              <a:rect l="l" t="t" r="r" b="b"/>
              <a:pathLst>
                <a:path w="26" h="11" fill="norm" stroke="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16" name="Google Shape;5316;p63" hidden="0"/>
            <p:cNvSpPr/>
            <p:nvPr isPhoto="0" userDrawn="0"/>
          </p:nvSpPr>
          <p:spPr bwMode="auto">
            <a:xfrm>
              <a:off x="2276119" y="2239584"/>
              <a:ext cx="149" cy="14"/>
            </a:xfrm>
            <a:custGeom>
              <a:avLst/>
              <a:gdLst/>
              <a:ahLst/>
              <a:cxnLst/>
              <a:rect l="l" t="t" r="r" b="b"/>
              <a:pathLst>
                <a:path w="11" h="1" fill="norm" stroke="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17" name="Google Shape;5317;p63" hidden="0"/>
            <p:cNvSpPr/>
            <p:nvPr isPhoto="0" userDrawn="0"/>
          </p:nvSpPr>
          <p:spPr bwMode="auto">
            <a:xfrm>
              <a:off x="2277111" y="2239869"/>
              <a:ext cx="109" cy="68"/>
            </a:xfrm>
            <a:custGeom>
              <a:avLst/>
              <a:gdLst/>
              <a:ahLst/>
              <a:cxnLst/>
              <a:rect l="l" t="t" r="r" b="b"/>
              <a:pathLst>
                <a:path w="8" h="5" fill="norm" stroke="1"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18" name="Google Shape;5318;p63" hidden="0"/>
            <p:cNvSpPr/>
            <p:nvPr isPhoto="0" userDrawn="0"/>
          </p:nvSpPr>
          <p:spPr bwMode="auto">
            <a:xfrm>
              <a:off x="2276595" y="2239679"/>
              <a:ext cx="149" cy="68"/>
            </a:xfrm>
            <a:custGeom>
              <a:avLst/>
              <a:gdLst/>
              <a:ahLst/>
              <a:cxnLst/>
              <a:rect l="l" t="t" r="r" b="b"/>
              <a:pathLst>
                <a:path w="11" h="5" fill="norm" stroke="1"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19" name="Google Shape;5319;p63" hidden="0"/>
            <p:cNvSpPr/>
            <p:nvPr isPhoto="0" userDrawn="0"/>
          </p:nvSpPr>
          <p:spPr bwMode="auto">
            <a:xfrm>
              <a:off x="2277735" y="2240154"/>
              <a:ext cx="54" cy="14"/>
            </a:xfrm>
            <a:custGeom>
              <a:avLst/>
              <a:gdLst/>
              <a:ahLst/>
              <a:cxnLst/>
              <a:rect l="l" t="t" r="r" b="b"/>
              <a:pathLst>
                <a:path w="4" h="1" fill="norm" stroke="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20" name="Google Shape;5320;p63" hidden="0"/>
            <p:cNvSpPr/>
            <p:nvPr isPhoto="0" userDrawn="0"/>
          </p:nvSpPr>
          <p:spPr bwMode="auto">
            <a:xfrm>
              <a:off x="2278210" y="2240439"/>
              <a:ext cx="149" cy="109"/>
            </a:xfrm>
            <a:custGeom>
              <a:avLst/>
              <a:gdLst/>
              <a:ahLst/>
              <a:cxnLst/>
              <a:rect l="l" t="t" r="r" b="b"/>
              <a:pathLst>
                <a:path w="11" h="8" fill="norm" stroke="1"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21" name="Google Shape;5321;p63" hidden="0"/>
            <p:cNvSpPr/>
            <p:nvPr isPhoto="0" userDrawn="0"/>
          </p:nvSpPr>
          <p:spPr bwMode="auto">
            <a:xfrm>
              <a:off x="2278726" y="2240779"/>
              <a:ext cx="163" cy="54"/>
            </a:xfrm>
            <a:custGeom>
              <a:avLst/>
              <a:gdLst/>
              <a:ahLst/>
              <a:cxnLst/>
              <a:rect l="l" t="t" r="r" b="b"/>
              <a:pathLst>
                <a:path w="12" h="4" fill="norm" stroke="1"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22" name="Google Shape;5322;p63" hidden="0"/>
            <p:cNvSpPr/>
            <p:nvPr isPhoto="0" userDrawn="0"/>
          </p:nvSpPr>
          <p:spPr bwMode="auto">
            <a:xfrm>
              <a:off x="2278210" y="2253270"/>
              <a:ext cx="339" cy="109"/>
            </a:xfrm>
            <a:custGeom>
              <a:avLst/>
              <a:gdLst/>
              <a:ahLst/>
              <a:cxnLst/>
              <a:rect l="l" t="t" r="r" b="b"/>
              <a:pathLst>
                <a:path w="25" h="8" fill="norm" stroke="1"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23" name="Google Shape;5323;p63" hidden="0"/>
            <p:cNvSpPr/>
            <p:nvPr isPhoto="0" userDrawn="0"/>
          </p:nvSpPr>
          <p:spPr bwMode="auto">
            <a:xfrm>
              <a:off x="2277396" y="2253460"/>
              <a:ext cx="299" cy="68"/>
            </a:xfrm>
            <a:custGeom>
              <a:avLst/>
              <a:gdLst/>
              <a:ahLst/>
              <a:cxnLst/>
              <a:rect l="l" t="t" r="r" b="b"/>
              <a:pathLst>
                <a:path w="22" h="5" fill="norm" stroke="1"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24" name="Google Shape;5324;p63" hidden="0"/>
            <p:cNvSpPr/>
            <p:nvPr isPhoto="0" userDrawn="0"/>
          </p:nvSpPr>
          <p:spPr bwMode="auto">
            <a:xfrm>
              <a:off x="2276921" y="2253514"/>
              <a:ext cx="394" cy="54"/>
            </a:xfrm>
            <a:custGeom>
              <a:avLst/>
              <a:gdLst/>
              <a:ahLst/>
              <a:cxnLst/>
              <a:rect l="l" t="t" r="r" b="b"/>
              <a:pathLst>
                <a:path w="29" h="4" fill="norm" stroke="1"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25" name="Google Shape;5325;p63" hidden="0"/>
            <p:cNvSpPr/>
            <p:nvPr isPhoto="0" userDrawn="0"/>
          </p:nvSpPr>
          <p:spPr bwMode="auto">
            <a:xfrm>
              <a:off x="2277776" y="2253419"/>
              <a:ext cx="299" cy="54"/>
            </a:xfrm>
            <a:custGeom>
              <a:avLst/>
              <a:gdLst/>
              <a:ahLst/>
              <a:cxnLst/>
              <a:rect l="l" t="t" r="r" b="b"/>
              <a:pathLst>
                <a:path w="22" h="4" fill="norm" stroke="1"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26" name="Google Shape;5326;p63" hidden="0"/>
            <p:cNvSpPr/>
            <p:nvPr isPhoto="0" userDrawn="0"/>
          </p:nvSpPr>
          <p:spPr bwMode="auto">
            <a:xfrm>
              <a:off x="2276595" y="2253609"/>
              <a:ext cx="299" cy="14"/>
            </a:xfrm>
            <a:custGeom>
              <a:avLst/>
              <a:gdLst/>
              <a:ahLst/>
              <a:cxnLst/>
              <a:rect l="l" t="t" r="r" b="b"/>
              <a:pathLst>
                <a:path w="22" h="1" fill="norm" stroke="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27" name="Google Shape;5327;p63" hidden="0"/>
            <p:cNvSpPr/>
            <p:nvPr isPhoto="0" userDrawn="0"/>
          </p:nvSpPr>
          <p:spPr bwMode="auto">
            <a:xfrm>
              <a:off x="2275644" y="2253555"/>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28" name="Google Shape;5328;p63" hidden="0"/>
            <p:cNvSpPr/>
            <p:nvPr isPhoto="0" userDrawn="0"/>
          </p:nvSpPr>
          <p:spPr bwMode="auto">
            <a:xfrm>
              <a:off x="2252019" y="2279556"/>
              <a:ext cx="149" cy="353"/>
            </a:xfrm>
            <a:custGeom>
              <a:avLst/>
              <a:gdLst/>
              <a:ahLst/>
              <a:cxnLst/>
              <a:rect l="l" t="t" r="r" b="b"/>
              <a:pathLst>
                <a:path w="11" h="26" fill="norm" stroke="1"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29" name="Google Shape;5329;p63" hidden="0"/>
            <p:cNvSpPr/>
            <p:nvPr isPhoto="0" userDrawn="0"/>
          </p:nvSpPr>
          <p:spPr bwMode="auto">
            <a:xfrm>
              <a:off x="2252155" y="2275999"/>
              <a:ext cx="1589" cy="3476"/>
            </a:xfrm>
            <a:custGeom>
              <a:avLst/>
              <a:gdLst/>
              <a:ahLst/>
              <a:cxnLst/>
              <a:rect l="l" t="t" r="r" b="b"/>
              <a:pathLst>
                <a:path w="117" h="256" fill="norm" stroke="1"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30" name="Google Shape;5330;p63" hidden="0"/>
            <p:cNvSpPr/>
            <p:nvPr isPhoto="0" userDrawn="0"/>
          </p:nvSpPr>
          <p:spPr bwMode="auto">
            <a:xfrm>
              <a:off x="2256867" y="2263589"/>
              <a:ext cx="1589" cy="1494"/>
            </a:xfrm>
            <a:custGeom>
              <a:avLst/>
              <a:gdLst/>
              <a:ahLst/>
              <a:cxnLst/>
              <a:rect l="l" t="t" r="r" b="b"/>
              <a:pathLst>
                <a:path w="117" h="110" fill="norm" stroke="1"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31" name="Google Shape;5331;p63" hidden="0"/>
            <p:cNvSpPr/>
            <p:nvPr isPhoto="0" userDrawn="0"/>
          </p:nvSpPr>
          <p:spPr bwMode="auto">
            <a:xfrm>
              <a:off x="2136461" y="2088588"/>
              <a:ext cx="84819" cy="89883"/>
            </a:xfrm>
            <a:custGeom>
              <a:avLst/>
              <a:gdLst/>
              <a:ahLst/>
              <a:cxnLst/>
              <a:rect l="l" t="t" r="r" b="b"/>
              <a:pathLst>
                <a:path w="6247" h="6620" fill="norm" stroke="1"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32" name="Google Shape;5332;p63" hidden="0"/>
            <p:cNvSpPr/>
            <p:nvPr isPhoto="0" userDrawn="0"/>
          </p:nvSpPr>
          <p:spPr bwMode="auto">
            <a:xfrm>
              <a:off x="2193595" y="2177277"/>
              <a:ext cx="353" cy="14"/>
            </a:xfrm>
            <a:custGeom>
              <a:avLst/>
              <a:gdLst/>
              <a:ahLst/>
              <a:cxnLst/>
              <a:rect l="l" t="t" r="r" b="b"/>
              <a:pathLst>
                <a:path w="26" h="1" fill="norm" stroke="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33" name="Google Shape;5333;p63" hidden="0"/>
            <p:cNvSpPr/>
            <p:nvPr isPhoto="0" userDrawn="0"/>
          </p:nvSpPr>
          <p:spPr bwMode="auto">
            <a:xfrm>
              <a:off x="2185897" y="2177697"/>
              <a:ext cx="394" cy="14"/>
            </a:xfrm>
            <a:custGeom>
              <a:avLst/>
              <a:gdLst/>
              <a:ahLst/>
              <a:cxnLst/>
              <a:rect l="l" t="t" r="r" b="b"/>
              <a:pathLst>
                <a:path w="29" h="1" fill="norm" stroke="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34" name="Google Shape;5334;p63" hidden="0"/>
            <p:cNvSpPr/>
            <p:nvPr isPhoto="0" userDrawn="0"/>
          </p:nvSpPr>
          <p:spPr bwMode="auto">
            <a:xfrm>
              <a:off x="2200113" y="2177372"/>
              <a:ext cx="625" cy="109"/>
            </a:xfrm>
            <a:custGeom>
              <a:avLst/>
              <a:gdLst/>
              <a:ahLst/>
              <a:cxnLst/>
              <a:rect l="l" t="t" r="r" b="b"/>
              <a:pathLst>
                <a:path w="46" h="8" fill="norm" stroke="1"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35" name="Google Shape;5335;p63" hidden="0"/>
            <p:cNvSpPr/>
            <p:nvPr isPhoto="0" userDrawn="0"/>
          </p:nvSpPr>
          <p:spPr bwMode="auto">
            <a:xfrm>
              <a:off x="2192889" y="2177317"/>
              <a:ext cx="394" cy="14"/>
            </a:xfrm>
            <a:custGeom>
              <a:avLst/>
              <a:gdLst/>
              <a:ahLst/>
              <a:cxnLst/>
              <a:rect l="l" t="t" r="r" b="b"/>
              <a:pathLst>
                <a:path w="29" h="1" fill="norm" stroke="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36" name="Google Shape;5336;p63" hidden="0"/>
            <p:cNvSpPr/>
            <p:nvPr isPhoto="0" userDrawn="0"/>
          </p:nvSpPr>
          <p:spPr bwMode="auto">
            <a:xfrm>
              <a:off x="2197492" y="2177277"/>
              <a:ext cx="773" cy="14"/>
            </a:xfrm>
            <a:custGeom>
              <a:avLst/>
              <a:gdLst/>
              <a:ahLst/>
              <a:cxnLst/>
              <a:rect l="l" t="t" r="r" b="b"/>
              <a:pathLst>
                <a:path w="57" h="1" fill="norm" stroke="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37" name="Google Shape;5337;p63" hidden="0"/>
            <p:cNvSpPr/>
            <p:nvPr isPhoto="0" userDrawn="0"/>
          </p:nvSpPr>
          <p:spPr bwMode="auto">
            <a:xfrm>
              <a:off x="2198497" y="2177277"/>
              <a:ext cx="679" cy="54"/>
            </a:xfrm>
            <a:custGeom>
              <a:avLst/>
              <a:gdLst/>
              <a:ahLst/>
              <a:cxnLst/>
              <a:rect l="l" t="t" r="r" b="b"/>
              <a:pathLst>
                <a:path w="50" h="4" fill="norm" stroke="1"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38" name="Google Shape;5338;p63" hidden="0"/>
            <p:cNvSpPr/>
            <p:nvPr isPhoto="0" userDrawn="0"/>
          </p:nvSpPr>
          <p:spPr bwMode="auto">
            <a:xfrm>
              <a:off x="2197261" y="2177222"/>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39" name="Google Shape;5339;p63" hidden="0"/>
            <p:cNvSpPr/>
            <p:nvPr isPhoto="0" userDrawn="0"/>
          </p:nvSpPr>
          <p:spPr bwMode="auto">
            <a:xfrm>
              <a:off x="2195401" y="2177277"/>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40" name="Google Shape;5340;p63" hidden="0"/>
            <p:cNvSpPr/>
            <p:nvPr isPhoto="0" userDrawn="0"/>
          </p:nvSpPr>
          <p:spPr bwMode="auto">
            <a:xfrm>
              <a:off x="2136421" y="2173421"/>
              <a:ext cx="679" cy="149"/>
            </a:xfrm>
            <a:custGeom>
              <a:avLst/>
              <a:gdLst/>
              <a:ahLst/>
              <a:cxnLst/>
              <a:rect l="l" t="t" r="r" b="b"/>
              <a:pathLst>
                <a:path w="50" h="11" fill="norm" stroke="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41" name="Google Shape;5341;p63" hidden="0"/>
            <p:cNvSpPr/>
            <p:nvPr isPhoto="0" userDrawn="0"/>
          </p:nvSpPr>
          <p:spPr bwMode="auto">
            <a:xfrm>
              <a:off x="2199257" y="2177317"/>
              <a:ext cx="679" cy="68"/>
            </a:xfrm>
            <a:custGeom>
              <a:avLst/>
              <a:gdLst/>
              <a:ahLst/>
              <a:cxnLst/>
              <a:rect l="l" t="t" r="r" b="b"/>
              <a:pathLst>
                <a:path w="50" h="5" fill="norm" stroke="1"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42" name="Google Shape;5342;p63" hidden="0"/>
            <p:cNvSpPr/>
            <p:nvPr isPhoto="0" userDrawn="0"/>
          </p:nvSpPr>
          <p:spPr bwMode="auto">
            <a:xfrm>
              <a:off x="2187852" y="2177562"/>
              <a:ext cx="394" cy="14"/>
            </a:xfrm>
            <a:custGeom>
              <a:avLst/>
              <a:gdLst/>
              <a:ahLst/>
              <a:cxnLst/>
              <a:rect l="l" t="t" r="r" b="b"/>
              <a:pathLst>
                <a:path w="29" h="1" fill="norm" stroke="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43" name="Google Shape;5343;p63" hidden="0"/>
            <p:cNvSpPr/>
            <p:nvPr isPhoto="0" userDrawn="0"/>
          </p:nvSpPr>
          <p:spPr bwMode="auto">
            <a:xfrm>
              <a:off x="2187323" y="2177602"/>
              <a:ext cx="299" cy="14"/>
            </a:xfrm>
            <a:custGeom>
              <a:avLst/>
              <a:gdLst/>
              <a:ahLst/>
              <a:cxnLst/>
              <a:rect l="l" t="t" r="r" b="b"/>
              <a:pathLst>
                <a:path w="22" h="1" fill="norm" stroke="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44" name="Google Shape;5344;p63" hidden="0"/>
            <p:cNvSpPr/>
            <p:nvPr isPhoto="0" userDrawn="0"/>
          </p:nvSpPr>
          <p:spPr bwMode="auto">
            <a:xfrm>
              <a:off x="2186847" y="2177602"/>
              <a:ext cx="258" cy="14"/>
            </a:xfrm>
            <a:custGeom>
              <a:avLst/>
              <a:gdLst/>
              <a:ahLst/>
              <a:cxnLst/>
              <a:rect l="l" t="t" r="r" b="b"/>
              <a:pathLst>
                <a:path w="19" h="1" fill="norm" stroke="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45" name="Google Shape;5345;p63" hidden="0"/>
            <p:cNvSpPr/>
            <p:nvPr isPhoto="0" userDrawn="0"/>
          </p:nvSpPr>
          <p:spPr bwMode="auto">
            <a:xfrm>
              <a:off x="2200832" y="2177467"/>
              <a:ext cx="475" cy="109"/>
            </a:xfrm>
            <a:custGeom>
              <a:avLst/>
              <a:gdLst/>
              <a:ahLst/>
              <a:cxnLst/>
              <a:rect l="l" t="t" r="r" b="b"/>
              <a:pathLst>
                <a:path w="35" h="8" fill="norm" stroke="1"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46" name="Google Shape;5346;p63" hidden="0"/>
            <p:cNvSpPr/>
            <p:nvPr isPhoto="0" userDrawn="0"/>
          </p:nvSpPr>
          <p:spPr bwMode="auto">
            <a:xfrm>
              <a:off x="2186372" y="2177657"/>
              <a:ext cx="353" cy="14"/>
            </a:xfrm>
            <a:custGeom>
              <a:avLst/>
              <a:gdLst/>
              <a:ahLst/>
              <a:cxnLst/>
              <a:rect l="l" t="t" r="r" b="b"/>
              <a:pathLst>
                <a:path w="26" h="1" fill="norm" stroke="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47" name="Google Shape;5347;p63" hidden="0"/>
            <p:cNvSpPr/>
            <p:nvPr isPhoto="0" userDrawn="0"/>
          </p:nvSpPr>
          <p:spPr bwMode="auto">
            <a:xfrm>
              <a:off x="2192075" y="2177317"/>
              <a:ext cx="489" cy="14"/>
            </a:xfrm>
            <a:custGeom>
              <a:avLst/>
              <a:gdLst/>
              <a:ahLst/>
              <a:cxnLst/>
              <a:rect l="l" t="t" r="r" b="b"/>
              <a:pathLst>
                <a:path w="36" h="1" fill="norm" stroke="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48" name="Google Shape;5348;p63" hidden="0"/>
            <p:cNvSpPr/>
            <p:nvPr isPhoto="0" userDrawn="0"/>
          </p:nvSpPr>
          <p:spPr bwMode="auto">
            <a:xfrm>
              <a:off x="2191219" y="2177372"/>
              <a:ext cx="394" cy="14"/>
            </a:xfrm>
            <a:custGeom>
              <a:avLst/>
              <a:gdLst/>
              <a:ahLst/>
              <a:cxnLst/>
              <a:rect l="l" t="t" r="r" b="b"/>
              <a:pathLst>
                <a:path w="29" h="1" fill="norm" stroke="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49" name="Google Shape;5349;p63" hidden="0"/>
            <p:cNvSpPr/>
            <p:nvPr isPhoto="0" userDrawn="0"/>
          </p:nvSpPr>
          <p:spPr bwMode="auto">
            <a:xfrm>
              <a:off x="2190513" y="2177412"/>
              <a:ext cx="394" cy="14"/>
            </a:xfrm>
            <a:custGeom>
              <a:avLst/>
              <a:gdLst/>
              <a:ahLst/>
              <a:cxnLst/>
              <a:rect l="l" t="t" r="r" b="b"/>
              <a:pathLst>
                <a:path w="29" h="1" fill="norm" stroke="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50" name="Google Shape;5350;p63" hidden="0"/>
            <p:cNvSpPr/>
            <p:nvPr isPhoto="0" userDrawn="0"/>
          </p:nvSpPr>
          <p:spPr bwMode="auto">
            <a:xfrm>
              <a:off x="2189223" y="2177467"/>
              <a:ext cx="353" cy="14"/>
            </a:xfrm>
            <a:custGeom>
              <a:avLst/>
              <a:gdLst/>
              <a:ahLst/>
              <a:cxnLst/>
              <a:rect l="l" t="t" r="r" b="b"/>
              <a:pathLst>
                <a:path w="26" h="1" fill="norm" stroke="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51" name="Google Shape;5351;p63" hidden="0"/>
            <p:cNvSpPr/>
            <p:nvPr isPhoto="0" userDrawn="0"/>
          </p:nvSpPr>
          <p:spPr bwMode="auto">
            <a:xfrm>
              <a:off x="2188558" y="2177507"/>
              <a:ext cx="394" cy="14"/>
            </a:xfrm>
            <a:custGeom>
              <a:avLst/>
              <a:gdLst/>
              <a:ahLst/>
              <a:cxnLst/>
              <a:rect l="l" t="t" r="r" b="b"/>
              <a:pathLst>
                <a:path w="29" h="1" fill="norm" stroke="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52" name="Google Shape;5352;p63" hidden="0"/>
            <p:cNvSpPr/>
            <p:nvPr isPhoto="0" userDrawn="0"/>
          </p:nvSpPr>
          <p:spPr bwMode="auto">
            <a:xfrm>
              <a:off x="2189889" y="2177412"/>
              <a:ext cx="394" cy="14"/>
            </a:xfrm>
            <a:custGeom>
              <a:avLst/>
              <a:gdLst/>
              <a:ahLst/>
              <a:cxnLst/>
              <a:rect l="l" t="t" r="r" b="b"/>
              <a:pathLst>
                <a:path w="29" h="1" fill="norm" stroke="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53" name="Google Shape;5353;p63" hidden="0"/>
            <p:cNvSpPr/>
            <p:nvPr isPhoto="0" userDrawn="0"/>
          </p:nvSpPr>
          <p:spPr bwMode="auto">
            <a:xfrm>
              <a:off x="2194695" y="2177277"/>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54" name="Google Shape;5354;p63" hidden="0"/>
            <p:cNvSpPr/>
            <p:nvPr isPhoto="0" userDrawn="0"/>
          </p:nvSpPr>
          <p:spPr bwMode="auto">
            <a:xfrm>
              <a:off x="2195971" y="2177222"/>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55" name="Google Shape;5355;p63" hidden="0"/>
            <p:cNvSpPr/>
            <p:nvPr isPhoto="0" userDrawn="0"/>
          </p:nvSpPr>
          <p:spPr bwMode="auto">
            <a:xfrm>
              <a:off x="2201973" y="2177697"/>
              <a:ext cx="339" cy="163"/>
            </a:xfrm>
            <a:custGeom>
              <a:avLst/>
              <a:gdLst/>
              <a:ahLst/>
              <a:cxnLst/>
              <a:rect l="l" t="t" r="r" b="b"/>
              <a:pathLst>
                <a:path w="25" h="12" fill="norm" stroke="1"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56" name="Google Shape;5356;p63" hidden="0"/>
            <p:cNvSpPr/>
            <p:nvPr isPhoto="0" userDrawn="0"/>
          </p:nvSpPr>
          <p:spPr bwMode="auto">
            <a:xfrm>
              <a:off x="2201402" y="2177562"/>
              <a:ext cx="489" cy="109"/>
            </a:xfrm>
            <a:custGeom>
              <a:avLst/>
              <a:gdLst/>
              <a:ahLst/>
              <a:cxnLst/>
              <a:rect l="l" t="t" r="r" b="b"/>
              <a:pathLst>
                <a:path w="36" h="8" fill="norm" stroke="1"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57" name="Google Shape;5357;p63" hidden="0"/>
            <p:cNvSpPr/>
            <p:nvPr isPhoto="0" userDrawn="0"/>
          </p:nvSpPr>
          <p:spPr bwMode="auto">
            <a:xfrm>
              <a:off x="2207865" y="2106307"/>
              <a:ext cx="83624" cy="72463"/>
            </a:xfrm>
            <a:custGeom>
              <a:avLst/>
              <a:gdLst/>
              <a:ahLst/>
              <a:cxnLst/>
              <a:rect l="l" t="t" r="r" b="b"/>
              <a:pathLst>
                <a:path w="6159" h="5337" fill="norm" stroke="1"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58" name="Google Shape;5358;p63" hidden="0"/>
            <p:cNvSpPr/>
            <p:nvPr isPhoto="0" userDrawn="0"/>
          </p:nvSpPr>
          <p:spPr bwMode="auto">
            <a:xfrm>
              <a:off x="2229915" y="2176991"/>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59" name="Google Shape;5359;p63" hidden="0"/>
            <p:cNvSpPr/>
            <p:nvPr isPhoto="0" userDrawn="0"/>
          </p:nvSpPr>
          <p:spPr bwMode="auto">
            <a:xfrm>
              <a:off x="2229250" y="2175661"/>
              <a:ext cx="109" cy="109"/>
            </a:xfrm>
            <a:custGeom>
              <a:avLst/>
              <a:gdLst/>
              <a:ahLst/>
              <a:cxnLst/>
              <a:rect l="l" t="t" r="r" b="b"/>
              <a:pathLst>
                <a:path w="8" h="8" fill="norm" stroke="1"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60" name="Google Shape;5360;p63" hidden="0"/>
            <p:cNvSpPr/>
            <p:nvPr isPhoto="0" userDrawn="0"/>
          </p:nvSpPr>
          <p:spPr bwMode="auto">
            <a:xfrm>
              <a:off x="2230065" y="2177412"/>
              <a:ext cx="14" cy="68"/>
            </a:xfrm>
            <a:custGeom>
              <a:avLst/>
              <a:gdLst/>
              <a:ahLst/>
              <a:cxnLst/>
              <a:rect l="l" t="t" r="r" b="b"/>
              <a:pathLst>
                <a:path w="1" h="5" fill="norm" stroke="1"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61" name="Google Shape;5361;p63" hidden="0"/>
            <p:cNvSpPr/>
            <p:nvPr isPhoto="0" userDrawn="0"/>
          </p:nvSpPr>
          <p:spPr bwMode="auto">
            <a:xfrm>
              <a:off x="2229494" y="2175892"/>
              <a:ext cx="95" cy="109"/>
            </a:xfrm>
            <a:custGeom>
              <a:avLst/>
              <a:gdLst/>
              <a:ahLst/>
              <a:cxnLst/>
              <a:rect l="l" t="t" r="r" b="b"/>
              <a:pathLst>
                <a:path w="7" h="8" fill="norm" stroke="1"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62" name="Google Shape;5362;p63" hidden="0"/>
            <p:cNvSpPr/>
            <p:nvPr isPhoto="0" userDrawn="0"/>
          </p:nvSpPr>
          <p:spPr bwMode="auto">
            <a:xfrm>
              <a:off x="2228965" y="2175566"/>
              <a:ext cx="244" cy="54"/>
            </a:xfrm>
            <a:custGeom>
              <a:avLst/>
              <a:gdLst/>
              <a:ahLst/>
              <a:cxnLst/>
              <a:rect l="l" t="t" r="r" b="b"/>
              <a:pathLst>
                <a:path w="18" h="4" fill="norm" stroke="1"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63" name="Google Shape;5363;p63" hidden="0"/>
            <p:cNvSpPr/>
            <p:nvPr isPhoto="0" userDrawn="0"/>
          </p:nvSpPr>
          <p:spPr bwMode="auto">
            <a:xfrm>
              <a:off x="2230010" y="2177181"/>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64" name="Google Shape;5364;p63" hidden="0"/>
            <p:cNvSpPr/>
            <p:nvPr isPhoto="0" userDrawn="0"/>
          </p:nvSpPr>
          <p:spPr bwMode="auto">
            <a:xfrm>
              <a:off x="2229915" y="2176896"/>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65" name="Google Shape;5365;p63" hidden="0"/>
            <p:cNvSpPr/>
            <p:nvPr isPhoto="0" userDrawn="0"/>
          </p:nvSpPr>
          <p:spPr bwMode="auto">
            <a:xfrm>
              <a:off x="2229793" y="2176353"/>
              <a:ext cx="95" cy="177"/>
            </a:xfrm>
            <a:custGeom>
              <a:avLst/>
              <a:gdLst/>
              <a:ahLst/>
              <a:cxnLst/>
              <a:rect l="l" t="t" r="r" b="b"/>
              <a:pathLst>
                <a:path w="7" h="13" fill="norm" stroke="1"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66" name="Google Shape;5366;p63" hidden="0"/>
            <p:cNvSpPr/>
            <p:nvPr isPhoto="0" userDrawn="0"/>
          </p:nvSpPr>
          <p:spPr bwMode="auto">
            <a:xfrm>
              <a:off x="2229684" y="2176082"/>
              <a:ext cx="109" cy="163"/>
            </a:xfrm>
            <a:custGeom>
              <a:avLst/>
              <a:gdLst/>
              <a:ahLst/>
              <a:cxnLst/>
              <a:rect l="l" t="t" r="r" b="b"/>
              <a:pathLst>
                <a:path w="8" h="12" fill="norm" stroke="1"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67" name="Google Shape;5367;p63" hidden="0"/>
            <p:cNvSpPr/>
            <p:nvPr isPhoto="0" userDrawn="0"/>
          </p:nvSpPr>
          <p:spPr bwMode="auto">
            <a:xfrm>
              <a:off x="2218836" y="2175172"/>
              <a:ext cx="10142" cy="733"/>
            </a:xfrm>
            <a:custGeom>
              <a:avLst/>
              <a:gdLst/>
              <a:ahLst/>
              <a:cxnLst/>
              <a:rect l="l" t="t" r="r" b="b"/>
              <a:pathLst>
                <a:path w="747" h="54" fill="norm" stroke="1"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68" name="Google Shape;5368;p63" hidden="0"/>
            <p:cNvSpPr/>
            <p:nvPr isPhoto="0" userDrawn="0"/>
          </p:nvSpPr>
          <p:spPr bwMode="auto">
            <a:xfrm>
              <a:off x="2261483" y="2161065"/>
              <a:ext cx="5051" cy="149"/>
            </a:xfrm>
            <a:custGeom>
              <a:avLst/>
              <a:gdLst/>
              <a:ahLst/>
              <a:cxnLst/>
              <a:rect l="l" t="t" r="r" b="b"/>
              <a:pathLst>
                <a:path w="372" h="11" fill="norm" stroke="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69" name="Google Shape;5369;p63" hidden="0"/>
            <p:cNvSpPr/>
            <p:nvPr isPhoto="0" userDrawn="0"/>
          </p:nvSpPr>
          <p:spPr bwMode="auto">
            <a:xfrm>
              <a:off x="2231816" y="2177032"/>
              <a:ext cx="584" cy="109"/>
            </a:xfrm>
            <a:custGeom>
              <a:avLst/>
              <a:gdLst/>
              <a:ahLst/>
              <a:cxnLst/>
              <a:rect l="l" t="t" r="r" b="b"/>
              <a:pathLst>
                <a:path w="43" h="8" fill="norm" stroke="1"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70" name="Google Shape;5370;p63" hidden="0"/>
            <p:cNvSpPr/>
            <p:nvPr isPhoto="0" userDrawn="0"/>
          </p:nvSpPr>
          <p:spPr bwMode="auto">
            <a:xfrm>
              <a:off x="2231056" y="2177127"/>
              <a:ext cx="638" cy="109"/>
            </a:xfrm>
            <a:custGeom>
              <a:avLst/>
              <a:gdLst/>
              <a:ahLst/>
              <a:cxnLst/>
              <a:rect l="l" t="t" r="r" b="b"/>
              <a:pathLst>
                <a:path w="47" h="8" fill="norm" stroke="1"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71" name="Google Shape;5371;p63" hidden="0"/>
            <p:cNvSpPr/>
            <p:nvPr isPhoto="0" userDrawn="0"/>
          </p:nvSpPr>
          <p:spPr bwMode="auto">
            <a:xfrm>
              <a:off x="2230105" y="2177277"/>
              <a:ext cx="773" cy="204"/>
            </a:xfrm>
            <a:custGeom>
              <a:avLst/>
              <a:gdLst/>
              <a:ahLst/>
              <a:cxnLst/>
              <a:rect l="l" t="t" r="r" b="b"/>
              <a:pathLst>
                <a:path w="57" h="15" fill="norm" stroke="1"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72" name="Google Shape;5372;p63" hidden="0"/>
            <p:cNvSpPr/>
            <p:nvPr isPhoto="0" userDrawn="0"/>
          </p:nvSpPr>
          <p:spPr bwMode="auto">
            <a:xfrm>
              <a:off x="2232536" y="2177032"/>
              <a:ext cx="489" cy="14"/>
            </a:xfrm>
            <a:custGeom>
              <a:avLst/>
              <a:gdLst/>
              <a:ahLst/>
              <a:cxnLst/>
              <a:rect l="l" t="t" r="r" b="b"/>
              <a:pathLst>
                <a:path w="36" h="1" fill="norm" stroke="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73" name="Google Shape;5373;p63" hidden="0"/>
            <p:cNvSpPr/>
            <p:nvPr isPhoto="0" userDrawn="0"/>
          </p:nvSpPr>
          <p:spPr bwMode="auto">
            <a:xfrm>
              <a:off x="2233106" y="2176991"/>
              <a:ext cx="434" cy="14"/>
            </a:xfrm>
            <a:custGeom>
              <a:avLst/>
              <a:gdLst/>
              <a:ahLst/>
              <a:cxnLst/>
              <a:rect l="l" t="t" r="r" b="b"/>
              <a:pathLst>
                <a:path w="32" h="1" fill="norm" stroke="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74" name="Google Shape;5374;p63" hidden="0"/>
            <p:cNvSpPr/>
            <p:nvPr isPhoto="0" userDrawn="0"/>
          </p:nvSpPr>
          <p:spPr bwMode="auto">
            <a:xfrm>
              <a:off x="2258672" y="2052499"/>
              <a:ext cx="12464" cy="10169"/>
            </a:xfrm>
            <a:custGeom>
              <a:avLst/>
              <a:gdLst/>
              <a:ahLst/>
              <a:cxnLst/>
              <a:rect l="l" t="t" r="r" b="b"/>
              <a:pathLst>
                <a:path w="918" h="749" fill="norm" stroke="1"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75" name="Google Shape;5375;p63" hidden="0"/>
            <p:cNvSpPr/>
            <p:nvPr isPhoto="0" userDrawn="0"/>
          </p:nvSpPr>
          <p:spPr bwMode="auto">
            <a:xfrm>
              <a:off x="2348080" y="1953764"/>
              <a:ext cx="75016" cy="100080"/>
            </a:xfrm>
            <a:custGeom>
              <a:avLst/>
              <a:gdLst/>
              <a:ahLst/>
              <a:cxnLst/>
              <a:rect l="l" t="t" r="r" b="b"/>
              <a:pathLst>
                <a:path w="5525" h="7371" fill="norm" stroke="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76" name="Google Shape;5376;p63" hidden="0"/>
            <p:cNvSpPr/>
            <p:nvPr isPhoto="0" userDrawn="0"/>
          </p:nvSpPr>
          <p:spPr bwMode="auto">
            <a:xfrm>
              <a:off x="1953274" y="1764276"/>
              <a:ext cx="85620" cy="66543"/>
            </a:xfrm>
            <a:custGeom>
              <a:avLst/>
              <a:gdLst/>
              <a:ahLst/>
              <a:cxnLst/>
              <a:rect l="l" t="t" r="r" b="b"/>
              <a:pathLst>
                <a:path w="6306" h="4901" fill="norm" stroke="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77" name="Google Shape;5377;p63" hidden="0"/>
            <p:cNvSpPr/>
            <p:nvPr isPhoto="0" userDrawn="0"/>
          </p:nvSpPr>
          <p:spPr bwMode="auto">
            <a:xfrm>
              <a:off x="2104473" y="1751839"/>
              <a:ext cx="29151" cy="57216"/>
            </a:xfrm>
            <a:custGeom>
              <a:avLst/>
              <a:gdLst/>
              <a:ahLst/>
              <a:cxnLst/>
              <a:rect l="l" t="t" r="r" b="b"/>
              <a:pathLst>
                <a:path w="2147" h="4214" fill="norm" stroke="1"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78" name="Google Shape;5378;p63" hidden="0"/>
            <p:cNvSpPr/>
            <p:nvPr isPhoto="0" userDrawn="0"/>
          </p:nvSpPr>
          <p:spPr bwMode="auto">
            <a:xfrm>
              <a:off x="1983932" y="1753020"/>
              <a:ext cx="152882" cy="146433"/>
            </a:xfrm>
            <a:custGeom>
              <a:avLst/>
              <a:gdLst/>
              <a:ahLst/>
              <a:cxnLst/>
              <a:rect l="l" t="t" r="r" b="b"/>
              <a:pathLst>
                <a:path w="11260" h="10785" fill="norm" stroke="1"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79" name="Google Shape;5379;p63" hidden="0"/>
            <p:cNvSpPr/>
            <p:nvPr isPhoto="0" userDrawn="0"/>
          </p:nvSpPr>
          <p:spPr bwMode="auto">
            <a:xfrm>
              <a:off x="2000849" y="1814649"/>
              <a:ext cx="14" cy="109"/>
            </a:xfrm>
            <a:custGeom>
              <a:avLst/>
              <a:gdLst/>
              <a:ahLst/>
              <a:cxnLst/>
              <a:rect l="l" t="t" r="r" b="b"/>
              <a:pathLst>
                <a:path w="1" h="8" fill="norm" stroke="1"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80" name="Google Shape;5380;p63" hidden="0"/>
            <p:cNvSpPr/>
            <p:nvPr isPhoto="0" userDrawn="0"/>
          </p:nvSpPr>
          <p:spPr bwMode="auto">
            <a:xfrm>
              <a:off x="2021202" y="1799102"/>
              <a:ext cx="149" cy="869"/>
            </a:xfrm>
            <a:custGeom>
              <a:avLst/>
              <a:gdLst/>
              <a:ahLst/>
              <a:cxnLst/>
              <a:rect l="l" t="t" r="r" b="b"/>
              <a:pathLst>
                <a:path w="11" h="64" fill="norm" stroke="1"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81" name="Google Shape;5381;p63" hidden="0"/>
            <p:cNvSpPr/>
            <p:nvPr isPhoto="0" userDrawn="0"/>
          </p:nvSpPr>
          <p:spPr bwMode="auto">
            <a:xfrm>
              <a:off x="2034372" y="1771296"/>
              <a:ext cx="244" cy="434"/>
            </a:xfrm>
            <a:custGeom>
              <a:avLst/>
              <a:gdLst/>
              <a:ahLst/>
              <a:cxnLst/>
              <a:rect l="l" t="t" r="r" b="b"/>
              <a:pathLst>
                <a:path w="18" h="32" fill="norm" stroke="1"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82" name="Google Shape;5382;p63" hidden="0"/>
            <p:cNvSpPr/>
            <p:nvPr isPhoto="0" userDrawn="0"/>
          </p:nvSpPr>
          <p:spPr bwMode="auto">
            <a:xfrm>
              <a:off x="1995581" y="1816645"/>
              <a:ext cx="1534" cy="299"/>
            </a:xfrm>
            <a:custGeom>
              <a:avLst/>
              <a:gdLst/>
              <a:ahLst/>
              <a:cxnLst/>
              <a:rect l="l" t="t" r="r" b="b"/>
              <a:pathLst>
                <a:path w="113" h="22" fill="norm" stroke="1"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83" name="Google Shape;5383;p63" hidden="0"/>
            <p:cNvSpPr/>
            <p:nvPr isPhoto="0" userDrawn="0"/>
          </p:nvSpPr>
          <p:spPr bwMode="auto">
            <a:xfrm>
              <a:off x="2034603" y="1771771"/>
              <a:ext cx="204" cy="299"/>
            </a:xfrm>
            <a:custGeom>
              <a:avLst/>
              <a:gdLst/>
              <a:ahLst/>
              <a:cxnLst/>
              <a:rect l="l" t="t" r="r" b="b"/>
              <a:pathLst>
                <a:path w="15" h="22" fill="norm" stroke="1"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84" name="Google Shape;5384;p63" hidden="0"/>
            <p:cNvSpPr/>
            <p:nvPr isPhoto="0" userDrawn="0"/>
          </p:nvSpPr>
          <p:spPr bwMode="auto">
            <a:xfrm>
              <a:off x="2034182" y="1771051"/>
              <a:ext cx="109" cy="163"/>
            </a:xfrm>
            <a:custGeom>
              <a:avLst/>
              <a:gdLst/>
              <a:ahLst/>
              <a:cxnLst/>
              <a:rect l="l" t="t" r="r" b="b"/>
              <a:pathLst>
                <a:path w="8" h="12" fill="norm" stroke="1"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85" name="Google Shape;5385;p63" hidden="0"/>
            <p:cNvSpPr/>
            <p:nvPr isPhoto="0" userDrawn="0"/>
          </p:nvSpPr>
          <p:spPr bwMode="auto">
            <a:xfrm>
              <a:off x="1997672" y="1816115"/>
              <a:ext cx="2675" cy="611"/>
            </a:xfrm>
            <a:custGeom>
              <a:avLst/>
              <a:gdLst/>
              <a:ahLst/>
              <a:cxnLst/>
              <a:rect l="l" t="t" r="r" b="b"/>
              <a:pathLst>
                <a:path w="197" h="45" fill="norm" stroke="1"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86" name="Google Shape;5386;p63" hidden="0"/>
            <p:cNvSpPr/>
            <p:nvPr isPhoto="0" userDrawn="0"/>
          </p:nvSpPr>
          <p:spPr bwMode="auto">
            <a:xfrm>
              <a:off x="2027950" y="1795491"/>
              <a:ext cx="8282" cy="434"/>
            </a:xfrm>
            <a:custGeom>
              <a:avLst/>
              <a:gdLst/>
              <a:ahLst/>
              <a:cxnLst/>
              <a:rect l="l" t="t" r="r" b="b"/>
              <a:pathLst>
                <a:path w="610" h="32" fill="norm" stroke="1"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87" name="Google Shape;5387;p63" hidden="0"/>
            <p:cNvSpPr/>
            <p:nvPr isPhoto="0" userDrawn="0"/>
          </p:nvSpPr>
          <p:spPr bwMode="auto">
            <a:xfrm>
              <a:off x="2110135" y="1764018"/>
              <a:ext cx="54" cy="258"/>
            </a:xfrm>
            <a:custGeom>
              <a:avLst/>
              <a:gdLst/>
              <a:ahLst/>
              <a:cxnLst/>
              <a:rect l="l" t="t" r="r" b="b"/>
              <a:pathLst>
                <a:path w="4" h="19" fill="norm" stroke="1"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88" name="Google Shape;5388;p63" hidden="0"/>
            <p:cNvSpPr/>
            <p:nvPr isPhoto="0" userDrawn="0"/>
          </p:nvSpPr>
          <p:spPr bwMode="auto">
            <a:xfrm>
              <a:off x="2110270" y="1764493"/>
              <a:ext cx="68" cy="258"/>
            </a:xfrm>
            <a:custGeom>
              <a:avLst/>
              <a:gdLst/>
              <a:ahLst/>
              <a:cxnLst/>
              <a:rect l="l" t="t" r="r" b="b"/>
              <a:pathLst>
                <a:path w="5" h="19" fill="norm" stroke="1"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89" name="Google Shape;5389;p63" hidden="0"/>
            <p:cNvSpPr/>
            <p:nvPr isPhoto="0" userDrawn="0"/>
          </p:nvSpPr>
          <p:spPr bwMode="auto">
            <a:xfrm>
              <a:off x="2110080" y="1763448"/>
              <a:ext cx="68" cy="299"/>
            </a:xfrm>
            <a:custGeom>
              <a:avLst/>
              <a:gdLst/>
              <a:ahLst/>
              <a:cxnLst/>
              <a:rect l="l" t="t" r="r" b="b"/>
              <a:pathLst>
                <a:path w="5" h="22" fill="norm" stroke="1"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90" name="Google Shape;5390;p63" hidden="0"/>
            <p:cNvSpPr/>
            <p:nvPr isPhoto="0" userDrawn="0"/>
          </p:nvSpPr>
          <p:spPr bwMode="auto">
            <a:xfrm>
              <a:off x="2110039" y="1759836"/>
              <a:ext cx="14" cy="448"/>
            </a:xfrm>
            <a:custGeom>
              <a:avLst/>
              <a:gdLst/>
              <a:ahLst/>
              <a:cxnLst/>
              <a:rect l="l" t="t" r="r" b="b"/>
              <a:pathLst>
                <a:path w="1" h="33" fill="norm" stroke="1"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91" name="Google Shape;5391;p63" hidden="0"/>
            <p:cNvSpPr/>
            <p:nvPr isPhoto="0" userDrawn="0"/>
          </p:nvSpPr>
          <p:spPr bwMode="auto">
            <a:xfrm>
              <a:off x="2110039" y="1762878"/>
              <a:ext cx="14" cy="299"/>
            </a:xfrm>
            <a:custGeom>
              <a:avLst/>
              <a:gdLst/>
              <a:ahLst/>
              <a:cxnLst/>
              <a:rect l="l" t="t" r="r" b="b"/>
              <a:pathLst>
                <a:path w="1" h="22" fill="norm" stroke="1"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92" name="Google Shape;5392;p63" hidden="0"/>
            <p:cNvSpPr/>
            <p:nvPr isPhoto="0" userDrawn="0"/>
          </p:nvSpPr>
          <p:spPr bwMode="auto">
            <a:xfrm>
              <a:off x="2119218" y="1809706"/>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93" name="Google Shape;5393;p63" hidden="0"/>
            <p:cNvSpPr/>
            <p:nvPr isPhoto="0" userDrawn="0"/>
          </p:nvSpPr>
          <p:spPr bwMode="auto">
            <a:xfrm>
              <a:off x="2110555" y="1765349"/>
              <a:ext cx="68" cy="204"/>
            </a:xfrm>
            <a:custGeom>
              <a:avLst/>
              <a:gdLst/>
              <a:ahLst/>
              <a:cxnLst/>
              <a:rect l="l" t="t" r="r" b="b"/>
              <a:pathLst>
                <a:path w="5" h="15" fill="norm" stroke="1"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94" name="Google Shape;5394;p63" hidden="0"/>
            <p:cNvSpPr/>
            <p:nvPr isPhoto="0" userDrawn="0"/>
          </p:nvSpPr>
          <p:spPr bwMode="auto">
            <a:xfrm>
              <a:off x="2119028" y="1808987"/>
              <a:ext cx="14" cy="163"/>
            </a:xfrm>
            <a:custGeom>
              <a:avLst/>
              <a:gdLst/>
              <a:ahLst/>
              <a:cxnLst/>
              <a:rect l="l" t="t" r="r" b="b"/>
              <a:pathLst>
                <a:path w="1" h="12" fill="norm" stroke="1"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95" name="Google Shape;5395;p63" hidden="0"/>
            <p:cNvSpPr/>
            <p:nvPr isPhoto="0" userDrawn="0"/>
          </p:nvSpPr>
          <p:spPr bwMode="auto">
            <a:xfrm>
              <a:off x="2110365" y="1764969"/>
              <a:ext cx="109" cy="204"/>
            </a:xfrm>
            <a:custGeom>
              <a:avLst/>
              <a:gdLst/>
              <a:ahLst/>
              <a:cxnLst/>
              <a:rect l="l" t="t" r="r" b="b"/>
              <a:pathLst>
                <a:path w="8" h="15" fill="norm" stroke="1"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96" name="Google Shape;5396;p63" hidden="0"/>
            <p:cNvSpPr/>
            <p:nvPr isPhoto="0" userDrawn="0"/>
          </p:nvSpPr>
          <p:spPr bwMode="auto">
            <a:xfrm>
              <a:off x="2110080" y="1758981"/>
              <a:ext cx="14" cy="448"/>
            </a:xfrm>
            <a:custGeom>
              <a:avLst/>
              <a:gdLst/>
              <a:ahLst/>
              <a:cxnLst/>
              <a:rect l="l" t="t" r="r" b="b"/>
              <a:pathLst>
                <a:path w="1" h="33" fill="norm" stroke="1"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97" name="Google Shape;5397;p63" hidden="0"/>
            <p:cNvSpPr/>
            <p:nvPr isPhoto="0" userDrawn="0"/>
          </p:nvSpPr>
          <p:spPr bwMode="auto">
            <a:xfrm>
              <a:off x="2109985" y="1762212"/>
              <a:ext cx="14" cy="299"/>
            </a:xfrm>
            <a:custGeom>
              <a:avLst/>
              <a:gdLst/>
              <a:ahLst/>
              <a:cxnLst/>
              <a:rect l="l" t="t" r="r" b="b"/>
              <a:pathLst>
                <a:path w="1" h="22" fill="norm" stroke="1"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98" name="Google Shape;5398;p63" hidden="0"/>
            <p:cNvSpPr/>
            <p:nvPr isPhoto="0" userDrawn="0"/>
          </p:nvSpPr>
          <p:spPr bwMode="auto">
            <a:xfrm>
              <a:off x="2109985" y="1760692"/>
              <a:ext cx="14" cy="394"/>
            </a:xfrm>
            <a:custGeom>
              <a:avLst/>
              <a:gdLst/>
              <a:ahLst/>
              <a:cxnLst/>
              <a:rect l="l" t="t" r="r" b="b"/>
              <a:pathLst>
                <a:path w="1" h="29" fill="norm" stroke="1"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399" name="Google Shape;5399;p63" hidden="0"/>
            <p:cNvSpPr/>
            <p:nvPr isPhoto="0" userDrawn="0"/>
          </p:nvSpPr>
          <p:spPr bwMode="auto">
            <a:xfrm>
              <a:off x="2109985" y="1761452"/>
              <a:ext cx="14" cy="394"/>
            </a:xfrm>
            <a:custGeom>
              <a:avLst/>
              <a:gdLst/>
              <a:ahLst/>
              <a:cxnLst/>
              <a:rect l="l" t="t" r="r" b="b"/>
              <a:pathLst>
                <a:path w="1" h="29" fill="norm" stroke="1"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00" name="Google Shape;5400;p63" hidden="0"/>
            <p:cNvSpPr/>
            <p:nvPr isPhoto="0" userDrawn="0"/>
          </p:nvSpPr>
          <p:spPr bwMode="auto">
            <a:xfrm>
              <a:off x="2110705" y="1765688"/>
              <a:ext cx="109" cy="149"/>
            </a:xfrm>
            <a:custGeom>
              <a:avLst/>
              <a:gdLst/>
              <a:ahLst/>
              <a:cxnLst/>
              <a:rect l="l" t="t" r="r" b="b"/>
              <a:pathLst>
                <a:path w="8" h="11" fill="norm" stroke="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01" name="Google Shape;5401;p63" hidden="0"/>
            <p:cNvSpPr/>
            <p:nvPr isPhoto="0" userDrawn="0"/>
          </p:nvSpPr>
          <p:spPr bwMode="auto">
            <a:xfrm>
              <a:off x="2110135" y="1757990"/>
              <a:ext cx="54" cy="489"/>
            </a:xfrm>
            <a:custGeom>
              <a:avLst/>
              <a:gdLst/>
              <a:ahLst/>
              <a:cxnLst/>
              <a:rect l="l" t="t" r="r" b="b"/>
              <a:pathLst>
                <a:path w="4" h="36" fill="norm" stroke="1"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02" name="Google Shape;5402;p63" hidden="0"/>
            <p:cNvSpPr/>
            <p:nvPr isPhoto="0" userDrawn="0"/>
          </p:nvSpPr>
          <p:spPr bwMode="auto">
            <a:xfrm>
              <a:off x="2110230" y="1756985"/>
              <a:ext cx="54" cy="489"/>
            </a:xfrm>
            <a:custGeom>
              <a:avLst/>
              <a:gdLst/>
              <a:ahLst/>
              <a:cxnLst/>
              <a:rect l="l" t="t" r="r" b="b"/>
              <a:pathLst>
                <a:path w="4" h="36" fill="norm" stroke="1"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03" name="Google Shape;5403;p63" hidden="0"/>
            <p:cNvSpPr/>
            <p:nvPr isPhoto="0" userDrawn="0"/>
          </p:nvSpPr>
          <p:spPr bwMode="auto">
            <a:xfrm>
              <a:off x="2110365" y="1755899"/>
              <a:ext cx="68" cy="530"/>
            </a:xfrm>
            <a:custGeom>
              <a:avLst/>
              <a:gdLst/>
              <a:ahLst/>
              <a:cxnLst/>
              <a:rect l="l" t="t" r="r" b="b"/>
              <a:pathLst>
                <a:path w="5" h="39" fill="norm" stroke="1"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04" name="Google Shape;5404;p63" hidden="0"/>
            <p:cNvSpPr/>
            <p:nvPr isPhoto="0" userDrawn="0"/>
          </p:nvSpPr>
          <p:spPr bwMode="auto">
            <a:xfrm>
              <a:off x="2110515" y="1754704"/>
              <a:ext cx="54" cy="638"/>
            </a:xfrm>
            <a:custGeom>
              <a:avLst/>
              <a:gdLst/>
              <a:ahLst/>
              <a:cxnLst/>
              <a:rect l="l" t="t" r="r" b="b"/>
              <a:pathLst>
                <a:path w="4" h="47" fill="norm" stroke="1"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05" name="Google Shape;5405;p63" hidden="0"/>
            <p:cNvSpPr/>
            <p:nvPr isPhoto="0" userDrawn="0"/>
          </p:nvSpPr>
          <p:spPr bwMode="auto">
            <a:xfrm>
              <a:off x="2119734" y="1788268"/>
              <a:ext cx="110385" cy="105294"/>
            </a:xfrm>
            <a:custGeom>
              <a:avLst/>
              <a:gdLst/>
              <a:ahLst/>
              <a:cxnLst/>
              <a:rect l="l" t="t" r="r" b="b"/>
              <a:pathLst>
                <a:path w="8130" h="7755" fill="norm" stroke="1"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06" name="Google Shape;5406;p63" hidden="0"/>
            <p:cNvSpPr/>
            <p:nvPr isPhoto="0" userDrawn="0"/>
          </p:nvSpPr>
          <p:spPr bwMode="auto">
            <a:xfrm>
              <a:off x="2135375" y="1790168"/>
              <a:ext cx="14" cy="109"/>
            </a:xfrm>
            <a:custGeom>
              <a:avLst/>
              <a:gdLst/>
              <a:ahLst/>
              <a:cxnLst/>
              <a:rect l="l" t="t" r="r" b="b"/>
              <a:pathLst>
                <a:path w="1" h="8" fill="norm" stroke="1"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07" name="Google Shape;5407;p63" hidden="0"/>
            <p:cNvSpPr/>
            <p:nvPr isPhoto="0" userDrawn="0"/>
          </p:nvSpPr>
          <p:spPr bwMode="auto">
            <a:xfrm>
              <a:off x="2127962" y="1796916"/>
              <a:ext cx="434" cy="434"/>
            </a:xfrm>
            <a:custGeom>
              <a:avLst/>
              <a:gdLst/>
              <a:ahLst/>
              <a:cxnLst/>
              <a:rect l="l" t="t" r="r" b="b"/>
              <a:pathLst>
                <a:path w="32" h="32" fill="norm" stroke="1"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08" name="Google Shape;5408;p63" hidden="0"/>
            <p:cNvSpPr/>
            <p:nvPr isPhoto="0" userDrawn="0"/>
          </p:nvSpPr>
          <p:spPr bwMode="auto">
            <a:xfrm>
              <a:off x="2128573" y="1796577"/>
              <a:ext cx="109" cy="163"/>
            </a:xfrm>
            <a:custGeom>
              <a:avLst/>
              <a:gdLst/>
              <a:ahLst/>
              <a:cxnLst/>
              <a:rect l="l" t="t" r="r" b="b"/>
              <a:pathLst>
                <a:path w="8" h="12" fill="norm" stroke="1"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09" name="Google Shape;5409;p63" hidden="0"/>
            <p:cNvSpPr/>
            <p:nvPr isPhoto="0" userDrawn="0"/>
          </p:nvSpPr>
          <p:spPr bwMode="auto">
            <a:xfrm>
              <a:off x="2135416" y="1789028"/>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10" name="Google Shape;5410;p63" hidden="0"/>
            <p:cNvSpPr/>
            <p:nvPr isPhoto="0" userDrawn="0"/>
          </p:nvSpPr>
          <p:spPr bwMode="auto">
            <a:xfrm>
              <a:off x="2131668" y="1793821"/>
              <a:ext cx="54" cy="14"/>
            </a:xfrm>
            <a:custGeom>
              <a:avLst/>
              <a:gdLst/>
              <a:ahLst/>
              <a:cxnLst/>
              <a:rect l="l" t="t" r="r" b="b"/>
              <a:pathLst>
                <a:path w="4" h="1" fill="norm" stroke="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11" name="Google Shape;5411;p63" hidden="0"/>
            <p:cNvSpPr/>
            <p:nvPr isPhoto="0" userDrawn="0"/>
          </p:nvSpPr>
          <p:spPr bwMode="auto">
            <a:xfrm>
              <a:off x="2131899" y="1793726"/>
              <a:ext cx="299" cy="68"/>
            </a:xfrm>
            <a:custGeom>
              <a:avLst/>
              <a:gdLst/>
              <a:ahLst/>
              <a:cxnLst/>
              <a:rect l="l" t="t" r="r" b="b"/>
              <a:pathLst>
                <a:path w="22" h="5" fill="norm" stroke="1"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12" name="Google Shape;5412;p63" hidden="0"/>
            <p:cNvSpPr/>
            <p:nvPr isPhoto="0" userDrawn="0"/>
          </p:nvSpPr>
          <p:spPr bwMode="auto">
            <a:xfrm>
              <a:off x="2131763" y="1793821"/>
              <a:ext cx="109" cy="14"/>
            </a:xfrm>
            <a:custGeom>
              <a:avLst/>
              <a:gdLst/>
              <a:ahLst/>
              <a:cxnLst/>
              <a:rect l="l" t="t" r="r" b="b"/>
              <a:pathLst>
                <a:path w="8"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13" name="Google Shape;5413;p63" hidden="0"/>
            <p:cNvSpPr/>
            <p:nvPr isPhoto="0" userDrawn="0"/>
          </p:nvSpPr>
          <p:spPr bwMode="auto">
            <a:xfrm>
              <a:off x="2121825" y="1808036"/>
              <a:ext cx="2580" cy="2484"/>
            </a:xfrm>
            <a:custGeom>
              <a:avLst/>
              <a:gdLst/>
              <a:ahLst/>
              <a:cxnLst/>
              <a:rect l="l" t="t" r="r" b="b"/>
              <a:pathLst>
                <a:path w="190" h="183" fill="norm" stroke="1"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14" name="Google Shape;5414;p63" hidden="0"/>
            <p:cNvSpPr/>
            <p:nvPr isPhoto="0" userDrawn="0"/>
          </p:nvSpPr>
          <p:spPr bwMode="auto">
            <a:xfrm>
              <a:off x="2120929" y="1810847"/>
              <a:ext cx="448" cy="299"/>
            </a:xfrm>
            <a:custGeom>
              <a:avLst/>
              <a:gdLst/>
              <a:ahLst/>
              <a:cxnLst/>
              <a:rect l="l" t="t" r="r" b="b"/>
              <a:pathLst>
                <a:path w="33" h="22" fill="norm" stroke="1"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15" name="Google Shape;5415;p63" hidden="0"/>
            <p:cNvSpPr/>
            <p:nvPr isPhoto="0" userDrawn="0"/>
          </p:nvSpPr>
          <p:spPr bwMode="auto">
            <a:xfrm>
              <a:off x="2135375" y="1789639"/>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16" name="Google Shape;5416;p63" hidden="0"/>
            <p:cNvSpPr/>
            <p:nvPr isPhoto="0" userDrawn="0"/>
          </p:nvSpPr>
          <p:spPr bwMode="auto">
            <a:xfrm>
              <a:off x="2135470" y="1788308"/>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17" name="Google Shape;5417;p63" hidden="0"/>
            <p:cNvSpPr/>
            <p:nvPr isPhoto="0" userDrawn="0"/>
          </p:nvSpPr>
          <p:spPr bwMode="auto">
            <a:xfrm>
              <a:off x="2120114" y="1812884"/>
              <a:ext cx="964" cy="1684"/>
            </a:xfrm>
            <a:custGeom>
              <a:avLst/>
              <a:gdLst/>
              <a:ahLst/>
              <a:cxnLst/>
              <a:rect l="l" t="t" r="r" b="b"/>
              <a:pathLst>
                <a:path w="71" h="124" fill="norm" stroke="1"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18" name="Google Shape;5418;p63" hidden="0"/>
            <p:cNvSpPr/>
            <p:nvPr isPhoto="0" userDrawn="0"/>
          </p:nvSpPr>
          <p:spPr bwMode="auto">
            <a:xfrm>
              <a:off x="2137222" y="1859943"/>
              <a:ext cx="163" cy="244"/>
            </a:xfrm>
            <a:custGeom>
              <a:avLst/>
              <a:gdLst/>
              <a:ahLst/>
              <a:cxnLst/>
              <a:rect l="l" t="t" r="r" b="b"/>
              <a:pathLst>
                <a:path w="12" h="18" fill="norm" stroke="1"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19" name="Google Shape;5419;p63" hidden="0"/>
            <p:cNvSpPr/>
            <p:nvPr isPhoto="0" userDrawn="0"/>
          </p:nvSpPr>
          <p:spPr bwMode="auto">
            <a:xfrm>
              <a:off x="2134615" y="1857418"/>
              <a:ext cx="149" cy="68"/>
            </a:xfrm>
            <a:custGeom>
              <a:avLst/>
              <a:gdLst/>
              <a:ahLst/>
              <a:cxnLst/>
              <a:rect l="l" t="t" r="r" b="b"/>
              <a:pathLst>
                <a:path w="11" h="5" fill="norm" stroke="1"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20" name="Google Shape;5420;p63" hidden="0"/>
            <p:cNvSpPr/>
            <p:nvPr isPhoto="0" userDrawn="0"/>
          </p:nvSpPr>
          <p:spPr bwMode="auto">
            <a:xfrm>
              <a:off x="2136706" y="1859034"/>
              <a:ext cx="149" cy="204"/>
            </a:xfrm>
            <a:custGeom>
              <a:avLst/>
              <a:gdLst/>
              <a:ahLst/>
              <a:cxnLst/>
              <a:rect l="l" t="t" r="r" b="b"/>
              <a:pathLst>
                <a:path w="11" h="15" fill="norm" stroke="1"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21" name="Google Shape;5421;p63" hidden="0"/>
            <p:cNvSpPr/>
            <p:nvPr isPhoto="0" userDrawn="0"/>
          </p:nvSpPr>
          <p:spPr bwMode="auto">
            <a:xfrm>
              <a:off x="2137466" y="1860459"/>
              <a:ext cx="149" cy="258"/>
            </a:xfrm>
            <a:custGeom>
              <a:avLst/>
              <a:gdLst/>
              <a:ahLst/>
              <a:cxnLst/>
              <a:rect l="l" t="t" r="r" b="b"/>
              <a:pathLst>
                <a:path w="11" h="19" fill="norm" stroke="1"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22" name="Google Shape;5422;p63" hidden="0"/>
            <p:cNvSpPr/>
            <p:nvPr isPhoto="0" userDrawn="0"/>
          </p:nvSpPr>
          <p:spPr bwMode="auto">
            <a:xfrm>
              <a:off x="2119788" y="1811132"/>
              <a:ext cx="1195" cy="964"/>
            </a:xfrm>
            <a:custGeom>
              <a:avLst/>
              <a:gdLst/>
              <a:ahLst/>
              <a:cxnLst/>
              <a:rect l="l" t="t" r="r" b="b"/>
              <a:pathLst>
                <a:path w="88" h="71" fill="norm" stroke="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23" name="Google Shape;5423;p63" hidden="0"/>
            <p:cNvSpPr/>
            <p:nvPr isPhoto="0" userDrawn="0"/>
          </p:nvSpPr>
          <p:spPr bwMode="auto">
            <a:xfrm>
              <a:off x="2137697" y="1861029"/>
              <a:ext cx="109" cy="258"/>
            </a:xfrm>
            <a:custGeom>
              <a:avLst/>
              <a:gdLst/>
              <a:ahLst/>
              <a:cxnLst/>
              <a:rect l="l" t="t" r="r" b="b"/>
              <a:pathLst>
                <a:path w="8" h="19" fill="norm" stroke="1"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24" name="Google Shape;5424;p63" hidden="0"/>
            <p:cNvSpPr/>
            <p:nvPr isPhoto="0" userDrawn="0"/>
          </p:nvSpPr>
          <p:spPr bwMode="auto">
            <a:xfrm>
              <a:off x="2135036" y="1857567"/>
              <a:ext cx="163" cy="54"/>
            </a:xfrm>
            <a:custGeom>
              <a:avLst/>
              <a:gdLst/>
              <a:ahLst/>
              <a:cxnLst/>
              <a:rect l="l" t="t" r="r" b="b"/>
              <a:pathLst>
                <a:path w="12" h="4" fill="norm" stroke="1"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25" name="Google Shape;5425;p63" hidden="0"/>
            <p:cNvSpPr/>
            <p:nvPr isPhoto="0" userDrawn="0"/>
          </p:nvSpPr>
          <p:spPr bwMode="auto">
            <a:xfrm>
              <a:off x="2137982" y="1861654"/>
              <a:ext cx="68" cy="204"/>
            </a:xfrm>
            <a:custGeom>
              <a:avLst/>
              <a:gdLst/>
              <a:ahLst/>
              <a:cxnLst/>
              <a:rect l="l" t="t" r="r" b="b"/>
              <a:pathLst>
                <a:path w="5" h="15" fill="norm" stroke="1"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26" name="Google Shape;5426;p63" hidden="0"/>
            <p:cNvSpPr/>
            <p:nvPr isPhoto="0" userDrawn="0"/>
          </p:nvSpPr>
          <p:spPr bwMode="auto">
            <a:xfrm>
              <a:off x="2138172" y="1862265"/>
              <a:ext cx="68" cy="204"/>
            </a:xfrm>
            <a:custGeom>
              <a:avLst/>
              <a:gdLst/>
              <a:ahLst/>
              <a:cxnLst/>
              <a:rect l="l" t="t" r="r" b="b"/>
              <a:pathLst>
                <a:path w="5" h="15" fill="norm" stroke="1"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27" name="Google Shape;5427;p63" hidden="0"/>
            <p:cNvSpPr/>
            <p:nvPr isPhoto="0" userDrawn="0"/>
          </p:nvSpPr>
          <p:spPr bwMode="auto">
            <a:xfrm>
              <a:off x="2136081" y="1858273"/>
              <a:ext cx="163" cy="163"/>
            </a:xfrm>
            <a:custGeom>
              <a:avLst/>
              <a:gdLst/>
              <a:ahLst/>
              <a:cxnLst/>
              <a:rect l="l" t="t" r="r" b="b"/>
              <a:pathLst>
                <a:path w="12" h="12" fill="norm" stroke="1"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28" name="Google Shape;5428;p63" hidden="0"/>
            <p:cNvSpPr/>
            <p:nvPr isPhoto="0" userDrawn="0"/>
          </p:nvSpPr>
          <p:spPr bwMode="auto">
            <a:xfrm>
              <a:off x="2136421" y="1858613"/>
              <a:ext cx="149" cy="204"/>
            </a:xfrm>
            <a:custGeom>
              <a:avLst/>
              <a:gdLst/>
              <a:ahLst/>
              <a:cxnLst/>
              <a:rect l="l" t="t" r="r" b="b"/>
              <a:pathLst>
                <a:path w="11" h="15" fill="norm" stroke="1"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29" name="Google Shape;5429;p63" hidden="0"/>
            <p:cNvSpPr/>
            <p:nvPr isPhoto="0" userDrawn="0"/>
          </p:nvSpPr>
          <p:spPr bwMode="auto">
            <a:xfrm>
              <a:off x="2135755" y="1857947"/>
              <a:ext cx="149" cy="149"/>
            </a:xfrm>
            <a:custGeom>
              <a:avLst/>
              <a:gdLst/>
              <a:ahLst/>
              <a:cxnLst/>
              <a:rect l="l" t="t" r="r" b="b"/>
              <a:pathLst>
                <a:path w="11" h="11" fill="norm" stroke="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30" name="Google Shape;5430;p63" hidden="0"/>
            <p:cNvSpPr/>
            <p:nvPr isPhoto="0" userDrawn="0"/>
          </p:nvSpPr>
          <p:spPr bwMode="auto">
            <a:xfrm>
              <a:off x="2119883" y="1812408"/>
              <a:ext cx="54" cy="109"/>
            </a:xfrm>
            <a:custGeom>
              <a:avLst/>
              <a:gdLst/>
              <a:ahLst/>
              <a:cxnLst/>
              <a:rect l="l" t="t" r="r" b="b"/>
              <a:pathLst>
                <a:path w="4" h="8" fill="norm" stroke="1"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31" name="Google Shape;5431;p63" hidden="0"/>
            <p:cNvSpPr/>
            <p:nvPr isPhoto="0" userDrawn="0"/>
          </p:nvSpPr>
          <p:spPr bwMode="auto">
            <a:xfrm>
              <a:off x="2119788" y="1812218"/>
              <a:ext cx="14" cy="109"/>
            </a:xfrm>
            <a:custGeom>
              <a:avLst/>
              <a:gdLst/>
              <a:ahLst/>
              <a:cxnLst/>
              <a:rect l="l" t="t" r="r" b="b"/>
              <a:pathLst>
                <a:path w="1" h="8" fill="norm" stroke="1"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32" name="Google Shape;5432;p63" hidden="0"/>
            <p:cNvSpPr/>
            <p:nvPr isPhoto="0" userDrawn="0"/>
          </p:nvSpPr>
          <p:spPr bwMode="auto">
            <a:xfrm>
              <a:off x="2135416" y="1857703"/>
              <a:ext cx="163" cy="163"/>
            </a:xfrm>
            <a:custGeom>
              <a:avLst/>
              <a:gdLst/>
              <a:ahLst/>
              <a:cxnLst/>
              <a:rect l="l" t="t" r="r" b="b"/>
              <a:pathLst>
                <a:path w="12" h="12" fill="norm" stroke="1"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33" name="Google Shape;5433;p63" hidden="0"/>
            <p:cNvSpPr/>
            <p:nvPr isPhoto="0" userDrawn="0"/>
          </p:nvSpPr>
          <p:spPr bwMode="auto">
            <a:xfrm>
              <a:off x="2119978" y="1812653"/>
              <a:ext cx="109" cy="204"/>
            </a:xfrm>
            <a:custGeom>
              <a:avLst/>
              <a:gdLst/>
              <a:ahLst/>
              <a:cxnLst/>
              <a:rect l="l" t="t" r="r" b="b"/>
              <a:pathLst>
                <a:path w="8" h="15" fill="norm" stroke="1"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34" name="Google Shape;5434;p63" hidden="0"/>
            <p:cNvSpPr/>
            <p:nvPr isPhoto="0" userDrawn="0"/>
          </p:nvSpPr>
          <p:spPr bwMode="auto">
            <a:xfrm>
              <a:off x="2136991" y="1859468"/>
              <a:ext cx="109" cy="204"/>
            </a:xfrm>
            <a:custGeom>
              <a:avLst/>
              <a:gdLst/>
              <a:ahLst/>
              <a:cxnLst/>
              <a:rect l="l" t="t" r="r" b="b"/>
              <a:pathLst>
                <a:path w="8" h="15" fill="norm" stroke="1"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35" name="Google Shape;5435;p63" hidden="0"/>
            <p:cNvSpPr/>
            <p:nvPr isPhoto="0" userDrawn="0"/>
          </p:nvSpPr>
          <p:spPr bwMode="auto">
            <a:xfrm>
              <a:off x="2122449" y="1836183"/>
              <a:ext cx="584" cy="1534"/>
            </a:xfrm>
            <a:custGeom>
              <a:avLst/>
              <a:gdLst/>
              <a:ahLst/>
              <a:cxnLst/>
              <a:rect l="l" t="t" r="r" b="b"/>
              <a:pathLst>
                <a:path w="43" h="113" fill="norm" stroke="1"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36" name="Google Shape;5436;p63" hidden="0"/>
            <p:cNvSpPr/>
            <p:nvPr isPhoto="0" userDrawn="0"/>
          </p:nvSpPr>
          <p:spPr bwMode="auto">
            <a:xfrm>
              <a:off x="2121730" y="1810562"/>
              <a:ext cx="109" cy="54"/>
            </a:xfrm>
            <a:custGeom>
              <a:avLst/>
              <a:gdLst/>
              <a:ahLst/>
              <a:cxnLst/>
              <a:rect l="l" t="t" r="r" b="b"/>
              <a:pathLst>
                <a:path w="8" h="4" fill="norm" stroke="1"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37" name="Google Shape;5437;p63" hidden="0"/>
            <p:cNvSpPr/>
            <p:nvPr isPhoto="0" userDrawn="0"/>
          </p:nvSpPr>
          <p:spPr bwMode="auto">
            <a:xfrm>
              <a:off x="2138362" y="1862985"/>
              <a:ext cx="68" cy="109"/>
            </a:xfrm>
            <a:custGeom>
              <a:avLst/>
              <a:gdLst/>
              <a:ahLst/>
              <a:cxnLst/>
              <a:rect l="l" t="t" r="r" b="b"/>
              <a:pathLst>
                <a:path w="5" h="8" fill="norm" stroke="1"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38" name="Google Shape;5438;p63" hidden="0"/>
            <p:cNvSpPr/>
            <p:nvPr isPhoto="0" userDrawn="0"/>
          </p:nvSpPr>
          <p:spPr bwMode="auto">
            <a:xfrm>
              <a:off x="2120779" y="1810562"/>
              <a:ext cx="1059" cy="720"/>
            </a:xfrm>
            <a:custGeom>
              <a:avLst/>
              <a:gdLst/>
              <a:ahLst/>
              <a:cxnLst/>
              <a:rect l="l" t="t" r="r" b="b"/>
              <a:pathLst>
                <a:path w="78" h="53" fill="norm" stroke="1"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39" name="Google Shape;5439;p63" hidden="0"/>
            <p:cNvSpPr/>
            <p:nvPr isPhoto="0" userDrawn="0"/>
          </p:nvSpPr>
          <p:spPr bwMode="auto">
            <a:xfrm>
              <a:off x="1925087" y="1940173"/>
              <a:ext cx="16741" cy="4195"/>
            </a:xfrm>
            <a:custGeom>
              <a:avLst/>
              <a:gdLst/>
              <a:ahLst/>
              <a:cxnLst/>
              <a:rect l="l" t="t" r="r" b="b"/>
              <a:pathLst>
                <a:path w="1233" h="309" fill="norm" stroke="1"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40" name="Google Shape;5440;p63" hidden="0"/>
            <p:cNvSpPr/>
            <p:nvPr isPhoto="0" userDrawn="0"/>
          </p:nvSpPr>
          <p:spPr bwMode="auto">
            <a:xfrm>
              <a:off x="1920484" y="1919467"/>
              <a:ext cx="41887" cy="31391"/>
            </a:xfrm>
            <a:custGeom>
              <a:avLst/>
              <a:gdLst/>
              <a:ahLst/>
              <a:cxnLst/>
              <a:rect l="l" t="t" r="r" b="b"/>
              <a:pathLst>
                <a:path w="3085" h="2312" fill="norm" stroke="1"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41" name="Google Shape;5441;p63" hidden="0"/>
            <p:cNvSpPr/>
            <p:nvPr isPhoto="0" userDrawn="0"/>
          </p:nvSpPr>
          <p:spPr bwMode="auto">
            <a:xfrm>
              <a:off x="1924802" y="1946215"/>
              <a:ext cx="163" cy="54"/>
            </a:xfrm>
            <a:custGeom>
              <a:avLst/>
              <a:gdLst/>
              <a:ahLst/>
              <a:cxnLst/>
              <a:rect l="l" t="t" r="r" b="b"/>
              <a:pathLst>
                <a:path w="12" h="4" fill="norm" stroke="1"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42" name="Google Shape;5442;p63" hidden="0"/>
            <p:cNvSpPr/>
            <p:nvPr isPhoto="0" userDrawn="0"/>
          </p:nvSpPr>
          <p:spPr bwMode="auto">
            <a:xfrm>
              <a:off x="1925752" y="1946065"/>
              <a:ext cx="68" cy="14"/>
            </a:xfrm>
            <a:custGeom>
              <a:avLst/>
              <a:gdLst/>
              <a:ahLst/>
              <a:cxnLst/>
              <a:rect l="l" t="t" r="r" b="b"/>
              <a:pathLst>
                <a:path w="5" h="1" fill="norm" stroke="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43" name="Google Shape;5443;p63" hidden="0"/>
            <p:cNvSpPr/>
            <p:nvPr isPhoto="0" userDrawn="0"/>
          </p:nvSpPr>
          <p:spPr bwMode="auto">
            <a:xfrm>
              <a:off x="1928943" y="1940268"/>
              <a:ext cx="109" cy="14"/>
            </a:xfrm>
            <a:custGeom>
              <a:avLst/>
              <a:gdLst/>
              <a:ahLst/>
              <a:cxnLst/>
              <a:rect l="l" t="t" r="r" b="b"/>
              <a:pathLst>
                <a:path w="8" h="1" fill="norm" stroke="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44" name="Google Shape;5444;p63" hidden="0"/>
            <p:cNvSpPr/>
            <p:nvPr isPhoto="0" userDrawn="0"/>
          </p:nvSpPr>
          <p:spPr bwMode="auto">
            <a:xfrm>
              <a:off x="1925752" y="1940268"/>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45" name="Google Shape;5445;p63" hidden="0"/>
            <p:cNvSpPr/>
            <p:nvPr isPhoto="0" userDrawn="0"/>
          </p:nvSpPr>
          <p:spPr bwMode="auto">
            <a:xfrm>
              <a:off x="1932880" y="1939181"/>
              <a:ext cx="68" cy="54"/>
            </a:xfrm>
            <a:custGeom>
              <a:avLst/>
              <a:gdLst/>
              <a:ahLst/>
              <a:cxnLst/>
              <a:rect l="l" t="t" r="r" b="b"/>
              <a:pathLst>
                <a:path w="5" h="4" fill="norm" stroke="1"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46" name="Google Shape;5446;p63" hidden="0"/>
            <p:cNvSpPr/>
            <p:nvPr isPhoto="0" userDrawn="0"/>
          </p:nvSpPr>
          <p:spPr bwMode="auto">
            <a:xfrm>
              <a:off x="1931835" y="1939562"/>
              <a:ext cx="109" cy="54"/>
            </a:xfrm>
            <a:custGeom>
              <a:avLst/>
              <a:gdLst/>
              <a:ahLst/>
              <a:cxnLst/>
              <a:rect l="l" t="t" r="r" b="b"/>
              <a:pathLst>
                <a:path w="8" h="4" fill="norm" stroke="1"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47" name="Google Shape;5447;p63" hidden="0"/>
            <p:cNvSpPr/>
            <p:nvPr isPhoto="0" userDrawn="0"/>
          </p:nvSpPr>
          <p:spPr bwMode="auto">
            <a:xfrm>
              <a:off x="1925901" y="1946025"/>
              <a:ext cx="109" cy="14"/>
            </a:xfrm>
            <a:custGeom>
              <a:avLst/>
              <a:gdLst/>
              <a:ahLst/>
              <a:cxnLst/>
              <a:rect l="l" t="t" r="r" b="b"/>
              <a:pathLst>
                <a:path w="8" h="1" fill="norm" stroke="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48" name="Google Shape;5448;p63" hidden="0"/>
            <p:cNvSpPr/>
            <p:nvPr isPhoto="0" userDrawn="0"/>
          </p:nvSpPr>
          <p:spPr bwMode="auto">
            <a:xfrm>
              <a:off x="1925521" y="1946120"/>
              <a:ext cx="109" cy="14"/>
            </a:xfrm>
            <a:custGeom>
              <a:avLst/>
              <a:gdLst/>
              <a:ahLst/>
              <a:cxnLst/>
              <a:rect l="l" t="t" r="r" b="b"/>
              <a:pathLst>
                <a:path w="8" h="1" fill="norm" stroke="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49" name="Google Shape;5449;p63" hidden="0"/>
            <p:cNvSpPr/>
            <p:nvPr isPhoto="0" userDrawn="0"/>
          </p:nvSpPr>
          <p:spPr bwMode="auto">
            <a:xfrm>
              <a:off x="1926947" y="1940322"/>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50" name="Google Shape;5450;p63" hidden="0"/>
            <p:cNvSpPr/>
            <p:nvPr isPhoto="0" userDrawn="0"/>
          </p:nvSpPr>
          <p:spPr bwMode="auto">
            <a:xfrm>
              <a:off x="1925087" y="1946160"/>
              <a:ext cx="258" cy="68"/>
            </a:xfrm>
            <a:custGeom>
              <a:avLst/>
              <a:gdLst/>
              <a:ahLst/>
              <a:cxnLst/>
              <a:rect l="l" t="t" r="r" b="b"/>
              <a:pathLst>
                <a:path w="19" h="5" fill="norm" stroke="1"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51" name="Google Shape;5451;p63" hidden="0"/>
            <p:cNvSpPr/>
            <p:nvPr isPhoto="0" userDrawn="0"/>
          </p:nvSpPr>
          <p:spPr bwMode="auto">
            <a:xfrm>
              <a:off x="1928032" y="194032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52" name="Google Shape;5452;p63" hidden="0"/>
            <p:cNvSpPr/>
            <p:nvPr isPhoto="0" userDrawn="0"/>
          </p:nvSpPr>
          <p:spPr bwMode="auto">
            <a:xfrm>
              <a:off x="1926037" y="1946025"/>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53" name="Google Shape;5453;p63" hidden="0"/>
            <p:cNvSpPr/>
            <p:nvPr isPhoto="0" userDrawn="0"/>
          </p:nvSpPr>
          <p:spPr bwMode="auto">
            <a:xfrm>
              <a:off x="1929893" y="1940132"/>
              <a:ext cx="149" cy="14"/>
            </a:xfrm>
            <a:custGeom>
              <a:avLst/>
              <a:gdLst/>
              <a:ahLst/>
              <a:cxnLst/>
              <a:rect l="l" t="t" r="r" b="b"/>
              <a:pathLst>
                <a:path w="11" h="1" fill="norm" stroke="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54" name="Google Shape;5454;p63" hidden="0"/>
            <p:cNvSpPr/>
            <p:nvPr isPhoto="0" userDrawn="0"/>
          </p:nvSpPr>
          <p:spPr bwMode="auto">
            <a:xfrm>
              <a:off x="1930884" y="1939888"/>
              <a:ext cx="109" cy="14"/>
            </a:xfrm>
            <a:custGeom>
              <a:avLst/>
              <a:gdLst/>
              <a:ahLst/>
              <a:cxnLst/>
              <a:rect l="l" t="t" r="r" b="b"/>
              <a:pathLst>
                <a:path w="8" h="1" fill="norm" stroke="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55" name="Google Shape;5455;p63" hidden="0"/>
            <p:cNvSpPr/>
            <p:nvPr isPhoto="0" userDrawn="0"/>
          </p:nvSpPr>
          <p:spPr bwMode="auto">
            <a:xfrm>
              <a:off x="1926132" y="1945970"/>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56" name="Google Shape;5456;p63" hidden="0"/>
            <p:cNvSpPr/>
            <p:nvPr isPhoto="0" userDrawn="0"/>
          </p:nvSpPr>
          <p:spPr bwMode="auto">
            <a:xfrm>
              <a:off x="1928318" y="1943404"/>
              <a:ext cx="6911" cy="2349"/>
            </a:xfrm>
            <a:custGeom>
              <a:avLst/>
              <a:gdLst/>
              <a:ahLst/>
              <a:cxnLst/>
              <a:rect l="l" t="t" r="r" b="b"/>
              <a:pathLst>
                <a:path w="509" h="173" fill="norm" stroke="1"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57" name="Google Shape;5457;p63" hidden="0"/>
            <p:cNvSpPr/>
            <p:nvPr isPhoto="0" userDrawn="0"/>
          </p:nvSpPr>
          <p:spPr bwMode="auto">
            <a:xfrm>
              <a:off x="1926607" y="1945834"/>
              <a:ext cx="1018" cy="149"/>
            </a:xfrm>
            <a:custGeom>
              <a:avLst/>
              <a:gdLst/>
              <a:ahLst/>
              <a:cxnLst/>
              <a:rect l="l" t="t" r="r" b="b"/>
              <a:pathLst>
                <a:path w="75" h="11" fill="norm" stroke="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58" name="Google Shape;5458;p63" hidden="0"/>
            <p:cNvSpPr/>
            <p:nvPr isPhoto="0" userDrawn="0"/>
          </p:nvSpPr>
          <p:spPr bwMode="auto">
            <a:xfrm>
              <a:off x="1927272" y="1949405"/>
              <a:ext cx="17936" cy="10223"/>
            </a:xfrm>
            <a:custGeom>
              <a:avLst/>
              <a:gdLst/>
              <a:ahLst/>
              <a:cxnLst/>
              <a:rect l="l" t="t" r="r" b="b"/>
              <a:pathLst>
                <a:path w="1321" h="753" fill="norm" stroke="1"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59" name="Google Shape;5459;p63" hidden="0"/>
            <p:cNvSpPr/>
            <p:nvPr isPhoto="0" userDrawn="0"/>
          </p:nvSpPr>
          <p:spPr bwMode="auto">
            <a:xfrm>
              <a:off x="1944856" y="1949405"/>
              <a:ext cx="68" cy="14"/>
            </a:xfrm>
            <a:custGeom>
              <a:avLst/>
              <a:gdLst/>
              <a:ahLst/>
              <a:cxnLst/>
              <a:rect l="l" t="t" r="r" b="b"/>
              <a:pathLst>
                <a:path w="5" h="1" fill="norm" stroke="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60" name="Google Shape;5460;p63" hidden="0"/>
            <p:cNvSpPr/>
            <p:nvPr isPhoto="0" userDrawn="0"/>
          </p:nvSpPr>
          <p:spPr bwMode="auto">
            <a:xfrm>
              <a:off x="1945141" y="1949500"/>
              <a:ext cx="68" cy="14"/>
            </a:xfrm>
            <a:custGeom>
              <a:avLst/>
              <a:gdLst/>
              <a:ahLst/>
              <a:cxnLst/>
              <a:rect l="l" t="t" r="r" b="b"/>
              <a:pathLst>
                <a:path w="5"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61" name="Google Shape;5461;p63" hidden="0"/>
            <p:cNvSpPr/>
            <p:nvPr isPhoto="0" userDrawn="0"/>
          </p:nvSpPr>
          <p:spPr bwMode="auto">
            <a:xfrm>
              <a:off x="1927937" y="1950967"/>
              <a:ext cx="1018" cy="828"/>
            </a:xfrm>
            <a:custGeom>
              <a:avLst/>
              <a:gdLst/>
              <a:ahLst/>
              <a:cxnLst/>
              <a:rect l="l" t="t" r="r" b="b"/>
              <a:pathLst>
                <a:path w="75" h="61" fill="norm" stroke="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62" name="Google Shape;5462;p63" hidden="0"/>
            <p:cNvSpPr/>
            <p:nvPr isPhoto="0" userDrawn="0"/>
          </p:nvSpPr>
          <p:spPr bwMode="auto">
            <a:xfrm>
              <a:off x="1927611" y="1950586"/>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63" name="Google Shape;5463;p63" hidden="0"/>
            <p:cNvSpPr/>
            <p:nvPr isPhoto="0" userDrawn="0"/>
          </p:nvSpPr>
          <p:spPr bwMode="auto">
            <a:xfrm>
              <a:off x="1927842" y="1950776"/>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64" name="Google Shape;5464;p63" hidden="0"/>
            <p:cNvSpPr/>
            <p:nvPr isPhoto="0" userDrawn="0"/>
          </p:nvSpPr>
          <p:spPr bwMode="auto">
            <a:xfrm>
              <a:off x="1944666" y="1949351"/>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65" name="Google Shape;5465;p63" hidden="0"/>
            <p:cNvSpPr/>
            <p:nvPr isPhoto="0" userDrawn="0"/>
          </p:nvSpPr>
          <p:spPr bwMode="auto">
            <a:xfrm>
              <a:off x="1927801" y="195073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66" name="Google Shape;5466;p63" hidden="0"/>
            <p:cNvSpPr/>
            <p:nvPr isPhoto="0" userDrawn="0"/>
          </p:nvSpPr>
          <p:spPr bwMode="auto">
            <a:xfrm>
              <a:off x="1927747" y="1950681"/>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67" name="Google Shape;5467;p63" hidden="0"/>
            <p:cNvSpPr/>
            <p:nvPr isPhoto="0" userDrawn="0"/>
          </p:nvSpPr>
          <p:spPr bwMode="auto">
            <a:xfrm>
              <a:off x="1927137" y="195054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68" name="Google Shape;5468;p63" hidden="0"/>
            <p:cNvSpPr/>
            <p:nvPr isPhoto="0" userDrawn="0"/>
          </p:nvSpPr>
          <p:spPr bwMode="auto">
            <a:xfrm>
              <a:off x="1944475" y="1949310"/>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69" name="Google Shape;5469;p63" hidden="0"/>
            <p:cNvSpPr/>
            <p:nvPr isPhoto="0" userDrawn="0"/>
          </p:nvSpPr>
          <p:spPr bwMode="auto">
            <a:xfrm>
              <a:off x="2156244" y="1961014"/>
              <a:ext cx="88987" cy="61547"/>
            </a:xfrm>
            <a:custGeom>
              <a:avLst/>
              <a:gdLst/>
              <a:ahLst/>
              <a:cxnLst/>
              <a:rect l="l" t="t" r="r" b="b"/>
              <a:pathLst>
                <a:path w="6554" h="4533" fill="norm" stroke="1"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70" name="Google Shape;5470;p63" hidden="0"/>
            <p:cNvSpPr/>
            <p:nvPr isPhoto="0" userDrawn="0"/>
          </p:nvSpPr>
          <p:spPr bwMode="auto">
            <a:xfrm>
              <a:off x="2069728" y="1940363"/>
              <a:ext cx="85810" cy="69734"/>
            </a:xfrm>
            <a:custGeom>
              <a:avLst/>
              <a:gdLst/>
              <a:ahLst/>
              <a:cxnLst/>
              <a:rect l="l" t="t" r="r" b="b"/>
              <a:pathLst>
                <a:path w="6320" h="5136" fill="norm" stroke="1"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71" name="Google Shape;5471;p63" hidden="0"/>
            <p:cNvSpPr/>
            <p:nvPr isPhoto="0" userDrawn="0"/>
          </p:nvSpPr>
          <p:spPr bwMode="auto">
            <a:xfrm>
              <a:off x="2055186" y="1951225"/>
              <a:ext cx="19973" cy="43583"/>
            </a:xfrm>
            <a:custGeom>
              <a:avLst/>
              <a:gdLst/>
              <a:ahLst/>
              <a:cxnLst/>
              <a:rect l="l" t="t" r="r" b="b"/>
              <a:pathLst>
                <a:path w="1471" h="3210" fill="norm" stroke="1"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72" name="Google Shape;5472;p63" hidden="0"/>
            <p:cNvSpPr/>
            <p:nvPr isPhoto="0" userDrawn="0"/>
          </p:nvSpPr>
          <p:spPr bwMode="auto">
            <a:xfrm>
              <a:off x="2074819" y="1958474"/>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73" name="Google Shape;5473;p63" hidden="0"/>
            <p:cNvSpPr/>
            <p:nvPr isPhoto="0" userDrawn="0"/>
          </p:nvSpPr>
          <p:spPr bwMode="auto">
            <a:xfrm>
              <a:off x="2069972" y="1992704"/>
              <a:ext cx="109" cy="109"/>
            </a:xfrm>
            <a:custGeom>
              <a:avLst/>
              <a:gdLst/>
              <a:ahLst/>
              <a:cxnLst/>
              <a:rect l="l" t="t" r="r" b="b"/>
              <a:pathLst>
                <a:path w="8" h="8" fill="norm" stroke="1"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74" name="Google Shape;5474;p63" hidden="0"/>
            <p:cNvSpPr/>
            <p:nvPr isPhoto="0" userDrawn="0"/>
          </p:nvSpPr>
          <p:spPr bwMode="auto">
            <a:xfrm>
              <a:off x="2074860" y="1958854"/>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75" name="Google Shape;5475;p63" hidden="0"/>
            <p:cNvSpPr/>
            <p:nvPr isPhoto="0" userDrawn="0"/>
          </p:nvSpPr>
          <p:spPr bwMode="auto">
            <a:xfrm>
              <a:off x="2074670" y="1957525"/>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76" name="Google Shape;5476;p63" hidden="0"/>
            <p:cNvSpPr/>
            <p:nvPr isPhoto="0" userDrawn="0"/>
          </p:nvSpPr>
          <p:spPr bwMode="auto">
            <a:xfrm>
              <a:off x="2074385" y="1955678"/>
              <a:ext cx="68" cy="204"/>
            </a:xfrm>
            <a:custGeom>
              <a:avLst/>
              <a:gdLst/>
              <a:ahLst/>
              <a:cxnLst/>
              <a:rect l="l" t="t" r="r" b="b"/>
              <a:pathLst>
                <a:path w="5" h="15" fill="norm" stroke="1"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77" name="Google Shape;5477;p63" hidden="0"/>
            <p:cNvSpPr/>
            <p:nvPr isPhoto="0" userDrawn="0"/>
          </p:nvSpPr>
          <p:spPr bwMode="auto">
            <a:xfrm>
              <a:off x="2074480" y="1956384"/>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78" name="Google Shape;5478;p63" hidden="0"/>
            <p:cNvSpPr/>
            <p:nvPr isPhoto="0" userDrawn="0"/>
          </p:nvSpPr>
          <p:spPr bwMode="auto">
            <a:xfrm>
              <a:off x="2074344" y="1955244"/>
              <a:ext cx="54" cy="258"/>
            </a:xfrm>
            <a:custGeom>
              <a:avLst/>
              <a:gdLst/>
              <a:ahLst/>
              <a:cxnLst/>
              <a:rect l="l" t="t" r="r" b="b"/>
              <a:pathLst>
                <a:path w="4" h="19" fill="norm" stroke="1"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79" name="Google Shape;5479;p63" hidden="0"/>
            <p:cNvSpPr/>
            <p:nvPr isPhoto="0" userDrawn="0"/>
          </p:nvSpPr>
          <p:spPr bwMode="auto">
            <a:xfrm>
              <a:off x="2048669" y="1961041"/>
              <a:ext cx="11704" cy="36279"/>
            </a:xfrm>
            <a:custGeom>
              <a:avLst/>
              <a:gdLst/>
              <a:ahLst/>
              <a:cxnLst/>
              <a:rect l="l" t="t" r="r" b="b"/>
              <a:pathLst>
                <a:path w="862" h="2672" fill="norm" stroke="1"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80" name="Google Shape;5480;p63" hidden="0"/>
            <p:cNvSpPr/>
            <p:nvPr isPhoto="0" userDrawn="0"/>
          </p:nvSpPr>
          <p:spPr bwMode="auto">
            <a:xfrm>
              <a:off x="2054140" y="1965983"/>
              <a:ext cx="109" cy="204"/>
            </a:xfrm>
            <a:custGeom>
              <a:avLst/>
              <a:gdLst/>
              <a:ahLst/>
              <a:cxnLst/>
              <a:rect l="l" t="t" r="r" b="b"/>
              <a:pathLst>
                <a:path w="8" h="15" fill="norm" stroke="1"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81" name="Google Shape;5481;p63" hidden="0"/>
            <p:cNvSpPr/>
            <p:nvPr isPhoto="0" userDrawn="0"/>
          </p:nvSpPr>
          <p:spPr bwMode="auto">
            <a:xfrm>
              <a:off x="2054330" y="1966323"/>
              <a:ext cx="109" cy="204"/>
            </a:xfrm>
            <a:custGeom>
              <a:avLst/>
              <a:gdLst/>
              <a:ahLst/>
              <a:cxnLst/>
              <a:rect l="l" t="t" r="r" b="b"/>
              <a:pathLst>
                <a:path w="8" h="15" fill="norm" stroke="1"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82" name="Google Shape;5482;p63" hidden="0"/>
            <p:cNvSpPr/>
            <p:nvPr isPhoto="0" userDrawn="0"/>
          </p:nvSpPr>
          <p:spPr bwMode="auto">
            <a:xfrm>
              <a:off x="2053476" y="1963417"/>
              <a:ext cx="54" cy="299"/>
            </a:xfrm>
            <a:custGeom>
              <a:avLst/>
              <a:gdLst/>
              <a:ahLst/>
              <a:cxnLst/>
              <a:rect l="l" t="t" r="r" b="b"/>
              <a:pathLst>
                <a:path w="4" h="22" fill="norm" stroke="1"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83" name="Google Shape;5483;p63" hidden="0"/>
            <p:cNvSpPr/>
            <p:nvPr isPhoto="0" userDrawn="0"/>
          </p:nvSpPr>
          <p:spPr bwMode="auto">
            <a:xfrm>
              <a:off x="2053326" y="1961897"/>
              <a:ext cx="14" cy="394"/>
            </a:xfrm>
            <a:custGeom>
              <a:avLst/>
              <a:gdLst/>
              <a:ahLst/>
              <a:cxnLst/>
              <a:rect l="l" t="t" r="r" b="b"/>
              <a:pathLst>
                <a:path w="1" h="29" fill="norm" stroke="1"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84" name="Google Shape;5484;p63" hidden="0"/>
            <p:cNvSpPr/>
            <p:nvPr isPhoto="0" userDrawn="0"/>
          </p:nvSpPr>
          <p:spPr bwMode="auto">
            <a:xfrm>
              <a:off x="2060414" y="1992514"/>
              <a:ext cx="14" cy="773"/>
            </a:xfrm>
            <a:custGeom>
              <a:avLst/>
              <a:gdLst/>
              <a:ahLst/>
              <a:cxnLst/>
              <a:rect l="l" t="t" r="r" b="b"/>
              <a:pathLst>
                <a:path w="1" h="57" fill="norm" stroke="1"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85" name="Google Shape;5485;p63" hidden="0"/>
            <p:cNvSpPr/>
            <p:nvPr isPhoto="0" userDrawn="0"/>
          </p:nvSpPr>
          <p:spPr bwMode="auto">
            <a:xfrm>
              <a:off x="2053665" y="1964653"/>
              <a:ext cx="54" cy="258"/>
            </a:xfrm>
            <a:custGeom>
              <a:avLst/>
              <a:gdLst/>
              <a:ahLst/>
              <a:cxnLst/>
              <a:rect l="l" t="t" r="r" b="b"/>
              <a:pathLst>
                <a:path w="4" h="19" fill="norm" stroke="1"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86" name="Google Shape;5486;p63" hidden="0"/>
            <p:cNvSpPr/>
            <p:nvPr isPhoto="0" userDrawn="0"/>
          </p:nvSpPr>
          <p:spPr bwMode="auto">
            <a:xfrm>
              <a:off x="2053571" y="1964083"/>
              <a:ext cx="54" cy="258"/>
            </a:xfrm>
            <a:custGeom>
              <a:avLst/>
              <a:gdLst/>
              <a:ahLst/>
              <a:cxnLst/>
              <a:rect l="l" t="t" r="r" b="b"/>
              <a:pathLst>
                <a:path w="4" h="19" fill="norm" stroke="1"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87" name="Google Shape;5487;p63" hidden="0"/>
            <p:cNvSpPr/>
            <p:nvPr isPhoto="0" userDrawn="0"/>
          </p:nvSpPr>
          <p:spPr bwMode="auto">
            <a:xfrm>
              <a:off x="2053381" y="1962711"/>
              <a:ext cx="54" cy="339"/>
            </a:xfrm>
            <a:custGeom>
              <a:avLst/>
              <a:gdLst/>
              <a:ahLst/>
              <a:cxnLst/>
              <a:rect l="l" t="t" r="r" b="b"/>
              <a:pathLst>
                <a:path w="4" h="25" fill="norm" stroke="1"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88" name="Google Shape;5488;p63" hidden="0"/>
            <p:cNvSpPr/>
            <p:nvPr isPhoto="0" userDrawn="0"/>
          </p:nvSpPr>
          <p:spPr bwMode="auto">
            <a:xfrm>
              <a:off x="2060319" y="1990369"/>
              <a:ext cx="14" cy="638"/>
            </a:xfrm>
            <a:custGeom>
              <a:avLst/>
              <a:gdLst/>
              <a:ahLst/>
              <a:cxnLst/>
              <a:rect l="l" t="t" r="r" b="b"/>
              <a:pathLst>
                <a:path w="1" h="47" fill="norm" stroke="1"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89" name="Google Shape;5489;p63" hidden="0"/>
            <p:cNvSpPr/>
            <p:nvPr isPhoto="0" userDrawn="0"/>
          </p:nvSpPr>
          <p:spPr bwMode="auto">
            <a:xfrm>
              <a:off x="2060319" y="1989378"/>
              <a:ext cx="14" cy="584"/>
            </a:xfrm>
            <a:custGeom>
              <a:avLst/>
              <a:gdLst/>
              <a:ahLst/>
              <a:cxnLst/>
              <a:rect l="l" t="t" r="r" b="b"/>
              <a:pathLst>
                <a:path w="1" h="43" fill="norm" stroke="1"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90" name="Google Shape;5490;p63" hidden="0"/>
            <p:cNvSpPr/>
            <p:nvPr isPhoto="0" userDrawn="0"/>
          </p:nvSpPr>
          <p:spPr bwMode="auto">
            <a:xfrm>
              <a:off x="2058459" y="1972786"/>
              <a:ext cx="584" cy="1439"/>
            </a:xfrm>
            <a:custGeom>
              <a:avLst/>
              <a:gdLst/>
              <a:ahLst/>
              <a:cxnLst/>
              <a:rect l="l" t="t" r="r" b="b"/>
              <a:pathLst>
                <a:path w="43" h="106" fill="norm" stroke="1"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91" name="Google Shape;5491;p63" hidden="0"/>
            <p:cNvSpPr/>
            <p:nvPr isPhoto="0" userDrawn="0"/>
          </p:nvSpPr>
          <p:spPr bwMode="auto">
            <a:xfrm>
              <a:off x="2054806" y="1966934"/>
              <a:ext cx="149" cy="163"/>
            </a:xfrm>
            <a:custGeom>
              <a:avLst/>
              <a:gdLst/>
              <a:ahLst/>
              <a:cxnLst/>
              <a:rect l="l" t="t" r="r" b="b"/>
              <a:pathLst>
                <a:path w="11" h="12" fill="norm" stroke="1"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92" name="Google Shape;5492;p63" hidden="0"/>
            <p:cNvSpPr/>
            <p:nvPr isPhoto="0" userDrawn="0"/>
          </p:nvSpPr>
          <p:spPr bwMode="auto">
            <a:xfrm>
              <a:off x="2053950" y="1965603"/>
              <a:ext cx="109" cy="204"/>
            </a:xfrm>
            <a:custGeom>
              <a:avLst/>
              <a:gdLst/>
              <a:ahLst/>
              <a:cxnLst/>
              <a:rect l="l" t="t" r="r" b="b"/>
              <a:pathLst>
                <a:path w="8" h="15" fill="norm" stroke="1"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93" name="Google Shape;5493;p63" hidden="0"/>
            <p:cNvSpPr/>
            <p:nvPr isPhoto="0" userDrawn="0"/>
          </p:nvSpPr>
          <p:spPr bwMode="auto">
            <a:xfrm>
              <a:off x="2060373" y="1991414"/>
              <a:ext cx="0" cy="679"/>
            </a:xfrm>
            <a:custGeom>
              <a:avLst/>
              <a:gdLst/>
              <a:ahLst/>
              <a:cxnLst/>
              <a:rect l="l" t="t" r="r" b="b"/>
              <a:pathLst>
                <a:path w="0" h="50" fill="norm" stroke="1"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94" name="Google Shape;5494;p63" hidden="0"/>
            <p:cNvSpPr/>
            <p:nvPr isPhoto="0" userDrawn="0"/>
          </p:nvSpPr>
          <p:spPr bwMode="auto">
            <a:xfrm>
              <a:off x="2053801" y="1965128"/>
              <a:ext cx="109" cy="258"/>
            </a:xfrm>
            <a:custGeom>
              <a:avLst/>
              <a:gdLst/>
              <a:ahLst/>
              <a:cxnLst/>
              <a:rect l="l" t="t" r="r" b="b"/>
              <a:pathLst>
                <a:path w="8" h="19" fill="norm" stroke="1"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95" name="Google Shape;5495;p63" hidden="0"/>
            <p:cNvSpPr/>
            <p:nvPr isPhoto="0" userDrawn="0"/>
          </p:nvSpPr>
          <p:spPr bwMode="auto">
            <a:xfrm>
              <a:off x="2060224" y="1987477"/>
              <a:ext cx="14" cy="584"/>
            </a:xfrm>
            <a:custGeom>
              <a:avLst/>
              <a:gdLst/>
              <a:ahLst/>
              <a:cxnLst/>
              <a:rect l="l" t="t" r="r" b="b"/>
              <a:pathLst>
                <a:path w="1" h="43" fill="norm" stroke="1"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96" name="Google Shape;5496;p63" hidden="0"/>
            <p:cNvSpPr/>
            <p:nvPr isPhoto="0" userDrawn="0"/>
          </p:nvSpPr>
          <p:spPr bwMode="auto">
            <a:xfrm>
              <a:off x="2060034" y="1983865"/>
              <a:ext cx="14" cy="489"/>
            </a:xfrm>
            <a:custGeom>
              <a:avLst/>
              <a:gdLst/>
              <a:ahLst/>
              <a:cxnLst/>
              <a:rect l="l" t="t" r="r" b="b"/>
              <a:pathLst>
                <a:path w="1" h="36" fill="norm" stroke="1"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97" name="Google Shape;5497;p63" hidden="0"/>
            <p:cNvSpPr/>
            <p:nvPr isPhoto="0" userDrawn="0"/>
          </p:nvSpPr>
          <p:spPr bwMode="auto">
            <a:xfrm>
              <a:off x="2059939" y="1982820"/>
              <a:ext cx="14" cy="434"/>
            </a:xfrm>
            <a:custGeom>
              <a:avLst/>
              <a:gdLst/>
              <a:ahLst/>
              <a:cxnLst/>
              <a:rect l="l" t="t" r="r" b="b"/>
              <a:pathLst>
                <a:path w="1" h="32" fill="norm" stroke="1"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98" name="Google Shape;5498;p63" hidden="0"/>
            <p:cNvSpPr/>
            <p:nvPr isPhoto="0" userDrawn="0"/>
          </p:nvSpPr>
          <p:spPr bwMode="auto">
            <a:xfrm>
              <a:off x="2060088" y="1984435"/>
              <a:ext cx="0" cy="530"/>
            </a:xfrm>
            <a:custGeom>
              <a:avLst/>
              <a:gdLst/>
              <a:ahLst/>
              <a:cxnLst/>
              <a:rect l="l" t="t" r="r" b="b"/>
              <a:pathLst>
                <a:path w="0" h="39" fill="norm" stroke="1"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499" name="Google Shape;5499;p63" hidden="0"/>
            <p:cNvSpPr/>
            <p:nvPr isPhoto="0" userDrawn="0"/>
          </p:nvSpPr>
          <p:spPr bwMode="auto">
            <a:xfrm>
              <a:off x="2059993" y="1983295"/>
              <a:ext cx="54" cy="434"/>
            </a:xfrm>
            <a:custGeom>
              <a:avLst/>
              <a:gdLst/>
              <a:ahLst/>
              <a:cxnLst/>
              <a:rect l="l" t="t" r="r" b="b"/>
              <a:pathLst>
                <a:path w="4" h="32" fill="norm" stroke="1"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00" name="Google Shape;5500;p63" hidden="0"/>
            <p:cNvSpPr/>
            <p:nvPr isPhoto="0" userDrawn="0"/>
          </p:nvSpPr>
          <p:spPr bwMode="auto">
            <a:xfrm>
              <a:off x="2060468" y="1993695"/>
              <a:ext cx="54" cy="923"/>
            </a:xfrm>
            <a:custGeom>
              <a:avLst/>
              <a:gdLst/>
              <a:ahLst/>
              <a:cxnLst/>
              <a:rect l="l" t="t" r="r" b="b"/>
              <a:pathLst>
                <a:path w="4" h="68" fill="norm" stroke="1"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01" name="Google Shape;5501;p63" hidden="0"/>
            <p:cNvSpPr/>
            <p:nvPr isPhoto="0" userDrawn="0"/>
          </p:nvSpPr>
          <p:spPr bwMode="auto">
            <a:xfrm>
              <a:off x="2060183" y="1986621"/>
              <a:ext cx="0" cy="584"/>
            </a:xfrm>
            <a:custGeom>
              <a:avLst/>
              <a:gdLst/>
              <a:ahLst/>
              <a:cxnLst/>
              <a:rect l="l" t="t" r="r" b="b"/>
              <a:pathLst>
                <a:path w="0" h="43" fill="norm" stroke="1"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02" name="Google Shape;5502;p63" hidden="0"/>
            <p:cNvSpPr/>
            <p:nvPr isPhoto="0" userDrawn="0"/>
          </p:nvSpPr>
          <p:spPr bwMode="auto">
            <a:xfrm>
              <a:off x="2060129" y="1985807"/>
              <a:ext cx="14" cy="638"/>
            </a:xfrm>
            <a:custGeom>
              <a:avLst/>
              <a:gdLst/>
              <a:ahLst/>
              <a:cxnLst/>
              <a:rect l="l" t="t" r="r" b="b"/>
              <a:pathLst>
                <a:path w="1" h="47" fill="norm" stroke="1"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03" name="Google Shape;5503;p63" hidden="0"/>
            <p:cNvSpPr/>
            <p:nvPr isPhoto="0" userDrawn="0"/>
          </p:nvSpPr>
          <p:spPr bwMode="auto">
            <a:xfrm>
              <a:off x="2060088" y="1985101"/>
              <a:ext cx="0" cy="530"/>
            </a:xfrm>
            <a:custGeom>
              <a:avLst/>
              <a:gdLst/>
              <a:ahLst/>
              <a:cxnLst/>
              <a:rect l="l" t="t" r="r" b="b"/>
              <a:pathLst>
                <a:path w="0" h="39" fill="norm" stroke="1"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04" name="Google Shape;5504;p63" hidden="0"/>
            <p:cNvSpPr/>
            <p:nvPr isPhoto="0" userDrawn="0"/>
          </p:nvSpPr>
          <p:spPr bwMode="auto">
            <a:xfrm>
              <a:off x="2054562" y="1966649"/>
              <a:ext cx="109" cy="163"/>
            </a:xfrm>
            <a:custGeom>
              <a:avLst/>
              <a:gdLst/>
              <a:ahLst/>
              <a:cxnLst/>
              <a:rect l="l" t="t" r="r" b="b"/>
              <a:pathLst>
                <a:path w="8" h="12" fill="norm" stroke="1"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05" name="Google Shape;5505;p63" hidden="0"/>
            <p:cNvSpPr/>
            <p:nvPr isPhoto="0" userDrawn="0"/>
          </p:nvSpPr>
          <p:spPr bwMode="auto">
            <a:xfrm>
              <a:off x="2060509" y="1994795"/>
              <a:ext cx="14" cy="530"/>
            </a:xfrm>
            <a:custGeom>
              <a:avLst/>
              <a:gdLst/>
              <a:ahLst/>
              <a:cxnLst/>
              <a:rect l="l" t="t" r="r" b="b"/>
              <a:pathLst>
                <a:path w="1" h="39" fill="norm" stroke="1"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06" name="Google Shape;5506;p63" hidden="0"/>
            <p:cNvSpPr/>
            <p:nvPr isPhoto="0" userDrawn="0"/>
          </p:nvSpPr>
          <p:spPr bwMode="auto">
            <a:xfrm>
              <a:off x="2055091" y="1967178"/>
              <a:ext cx="149" cy="149"/>
            </a:xfrm>
            <a:custGeom>
              <a:avLst/>
              <a:gdLst/>
              <a:ahLst/>
              <a:cxnLst/>
              <a:rect l="l" t="t" r="r" b="b"/>
              <a:pathLst>
                <a:path w="11" h="11" fill="norm" stroke="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07" name="Google Shape;5507;p63" hidden="0"/>
            <p:cNvSpPr/>
            <p:nvPr isPhoto="0" userDrawn="0"/>
          </p:nvSpPr>
          <p:spPr bwMode="auto">
            <a:xfrm>
              <a:off x="2055376" y="1967463"/>
              <a:ext cx="149" cy="109"/>
            </a:xfrm>
            <a:custGeom>
              <a:avLst/>
              <a:gdLst/>
              <a:ahLst/>
              <a:cxnLst/>
              <a:rect l="l" t="t" r="r" b="b"/>
              <a:pathLst>
                <a:path w="11" h="8" fill="norm" stroke="1"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08" name="Google Shape;5508;p63" hidden="0"/>
            <p:cNvSpPr/>
            <p:nvPr isPhoto="0" userDrawn="0"/>
          </p:nvSpPr>
          <p:spPr bwMode="auto">
            <a:xfrm>
              <a:off x="2059939" y="1982384"/>
              <a:ext cx="14" cy="448"/>
            </a:xfrm>
            <a:custGeom>
              <a:avLst/>
              <a:gdLst/>
              <a:ahLst/>
              <a:cxnLst/>
              <a:rect l="l" t="t" r="r" b="b"/>
              <a:pathLst>
                <a:path w="1" h="33" fill="norm" stroke="1"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09" name="Google Shape;5509;p63" hidden="0"/>
            <p:cNvSpPr/>
            <p:nvPr isPhoto="0" userDrawn="0"/>
          </p:nvSpPr>
          <p:spPr bwMode="auto">
            <a:xfrm>
              <a:off x="2060278" y="1988427"/>
              <a:ext cx="0" cy="530"/>
            </a:xfrm>
            <a:custGeom>
              <a:avLst/>
              <a:gdLst/>
              <a:ahLst/>
              <a:cxnLst/>
              <a:rect l="l" t="t" r="r" b="b"/>
              <a:pathLst>
                <a:path w="0" h="39" fill="norm" stroke="1"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10" name="Google Shape;5510;p63" hidden="0"/>
            <p:cNvSpPr/>
            <p:nvPr isPhoto="0" userDrawn="0"/>
          </p:nvSpPr>
          <p:spPr bwMode="auto">
            <a:xfrm>
              <a:off x="2056137" y="1967884"/>
              <a:ext cx="149" cy="109"/>
            </a:xfrm>
            <a:custGeom>
              <a:avLst/>
              <a:gdLst/>
              <a:ahLst/>
              <a:cxnLst/>
              <a:rect l="l" t="t" r="r" b="b"/>
              <a:pathLst>
                <a:path w="11" h="8" fill="norm" stroke="1"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11" name="Google Shape;5511;p63" hidden="0"/>
            <p:cNvSpPr/>
            <p:nvPr isPhoto="0" userDrawn="0"/>
          </p:nvSpPr>
          <p:spPr bwMode="auto">
            <a:xfrm>
              <a:off x="2055757" y="1967654"/>
              <a:ext cx="149" cy="109"/>
            </a:xfrm>
            <a:custGeom>
              <a:avLst/>
              <a:gdLst/>
              <a:ahLst/>
              <a:cxnLst/>
              <a:rect l="l" t="t" r="r" b="b"/>
              <a:pathLst>
                <a:path w="11" h="8" fill="norm" stroke="1"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12" name="Google Shape;5512;p63" hidden="0"/>
            <p:cNvSpPr/>
            <p:nvPr isPhoto="0" userDrawn="0"/>
          </p:nvSpPr>
          <p:spPr bwMode="auto">
            <a:xfrm>
              <a:off x="2153623" y="1945930"/>
              <a:ext cx="3720" cy="6381"/>
            </a:xfrm>
            <a:custGeom>
              <a:avLst/>
              <a:gdLst/>
              <a:ahLst/>
              <a:cxnLst/>
              <a:rect l="l" t="t" r="r" b="b"/>
              <a:pathLst>
                <a:path w="274" h="470" fill="norm" stroke="1"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13" name="Google Shape;5513;p63" hidden="0"/>
            <p:cNvSpPr/>
            <p:nvPr isPhoto="0" userDrawn="0"/>
          </p:nvSpPr>
          <p:spPr bwMode="auto">
            <a:xfrm>
              <a:off x="2113366" y="1953723"/>
              <a:ext cx="52776" cy="75260"/>
            </a:xfrm>
            <a:custGeom>
              <a:avLst/>
              <a:gdLst/>
              <a:ahLst/>
              <a:cxnLst/>
              <a:rect l="l" t="t" r="r" b="b"/>
              <a:pathLst>
                <a:path w="3887" h="5543" fill="norm" stroke="1"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14" name="Google Shape;5514;p63" hidden="0"/>
            <p:cNvSpPr/>
            <p:nvPr isPhoto="0" userDrawn="0"/>
          </p:nvSpPr>
          <p:spPr bwMode="auto">
            <a:xfrm>
              <a:off x="2165368" y="2023172"/>
              <a:ext cx="149" cy="244"/>
            </a:xfrm>
            <a:custGeom>
              <a:avLst/>
              <a:gdLst/>
              <a:ahLst/>
              <a:cxnLst/>
              <a:rect l="l" t="t" r="r" b="b"/>
              <a:pathLst>
                <a:path w="11" h="18" fill="norm" stroke="1"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15" name="Google Shape;5515;p63" hidden="0"/>
            <p:cNvSpPr/>
            <p:nvPr isPhoto="0" userDrawn="0"/>
          </p:nvSpPr>
          <p:spPr bwMode="auto">
            <a:xfrm>
              <a:off x="2165178" y="2022792"/>
              <a:ext cx="149" cy="339"/>
            </a:xfrm>
            <a:custGeom>
              <a:avLst/>
              <a:gdLst/>
              <a:ahLst/>
              <a:cxnLst/>
              <a:rect l="l" t="t" r="r" b="b"/>
              <a:pathLst>
                <a:path w="11" h="25" fill="norm" stroke="1"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16" name="Google Shape;5516;p63" hidden="0"/>
            <p:cNvSpPr/>
            <p:nvPr isPhoto="0" userDrawn="0"/>
          </p:nvSpPr>
          <p:spPr bwMode="auto">
            <a:xfrm>
              <a:off x="2159136" y="1988902"/>
              <a:ext cx="204" cy="299"/>
            </a:xfrm>
            <a:custGeom>
              <a:avLst/>
              <a:gdLst/>
              <a:ahLst/>
              <a:cxnLst/>
              <a:rect l="l" t="t" r="r" b="b"/>
              <a:pathLst>
                <a:path w="15" h="22" fill="norm" stroke="1"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17" name="Google Shape;5517;p63" hidden="0"/>
            <p:cNvSpPr/>
            <p:nvPr isPhoto="0" userDrawn="0"/>
          </p:nvSpPr>
          <p:spPr bwMode="auto">
            <a:xfrm>
              <a:off x="2158715" y="1989568"/>
              <a:ext cx="204" cy="244"/>
            </a:xfrm>
            <a:custGeom>
              <a:avLst/>
              <a:gdLst/>
              <a:ahLst/>
              <a:cxnLst/>
              <a:rect l="l" t="t" r="r" b="b"/>
              <a:pathLst>
                <a:path w="15" h="18" fill="norm" stroke="1"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18" name="Google Shape;5518;p63" hidden="0"/>
            <p:cNvSpPr/>
            <p:nvPr isPhoto="0" userDrawn="0"/>
          </p:nvSpPr>
          <p:spPr bwMode="auto">
            <a:xfrm>
              <a:off x="2158375" y="1990179"/>
              <a:ext cx="109" cy="258"/>
            </a:xfrm>
            <a:custGeom>
              <a:avLst/>
              <a:gdLst/>
              <a:ahLst/>
              <a:cxnLst/>
              <a:rect l="l" t="t" r="r" b="b"/>
              <a:pathLst>
                <a:path w="8" h="19" fill="norm" stroke="1"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19" name="Google Shape;5519;p63" hidden="0"/>
            <p:cNvSpPr/>
            <p:nvPr isPhoto="0" userDrawn="0"/>
          </p:nvSpPr>
          <p:spPr bwMode="auto">
            <a:xfrm>
              <a:off x="2159611" y="1988332"/>
              <a:ext cx="204" cy="299"/>
            </a:xfrm>
            <a:custGeom>
              <a:avLst/>
              <a:gdLst/>
              <a:ahLst/>
              <a:cxnLst/>
              <a:rect l="l" t="t" r="r" b="b"/>
              <a:pathLst>
                <a:path w="15" h="22" fill="norm" stroke="1"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20" name="Google Shape;5520;p63" hidden="0"/>
            <p:cNvSpPr/>
            <p:nvPr isPhoto="0" userDrawn="0"/>
          </p:nvSpPr>
          <p:spPr bwMode="auto">
            <a:xfrm>
              <a:off x="2161132" y="1986757"/>
              <a:ext cx="258" cy="258"/>
            </a:xfrm>
            <a:custGeom>
              <a:avLst/>
              <a:gdLst/>
              <a:ahLst/>
              <a:cxnLst/>
              <a:rect l="l" t="t" r="r" b="b"/>
              <a:pathLst>
                <a:path w="19" h="19" fill="norm" stroke="1"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21" name="Google Shape;5521;p63" hidden="0"/>
            <p:cNvSpPr/>
            <p:nvPr isPhoto="0" userDrawn="0"/>
          </p:nvSpPr>
          <p:spPr bwMode="auto">
            <a:xfrm>
              <a:off x="2160086" y="1987803"/>
              <a:ext cx="258" cy="258"/>
            </a:xfrm>
            <a:custGeom>
              <a:avLst/>
              <a:gdLst/>
              <a:ahLst/>
              <a:cxnLst/>
              <a:rect l="l" t="t" r="r" b="b"/>
              <a:pathLst>
                <a:path w="19" h="19" fill="norm" stroke="1"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22" name="Google Shape;5522;p63" hidden="0"/>
            <p:cNvSpPr/>
            <p:nvPr isPhoto="0" userDrawn="0"/>
          </p:nvSpPr>
          <p:spPr bwMode="auto">
            <a:xfrm>
              <a:off x="2165884" y="2023837"/>
              <a:ext cx="258" cy="204"/>
            </a:xfrm>
            <a:custGeom>
              <a:avLst/>
              <a:gdLst/>
              <a:ahLst/>
              <a:cxnLst/>
              <a:rect l="l" t="t" r="r" b="b"/>
              <a:pathLst>
                <a:path w="19" h="15" fill="norm" stroke="1"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23" name="Google Shape;5523;p63" hidden="0"/>
            <p:cNvSpPr/>
            <p:nvPr isPhoto="0" userDrawn="0"/>
          </p:nvSpPr>
          <p:spPr bwMode="auto">
            <a:xfrm>
              <a:off x="2160616" y="1987287"/>
              <a:ext cx="244" cy="244"/>
            </a:xfrm>
            <a:custGeom>
              <a:avLst/>
              <a:gdLst/>
              <a:ahLst/>
              <a:cxnLst/>
              <a:rect l="l" t="t" r="r" b="b"/>
              <a:pathLst>
                <a:path w="18" h="18" fill="norm" stroke="1"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24" name="Google Shape;5524;p63" hidden="0"/>
            <p:cNvSpPr/>
            <p:nvPr isPhoto="0" userDrawn="0"/>
          </p:nvSpPr>
          <p:spPr bwMode="auto">
            <a:xfrm>
              <a:off x="2165558" y="2023457"/>
              <a:ext cx="244" cy="299"/>
            </a:xfrm>
            <a:custGeom>
              <a:avLst/>
              <a:gdLst/>
              <a:ahLst/>
              <a:cxnLst/>
              <a:rect l="l" t="t" r="r" b="b"/>
              <a:pathLst>
                <a:path w="18" h="22" fill="norm" stroke="1"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25" name="Google Shape;5525;p63" hidden="0"/>
            <p:cNvSpPr/>
            <p:nvPr isPhoto="0" userDrawn="0"/>
          </p:nvSpPr>
          <p:spPr bwMode="auto">
            <a:xfrm>
              <a:off x="2157289" y="1953832"/>
              <a:ext cx="54" cy="855"/>
            </a:xfrm>
            <a:custGeom>
              <a:avLst/>
              <a:gdLst/>
              <a:ahLst/>
              <a:cxnLst/>
              <a:rect l="l" t="t" r="r" b="b"/>
              <a:pathLst>
                <a:path w="4" h="63" fill="norm" stroke="1"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26" name="Google Shape;5526;p63" hidden="0"/>
            <p:cNvSpPr/>
            <p:nvPr isPhoto="0" userDrawn="0"/>
          </p:nvSpPr>
          <p:spPr bwMode="auto">
            <a:xfrm>
              <a:off x="2157140" y="1954728"/>
              <a:ext cx="163" cy="869"/>
            </a:xfrm>
            <a:custGeom>
              <a:avLst/>
              <a:gdLst/>
              <a:ahLst/>
              <a:cxnLst/>
              <a:rect l="l" t="t" r="r" b="b"/>
              <a:pathLst>
                <a:path w="12" h="64" fill="norm" stroke="1"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27" name="Google Shape;5527;p63" hidden="0"/>
            <p:cNvSpPr/>
            <p:nvPr isPhoto="0" userDrawn="0"/>
          </p:nvSpPr>
          <p:spPr bwMode="auto">
            <a:xfrm>
              <a:off x="2157004" y="1951971"/>
              <a:ext cx="149" cy="339"/>
            </a:xfrm>
            <a:custGeom>
              <a:avLst/>
              <a:gdLst/>
              <a:ahLst/>
              <a:cxnLst/>
              <a:rect l="l" t="t" r="r" b="b"/>
              <a:pathLst>
                <a:path w="11" h="25" fill="norm" stroke="1"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28" name="Google Shape;5528;p63" hidden="0"/>
            <p:cNvSpPr/>
            <p:nvPr isPhoto="0" userDrawn="0"/>
          </p:nvSpPr>
          <p:spPr bwMode="auto">
            <a:xfrm>
              <a:off x="2115213" y="2000688"/>
              <a:ext cx="14" cy="109"/>
            </a:xfrm>
            <a:custGeom>
              <a:avLst/>
              <a:gdLst/>
              <a:ahLst/>
              <a:cxnLst/>
              <a:rect l="l" t="t" r="r" b="b"/>
              <a:pathLst>
                <a:path w="1" h="8" fill="norm" stroke="1"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29" name="Google Shape;5529;p63" hidden="0"/>
            <p:cNvSpPr/>
            <p:nvPr isPhoto="0" userDrawn="0"/>
          </p:nvSpPr>
          <p:spPr bwMode="auto">
            <a:xfrm>
              <a:off x="2124011" y="1992826"/>
              <a:ext cx="923" cy="27"/>
            </a:xfrm>
            <a:custGeom>
              <a:avLst/>
              <a:gdLst/>
              <a:ahLst/>
              <a:cxnLst/>
              <a:rect l="l" t="t" r="r" b="b"/>
              <a:pathLst>
                <a:path w="68" h="2" fill="norm" stroke="1"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30" name="Google Shape;5530;p63" hidden="0"/>
            <p:cNvSpPr/>
            <p:nvPr isPhoto="0" userDrawn="0"/>
          </p:nvSpPr>
          <p:spPr bwMode="auto">
            <a:xfrm>
              <a:off x="2153528" y="1947885"/>
              <a:ext cx="14" cy="244"/>
            </a:xfrm>
            <a:custGeom>
              <a:avLst/>
              <a:gdLst/>
              <a:ahLst/>
              <a:cxnLst/>
              <a:rect l="l" t="t" r="r" b="b"/>
              <a:pathLst>
                <a:path w="1" h="18" fill="norm" stroke="1"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31" name="Google Shape;5531;p63" hidden="0"/>
            <p:cNvSpPr/>
            <p:nvPr isPhoto="0" userDrawn="0"/>
          </p:nvSpPr>
          <p:spPr bwMode="auto">
            <a:xfrm>
              <a:off x="2153528" y="1947409"/>
              <a:ext cx="68" cy="339"/>
            </a:xfrm>
            <a:custGeom>
              <a:avLst/>
              <a:gdLst/>
              <a:ahLst/>
              <a:cxnLst/>
              <a:rect l="l" t="t" r="r" b="b"/>
              <a:pathLst>
                <a:path w="5" h="25" fill="norm" stroke="1"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32" name="Google Shape;5532;p63" hidden="0"/>
            <p:cNvSpPr/>
            <p:nvPr isPhoto="0" userDrawn="0"/>
          </p:nvSpPr>
          <p:spPr bwMode="auto">
            <a:xfrm>
              <a:off x="2153487" y="1948306"/>
              <a:ext cx="14" cy="258"/>
            </a:xfrm>
            <a:custGeom>
              <a:avLst/>
              <a:gdLst/>
              <a:ahLst/>
              <a:cxnLst/>
              <a:rect l="l" t="t" r="r" b="b"/>
              <a:pathLst>
                <a:path w="1" h="19" fill="norm" stroke="1"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33" name="Google Shape;5533;p63" hidden="0"/>
            <p:cNvSpPr/>
            <p:nvPr isPhoto="0" userDrawn="0"/>
          </p:nvSpPr>
          <p:spPr bwMode="auto">
            <a:xfrm>
              <a:off x="2153678" y="1946255"/>
              <a:ext cx="54" cy="394"/>
            </a:xfrm>
            <a:custGeom>
              <a:avLst/>
              <a:gdLst/>
              <a:ahLst/>
              <a:cxnLst/>
              <a:rect l="l" t="t" r="r" b="b"/>
              <a:pathLst>
                <a:path w="4" h="29" fill="norm" stroke="1"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34" name="Google Shape;5534;p63" hidden="0"/>
            <p:cNvSpPr/>
            <p:nvPr isPhoto="0" userDrawn="0"/>
          </p:nvSpPr>
          <p:spPr bwMode="auto">
            <a:xfrm>
              <a:off x="2153583" y="1946785"/>
              <a:ext cx="54" cy="489"/>
            </a:xfrm>
            <a:custGeom>
              <a:avLst/>
              <a:gdLst/>
              <a:ahLst/>
              <a:cxnLst/>
              <a:rect l="l" t="t" r="r" b="b"/>
              <a:pathLst>
                <a:path w="4" h="36" fill="norm" stroke="1"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35" name="Google Shape;5535;p63" hidden="0"/>
            <p:cNvSpPr/>
            <p:nvPr isPhoto="0" userDrawn="0"/>
          </p:nvSpPr>
          <p:spPr bwMode="auto">
            <a:xfrm>
              <a:off x="2153718" y="1945875"/>
              <a:ext cx="68" cy="204"/>
            </a:xfrm>
            <a:custGeom>
              <a:avLst/>
              <a:gdLst/>
              <a:ahLst/>
              <a:cxnLst/>
              <a:rect l="l" t="t" r="r" b="b"/>
              <a:pathLst>
                <a:path w="5" h="15" fill="norm" stroke="1"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36" name="Google Shape;5536;p63" hidden="0"/>
            <p:cNvSpPr/>
            <p:nvPr isPhoto="0" userDrawn="0"/>
          </p:nvSpPr>
          <p:spPr bwMode="auto">
            <a:xfrm>
              <a:off x="2155959" y="1951116"/>
              <a:ext cx="394" cy="204"/>
            </a:xfrm>
            <a:custGeom>
              <a:avLst/>
              <a:gdLst/>
              <a:ahLst/>
              <a:cxnLst/>
              <a:rect l="l" t="t" r="r" b="b"/>
              <a:pathLst>
                <a:path w="29" h="15" fill="norm" stroke="1"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37" name="Google Shape;5537;p63" hidden="0"/>
            <p:cNvSpPr/>
            <p:nvPr isPhoto="0" userDrawn="0"/>
          </p:nvSpPr>
          <p:spPr bwMode="auto">
            <a:xfrm>
              <a:off x="2156760" y="1951591"/>
              <a:ext cx="204" cy="339"/>
            </a:xfrm>
            <a:custGeom>
              <a:avLst/>
              <a:gdLst/>
              <a:ahLst/>
              <a:cxnLst/>
              <a:rect l="l" t="t" r="r" b="b"/>
              <a:pathLst>
                <a:path w="15" h="25" fill="norm" stroke="1"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38" name="Google Shape;5538;p63" hidden="0"/>
            <p:cNvSpPr/>
            <p:nvPr isPhoto="0" userDrawn="0"/>
          </p:nvSpPr>
          <p:spPr bwMode="auto">
            <a:xfrm>
              <a:off x="2115172" y="2000918"/>
              <a:ext cx="14" cy="109"/>
            </a:xfrm>
            <a:custGeom>
              <a:avLst/>
              <a:gdLst/>
              <a:ahLst/>
              <a:cxnLst/>
              <a:rect l="l" t="t" r="r" b="b"/>
              <a:pathLst>
                <a:path w="1" h="8" fill="norm" stroke="1"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39" name="Google Shape;5539;p63" hidden="0"/>
            <p:cNvSpPr/>
            <p:nvPr isPhoto="0" userDrawn="0"/>
          </p:nvSpPr>
          <p:spPr bwMode="auto">
            <a:xfrm>
              <a:off x="2153487" y="1948645"/>
              <a:ext cx="14" cy="299"/>
            </a:xfrm>
            <a:custGeom>
              <a:avLst/>
              <a:gdLst/>
              <a:ahLst/>
              <a:cxnLst/>
              <a:rect l="l" t="t" r="r" b="b"/>
              <a:pathLst>
                <a:path w="1" h="22" fill="norm" stroke="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40" name="Google Shape;5540;p63" hidden="0"/>
            <p:cNvSpPr/>
            <p:nvPr isPhoto="0" userDrawn="0"/>
          </p:nvSpPr>
          <p:spPr bwMode="auto">
            <a:xfrm>
              <a:off x="2156434" y="1951347"/>
              <a:ext cx="299" cy="258"/>
            </a:xfrm>
            <a:custGeom>
              <a:avLst/>
              <a:gdLst/>
              <a:ahLst/>
              <a:cxnLst/>
              <a:rect l="l" t="t" r="r" b="b"/>
              <a:pathLst>
                <a:path w="22" h="19" fill="norm" stroke="1"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41" name="Google Shape;5541;p63" hidden="0"/>
            <p:cNvSpPr/>
            <p:nvPr isPhoto="0" userDrawn="0"/>
          </p:nvSpPr>
          <p:spPr bwMode="auto">
            <a:xfrm>
              <a:off x="2113597" y="2006825"/>
              <a:ext cx="109" cy="204"/>
            </a:xfrm>
            <a:custGeom>
              <a:avLst/>
              <a:gdLst/>
              <a:ahLst/>
              <a:cxnLst/>
              <a:rect l="l" t="t" r="r" b="b"/>
              <a:pathLst>
                <a:path w="8" h="15" fill="norm" stroke="1"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42" name="Google Shape;5542;p63" hidden="0"/>
            <p:cNvSpPr/>
            <p:nvPr isPhoto="0" userDrawn="0"/>
          </p:nvSpPr>
          <p:spPr bwMode="auto">
            <a:xfrm>
              <a:off x="2114506" y="2003824"/>
              <a:ext cx="54" cy="244"/>
            </a:xfrm>
            <a:custGeom>
              <a:avLst/>
              <a:gdLst/>
              <a:ahLst/>
              <a:cxnLst/>
              <a:rect l="l" t="t" r="r" b="b"/>
              <a:pathLst>
                <a:path w="4" h="18" fill="norm" stroke="1"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43" name="Google Shape;5543;p63" hidden="0"/>
            <p:cNvSpPr/>
            <p:nvPr isPhoto="0" userDrawn="0"/>
          </p:nvSpPr>
          <p:spPr bwMode="auto">
            <a:xfrm>
              <a:off x="2115117" y="2001204"/>
              <a:ext cx="14" cy="163"/>
            </a:xfrm>
            <a:custGeom>
              <a:avLst/>
              <a:gdLst/>
              <a:ahLst/>
              <a:cxnLst/>
              <a:rect l="l" t="t" r="r" b="b"/>
              <a:pathLst>
                <a:path w="1" h="12" fill="norm" stroke="1"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44" name="Google Shape;5544;p63" hidden="0"/>
            <p:cNvSpPr/>
            <p:nvPr isPhoto="0" userDrawn="0"/>
          </p:nvSpPr>
          <p:spPr bwMode="auto">
            <a:xfrm>
              <a:off x="2113977" y="2005534"/>
              <a:ext cx="109" cy="258"/>
            </a:xfrm>
            <a:custGeom>
              <a:avLst/>
              <a:gdLst/>
              <a:ahLst/>
              <a:cxnLst/>
              <a:rect l="l" t="t" r="r" b="b"/>
              <a:pathLst>
                <a:path w="8" h="19" fill="norm" stroke="1"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45" name="Google Shape;5545;p63" hidden="0"/>
            <p:cNvSpPr/>
            <p:nvPr isPhoto="0" userDrawn="0"/>
          </p:nvSpPr>
          <p:spPr bwMode="auto">
            <a:xfrm>
              <a:off x="2114602" y="2003254"/>
              <a:ext cx="109" cy="244"/>
            </a:xfrm>
            <a:custGeom>
              <a:avLst/>
              <a:gdLst/>
              <a:ahLst/>
              <a:cxnLst/>
              <a:rect l="l" t="t" r="r" b="b"/>
              <a:pathLst>
                <a:path w="8" h="18" fill="norm" stroke="1"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46" name="Google Shape;5546;p63" hidden="0"/>
            <p:cNvSpPr/>
            <p:nvPr isPhoto="0" userDrawn="0"/>
          </p:nvSpPr>
          <p:spPr bwMode="auto">
            <a:xfrm>
              <a:off x="2114221" y="2004924"/>
              <a:ext cx="54" cy="299"/>
            </a:xfrm>
            <a:custGeom>
              <a:avLst/>
              <a:gdLst/>
              <a:ahLst/>
              <a:cxnLst/>
              <a:rect l="l" t="t" r="r" b="b"/>
              <a:pathLst>
                <a:path w="4" h="22" fill="norm" stroke="1"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47" name="Google Shape;5547;p63" hidden="0"/>
            <p:cNvSpPr/>
            <p:nvPr isPhoto="0" userDrawn="0"/>
          </p:nvSpPr>
          <p:spPr bwMode="auto">
            <a:xfrm>
              <a:off x="2113787" y="2006158"/>
              <a:ext cx="109" cy="244"/>
            </a:xfrm>
            <a:custGeom>
              <a:avLst/>
              <a:gdLst/>
              <a:ahLst/>
              <a:cxnLst/>
              <a:rect l="l" t="t" r="r" b="b"/>
              <a:pathLst>
                <a:path w="8" h="18" fill="norm" stroke="1"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48" name="Google Shape;5548;p63" hidden="0"/>
            <p:cNvSpPr/>
            <p:nvPr isPhoto="0" userDrawn="0"/>
          </p:nvSpPr>
          <p:spPr bwMode="auto">
            <a:xfrm>
              <a:off x="2114316" y="2004353"/>
              <a:ext cx="109" cy="244"/>
            </a:xfrm>
            <a:custGeom>
              <a:avLst/>
              <a:gdLst/>
              <a:ahLst/>
              <a:cxnLst/>
              <a:rect l="l" t="t" r="r" b="b"/>
              <a:pathLst>
                <a:path w="8" h="18" fill="norm" stroke="1"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49" name="Google Shape;5549;p63" hidden="0"/>
            <p:cNvSpPr/>
            <p:nvPr isPhoto="0" userDrawn="0"/>
          </p:nvSpPr>
          <p:spPr bwMode="auto">
            <a:xfrm>
              <a:off x="2114982" y="2001923"/>
              <a:ext cx="14" cy="204"/>
            </a:xfrm>
            <a:custGeom>
              <a:avLst/>
              <a:gdLst/>
              <a:ahLst/>
              <a:cxnLst/>
              <a:rect l="l" t="t" r="r" b="b"/>
              <a:pathLst>
                <a:path w="1" h="15" fill="norm" stroke="1"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50" name="Google Shape;5550;p63" hidden="0"/>
            <p:cNvSpPr/>
            <p:nvPr isPhoto="0" userDrawn="0"/>
          </p:nvSpPr>
          <p:spPr bwMode="auto">
            <a:xfrm>
              <a:off x="2114737" y="2002779"/>
              <a:ext cx="68" cy="244"/>
            </a:xfrm>
            <a:custGeom>
              <a:avLst/>
              <a:gdLst/>
              <a:ahLst/>
              <a:cxnLst/>
              <a:rect l="l" t="t" r="r" b="b"/>
              <a:pathLst>
                <a:path w="5" h="18" fill="norm" stroke="1"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51" name="Google Shape;5551;p63" hidden="0"/>
            <p:cNvSpPr/>
            <p:nvPr isPhoto="0" userDrawn="0"/>
          </p:nvSpPr>
          <p:spPr bwMode="auto">
            <a:xfrm>
              <a:off x="2114832" y="2002344"/>
              <a:ext cx="68" cy="204"/>
            </a:xfrm>
            <a:custGeom>
              <a:avLst/>
              <a:gdLst/>
              <a:ahLst/>
              <a:cxnLst/>
              <a:rect l="l" t="t" r="r" b="b"/>
              <a:pathLst>
                <a:path w="5" h="15" fill="norm" stroke="1"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52" name="Google Shape;5552;p63" hidden="0"/>
            <p:cNvSpPr/>
            <p:nvPr isPhoto="0" userDrawn="0"/>
          </p:nvSpPr>
          <p:spPr bwMode="auto">
            <a:xfrm>
              <a:off x="2113366" y="2007490"/>
              <a:ext cx="54" cy="204"/>
            </a:xfrm>
            <a:custGeom>
              <a:avLst/>
              <a:gdLst/>
              <a:ahLst/>
              <a:cxnLst/>
              <a:rect l="l" t="t" r="r" b="b"/>
              <a:pathLst>
                <a:path w="4" h="15" fill="norm" stroke="1"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53" name="Google Shape;5553;p63" hidden="0"/>
            <p:cNvSpPr/>
            <p:nvPr isPhoto="0" userDrawn="0"/>
          </p:nvSpPr>
          <p:spPr bwMode="auto">
            <a:xfrm>
              <a:off x="2115022" y="2001543"/>
              <a:ext cx="68" cy="204"/>
            </a:xfrm>
            <a:custGeom>
              <a:avLst/>
              <a:gdLst/>
              <a:ahLst/>
              <a:cxnLst/>
              <a:rect l="l" t="t" r="r" b="b"/>
              <a:pathLst>
                <a:path w="5" h="15" fill="norm" stroke="1"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54" name="Google Shape;5554;p63" hidden="0"/>
            <p:cNvSpPr/>
            <p:nvPr isPhoto="0" userDrawn="0"/>
          </p:nvSpPr>
          <p:spPr bwMode="auto">
            <a:xfrm>
              <a:off x="1985928" y="1964599"/>
              <a:ext cx="43217" cy="44466"/>
            </a:xfrm>
            <a:custGeom>
              <a:avLst/>
              <a:gdLst/>
              <a:ahLst/>
              <a:cxnLst/>
              <a:rect l="l" t="t" r="r" b="b"/>
              <a:pathLst>
                <a:path w="3183" h="3275" fill="norm" stroke="1"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55" name="Google Shape;5555;p63" hidden="0"/>
            <p:cNvSpPr/>
            <p:nvPr isPhoto="0" userDrawn="0"/>
          </p:nvSpPr>
          <p:spPr bwMode="auto">
            <a:xfrm>
              <a:off x="2025044" y="1961747"/>
              <a:ext cx="29585" cy="45417"/>
            </a:xfrm>
            <a:custGeom>
              <a:avLst/>
              <a:gdLst/>
              <a:ahLst/>
              <a:cxnLst/>
              <a:rect l="l" t="t" r="r" b="b"/>
              <a:pathLst>
                <a:path w="2179" h="3345" fill="norm" stroke="1"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56" name="Google Shape;5556;p63" hidden="0"/>
            <p:cNvSpPr/>
            <p:nvPr isPhoto="0" userDrawn="0"/>
          </p:nvSpPr>
          <p:spPr bwMode="auto">
            <a:xfrm>
              <a:off x="2053760" y="1996316"/>
              <a:ext cx="109" cy="244"/>
            </a:xfrm>
            <a:custGeom>
              <a:avLst/>
              <a:gdLst/>
              <a:ahLst/>
              <a:cxnLst/>
              <a:rect l="l" t="t" r="r" b="b"/>
              <a:pathLst>
                <a:path w="8" h="18" fill="norm" stroke="1"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57" name="Google Shape;5557;p63" hidden="0"/>
            <p:cNvSpPr/>
            <p:nvPr isPhoto="0" userDrawn="0"/>
          </p:nvSpPr>
          <p:spPr bwMode="auto">
            <a:xfrm>
              <a:off x="2053516" y="1995786"/>
              <a:ext cx="109" cy="258"/>
            </a:xfrm>
            <a:custGeom>
              <a:avLst/>
              <a:gdLst/>
              <a:ahLst/>
              <a:cxnLst/>
              <a:rect l="l" t="t" r="r" b="b"/>
              <a:pathLst>
                <a:path w="8" h="19" fill="norm" stroke="1"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58" name="Google Shape;5558;p63" hidden="0"/>
            <p:cNvSpPr/>
            <p:nvPr isPhoto="0" userDrawn="0"/>
          </p:nvSpPr>
          <p:spPr bwMode="auto">
            <a:xfrm>
              <a:off x="2052905" y="1993980"/>
              <a:ext cx="54" cy="204"/>
            </a:xfrm>
            <a:custGeom>
              <a:avLst/>
              <a:gdLst/>
              <a:ahLst/>
              <a:cxnLst/>
              <a:rect l="l" t="t" r="r" b="b"/>
              <a:pathLst>
                <a:path w="4" h="15" fill="norm" stroke="1"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59" name="Google Shape;5559;p63" hidden="0"/>
            <p:cNvSpPr/>
            <p:nvPr isPhoto="0" userDrawn="0"/>
          </p:nvSpPr>
          <p:spPr bwMode="auto">
            <a:xfrm>
              <a:off x="2053326" y="1995175"/>
              <a:ext cx="68" cy="244"/>
            </a:xfrm>
            <a:custGeom>
              <a:avLst/>
              <a:gdLst/>
              <a:ahLst/>
              <a:cxnLst/>
              <a:rect l="l" t="t" r="r" b="b"/>
              <a:pathLst>
                <a:path w="5" h="18" fill="norm" stroke="1"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60" name="Google Shape;5560;p63" hidden="0"/>
            <p:cNvSpPr/>
            <p:nvPr isPhoto="0" userDrawn="0"/>
          </p:nvSpPr>
          <p:spPr bwMode="auto">
            <a:xfrm>
              <a:off x="2053095" y="1994605"/>
              <a:ext cx="109" cy="244"/>
            </a:xfrm>
            <a:custGeom>
              <a:avLst/>
              <a:gdLst/>
              <a:ahLst/>
              <a:cxnLst/>
              <a:rect l="l" t="t" r="r" b="b"/>
              <a:pathLst>
                <a:path w="8" h="18" fill="norm" stroke="1"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61" name="Google Shape;5561;p63" hidden="0"/>
            <p:cNvSpPr/>
            <p:nvPr isPhoto="0" userDrawn="0"/>
          </p:nvSpPr>
          <p:spPr bwMode="auto">
            <a:xfrm>
              <a:off x="2054276" y="1997497"/>
              <a:ext cx="109" cy="258"/>
            </a:xfrm>
            <a:custGeom>
              <a:avLst/>
              <a:gdLst/>
              <a:ahLst/>
              <a:cxnLst/>
              <a:rect l="l" t="t" r="r" b="b"/>
              <a:pathLst>
                <a:path w="8" h="19" fill="norm" stroke="1"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62" name="Google Shape;5562;p63" hidden="0"/>
            <p:cNvSpPr/>
            <p:nvPr isPhoto="0" userDrawn="0"/>
          </p:nvSpPr>
          <p:spPr bwMode="auto">
            <a:xfrm>
              <a:off x="2053991" y="1996927"/>
              <a:ext cx="163" cy="299"/>
            </a:xfrm>
            <a:custGeom>
              <a:avLst/>
              <a:gdLst/>
              <a:ahLst/>
              <a:cxnLst/>
              <a:rect l="l" t="t" r="r" b="b"/>
              <a:pathLst>
                <a:path w="12" h="22" fill="norm" stroke="1"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63" name="Google Shape;5563;p63" hidden="0"/>
            <p:cNvSpPr/>
            <p:nvPr isPhoto="0" userDrawn="0"/>
          </p:nvSpPr>
          <p:spPr bwMode="auto">
            <a:xfrm>
              <a:off x="2054467" y="1997931"/>
              <a:ext cx="109" cy="204"/>
            </a:xfrm>
            <a:custGeom>
              <a:avLst/>
              <a:gdLst/>
              <a:ahLst/>
              <a:cxnLst/>
              <a:rect l="l" t="t" r="r" b="b"/>
              <a:pathLst>
                <a:path w="8" h="15" fill="norm" stroke="1"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64" name="Google Shape;5564;p63" hidden="0"/>
            <p:cNvSpPr/>
            <p:nvPr isPhoto="0" userDrawn="0"/>
          </p:nvSpPr>
          <p:spPr bwMode="auto">
            <a:xfrm>
              <a:off x="2048004" y="1965087"/>
              <a:ext cx="14" cy="54"/>
            </a:xfrm>
            <a:custGeom>
              <a:avLst/>
              <a:gdLst/>
              <a:ahLst/>
              <a:cxnLst/>
              <a:rect l="l" t="t" r="r" b="b"/>
              <a:pathLst>
                <a:path w="1" h="4" fill="norm" stroke="1"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65" name="Google Shape;5565;p63" hidden="0"/>
            <p:cNvSpPr/>
            <p:nvPr isPhoto="0" userDrawn="0"/>
          </p:nvSpPr>
          <p:spPr bwMode="auto">
            <a:xfrm>
              <a:off x="2047909" y="1964897"/>
              <a:ext cx="14" cy="54"/>
            </a:xfrm>
            <a:custGeom>
              <a:avLst/>
              <a:gdLst/>
              <a:ahLst/>
              <a:cxnLst/>
              <a:rect l="l" t="t" r="r" b="b"/>
              <a:pathLst>
                <a:path w="1" h="4" fill="norm" stroke="1"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66" name="Google Shape;5566;p63" hidden="0"/>
            <p:cNvSpPr/>
            <p:nvPr isPhoto="0" userDrawn="0"/>
          </p:nvSpPr>
          <p:spPr bwMode="auto">
            <a:xfrm>
              <a:off x="2048343" y="1965563"/>
              <a:ext cx="54" cy="54"/>
            </a:xfrm>
            <a:custGeom>
              <a:avLst/>
              <a:gdLst/>
              <a:ahLst/>
              <a:cxnLst/>
              <a:rect l="l" t="t" r="r" b="b"/>
              <a:pathLst>
                <a:path w="4" h="4" fill="norm" stroke="1"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67" name="Google Shape;5567;p63" hidden="0"/>
            <p:cNvSpPr/>
            <p:nvPr isPhoto="0" userDrawn="0"/>
          </p:nvSpPr>
          <p:spPr bwMode="auto">
            <a:xfrm>
              <a:off x="2049620" y="1975691"/>
              <a:ext cx="679" cy="4521"/>
            </a:xfrm>
            <a:custGeom>
              <a:avLst/>
              <a:gdLst/>
              <a:ahLst/>
              <a:cxnLst/>
              <a:rect l="l" t="t" r="r" b="b"/>
              <a:pathLst>
                <a:path w="50" h="333" fill="norm" stroke="1"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68" name="Google Shape;5568;p63" hidden="0"/>
            <p:cNvSpPr/>
            <p:nvPr isPhoto="0" userDrawn="0"/>
          </p:nvSpPr>
          <p:spPr bwMode="auto">
            <a:xfrm>
              <a:off x="2052376" y="1991849"/>
              <a:ext cx="68" cy="244"/>
            </a:xfrm>
            <a:custGeom>
              <a:avLst/>
              <a:gdLst/>
              <a:ahLst/>
              <a:cxnLst/>
              <a:rect l="l" t="t" r="r" b="b"/>
              <a:pathLst>
                <a:path w="5" h="18" fill="norm" stroke="1"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69" name="Google Shape;5569;p63" hidden="0"/>
            <p:cNvSpPr/>
            <p:nvPr isPhoto="0" userDrawn="0"/>
          </p:nvSpPr>
          <p:spPr bwMode="auto">
            <a:xfrm>
              <a:off x="2047393" y="1963472"/>
              <a:ext cx="14" cy="109"/>
            </a:xfrm>
            <a:custGeom>
              <a:avLst/>
              <a:gdLst/>
              <a:ahLst/>
              <a:cxnLst/>
              <a:rect l="l" t="t" r="r" b="b"/>
              <a:pathLst>
                <a:path w="1" h="8" fill="norm" stroke="1"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70" name="Google Shape;5570;p63" hidden="0"/>
            <p:cNvSpPr/>
            <p:nvPr isPhoto="0" userDrawn="0"/>
          </p:nvSpPr>
          <p:spPr bwMode="auto">
            <a:xfrm>
              <a:off x="2047773" y="1964612"/>
              <a:ext cx="54" cy="109"/>
            </a:xfrm>
            <a:custGeom>
              <a:avLst/>
              <a:gdLst/>
              <a:ahLst/>
              <a:cxnLst/>
              <a:rect l="l" t="t" r="r" b="b"/>
              <a:pathLst>
                <a:path w="4" h="8" fill="norm" stroke="1"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71" name="Google Shape;5571;p63" hidden="0"/>
            <p:cNvSpPr/>
            <p:nvPr isPhoto="0" userDrawn="0"/>
          </p:nvSpPr>
          <p:spPr bwMode="auto">
            <a:xfrm>
              <a:off x="2047529" y="1963947"/>
              <a:ext cx="14" cy="109"/>
            </a:xfrm>
            <a:custGeom>
              <a:avLst/>
              <a:gdLst/>
              <a:ahLst/>
              <a:cxnLst/>
              <a:rect l="l" t="t" r="r" b="b"/>
              <a:pathLst>
                <a:path w="1" h="8" fill="norm" stroke="1"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72" name="Google Shape;5572;p63" hidden="0"/>
            <p:cNvSpPr/>
            <p:nvPr isPhoto="0" userDrawn="0"/>
          </p:nvSpPr>
          <p:spPr bwMode="auto">
            <a:xfrm>
              <a:off x="2047678" y="1964273"/>
              <a:ext cx="14" cy="109"/>
            </a:xfrm>
            <a:custGeom>
              <a:avLst/>
              <a:gdLst/>
              <a:ahLst/>
              <a:cxnLst/>
              <a:rect l="l" t="t" r="r" b="b"/>
              <a:pathLst>
                <a:path w="1" h="8" fill="norm" stroke="1"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73" name="Google Shape;5573;p63" hidden="0"/>
            <p:cNvSpPr/>
            <p:nvPr isPhoto="0" userDrawn="0"/>
          </p:nvSpPr>
          <p:spPr bwMode="auto">
            <a:xfrm>
              <a:off x="2052281" y="1991224"/>
              <a:ext cx="68" cy="258"/>
            </a:xfrm>
            <a:custGeom>
              <a:avLst/>
              <a:gdLst/>
              <a:ahLst/>
              <a:cxnLst/>
              <a:rect l="l" t="t" r="r" b="b"/>
              <a:pathLst>
                <a:path w="5" h="19" fill="norm" stroke="1"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74" name="Google Shape;5574;p63" hidden="0"/>
            <p:cNvSpPr/>
            <p:nvPr isPhoto="0" userDrawn="0"/>
          </p:nvSpPr>
          <p:spPr bwMode="auto">
            <a:xfrm>
              <a:off x="2048153" y="1965318"/>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75" name="Google Shape;5575;p63" hidden="0"/>
            <p:cNvSpPr/>
            <p:nvPr isPhoto="0" userDrawn="0"/>
          </p:nvSpPr>
          <p:spPr bwMode="auto">
            <a:xfrm>
              <a:off x="2048438" y="1965658"/>
              <a:ext cx="54" cy="54"/>
            </a:xfrm>
            <a:custGeom>
              <a:avLst/>
              <a:gdLst/>
              <a:ahLst/>
              <a:cxnLst/>
              <a:rect l="l" t="t" r="r" b="b"/>
              <a:pathLst>
                <a:path w="4" h="4" fill="norm" stroke="1"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76" name="Google Shape;5576;p63" hidden="0"/>
            <p:cNvSpPr/>
            <p:nvPr isPhoto="0" userDrawn="0"/>
          </p:nvSpPr>
          <p:spPr bwMode="auto">
            <a:xfrm>
              <a:off x="2047298" y="1962942"/>
              <a:ext cx="14" cy="163"/>
            </a:xfrm>
            <a:custGeom>
              <a:avLst/>
              <a:gdLst/>
              <a:ahLst/>
              <a:cxnLst/>
              <a:rect l="l" t="t" r="r" b="b"/>
              <a:pathLst>
                <a:path w="1" h="12" fill="norm" stroke="1"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77" name="Google Shape;5577;p63" hidden="0"/>
            <p:cNvSpPr/>
            <p:nvPr isPhoto="0" userDrawn="0"/>
          </p:nvSpPr>
          <p:spPr bwMode="auto">
            <a:xfrm>
              <a:off x="2052661" y="1993179"/>
              <a:ext cx="68" cy="204"/>
            </a:xfrm>
            <a:custGeom>
              <a:avLst/>
              <a:gdLst/>
              <a:ahLst/>
              <a:cxnLst/>
              <a:rect l="l" t="t" r="r" b="b"/>
              <a:pathLst>
                <a:path w="5" h="15" fill="norm" stroke="1"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78" name="Google Shape;5578;p63" hidden="0"/>
            <p:cNvSpPr/>
            <p:nvPr isPhoto="0" userDrawn="0"/>
          </p:nvSpPr>
          <p:spPr bwMode="auto">
            <a:xfrm>
              <a:off x="2048574" y="1965753"/>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79" name="Google Shape;5579;p63" hidden="0"/>
            <p:cNvSpPr/>
            <p:nvPr isPhoto="0" userDrawn="0"/>
          </p:nvSpPr>
          <p:spPr bwMode="auto">
            <a:xfrm>
              <a:off x="2052525" y="1992514"/>
              <a:ext cx="54" cy="204"/>
            </a:xfrm>
            <a:custGeom>
              <a:avLst/>
              <a:gdLst/>
              <a:ahLst/>
              <a:cxnLst/>
              <a:rect l="l" t="t" r="r" b="b"/>
              <a:pathLst>
                <a:path w="4" h="15" fill="norm" stroke="1"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80" name="Google Shape;5580;p63" hidden="0"/>
            <p:cNvSpPr/>
            <p:nvPr isPhoto="0" userDrawn="0"/>
          </p:nvSpPr>
          <p:spPr bwMode="auto">
            <a:xfrm>
              <a:off x="2047149" y="1962426"/>
              <a:ext cx="68" cy="204"/>
            </a:xfrm>
            <a:custGeom>
              <a:avLst/>
              <a:gdLst/>
              <a:ahLst/>
              <a:cxnLst/>
              <a:rect l="l" t="t" r="r" b="b"/>
              <a:pathLst>
                <a:path w="5" h="15" fill="norm" stroke="1"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81" name="Google Shape;5581;p63" hidden="0"/>
            <p:cNvSpPr/>
            <p:nvPr isPhoto="0" userDrawn="0"/>
          </p:nvSpPr>
          <p:spPr bwMode="auto">
            <a:xfrm>
              <a:off x="2052186" y="1990654"/>
              <a:ext cx="68" cy="204"/>
            </a:xfrm>
            <a:custGeom>
              <a:avLst/>
              <a:gdLst/>
              <a:ahLst/>
              <a:cxnLst/>
              <a:rect l="l" t="t" r="r" b="b"/>
              <a:pathLst>
                <a:path w="5" h="15" fill="norm" stroke="1"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82" name="Google Shape;5582;p63" hidden="0"/>
            <p:cNvSpPr/>
            <p:nvPr isPhoto="0" userDrawn="0"/>
          </p:nvSpPr>
          <p:spPr bwMode="auto">
            <a:xfrm>
              <a:off x="2048248" y="1965468"/>
              <a:ext cx="54" cy="54"/>
            </a:xfrm>
            <a:custGeom>
              <a:avLst/>
              <a:gdLst/>
              <a:ahLst/>
              <a:cxnLst/>
              <a:rect l="l" t="t" r="r" b="b"/>
              <a:pathLst>
                <a:path w="4" h="4" fill="norm" stroke="1"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83" name="Google Shape;5583;p63" hidden="0"/>
            <p:cNvSpPr/>
            <p:nvPr isPhoto="0" userDrawn="0"/>
          </p:nvSpPr>
          <p:spPr bwMode="auto">
            <a:xfrm>
              <a:off x="2030081" y="1976927"/>
              <a:ext cx="68" cy="339"/>
            </a:xfrm>
            <a:custGeom>
              <a:avLst/>
              <a:gdLst/>
              <a:ahLst/>
              <a:cxnLst/>
              <a:rect l="l" t="t" r="r" b="b"/>
              <a:pathLst>
                <a:path w="5" h="25" fill="norm" stroke="1"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84" name="Google Shape;5584;p63" hidden="0"/>
            <p:cNvSpPr/>
            <p:nvPr isPhoto="0" userDrawn="0"/>
          </p:nvSpPr>
          <p:spPr bwMode="auto">
            <a:xfrm>
              <a:off x="2028520" y="2004014"/>
              <a:ext cx="14" cy="204"/>
            </a:xfrm>
            <a:custGeom>
              <a:avLst/>
              <a:gdLst/>
              <a:ahLst/>
              <a:cxnLst/>
              <a:rect l="l" t="t" r="r" b="b"/>
              <a:pathLst>
                <a:path w="1" h="15" fill="norm" stroke="1"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85" name="Google Shape;5585;p63" hidden="0"/>
            <p:cNvSpPr/>
            <p:nvPr isPhoto="0" userDrawn="0"/>
          </p:nvSpPr>
          <p:spPr bwMode="auto">
            <a:xfrm>
              <a:off x="2029756" y="1975203"/>
              <a:ext cx="109" cy="394"/>
            </a:xfrm>
            <a:custGeom>
              <a:avLst/>
              <a:gdLst/>
              <a:ahLst/>
              <a:cxnLst/>
              <a:rect l="l" t="t" r="r" b="b"/>
              <a:pathLst>
                <a:path w="8" h="29" fill="norm" stroke="1"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86" name="Google Shape;5586;p63" hidden="0"/>
            <p:cNvSpPr/>
            <p:nvPr isPhoto="0" userDrawn="0"/>
          </p:nvSpPr>
          <p:spPr bwMode="auto">
            <a:xfrm>
              <a:off x="2028520" y="2002969"/>
              <a:ext cx="14" cy="204"/>
            </a:xfrm>
            <a:custGeom>
              <a:avLst/>
              <a:gdLst/>
              <a:ahLst/>
              <a:cxnLst/>
              <a:rect l="l" t="t" r="r" b="b"/>
              <a:pathLst>
                <a:path w="1" h="15" fill="norm" stroke="1"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87" name="Google Shape;5587;p63" hidden="0"/>
            <p:cNvSpPr/>
            <p:nvPr isPhoto="0" userDrawn="0"/>
          </p:nvSpPr>
          <p:spPr bwMode="auto">
            <a:xfrm>
              <a:off x="2028561" y="2003444"/>
              <a:ext cx="14" cy="204"/>
            </a:xfrm>
            <a:custGeom>
              <a:avLst/>
              <a:gdLst/>
              <a:ahLst/>
              <a:cxnLst/>
              <a:rect l="l" t="t" r="r" b="b"/>
              <a:pathLst>
                <a:path w="1" h="15" fill="norm" stroke="1"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88" name="Google Shape;5588;p63" hidden="0"/>
            <p:cNvSpPr/>
            <p:nvPr isPhoto="0" userDrawn="0"/>
          </p:nvSpPr>
          <p:spPr bwMode="auto">
            <a:xfrm>
              <a:off x="2028262" y="2002195"/>
              <a:ext cx="81" cy="122"/>
            </a:xfrm>
            <a:custGeom>
              <a:avLst/>
              <a:gdLst/>
              <a:ahLst/>
              <a:cxnLst/>
              <a:rect l="l" t="t" r="r" b="b"/>
              <a:pathLst>
                <a:path w="6" h="9" fill="norm" stroke="1"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89" name="Google Shape;5589;p63" hidden="0"/>
            <p:cNvSpPr/>
            <p:nvPr isPhoto="0" userDrawn="0"/>
          </p:nvSpPr>
          <p:spPr bwMode="auto">
            <a:xfrm>
              <a:off x="2028425" y="2002534"/>
              <a:ext cx="54" cy="204"/>
            </a:xfrm>
            <a:custGeom>
              <a:avLst/>
              <a:gdLst/>
              <a:ahLst/>
              <a:cxnLst/>
              <a:rect l="l" t="t" r="r" b="b"/>
              <a:pathLst>
                <a:path w="4" h="15" fill="norm" stroke="1"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90" name="Google Shape;5590;p63" hidden="0"/>
            <p:cNvSpPr/>
            <p:nvPr isPhoto="0" userDrawn="0"/>
          </p:nvSpPr>
          <p:spPr bwMode="auto">
            <a:xfrm>
              <a:off x="2030230" y="1977728"/>
              <a:ext cx="54" cy="353"/>
            </a:xfrm>
            <a:custGeom>
              <a:avLst/>
              <a:gdLst/>
              <a:ahLst/>
              <a:cxnLst/>
              <a:rect l="l" t="t" r="r" b="b"/>
              <a:pathLst>
                <a:path w="4" h="26" fill="norm" stroke="1"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91" name="Google Shape;5591;p63" hidden="0"/>
            <p:cNvSpPr/>
            <p:nvPr isPhoto="0" userDrawn="0"/>
          </p:nvSpPr>
          <p:spPr bwMode="auto">
            <a:xfrm>
              <a:off x="2030747" y="1981530"/>
              <a:ext cx="14" cy="163"/>
            </a:xfrm>
            <a:custGeom>
              <a:avLst/>
              <a:gdLst/>
              <a:ahLst/>
              <a:cxnLst/>
              <a:rect l="l" t="t" r="r" b="b"/>
              <a:pathLst>
                <a:path w="1" h="12" fill="norm" stroke="1"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92" name="Google Shape;5592;p63" hidden="0"/>
            <p:cNvSpPr/>
            <p:nvPr isPhoto="0" userDrawn="0"/>
          </p:nvSpPr>
          <p:spPr bwMode="auto">
            <a:xfrm>
              <a:off x="2030651" y="1980539"/>
              <a:ext cx="14" cy="244"/>
            </a:xfrm>
            <a:custGeom>
              <a:avLst/>
              <a:gdLst/>
              <a:ahLst/>
              <a:cxnLst/>
              <a:rect l="l" t="t" r="r" b="b"/>
              <a:pathLst>
                <a:path w="1" h="18" fill="norm" stroke="1"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93" name="Google Shape;5593;p63" hidden="0"/>
            <p:cNvSpPr/>
            <p:nvPr isPhoto="0" userDrawn="0"/>
          </p:nvSpPr>
          <p:spPr bwMode="auto">
            <a:xfrm>
              <a:off x="2030556" y="1979914"/>
              <a:ext cx="68" cy="299"/>
            </a:xfrm>
            <a:custGeom>
              <a:avLst/>
              <a:gdLst/>
              <a:ahLst/>
              <a:cxnLst/>
              <a:rect l="l" t="t" r="r" b="b"/>
              <a:pathLst>
                <a:path w="5" h="22" fill="norm" stroke="1"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94" name="Google Shape;5594;p63" hidden="0"/>
            <p:cNvSpPr/>
            <p:nvPr isPhoto="0" userDrawn="0"/>
          </p:nvSpPr>
          <p:spPr bwMode="auto">
            <a:xfrm>
              <a:off x="2029281" y="1973397"/>
              <a:ext cx="109" cy="394"/>
            </a:xfrm>
            <a:custGeom>
              <a:avLst/>
              <a:gdLst/>
              <a:ahLst/>
              <a:cxnLst/>
              <a:rect l="l" t="t" r="r" b="b"/>
              <a:pathLst>
                <a:path w="8" h="29" fill="norm" stroke="1"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95" name="Google Shape;5595;p63" hidden="0"/>
            <p:cNvSpPr/>
            <p:nvPr isPhoto="0" userDrawn="0"/>
          </p:nvSpPr>
          <p:spPr bwMode="auto">
            <a:xfrm>
              <a:off x="2030366" y="1978488"/>
              <a:ext cx="68" cy="353"/>
            </a:xfrm>
            <a:custGeom>
              <a:avLst/>
              <a:gdLst/>
              <a:ahLst/>
              <a:cxnLst/>
              <a:rect l="l" t="t" r="r" b="b"/>
              <a:pathLst>
                <a:path w="5" h="26" fill="norm" stroke="1"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96" name="Google Shape;5596;p63" hidden="0"/>
            <p:cNvSpPr/>
            <p:nvPr isPhoto="0" userDrawn="0"/>
          </p:nvSpPr>
          <p:spPr bwMode="auto">
            <a:xfrm>
              <a:off x="2029511" y="1974306"/>
              <a:ext cx="109" cy="394"/>
            </a:xfrm>
            <a:custGeom>
              <a:avLst/>
              <a:gdLst/>
              <a:ahLst/>
              <a:cxnLst/>
              <a:rect l="l" t="t" r="r" b="b"/>
              <a:pathLst>
                <a:path w="8" h="29" fill="norm" stroke="1"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97" name="Google Shape;5597;p63" hidden="0"/>
            <p:cNvSpPr/>
            <p:nvPr isPhoto="0" userDrawn="0"/>
          </p:nvSpPr>
          <p:spPr bwMode="auto">
            <a:xfrm>
              <a:off x="2030705" y="1981109"/>
              <a:ext cx="14" cy="204"/>
            </a:xfrm>
            <a:custGeom>
              <a:avLst/>
              <a:gdLst/>
              <a:ahLst/>
              <a:cxnLst/>
              <a:rect l="l" t="t" r="r" b="b"/>
              <a:pathLst>
                <a:path w="1" h="15" fill="norm" stroke="1"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98" name="Google Shape;5598;p63" hidden="0"/>
            <p:cNvSpPr/>
            <p:nvPr isPhoto="0" userDrawn="0"/>
          </p:nvSpPr>
          <p:spPr bwMode="auto">
            <a:xfrm>
              <a:off x="2030461" y="1979249"/>
              <a:ext cx="68" cy="299"/>
            </a:xfrm>
            <a:custGeom>
              <a:avLst/>
              <a:gdLst/>
              <a:ahLst/>
              <a:cxnLst/>
              <a:rect l="l" t="t" r="r" b="b"/>
              <a:pathLst>
                <a:path w="5" h="22" fill="norm" stroke="1"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599" name="Google Shape;5599;p63" hidden="0"/>
            <p:cNvSpPr/>
            <p:nvPr isPhoto="0" userDrawn="0"/>
          </p:nvSpPr>
          <p:spPr bwMode="auto">
            <a:xfrm>
              <a:off x="2028425" y="2004666"/>
              <a:ext cx="54" cy="177"/>
            </a:xfrm>
            <a:custGeom>
              <a:avLst/>
              <a:gdLst/>
              <a:ahLst/>
              <a:cxnLst/>
              <a:rect l="l" t="t" r="r" b="b"/>
              <a:pathLst>
                <a:path w="4" h="13" fill="norm" stroke="1"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00" name="Google Shape;5600;p63" hidden="0"/>
            <p:cNvSpPr/>
            <p:nvPr isPhoto="0" userDrawn="0"/>
          </p:nvSpPr>
          <p:spPr bwMode="auto">
            <a:xfrm>
              <a:off x="2028995" y="1972541"/>
              <a:ext cx="109" cy="394"/>
            </a:xfrm>
            <a:custGeom>
              <a:avLst/>
              <a:gdLst/>
              <a:ahLst/>
              <a:cxnLst/>
              <a:rect l="l" t="t" r="r" b="b"/>
              <a:pathLst>
                <a:path w="8" h="29" fill="norm" stroke="1"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01" name="Google Shape;5601;p63" hidden="0"/>
            <p:cNvSpPr/>
            <p:nvPr isPhoto="0" userDrawn="0"/>
          </p:nvSpPr>
          <p:spPr bwMode="auto">
            <a:xfrm>
              <a:off x="2029891" y="1976072"/>
              <a:ext cx="109" cy="339"/>
            </a:xfrm>
            <a:custGeom>
              <a:avLst/>
              <a:gdLst/>
              <a:ahLst/>
              <a:cxnLst/>
              <a:rect l="l" t="t" r="r" b="b"/>
              <a:pathLst>
                <a:path w="8" h="25" fill="norm" stroke="1"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02" name="Google Shape;5602;p63" hidden="0"/>
            <p:cNvSpPr/>
            <p:nvPr isPhoto="0" userDrawn="0"/>
          </p:nvSpPr>
          <p:spPr bwMode="auto">
            <a:xfrm>
              <a:off x="2028425" y="1970885"/>
              <a:ext cx="54" cy="204"/>
            </a:xfrm>
            <a:custGeom>
              <a:avLst/>
              <a:gdLst/>
              <a:ahLst/>
              <a:cxnLst/>
              <a:rect l="l" t="t" r="r" b="b"/>
              <a:pathLst>
                <a:path w="4" h="15" fill="norm" stroke="1"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03" name="Google Shape;5603;p63" hidden="0"/>
            <p:cNvSpPr/>
            <p:nvPr isPhoto="0" userDrawn="0"/>
          </p:nvSpPr>
          <p:spPr bwMode="auto">
            <a:xfrm>
              <a:off x="2025044" y="1994320"/>
              <a:ext cx="3055" cy="7563"/>
            </a:xfrm>
            <a:custGeom>
              <a:avLst/>
              <a:gdLst/>
              <a:ahLst/>
              <a:cxnLst/>
              <a:rect l="l" t="t" r="r" b="b"/>
              <a:pathLst>
                <a:path w="225" h="557" fill="norm" stroke="1"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04" name="Google Shape;5604;p63" hidden="0"/>
            <p:cNvSpPr/>
            <p:nvPr isPhoto="0" userDrawn="0"/>
          </p:nvSpPr>
          <p:spPr bwMode="auto">
            <a:xfrm>
              <a:off x="2028710" y="1971686"/>
              <a:ext cx="109" cy="353"/>
            </a:xfrm>
            <a:custGeom>
              <a:avLst/>
              <a:gdLst/>
              <a:ahLst/>
              <a:cxnLst/>
              <a:rect l="l" t="t" r="r" b="b"/>
              <a:pathLst>
                <a:path w="8" h="26" fill="norm" stroke="1"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05" name="Google Shape;5605;p63" hidden="0"/>
            <p:cNvSpPr/>
            <p:nvPr isPhoto="0" userDrawn="0"/>
          </p:nvSpPr>
          <p:spPr bwMode="auto">
            <a:xfrm>
              <a:off x="1936777" y="1949351"/>
              <a:ext cx="53305" cy="39619"/>
            </a:xfrm>
            <a:custGeom>
              <a:avLst/>
              <a:gdLst/>
              <a:ahLst/>
              <a:cxnLst/>
              <a:rect l="l" t="t" r="r" b="b"/>
              <a:pathLst>
                <a:path w="3926" h="2918" fill="norm" stroke="1"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06" name="Google Shape;5606;p63" hidden="0"/>
            <p:cNvSpPr/>
            <p:nvPr isPhoto="0" userDrawn="0"/>
          </p:nvSpPr>
          <p:spPr bwMode="auto">
            <a:xfrm>
              <a:off x="1956464" y="1952582"/>
              <a:ext cx="244" cy="14"/>
            </a:xfrm>
            <a:custGeom>
              <a:avLst/>
              <a:gdLst/>
              <a:ahLst/>
              <a:cxnLst/>
              <a:rect l="l" t="t" r="r" b="b"/>
              <a:pathLst>
                <a:path w="18" h="1" fill="norm" stroke="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07" name="Google Shape;5607;p63" hidden="0"/>
            <p:cNvSpPr/>
            <p:nvPr isPhoto="0" userDrawn="0"/>
          </p:nvSpPr>
          <p:spPr bwMode="auto">
            <a:xfrm>
              <a:off x="1957510" y="1952582"/>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08" name="Google Shape;5608;p63" hidden="0"/>
            <p:cNvSpPr/>
            <p:nvPr isPhoto="0" userDrawn="0"/>
          </p:nvSpPr>
          <p:spPr bwMode="auto">
            <a:xfrm>
              <a:off x="1953898" y="1952352"/>
              <a:ext cx="149" cy="14"/>
            </a:xfrm>
            <a:custGeom>
              <a:avLst/>
              <a:gdLst/>
              <a:ahLst/>
              <a:cxnLst/>
              <a:rect l="l" t="t" r="r" b="b"/>
              <a:pathLst>
                <a:path w="11" h="1" fill="norm" stroke="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09" name="Google Shape;5609;p63" hidden="0"/>
            <p:cNvSpPr/>
            <p:nvPr isPhoto="0" userDrawn="0"/>
          </p:nvSpPr>
          <p:spPr bwMode="auto">
            <a:xfrm>
              <a:off x="1953138" y="1952162"/>
              <a:ext cx="244" cy="54"/>
            </a:xfrm>
            <a:custGeom>
              <a:avLst/>
              <a:gdLst/>
              <a:ahLst/>
              <a:cxnLst/>
              <a:rect l="l" t="t" r="r" b="b"/>
              <a:pathLst>
                <a:path w="18" h="4" fill="norm" stroke="1"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10" name="Google Shape;5610;p63" hidden="0"/>
            <p:cNvSpPr/>
            <p:nvPr isPhoto="0" userDrawn="0"/>
          </p:nvSpPr>
          <p:spPr bwMode="auto">
            <a:xfrm>
              <a:off x="1951997" y="1951822"/>
              <a:ext cx="149" cy="68"/>
            </a:xfrm>
            <a:custGeom>
              <a:avLst/>
              <a:gdLst/>
              <a:ahLst/>
              <a:cxnLst/>
              <a:rect l="l" t="t" r="r" b="b"/>
              <a:pathLst>
                <a:path w="11" h="5" fill="norm" stroke="1"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11" name="Google Shape;5611;p63" hidden="0"/>
            <p:cNvSpPr/>
            <p:nvPr isPhoto="0" userDrawn="0"/>
          </p:nvSpPr>
          <p:spPr bwMode="auto">
            <a:xfrm>
              <a:off x="1952513" y="1952012"/>
              <a:ext cx="204" cy="68"/>
            </a:xfrm>
            <a:custGeom>
              <a:avLst/>
              <a:gdLst/>
              <a:ahLst/>
              <a:cxnLst/>
              <a:rect l="l" t="t" r="r" b="b"/>
              <a:pathLst>
                <a:path w="15" h="5" fill="norm" stroke="1"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12" name="Google Shape;5612;p63" hidden="0"/>
            <p:cNvSpPr/>
            <p:nvPr isPhoto="0" userDrawn="0"/>
          </p:nvSpPr>
          <p:spPr bwMode="auto">
            <a:xfrm>
              <a:off x="1955650" y="1952542"/>
              <a:ext cx="204" cy="14"/>
            </a:xfrm>
            <a:custGeom>
              <a:avLst/>
              <a:gdLst/>
              <a:ahLst/>
              <a:cxnLst/>
              <a:rect l="l" t="t" r="r" b="b"/>
              <a:pathLst>
                <a:path w="15" h="1" fill="norm" stroke="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13" name="Google Shape;5613;p63" hidden="0"/>
            <p:cNvSpPr/>
            <p:nvPr isPhoto="0" userDrawn="0"/>
          </p:nvSpPr>
          <p:spPr bwMode="auto">
            <a:xfrm>
              <a:off x="1958026" y="1952582"/>
              <a:ext cx="353" cy="14"/>
            </a:xfrm>
            <a:custGeom>
              <a:avLst/>
              <a:gdLst/>
              <a:ahLst/>
              <a:cxnLst/>
              <a:rect l="l" t="t" r="r" b="b"/>
              <a:pathLst>
                <a:path w="26" h="1" fill="norm" stroke="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14" name="Google Shape;5614;p63" hidden="0"/>
            <p:cNvSpPr/>
            <p:nvPr isPhoto="0" userDrawn="0"/>
          </p:nvSpPr>
          <p:spPr bwMode="auto">
            <a:xfrm>
              <a:off x="1958745" y="1952542"/>
              <a:ext cx="339" cy="14"/>
            </a:xfrm>
            <a:custGeom>
              <a:avLst/>
              <a:gdLst/>
              <a:ahLst/>
              <a:cxnLst/>
              <a:rect l="l" t="t" r="r" b="b"/>
              <a:pathLst>
                <a:path w="25" h="1" fill="norm" stroke="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15" name="Google Shape;5615;p63" hidden="0"/>
            <p:cNvSpPr/>
            <p:nvPr isPhoto="0" userDrawn="0"/>
          </p:nvSpPr>
          <p:spPr bwMode="auto">
            <a:xfrm>
              <a:off x="1960972" y="1952202"/>
              <a:ext cx="543" cy="109"/>
            </a:xfrm>
            <a:custGeom>
              <a:avLst/>
              <a:gdLst/>
              <a:ahLst/>
              <a:cxnLst/>
              <a:rect l="l" t="t" r="r" b="b"/>
              <a:pathLst>
                <a:path w="40" h="8" fill="norm" stroke="1"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16" name="Google Shape;5616;p63" hidden="0"/>
            <p:cNvSpPr/>
            <p:nvPr isPhoto="0" userDrawn="0"/>
          </p:nvSpPr>
          <p:spPr bwMode="auto">
            <a:xfrm>
              <a:off x="1959450" y="1952487"/>
              <a:ext cx="353" cy="68"/>
            </a:xfrm>
            <a:custGeom>
              <a:avLst/>
              <a:gdLst/>
              <a:ahLst/>
              <a:cxnLst/>
              <a:rect l="l" t="t" r="r" b="b"/>
              <a:pathLst>
                <a:path w="26" h="5" fill="norm" stroke="1"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17" name="Google Shape;5617;p63" hidden="0"/>
            <p:cNvSpPr/>
            <p:nvPr isPhoto="0" userDrawn="0"/>
          </p:nvSpPr>
          <p:spPr bwMode="auto">
            <a:xfrm>
              <a:off x="1960171" y="1952392"/>
              <a:ext cx="394" cy="68"/>
            </a:xfrm>
            <a:custGeom>
              <a:avLst/>
              <a:gdLst/>
              <a:ahLst/>
              <a:cxnLst/>
              <a:rect l="l" t="t" r="r" b="b"/>
              <a:pathLst>
                <a:path w="29" h="5" fill="norm" stroke="1"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18" name="Google Shape;5618;p63" hidden="0"/>
            <p:cNvSpPr/>
            <p:nvPr isPhoto="0" userDrawn="0"/>
          </p:nvSpPr>
          <p:spPr bwMode="auto">
            <a:xfrm>
              <a:off x="1961732" y="1952067"/>
              <a:ext cx="448" cy="109"/>
            </a:xfrm>
            <a:custGeom>
              <a:avLst/>
              <a:gdLst/>
              <a:ahLst/>
              <a:cxnLst/>
              <a:rect l="l" t="t" r="r" b="b"/>
              <a:pathLst>
                <a:path w="33" h="8" fill="norm" stroke="1"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19" name="Google Shape;5619;p63" hidden="0"/>
            <p:cNvSpPr/>
            <p:nvPr isPhoto="0" userDrawn="0"/>
          </p:nvSpPr>
          <p:spPr bwMode="auto">
            <a:xfrm>
              <a:off x="1946865" y="1949351"/>
              <a:ext cx="190" cy="964"/>
            </a:xfrm>
            <a:custGeom>
              <a:avLst/>
              <a:gdLst/>
              <a:ahLst/>
              <a:cxnLst/>
              <a:rect l="l" t="t" r="r" b="b"/>
              <a:pathLst>
                <a:path w="14" h="71" fill="norm" stroke="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20" name="Google Shape;5620;p63" hidden="0"/>
            <p:cNvSpPr/>
            <p:nvPr isPhoto="0" userDrawn="0"/>
          </p:nvSpPr>
          <p:spPr bwMode="auto">
            <a:xfrm>
              <a:off x="1946756" y="1950260"/>
              <a:ext cx="109" cy="204"/>
            </a:xfrm>
            <a:custGeom>
              <a:avLst/>
              <a:gdLst/>
              <a:ahLst/>
              <a:cxnLst/>
              <a:rect l="l" t="t" r="r" b="b"/>
              <a:pathLst>
                <a:path w="8" h="15" fill="norm" stroke="1"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21" name="Google Shape;5621;p63" hidden="0"/>
            <p:cNvSpPr/>
            <p:nvPr isPhoto="0" userDrawn="0"/>
          </p:nvSpPr>
          <p:spPr bwMode="auto">
            <a:xfrm>
              <a:off x="1946281" y="1951211"/>
              <a:ext cx="163" cy="244"/>
            </a:xfrm>
            <a:custGeom>
              <a:avLst/>
              <a:gdLst/>
              <a:ahLst/>
              <a:cxnLst/>
              <a:rect l="l" t="t" r="r" b="b"/>
              <a:pathLst>
                <a:path w="12" h="18" fill="norm" stroke="1"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22" name="Google Shape;5622;p63" hidden="0"/>
            <p:cNvSpPr/>
            <p:nvPr isPhoto="0" userDrawn="0"/>
          </p:nvSpPr>
          <p:spPr bwMode="auto">
            <a:xfrm>
              <a:off x="1936831" y="1960661"/>
              <a:ext cx="54" cy="14"/>
            </a:xfrm>
            <a:custGeom>
              <a:avLst/>
              <a:gdLst/>
              <a:ahLst/>
              <a:cxnLst/>
              <a:rect l="l" t="t" r="r" b="b"/>
              <a:pathLst>
                <a:path w="4" h="1" fill="norm" stroke="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23" name="Google Shape;5623;p63" hidden="0"/>
            <p:cNvSpPr/>
            <p:nvPr isPhoto="0" userDrawn="0"/>
          </p:nvSpPr>
          <p:spPr bwMode="auto">
            <a:xfrm>
              <a:off x="1945521" y="1952012"/>
              <a:ext cx="258" cy="204"/>
            </a:xfrm>
            <a:custGeom>
              <a:avLst/>
              <a:gdLst/>
              <a:ahLst/>
              <a:cxnLst/>
              <a:rect l="l" t="t" r="r" b="b"/>
              <a:pathLst>
                <a:path w="19" h="15" fill="norm" stroke="1"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24" name="Google Shape;5624;p63" hidden="0"/>
            <p:cNvSpPr/>
            <p:nvPr isPhoto="0" userDrawn="0"/>
          </p:nvSpPr>
          <p:spPr bwMode="auto">
            <a:xfrm>
              <a:off x="1944856" y="1952297"/>
              <a:ext cx="489" cy="258"/>
            </a:xfrm>
            <a:custGeom>
              <a:avLst/>
              <a:gdLst/>
              <a:ahLst/>
              <a:cxnLst/>
              <a:rect l="l" t="t" r="r" b="b"/>
              <a:pathLst>
                <a:path w="36" h="19" fill="norm" stroke="1"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25" name="Google Shape;5625;p63" hidden="0"/>
            <p:cNvSpPr/>
            <p:nvPr isPhoto="0" userDrawn="0"/>
          </p:nvSpPr>
          <p:spPr bwMode="auto">
            <a:xfrm>
              <a:off x="1936967" y="1959616"/>
              <a:ext cx="1249" cy="964"/>
            </a:xfrm>
            <a:custGeom>
              <a:avLst/>
              <a:gdLst/>
              <a:ahLst/>
              <a:cxnLst/>
              <a:rect l="l" t="t" r="r" b="b"/>
              <a:pathLst>
                <a:path w="92" h="71" fill="norm" stroke="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26" name="Google Shape;5626;p63" hidden="0"/>
            <p:cNvSpPr/>
            <p:nvPr isPhoto="0" userDrawn="0"/>
          </p:nvSpPr>
          <p:spPr bwMode="auto">
            <a:xfrm>
              <a:off x="1945955" y="1951632"/>
              <a:ext cx="204" cy="204"/>
            </a:xfrm>
            <a:custGeom>
              <a:avLst/>
              <a:gdLst/>
              <a:ahLst/>
              <a:cxnLst/>
              <a:rect l="l" t="t" r="r" b="b"/>
              <a:pathLst>
                <a:path w="15" h="15" fill="norm" stroke="1"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27" name="Google Shape;5627;p63" hidden="0"/>
            <p:cNvSpPr/>
            <p:nvPr isPhoto="0" userDrawn="0"/>
          </p:nvSpPr>
          <p:spPr bwMode="auto">
            <a:xfrm>
              <a:off x="1946526" y="1950735"/>
              <a:ext cx="149" cy="244"/>
            </a:xfrm>
            <a:custGeom>
              <a:avLst/>
              <a:gdLst/>
              <a:ahLst/>
              <a:cxnLst/>
              <a:rect l="l" t="t" r="r" b="b"/>
              <a:pathLst>
                <a:path w="11" h="18" fill="norm" stroke="1"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28" name="Google Shape;5628;p63" hidden="0"/>
            <p:cNvSpPr/>
            <p:nvPr isPhoto="0" userDrawn="0"/>
          </p:nvSpPr>
          <p:spPr bwMode="auto">
            <a:xfrm>
              <a:off x="1946865" y="1950206"/>
              <a:ext cx="0" cy="68"/>
            </a:xfrm>
            <a:custGeom>
              <a:avLst/>
              <a:gdLst/>
              <a:ahLst/>
              <a:cxnLst/>
              <a:rect l="l" t="t" r="r" b="b"/>
              <a:pathLst>
                <a:path w="0" h="5" fill="norm" stroke="1"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29" name="Google Shape;5629;p63" hidden="0"/>
            <p:cNvSpPr/>
            <p:nvPr isPhoto="0" userDrawn="0"/>
          </p:nvSpPr>
          <p:spPr bwMode="auto">
            <a:xfrm>
              <a:off x="1946960" y="1949595"/>
              <a:ext cx="0" cy="109"/>
            </a:xfrm>
            <a:custGeom>
              <a:avLst/>
              <a:gdLst/>
              <a:ahLst/>
              <a:cxnLst/>
              <a:rect l="l" t="t" r="r" b="b"/>
              <a:pathLst>
                <a:path w="0" h="8" fill="norm" stroke="1"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30" name="Google Shape;5630;p63" hidden="0"/>
            <p:cNvSpPr/>
            <p:nvPr isPhoto="0" userDrawn="0"/>
          </p:nvSpPr>
          <p:spPr bwMode="auto">
            <a:xfrm>
              <a:off x="1987217" y="1973261"/>
              <a:ext cx="109" cy="109"/>
            </a:xfrm>
            <a:custGeom>
              <a:avLst/>
              <a:gdLst/>
              <a:ahLst/>
              <a:cxnLst/>
              <a:rect l="l" t="t" r="r" b="b"/>
              <a:pathLst>
                <a:path w="8" h="8" fill="norm" stroke="1"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31" name="Google Shape;5631;p63" hidden="0"/>
            <p:cNvSpPr/>
            <p:nvPr isPhoto="0" userDrawn="0"/>
          </p:nvSpPr>
          <p:spPr bwMode="auto">
            <a:xfrm>
              <a:off x="1986498" y="1969839"/>
              <a:ext cx="68" cy="204"/>
            </a:xfrm>
            <a:custGeom>
              <a:avLst/>
              <a:gdLst/>
              <a:ahLst/>
              <a:cxnLst/>
              <a:rect l="l" t="t" r="r" b="b"/>
              <a:pathLst>
                <a:path w="5" h="15" fill="norm" stroke="1"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32" name="Google Shape;5632;p63" hidden="0"/>
            <p:cNvSpPr/>
            <p:nvPr isPhoto="0" userDrawn="0"/>
          </p:nvSpPr>
          <p:spPr bwMode="auto">
            <a:xfrm>
              <a:off x="1986783" y="1972677"/>
              <a:ext cx="109" cy="163"/>
            </a:xfrm>
            <a:custGeom>
              <a:avLst/>
              <a:gdLst/>
              <a:ahLst/>
              <a:cxnLst/>
              <a:rect l="l" t="t" r="r" b="b"/>
              <a:pathLst>
                <a:path w="8" h="12" fill="norm" stroke="1"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33" name="Google Shape;5633;p63" hidden="0"/>
            <p:cNvSpPr/>
            <p:nvPr isPhoto="0" userDrawn="0"/>
          </p:nvSpPr>
          <p:spPr bwMode="auto">
            <a:xfrm>
              <a:off x="1986457" y="1970315"/>
              <a:ext cx="54" cy="204"/>
            </a:xfrm>
            <a:custGeom>
              <a:avLst/>
              <a:gdLst/>
              <a:ahLst/>
              <a:cxnLst/>
              <a:rect l="l" t="t" r="r" b="b"/>
              <a:pathLst>
                <a:path w="4" h="15" fill="norm" stroke="1"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34" name="Google Shape;5634;p63" hidden="0"/>
            <p:cNvSpPr/>
            <p:nvPr isPhoto="0" userDrawn="0"/>
          </p:nvSpPr>
          <p:spPr bwMode="auto">
            <a:xfrm>
              <a:off x="1985547" y="1985236"/>
              <a:ext cx="1629" cy="1629"/>
            </a:xfrm>
            <a:custGeom>
              <a:avLst/>
              <a:gdLst/>
              <a:ahLst/>
              <a:cxnLst/>
              <a:rect l="l" t="t" r="r" b="b"/>
              <a:pathLst>
                <a:path w="120" h="120" fill="norm" stroke="1"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35" name="Google Shape;5635;p63" hidden="0"/>
            <p:cNvSpPr/>
            <p:nvPr isPhoto="0" userDrawn="0"/>
          </p:nvSpPr>
          <p:spPr bwMode="auto">
            <a:xfrm>
              <a:off x="1986878" y="1967789"/>
              <a:ext cx="68" cy="258"/>
            </a:xfrm>
            <a:custGeom>
              <a:avLst/>
              <a:gdLst/>
              <a:ahLst/>
              <a:cxnLst/>
              <a:rect l="l" t="t" r="r" b="b"/>
              <a:pathLst>
                <a:path w="5" h="19" fill="norm" stroke="1"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36" name="Google Shape;5636;p63" hidden="0"/>
            <p:cNvSpPr/>
            <p:nvPr isPhoto="0" userDrawn="0"/>
          </p:nvSpPr>
          <p:spPr bwMode="auto">
            <a:xfrm>
              <a:off x="1986742" y="1968319"/>
              <a:ext cx="54" cy="244"/>
            </a:xfrm>
            <a:custGeom>
              <a:avLst/>
              <a:gdLst/>
              <a:ahLst/>
              <a:cxnLst/>
              <a:rect l="l" t="t" r="r" b="b"/>
              <a:pathLst>
                <a:path w="4" h="18" fill="norm" stroke="1"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37" name="Google Shape;5637;p63" hidden="0"/>
            <p:cNvSpPr/>
            <p:nvPr isPhoto="0" userDrawn="0"/>
          </p:nvSpPr>
          <p:spPr bwMode="auto">
            <a:xfrm>
              <a:off x="1986457" y="1971211"/>
              <a:ext cx="14" cy="204"/>
            </a:xfrm>
            <a:custGeom>
              <a:avLst/>
              <a:gdLst/>
              <a:ahLst/>
              <a:cxnLst/>
              <a:rect l="l" t="t" r="r" b="b"/>
              <a:pathLst>
                <a:path w="1" h="15" fill="norm" stroke="1"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38" name="Google Shape;5638;p63" hidden="0"/>
            <p:cNvSpPr/>
            <p:nvPr isPhoto="0" userDrawn="0"/>
          </p:nvSpPr>
          <p:spPr bwMode="auto">
            <a:xfrm>
              <a:off x="1986688" y="1968835"/>
              <a:ext cx="14" cy="258"/>
            </a:xfrm>
            <a:custGeom>
              <a:avLst/>
              <a:gdLst/>
              <a:ahLst/>
              <a:cxnLst/>
              <a:rect l="l" t="t" r="r" b="b"/>
              <a:pathLst>
                <a:path w="1" h="19" fill="norm" stroke="1"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39" name="Google Shape;5639;p63" hidden="0"/>
            <p:cNvSpPr/>
            <p:nvPr isPhoto="0" userDrawn="0"/>
          </p:nvSpPr>
          <p:spPr bwMode="auto">
            <a:xfrm>
              <a:off x="1986457" y="1970736"/>
              <a:ext cx="14" cy="258"/>
            </a:xfrm>
            <a:custGeom>
              <a:avLst/>
              <a:gdLst/>
              <a:ahLst/>
              <a:cxnLst/>
              <a:rect l="l" t="t" r="r" b="b"/>
              <a:pathLst>
                <a:path w="1" h="19" fill="norm" stroke="1"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40" name="Google Shape;5640;p63" hidden="0"/>
            <p:cNvSpPr/>
            <p:nvPr isPhoto="0" userDrawn="0"/>
          </p:nvSpPr>
          <p:spPr bwMode="auto">
            <a:xfrm>
              <a:off x="1986973" y="1967273"/>
              <a:ext cx="68" cy="244"/>
            </a:xfrm>
            <a:custGeom>
              <a:avLst/>
              <a:gdLst/>
              <a:ahLst/>
              <a:cxnLst/>
              <a:rect l="l" t="t" r="r" b="b"/>
              <a:pathLst>
                <a:path w="5" h="18" fill="norm" stroke="1"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41" name="Google Shape;5641;p63" hidden="0"/>
            <p:cNvSpPr/>
            <p:nvPr isPhoto="0" userDrawn="0"/>
          </p:nvSpPr>
          <p:spPr bwMode="auto">
            <a:xfrm>
              <a:off x="1986959" y="1973017"/>
              <a:ext cx="122" cy="109"/>
            </a:xfrm>
            <a:custGeom>
              <a:avLst/>
              <a:gdLst/>
              <a:ahLst/>
              <a:cxnLst/>
              <a:rect l="l" t="t" r="r" b="b"/>
              <a:pathLst>
                <a:path w="9" h="8" fill="norm" stroke="1"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42" name="Google Shape;5642;p63" hidden="0"/>
            <p:cNvSpPr/>
            <p:nvPr isPhoto="0" userDrawn="0"/>
          </p:nvSpPr>
          <p:spPr bwMode="auto">
            <a:xfrm>
              <a:off x="1986498" y="1971591"/>
              <a:ext cx="14" cy="204"/>
            </a:xfrm>
            <a:custGeom>
              <a:avLst/>
              <a:gdLst/>
              <a:ahLst/>
              <a:cxnLst/>
              <a:rect l="l" t="t" r="r" b="b"/>
              <a:pathLst>
                <a:path w="1" h="15" fill="norm" stroke="1"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43" name="Google Shape;5643;p63" hidden="0"/>
            <p:cNvSpPr/>
            <p:nvPr isPhoto="0" userDrawn="0"/>
          </p:nvSpPr>
          <p:spPr bwMode="auto">
            <a:xfrm>
              <a:off x="1986647" y="1972351"/>
              <a:ext cx="54" cy="163"/>
            </a:xfrm>
            <a:custGeom>
              <a:avLst/>
              <a:gdLst/>
              <a:ahLst/>
              <a:cxnLst/>
              <a:rect l="l" t="t" r="r" b="b"/>
              <a:pathLst>
                <a:path w="4" h="12" fill="norm" stroke="1"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44" name="Google Shape;5644;p63" hidden="0"/>
            <p:cNvSpPr/>
            <p:nvPr isPhoto="0" userDrawn="0"/>
          </p:nvSpPr>
          <p:spPr bwMode="auto">
            <a:xfrm>
              <a:off x="1986552" y="1971971"/>
              <a:ext cx="54" cy="204"/>
            </a:xfrm>
            <a:custGeom>
              <a:avLst/>
              <a:gdLst/>
              <a:ahLst/>
              <a:cxnLst/>
              <a:rect l="l" t="t" r="r" b="b"/>
              <a:pathLst>
                <a:path w="4" h="15" fill="norm" stroke="1"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45" name="Google Shape;5645;p63" hidden="0"/>
            <p:cNvSpPr/>
            <p:nvPr isPhoto="0" userDrawn="0"/>
          </p:nvSpPr>
          <p:spPr bwMode="auto">
            <a:xfrm>
              <a:off x="1986593" y="1969310"/>
              <a:ext cx="68" cy="258"/>
            </a:xfrm>
            <a:custGeom>
              <a:avLst/>
              <a:gdLst/>
              <a:ahLst/>
              <a:cxnLst/>
              <a:rect l="l" t="t" r="r" b="b"/>
              <a:pathLst>
                <a:path w="5" h="19" fill="norm" stroke="1"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46" name="Google Shape;5646;p63" hidden="0"/>
            <p:cNvSpPr/>
            <p:nvPr isPhoto="0" userDrawn="0"/>
          </p:nvSpPr>
          <p:spPr bwMode="auto">
            <a:xfrm>
              <a:off x="1963443" y="1981204"/>
              <a:ext cx="29109" cy="27820"/>
            </a:xfrm>
            <a:custGeom>
              <a:avLst/>
              <a:gdLst/>
              <a:ahLst/>
              <a:cxnLst/>
              <a:rect l="l" t="t" r="r" b="b"/>
              <a:pathLst>
                <a:path w="2144" h="2049" fill="norm" stroke="1"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47" name="Google Shape;5647;p63" hidden="0"/>
            <p:cNvSpPr/>
            <p:nvPr isPhoto="0" userDrawn="0"/>
          </p:nvSpPr>
          <p:spPr bwMode="auto">
            <a:xfrm>
              <a:off x="1984787" y="1988522"/>
              <a:ext cx="68" cy="1534"/>
            </a:xfrm>
            <a:custGeom>
              <a:avLst/>
              <a:gdLst/>
              <a:ahLst/>
              <a:cxnLst/>
              <a:rect l="l" t="t" r="r" b="b"/>
              <a:pathLst>
                <a:path w="5" h="113" fill="norm" stroke="1"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48" name="Google Shape;5648;p63" hidden="0"/>
            <p:cNvSpPr/>
            <p:nvPr isPhoto="0" userDrawn="0"/>
          </p:nvSpPr>
          <p:spPr bwMode="auto">
            <a:xfrm>
              <a:off x="1991345" y="2005629"/>
              <a:ext cx="68" cy="163"/>
            </a:xfrm>
            <a:custGeom>
              <a:avLst/>
              <a:gdLst/>
              <a:ahLst/>
              <a:cxnLst/>
              <a:rect l="l" t="t" r="r" b="b"/>
              <a:pathLst>
                <a:path w="5" h="12" fill="norm" stroke="1"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49" name="Google Shape;5649;p63" hidden="0"/>
            <p:cNvSpPr/>
            <p:nvPr isPhoto="0" userDrawn="0"/>
          </p:nvSpPr>
          <p:spPr bwMode="auto">
            <a:xfrm>
              <a:off x="1990259" y="2008766"/>
              <a:ext cx="54" cy="299"/>
            </a:xfrm>
            <a:custGeom>
              <a:avLst/>
              <a:gdLst/>
              <a:ahLst/>
              <a:cxnLst/>
              <a:rect l="l" t="t" r="r" b="b"/>
              <a:pathLst>
                <a:path w="4" h="22" fill="norm" stroke="1"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50" name="Google Shape;5650;p63" hidden="0"/>
            <p:cNvSpPr/>
            <p:nvPr isPhoto="0" userDrawn="0"/>
          </p:nvSpPr>
          <p:spPr bwMode="auto">
            <a:xfrm>
              <a:off x="1990639" y="2007490"/>
              <a:ext cx="54" cy="244"/>
            </a:xfrm>
            <a:custGeom>
              <a:avLst/>
              <a:gdLst/>
              <a:ahLst/>
              <a:cxnLst/>
              <a:rect l="l" t="t" r="r" b="b"/>
              <a:pathLst>
                <a:path w="4" h="18" fill="norm" stroke="1"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51" name="Google Shape;5651;p63" hidden="0"/>
            <p:cNvSpPr/>
            <p:nvPr isPhoto="0" userDrawn="0"/>
          </p:nvSpPr>
          <p:spPr bwMode="auto">
            <a:xfrm>
              <a:off x="1991155" y="2006063"/>
              <a:ext cx="68" cy="149"/>
            </a:xfrm>
            <a:custGeom>
              <a:avLst/>
              <a:gdLst/>
              <a:ahLst/>
              <a:cxnLst/>
              <a:rect l="l" t="t" r="r" b="b"/>
              <a:pathLst>
                <a:path w="5" h="11" fill="norm" stroke="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52" name="Google Shape;5652;p63" hidden="0"/>
            <p:cNvSpPr/>
            <p:nvPr isPhoto="0" userDrawn="0"/>
          </p:nvSpPr>
          <p:spPr bwMode="auto">
            <a:xfrm>
              <a:off x="1990449" y="2008101"/>
              <a:ext cx="54" cy="258"/>
            </a:xfrm>
            <a:custGeom>
              <a:avLst/>
              <a:gdLst/>
              <a:ahLst/>
              <a:cxnLst/>
              <a:rect l="l" t="t" r="r" b="b"/>
              <a:pathLst>
                <a:path w="4" h="19" fill="norm" stroke="1"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53" name="Google Shape;5653;p63" hidden="0"/>
            <p:cNvSpPr/>
            <p:nvPr isPhoto="0" userDrawn="0"/>
          </p:nvSpPr>
          <p:spPr bwMode="auto">
            <a:xfrm>
              <a:off x="1990965" y="2006485"/>
              <a:ext cx="109" cy="204"/>
            </a:xfrm>
            <a:custGeom>
              <a:avLst/>
              <a:gdLst/>
              <a:ahLst/>
              <a:cxnLst/>
              <a:rect l="l" t="t" r="r" b="b"/>
              <a:pathLst>
                <a:path w="8" h="15" fill="norm" stroke="1"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54" name="Google Shape;5654;p63" hidden="0"/>
            <p:cNvSpPr/>
            <p:nvPr isPhoto="0" userDrawn="0"/>
          </p:nvSpPr>
          <p:spPr bwMode="auto">
            <a:xfrm>
              <a:off x="1990775" y="2006960"/>
              <a:ext cx="109" cy="204"/>
            </a:xfrm>
            <a:custGeom>
              <a:avLst/>
              <a:gdLst/>
              <a:ahLst/>
              <a:cxnLst/>
              <a:rect l="l" t="t" r="r" b="b"/>
              <a:pathLst>
                <a:path w="8" h="15" fill="norm" stroke="1"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55" name="Google Shape;5655;p63" hidden="0"/>
            <p:cNvSpPr/>
            <p:nvPr isPhoto="0" userDrawn="0"/>
          </p:nvSpPr>
          <p:spPr bwMode="auto">
            <a:xfrm>
              <a:off x="1985547" y="1997456"/>
              <a:ext cx="1344" cy="773"/>
            </a:xfrm>
            <a:custGeom>
              <a:avLst/>
              <a:gdLst/>
              <a:ahLst/>
              <a:cxnLst/>
              <a:rect l="l" t="t" r="r" b="b"/>
              <a:pathLst>
                <a:path w="99" h="57" fill="norm" stroke="1"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56" name="Google Shape;5656;p63" hidden="0"/>
            <p:cNvSpPr/>
            <p:nvPr isPhoto="0" userDrawn="0"/>
          </p:nvSpPr>
          <p:spPr bwMode="auto">
            <a:xfrm>
              <a:off x="1980795" y="1990654"/>
              <a:ext cx="163" cy="14"/>
            </a:xfrm>
            <a:custGeom>
              <a:avLst/>
              <a:gdLst/>
              <a:ahLst/>
              <a:cxnLst/>
              <a:rect l="l" t="t" r="r" b="b"/>
              <a:pathLst>
                <a:path w="12" h="1" fill="norm" stroke="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57" name="Google Shape;5657;p63" hidden="0"/>
            <p:cNvSpPr/>
            <p:nvPr isPhoto="0" userDrawn="0"/>
          </p:nvSpPr>
          <p:spPr bwMode="auto">
            <a:xfrm>
              <a:off x="1979845" y="1990654"/>
              <a:ext cx="163" cy="14"/>
            </a:xfrm>
            <a:custGeom>
              <a:avLst/>
              <a:gdLst/>
              <a:ahLst/>
              <a:cxnLst/>
              <a:rect l="l" t="t" r="r" b="b"/>
              <a:pathLst>
                <a:path w="12" h="1" fill="norm" stroke="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58" name="Google Shape;5658;p63" hidden="0"/>
            <p:cNvSpPr/>
            <p:nvPr isPhoto="0" userDrawn="0"/>
          </p:nvSpPr>
          <p:spPr bwMode="auto">
            <a:xfrm>
              <a:off x="1971481" y="1981909"/>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59" name="Google Shape;5659;p63" hidden="0"/>
            <p:cNvSpPr/>
            <p:nvPr isPhoto="0" userDrawn="0"/>
          </p:nvSpPr>
          <p:spPr bwMode="auto">
            <a:xfrm>
              <a:off x="1983796" y="1987612"/>
              <a:ext cx="204" cy="299"/>
            </a:xfrm>
            <a:custGeom>
              <a:avLst/>
              <a:gdLst/>
              <a:ahLst/>
              <a:cxnLst/>
              <a:rect l="l" t="t" r="r" b="b"/>
              <a:pathLst>
                <a:path w="15" h="22" fill="norm" stroke="1"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60" name="Google Shape;5660;p63" hidden="0"/>
            <p:cNvSpPr/>
            <p:nvPr isPhoto="0" userDrawn="0"/>
          </p:nvSpPr>
          <p:spPr bwMode="auto">
            <a:xfrm>
              <a:off x="1981800" y="1990084"/>
              <a:ext cx="109" cy="109"/>
            </a:xfrm>
            <a:custGeom>
              <a:avLst/>
              <a:gdLst/>
              <a:ahLst/>
              <a:cxnLst/>
              <a:rect l="l" t="t" r="r" b="b"/>
              <a:pathLst>
                <a:path w="8" h="8" fill="norm" stroke="1"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61" name="Google Shape;5661;p63" hidden="0"/>
            <p:cNvSpPr/>
            <p:nvPr isPhoto="0" userDrawn="0"/>
          </p:nvSpPr>
          <p:spPr bwMode="auto">
            <a:xfrm>
              <a:off x="1974468" y="1981299"/>
              <a:ext cx="353" cy="54"/>
            </a:xfrm>
            <a:custGeom>
              <a:avLst/>
              <a:gdLst/>
              <a:ahLst/>
              <a:cxnLst/>
              <a:rect l="l" t="t" r="r" b="b"/>
              <a:pathLst>
                <a:path w="26" h="4" fill="norm" stroke="1"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62" name="Google Shape;5662;p63" hidden="0"/>
            <p:cNvSpPr/>
            <p:nvPr isPhoto="0" userDrawn="0"/>
          </p:nvSpPr>
          <p:spPr bwMode="auto">
            <a:xfrm>
              <a:off x="1972567" y="1981584"/>
              <a:ext cx="448" cy="109"/>
            </a:xfrm>
            <a:custGeom>
              <a:avLst/>
              <a:gdLst/>
              <a:ahLst/>
              <a:cxnLst/>
              <a:rect l="l" t="t" r="r" b="b"/>
              <a:pathLst>
                <a:path w="33" h="8" fill="norm" stroke="1"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63" name="Google Shape;5663;p63" hidden="0"/>
            <p:cNvSpPr/>
            <p:nvPr isPhoto="0" userDrawn="0"/>
          </p:nvSpPr>
          <p:spPr bwMode="auto">
            <a:xfrm>
              <a:off x="1984597" y="1988373"/>
              <a:ext cx="258" cy="163"/>
            </a:xfrm>
            <a:custGeom>
              <a:avLst/>
              <a:gdLst/>
              <a:ahLst/>
              <a:cxnLst/>
              <a:rect l="l" t="t" r="r" b="b"/>
              <a:pathLst>
                <a:path w="19" h="12" fill="norm" stroke="1"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64" name="Google Shape;5664;p63" hidden="0"/>
            <p:cNvSpPr/>
            <p:nvPr isPhoto="0" userDrawn="0"/>
          </p:nvSpPr>
          <p:spPr bwMode="auto">
            <a:xfrm>
              <a:off x="1980374" y="1990708"/>
              <a:ext cx="109" cy="14"/>
            </a:xfrm>
            <a:custGeom>
              <a:avLst/>
              <a:gdLst/>
              <a:ahLst/>
              <a:cxnLst/>
              <a:rect l="l" t="t" r="r" b="b"/>
              <a:pathLst>
                <a:path w="8" h="1" fill="norm" stroke="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65" name="Google Shape;5665;p63" hidden="0"/>
            <p:cNvSpPr/>
            <p:nvPr isPhoto="0" userDrawn="0"/>
          </p:nvSpPr>
          <p:spPr bwMode="auto">
            <a:xfrm>
              <a:off x="1984081" y="1987952"/>
              <a:ext cx="149" cy="149"/>
            </a:xfrm>
            <a:custGeom>
              <a:avLst/>
              <a:gdLst/>
              <a:ahLst/>
              <a:cxnLst/>
              <a:rect l="l" t="t" r="r" b="b"/>
              <a:pathLst>
                <a:path w="11" h="11" fill="norm" stroke="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66" name="Google Shape;5666;p63" hidden="0"/>
            <p:cNvSpPr/>
            <p:nvPr isPhoto="0" userDrawn="0"/>
          </p:nvSpPr>
          <p:spPr bwMode="auto">
            <a:xfrm>
              <a:off x="1984312" y="1988183"/>
              <a:ext cx="204" cy="109"/>
            </a:xfrm>
            <a:custGeom>
              <a:avLst/>
              <a:gdLst/>
              <a:ahLst/>
              <a:cxnLst/>
              <a:rect l="l" t="t" r="r" b="b"/>
              <a:pathLst>
                <a:path w="15" h="8" fill="norm" stroke="1"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67" name="Google Shape;5667;p63" hidden="0"/>
            <p:cNvSpPr/>
            <p:nvPr isPhoto="0" userDrawn="0"/>
          </p:nvSpPr>
          <p:spPr bwMode="auto">
            <a:xfrm>
              <a:off x="1981366" y="1990369"/>
              <a:ext cx="163" cy="109"/>
            </a:xfrm>
            <a:custGeom>
              <a:avLst/>
              <a:gdLst/>
              <a:ahLst/>
              <a:cxnLst/>
              <a:rect l="l" t="t" r="r" b="b"/>
              <a:pathLst>
                <a:path w="12" h="8" fill="norm" stroke="1"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68" name="Google Shape;5668;p63" hidden="0"/>
            <p:cNvSpPr/>
            <p:nvPr isPhoto="0" userDrawn="0"/>
          </p:nvSpPr>
          <p:spPr bwMode="auto">
            <a:xfrm>
              <a:off x="1973898" y="1981340"/>
              <a:ext cx="394" cy="109"/>
            </a:xfrm>
            <a:custGeom>
              <a:avLst/>
              <a:gdLst/>
              <a:ahLst/>
              <a:cxnLst/>
              <a:rect l="l" t="t" r="r" b="b"/>
              <a:pathLst>
                <a:path w="29" h="8" fill="norm" stroke="1"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69" name="Google Shape;5669;p63" hidden="0"/>
            <p:cNvSpPr/>
            <p:nvPr isPhoto="0" userDrawn="0"/>
          </p:nvSpPr>
          <p:spPr bwMode="auto">
            <a:xfrm>
              <a:off x="1973233" y="1981435"/>
              <a:ext cx="448" cy="109"/>
            </a:xfrm>
            <a:custGeom>
              <a:avLst/>
              <a:gdLst/>
              <a:ahLst/>
              <a:cxnLst/>
              <a:rect l="l" t="t" r="r" b="b"/>
              <a:pathLst>
                <a:path w="33" h="8" fill="norm" stroke="1"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70" name="Google Shape;5670;p63" hidden="0"/>
            <p:cNvSpPr/>
            <p:nvPr isPhoto="0" userDrawn="0"/>
          </p:nvSpPr>
          <p:spPr bwMode="auto">
            <a:xfrm>
              <a:off x="1971766" y="1981720"/>
              <a:ext cx="530" cy="109"/>
            </a:xfrm>
            <a:custGeom>
              <a:avLst/>
              <a:gdLst/>
              <a:ahLst/>
              <a:cxnLst/>
              <a:rect l="l" t="t" r="r" b="b"/>
              <a:pathLst>
                <a:path w="39" h="8" fill="norm" stroke="1"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71" name="Google Shape;5671;p63" hidden="0"/>
            <p:cNvSpPr/>
            <p:nvPr isPhoto="0" userDrawn="0"/>
          </p:nvSpPr>
          <p:spPr bwMode="auto">
            <a:xfrm>
              <a:off x="1975377" y="1981150"/>
              <a:ext cx="299" cy="68"/>
            </a:xfrm>
            <a:custGeom>
              <a:avLst/>
              <a:gdLst/>
              <a:ahLst/>
              <a:cxnLst/>
              <a:rect l="l" t="t" r="r" b="b"/>
              <a:pathLst>
                <a:path w="22" h="5" fill="norm" stroke="1"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72" name="Google Shape;5672;p63" hidden="0"/>
            <p:cNvSpPr/>
            <p:nvPr isPhoto="0" userDrawn="0"/>
          </p:nvSpPr>
          <p:spPr bwMode="auto">
            <a:xfrm>
              <a:off x="1974943" y="1981204"/>
              <a:ext cx="299" cy="54"/>
            </a:xfrm>
            <a:custGeom>
              <a:avLst/>
              <a:gdLst/>
              <a:ahLst/>
              <a:cxnLst/>
              <a:rect l="l" t="t" r="r" b="b"/>
              <a:pathLst>
                <a:path w="22" h="4" fill="norm" stroke="1"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73" name="Google Shape;5673;p63" hidden="0"/>
            <p:cNvSpPr/>
            <p:nvPr isPhoto="0" userDrawn="0"/>
          </p:nvSpPr>
          <p:spPr bwMode="auto">
            <a:xfrm>
              <a:off x="1950327" y="1969744"/>
              <a:ext cx="19362" cy="21398"/>
            </a:xfrm>
            <a:custGeom>
              <a:avLst/>
              <a:gdLst/>
              <a:ahLst/>
              <a:cxnLst/>
              <a:rect l="l" t="t" r="r" b="b"/>
              <a:pathLst>
                <a:path w="1426" h="1576" fill="norm" stroke="1"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74" name="Google Shape;5674;p63" hidden="0"/>
            <p:cNvSpPr/>
            <p:nvPr isPhoto="0" userDrawn="0"/>
          </p:nvSpPr>
          <p:spPr bwMode="auto">
            <a:xfrm>
              <a:off x="1953749" y="1973166"/>
              <a:ext cx="163" cy="204"/>
            </a:xfrm>
            <a:custGeom>
              <a:avLst/>
              <a:gdLst/>
              <a:ahLst/>
              <a:cxnLst/>
              <a:rect l="l" t="t" r="r" b="b"/>
              <a:pathLst>
                <a:path w="12" h="15" fill="norm" stroke="1"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75" name="Google Shape;5675;p63" hidden="0"/>
            <p:cNvSpPr/>
            <p:nvPr isPhoto="0" userDrawn="0"/>
          </p:nvSpPr>
          <p:spPr bwMode="auto">
            <a:xfrm>
              <a:off x="1954754" y="1971876"/>
              <a:ext cx="54" cy="163"/>
            </a:xfrm>
            <a:custGeom>
              <a:avLst/>
              <a:gdLst/>
              <a:ahLst/>
              <a:cxnLst/>
              <a:rect l="l" t="t" r="r" b="b"/>
              <a:pathLst>
                <a:path w="4" h="12" fill="norm" stroke="1"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76" name="Google Shape;5676;p63" hidden="0"/>
            <p:cNvSpPr/>
            <p:nvPr isPhoto="0" userDrawn="0"/>
          </p:nvSpPr>
          <p:spPr bwMode="auto">
            <a:xfrm>
              <a:off x="1951562" y="1975257"/>
              <a:ext cx="258" cy="204"/>
            </a:xfrm>
            <a:custGeom>
              <a:avLst/>
              <a:gdLst/>
              <a:ahLst/>
              <a:cxnLst/>
              <a:rect l="l" t="t" r="r" b="b"/>
              <a:pathLst>
                <a:path w="19" h="15" fill="norm" stroke="1"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77" name="Google Shape;5677;p63" hidden="0"/>
            <p:cNvSpPr/>
            <p:nvPr isPhoto="0" userDrawn="0"/>
          </p:nvSpPr>
          <p:spPr bwMode="auto">
            <a:xfrm>
              <a:off x="1954564" y="1972161"/>
              <a:ext cx="109" cy="163"/>
            </a:xfrm>
            <a:custGeom>
              <a:avLst/>
              <a:gdLst/>
              <a:ahLst/>
              <a:cxnLst/>
              <a:rect l="l" t="t" r="r" b="b"/>
              <a:pathLst>
                <a:path w="8" h="12" fill="norm" stroke="1"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78" name="Google Shape;5678;p63" hidden="0"/>
            <p:cNvSpPr/>
            <p:nvPr isPhoto="0" userDrawn="0"/>
          </p:nvSpPr>
          <p:spPr bwMode="auto">
            <a:xfrm>
              <a:off x="1950382" y="1976357"/>
              <a:ext cx="204" cy="149"/>
            </a:xfrm>
            <a:custGeom>
              <a:avLst/>
              <a:gdLst/>
              <a:ahLst/>
              <a:cxnLst/>
              <a:rect l="l" t="t" r="r" b="b"/>
              <a:pathLst>
                <a:path w="15" h="11" fill="norm" stroke="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79" name="Google Shape;5679;p63" hidden="0"/>
            <p:cNvSpPr/>
            <p:nvPr isPhoto="0" userDrawn="0"/>
          </p:nvSpPr>
          <p:spPr bwMode="auto">
            <a:xfrm>
              <a:off x="1954319" y="1972501"/>
              <a:ext cx="109" cy="149"/>
            </a:xfrm>
            <a:custGeom>
              <a:avLst/>
              <a:gdLst/>
              <a:ahLst/>
              <a:cxnLst/>
              <a:rect l="l" t="t" r="r" b="b"/>
              <a:pathLst>
                <a:path w="8" h="11" fill="norm" stroke="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80" name="Google Shape;5680;p63" hidden="0"/>
            <p:cNvSpPr/>
            <p:nvPr isPhoto="0" userDrawn="0"/>
          </p:nvSpPr>
          <p:spPr bwMode="auto">
            <a:xfrm>
              <a:off x="1955039" y="1971360"/>
              <a:ext cx="54" cy="109"/>
            </a:xfrm>
            <a:custGeom>
              <a:avLst/>
              <a:gdLst/>
              <a:ahLst/>
              <a:cxnLst/>
              <a:rect l="l" t="t" r="r" b="b"/>
              <a:pathLst>
                <a:path w="4" h="8" fill="norm" stroke="1"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81" name="Google Shape;5681;p63" hidden="0"/>
            <p:cNvSpPr/>
            <p:nvPr isPhoto="0" userDrawn="0"/>
          </p:nvSpPr>
          <p:spPr bwMode="auto">
            <a:xfrm>
              <a:off x="1954889" y="1971591"/>
              <a:ext cx="68" cy="163"/>
            </a:xfrm>
            <a:custGeom>
              <a:avLst/>
              <a:gdLst/>
              <a:ahLst/>
              <a:cxnLst/>
              <a:rect l="l" t="t" r="r" b="b"/>
              <a:pathLst>
                <a:path w="5" h="12" fill="norm" stroke="1"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82" name="Google Shape;5682;p63" hidden="0"/>
            <p:cNvSpPr/>
            <p:nvPr isPhoto="0" userDrawn="0"/>
          </p:nvSpPr>
          <p:spPr bwMode="auto">
            <a:xfrm>
              <a:off x="1955134" y="1971116"/>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83" name="Google Shape;5683;p63" hidden="0"/>
            <p:cNvSpPr/>
            <p:nvPr isPhoto="0" userDrawn="0"/>
          </p:nvSpPr>
          <p:spPr bwMode="auto">
            <a:xfrm>
              <a:off x="1952608" y="1974347"/>
              <a:ext cx="204" cy="204"/>
            </a:xfrm>
            <a:custGeom>
              <a:avLst/>
              <a:gdLst/>
              <a:ahLst/>
              <a:cxnLst/>
              <a:rect l="l" t="t" r="r" b="b"/>
              <a:pathLst>
                <a:path w="15" h="15" fill="norm" stroke="1"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84" name="Google Shape;5684;p63" hidden="0"/>
            <p:cNvSpPr/>
            <p:nvPr isPhoto="0" userDrawn="0"/>
          </p:nvSpPr>
          <p:spPr bwMode="auto">
            <a:xfrm>
              <a:off x="1952092" y="1974782"/>
              <a:ext cx="244" cy="204"/>
            </a:xfrm>
            <a:custGeom>
              <a:avLst/>
              <a:gdLst/>
              <a:ahLst/>
              <a:cxnLst/>
              <a:rect l="l" t="t" r="r" b="b"/>
              <a:pathLst>
                <a:path w="18" h="15" fill="norm" stroke="1"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85" name="Google Shape;5685;p63" hidden="0"/>
            <p:cNvSpPr/>
            <p:nvPr isPhoto="0" userDrawn="0"/>
          </p:nvSpPr>
          <p:spPr bwMode="auto">
            <a:xfrm>
              <a:off x="1950992" y="1975786"/>
              <a:ext cx="204" cy="190"/>
            </a:xfrm>
            <a:custGeom>
              <a:avLst/>
              <a:gdLst/>
              <a:ahLst/>
              <a:cxnLst/>
              <a:rect l="l" t="t" r="r" b="b"/>
              <a:pathLst>
                <a:path w="15" h="14" fill="norm" stroke="1"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86" name="Google Shape;5686;p63" hidden="0"/>
            <p:cNvSpPr/>
            <p:nvPr isPhoto="0" userDrawn="0"/>
          </p:nvSpPr>
          <p:spPr bwMode="auto">
            <a:xfrm>
              <a:off x="1969526" y="1981204"/>
              <a:ext cx="109" cy="299"/>
            </a:xfrm>
            <a:custGeom>
              <a:avLst/>
              <a:gdLst/>
              <a:ahLst/>
              <a:cxnLst/>
              <a:rect l="l" t="t" r="r" b="b"/>
              <a:pathLst>
                <a:path w="8" h="22" fill="norm" stroke="1"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87" name="Google Shape;5687;p63" hidden="0"/>
            <p:cNvSpPr/>
            <p:nvPr isPhoto="0" userDrawn="0"/>
          </p:nvSpPr>
          <p:spPr bwMode="auto">
            <a:xfrm>
              <a:off x="1954034" y="1972827"/>
              <a:ext cx="163" cy="163"/>
            </a:xfrm>
            <a:custGeom>
              <a:avLst/>
              <a:gdLst/>
              <a:ahLst/>
              <a:cxnLst/>
              <a:rect l="l" t="t" r="r" b="b"/>
              <a:pathLst>
                <a:path w="12" h="12" fill="norm" stroke="1"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88" name="Google Shape;5688;p63" hidden="0"/>
            <p:cNvSpPr/>
            <p:nvPr isPhoto="0" userDrawn="0"/>
          </p:nvSpPr>
          <p:spPr bwMode="auto">
            <a:xfrm>
              <a:off x="1953369" y="1973546"/>
              <a:ext cx="204" cy="204"/>
            </a:xfrm>
            <a:custGeom>
              <a:avLst/>
              <a:gdLst/>
              <a:ahLst/>
              <a:cxnLst/>
              <a:rect l="l" t="t" r="r" b="b"/>
              <a:pathLst>
                <a:path w="15" h="15" fill="norm" stroke="1"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89" name="Google Shape;5689;p63" hidden="0"/>
            <p:cNvSpPr/>
            <p:nvPr isPhoto="0" userDrawn="0"/>
          </p:nvSpPr>
          <p:spPr bwMode="auto">
            <a:xfrm>
              <a:off x="1952989" y="1973926"/>
              <a:ext cx="204" cy="204"/>
            </a:xfrm>
            <a:custGeom>
              <a:avLst/>
              <a:gdLst/>
              <a:ahLst/>
              <a:cxnLst/>
              <a:rect l="l" t="t" r="r" b="b"/>
              <a:pathLst>
                <a:path w="15" h="15" fill="norm" stroke="1"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90" name="Google Shape;5690;p63" hidden="0"/>
            <p:cNvSpPr/>
            <p:nvPr isPhoto="0" userDrawn="0"/>
          </p:nvSpPr>
          <p:spPr bwMode="auto">
            <a:xfrm>
              <a:off x="1962968" y="1989228"/>
              <a:ext cx="299" cy="258"/>
            </a:xfrm>
            <a:custGeom>
              <a:avLst/>
              <a:gdLst/>
              <a:ahLst/>
              <a:cxnLst/>
              <a:rect l="l" t="t" r="r" b="b"/>
              <a:pathLst>
                <a:path w="22" h="19" fill="norm" stroke="1"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91" name="Google Shape;5691;p63" hidden="0"/>
            <p:cNvSpPr/>
            <p:nvPr isPhoto="0" userDrawn="0"/>
          </p:nvSpPr>
          <p:spPr bwMode="auto">
            <a:xfrm>
              <a:off x="1961828" y="1990518"/>
              <a:ext cx="394" cy="625"/>
            </a:xfrm>
            <a:custGeom>
              <a:avLst/>
              <a:gdLst/>
              <a:ahLst/>
              <a:cxnLst/>
              <a:rect l="l" t="t" r="r" b="b"/>
              <a:pathLst>
                <a:path w="29" h="46" fill="norm" stroke="1"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92" name="Google Shape;5692;p63" hidden="0"/>
            <p:cNvSpPr/>
            <p:nvPr isPhoto="0" userDrawn="0"/>
          </p:nvSpPr>
          <p:spPr bwMode="auto">
            <a:xfrm>
              <a:off x="1962262" y="1989988"/>
              <a:ext cx="339" cy="448"/>
            </a:xfrm>
            <a:custGeom>
              <a:avLst/>
              <a:gdLst/>
              <a:ahLst/>
              <a:cxnLst/>
              <a:rect l="l" t="t" r="r" b="b"/>
              <a:pathLst>
                <a:path w="25" h="33" fill="norm" stroke="1"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93" name="Google Shape;5693;p63" hidden="0"/>
            <p:cNvSpPr/>
            <p:nvPr isPhoto="0" userDrawn="0"/>
          </p:nvSpPr>
          <p:spPr bwMode="auto">
            <a:xfrm>
              <a:off x="1969675" y="1981720"/>
              <a:ext cx="14" cy="163"/>
            </a:xfrm>
            <a:custGeom>
              <a:avLst/>
              <a:gdLst/>
              <a:ahLst/>
              <a:cxnLst/>
              <a:rect l="l" t="t" r="r" b="b"/>
              <a:pathLst>
                <a:path w="1" h="12" fill="norm" stroke="1"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94" name="Google Shape;5694;p63" hidden="0"/>
            <p:cNvSpPr/>
            <p:nvPr isPhoto="0" userDrawn="0"/>
          </p:nvSpPr>
          <p:spPr bwMode="auto">
            <a:xfrm>
              <a:off x="1969621" y="1981530"/>
              <a:ext cx="68" cy="163"/>
            </a:xfrm>
            <a:custGeom>
              <a:avLst/>
              <a:gdLst/>
              <a:ahLst/>
              <a:cxnLst/>
              <a:rect l="l" t="t" r="r" b="b"/>
              <a:pathLst>
                <a:path w="5" h="12" fill="norm" stroke="1"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95" name="Google Shape;5695;p63" hidden="0"/>
            <p:cNvSpPr/>
            <p:nvPr isPhoto="0" userDrawn="0"/>
          </p:nvSpPr>
          <p:spPr bwMode="auto">
            <a:xfrm>
              <a:off x="1969675" y="1982004"/>
              <a:ext cx="14" cy="163"/>
            </a:xfrm>
            <a:custGeom>
              <a:avLst/>
              <a:gdLst/>
              <a:ahLst/>
              <a:cxnLst/>
              <a:rect l="l" t="t" r="r" b="b"/>
              <a:pathLst>
                <a:path w="1" h="12" fill="norm" stroke="1"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96" name="Google Shape;5696;p63" hidden="0"/>
            <p:cNvSpPr/>
            <p:nvPr isPhoto="0" userDrawn="0"/>
          </p:nvSpPr>
          <p:spPr bwMode="auto">
            <a:xfrm>
              <a:off x="1962588" y="1989568"/>
              <a:ext cx="353" cy="394"/>
            </a:xfrm>
            <a:custGeom>
              <a:avLst/>
              <a:gdLst/>
              <a:ahLst/>
              <a:cxnLst/>
              <a:rect l="l" t="t" r="r" b="b"/>
              <a:pathLst>
                <a:path w="26" h="29" fill="norm" stroke="1"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97" name="Google Shape;5697;p63" hidden="0"/>
            <p:cNvSpPr/>
            <p:nvPr isPhoto="0" userDrawn="0"/>
          </p:nvSpPr>
          <p:spPr bwMode="auto">
            <a:xfrm>
              <a:off x="1969580" y="1981394"/>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98" name="Google Shape;5698;p63" hidden="0"/>
            <p:cNvSpPr/>
            <p:nvPr isPhoto="0" userDrawn="0"/>
          </p:nvSpPr>
          <p:spPr bwMode="auto">
            <a:xfrm>
              <a:off x="1922385" y="1832081"/>
              <a:ext cx="60230" cy="48838"/>
            </a:xfrm>
            <a:custGeom>
              <a:avLst/>
              <a:gdLst/>
              <a:ahLst/>
              <a:cxnLst/>
              <a:rect l="l" t="t" r="r" b="b"/>
              <a:pathLst>
                <a:path w="4436" h="3597" fill="norm" stroke="1"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699" name="Google Shape;5699;p63" hidden="0"/>
            <p:cNvSpPr/>
            <p:nvPr isPhoto="0" userDrawn="0"/>
          </p:nvSpPr>
          <p:spPr bwMode="auto">
            <a:xfrm>
              <a:off x="1982370" y="1833793"/>
              <a:ext cx="14" cy="163"/>
            </a:xfrm>
            <a:custGeom>
              <a:avLst/>
              <a:gdLst/>
              <a:ahLst/>
              <a:cxnLst/>
              <a:rect l="l" t="t" r="r" b="b"/>
              <a:pathLst>
                <a:path w="1" h="12" fill="norm" stroke="1"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00" name="Google Shape;5700;p63" hidden="0"/>
            <p:cNvSpPr/>
            <p:nvPr isPhoto="0" userDrawn="0"/>
          </p:nvSpPr>
          <p:spPr bwMode="auto">
            <a:xfrm>
              <a:off x="1982275" y="1833508"/>
              <a:ext cx="14" cy="109"/>
            </a:xfrm>
            <a:custGeom>
              <a:avLst/>
              <a:gdLst/>
              <a:ahLst/>
              <a:cxnLst/>
              <a:rect l="l" t="t" r="r" b="b"/>
              <a:pathLst>
                <a:path w="1" h="8" fill="norm" stroke="1"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01" name="Google Shape;5701;p63" hidden="0"/>
            <p:cNvSpPr/>
            <p:nvPr isPhoto="0" userDrawn="0"/>
          </p:nvSpPr>
          <p:spPr bwMode="auto">
            <a:xfrm>
              <a:off x="1982465" y="1834078"/>
              <a:ext cx="54" cy="163"/>
            </a:xfrm>
            <a:custGeom>
              <a:avLst/>
              <a:gdLst/>
              <a:ahLst/>
              <a:cxnLst/>
              <a:rect l="l" t="t" r="r" b="b"/>
              <a:pathLst>
                <a:path w="4" h="12" fill="norm" stroke="1"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02" name="Google Shape;5702;p63" hidden="0"/>
            <p:cNvSpPr/>
            <p:nvPr isPhoto="0" userDrawn="0"/>
          </p:nvSpPr>
          <p:spPr bwMode="auto">
            <a:xfrm>
              <a:off x="1922575" y="1836318"/>
              <a:ext cx="85525" cy="95653"/>
            </a:xfrm>
            <a:custGeom>
              <a:avLst/>
              <a:gdLst/>
              <a:ahLst/>
              <a:cxnLst/>
              <a:rect l="l" t="t" r="r" b="b"/>
              <a:pathLst>
                <a:path w="6299" h="7045" fill="norm" stroke="1"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03" name="Google Shape;5703;p63" hidden="0"/>
            <p:cNvSpPr/>
            <p:nvPr isPhoto="0" userDrawn="0"/>
          </p:nvSpPr>
          <p:spPr bwMode="auto">
            <a:xfrm>
              <a:off x="1984366" y="1836088"/>
              <a:ext cx="54" cy="1385"/>
            </a:xfrm>
            <a:custGeom>
              <a:avLst/>
              <a:gdLst/>
              <a:ahLst/>
              <a:cxnLst/>
              <a:rect l="l" t="t" r="r" b="b"/>
              <a:pathLst>
                <a:path w="4" h="102" fill="norm" stroke="1"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04" name="Google Shape;5704;p63" hidden="0"/>
            <p:cNvSpPr/>
            <p:nvPr isPhoto="0" userDrawn="0"/>
          </p:nvSpPr>
          <p:spPr bwMode="auto">
            <a:xfrm>
              <a:off x="1984692" y="1836278"/>
              <a:ext cx="23503" cy="15410"/>
            </a:xfrm>
            <a:custGeom>
              <a:avLst/>
              <a:gdLst/>
              <a:ahLst/>
              <a:cxnLst/>
              <a:rect l="l" t="t" r="r" b="b"/>
              <a:pathLst>
                <a:path w="1731" h="1135" fill="norm" stroke="1"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05" name="Google Shape;5705;p63" hidden="0"/>
            <p:cNvSpPr/>
            <p:nvPr isPhoto="0" userDrawn="0"/>
          </p:nvSpPr>
          <p:spPr bwMode="auto">
            <a:xfrm>
              <a:off x="1984502" y="1836183"/>
              <a:ext cx="163" cy="109"/>
            </a:xfrm>
            <a:custGeom>
              <a:avLst/>
              <a:gdLst/>
              <a:ahLst/>
              <a:cxnLst/>
              <a:rect l="l" t="t" r="r" b="b"/>
              <a:pathLst>
                <a:path w="12" h="8" fill="norm" stroke="1"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06" name="Google Shape;5706;p63" hidden="0"/>
            <p:cNvSpPr/>
            <p:nvPr isPhoto="0" userDrawn="0"/>
          </p:nvSpPr>
          <p:spPr bwMode="auto">
            <a:xfrm>
              <a:off x="1924517" y="1921218"/>
              <a:ext cx="68" cy="54"/>
            </a:xfrm>
            <a:custGeom>
              <a:avLst/>
              <a:gdLst/>
              <a:ahLst/>
              <a:cxnLst/>
              <a:rect l="l" t="t" r="r" b="b"/>
              <a:pathLst>
                <a:path w="5" h="4" fill="norm" stroke="1"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07" name="Google Shape;5707;p63" hidden="0"/>
            <p:cNvSpPr/>
            <p:nvPr isPhoto="0" userDrawn="0"/>
          </p:nvSpPr>
          <p:spPr bwMode="auto">
            <a:xfrm>
              <a:off x="1953369" y="1928727"/>
              <a:ext cx="3204" cy="3245"/>
            </a:xfrm>
            <a:custGeom>
              <a:avLst/>
              <a:gdLst/>
              <a:ahLst/>
              <a:cxnLst/>
              <a:rect l="l" t="t" r="r" b="b"/>
              <a:pathLst>
                <a:path w="236" h="239" fill="norm" stroke="1"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08" name="Google Shape;5708;p63" hidden="0"/>
            <p:cNvSpPr/>
            <p:nvPr isPhoto="0" userDrawn="0"/>
          </p:nvSpPr>
          <p:spPr bwMode="auto">
            <a:xfrm>
              <a:off x="1929893" y="1918544"/>
              <a:ext cx="4671" cy="258"/>
            </a:xfrm>
            <a:custGeom>
              <a:avLst/>
              <a:gdLst/>
              <a:ahLst/>
              <a:cxnLst/>
              <a:rect l="l" t="t" r="r" b="b"/>
              <a:pathLst>
                <a:path w="344" h="19" fill="norm" stroke="1"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09" name="Google Shape;5709;p63" hidden="0"/>
            <p:cNvSpPr/>
            <p:nvPr isPhoto="0" userDrawn="0"/>
          </p:nvSpPr>
          <p:spPr bwMode="auto">
            <a:xfrm>
              <a:off x="1983796" y="1845442"/>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10" name="Google Shape;5710;p63" hidden="0"/>
            <p:cNvSpPr/>
            <p:nvPr isPhoto="0" userDrawn="0"/>
          </p:nvSpPr>
          <p:spPr bwMode="auto">
            <a:xfrm>
              <a:off x="1983986" y="1845307"/>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11" name="Google Shape;5711;p63" hidden="0"/>
            <p:cNvSpPr/>
            <p:nvPr isPhoto="0" userDrawn="0"/>
          </p:nvSpPr>
          <p:spPr bwMode="auto">
            <a:xfrm>
              <a:off x="1984081" y="184515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12" name="Google Shape;5712;p63" hidden="0"/>
            <p:cNvSpPr/>
            <p:nvPr isPhoto="0" userDrawn="0"/>
          </p:nvSpPr>
          <p:spPr bwMode="auto">
            <a:xfrm>
              <a:off x="1983891" y="1845442"/>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13" name="Google Shape;5713;p63" hidden="0"/>
            <p:cNvSpPr/>
            <p:nvPr isPhoto="0" userDrawn="0"/>
          </p:nvSpPr>
          <p:spPr bwMode="auto">
            <a:xfrm>
              <a:off x="1984122" y="1845062"/>
              <a:ext cx="14" cy="14"/>
            </a:xfrm>
            <a:custGeom>
              <a:avLst/>
              <a:gdLst/>
              <a:ahLst/>
              <a:cxnLst/>
              <a:rect l="l" t="t" r="r" b="b"/>
              <a:pathLst>
                <a:path w="1" h="1" fill="norm" stroke="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14" name="Google Shape;5714;p63" hidden="0"/>
            <p:cNvSpPr/>
            <p:nvPr isPhoto="0" userDrawn="0"/>
          </p:nvSpPr>
          <p:spPr bwMode="auto">
            <a:xfrm>
              <a:off x="1984366" y="184344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15" name="Google Shape;5715;p63" hidden="0"/>
            <p:cNvSpPr/>
            <p:nvPr isPhoto="0" userDrawn="0"/>
          </p:nvSpPr>
          <p:spPr bwMode="auto">
            <a:xfrm>
              <a:off x="1983932" y="184540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16" name="Google Shape;5716;p63" hidden="0"/>
            <p:cNvSpPr/>
            <p:nvPr isPhoto="0" userDrawn="0"/>
          </p:nvSpPr>
          <p:spPr bwMode="auto">
            <a:xfrm>
              <a:off x="1984027" y="1845252"/>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17" name="Google Shape;5717;p63" hidden="0"/>
            <p:cNvSpPr/>
            <p:nvPr isPhoto="0" userDrawn="0"/>
          </p:nvSpPr>
          <p:spPr bwMode="auto">
            <a:xfrm>
              <a:off x="1984407" y="1840269"/>
              <a:ext cx="14" cy="394"/>
            </a:xfrm>
            <a:custGeom>
              <a:avLst/>
              <a:gdLst/>
              <a:ahLst/>
              <a:cxnLst/>
              <a:rect l="l" t="t" r="r" b="b"/>
              <a:pathLst>
                <a:path w="1" h="29" fill="norm" stroke="1"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18" name="Google Shape;5718;p63" hidden="0"/>
            <p:cNvSpPr/>
            <p:nvPr isPhoto="0" userDrawn="0"/>
          </p:nvSpPr>
          <p:spPr bwMode="auto">
            <a:xfrm>
              <a:off x="1984407" y="1841790"/>
              <a:ext cx="14" cy="244"/>
            </a:xfrm>
            <a:custGeom>
              <a:avLst/>
              <a:gdLst/>
              <a:ahLst/>
              <a:cxnLst/>
              <a:rect l="l" t="t" r="r" b="b"/>
              <a:pathLst>
                <a:path w="1" h="18" fill="norm" stroke="1"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19" name="Google Shape;5719;p63" hidden="0"/>
            <p:cNvSpPr/>
            <p:nvPr isPhoto="0" userDrawn="0"/>
          </p:nvSpPr>
          <p:spPr bwMode="auto">
            <a:xfrm>
              <a:off x="1984217" y="1844736"/>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20" name="Google Shape;5720;p63" hidden="0"/>
            <p:cNvSpPr/>
            <p:nvPr isPhoto="0" userDrawn="0"/>
          </p:nvSpPr>
          <p:spPr bwMode="auto">
            <a:xfrm>
              <a:off x="1984271" y="184458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21" name="Google Shape;5721;p63" hidden="0"/>
            <p:cNvSpPr/>
            <p:nvPr isPhoto="0" userDrawn="0"/>
          </p:nvSpPr>
          <p:spPr bwMode="auto">
            <a:xfrm>
              <a:off x="1984366" y="1843732"/>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22" name="Google Shape;5722;p63" hidden="0"/>
            <p:cNvSpPr/>
            <p:nvPr isPhoto="0" userDrawn="0"/>
          </p:nvSpPr>
          <p:spPr bwMode="auto">
            <a:xfrm>
              <a:off x="1984366" y="1843976"/>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23" name="Google Shape;5723;p63" hidden="0"/>
            <p:cNvSpPr/>
            <p:nvPr isPhoto="0" userDrawn="0"/>
          </p:nvSpPr>
          <p:spPr bwMode="auto">
            <a:xfrm>
              <a:off x="1984407" y="1842781"/>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24" name="Google Shape;5724;p63" hidden="0"/>
            <p:cNvSpPr/>
            <p:nvPr isPhoto="0" userDrawn="0"/>
          </p:nvSpPr>
          <p:spPr bwMode="auto">
            <a:xfrm>
              <a:off x="1984312" y="1844397"/>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25" name="Google Shape;5725;p63" hidden="0"/>
            <p:cNvSpPr/>
            <p:nvPr isPhoto="0" userDrawn="0"/>
          </p:nvSpPr>
          <p:spPr bwMode="auto">
            <a:xfrm>
              <a:off x="1984176" y="1844967"/>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26" name="Google Shape;5726;p63" hidden="0"/>
            <p:cNvSpPr/>
            <p:nvPr isPhoto="0" userDrawn="0"/>
          </p:nvSpPr>
          <p:spPr bwMode="auto">
            <a:xfrm>
              <a:off x="1983986" y="1845307"/>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27" name="Google Shape;5727;p63" hidden="0"/>
            <p:cNvSpPr/>
            <p:nvPr isPhoto="0" userDrawn="0"/>
          </p:nvSpPr>
          <p:spPr bwMode="auto">
            <a:xfrm>
              <a:off x="1984176" y="1844831"/>
              <a:ext cx="14" cy="54"/>
            </a:xfrm>
            <a:custGeom>
              <a:avLst/>
              <a:gdLst/>
              <a:ahLst/>
              <a:cxnLst/>
              <a:rect l="l" t="t" r="r" b="b"/>
              <a:pathLst>
                <a:path w="1" h="4" fill="norm" stroke="1"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28" name="Google Shape;5728;p63" hidden="0"/>
            <p:cNvSpPr/>
            <p:nvPr isPhoto="0" userDrawn="0"/>
          </p:nvSpPr>
          <p:spPr bwMode="auto">
            <a:xfrm>
              <a:off x="1984407" y="1842971"/>
              <a:ext cx="14" cy="163"/>
            </a:xfrm>
            <a:custGeom>
              <a:avLst/>
              <a:gdLst/>
              <a:ahLst/>
              <a:cxnLst/>
              <a:rect l="l" t="t" r="r" b="b"/>
              <a:pathLst>
                <a:path w="1" h="12" fill="norm" stroke="1"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29" name="Google Shape;5729;p63" hidden="0"/>
            <p:cNvSpPr/>
            <p:nvPr isPhoto="0" userDrawn="0"/>
          </p:nvSpPr>
          <p:spPr bwMode="auto">
            <a:xfrm>
              <a:off x="1984407" y="1840785"/>
              <a:ext cx="14" cy="353"/>
            </a:xfrm>
            <a:custGeom>
              <a:avLst/>
              <a:gdLst/>
              <a:ahLst/>
              <a:cxnLst/>
              <a:rect l="l" t="t" r="r" b="b"/>
              <a:pathLst>
                <a:path w="1" h="26" fill="norm" stroke="1"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30" name="Google Shape;5730;p63" hidden="0"/>
            <p:cNvSpPr/>
            <p:nvPr isPhoto="0" userDrawn="0"/>
          </p:nvSpPr>
          <p:spPr bwMode="auto">
            <a:xfrm>
              <a:off x="1984407" y="1837459"/>
              <a:ext cx="68" cy="2729"/>
            </a:xfrm>
            <a:custGeom>
              <a:avLst/>
              <a:gdLst/>
              <a:ahLst/>
              <a:cxnLst/>
              <a:rect l="l" t="t" r="r" b="b"/>
              <a:pathLst>
                <a:path w="5" h="201" fill="norm" stroke="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31" name="Google Shape;5731;p63" hidden="0"/>
            <p:cNvSpPr/>
            <p:nvPr isPhoto="0" userDrawn="0"/>
          </p:nvSpPr>
          <p:spPr bwMode="auto">
            <a:xfrm>
              <a:off x="1984407" y="1841315"/>
              <a:ext cx="14" cy="299"/>
            </a:xfrm>
            <a:custGeom>
              <a:avLst/>
              <a:gdLst/>
              <a:ahLst/>
              <a:cxnLst/>
              <a:rect l="l" t="t" r="r" b="b"/>
              <a:pathLst>
                <a:path w="1" h="22" fill="norm" stroke="1"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32" name="Google Shape;5732;p63" hidden="0"/>
            <p:cNvSpPr/>
            <p:nvPr isPhoto="0" userDrawn="0"/>
          </p:nvSpPr>
          <p:spPr bwMode="auto">
            <a:xfrm>
              <a:off x="1984407" y="1842211"/>
              <a:ext cx="14" cy="258"/>
            </a:xfrm>
            <a:custGeom>
              <a:avLst/>
              <a:gdLst/>
              <a:ahLst/>
              <a:cxnLst/>
              <a:rect l="l" t="t" r="r" b="b"/>
              <a:pathLst>
                <a:path w="1" h="19" fill="norm" stroke="1"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33" name="Google Shape;5733;p63" hidden="0"/>
            <p:cNvSpPr/>
            <p:nvPr isPhoto="0" userDrawn="0"/>
          </p:nvSpPr>
          <p:spPr bwMode="auto">
            <a:xfrm>
              <a:off x="1984366" y="1836128"/>
              <a:ext cx="14" cy="1344"/>
            </a:xfrm>
            <a:custGeom>
              <a:avLst/>
              <a:gdLst/>
              <a:ahLst/>
              <a:cxnLst/>
              <a:rect l="l" t="t" r="r" b="b"/>
              <a:pathLst>
                <a:path w="1" h="99" fill="norm" stroke="1"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34" name="Google Shape;5734;p63" hidden="0"/>
            <p:cNvSpPr/>
            <p:nvPr isPhoto="0" userDrawn="0"/>
          </p:nvSpPr>
          <p:spPr bwMode="auto">
            <a:xfrm>
              <a:off x="1957170" y="1853426"/>
              <a:ext cx="121505" cy="113481"/>
            </a:xfrm>
            <a:custGeom>
              <a:avLst/>
              <a:gdLst/>
              <a:ahLst/>
              <a:cxnLst/>
              <a:rect l="l" t="t" r="r" b="b"/>
              <a:pathLst>
                <a:path w="8949" h="8358" fill="norm" stroke="1"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35" name="Google Shape;5735;p63" hidden="0"/>
            <p:cNvSpPr/>
            <p:nvPr isPhoto="0" userDrawn="0"/>
          </p:nvSpPr>
          <p:spPr bwMode="auto">
            <a:xfrm>
              <a:off x="2072674" y="1899590"/>
              <a:ext cx="14" cy="204"/>
            </a:xfrm>
            <a:custGeom>
              <a:avLst/>
              <a:gdLst/>
              <a:ahLst/>
              <a:cxnLst/>
              <a:rect l="l" t="t" r="r" b="b"/>
              <a:pathLst>
                <a:path w="1" h="15" fill="norm" stroke="1"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36" name="Google Shape;5736;p63" hidden="0"/>
            <p:cNvSpPr/>
            <p:nvPr isPhoto="0" userDrawn="0"/>
          </p:nvSpPr>
          <p:spPr bwMode="auto">
            <a:xfrm>
              <a:off x="2072729" y="1900635"/>
              <a:ext cx="14" cy="1154"/>
            </a:xfrm>
            <a:custGeom>
              <a:avLst/>
              <a:gdLst/>
              <a:ahLst/>
              <a:cxnLst/>
              <a:rect l="l" t="t" r="r" b="b"/>
              <a:pathLst>
                <a:path w="1" h="85" fill="norm" stroke="1"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37" name="Google Shape;5737;p63" hidden="0"/>
            <p:cNvSpPr/>
            <p:nvPr isPhoto="0" userDrawn="0"/>
          </p:nvSpPr>
          <p:spPr bwMode="auto">
            <a:xfrm>
              <a:off x="2055607" y="1883514"/>
              <a:ext cx="299" cy="204"/>
            </a:xfrm>
            <a:custGeom>
              <a:avLst/>
              <a:gdLst/>
              <a:ahLst/>
              <a:cxnLst/>
              <a:rect l="l" t="t" r="r" b="b"/>
              <a:pathLst>
                <a:path w="22" h="15" fill="norm" stroke="1"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38" name="Google Shape;5738;p63" hidden="0"/>
            <p:cNvSpPr/>
            <p:nvPr isPhoto="0" userDrawn="0"/>
          </p:nvSpPr>
          <p:spPr bwMode="auto">
            <a:xfrm>
              <a:off x="2070298" y="1894172"/>
              <a:ext cx="299" cy="244"/>
            </a:xfrm>
            <a:custGeom>
              <a:avLst/>
              <a:gdLst/>
              <a:ahLst/>
              <a:cxnLst/>
              <a:rect l="l" t="t" r="r" b="b"/>
              <a:pathLst>
                <a:path w="22" h="18" fill="norm" stroke="1"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39" name="Google Shape;5739;p63" hidden="0"/>
            <p:cNvSpPr/>
            <p:nvPr isPhoto="0" userDrawn="0"/>
          </p:nvSpPr>
          <p:spPr bwMode="auto">
            <a:xfrm>
              <a:off x="2072104" y="1897023"/>
              <a:ext cx="68" cy="204"/>
            </a:xfrm>
            <a:custGeom>
              <a:avLst/>
              <a:gdLst/>
              <a:ahLst/>
              <a:cxnLst/>
              <a:rect l="l" t="t" r="r" b="b"/>
              <a:pathLst>
                <a:path w="5" h="15" fill="norm" stroke="1"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40" name="Google Shape;5740;p63" hidden="0"/>
            <p:cNvSpPr/>
            <p:nvPr isPhoto="0" userDrawn="0"/>
          </p:nvSpPr>
          <p:spPr bwMode="auto">
            <a:xfrm>
              <a:off x="2056042" y="1883799"/>
              <a:ext cx="109" cy="109"/>
            </a:xfrm>
            <a:custGeom>
              <a:avLst/>
              <a:gdLst/>
              <a:ahLst/>
              <a:cxnLst/>
              <a:rect l="l" t="t" r="r" b="b"/>
              <a:pathLst>
                <a:path w="8" h="8" fill="norm" stroke="1"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41" name="Google Shape;5741;p63" hidden="0"/>
            <p:cNvSpPr/>
            <p:nvPr isPhoto="0" userDrawn="0"/>
          </p:nvSpPr>
          <p:spPr bwMode="auto">
            <a:xfrm>
              <a:off x="2072443" y="1898164"/>
              <a:ext cx="54" cy="204"/>
            </a:xfrm>
            <a:custGeom>
              <a:avLst/>
              <a:gdLst/>
              <a:ahLst/>
              <a:cxnLst/>
              <a:rect l="l" t="t" r="r" b="b"/>
              <a:pathLst>
                <a:path w="4" h="15" fill="norm" stroke="1"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42" name="Google Shape;5742;p63" hidden="0"/>
            <p:cNvSpPr/>
            <p:nvPr isPhoto="0" userDrawn="0"/>
          </p:nvSpPr>
          <p:spPr bwMode="auto">
            <a:xfrm>
              <a:off x="2072633" y="1899155"/>
              <a:ext cx="14" cy="204"/>
            </a:xfrm>
            <a:custGeom>
              <a:avLst/>
              <a:gdLst/>
              <a:ahLst/>
              <a:cxnLst/>
              <a:rect l="l" t="t" r="r" b="b"/>
              <a:pathLst>
                <a:path w="1" h="15" fill="norm" stroke="1"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43" name="Google Shape;5743;p63" hidden="0"/>
            <p:cNvSpPr/>
            <p:nvPr isPhoto="0" userDrawn="0"/>
          </p:nvSpPr>
          <p:spPr bwMode="auto">
            <a:xfrm>
              <a:off x="2071588" y="1895829"/>
              <a:ext cx="109" cy="204"/>
            </a:xfrm>
            <a:custGeom>
              <a:avLst/>
              <a:gdLst/>
              <a:ahLst/>
              <a:cxnLst/>
              <a:rect l="l" t="t" r="r" b="b"/>
              <a:pathLst>
                <a:path w="8" h="15" fill="norm" stroke="1"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44" name="Google Shape;5744;p63" hidden="0"/>
            <p:cNvSpPr/>
            <p:nvPr isPhoto="0" userDrawn="0"/>
          </p:nvSpPr>
          <p:spPr bwMode="auto">
            <a:xfrm>
              <a:off x="2071208" y="1895217"/>
              <a:ext cx="204" cy="244"/>
            </a:xfrm>
            <a:custGeom>
              <a:avLst/>
              <a:gdLst/>
              <a:ahLst/>
              <a:cxnLst/>
              <a:rect l="l" t="t" r="r" b="b"/>
              <a:pathLst>
                <a:path w="15" h="18" fill="norm" stroke="1"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45" name="Google Shape;5745;p63" hidden="0"/>
            <p:cNvSpPr/>
            <p:nvPr isPhoto="0" userDrawn="0"/>
          </p:nvSpPr>
          <p:spPr bwMode="auto">
            <a:xfrm>
              <a:off x="2072253" y="1897594"/>
              <a:ext cx="109" cy="204"/>
            </a:xfrm>
            <a:custGeom>
              <a:avLst/>
              <a:gdLst/>
              <a:ahLst/>
              <a:cxnLst/>
              <a:rect l="l" t="t" r="r" b="b"/>
              <a:pathLst>
                <a:path w="8" h="15" fill="norm" stroke="1"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46" name="Google Shape;5746;p63" hidden="0"/>
            <p:cNvSpPr/>
            <p:nvPr isPhoto="0" userDrawn="0"/>
          </p:nvSpPr>
          <p:spPr bwMode="auto">
            <a:xfrm>
              <a:off x="2060848" y="1890642"/>
              <a:ext cx="679" cy="448"/>
            </a:xfrm>
            <a:custGeom>
              <a:avLst/>
              <a:gdLst/>
              <a:ahLst/>
              <a:cxnLst/>
              <a:rect l="l" t="t" r="r" b="b"/>
              <a:pathLst>
                <a:path w="50" h="33" fill="norm" stroke="1"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47" name="Google Shape;5747;p63" hidden="0"/>
            <p:cNvSpPr/>
            <p:nvPr isPhoto="0" userDrawn="0"/>
          </p:nvSpPr>
          <p:spPr bwMode="auto">
            <a:xfrm>
              <a:off x="2072729" y="1899915"/>
              <a:ext cx="14" cy="204"/>
            </a:xfrm>
            <a:custGeom>
              <a:avLst/>
              <a:gdLst/>
              <a:ahLst/>
              <a:cxnLst/>
              <a:rect l="l" t="t" r="r" b="b"/>
              <a:pathLst>
                <a:path w="1" h="15" fill="norm" stroke="1"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48" name="Google Shape;5748;p63" hidden="0"/>
            <p:cNvSpPr/>
            <p:nvPr isPhoto="0" userDrawn="0"/>
          </p:nvSpPr>
          <p:spPr bwMode="auto">
            <a:xfrm>
              <a:off x="2073815" y="1900445"/>
              <a:ext cx="5010" cy="1100"/>
            </a:xfrm>
            <a:custGeom>
              <a:avLst/>
              <a:gdLst/>
              <a:ahLst/>
              <a:cxnLst/>
              <a:rect l="l" t="t" r="r" b="b"/>
              <a:pathLst>
                <a:path w="369" h="81" fill="norm" stroke="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49" name="Google Shape;5749;p63" hidden="0"/>
            <p:cNvSpPr/>
            <p:nvPr isPhoto="0" userDrawn="0"/>
          </p:nvSpPr>
          <p:spPr bwMode="auto">
            <a:xfrm>
              <a:off x="2010883" y="1853426"/>
              <a:ext cx="44738" cy="30101"/>
            </a:xfrm>
            <a:custGeom>
              <a:avLst/>
              <a:gdLst/>
              <a:ahLst/>
              <a:cxnLst/>
              <a:rect l="l" t="t" r="r" b="b"/>
              <a:pathLst>
                <a:path w="3295" h="2217" fill="norm" stroke="1"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50" name="Google Shape;5750;p63" hidden="0"/>
            <p:cNvSpPr/>
            <p:nvPr isPhoto="0" userDrawn="0"/>
          </p:nvSpPr>
          <p:spPr bwMode="auto">
            <a:xfrm>
              <a:off x="2069538" y="1893602"/>
              <a:ext cx="584" cy="394"/>
            </a:xfrm>
            <a:custGeom>
              <a:avLst/>
              <a:gdLst/>
              <a:ahLst/>
              <a:cxnLst/>
              <a:rect l="l" t="t" r="r" b="b"/>
              <a:pathLst>
                <a:path w="43" h="29" fill="norm" stroke="1"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51" name="Google Shape;5751;p63" hidden="0"/>
            <p:cNvSpPr/>
            <p:nvPr isPhoto="0" userDrawn="0"/>
          </p:nvSpPr>
          <p:spPr bwMode="auto">
            <a:xfrm>
              <a:off x="2070828" y="1894647"/>
              <a:ext cx="204" cy="299"/>
            </a:xfrm>
            <a:custGeom>
              <a:avLst/>
              <a:gdLst/>
              <a:ahLst/>
              <a:cxnLst/>
              <a:rect l="l" t="t" r="r" b="b"/>
              <a:pathLst>
                <a:path w="15" h="22" fill="norm" stroke="1"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52" name="Google Shape;5752;p63" hidden="0"/>
            <p:cNvSpPr/>
            <p:nvPr isPhoto="0" userDrawn="0"/>
          </p:nvSpPr>
          <p:spPr bwMode="auto">
            <a:xfrm>
              <a:off x="2072729" y="1900255"/>
              <a:ext cx="14" cy="149"/>
            </a:xfrm>
            <a:custGeom>
              <a:avLst/>
              <a:gdLst/>
              <a:ahLst/>
              <a:cxnLst/>
              <a:rect l="l" t="t" r="r" b="b"/>
              <a:pathLst>
                <a:path w="1" h="11" fill="norm" stroke="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53" name="Google Shape;5753;p63" hidden="0"/>
            <p:cNvSpPr/>
            <p:nvPr isPhoto="0" userDrawn="0"/>
          </p:nvSpPr>
          <p:spPr bwMode="auto">
            <a:xfrm>
              <a:off x="2072729" y="1900486"/>
              <a:ext cx="14" cy="109"/>
            </a:xfrm>
            <a:custGeom>
              <a:avLst/>
              <a:gdLst/>
              <a:ahLst/>
              <a:cxnLst/>
              <a:rect l="l" t="t" r="r" b="b"/>
              <a:pathLst>
                <a:path w="1" h="8" fill="norm" stroke="1"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54" name="Google Shape;5754;p63" hidden="0"/>
            <p:cNvSpPr/>
            <p:nvPr isPhoto="0" userDrawn="0"/>
          </p:nvSpPr>
          <p:spPr bwMode="auto">
            <a:xfrm>
              <a:off x="2079042" y="1900391"/>
              <a:ext cx="68" cy="14"/>
            </a:xfrm>
            <a:custGeom>
              <a:avLst/>
              <a:gdLst/>
              <a:ahLst/>
              <a:cxnLst/>
              <a:rect l="l" t="t" r="r" b="b"/>
              <a:pathLst>
                <a:path w="5" h="1" fill="norm" stroke="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55" name="Google Shape;5755;p63" hidden="0"/>
            <p:cNvSpPr/>
            <p:nvPr isPhoto="0" userDrawn="0"/>
          </p:nvSpPr>
          <p:spPr bwMode="auto">
            <a:xfrm>
              <a:off x="2072538" y="1898680"/>
              <a:ext cx="54" cy="204"/>
            </a:xfrm>
            <a:custGeom>
              <a:avLst/>
              <a:gdLst/>
              <a:ahLst/>
              <a:cxnLst/>
              <a:rect l="l" t="t" r="r" b="b"/>
              <a:pathLst>
                <a:path w="4" h="15" fill="norm" stroke="1"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56" name="Google Shape;5756;p63" hidden="0"/>
            <p:cNvSpPr/>
            <p:nvPr isPhoto="0" userDrawn="0"/>
          </p:nvSpPr>
          <p:spPr bwMode="auto">
            <a:xfrm>
              <a:off x="2071873" y="1896453"/>
              <a:ext cx="109" cy="149"/>
            </a:xfrm>
            <a:custGeom>
              <a:avLst/>
              <a:gdLst/>
              <a:ahLst/>
              <a:cxnLst/>
              <a:rect l="l" t="t" r="r" b="b"/>
              <a:pathLst>
                <a:path w="8" h="11" fill="norm" stroke="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57" name="Google Shape;5757;p63" hidden="0"/>
            <p:cNvSpPr/>
            <p:nvPr isPhoto="0" userDrawn="0"/>
          </p:nvSpPr>
          <p:spPr bwMode="auto">
            <a:xfrm>
              <a:off x="1964013" y="1946120"/>
              <a:ext cx="109" cy="1534"/>
            </a:xfrm>
            <a:custGeom>
              <a:avLst/>
              <a:gdLst/>
              <a:ahLst/>
              <a:cxnLst/>
              <a:rect l="l" t="t" r="r" b="b"/>
              <a:pathLst>
                <a:path w="8" h="113" fill="norm" stroke="1"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58" name="Google Shape;5758;p63" hidden="0"/>
            <p:cNvSpPr/>
            <p:nvPr isPhoto="0" userDrawn="0"/>
          </p:nvSpPr>
          <p:spPr bwMode="auto">
            <a:xfrm>
              <a:off x="1964013" y="1950872"/>
              <a:ext cx="14" cy="543"/>
            </a:xfrm>
            <a:custGeom>
              <a:avLst/>
              <a:gdLst/>
              <a:ahLst/>
              <a:cxnLst/>
              <a:rect l="l" t="t" r="r" b="b"/>
              <a:pathLst>
                <a:path w="1" h="40" fill="norm" stroke="1"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59" name="Google Shape;5759;p63" hidden="0"/>
            <p:cNvSpPr/>
            <p:nvPr isPhoto="0" userDrawn="0"/>
          </p:nvSpPr>
          <p:spPr bwMode="auto">
            <a:xfrm>
              <a:off x="1957361" y="1933683"/>
              <a:ext cx="1629" cy="2702"/>
            </a:xfrm>
            <a:custGeom>
              <a:avLst/>
              <a:gdLst/>
              <a:ahLst/>
              <a:cxnLst/>
              <a:rect l="l" t="t" r="r" b="b"/>
              <a:pathLst>
                <a:path w="120" h="199" fill="norm" stroke="1"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60" name="Google Shape;5760;p63" hidden="0"/>
            <p:cNvSpPr/>
            <p:nvPr isPhoto="0" userDrawn="0"/>
          </p:nvSpPr>
          <p:spPr bwMode="auto">
            <a:xfrm>
              <a:off x="1992866" y="1964748"/>
              <a:ext cx="204" cy="163"/>
            </a:xfrm>
            <a:custGeom>
              <a:avLst/>
              <a:gdLst/>
              <a:ahLst/>
              <a:cxnLst/>
              <a:rect l="l" t="t" r="r" b="b"/>
              <a:pathLst>
                <a:path w="15" h="12" fill="norm" stroke="1"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61" name="Google Shape;5761;p63" hidden="0"/>
            <p:cNvSpPr/>
            <p:nvPr isPhoto="0" userDrawn="0"/>
          </p:nvSpPr>
          <p:spPr bwMode="auto">
            <a:xfrm>
              <a:off x="1994631" y="1966269"/>
              <a:ext cx="109" cy="163"/>
            </a:xfrm>
            <a:custGeom>
              <a:avLst/>
              <a:gdLst/>
              <a:ahLst/>
              <a:cxnLst/>
              <a:rect l="l" t="t" r="r" b="b"/>
              <a:pathLst>
                <a:path w="8" h="12" fill="norm" stroke="1"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62" name="Google Shape;5762;p63" hidden="0"/>
            <p:cNvSpPr/>
            <p:nvPr isPhoto="0" userDrawn="0"/>
          </p:nvSpPr>
          <p:spPr bwMode="auto">
            <a:xfrm>
              <a:off x="2004325" y="1964843"/>
              <a:ext cx="448" cy="258"/>
            </a:xfrm>
            <a:custGeom>
              <a:avLst/>
              <a:gdLst/>
              <a:ahLst/>
              <a:cxnLst/>
              <a:rect l="l" t="t" r="r" b="b"/>
              <a:pathLst>
                <a:path w="33" h="19" fill="norm" stroke="1"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63" name="Google Shape;5763;p63" hidden="0"/>
            <p:cNvSpPr/>
            <p:nvPr isPhoto="0" userDrawn="0"/>
          </p:nvSpPr>
          <p:spPr bwMode="auto">
            <a:xfrm>
              <a:off x="1988589" y="1966133"/>
              <a:ext cx="733" cy="299"/>
            </a:xfrm>
            <a:custGeom>
              <a:avLst/>
              <a:gdLst/>
              <a:ahLst/>
              <a:cxnLst/>
              <a:rect l="l" t="t" r="r" b="b"/>
              <a:pathLst>
                <a:path w="54" h="22" fill="norm" stroke="1"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64" name="Google Shape;5764;p63" hidden="0"/>
            <p:cNvSpPr/>
            <p:nvPr isPhoto="0" userDrawn="0"/>
          </p:nvSpPr>
          <p:spPr bwMode="auto">
            <a:xfrm>
              <a:off x="1989634" y="1964558"/>
              <a:ext cx="1494" cy="1534"/>
            </a:xfrm>
            <a:custGeom>
              <a:avLst/>
              <a:gdLst/>
              <a:ahLst/>
              <a:cxnLst/>
              <a:rect l="l" t="t" r="r" b="b"/>
              <a:pathLst>
                <a:path w="110" h="113" fill="norm" stroke="1"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65" name="Google Shape;5765;p63" hidden="0"/>
            <p:cNvSpPr/>
            <p:nvPr isPhoto="0" userDrawn="0"/>
          </p:nvSpPr>
          <p:spPr bwMode="auto">
            <a:xfrm>
              <a:off x="1992390" y="1964612"/>
              <a:ext cx="204" cy="54"/>
            </a:xfrm>
            <a:custGeom>
              <a:avLst/>
              <a:gdLst/>
              <a:ahLst/>
              <a:cxnLst/>
              <a:rect l="l" t="t" r="r" b="b"/>
              <a:pathLst>
                <a:path w="15" h="4" fill="norm" stroke="1"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66" name="Google Shape;5766;p63" hidden="0"/>
            <p:cNvSpPr/>
            <p:nvPr isPhoto="0" userDrawn="0"/>
          </p:nvSpPr>
          <p:spPr bwMode="auto">
            <a:xfrm>
              <a:off x="1989539" y="1966133"/>
              <a:ext cx="68" cy="109"/>
            </a:xfrm>
            <a:custGeom>
              <a:avLst/>
              <a:gdLst/>
              <a:ahLst/>
              <a:cxnLst/>
              <a:rect l="l" t="t" r="r" b="b"/>
              <a:pathLst>
                <a:path w="5" h="8" fill="norm" stroke="1"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67" name="Google Shape;5767;p63" hidden="0"/>
            <p:cNvSpPr/>
            <p:nvPr isPhoto="0" userDrawn="0"/>
          </p:nvSpPr>
          <p:spPr bwMode="auto">
            <a:xfrm>
              <a:off x="1994196" y="1965848"/>
              <a:ext cx="163" cy="149"/>
            </a:xfrm>
            <a:custGeom>
              <a:avLst/>
              <a:gdLst/>
              <a:ahLst/>
              <a:cxnLst/>
              <a:rect l="l" t="t" r="r" b="b"/>
              <a:pathLst>
                <a:path w="12" h="11" fill="norm" stroke="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68" name="Google Shape;5768;p63" hidden="0"/>
            <p:cNvSpPr/>
            <p:nvPr isPhoto="0" userDrawn="0"/>
          </p:nvSpPr>
          <p:spPr bwMode="auto">
            <a:xfrm>
              <a:off x="1993816" y="1965468"/>
              <a:ext cx="163" cy="149"/>
            </a:xfrm>
            <a:custGeom>
              <a:avLst/>
              <a:gdLst/>
              <a:ahLst/>
              <a:cxnLst/>
              <a:rect l="l" t="t" r="r" b="b"/>
              <a:pathLst>
                <a:path w="12" h="11" fill="norm" stroke="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69" name="Google Shape;5769;p63" hidden="0"/>
            <p:cNvSpPr/>
            <p:nvPr isPhoto="0" userDrawn="0"/>
          </p:nvSpPr>
          <p:spPr bwMode="auto">
            <a:xfrm>
              <a:off x="1991875" y="1964517"/>
              <a:ext cx="244" cy="14"/>
            </a:xfrm>
            <a:custGeom>
              <a:avLst/>
              <a:gdLst/>
              <a:ahLst/>
              <a:cxnLst/>
              <a:rect l="l" t="t" r="r" b="b"/>
              <a:pathLst>
                <a:path w="18" h="1" fill="norm" stroke="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70" name="Google Shape;5770;p63" hidden="0"/>
            <p:cNvSpPr/>
            <p:nvPr isPhoto="0" userDrawn="0"/>
          </p:nvSpPr>
          <p:spPr bwMode="auto">
            <a:xfrm>
              <a:off x="1989349" y="1966364"/>
              <a:ext cx="109" cy="14"/>
            </a:xfrm>
            <a:custGeom>
              <a:avLst/>
              <a:gdLst/>
              <a:ahLst/>
              <a:cxnLst/>
              <a:rect l="l" t="t" r="r" b="b"/>
              <a:pathLst>
                <a:path w="8" h="1" fill="norm" stroke="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71" name="Google Shape;5771;p63" hidden="0"/>
            <p:cNvSpPr/>
            <p:nvPr isPhoto="0" userDrawn="0"/>
          </p:nvSpPr>
          <p:spPr bwMode="auto">
            <a:xfrm>
              <a:off x="2003035" y="1965087"/>
              <a:ext cx="1303" cy="720"/>
            </a:xfrm>
            <a:custGeom>
              <a:avLst/>
              <a:gdLst/>
              <a:ahLst/>
              <a:cxnLst/>
              <a:rect l="l" t="t" r="r" b="b"/>
              <a:pathLst>
                <a:path w="96" h="53" fill="norm" stroke="1"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72" name="Google Shape;5772;p63" hidden="0"/>
            <p:cNvSpPr/>
            <p:nvPr isPhoto="0" userDrawn="0"/>
          </p:nvSpPr>
          <p:spPr bwMode="auto">
            <a:xfrm>
              <a:off x="2004800" y="1964463"/>
              <a:ext cx="1494" cy="353"/>
            </a:xfrm>
            <a:custGeom>
              <a:avLst/>
              <a:gdLst/>
              <a:ahLst/>
              <a:cxnLst/>
              <a:rect l="l" t="t" r="r" b="b"/>
              <a:pathLst>
                <a:path w="110" h="26" fill="norm" stroke="1"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73" name="Google Shape;5773;p63" hidden="0"/>
            <p:cNvSpPr/>
            <p:nvPr isPhoto="0" userDrawn="0"/>
          </p:nvSpPr>
          <p:spPr bwMode="auto">
            <a:xfrm>
              <a:off x="1993341" y="1965087"/>
              <a:ext cx="204" cy="149"/>
            </a:xfrm>
            <a:custGeom>
              <a:avLst/>
              <a:gdLst/>
              <a:ahLst/>
              <a:cxnLst/>
              <a:rect l="l" t="t" r="r" b="b"/>
              <a:pathLst>
                <a:path w="15" h="11" fill="norm" stroke="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74" name="Google Shape;5774;p63" hidden="0"/>
            <p:cNvSpPr/>
            <p:nvPr isPhoto="0" userDrawn="0"/>
          </p:nvSpPr>
          <p:spPr bwMode="auto">
            <a:xfrm>
              <a:off x="1964068" y="1949446"/>
              <a:ext cx="54" cy="1208"/>
            </a:xfrm>
            <a:custGeom>
              <a:avLst/>
              <a:gdLst/>
              <a:ahLst/>
              <a:cxnLst/>
              <a:rect l="l" t="t" r="r" b="b"/>
              <a:pathLst>
                <a:path w="4" h="89" fill="norm" stroke="1"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75" name="Google Shape;5775;p63" hidden="0"/>
            <p:cNvSpPr/>
            <p:nvPr isPhoto="0" userDrawn="0"/>
          </p:nvSpPr>
          <p:spPr bwMode="auto">
            <a:xfrm>
              <a:off x="1987788" y="1965318"/>
              <a:ext cx="815" cy="828"/>
            </a:xfrm>
            <a:custGeom>
              <a:avLst/>
              <a:gdLst/>
              <a:ahLst/>
              <a:cxnLst/>
              <a:rect l="l" t="t" r="r" b="b"/>
              <a:pathLst>
                <a:path w="60" h="61" fill="norm" stroke="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76" name="Google Shape;5776;p63" hidden="0"/>
            <p:cNvSpPr/>
            <p:nvPr isPhoto="0" userDrawn="0"/>
          </p:nvSpPr>
          <p:spPr bwMode="auto">
            <a:xfrm>
              <a:off x="1964013" y="1951876"/>
              <a:ext cx="299" cy="869"/>
            </a:xfrm>
            <a:custGeom>
              <a:avLst/>
              <a:gdLst/>
              <a:ahLst/>
              <a:cxnLst/>
              <a:rect l="l" t="t" r="r" b="b"/>
              <a:pathLst>
                <a:path w="22" h="64" fill="norm" stroke="1"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77" name="Google Shape;5777;p63" hidden="0"/>
            <p:cNvSpPr/>
            <p:nvPr isPhoto="0" userDrawn="0"/>
          </p:nvSpPr>
          <p:spPr bwMode="auto">
            <a:xfrm>
              <a:off x="1964299" y="1952732"/>
              <a:ext cx="353" cy="679"/>
            </a:xfrm>
            <a:custGeom>
              <a:avLst/>
              <a:gdLst/>
              <a:ahLst/>
              <a:cxnLst/>
              <a:rect l="l" t="t" r="r" b="b"/>
              <a:pathLst>
                <a:path w="26" h="50" fill="norm" stroke="1"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78" name="Google Shape;5778;p63" hidden="0"/>
            <p:cNvSpPr/>
            <p:nvPr isPhoto="0" userDrawn="0"/>
          </p:nvSpPr>
          <p:spPr bwMode="auto">
            <a:xfrm>
              <a:off x="1988358" y="1965983"/>
              <a:ext cx="394" cy="299"/>
            </a:xfrm>
            <a:custGeom>
              <a:avLst/>
              <a:gdLst/>
              <a:ahLst/>
              <a:cxnLst/>
              <a:rect l="l" t="t" r="r" b="b"/>
              <a:pathLst>
                <a:path w="29" h="22" fill="norm" stroke="1"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79" name="Google Shape;5779;p63" hidden="0"/>
            <p:cNvSpPr/>
            <p:nvPr isPhoto="0" userDrawn="0"/>
          </p:nvSpPr>
          <p:spPr bwMode="auto">
            <a:xfrm>
              <a:off x="1957415" y="1933479"/>
              <a:ext cx="720" cy="149"/>
            </a:xfrm>
            <a:custGeom>
              <a:avLst/>
              <a:gdLst/>
              <a:ahLst/>
              <a:cxnLst/>
              <a:rect l="l" t="t" r="r" b="b"/>
              <a:pathLst>
                <a:path w="53" h="11" fill="norm" stroke="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80" name="Google Shape;5780;p63" hidden="0"/>
            <p:cNvSpPr/>
            <p:nvPr isPhoto="0" userDrawn="0"/>
          </p:nvSpPr>
          <p:spPr bwMode="auto">
            <a:xfrm>
              <a:off x="1959506" y="1932569"/>
              <a:ext cx="434" cy="353"/>
            </a:xfrm>
            <a:custGeom>
              <a:avLst/>
              <a:gdLst/>
              <a:ahLst/>
              <a:cxnLst/>
              <a:rect l="l" t="t" r="r" b="b"/>
              <a:pathLst>
                <a:path w="32" h="26" fill="norm" stroke="1"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81" name="Google Shape;5781;p63" hidden="0"/>
            <p:cNvSpPr/>
            <p:nvPr isPhoto="0" userDrawn="0"/>
          </p:nvSpPr>
          <p:spPr bwMode="auto">
            <a:xfrm>
              <a:off x="1958175" y="1933289"/>
              <a:ext cx="584" cy="204"/>
            </a:xfrm>
            <a:custGeom>
              <a:avLst/>
              <a:gdLst/>
              <a:ahLst/>
              <a:cxnLst/>
              <a:rect l="l" t="t" r="r" b="b"/>
              <a:pathLst>
                <a:path w="43" h="15" fill="norm" stroke="1"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82" name="Google Shape;5782;p63" hidden="0"/>
            <p:cNvSpPr/>
            <p:nvPr isPhoto="0" userDrawn="0"/>
          </p:nvSpPr>
          <p:spPr bwMode="auto">
            <a:xfrm>
              <a:off x="1958881" y="1932949"/>
              <a:ext cx="543" cy="299"/>
            </a:xfrm>
            <a:custGeom>
              <a:avLst/>
              <a:gdLst/>
              <a:ahLst/>
              <a:cxnLst/>
              <a:rect l="l" t="t" r="r" b="b"/>
              <a:pathLst>
                <a:path w="40" h="22" fill="norm" stroke="1"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83" name="Google Shape;5783;p63" hidden="0"/>
            <p:cNvSpPr/>
            <p:nvPr isPhoto="0" userDrawn="0"/>
          </p:nvSpPr>
          <p:spPr bwMode="auto">
            <a:xfrm>
              <a:off x="1959981" y="1932148"/>
              <a:ext cx="339" cy="394"/>
            </a:xfrm>
            <a:custGeom>
              <a:avLst/>
              <a:gdLst/>
              <a:ahLst/>
              <a:cxnLst/>
              <a:rect l="l" t="t" r="r" b="b"/>
              <a:pathLst>
                <a:path w="25" h="29" fill="norm" stroke="1"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84" name="Google Shape;5784;p63" hidden="0"/>
            <p:cNvSpPr/>
            <p:nvPr isPhoto="0" userDrawn="0"/>
          </p:nvSpPr>
          <p:spPr bwMode="auto">
            <a:xfrm>
              <a:off x="1960646" y="1931103"/>
              <a:ext cx="204" cy="530"/>
            </a:xfrm>
            <a:custGeom>
              <a:avLst/>
              <a:gdLst/>
              <a:ahLst/>
              <a:cxnLst/>
              <a:rect l="l" t="t" r="r" b="b"/>
              <a:pathLst>
                <a:path w="15" h="39" fill="norm" stroke="1"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85" name="Google Shape;5785;p63" hidden="0"/>
            <p:cNvSpPr/>
            <p:nvPr isPhoto="0" userDrawn="0"/>
          </p:nvSpPr>
          <p:spPr bwMode="auto">
            <a:xfrm>
              <a:off x="1969051" y="1928673"/>
              <a:ext cx="1398" cy="204"/>
            </a:xfrm>
            <a:custGeom>
              <a:avLst/>
              <a:gdLst/>
              <a:ahLst/>
              <a:cxnLst/>
              <a:rect l="l" t="t" r="r" b="b"/>
              <a:pathLst>
                <a:path w="103" h="15" fill="norm" stroke="1"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86" name="Google Shape;5786;p63" hidden="0"/>
            <p:cNvSpPr/>
            <p:nvPr isPhoto="0" userDrawn="0"/>
          </p:nvSpPr>
          <p:spPr bwMode="auto">
            <a:xfrm>
              <a:off x="1960836" y="1930438"/>
              <a:ext cx="54" cy="584"/>
            </a:xfrm>
            <a:custGeom>
              <a:avLst/>
              <a:gdLst/>
              <a:ahLst/>
              <a:cxnLst/>
              <a:rect l="l" t="t" r="r" b="b"/>
              <a:pathLst>
                <a:path w="4" h="43" fill="norm" stroke="1"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87" name="Google Shape;5787;p63" hidden="0"/>
            <p:cNvSpPr/>
            <p:nvPr isPhoto="0" userDrawn="0"/>
          </p:nvSpPr>
          <p:spPr bwMode="auto">
            <a:xfrm>
              <a:off x="1960361" y="1931673"/>
              <a:ext cx="299" cy="434"/>
            </a:xfrm>
            <a:custGeom>
              <a:avLst/>
              <a:gdLst/>
              <a:ahLst/>
              <a:cxnLst/>
              <a:rect l="l" t="t" r="r" b="b"/>
              <a:pathLst>
                <a:path w="22" h="32" fill="norm" stroke="1"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88" name="Google Shape;5788;p63" hidden="0"/>
            <p:cNvSpPr/>
            <p:nvPr isPhoto="0" userDrawn="0"/>
          </p:nvSpPr>
          <p:spPr bwMode="auto">
            <a:xfrm>
              <a:off x="2008222" y="1930981"/>
              <a:ext cx="58533" cy="39592"/>
            </a:xfrm>
            <a:custGeom>
              <a:avLst/>
              <a:gdLst/>
              <a:ahLst/>
              <a:cxnLst/>
              <a:rect l="l" t="t" r="r" b="b"/>
              <a:pathLst>
                <a:path w="4311" h="2916" fill="norm" stroke="1"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89" name="Google Shape;5789;p63" hidden="0"/>
            <p:cNvSpPr/>
            <p:nvPr isPhoto="0" userDrawn="0"/>
          </p:nvSpPr>
          <p:spPr bwMode="auto">
            <a:xfrm>
              <a:off x="2054235" y="1960186"/>
              <a:ext cx="679" cy="14"/>
            </a:xfrm>
            <a:custGeom>
              <a:avLst/>
              <a:gdLst/>
              <a:ahLst/>
              <a:cxnLst/>
              <a:rect l="l" t="t" r="r" b="b"/>
              <a:pathLst>
                <a:path w="50" h="1" fill="norm" stroke="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90" name="Google Shape;5790;p63" hidden="0"/>
            <p:cNvSpPr/>
            <p:nvPr isPhoto="0" userDrawn="0"/>
          </p:nvSpPr>
          <p:spPr bwMode="auto">
            <a:xfrm>
              <a:off x="2066782" y="1954388"/>
              <a:ext cx="68" cy="109"/>
            </a:xfrm>
            <a:custGeom>
              <a:avLst/>
              <a:gdLst/>
              <a:ahLst/>
              <a:cxnLst/>
              <a:rect l="l" t="t" r="r" b="b"/>
              <a:pathLst>
                <a:path w="5" h="8" fill="norm" stroke="1"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91" name="Google Shape;5791;p63" hidden="0"/>
            <p:cNvSpPr/>
            <p:nvPr isPhoto="0" userDrawn="0"/>
          </p:nvSpPr>
          <p:spPr bwMode="auto">
            <a:xfrm>
              <a:off x="2066782" y="1954673"/>
              <a:ext cx="14" cy="68"/>
            </a:xfrm>
            <a:custGeom>
              <a:avLst/>
              <a:gdLst/>
              <a:ahLst/>
              <a:cxnLst/>
              <a:rect l="l" t="t" r="r" b="b"/>
              <a:pathLst>
                <a:path w="1" h="5" fill="norm" stroke="1"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92" name="Google Shape;5792;p63" hidden="0"/>
            <p:cNvSpPr/>
            <p:nvPr isPhoto="0" userDrawn="0"/>
          </p:nvSpPr>
          <p:spPr bwMode="auto">
            <a:xfrm>
              <a:off x="2066836" y="1954538"/>
              <a:ext cx="14" cy="109"/>
            </a:xfrm>
            <a:custGeom>
              <a:avLst/>
              <a:gdLst/>
              <a:ahLst/>
              <a:cxnLst/>
              <a:rect l="l" t="t" r="r" b="b"/>
              <a:pathLst>
                <a:path w="1" h="8" fill="norm" stroke="1"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93" name="Google Shape;5793;p63" hidden="0"/>
            <p:cNvSpPr/>
            <p:nvPr isPhoto="0" userDrawn="0"/>
          </p:nvSpPr>
          <p:spPr bwMode="auto">
            <a:xfrm>
              <a:off x="2066591" y="1954864"/>
              <a:ext cx="109" cy="68"/>
            </a:xfrm>
            <a:custGeom>
              <a:avLst/>
              <a:gdLst/>
              <a:ahLst/>
              <a:cxnLst/>
              <a:rect l="l" t="t" r="r" b="b"/>
              <a:pathLst>
                <a:path w="8" h="5" fill="norm" stroke="1"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94" name="Google Shape;5794;p63" hidden="0"/>
            <p:cNvSpPr/>
            <p:nvPr isPhoto="0" userDrawn="0"/>
          </p:nvSpPr>
          <p:spPr bwMode="auto">
            <a:xfrm>
              <a:off x="2066401" y="1954959"/>
              <a:ext cx="163" cy="109"/>
            </a:xfrm>
            <a:custGeom>
              <a:avLst/>
              <a:gdLst/>
              <a:ahLst/>
              <a:cxnLst/>
              <a:rect l="l" t="t" r="r" b="b"/>
              <a:pathLst>
                <a:path w="12" h="8" fill="norm" stroke="1"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95" name="Google Shape;5795;p63" hidden="0"/>
            <p:cNvSpPr/>
            <p:nvPr isPhoto="0" userDrawn="0"/>
          </p:nvSpPr>
          <p:spPr bwMode="auto">
            <a:xfrm>
              <a:off x="2066687" y="1954768"/>
              <a:ext cx="68" cy="68"/>
            </a:xfrm>
            <a:custGeom>
              <a:avLst/>
              <a:gdLst/>
              <a:ahLst/>
              <a:cxnLst/>
              <a:rect l="l" t="t" r="r" b="b"/>
              <a:pathLst>
                <a:path w="5" h="5" fill="norm" stroke="1"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96" name="Google Shape;5796;p63" hidden="0"/>
            <p:cNvSpPr/>
            <p:nvPr isPhoto="0" userDrawn="0"/>
          </p:nvSpPr>
          <p:spPr bwMode="auto">
            <a:xfrm>
              <a:off x="2055037" y="1960145"/>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97" name="Google Shape;5797;p63" hidden="0"/>
            <p:cNvSpPr/>
            <p:nvPr isPhoto="0" userDrawn="0"/>
          </p:nvSpPr>
          <p:spPr bwMode="auto">
            <a:xfrm>
              <a:off x="2066171" y="1955108"/>
              <a:ext cx="204" cy="149"/>
            </a:xfrm>
            <a:custGeom>
              <a:avLst/>
              <a:gdLst/>
              <a:ahLst/>
              <a:cxnLst/>
              <a:rect l="l" t="t" r="r" b="b"/>
              <a:pathLst>
                <a:path w="15" h="11" fill="norm" stroke="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98" name="Google Shape;5798;p63" hidden="0"/>
            <p:cNvSpPr/>
            <p:nvPr isPhoto="0" userDrawn="0"/>
          </p:nvSpPr>
          <p:spPr bwMode="auto">
            <a:xfrm>
              <a:off x="2051439" y="1959711"/>
              <a:ext cx="2811" cy="489"/>
            </a:xfrm>
            <a:custGeom>
              <a:avLst/>
              <a:gdLst/>
              <a:ahLst/>
              <a:cxnLst/>
              <a:rect l="l" t="t" r="r" b="b"/>
              <a:pathLst>
                <a:path w="207" h="36" fill="norm" stroke="1"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799" name="Google Shape;5799;p63" hidden="0"/>
            <p:cNvSpPr/>
            <p:nvPr isPhoto="0" userDrawn="0"/>
          </p:nvSpPr>
          <p:spPr bwMode="auto">
            <a:xfrm>
              <a:off x="2046633" y="1959575"/>
              <a:ext cx="339" cy="244"/>
            </a:xfrm>
            <a:custGeom>
              <a:avLst/>
              <a:gdLst/>
              <a:ahLst/>
              <a:cxnLst/>
              <a:rect l="l" t="t" r="r" b="b"/>
              <a:pathLst>
                <a:path w="25" h="18" fill="norm" stroke="1"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00" name="Google Shape;5800;p63" hidden="0"/>
            <p:cNvSpPr/>
            <p:nvPr isPhoto="0" userDrawn="0"/>
          </p:nvSpPr>
          <p:spPr bwMode="auto">
            <a:xfrm>
              <a:off x="2048343" y="195919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01" name="Google Shape;5801;p63" hidden="0"/>
            <p:cNvSpPr/>
            <p:nvPr isPhoto="0" userDrawn="0"/>
          </p:nvSpPr>
          <p:spPr bwMode="auto">
            <a:xfrm>
              <a:off x="2053855" y="1960186"/>
              <a:ext cx="625" cy="14"/>
            </a:xfrm>
            <a:custGeom>
              <a:avLst/>
              <a:gdLst/>
              <a:ahLst/>
              <a:cxnLst/>
              <a:rect l="l" t="t" r="r" b="b"/>
              <a:pathLst>
                <a:path w="46" h="1" fill="norm" stroke="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02" name="Google Shape;5802;p63" hidden="0"/>
            <p:cNvSpPr/>
            <p:nvPr isPhoto="0" userDrawn="0"/>
          </p:nvSpPr>
          <p:spPr bwMode="auto">
            <a:xfrm>
              <a:off x="2011263" y="1967273"/>
              <a:ext cx="1208" cy="1385"/>
            </a:xfrm>
            <a:custGeom>
              <a:avLst/>
              <a:gdLst/>
              <a:ahLst/>
              <a:cxnLst/>
              <a:rect l="l" t="t" r="r" b="b"/>
              <a:pathLst>
                <a:path w="89" h="102" fill="norm" stroke="1"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03" name="Google Shape;5803;p63" hidden="0"/>
            <p:cNvSpPr/>
            <p:nvPr isPhoto="0" userDrawn="0"/>
          </p:nvSpPr>
          <p:spPr bwMode="auto">
            <a:xfrm>
              <a:off x="2008086" y="1964748"/>
              <a:ext cx="2770" cy="1914"/>
            </a:xfrm>
            <a:custGeom>
              <a:avLst/>
              <a:gdLst/>
              <a:ahLst/>
              <a:cxnLst/>
              <a:rect l="l" t="t" r="r" b="b"/>
              <a:pathLst>
                <a:path w="204" h="141" fill="norm" stroke="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04" name="Google Shape;5804;p63" hidden="0"/>
            <p:cNvSpPr/>
            <p:nvPr isPhoto="0" userDrawn="0"/>
          </p:nvSpPr>
          <p:spPr bwMode="auto">
            <a:xfrm>
              <a:off x="2022818" y="1968074"/>
              <a:ext cx="3720" cy="1059"/>
            </a:xfrm>
            <a:custGeom>
              <a:avLst/>
              <a:gdLst/>
              <a:ahLst/>
              <a:cxnLst/>
              <a:rect l="l" t="t" r="r" b="b"/>
              <a:pathLst>
                <a:path w="274" h="78" fill="norm" stroke="1"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05" name="Google Shape;5805;p63" hidden="0"/>
            <p:cNvSpPr/>
            <p:nvPr isPhoto="0" userDrawn="0"/>
          </p:nvSpPr>
          <p:spPr bwMode="auto">
            <a:xfrm>
              <a:off x="2026524" y="1969120"/>
              <a:ext cx="679" cy="489"/>
            </a:xfrm>
            <a:custGeom>
              <a:avLst/>
              <a:gdLst/>
              <a:ahLst/>
              <a:cxnLst/>
              <a:rect l="l" t="t" r="r" b="b"/>
              <a:pathLst>
                <a:path w="50" h="36" fill="norm" stroke="1"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06" name="Google Shape;5806;p63" hidden="0"/>
            <p:cNvSpPr/>
            <p:nvPr isPhoto="0" userDrawn="0"/>
          </p:nvSpPr>
          <p:spPr bwMode="auto">
            <a:xfrm>
              <a:off x="2010842" y="1966703"/>
              <a:ext cx="244" cy="299"/>
            </a:xfrm>
            <a:custGeom>
              <a:avLst/>
              <a:gdLst/>
              <a:ahLst/>
              <a:cxnLst/>
              <a:rect l="l" t="t" r="r" b="b"/>
              <a:pathLst>
                <a:path w="18" h="22" fill="norm" stroke="1"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07" name="Google Shape;5807;p63" hidden="0"/>
            <p:cNvSpPr/>
            <p:nvPr isPhoto="0" userDrawn="0"/>
          </p:nvSpPr>
          <p:spPr bwMode="auto">
            <a:xfrm>
              <a:off x="2045397" y="1961001"/>
              <a:ext cx="149" cy="54"/>
            </a:xfrm>
            <a:custGeom>
              <a:avLst/>
              <a:gdLst/>
              <a:ahLst/>
              <a:cxnLst/>
              <a:rect l="l" t="t" r="r" b="b"/>
              <a:pathLst>
                <a:path w="11" h="4" fill="norm" stroke="1"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08" name="Google Shape;5808;p63" hidden="0"/>
            <p:cNvSpPr/>
            <p:nvPr isPhoto="0" userDrawn="0"/>
          </p:nvSpPr>
          <p:spPr bwMode="auto">
            <a:xfrm>
              <a:off x="2045058" y="1960905"/>
              <a:ext cx="109" cy="14"/>
            </a:xfrm>
            <a:custGeom>
              <a:avLst/>
              <a:gdLst/>
              <a:ahLst/>
              <a:cxnLst/>
              <a:rect l="l" t="t" r="r" b="b"/>
              <a:pathLst>
                <a:path w="8" h="1" fill="norm" stroke="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09" name="Google Shape;5809;p63" hidden="0"/>
            <p:cNvSpPr/>
            <p:nvPr isPhoto="0" userDrawn="0"/>
          </p:nvSpPr>
          <p:spPr bwMode="auto">
            <a:xfrm>
              <a:off x="2044677" y="1960810"/>
              <a:ext cx="68" cy="14"/>
            </a:xfrm>
            <a:custGeom>
              <a:avLst/>
              <a:gdLst/>
              <a:ahLst/>
              <a:cxnLst/>
              <a:rect l="l" t="t" r="r" b="b"/>
              <a:pathLst>
                <a:path w="5"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10" name="Google Shape;5810;p63" hidden="0"/>
            <p:cNvSpPr/>
            <p:nvPr isPhoto="0" userDrawn="0"/>
          </p:nvSpPr>
          <p:spPr bwMode="auto">
            <a:xfrm>
              <a:off x="2027190" y="1968984"/>
              <a:ext cx="244" cy="625"/>
            </a:xfrm>
            <a:custGeom>
              <a:avLst/>
              <a:gdLst/>
              <a:ahLst/>
              <a:cxnLst/>
              <a:rect l="l" t="t" r="r" b="b"/>
              <a:pathLst>
                <a:path w="18" h="46" fill="norm" stroke="1"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11" name="Google Shape;5811;p63" hidden="0"/>
            <p:cNvSpPr/>
            <p:nvPr isPhoto="0" userDrawn="0"/>
          </p:nvSpPr>
          <p:spPr bwMode="auto">
            <a:xfrm>
              <a:off x="2026280" y="1960023"/>
              <a:ext cx="9287" cy="1086"/>
            </a:xfrm>
            <a:custGeom>
              <a:avLst/>
              <a:gdLst/>
              <a:ahLst/>
              <a:cxnLst/>
              <a:rect l="l" t="t" r="r" b="b"/>
              <a:pathLst>
                <a:path w="684" h="80" fill="norm" stroke="1"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12" name="Google Shape;5812;p63" hidden="0"/>
            <p:cNvSpPr/>
            <p:nvPr isPhoto="0" userDrawn="0"/>
          </p:nvSpPr>
          <p:spPr bwMode="auto">
            <a:xfrm>
              <a:off x="2047583" y="1958949"/>
              <a:ext cx="773" cy="353"/>
            </a:xfrm>
            <a:custGeom>
              <a:avLst/>
              <a:gdLst/>
              <a:ahLst/>
              <a:cxnLst/>
              <a:rect l="l" t="t" r="r" b="b"/>
              <a:pathLst>
                <a:path w="57" h="26" fill="norm" stroke="1"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13" name="Google Shape;5813;p63" hidden="0"/>
            <p:cNvSpPr/>
            <p:nvPr isPhoto="0" userDrawn="0"/>
          </p:nvSpPr>
          <p:spPr bwMode="auto">
            <a:xfrm>
              <a:off x="2044257" y="196071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14" name="Google Shape;5814;p63" hidden="0"/>
            <p:cNvSpPr/>
            <p:nvPr isPhoto="0" userDrawn="0"/>
          </p:nvSpPr>
          <p:spPr bwMode="auto">
            <a:xfrm>
              <a:off x="2048153" y="195919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15" name="Google Shape;5815;p63" hidden="0"/>
            <p:cNvSpPr/>
            <p:nvPr isPhoto="0" userDrawn="0"/>
          </p:nvSpPr>
          <p:spPr bwMode="auto">
            <a:xfrm>
              <a:off x="2027190" y="1969595"/>
              <a:ext cx="14" cy="14"/>
            </a:xfrm>
            <a:custGeom>
              <a:avLst/>
              <a:gdLst/>
              <a:ahLst/>
              <a:cxnLst/>
              <a:rect l="l" t="t" r="r" b="b"/>
              <a:pathLst>
                <a:path w="1" h="1" fill="norm" stroke="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16" name="Google Shape;5816;p63" hidden="0"/>
            <p:cNvSpPr/>
            <p:nvPr isPhoto="0" userDrawn="0"/>
          </p:nvSpPr>
          <p:spPr bwMode="auto">
            <a:xfrm>
              <a:off x="2043971" y="1930954"/>
              <a:ext cx="869" cy="258"/>
            </a:xfrm>
            <a:custGeom>
              <a:avLst/>
              <a:gdLst/>
              <a:ahLst/>
              <a:cxnLst/>
              <a:rect l="l" t="t" r="r" b="b"/>
              <a:pathLst>
                <a:path w="64" h="19" fill="norm" stroke="1"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17" name="Google Shape;5817;p63" hidden="0"/>
            <p:cNvSpPr/>
            <p:nvPr isPhoto="0" userDrawn="0"/>
          </p:nvSpPr>
          <p:spPr bwMode="auto">
            <a:xfrm>
              <a:off x="2009036" y="196189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18" name="Google Shape;5818;p63" hidden="0"/>
            <p:cNvSpPr/>
            <p:nvPr isPhoto="0" userDrawn="0"/>
          </p:nvSpPr>
          <p:spPr bwMode="auto">
            <a:xfrm>
              <a:off x="2008276" y="1963947"/>
              <a:ext cx="54" cy="109"/>
            </a:xfrm>
            <a:custGeom>
              <a:avLst/>
              <a:gdLst/>
              <a:ahLst/>
              <a:cxnLst/>
              <a:rect l="l" t="t" r="r" b="b"/>
              <a:pathLst>
                <a:path w="4" h="8" fill="norm" stroke="1"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19" name="Google Shape;5819;p63" hidden="0"/>
            <p:cNvSpPr/>
            <p:nvPr isPhoto="0" userDrawn="0"/>
          </p:nvSpPr>
          <p:spPr bwMode="auto">
            <a:xfrm>
              <a:off x="2008561" y="1963187"/>
              <a:ext cx="54" cy="109"/>
            </a:xfrm>
            <a:custGeom>
              <a:avLst/>
              <a:gdLst/>
              <a:ahLst/>
              <a:cxnLst/>
              <a:rect l="l" t="t" r="r" b="b"/>
              <a:pathLst>
                <a:path w="4" h="8" fill="norm" stroke="1"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20" name="Google Shape;5820;p63" hidden="0"/>
            <p:cNvSpPr/>
            <p:nvPr isPhoto="0" userDrawn="0"/>
          </p:nvSpPr>
          <p:spPr bwMode="auto">
            <a:xfrm>
              <a:off x="2028805" y="1937607"/>
              <a:ext cx="964" cy="163"/>
            </a:xfrm>
            <a:custGeom>
              <a:avLst/>
              <a:gdLst/>
              <a:ahLst/>
              <a:cxnLst/>
              <a:rect l="l" t="t" r="r" b="b"/>
              <a:pathLst>
                <a:path w="71" h="12" fill="norm" stroke="1"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21" name="Google Shape;5821;p63" hidden="0"/>
            <p:cNvSpPr/>
            <p:nvPr isPhoto="0" userDrawn="0"/>
          </p:nvSpPr>
          <p:spPr bwMode="auto">
            <a:xfrm>
              <a:off x="2008846" y="1962521"/>
              <a:ext cx="14" cy="54"/>
            </a:xfrm>
            <a:custGeom>
              <a:avLst/>
              <a:gdLst/>
              <a:ahLst/>
              <a:cxnLst/>
              <a:rect l="l" t="t" r="r" b="b"/>
              <a:pathLst>
                <a:path w="1" h="4" fill="norm" stroke="1"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22" name="Google Shape;5822;p63" hidden="0"/>
            <p:cNvSpPr/>
            <p:nvPr isPhoto="0" userDrawn="0"/>
          </p:nvSpPr>
          <p:spPr bwMode="auto">
            <a:xfrm>
              <a:off x="2009647" y="1960335"/>
              <a:ext cx="14" cy="54"/>
            </a:xfrm>
            <a:custGeom>
              <a:avLst/>
              <a:gdLst/>
              <a:ahLst/>
              <a:cxnLst/>
              <a:rect l="l" t="t" r="r" b="b"/>
              <a:pathLst>
                <a:path w="1" h="4" fill="norm" stroke="1"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23" name="Google Shape;5823;p63" hidden="0"/>
            <p:cNvSpPr/>
            <p:nvPr isPhoto="0" userDrawn="0"/>
          </p:nvSpPr>
          <p:spPr bwMode="auto">
            <a:xfrm>
              <a:off x="2029796" y="1937702"/>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24" name="Google Shape;5824;p63" hidden="0"/>
            <p:cNvSpPr/>
            <p:nvPr isPhoto="0" userDrawn="0"/>
          </p:nvSpPr>
          <p:spPr bwMode="auto">
            <a:xfrm>
              <a:off x="2009267" y="1961286"/>
              <a:ext cx="14" cy="54"/>
            </a:xfrm>
            <a:custGeom>
              <a:avLst/>
              <a:gdLst/>
              <a:ahLst/>
              <a:cxnLst/>
              <a:rect l="l" t="t" r="r" b="b"/>
              <a:pathLst>
                <a:path w="1" h="4" fill="norm" stroke="1"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25" name="Google Shape;5825;p63" hidden="0"/>
            <p:cNvSpPr/>
            <p:nvPr isPhoto="0" userDrawn="0"/>
          </p:nvSpPr>
          <p:spPr bwMode="auto">
            <a:xfrm>
              <a:off x="2009457" y="1960756"/>
              <a:ext cx="68" cy="109"/>
            </a:xfrm>
            <a:custGeom>
              <a:avLst/>
              <a:gdLst/>
              <a:ahLst/>
              <a:cxnLst/>
              <a:rect l="l" t="t" r="r" b="b"/>
              <a:pathLst>
                <a:path w="5" h="8" fill="norm" stroke="1"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26" name="Google Shape;5826;p63" hidden="0"/>
            <p:cNvSpPr/>
            <p:nvPr isPhoto="0" userDrawn="0"/>
          </p:nvSpPr>
          <p:spPr bwMode="auto">
            <a:xfrm>
              <a:off x="2008086" y="1964748"/>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27" name="Google Shape;5827;p63" hidden="0"/>
            <p:cNvSpPr/>
            <p:nvPr isPhoto="0" userDrawn="0"/>
          </p:nvSpPr>
          <p:spPr bwMode="auto">
            <a:xfrm>
              <a:off x="2008086" y="1964748"/>
              <a:ext cx="14" cy="14"/>
            </a:xfrm>
            <a:custGeom>
              <a:avLst/>
              <a:gdLst/>
              <a:ahLst/>
              <a:cxnLst/>
              <a:rect l="l" t="t" r="r" b="b"/>
              <a:pathLst>
                <a:path w="1" h="1" fill="norm" stroke="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28" name="Google Shape;5828;p63" hidden="0"/>
            <p:cNvSpPr/>
            <p:nvPr isPhoto="0" userDrawn="0"/>
          </p:nvSpPr>
          <p:spPr bwMode="auto">
            <a:xfrm>
              <a:off x="2051520" y="1865551"/>
              <a:ext cx="112191" cy="87765"/>
            </a:xfrm>
            <a:custGeom>
              <a:avLst/>
              <a:gdLst/>
              <a:ahLst/>
              <a:cxnLst/>
              <a:rect l="l" t="t" r="r" b="b"/>
              <a:pathLst>
                <a:path w="8263" h="6464" fill="norm" stroke="1"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29" name="Google Shape;5829;p63" hidden="0"/>
            <p:cNvSpPr/>
            <p:nvPr isPhoto="0" userDrawn="0"/>
          </p:nvSpPr>
          <p:spPr bwMode="auto">
            <a:xfrm>
              <a:off x="2080902" y="1899970"/>
              <a:ext cx="244" cy="54"/>
            </a:xfrm>
            <a:custGeom>
              <a:avLst/>
              <a:gdLst/>
              <a:ahLst/>
              <a:cxnLst/>
              <a:rect l="l" t="t" r="r" b="b"/>
              <a:pathLst>
                <a:path w="18" h="4" fill="norm" stroke="1"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30" name="Google Shape;5830;p63" hidden="0"/>
            <p:cNvSpPr/>
            <p:nvPr isPhoto="0" userDrawn="0"/>
          </p:nvSpPr>
          <p:spPr bwMode="auto">
            <a:xfrm>
              <a:off x="2147120" y="1866841"/>
              <a:ext cx="299" cy="109"/>
            </a:xfrm>
            <a:custGeom>
              <a:avLst/>
              <a:gdLst/>
              <a:ahLst/>
              <a:cxnLst/>
              <a:rect l="l" t="t" r="r" b="b"/>
              <a:pathLst>
                <a:path w="22" h="8" fill="norm" stroke="1"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31" name="Google Shape;5831;p63" hidden="0"/>
            <p:cNvSpPr/>
            <p:nvPr isPhoto="0" userDrawn="0"/>
          </p:nvSpPr>
          <p:spPr bwMode="auto">
            <a:xfrm>
              <a:off x="2138131" y="1865510"/>
              <a:ext cx="2525" cy="149"/>
            </a:xfrm>
            <a:custGeom>
              <a:avLst/>
              <a:gdLst/>
              <a:ahLst/>
              <a:cxnLst/>
              <a:rect l="l" t="t" r="r" b="b"/>
              <a:pathLst>
                <a:path w="186" h="11" fill="norm" stroke="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32" name="Google Shape;5832;p63" hidden="0"/>
            <p:cNvSpPr/>
            <p:nvPr isPhoto="0" userDrawn="0"/>
          </p:nvSpPr>
          <p:spPr bwMode="auto">
            <a:xfrm>
              <a:off x="2140888" y="1865646"/>
              <a:ext cx="339" cy="68"/>
            </a:xfrm>
            <a:custGeom>
              <a:avLst/>
              <a:gdLst/>
              <a:ahLst/>
              <a:cxnLst/>
              <a:rect l="l" t="t" r="r" b="b"/>
              <a:pathLst>
                <a:path w="25" h="5" fill="norm" stroke="1"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33" name="Google Shape;5833;p63" hidden="0"/>
            <p:cNvSpPr/>
            <p:nvPr isPhoto="0" userDrawn="0"/>
          </p:nvSpPr>
          <p:spPr bwMode="auto">
            <a:xfrm>
              <a:off x="2145219" y="1866311"/>
              <a:ext cx="339" cy="68"/>
            </a:xfrm>
            <a:custGeom>
              <a:avLst/>
              <a:gdLst/>
              <a:ahLst/>
              <a:cxnLst/>
              <a:rect l="l" t="t" r="r" b="b"/>
              <a:pathLst>
                <a:path w="25" h="5" fill="norm" stroke="1"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34" name="Google Shape;5834;p63" hidden="0"/>
            <p:cNvSpPr/>
            <p:nvPr isPhoto="0" userDrawn="0"/>
          </p:nvSpPr>
          <p:spPr bwMode="auto">
            <a:xfrm>
              <a:off x="2147690" y="1867071"/>
              <a:ext cx="204" cy="163"/>
            </a:xfrm>
            <a:custGeom>
              <a:avLst/>
              <a:gdLst/>
              <a:ahLst/>
              <a:cxnLst/>
              <a:rect l="l" t="t" r="r" b="b"/>
              <a:pathLst>
                <a:path w="15" h="12" fill="norm" stroke="1"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35" name="Google Shape;5835;p63" hidden="0"/>
            <p:cNvSpPr/>
            <p:nvPr isPhoto="0" userDrawn="0"/>
          </p:nvSpPr>
          <p:spPr bwMode="auto">
            <a:xfrm>
              <a:off x="2144554" y="1866175"/>
              <a:ext cx="285" cy="54"/>
            </a:xfrm>
            <a:custGeom>
              <a:avLst/>
              <a:gdLst/>
              <a:ahLst/>
              <a:cxnLst/>
              <a:rect l="l" t="t" r="r" b="b"/>
              <a:pathLst>
                <a:path w="21" h="4" fill="norm" stroke="1"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36" name="Google Shape;5836;p63" hidden="0"/>
            <p:cNvSpPr/>
            <p:nvPr isPhoto="0" userDrawn="0"/>
          </p:nvSpPr>
          <p:spPr bwMode="auto">
            <a:xfrm>
              <a:off x="2146495" y="1866650"/>
              <a:ext cx="353" cy="109"/>
            </a:xfrm>
            <a:custGeom>
              <a:avLst/>
              <a:gdLst/>
              <a:ahLst/>
              <a:cxnLst/>
              <a:rect l="l" t="t" r="r" b="b"/>
              <a:pathLst>
                <a:path w="26" h="8" fill="norm" stroke="1"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37" name="Google Shape;5837;p63" hidden="0"/>
            <p:cNvSpPr/>
            <p:nvPr isPhoto="0" userDrawn="0"/>
          </p:nvSpPr>
          <p:spPr bwMode="auto">
            <a:xfrm>
              <a:off x="2145884" y="1866460"/>
              <a:ext cx="339" cy="109"/>
            </a:xfrm>
            <a:custGeom>
              <a:avLst/>
              <a:gdLst/>
              <a:ahLst/>
              <a:cxnLst/>
              <a:rect l="l" t="t" r="r" b="b"/>
              <a:pathLst>
                <a:path w="25" h="8" fill="norm" stroke="1"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38" name="Google Shape;5838;p63" hidden="0"/>
            <p:cNvSpPr/>
            <p:nvPr isPhoto="0" userDrawn="0"/>
          </p:nvSpPr>
          <p:spPr bwMode="auto">
            <a:xfrm>
              <a:off x="2153202" y="1872014"/>
              <a:ext cx="1059" cy="584"/>
            </a:xfrm>
            <a:custGeom>
              <a:avLst/>
              <a:gdLst/>
              <a:ahLst/>
              <a:cxnLst/>
              <a:rect l="l" t="t" r="r" b="b"/>
              <a:pathLst>
                <a:path w="78" h="43" fill="norm" stroke="1"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39" name="Google Shape;5839;p63" hidden="0"/>
            <p:cNvSpPr/>
            <p:nvPr isPhoto="0" userDrawn="0"/>
          </p:nvSpPr>
          <p:spPr bwMode="auto">
            <a:xfrm>
              <a:off x="2143875" y="1866026"/>
              <a:ext cx="204" cy="68"/>
            </a:xfrm>
            <a:custGeom>
              <a:avLst/>
              <a:gdLst/>
              <a:ahLst/>
              <a:cxnLst/>
              <a:rect l="l" t="t" r="r" b="b"/>
              <a:pathLst>
                <a:path w="15" h="5" fill="norm" stroke="1"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40" name="Google Shape;5840;p63" hidden="0"/>
            <p:cNvSpPr/>
            <p:nvPr isPhoto="0" userDrawn="0"/>
          </p:nvSpPr>
          <p:spPr bwMode="auto">
            <a:xfrm>
              <a:off x="2143169" y="1865931"/>
              <a:ext cx="149" cy="14"/>
            </a:xfrm>
            <a:custGeom>
              <a:avLst/>
              <a:gdLst/>
              <a:ahLst/>
              <a:cxnLst/>
              <a:rect l="l" t="t" r="r" b="b"/>
              <a:pathLst>
                <a:path w="11" h="1" fill="norm" stroke="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41" name="Google Shape;5841;p63" hidden="0"/>
            <p:cNvSpPr/>
            <p:nvPr isPhoto="0" userDrawn="0"/>
          </p:nvSpPr>
          <p:spPr bwMode="auto">
            <a:xfrm>
              <a:off x="2141648" y="1865741"/>
              <a:ext cx="204" cy="14"/>
            </a:xfrm>
            <a:custGeom>
              <a:avLst/>
              <a:gdLst/>
              <a:ahLst/>
              <a:cxnLst/>
              <a:rect l="l" t="t" r="r" b="b"/>
              <a:pathLst>
                <a:path w="15" h="1" fill="norm" stroke="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42" name="Google Shape;5842;p63" hidden="0"/>
            <p:cNvSpPr/>
            <p:nvPr isPhoto="0" userDrawn="0"/>
          </p:nvSpPr>
          <p:spPr bwMode="auto">
            <a:xfrm>
              <a:off x="2142449" y="1865836"/>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43" name="Google Shape;5843;p63" hidden="0"/>
            <p:cNvSpPr/>
            <p:nvPr isPhoto="0" userDrawn="0"/>
          </p:nvSpPr>
          <p:spPr bwMode="auto">
            <a:xfrm>
              <a:off x="2122300" y="1942359"/>
              <a:ext cx="4481" cy="2539"/>
            </a:xfrm>
            <a:custGeom>
              <a:avLst/>
              <a:gdLst/>
              <a:ahLst/>
              <a:cxnLst/>
              <a:rect l="l" t="t" r="r" b="b"/>
              <a:pathLst>
                <a:path w="330" h="187" fill="norm" stroke="1"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44" name="Google Shape;5844;p63" hidden="0"/>
            <p:cNvSpPr/>
            <p:nvPr isPhoto="0" userDrawn="0"/>
          </p:nvSpPr>
          <p:spPr bwMode="auto">
            <a:xfrm>
              <a:off x="2074860" y="1952637"/>
              <a:ext cx="14" cy="244"/>
            </a:xfrm>
            <a:custGeom>
              <a:avLst/>
              <a:gdLst/>
              <a:ahLst/>
              <a:cxnLst/>
              <a:rect l="l" t="t" r="r" b="b"/>
              <a:pathLst>
                <a:path w="1" h="18" fill="norm" stroke="1"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45" name="Google Shape;5845;p63" hidden="0"/>
            <p:cNvSpPr/>
            <p:nvPr isPhoto="0" userDrawn="0"/>
          </p:nvSpPr>
          <p:spPr bwMode="auto">
            <a:xfrm>
              <a:off x="2074575" y="1952868"/>
              <a:ext cx="299" cy="489"/>
            </a:xfrm>
            <a:custGeom>
              <a:avLst/>
              <a:gdLst/>
              <a:ahLst/>
              <a:cxnLst/>
              <a:rect l="l" t="t" r="r" b="b"/>
              <a:pathLst>
                <a:path w="22" h="36" fill="norm" stroke="1"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46" name="Google Shape;5846;p63" hidden="0"/>
            <p:cNvSpPr/>
            <p:nvPr isPhoto="0" userDrawn="0"/>
          </p:nvSpPr>
          <p:spPr bwMode="auto">
            <a:xfrm>
              <a:off x="2066741" y="1951822"/>
              <a:ext cx="54" cy="258"/>
            </a:xfrm>
            <a:custGeom>
              <a:avLst/>
              <a:gdLst/>
              <a:ahLst/>
              <a:cxnLst/>
              <a:rect l="l" t="t" r="r" b="b"/>
              <a:pathLst>
                <a:path w="4" h="19" fill="norm" stroke="1"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47" name="Google Shape;5847;p63" hidden="0"/>
            <p:cNvSpPr/>
            <p:nvPr isPhoto="0" userDrawn="0"/>
          </p:nvSpPr>
          <p:spPr bwMode="auto">
            <a:xfrm>
              <a:off x="2067732" y="1949881"/>
              <a:ext cx="394" cy="299"/>
            </a:xfrm>
            <a:custGeom>
              <a:avLst/>
              <a:gdLst/>
              <a:ahLst/>
              <a:cxnLst/>
              <a:rect l="l" t="t" r="r" b="b"/>
              <a:pathLst>
                <a:path w="29" h="22" fill="norm" stroke="1"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48" name="Google Shape;5848;p63" hidden="0"/>
            <p:cNvSpPr/>
            <p:nvPr isPhoto="0" userDrawn="0"/>
          </p:nvSpPr>
          <p:spPr bwMode="auto">
            <a:xfrm>
              <a:off x="2067121" y="1950776"/>
              <a:ext cx="109" cy="258"/>
            </a:xfrm>
            <a:custGeom>
              <a:avLst/>
              <a:gdLst/>
              <a:ahLst/>
              <a:cxnLst/>
              <a:rect l="l" t="t" r="r" b="b"/>
              <a:pathLst>
                <a:path w="8" h="19" fill="norm" stroke="1"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49" name="Google Shape;5849;p63" hidden="0"/>
            <p:cNvSpPr/>
            <p:nvPr isPhoto="0" userDrawn="0"/>
          </p:nvSpPr>
          <p:spPr bwMode="auto">
            <a:xfrm>
              <a:off x="2066877" y="1951347"/>
              <a:ext cx="109" cy="163"/>
            </a:xfrm>
            <a:custGeom>
              <a:avLst/>
              <a:gdLst/>
              <a:ahLst/>
              <a:cxnLst/>
              <a:rect l="l" t="t" r="r" b="b"/>
              <a:pathLst>
                <a:path w="8" h="12" fill="norm" stroke="1"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50" name="Google Shape;5850;p63" hidden="0"/>
            <p:cNvSpPr/>
            <p:nvPr isPhoto="0" userDrawn="0"/>
          </p:nvSpPr>
          <p:spPr bwMode="auto">
            <a:xfrm>
              <a:off x="2073530" y="1953343"/>
              <a:ext cx="1059" cy="122"/>
            </a:xfrm>
            <a:custGeom>
              <a:avLst/>
              <a:gdLst/>
              <a:ahLst/>
              <a:cxnLst/>
              <a:rect l="l" t="t" r="r" b="b"/>
              <a:pathLst>
                <a:path w="78" h="9" fill="norm" stroke="1"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51" name="Google Shape;5851;p63" hidden="0"/>
            <p:cNvSpPr/>
            <p:nvPr isPhoto="0" userDrawn="0"/>
          </p:nvSpPr>
          <p:spPr bwMode="auto">
            <a:xfrm>
              <a:off x="2067352" y="1950165"/>
              <a:ext cx="394" cy="394"/>
            </a:xfrm>
            <a:custGeom>
              <a:avLst/>
              <a:gdLst/>
              <a:ahLst/>
              <a:cxnLst/>
              <a:rect l="l" t="t" r="r" b="b"/>
              <a:pathLst>
                <a:path w="29" h="29" fill="norm" stroke="1"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52" name="Google Shape;5852;p63" hidden="0"/>
            <p:cNvSpPr/>
            <p:nvPr isPhoto="0" userDrawn="0"/>
          </p:nvSpPr>
          <p:spPr bwMode="auto">
            <a:xfrm>
              <a:off x="2073054" y="1953153"/>
              <a:ext cx="489" cy="204"/>
            </a:xfrm>
            <a:custGeom>
              <a:avLst/>
              <a:gdLst/>
              <a:ahLst/>
              <a:cxnLst/>
              <a:rect l="l" t="t" r="r" b="b"/>
              <a:pathLst>
                <a:path w="36" h="15" fill="norm" stroke="1"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53" name="Google Shape;5853;p63" hidden="0"/>
            <p:cNvSpPr/>
            <p:nvPr isPhoto="0" userDrawn="0"/>
          </p:nvSpPr>
          <p:spPr bwMode="auto">
            <a:xfrm>
              <a:off x="2069633" y="1949446"/>
              <a:ext cx="353" cy="14"/>
            </a:xfrm>
            <a:custGeom>
              <a:avLst/>
              <a:gdLst/>
              <a:ahLst/>
              <a:cxnLst/>
              <a:rect l="l" t="t" r="r" b="b"/>
              <a:pathLst>
                <a:path w="26" h="1" fill="norm" stroke="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54" name="Google Shape;5854;p63" hidden="0"/>
            <p:cNvSpPr/>
            <p:nvPr isPhoto="0" userDrawn="0"/>
          </p:nvSpPr>
          <p:spPr bwMode="auto">
            <a:xfrm>
              <a:off x="2069117" y="1949446"/>
              <a:ext cx="394" cy="14"/>
            </a:xfrm>
            <a:custGeom>
              <a:avLst/>
              <a:gdLst/>
              <a:ahLst/>
              <a:cxnLst/>
              <a:rect l="l" t="t" r="r" b="b"/>
              <a:pathLst>
                <a:path w="29" h="1" fill="norm" stroke="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55" name="Google Shape;5855;p63" hidden="0"/>
            <p:cNvSpPr/>
            <p:nvPr isPhoto="0" userDrawn="0"/>
          </p:nvSpPr>
          <p:spPr bwMode="auto">
            <a:xfrm>
              <a:off x="2070067" y="1949500"/>
              <a:ext cx="2240" cy="1765"/>
            </a:xfrm>
            <a:custGeom>
              <a:avLst/>
              <a:gdLst/>
              <a:ahLst/>
              <a:cxnLst/>
              <a:rect l="l" t="t" r="r" b="b"/>
              <a:pathLst>
                <a:path w="165" h="130" fill="norm" stroke="1"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56" name="Google Shape;5856;p63" hidden="0"/>
            <p:cNvSpPr/>
            <p:nvPr isPhoto="0" userDrawn="0"/>
          </p:nvSpPr>
          <p:spPr bwMode="auto">
            <a:xfrm>
              <a:off x="2068207" y="1949636"/>
              <a:ext cx="353" cy="204"/>
            </a:xfrm>
            <a:custGeom>
              <a:avLst/>
              <a:gdLst/>
              <a:ahLst/>
              <a:cxnLst/>
              <a:rect l="l" t="t" r="r" b="b"/>
              <a:pathLst>
                <a:path w="26" h="15" fill="norm" stroke="1"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57" name="Google Shape;5857;p63" hidden="0"/>
            <p:cNvSpPr/>
            <p:nvPr isPhoto="0" userDrawn="0"/>
          </p:nvSpPr>
          <p:spPr bwMode="auto">
            <a:xfrm>
              <a:off x="2068587" y="1949500"/>
              <a:ext cx="489" cy="149"/>
            </a:xfrm>
            <a:custGeom>
              <a:avLst/>
              <a:gdLst/>
              <a:ahLst/>
              <a:cxnLst/>
              <a:rect l="l" t="t" r="r" b="b"/>
              <a:pathLst>
                <a:path w="36" h="11" fill="norm" stroke="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58" name="Google Shape;5858;p63" hidden="0"/>
            <p:cNvSpPr/>
            <p:nvPr isPhoto="0" userDrawn="0"/>
          </p:nvSpPr>
          <p:spPr bwMode="auto">
            <a:xfrm>
              <a:off x="2074439" y="1953302"/>
              <a:ext cx="299" cy="149"/>
            </a:xfrm>
            <a:custGeom>
              <a:avLst/>
              <a:gdLst/>
              <a:ahLst/>
              <a:cxnLst/>
              <a:rect l="l" t="t" r="r" b="b"/>
              <a:pathLst>
                <a:path w="22" h="11" fill="norm" stroke="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59" name="Google Shape;5859;p63" hidden="0"/>
            <p:cNvSpPr/>
            <p:nvPr isPhoto="0" userDrawn="0"/>
          </p:nvSpPr>
          <p:spPr bwMode="auto">
            <a:xfrm>
              <a:off x="2080902" y="1902386"/>
              <a:ext cx="54" cy="584"/>
            </a:xfrm>
            <a:custGeom>
              <a:avLst/>
              <a:gdLst/>
              <a:ahLst/>
              <a:cxnLst/>
              <a:rect l="l" t="t" r="r" b="b"/>
              <a:pathLst>
                <a:path w="4" h="43" fill="norm" stroke="1"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60" name="Google Shape;5860;p63" hidden="0"/>
            <p:cNvSpPr/>
            <p:nvPr isPhoto="0" userDrawn="0"/>
          </p:nvSpPr>
          <p:spPr bwMode="auto">
            <a:xfrm>
              <a:off x="2080848" y="1900635"/>
              <a:ext cx="68" cy="679"/>
            </a:xfrm>
            <a:custGeom>
              <a:avLst/>
              <a:gdLst/>
              <a:ahLst/>
              <a:cxnLst/>
              <a:rect l="l" t="t" r="r" b="b"/>
              <a:pathLst>
                <a:path w="5" h="50" fill="norm" stroke="1"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61" name="Google Shape;5861;p63" hidden="0"/>
            <p:cNvSpPr/>
            <p:nvPr isPhoto="0" userDrawn="0"/>
          </p:nvSpPr>
          <p:spPr bwMode="auto">
            <a:xfrm>
              <a:off x="2080943" y="1903961"/>
              <a:ext cx="14" cy="530"/>
            </a:xfrm>
            <a:custGeom>
              <a:avLst/>
              <a:gdLst/>
              <a:ahLst/>
              <a:cxnLst/>
              <a:rect l="l" t="t" r="r" b="b"/>
              <a:pathLst>
                <a:path w="1" h="39" fill="norm" stroke="1"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62" name="Google Shape;5862;p63" hidden="0"/>
            <p:cNvSpPr/>
            <p:nvPr isPhoto="0" userDrawn="0"/>
          </p:nvSpPr>
          <p:spPr bwMode="auto">
            <a:xfrm>
              <a:off x="2080753" y="1916032"/>
              <a:ext cx="68" cy="244"/>
            </a:xfrm>
            <a:custGeom>
              <a:avLst/>
              <a:gdLst/>
              <a:ahLst/>
              <a:cxnLst/>
              <a:rect l="l" t="t" r="r" b="b"/>
              <a:pathLst>
                <a:path w="5" h="18" fill="norm" stroke="1"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63" name="Google Shape;5863;p63" hidden="0"/>
            <p:cNvSpPr/>
            <p:nvPr isPhoto="0" userDrawn="0"/>
          </p:nvSpPr>
          <p:spPr bwMode="auto">
            <a:xfrm>
              <a:off x="2080848" y="1914077"/>
              <a:ext cx="14" cy="258"/>
            </a:xfrm>
            <a:custGeom>
              <a:avLst/>
              <a:gdLst/>
              <a:ahLst/>
              <a:cxnLst/>
              <a:rect l="l" t="t" r="r" b="b"/>
              <a:pathLst>
                <a:path w="1" h="19" fill="norm" stroke="1"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64" name="Google Shape;5864;p63" hidden="0"/>
            <p:cNvSpPr/>
            <p:nvPr isPhoto="0" userDrawn="0"/>
          </p:nvSpPr>
          <p:spPr bwMode="auto">
            <a:xfrm>
              <a:off x="2080563" y="1918449"/>
              <a:ext cx="14" cy="109"/>
            </a:xfrm>
            <a:custGeom>
              <a:avLst/>
              <a:gdLst/>
              <a:ahLst/>
              <a:cxnLst/>
              <a:rect l="l" t="t" r="r" b="b"/>
              <a:pathLst>
                <a:path w="1" h="8" fill="norm" stroke="1"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65" name="Google Shape;5865;p63" hidden="0"/>
            <p:cNvSpPr/>
            <p:nvPr isPhoto="0" userDrawn="0"/>
          </p:nvSpPr>
          <p:spPr bwMode="auto">
            <a:xfrm>
              <a:off x="2080617" y="1918164"/>
              <a:ext cx="14" cy="163"/>
            </a:xfrm>
            <a:custGeom>
              <a:avLst/>
              <a:gdLst/>
              <a:ahLst/>
              <a:cxnLst/>
              <a:rect l="l" t="t" r="r" b="b"/>
              <a:pathLst>
                <a:path w="1" h="12" fill="norm" stroke="1"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66" name="Google Shape;5866;p63" hidden="0"/>
            <p:cNvSpPr/>
            <p:nvPr isPhoto="0" userDrawn="0"/>
          </p:nvSpPr>
          <p:spPr bwMode="auto">
            <a:xfrm>
              <a:off x="2080902" y="1913276"/>
              <a:ext cx="14" cy="299"/>
            </a:xfrm>
            <a:custGeom>
              <a:avLst/>
              <a:gdLst/>
              <a:ahLst/>
              <a:cxnLst/>
              <a:rect l="l" t="t" r="r" b="b"/>
              <a:pathLst>
                <a:path w="1" h="22" fill="norm" stroke="1"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67" name="Google Shape;5867;p63" hidden="0"/>
            <p:cNvSpPr/>
            <p:nvPr isPhoto="0" userDrawn="0"/>
          </p:nvSpPr>
          <p:spPr bwMode="auto">
            <a:xfrm>
              <a:off x="2080658" y="1917838"/>
              <a:ext cx="14" cy="149"/>
            </a:xfrm>
            <a:custGeom>
              <a:avLst/>
              <a:gdLst/>
              <a:ahLst/>
              <a:cxnLst/>
              <a:rect l="l" t="t" r="r" b="b"/>
              <a:pathLst>
                <a:path w="1" h="11" fill="norm" stroke="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68" name="Google Shape;5868;p63" hidden="0"/>
            <p:cNvSpPr/>
            <p:nvPr isPhoto="0" userDrawn="0"/>
          </p:nvSpPr>
          <p:spPr bwMode="auto">
            <a:xfrm>
              <a:off x="2080522" y="1918693"/>
              <a:ext cx="14" cy="109"/>
            </a:xfrm>
            <a:custGeom>
              <a:avLst/>
              <a:gdLst/>
              <a:ahLst/>
              <a:cxnLst/>
              <a:rect l="l" t="t" r="r" b="b"/>
              <a:pathLst>
                <a:path w="1" h="8" fill="norm" stroke="1"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69" name="Google Shape;5869;p63" hidden="0"/>
            <p:cNvSpPr/>
            <p:nvPr isPhoto="0" userDrawn="0"/>
          </p:nvSpPr>
          <p:spPr bwMode="auto">
            <a:xfrm>
              <a:off x="2080373" y="1919209"/>
              <a:ext cx="14" cy="109"/>
            </a:xfrm>
            <a:custGeom>
              <a:avLst/>
              <a:gdLst/>
              <a:ahLst/>
              <a:cxnLst/>
              <a:rect l="l" t="t" r="r" b="b"/>
              <a:pathLst>
                <a:path w="1" h="8" fill="norm" stroke="1"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70" name="Google Shape;5870;p63" hidden="0"/>
            <p:cNvSpPr/>
            <p:nvPr isPhoto="0" userDrawn="0"/>
          </p:nvSpPr>
          <p:spPr bwMode="auto">
            <a:xfrm>
              <a:off x="2080468" y="1918924"/>
              <a:ext cx="14" cy="109"/>
            </a:xfrm>
            <a:custGeom>
              <a:avLst/>
              <a:gdLst/>
              <a:ahLst/>
              <a:cxnLst/>
              <a:rect l="l" t="t" r="r" b="b"/>
              <a:pathLst>
                <a:path w="1" h="8" fill="norm" stroke="1"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71" name="Google Shape;5871;p63" hidden="0"/>
            <p:cNvSpPr/>
            <p:nvPr isPhoto="0" userDrawn="0"/>
          </p:nvSpPr>
          <p:spPr bwMode="auto">
            <a:xfrm>
              <a:off x="2080427" y="1919073"/>
              <a:ext cx="14" cy="109"/>
            </a:xfrm>
            <a:custGeom>
              <a:avLst/>
              <a:gdLst/>
              <a:ahLst/>
              <a:cxnLst/>
              <a:rect l="l" t="t" r="r" b="b"/>
              <a:pathLst>
                <a:path w="1" h="8" fill="norm" stroke="1"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72" name="Google Shape;5872;p63" hidden="0"/>
            <p:cNvSpPr/>
            <p:nvPr isPhoto="0" userDrawn="0"/>
          </p:nvSpPr>
          <p:spPr bwMode="auto">
            <a:xfrm>
              <a:off x="2080943" y="1910424"/>
              <a:ext cx="14" cy="394"/>
            </a:xfrm>
            <a:custGeom>
              <a:avLst/>
              <a:gdLst/>
              <a:ahLst/>
              <a:cxnLst/>
              <a:rect l="l" t="t" r="r" b="b"/>
              <a:pathLst>
                <a:path w="1" h="29" fill="norm" stroke="1"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73" name="Google Shape;5873;p63" hidden="0"/>
            <p:cNvSpPr/>
            <p:nvPr isPhoto="0" userDrawn="0"/>
          </p:nvSpPr>
          <p:spPr bwMode="auto">
            <a:xfrm>
              <a:off x="2080943" y="1911470"/>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74" name="Google Shape;5874;p63" hidden="0"/>
            <p:cNvSpPr/>
            <p:nvPr isPhoto="0" userDrawn="0"/>
          </p:nvSpPr>
          <p:spPr bwMode="auto">
            <a:xfrm>
              <a:off x="2080902" y="1912420"/>
              <a:ext cx="54" cy="339"/>
            </a:xfrm>
            <a:custGeom>
              <a:avLst/>
              <a:gdLst/>
              <a:ahLst/>
              <a:cxnLst/>
              <a:rect l="l" t="t" r="r" b="b"/>
              <a:pathLst>
                <a:path w="4" h="25" fill="norm" stroke="1"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75" name="Google Shape;5875;p63" hidden="0"/>
            <p:cNvSpPr/>
            <p:nvPr isPhoto="0" userDrawn="0"/>
          </p:nvSpPr>
          <p:spPr bwMode="auto">
            <a:xfrm>
              <a:off x="2080848" y="1914796"/>
              <a:ext cx="14" cy="244"/>
            </a:xfrm>
            <a:custGeom>
              <a:avLst/>
              <a:gdLst/>
              <a:ahLst/>
              <a:cxnLst/>
              <a:rect l="l" t="t" r="r" b="b"/>
              <a:pathLst>
                <a:path w="1" h="18" fill="norm" stroke="1"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76" name="Google Shape;5876;p63" hidden="0"/>
            <p:cNvSpPr/>
            <p:nvPr isPhoto="0" userDrawn="0"/>
          </p:nvSpPr>
          <p:spPr bwMode="auto">
            <a:xfrm>
              <a:off x="2080753" y="1916548"/>
              <a:ext cx="14" cy="258"/>
            </a:xfrm>
            <a:custGeom>
              <a:avLst/>
              <a:gdLst/>
              <a:ahLst/>
              <a:cxnLst/>
              <a:rect l="l" t="t" r="r" b="b"/>
              <a:pathLst>
                <a:path w="1" h="19" fill="norm" stroke="1"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77" name="Google Shape;5877;p63" hidden="0"/>
            <p:cNvSpPr/>
            <p:nvPr isPhoto="0" userDrawn="0"/>
          </p:nvSpPr>
          <p:spPr bwMode="auto">
            <a:xfrm>
              <a:off x="2080712" y="1917077"/>
              <a:ext cx="14" cy="149"/>
            </a:xfrm>
            <a:custGeom>
              <a:avLst/>
              <a:gdLst/>
              <a:ahLst/>
              <a:cxnLst/>
              <a:rect l="l" t="t" r="r" b="b"/>
              <a:pathLst>
                <a:path w="1" h="11" fill="norm" stroke="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78" name="Google Shape;5878;p63" hidden="0"/>
            <p:cNvSpPr/>
            <p:nvPr isPhoto="0" userDrawn="0"/>
          </p:nvSpPr>
          <p:spPr bwMode="auto">
            <a:xfrm>
              <a:off x="2080807" y="1915462"/>
              <a:ext cx="14" cy="244"/>
            </a:xfrm>
            <a:custGeom>
              <a:avLst/>
              <a:gdLst/>
              <a:ahLst/>
              <a:cxnLst/>
              <a:rect l="l" t="t" r="r" b="b"/>
              <a:pathLst>
                <a:path w="1" h="18" fill="norm" stroke="1"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79" name="Google Shape;5879;p63" hidden="0"/>
            <p:cNvSpPr/>
            <p:nvPr isPhoto="0" userDrawn="0"/>
          </p:nvSpPr>
          <p:spPr bwMode="auto">
            <a:xfrm>
              <a:off x="2080658" y="1917457"/>
              <a:ext cx="14" cy="204"/>
            </a:xfrm>
            <a:custGeom>
              <a:avLst/>
              <a:gdLst/>
              <a:ahLst/>
              <a:cxnLst/>
              <a:rect l="l" t="t" r="r" b="b"/>
              <a:pathLst>
                <a:path w="1" h="15" fill="norm" stroke="1"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80" name="Google Shape;5880;p63" hidden="0"/>
            <p:cNvSpPr/>
            <p:nvPr isPhoto="0" userDrawn="0"/>
          </p:nvSpPr>
          <p:spPr bwMode="auto">
            <a:xfrm>
              <a:off x="2050855" y="1932094"/>
              <a:ext cx="1629" cy="68"/>
            </a:xfrm>
            <a:custGeom>
              <a:avLst/>
              <a:gdLst/>
              <a:ahLst/>
              <a:cxnLst/>
              <a:rect l="l" t="t" r="r" b="b"/>
              <a:pathLst>
                <a:path w="120" h="5" fill="norm" stroke="1"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81" name="Google Shape;5881;p63" hidden="0"/>
            <p:cNvSpPr/>
            <p:nvPr isPhoto="0" userDrawn="0"/>
          </p:nvSpPr>
          <p:spPr bwMode="auto">
            <a:xfrm>
              <a:off x="2080943" y="1905482"/>
              <a:ext cx="14" cy="434"/>
            </a:xfrm>
            <a:custGeom>
              <a:avLst/>
              <a:gdLst/>
              <a:ahLst/>
              <a:cxnLst/>
              <a:rect l="l" t="t" r="r" b="b"/>
              <a:pathLst>
                <a:path w="1" h="32" fill="norm" stroke="1"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82" name="Google Shape;5882;p63" hidden="0"/>
            <p:cNvSpPr/>
            <p:nvPr isPhoto="0" userDrawn="0"/>
          </p:nvSpPr>
          <p:spPr bwMode="auto">
            <a:xfrm>
              <a:off x="2080943" y="1906813"/>
              <a:ext cx="14" cy="489"/>
            </a:xfrm>
            <a:custGeom>
              <a:avLst/>
              <a:gdLst/>
              <a:ahLst/>
              <a:cxnLst/>
              <a:rect l="l" t="t" r="r" b="b"/>
              <a:pathLst>
                <a:path w="1" h="36" fill="norm" stroke="1"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83" name="Google Shape;5883;p63" hidden="0"/>
            <p:cNvSpPr/>
            <p:nvPr isPhoto="0" userDrawn="0"/>
          </p:nvSpPr>
          <p:spPr bwMode="auto">
            <a:xfrm>
              <a:off x="2054996" y="1931714"/>
              <a:ext cx="244" cy="109"/>
            </a:xfrm>
            <a:custGeom>
              <a:avLst/>
              <a:gdLst/>
              <a:ahLst/>
              <a:cxnLst/>
              <a:rect l="l" t="t" r="r" b="b"/>
              <a:pathLst>
                <a:path w="18" h="8" fill="norm" stroke="1"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84" name="Google Shape;5884;p63" hidden="0"/>
            <p:cNvSpPr/>
            <p:nvPr isPhoto="0" userDrawn="0"/>
          </p:nvSpPr>
          <p:spPr bwMode="auto">
            <a:xfrm>
              <a:off x="2080943" y="1909325"/>
              <a:ext cx="14" cy="394"/>
            </a:xfrm>
            <a:custGeom>
              <a:avLst/>
              <a:gdLst/>
              <a:ahLst/>
              <a:cxnLst/>
              <a:rect l="l" t="t" r="r" b="b"/>
              <a:pathLst>
                <a:path w="1" h="29" fill="norm" stroke="1"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85" name="Google Shape;5885;p63" hidden="0"/>
            <p:cNvSpPr/>
            <p:nvPr isPhoto="0" userDrawn="0"/>
          </p:nvSpPr>
          <p:spPr bwMode="auto">
            <a:xfrm>
              <a:off x="2080943" y="1908089"/>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86" name="Google Shape;5886;p63" hidden="0"/>
            <p:cNvSpPr/>
            <p:nvPr isPhoto="0" userDrawn="0"/>
          </p:nvSpPr>
          <p:spPr bwMode="auto">
            <a:xfrm>
              <a:off x="2062123" y="1929243"/>
              <a:ext cx="5906" cy="638"/>
            </a:xfrm>
            <a:custGeom>
              <a:avLst/>
              <a:gdLst/>
              <a:ahLst/>
              <a:cxnLst/>
              <a:rect l="l" t="t" r="r" b="b"/>
              <a:pathLst>
                <a:path w="435" h="47" fill="norm" stroke="1"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87" name="Google Shape;5887;p63" hidden="0"/>
            <p:cNvSpPr/>
            <p:nvPr isPhoto="0" userDrawn="0"/>
          </p:nvSpPr>
          <p:spPr bwMode="auto">
            <a:xfrm>
              <a:off x="2080237" y="1919548"/>
              <a:ext cx="14" cy="54"/>
            </a:xfrm>
            <a:custGeom>
              <a:avLst/>
              <a:gdLst/>
              <a:ahLst/>
              <a:cxnLst/>
              <a:rect l="l" t="t" r="r" b="b"/>
              <a:pathLst>
                <a:path w="1" h="4" fill="norm" stroke="1"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88" name="Google Shape;5888;p63" hidden="0"/>
            <p:cNvSpPr/>
            <p:nvPr isPhoto="0" userDrawn="0"/>
          </p:nvSpPr>
          <p:spPr bwMode="auto">
            <a:xfrm>
              <a:off x="2080332" y="1919358"/>
              <a:ext cx="14" cy="54"/>
            </a:xfrm>
            <a:custGeom>
              <a:avLst/>
              <a:gdLst/>
              <a:ahLst/>
              <a:cxnLst/>
              <a:rect l="l" t="t" r="r" b="b"/>
              <a:pathLst>
                <a:path w="1" h="4" fill="norm" stroke="1"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89" name="Google Shape;5889;p63" hidden="0"/>
            <p:cNvSpPr/>
            <p:nvPr isPhoto="0" userDrawn="0"/>
          </p:nvSpPr>
          <p:spPr bwMode="auto">
            <a:xfrm>
              <a:off x="2080278" y="1919453"/>
              <a:ext cx="14" cy="54"/>
            </a:xfrm>
            <a:custGeom>
              <a:avLst/>
              <a:gdLst/>
              <a:ahLst/>
              <a:cxnLst/>
              <a:rect l="l" t="t" r="r" b="b"/>
              <a:pathLst>
                <a:path w="1" h="4" fill="norm" stroke="1"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90" name="Google Shape;5890;p63" hidden="0"/>
            <p:cNvSpPr/>
            <p:nvPr isPhoto="0" userDrawn="0"/>
          </p:nvSpPr>
          <p:spPr bwMode="auto">
            <a:xfrm>
              <a:off x="2080183" y="1919603"/>
              <a:ext cx="14" cy="54"/>
            </a:xfrm>
            <a:custGeom>
              <a:avLst/>
              <a:gdLst/>
              <a:ahLst/>
              <a:cxnLst/>
              <a:rect l="l" t="t" r="r" b="b"/>
              <a:pathLst>
                <a:path w="1" h="4" fill="norm" stroke="1"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91" name="Google Shape;5891;p63" hidden="0"/>
            <p:cNvSpPr/>
            <p:nvPr isPhoto="0" userDrawn="0"/>
          </p:nvSpPr>
          <p:spPr bwMode="auto">
            <a:xfrm>
              <a:off x="2080142" y="1919643"/>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92" name="Google Shape;5892;p63" hidden="0"/>
            <p:cNvSpPr/>
            <p:nvPr isPhoto="0" userDrawn="0"/>
          </p:nvSpPr>
          <p:spPr bwMode="auto">
            <a:xfrm>
              <a:off x="2079992" y="1919739"/>
              <a:ext cx="109" cy="54"/>
            </a:xfrm>
            <a:custGeom>
              <a:avLst/>
              <a:gdLst/>
              <a:ahLst/>
              <a:cxnLst/>
              <a:rect l="l" t="t" r="r" b="b"/>
              <a:pathLst>
                <a:path w="8" h="4" fill="norm" stroke="1"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93" name="Google Shape;5893;p63" hidden="0"/>
            <p:cNvSpPr/>
            <p:nvPr isPhoto="0" userDrawn="0"/>
          </p:nvSpPr>
          <p:spPr bwMode="auto">
            <a:xfrm>
              <a:off x="2060658" y="1947735"/>
              <a:ext cx="1914" cy="407"/>
            </a:xfrm>
            <a:custGeom>
              <a:avLst/>
              <a:gdLst/>
              <a:ahLst/>
              <a:cxnLst/>
              <a:rect l="l" t="t" r="r" b="b"/>
              <a:pathLst>
                <a:path w="141" h="30" fill="norm" stroke="1"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94" name="Google Shape;5894;p63" hidden="0"/>
            <p:cNvSpPr/>
            <p:nvPr isPhoto="0" userDrawn="0"/>
          </p:nvSpPr>
          <p:spPr bwMode="auto">
            <a:xfrm>
              <a:off x="2050855" y="1932148"/>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95" name="Google Shape;5895;p63" hidden="0"/>
            <p:cNvSpPr/>
            <p:nvPr isPhoto="0" userDrawn="0"/>
          </p:nvSpPr>
          <p:spPr bwMode="auto">
            <a:xfrm>
              <a:off x="2050719" y="1933900"/>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96" name="Google Shape;5896;p63" hidden="0"/>
            <p:cNvSpPr/>
            <p:nvPr isPhoto="0" userDrawn="0"/>
          </p:nvSpPr>
          <p:spPr bwMode="auto">
            <a:xfrm>
              <a:off x="2066401" y="1952067"/>
              <a:ext cx="299" cy="149"/>
            </a:xfrm>
            <a:custGeom>
              <a:avLst/>
              <a:gdLst/>
              <a:ahLst/>
              <a:cxnLst/>
              <a:rect l="l" t="t" r="r" b="b"/>
              <a:pathLst>
                <a:path w="22" h="11" fill="norm" stroke="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97" name="Google Shape;5897;p63" hidden="0"/>
            <p:cNvSpPr/>
            <p:nvPr isPhoto="0" userDrawn="0"/>
          </p:nvSpPr>
          <p:spPr bwMode="auto">
            <a:xfrm>
              <a:off x="2050760" y="1932759"/>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98" name="Google Shape;5898;p63" hidden="0"/>
            <p:cNvSpPr/>
            <p:nvPr isPhoto="0" userDrawn="0"/>
          </p:nvSpPr>
          <p:spPr bwMode="auto">
            <a:xfrm>
              <a:off x="2065981" y="1951917"/>
              <a:ext cx="299" cy="109"/>
            </a:xfrm>
            <a:custGeom>
              <a:avLst/>
              <a:gdLst/>
              <a:ahLst/>
              <a:cxnLst/>
              <a:rect l="l" t="t" r="r" b="b"/>
              <a:pathLst>
                <a:path w="22" h="8" fill="norm" stroke="1"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899" name="Google Shape;5899;p63" hidden="0"/>
            <p:cNvSpPr/>
            <p:nvPr isPhoto="0" userDrawn="0"/>
          </p:nvSpPr>
          <p:spPr bwMode="auto">
            <a:xfrm>
              <a:off x="2050719" y="1934185"/>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00" name="Google Shape;5900;p63" hidden="0"/>
            <p:cNvSpPr/>
            <p:nvPr isPhoto="0" userDrawn="0"/>
          </p:nvSpPr>
          <p:spPr bwMode="auto">
            <a:xfrm>
              <a:off x="2050719" y="1934375"/>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01" name="Google Shape;5901;p63" hidden="0"/>
            <p:cNvSpPr/>
            <p:nvPr isPhoto="0" userDrawn="0"/>
          </p:nvSpPr>
          <p:spPr bwMode="auto">
            <a:xfrm>
              <a:off x="2050719" y="1934524"/>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02" name="Google Shape;5902;p63" hidden="0"/>
            <p:cNvSpPr/>
            <p:nvPr isPhoto="0" userDrawn="0"/>
          </p:nvSpPr>
          <p:spPr bwMode="auto">
            <a:xfrm>
              <a:off x="2065166" y="1951686"/>
              <a:ext cx="353" cy="109"/>
            </a:xfrm>
            <a:custGeom>
              <a:avLst/>
              <a:gdLst/>
              <a:ahLst/>
              <a:cxnLst/>
              <a:rect l="l" t="t" r="r" b="b"/>
              <a:pathLst>
                <a:path w="26" h="8" fill="norm" stroke="1"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03" name="Google Shape;5903;p63" hidden="0"/>
            <p:cNvSpPr/>
            <p:nvPr isPhoto="0" userDrawn="0"/>
          </p:nvSpPr>
          <p:spPr bwMode="auto">
            <a:xfrm>
              <a:off x="2050719" y="1933615"/>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04" name="Google Shape;5904;p63" hidden="0"/>
            <p:cNvSpPr/>
            <p:nvPr isPhoto="0" userDrawn="0"/>
          </p:nvSpPr>
          <p:spPr bwMode="auto">
            <a:xfrm>
              <a:off x="2065600" y="1951822"/>
              <a:ext cx="299" cy="68"/>
            </a:xfrm>
            <a:custGeom>
              <a:avLst/>
              <a:gdLst/>
              <a:ahLst/>
              <a:cxnLst/>
              <a:rect l="l" t="t" r="r" b="b"/>
              <a:pathLst>
                <a:path w="22" h="5" fill="norm" stroke="1"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05" name="Google Shape;5905;p63" hidden="0"/>
            <p:cNvSpPr/>
            <p:nvPr isPhoto="0" userDrawn="0"/>
          </p:nvSpPr>
          <p:spPr bwMode="auto">
            <a:xfrm>
              <a:off x="2050719" y="1933235"/>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06" name="Google Shape;5906;p63" hidden="0"/>
            <p:cNvSpPr/>
            <p:nvPr isPhoto="0" userDrawn="0"/>
          </p:nvSpPr>
          <p:spPr bwMode="auto">
            <a:xfrm>
              <a:off x="2149346" y="1865605"/>
              <a:ext cx="72640" cy="121356"/>
            </a:xfrm>
            <a:custGeom>
              <a:avLst/>
              <a:gdLst/>
              <a:ahLst/>
              <a:cxnLst/>
              <a:rect l="l" t="t" r="r" b="b"/>
              <a:pathLst>
                <a:path w="5350" h="8938" fill="norm" stroke="1"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07" name="Google Shape;5907;p63" hidden="0"/>
            <p:cNvSpPr/>
            <p:nvPr isPhoto="0" userDrawn="0"/>
          </p:nvSpPr>
          <p:spPr bwMode="auto">
            <a:xfrm>
              <a:off x="2163888" y="1986811"/>
              <a:ext cx="394" cy="149"/>
            </a:xfrm>
            <a:custGeom>
              <a:avLst/>
              <a:gdLst/>
              <a:ahLst/>
              <a:cxnLst/>
              <a:rect l="l" t="t" r="r" b="b"/>
              <a:pathLst>
                <a:path w="29" h="11" fill="norm" stroke="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08" name="Google Shape;5908;p63" hidden="0"/>
            <p:cNvSpPr/>
            <p:nvPr isPhoto="0" userDrawn="0"/>
          </p:nvSpPr>
          <p:spPr bwMode="auto">
            <a:xfrm>
              <a:off x="2163467" y="1986282"/>
              <a:ext cx="339" cy="489"/>
            </a:xfrm>
            <a:custGeom>
              <a:avLst/>
              <a:gdLst/>
              <a:ahLst/>
              <a:cxnLst/>
              <a:rect l="l" t="t" r="r" b="b"/>
              <a:pathLst>
                <a:path w="25" h="36" fill="norm" stroke="1"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09" name="Google Shape;5909;p63" hidden="0"/>
            <p:cNvSpPr/>
            <p:nvPr isPhoto="0" userDrawn="0"/>
          </p:nvSpPr>
          <p:spPr bwMode="auto">
            <a:xfrm>
              <a:off x="2212943" y="1959331"/>
              <a:ext cx="258" cy="109"/>
            </a:xfrm>
            <a:custGeom>
              <a:avLst/>
              <a:gdLst/>
              <a:ahLst/>
              <a:cxnLst/>
              <a:rect l="l" t="t" r="r" b="b"/>
              <a:pathLst>
                <a:path w="19" h="8" fill="norm" stroke="1"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10" name="Google Shape;5910;p63" hidden="0"/>
            <p:cNvSpPr/>
            <p:nvPr isPhoto="0" userDrawn="0"/>
          </p:nvSpPr>
          <p:spPr bwMode="auto">
            <a:xfrm>
              <a:off x="2212468" y="1959235"/>
              <a:ext cx="299" cy="68"/>
            </a:xfrm>
            <a:custGeom>
              <a:avLst/>
              <a:gdLst/>
              <a:ahLst/>
              <a:cxnLst/>
              <a:rect l="l" t="t" r="r" b="b"/>
              <a:pathLst>
                <a:path w="22" h="5" fill="norm" stroke="1"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11" name="Google Shape;5911;p63" hidden="0"/>
            <p:cNvSpPr/>
            <p:nvPr isPhoto="0" userDrawn="0"/>
          </p:nvSpPr>
          <p:spPr bwMode="auto">
            <a:xfrm>
              <a:off x="2206195" y="1959235"/>
              <a:ext cx="5295" cy="2865"/>
            </a:xfrm>
            <a:custGeom>
              <a:avLst/>
              <a:gdLst/>
              <a:ahLst/>
              <a:cxnLst/>
              <a:rect l="l" t="t" r="r" b="b"/>
              <a:pathLst>
                <a:path w="390" h="211" fill="norm" stroke="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12" name="Google Shape;5912;p63" hidden="0"/>
            <p:cNvSpPr/>
            <p:nvPr isPhoto="0" userDrawn="0"/>
          </p:nvSpPr>
          <p:spPr bwMode="auto">
            <a:xfrm>
              <a:off x="2211993" y="1959195"/>
              <a:ext cx="353" cy="14"/>
            </a:xfrm>
            <a:custGeom>
              <a:avLst/>
              <a:gdLst/>
              <a:ahLst/>
              <a:cxnLst/>
              <a:rect l="l" t="t" r="r" b="b"/>
              <a:pathLst>
                <a:path w="26" h="1" fill="norm" stroke="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13" name="Google Shape;5913;p63" hidden="0"/>
            <p:cNvSpPr/>
            <p:nvPr isPhoto="0" userDrawn="0"/>
          </p:nvSpPr>
          <p:spPr bwMode="auto">
            <a:xfrm>
              <a:off x="2211477" y="1959195"/>
              <a:ext cx="434" cy="54"/>
            </a:xfrm>
            <a:custGeom>
              <a:avLst/>
              <a:gdLst/>
              <a:ahLst/>
              <a:cxnLst/>
              <a:rect l="l" t="t" r="r" b="b"/>
              <a:pathLst>
                <a:path w="32" h="4" fill="norm" stroke="1"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14" name="Google Shape;5914;p63" hidden="0"/>
            <p:cNvSpPr/>
            <p:nvPr isPhoto="0" userDrawn="0"/>
          </p:nvSpPr>
          <p:spPr bwMode="auto">
            <a:xfrm>
              <a:off x="2154153" y="1944164"/>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15" name="Google Shape;5915;p63" hidden="0"/>
            <p:cNvSpPr/>
            <p:nvPr isPhoto="0" userDrawn="0"/>
          </p:nvSpPr>
          <p:spPr bwMode="auto">
            <a:xfrm>
              <a:off x="2149536" y="1939752"/>
              <a:ext cx="1303" cy="1480"/>
            </a:xfrm>
            <a:custGeom>
              <a:avLst/>
              <a:gdLst/>
              <a:ahLst/>
              <a:cxnLst/>
              <a:rect l="l" t="t" r="r" b="b"/>
              <a:pathLst>
                <a:path w="96" h="109" fill="norm" stroke="1"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16" name="Google Shape;5916;p63" hidden="0"/>
            <p:cNvSpPr/>
            <p:nvPr isPhoto="0" userDrawn="0"/>
          </p:nvSpPr>
          <p:spPr bwMode="auto">
            <a:xfrm>
              <a:off x="2150826" y="1941218"/>
              <a:ext cx="2675" cy="2824"/>
            </a:xfrm>
            <a:custGeom>
              <a:avLst/>
              <a:gdLst/>
              <a:ahLst/>
              <a:cxnLst/>
              <a:rect l="l" t="t" r="r" b="b"/>
              <a:pathLst>
                <a:path w="197" h="208" fill="norm" stroke="1"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17" name="Google Shape;5917;p63" hidden="0"/>
            <p:cNvSpPr/>
            <p:nvPr isPhoto="0" userDrawn="0"/>
          </p:nvSpPr>
          <p:spPr bwMode="auto">
            <a:xfrm>
              <a:off x="2158905" y="1969785"/>
              <a:ext cx="1100" cy="68"/>
            </a:xfrm>
            <a:custGeom>
              <a:avLst/>
              <a:gdLst/>
              <a:ahLst/>
              <a:cxnLst/>
              <a:rect l="l" t="t" r="r" b="b"/>
              <a:pathLst>
                <a:path w="81" h="5" fill="norm" stroke="1"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18" name="Google Shape;5918;p63" hidden="0"/>
            <p:cNvSpPr/>
            <p:nvPr isPhoto="0" userDrawn="0"/>
          </p:nvSpPr>
          <p:spPr bwMode="auto">
            <a:xfrm>
              <a:off x="2161376" y="1981150"/>
              <a:ext cx="2105" cy="5146"/>
            </a:xfrm>
            <a:custGeom>
              <a:avLst/>
              <a:gdLst/>
              <a:ahLst/>
              <a:cxnLst/>
              <a:rect l="l" t="t" r="r" b="b"/>
              <a:pathLst>
                <a:path w="155" h="379" fill="norm" stroke="1"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19" name="Google Shape;5919;p63" hidden="0"/>
            <p:cNvSpPr/>
            <p:nvPr isPhoto="0" userDrawn="0"/>
          </p:nvSpPr>
          <p:spPr bwMode="auto">
            <a:xfrm>
              <a:off x="2163277" y="1985997"/>
              <a:ext cx="339" cy="543"/>
            </a:xfrm>
            <a:custGeom>
              <a:avLst/>
              <a:gdLst/>
              <a:ahLst/>
              <a:cxnLst/>
              <a:rect l="l" t="t" r="r" b="b"/>
              <a:pathLst>
                <a:path w="25" h="40" fill="norm" stroke="1"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20" name="Google Shape;5920;p63" hidden="0"/>
            <p:cNvSpPr/>
            <p:nvPr isPhoto="0" userDrawn="0"/>
          </p:nvSpPr>
          <p:spPr bwMode="auto">
            <a:xfrm>
              <a:off x="2152917" y="1943974"/>
              <a:ext cx="584" cy="109"/>
            </a:xfrm>
            <a:custGeom>
              <a:avLst/>
              <a:gdLst/>
              <a:ahLst/>
              <a:cxnLst/>
              <a:rect l="l" t="t" r="r" b="b"/>
              <a:pathLst>
                <a:path w="43" h="8" fill="norm" stroke="1"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21" name="Google Shape;5921;p63" hidden="0"/>
            <p:cNvSpPr/>
            <p:nvPr isPhoto="0" userDrawn="0"/>
          </p:nvSpPr>
          <p:spPr bwMode="auto">
            <a:xfrm>
              <a:off x="2160711" y="1877105"/>
              <a:ext cx="14" cy="149"/>
            </a:xfrm>
            <a:custGeom>
              <a:avLst/>
              <a:gdLst/>
              <a:ahLst/>
              <a:cxnLst/>
              <a:rect l="l" t="t" r="r" b="b"/>
              <a:pathLst>
                <a:path w="1" h="11" fill="norm" stroke="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22" name="Google Shape;5922;p63" hidden="0"/>
            <p:cNvSpPr/>
            <p:nvPr isPhoto="0" userDrawn="0"/>
          </p:nvSpPr>
          <p:spPr bwMode="auto">
            <a:xfrm>
              <a:off x="2160656" y="1875680"/>
              <a:ext cx="14" cy="394"/>
            </a:xfrm>
            <a:custGeom>
              <a:avLst/>
              <a:gdLst/>
              <a:ahLst/>
              <a:cxnLst/>
              <a:rect l="l" t="t" r="r" b="b"/>
              <a:pathLst>
                <a:path w="1" h="29" fill="norm" stroke="1"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23" name="Google Shape;5923;p63" hidden="0"/>
            <p:cNvSpPr/>
            <p:nvPr isPhoto="0" userDrawn="0"/>
          </p:nvSpPr>
          <p:spPr bwMode="auto">
            <a:xfrm>
              <a:off x="2160751" y="1877431"/>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24" name="Google Shape;5924;p63" hidden="0"/>
            <p:cNvSpPr/>
            <p:nvPr isPhoto="0" userDrawn="0"/>
          </p:nvSpPr>
          <p:spPr bwMode="auto">
            <a:xfrm>
              <a:off x="2160656" y="1875055"/>
              <a:ext cx="14" cy="489"/>
            </a:xfrm>
            <a:custGeom>
              <a:avLst/>
              <a:gdLst/>
              <a:ahLst/>
              <a:cxnLst/>
              <a:rect l="l" t="t" r="r" b="b"/>
              <a:pathLst>
                <a:path w="1" h="36" fill="norm" stroke="1"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25" name="Google Shape;5925;p63" hidden="0"/>
            <p:cNvSpPr/>
            <p:nvPr isPhoto="0" userDrawn="0"/>
          </p:nvSpPr>
          <p:spPr bwMode="auto">
            <a:xfrm>
              <a:off x="2160711" y="1876671"/>
              <a:ext cx="14" cy="258"/>
            </a:xfrm>
            <a:custGeom>
              <a:avLst/>
              <a:gdLst/>
              <a:ahLst/>
              <a:cxnLst/>
              <a:rect l="l" t="t" r="r" b="b"/>
              <a:pathLst>
                <a:path w="1" h="19" fill="norm" stroke="1"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26" name="Google Shape;5926;p63" hidden="0"/>
            <p:cNvSpPr/>
            <p:nvPr isPhoto="0" userDrawn="0"/>
          </p:nvSpPr>
          <p:spPr bwMode="auto">
            <a:xfrm>
              <a:off x="2149536" y="1937946"/>
              <a:ext cx="14" cy="815"/>
            </a:xfrm>
            <a:custGeom>
              <a:avLst/>
              <a:gdLst/>
              <a:ahLst/>
              <a:cxnLst/>
              <a:rect l="l" t="t" r="r" b="b"/>
              <a:pathLst>
                <a:path w="1" h="60" fill="norm" stroke="1"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27" name="Google Shape;5927;p63" hidden="0"/>
            <p:cNvSpPr/>
            <p:nvPr isPhoto="0" userDrawn="0"/>
          </p:nvSpPr>
          <p:spPr bwMode="auto">
            <a:xfrm>
              <a:off x="2149536" y="1938896"/>
              <a:ext cx="14" cy="869"/>
            </a:xfrm>
            <a:custGeom>
              <a:avLst/>
              <a:gdLst/>
              <a:ahLst/>
              <a:cxnLst/>
              <a:rect l="l" t="t" r="r" b="b"/>
              <a:pathLst>
                <a:path w="1" h="64" fill="norm" stroke="1"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28" name="Google Shape;5928;p63" hidden="0"/>
            <p:cNvSpPr/>
            <p:nvPr isPhoto="0" userDrawn="0"/>
          </p:nvSpPr>
          <p:spPr bwMode="auto">
            <a:xfrm>
              <a:off x="2160616" y="1874444"/>
              <a:ext cx="14" cy="584"/>
            </a:xfrm>
            <a:custGeom>
              <a:avLst/>
              <a:gdLst/>
              <a:ahLst/>
              <a:cxnLst/>
              <a:rect l="l" t="t" r="r" b="b"/>
              <a:pathLst>
                <a:path w="1" h="43" fill="norm" stroke="1"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29" name="Google Shape;5929;p63" hidden="0"/>
            <p:cNvSpPr/>
            <p:nvPr isPhoto="0" userDrawn="0"/>
          </p:nvSpPr>
          <p:spPr bwMode="auto">
            <a:xfrm>
              <a:off x="2160711" y="1876195"/>
              <a:ext cx="14" cy="299"/>
            </a:xfrm>
            <a:custGeom>
              <a:avLst/>
              <a:gdLst/>
              <a:ahLst/>
              <a:cxnLst/>
              <a:rect l="l" t="t" r="r" b="b"/>
              <a:pathLst>
                <a:path w="1" h="22" fill="norm" stroke="1"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30" name="Google Shape;5930;p63" hidden="0"/>
            <p:cNvSpPr/>
            <p:nvPr isPhoto="0" userDrawn="0"/>
          </p:nvSpPr>
          <p:spPr bwMode="auto">
            <a:xfrm>
              <a:off x="2160331" y="1868741"/>
              <a:ext cx="299" cy="5716"/>
            </a:xfrm>
            <a:custGeom>
              <a:avLst/>
              <a:gdLst/>
              <a:ahLst/>
              <a:cxnLst/>
              <a:rect l="l" t="t" r="r" b="b"/>
              <a:pathLst>
                <a:path w="22" h="421" fill="norm" stroke="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31" name="Google Shape;5931;p63" hidden="0"/>
            <p:cNvSpPr/>
            <p:nvPr isPhoto="0" userDrawn="0"/>
          </p:nvSpPr>
          <p:spPr bwMode="auto">
            <a:xfrm>
              <a:off x="2149631" y="1932379"/>
              <a:ext cx="1344" cy="3910"/>
            </a:xfrm>
            <a:custGeom>
              <a:avLst/>
              <a:gdLst/>
              <a:ahLst/>
              <a:cxnLst/>
              <a:rect l="l" t="t" r="r" b="b"/>
              <a:pathLst>
                <a:path w="99" h="288" fill="norm" stroke="1"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32" name="Google Shape;5932;p63" hidden="0"/>
            <p:cNvSpPr/>
            <p:nvPr isPhoto="0" userDrawn="0"/>
          </p:nvSpPr>
          <p:spPr bwMode="auto">
            <a:xfrm>
              <a:off x="2149536" y="193975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33" name="Google Shape;5933;p63" hidden="0"/>
            <p:cNvSpPr/>
            <p:nvPr isPhoto="0" userDrawn="0"/>
          </p:nvSpPr>
          <p:spPr bwMode="auto">
            <a:xfrm>
              <a:off x="2229209" y="1797813"/>
              <a:ext cx="78193" cy="78641"/>
            </a:xfrm>
            <a:custGeom>
              <a:avLst/>
              <a:gdLst/>
              <a:ahLst/>
              <a:cxnLst/>
              <a:rect l="l" t="t" r="r" b="b"/>
              <a:pathLst>
                <a:path w="5759" h="5792" fill="norm" stroke="1"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34" name="Google Shape;5934;p63" hidden="0"/>
            <p:cNvSpPr/>
            <p:nvPr isPhoto="0" userDrawn="0"/>
          </p:nvSpPr>
          <p:spPr bwMode="auto">
            <a:xfrm>
              <a:off x="2231531" y="1797813"/>
              <a:ext cx="109" cy="258"/>
            </a:xfrm>
            <a:custGeom>
              <a:avLst/>
              <a:gdLst/>
              <a:ahLst/>
              <a:cxnLst/>
              <a:rect l="l" t="t" r="r" b="b"/>
              <a:pathLst>
                <a:path w="8" h="19" fill="norm" stroke="1"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35" name="Google Shape;5935;p63" hidden="0"/>
            <p:cNvSpPr/>
            <p:nvPr isPhoto="0" userDrawn="0"/>
          </p:nvSpPr>
          <p:spPr bwMode="auto">
            <a:xfrm>
              <a:off x="2115742" y="2027164"/>
              <a:ext cx="39035" cy="44263"/>
            </a:xfrm>
            <a:custGeom>
              <a:avLst/>
              <a:gdLst/>
              <a:ahLst/>
              <a:cxnLst/>
              <a:rect l="l" t="t" r="r" b="b"/>
              <a:pathLst>
                <a:path w="2875" h="3260" fill="norm" stroke="1"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36" name="Google Shape;5936;p63" hidden="0"/>
            <p:cNvSpPr/>
            <p:nvPr isPhoto="0" userDrawn="0"/>
          </p:nvSpPr>
          <p:spPr bwMode="auto">
            <a:xfrm>
              <a:off x="2135375" y="2027164"/>
              <a:ext cx="9952" cy="434"/>
            </a:xfrm>
            <a:custGeom>
              <a:avLst/>
              <a:gdLst/>
              <a:ahLst/>
              <a:cxnLst/>
              <a:rect l="l" t="t" r="r" b="b"/>
              <a:pathLst>
                <a:path w="733" h="32" fill="norm" stroke="1"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37" name="Google Shape;5937;p63" hidden="0"/>
            <p:cNvSpPr/>
            <p:nvPr isPhoto="0" userDrawn="0"/>
          </p:nvSpPr>
          <p:spPr bwMode="auto">
            <a:xfrm>
              <a:off x="2119218" y="2027924"/>
              <a:ext cx="13605" cy="8147"/>
            </a:xfrm>
            <a:custGeom>
              <a:avLst/>
              <a:gdLst/>
              <a:ahLst/>
              <a:cxnLst/>
              <a:rect l="l" t="t" r="r" b="b"/>
              <a:pathLst>
                <a:path w="1002" h="600" fill="norm" stroke="1"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38" name="Google Shape;5938;p63" hidden="0"/>
            <p:cNvSpPr/>
            <p:nvPr isPhoto="0" userDrawn="0"/>
          </p:nvSpPr>
          <p:spPr bwMode="auto">
            <a:xfrm>
              <a:off x="2132184" y="2028019"/>
              <a:ext cx="163" cy="54"/>
            </a:xfrm>
            <a:custGeom>
              <a:avLst/>
              <a:gdLst/>
              <a:ahLst/>
              <a:cxnLst/>
              <a:rect l="l" t="t" r="r" b="b"/>
              <a:pathLst>
                <a:path w="12" h="4" fill="norm" stroke="1"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39" name="Google Shape;5939;p63" hidden="0"/>
            <p:cNvSpPr/>
            <p:nvPr isPhoto="0" userDrawn="0"/>
          </p:nvSpPr>
          <p:spPr bwMode="auto">
            <a:xfrm>
              <a:off x="2133040" y="2031576"/>
              <a:ext cx="14" cy="394"/>
            </a:xfrm>
            <a:custGeom>
              <a:avLst/>
              <a:gdLst/>
              <a:ahLst/>
              <a:cxnLst/>
              <a:rect l="l" t="t" r="r" b="b"/>
              <a:pathLst>
                <a:path w="1" h="29" fill="norm" stroke="1"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40" name="Google Shape;5940;p63" hidden="0"/>
            <p:cNvSpPr/>
            <p:nvPr isPhoto="0" userDrawn="0"/>
          </p:nvSpPr>
          <p:spPr bwMode="auto">
            <a:xfrm>
              <a:off x="2133040" y="2027870"/>
              <a:ext cx="14" cy="163"/>
            </a:xfrm>
            <a:custGeom>
              <a:avLst/>
              <a:gdLst/>
              <a:ahLst/>
              <a:cxnLst/>
              <a:rect l="l" t="t" r="r" b="b"/>
              <a:pathLst>
                <a:path w="1" h="12" fill="norm" stroke="1"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41" name="Google Shape;5941;p63" hidden="0"/>
            <p:cNvSpPr/>
            <p:nvPr isPhoto="0" userDrawn="0"/>
          </p:nvSpPr>
          <p:spPr bwMode="auto">
            <a:xfrm>
              <a:off x="2133094" y="2030246"/>
              <a:ext cx="14" cy="299"/>
            </a:xfrm>
            <a:custGeom>
              <a:avLst/>
              <a:gdLst/>
              <a:ahLst/>
              <a:cxnLst/>
              <a:rect l="l" t="t" r="r" b="b"/>
              <a:pathLst>
                <a:path w="1" h="22" fill="norm" stroke="1"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42" name="Google Shape;5942;p63" hidden="0"/>
            <p:cNvSpPr/>
            <p:nvPr isPhoto="0" userDrawn="0"/>
          </p:nvSpPr>
          <p:spPr bwMode="auto">
            <a:xfrm>
              <a:off x="2133094" y="2028345"/>
              <a:ext cx="14" cy="299"/>
            </a:xfrm>
            <a:custGeom>
              <a:avLst/>
              <a:gdLst/>
              <a:ahLst/>
              <a:cxnLst/>
              <a:rect l="l" t="t" r="r" b="b"/>
              <a:pathLst>
                <a:path w="1" h="22" fill="norm" stroke="1"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43" name="Google Shape;5943;p63" hidden="0"/>
            <p:cNvSpPr/>
            <p:nvPr isPhoto="0" userDrawn="0"/>
          </p:nvSpPr>
          <p:spPr bwMode="auto">
            <a:xfrm>
              <a:off x="2133094" y="2029010"/>
              <a:ext cx="14" cy="258"/>
            </a:xfrm>
            <a:custGeom>
              <a:avLst/>
              <a:gdLst/>
              <a:ahLst/>
              <a:cxnLst/>
              <a:rect l="l" t="t" r="r" b="b"/>
              <a:pathLst>
                <a:path w="1" h="19" fill="norm" stroke="1"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44" name="Google Shape;5944;p63" hidden="0"/>
            <p:cNvSpPr/>
            <p:nvPr isPhoto="0" userDrawn="0"/>
          </p:nvSpPr>
          <p:spPr bwMode="auto">
            <a:xfrm>
              <a:off x="2133094" y="2030816"/>
              <a:ext cx="14" cy="584"/>
            </a:xfrm>
            <a:custGeom>
              <a:avLst/>
              <a:gdLst/>
              <a:ahLst/>
              <a:cxnLst/>
              <a:rect l="l" t="t" r="r" b="b"/>
              <a:pathLst>
                <a:path w="1" h="43" fill="norm" stroke="1"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45" name="Google Shape;5945;p63" hidden="0"/>
            <p:cNvSpPr/>
            <p:nvPr isPhoto="0" userDrawn="0"/>
          </p:nvSpPr>
          <p:spPr bwMode="auto">
            <a:xfrm>
              <a:off x="2133094" y="2029634"/>
              <a:ext cx="14" cy="299"/>
            </a:xfrm>
            <a:custGeom>
              <a:avLst/>
              <a:gdLst/>
              <a:ahLst/>
              <a:cxnLst/>
              <a:rect l="l" t="t" r="r" b="b"/>
              <a:pathLst>
                <a:path w="1" h="22" fill="norm" stroke="1"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46" name="Google Shape;5946;p63" hidden="0"/>
            <p:cNvSpPr/>
            <p:nvPr isPhoto="0" userDrawn="0"/>
          </p:nvSpPr>
          <p:spPr bwMode="auto">
            <a:xfrm>
              <a:off x="2133040" y="2032160"/>
              <a:ext cx="14" cy="339"/>
            </a:xfrm>
            <a:custGeom>
              <a:avLst/>
              <a:gdLst/>
              <a:ahLst/>
              <a:cxnLst/>
              <a:rect l="l" t="t" r="r" b="b"/>
              <a:pathLst>
                <a:path w="1" h="25" fill="norm" stroke="1"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47" name="Google Shape;5947;p63" hidden="0"/>
            <p:cNvSpPr/>
            <p:nvPr isPhoto="0" userDrawn="0"/>
          </p:nvSpPr>
          <p:spPr bwMode="auto">
            <a:xfrm>
              <a:off x="2132809" y="2034767"/>
              <a:ext cx="54" cy="353"/>
            </a:xfrm>
            <a:custGeom>
              <a:avLst/>
              <a:gdLst/>
              <a:ahLst/>
              <a:cxnLst/>
              <a:rect l="l" t="t" r="r" b="b"/>
              <a:pathLst>
                <a:path w="4" h="26" fill="norm" stroke="1"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48" name="Google Shape;5948;p63" hidden="0"/>
            <p:cNvSpPr/>
            <p:nvPr isPhoto="0" userDrawn="0"/>
          </p:nvSpPr>
          <p:spPr bwMode="auto">
            <a:xfrm>
              <a:off x="2132809" y="2035107"/>
              <a:ext cx="14" cy="299"/>
            </a:xfrm>
            <a:custGeom>
              <a:avLst/>
              <a:gdLst/>
              <a:ahLst/>
              <a:cxnLst/>
              <a:rect l="l" t="t" r="r" b="b"/>
              <a:pathLst>
                <a:path w="1" h="22" fill="norm" stroke="1"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49" name="Google Shape;5949;p63" hidden="0"/>
            <p:cNvSpPr/>
            <p:nvPr isPhoto="0" userDrawn="0"/>
          </p:nvSpPr>
          <p:spPr bwMode="auto">
            <a:xfrm>
              <a:off x="2122680" y="2035867"/>
              <a:ext cx="204" cy="14"/>
            </a:xfrm>
            <a:custGeom>
              <a:avLst/>
              <a:gdLst/>
              <a:ahLst/>
              <a:cxnLst/>
              <a:rect l="l" t="t" r="r" b="b"/>
              <a:pathLst>
                <a:path w="15" h="1" fill="norm" stroke="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50" name="Google Shape;5950;p63" hidden="0"/>
            <p:cNvSpPr/>
            <p:nvPr isPhoto="0" userDrawn="0"/>
          </p:nvSpPr>
          <p:spPr bwMode="auto">
            <a:xfrm>
              <a:off x="2132904" y="2034441"/>
              <a:ext cx="14" cy="299"/>
            </a:xfrm>
            <a:custGeom>
              <a:avLst/>
              <a:gdLst/>
              <a:ahLst/>
              <a:cxnLst/>
              <a:rect l="l" t="t" r="r" b="b"/>
              <a:pathLst>
                <a:path w="1" h="22" fill="norm" stroke="1"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51" name="Google Shape;5951;p63" hidden="0"/>
            <p:cNvSpPr/>
            <p:nvPr isPhoto="0" userDrawn="0"/>
          </p:nvSpPr>
          <p:spPr bwMode="auto">
            <a:xfrm>
              <a:off x="2132904" y="2034061"/>
              <a:ext cx="14" cy="299"/>
            </a:xfrm>
            <a:custGeom>
              <a:avLst/>
              <a:gdLst/>
              <a:ahLst/>
              <a:cxnLst/>
              <a:rect l="l" t="t" r="r" b="b"/>
              <a:pathLst>
                <a:path w="1" h="22" fill="norm" stroke="1"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52" name="Google Shape;5952;p63" hidden="0"/>
            <p:cNvSpPr/>
            <p:nvPr isPhoto="0" userDrawn="0"/>
          </p:nvSpPr>
          <p:spPr bwMode="auto">
            <a:xfrm>
              <a:off x="2123400" y="2035813"/>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53" name="Google Shape;5953;p63" hidden="0"/>
            <p:cNvSpPr/>
            <p:nvPr isPhoto="0" userDrawn="0"/>
          </p:nvSpPr>
          <p:spPr bwMode="auto">
            <a:xfrm>
              <a:off x="2123495" y="2035813"/>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54" name="Google Shape;5954;p63" hidden="0"/>
            <p:cNvSpPr/>
            <p:nvPr isPhoto="0" userDrawn="0"/>
          </p:nvSpPr>
          <p:spPr bwMode="auto">
            <a:xfrm>
              <a:off x="2122925" y="2035813"/>
              <a:ext cx="204" cy="14"/>
            </a:xfrm>
            <a:custGeom>
              <a:avLst/>
              <a:gdLst/>
              <a:ahLst/>
              <a:cxnLst/>
              <a:rect l="l" t="t" r="r" b="b"/>
              <a:pathLst>
                <a:path w="15" h="1" fill="norm" stroke="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55" name="Google Shape;5955;p63" hidden="0"/>
            <p:cNvSpPr/>
            <p:nvPr isPhoto="0" userDrawn="0"/>
          </p:nvSpPr>
          <p:spPr bwMode="auto">
            <a:xfrm>
              <a:off x="2123115" y="2035813"/>
              <a:ext cx="149" cy="14"/>
            </a:xfrm>
            <a:custGeom>
              <a:avLst/>
              <a:gdLst/>
              <a:ahLst/>
              <a:cxnLst/>
              <a:rect l="l" t="t" r="r" b="b"/>
              <a:pathLst>
                <a:path w="11" h="1" fill="norm" stroke="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56" name="Google Shape;5956;p63" hidden="0"/>
            <p:cNvSpPr/>
            <p:nvPr isPhoto="0" userDrawn="0"/>
          </p:nvSpPr>
          <p:spPr bwMode="auto">
            <a:xfrm>
              <a:off x="2132999" y="2032676"/>
              <a:ext cx="14" cy="353"/>
            </a:xfrm>
            <a:custGeom>
              <a:avLst/>
              <a:gdLst/>
              <a:ahLst/>
              <a:cxnLst/>
              <a:rect l="l" t="t" r="r" b="b"/>
              <a:pathLst>
                <a:path w="1" h="26" fill="norm" stroke="1"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57" name="Google Shape;5957;p63" hidden="0"/>
            <p:cNvSpPr/>
            <p:nvPr isPhoto="0" userDrawn="0"/>
          </p:nvSpPr>
          <p:spPr bwMode="auto">
            <a:xfrm>
              <a:off x="2121974" y="2035908"/>
              <a:ext cx="299" cy="68"/>
            </a:xfrm>
            <a:custGeom>
              <a:avLst/>
              <a:gdLst/>
              <a:ahLst/>
              <a:cxnLst/>
              <a:rect l="l" t="t" r="r" b="b"/>
              <a:pathLst>
                <a:path w="22" h="5" fill="norm" stroke="1"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58" name="Google Shape;5958;p63" hidden="0"/>
            <p:cNvSpPr/>
            <p:nvPr isPhoto="0" userDrawn="0"/>
          </p:nvSpPr>
          <p:spPr bwMode="auto">
            <a:xfrm>
              <a:off x="2132945" y="2033627"/>
              <a:ext cx="14" cy="299"/>
            </a:xfrm>
            <a:custGeom>
              <a:avLst/>
              <a:gdLst/>
              <a:ahLst/>
              <a:cxnLst/>
              <a:rect l="l" t="t" r="r" b="b"/>
              <a:pathLst>
                <a:path w="1" h="22" fill="norm" stroke="1"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59" name="Google Shape;5959;p63" hidden="0"/>
            <p:cNvSpPr/>
            <p:nvPr isPhoto="0" userDrawn="0"/>
          </p:nvSpPr>
          <p:spPr bwMode="auto">
            <a:xfrm>
              <a:off x="2121499" y="2035962"/>
              <a:ext cx="394" cy="54"/>
            </a:xfrm>
            <a:custGeom>
              <a:avLst/>
              <a:gdLst/>
              <a:ahLst/>
              <a:cxnLst/>
              <a:rect l="l" t="t" r="r" b="b"/>
              <a:pathLst>
                <a:path w="29" h="4" fill="norm" stroke="1"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60" name="Google Shape;5960;p63" hidden="0"/>
            <p:cNvSpPr/>
            <p:nvPr isPhoto="0" userDrawn="0"/>
          </p:nvSpPr>
          <p:spPr bwMode="auto">
            <a:xfrm>
              <a:off x="2132945" y="2033151"/>
              <a:ext cx="68" cy="353"/>
            </a:xfrm>
            <a:custGeom>
              <a:avLst/>
              <a:gdLst/>
              <a:ahLst/>
              <a:cxnLst/>
              <a:rect l="l" t="t" r="r" b="b"/>
              <a:pathLst>
                <a:path w="5" h="26" fill="norm" stroke="1"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61" name="Google Shape;5961;p63" hidden="0"/>
            <p:cNvSpPr/>
            <p:nvPr isPhoto="0" userDrawn="0"/>
          </p:nvSpPr>
          <p:spPr bwMode="auto">
            <a:xfrm>
              <a:off x="2122354" y="2035867"/>
              <a:ext cx="299" cy="54"/>
            </a:xfrm>
            <a:custGeom>
              <a:avLst/>
              <a:gdLst/>
              <a:ahLst/>
              <a:cxnLst/>
              <a:rect l="l" t="t" r="r" b="b"/>
              <a:pathLst>
                <a:path w="22" h="4" fill="norm" stroke="1"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62" name="Google Shape;5962;p63" hidden="0"/>
            <p:cNvSpPr/>
            <p:nvPr isPhoto="0" userDrawn="0"/>
          </p:nvSpPr>
          <p:spPr bwMode="auto">
            <a:xfrm>
              <a:off x="2132279" y="2016560"/>
              <a:ext cx="49884" cy="63380"/>
            </a:xfrm>
            <a:custGeom>
              <a:avLst/>
              <a:gdLst/>
              <a:ahLst/>
              <a:cxnLst/>
              <a:rect l="l" t="t" r="r" b="b"/>
              <a:pathLst>
                <a:path w="3674" h="4668" fill="norm" stroke="1"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63" name="Google Shape;5963;p63" hidden="0"/>
            <p:cNvSpPr/>
            <p:nvPr isPhoto="0" userDrawn="0"/>
          </p:nvSpPr>
          <p:spPr bwMode="auto">
            <a:xfrm>
              <a:off x="2168070" y="2023593"/>
              <a:ext cx="394" cy="638"/>
            </a:xfrm>
            <a:custGeom>
              <a:avLst/>
              <a:gdLst/>
              <a:ahLst/>
              <a:cxnLst/>
              <a:rect l="l" t="t" r="r" b="b"/>
              <a:pathLst>
                <a:path w="29" h="47" fill="norm" stroke="1"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64" name="Google Shape;5964;p63" hidden="0"/>
            <p:cNvSpPr/>
            <p:nvPr isPhoto="0" userDrawn="0"/>
          </p:nvSpPr>
          <p:spPr bwMode="auto">
            <a:xfrm>
              <a:off x="2166359" y="2024217"/>
              <a:ext cx="1724" cy="6191"/>
            </a:xfrm>
            <a:custGeom>
              <a:avLst/>
              <a:gdLst/>
              <a:ahLst/>
              <a:cxnLst/>
              <a:rect l="l" t="t" r="r" b="b"/>
              <a:pathLst>
                <a:path w="127" h="456" fill="norm" stroke="1"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65" name="Google Shape;5965;p63" hidden="0"/>
            <p:cNvSpPr/>
            <p:nvPr isPhoto="0" userDrawn="0"/>
          </p:nvSpPr>
          <p:spPr bwMode="auto">
            <a:xfrm>
              <a:off x="2147065" y="2027639"/>
              <a:ext cx="1779" cy="54"/>
            </a:xfrm>
            <a:custGeom>
              <a:avLst/>
              <a:gdLst/>
              <a:ahLst/>
              <a:cxnLst/>
              <a:rect l="l" t="t" r="r" b="b"/>
              <a:pathLst>
                <a:path w="131" h="4" fill="norm" stroke="1"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66" name="Google Shape;5966;p63" hidden="0"/>
            <p:cNvSpPr/>
            <p:nvPr isPhoto="0" userDrawn="0"/>
          </p:nvSpPr>
          <p:spPr bwMode="auto">
            <a:xfrm>
              <a:off x="2149306" y="2027734"/>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67" name="Google Shape;5967;p63" hidden="0"/>
            <p:cNvSpPr/>
            <p:nvPr isPhoto="0" userDrawn="0"/>
          </p:nvSpPr>
          <p:spPr bwMode="auto">
            <a:xfrm>
              <a:off x="2167934" y="2023837"/>
              <a:ext cx="394" cy="679"/>
            </a:xfrm>
            <a:custGeom>
              <a:avLst/>
              <a:gdLst/>
              <a:ahLst/>
              <a:cxnLst/>
              <a:rect l="l" t="t" r="r" b="b"/>
              <a:pathLst>
                <a:path w="29" h="50" fill="norm" stroke="1"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68" name="Google Shape;5968;p63" hidden="0"/>
            <p:cNvSpPr/>
            <p:nvPr isPhoto="0" userDrawn="0"/>
          </p:nvSpPr>
          <p:spPr bwMode="auto">
            <a:xfrm>
              <a:off x="2132184" y="2072553"/>
              <a:ext cx="68" cy="68"/>
            </a:xfrm>
            <a:custGeom>
              <a:avLst/>
              <a:gdLst/>
              <a:ahLst/>
              <a:cxnLst/>
              <a:rect l="l" t="t" r="r" b="b"/>
              <a:pathLst>
                <a:path w="5" h="5" fill="norm" stroke="1"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69" name="Google Shape;5969;p63" hidden="0"/>
            <p:cNvSpPr/>
            <p:nvPr isPhoto="0" userDrawn="0"/>
          </p:nvSpPr>
          <p:spPr bwMode="auto">
            <a:xfrm>
              <a:off x="2146400" y="2033532"/>
              <a:ext cx="68" cy="489"/>
            </a:xfrm>
            <a:custGeom>
              <a:avLst/>
              <a:gdLst/>
              <a:ahLst/>
              <a:cxnLst/>
              <a:rect l="l" t="t" r="r" b="b"/>
              <a:pathLst>
                <a:path w="5" h="36" fill="norm" stroke="1"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70" name="Google Shape;5970;p63" hidden="0"/>
            <p:cNvSpPr/>
            <p:nvPr isPhoto="0" userDrawn="0"/>
          </p:nvSpPr>
          <p:spPr bwMode="auto">
            <a:xfrm>
              <a:off x="2132660" y="2071983"/>
              <a:ext cx="299" cy="204"/>
            </a:xfrm>
            <a:custGeom>
              <a:avLst/>
              <a:gdLst/>
              <a:ahLst/>
              <a:cxnLst/>
              <a:rect l="l" t="t" r="r" b="b"/>
              <a:pathLst>
                <a:path w="22" h="15" fill="norm" stroke="1"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71" name="Google Shape;5971;p63" hidden="0"/>
            <p:cNvSpPr/>
            <p:nvPr isPhoto="0" userDrawn="0"/>
          </p:nvSpPr>
          <p:spPr bwMode="auto">
            <a:xfrm>
              <a:off x="2133759" y="2071603"/>
              <a:ext cx="244" cy="68"/>
            </a:xfrm>
            <a:custGeom>
              <a:avLst/>
              <a:gdLst/>
              <a:ahLst/>
              <a:cxnLst/>
              <a:rect l="l" t="t" r="r" b="b"/>
              <a:pathLst>
                <a:path w="18" h="5" fill="norm" stroke="1"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72" name="Google Shape;5972;p63" hidden="0"/>
            <p:cNvSpPr/>
            <p:nvPr isPhoto="0" userDrawn="0"/>
          </p:nvSpPr>
          <p:spPr bwMode="auto">
            <a:xfrm>
              <a:off x="2132334" y="2072268"/>
              <a:ext cx="244" cy="204"/>
            </a:xfrm>
            <a:custGeom>
              <a:avLst/>
              <a:gdLst/>
              <a:ahLst/>
              <a:cxnLst/>
              <a:rect l="l" t="t" r="r" b="b"/>
              <a:pathLst>
                <a:path w="18" h="15" fill="norm" stroke="1"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73" name="Google Shape;5973;p63" hidden="0"/>
            <p:cNvSpPr/>
            <p:nvPr isPhoto="0" userDrawn="0"/>
          </p:nvSpPr>
          <p:spPr bwMode="auto">
            <a:xfrm>
              <a:off x="2133379" y="2071657"/>
              <a:ext cx="244" cy="109"/>
            </a:xfrm>
            <a:custGeom>
              <a:avLst/>
              <a:gdLst/>
              <a:ahLst/>
              <a:cxnLst/>
              <a:rect l="l" t="t" r="r" b="b"/>
              <a:pathLst>
                <a:path w="18" h="8" fill="norm" stroke="1"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74" name="Google Shape;5974;p63" hidden="0"/>
            <p:cNvSpPr/>
            <p:nvPr isPhoto="0" userDrawn="0"/>
          </p:nvSpPr>
          <p:spPr bwMode="auto">
            <a:xfrm>
              <a:off x="2134140" y="2071562"/>
              <a:ext cx="394" cy="14"/>
            </a:xfrm>
            <a:custGeom>
              <a:avLst/>
              <a:gdLst/>
              <a:ahLst/>
              <a:cxnLst/>
              <a:rect l="l" t="t" r="r" b="b"/>
              <a:pathLst>
                <a:path w="29" h="1" fill="norm" stroke="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75" name="Google Shape;5975;p63" hidden="0"/>
            <p:cNvSpPr/>
            <p:nvPr isPhoto="0" userDrawn="0"/>
          </p:nvSpPr>
          <p:spPr bwMode="auto">
            <a:xfrm>
              <a:off x="2143359" y="2058297"/>
              <a:ext cx="1100" cy="1819"/>
            </a:xfrm>
            <a:custGeom>
              <a:avLst/>
              <a:gdLst/>
              <a:ahLst/>
              <a:cxnLst/>
              <a:rect l="l" t="t" r="r" b="b"/>
              <a:pathLst>
                <a:path w="81" h="134" fill="norm" stroke="1"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76" name="Google Shape;5976;p63" hidden="0"/>
            <p:cNvSpPr/>
            <p:nvPr isPhoto="0" userDrawn="0"/>
          </p:nvSpPr>
          <p:spPr bwMode="auto">
            <a:xfrm>
              <a:off x="2146685" y="2030436"/>
              <a:ext cx="109" cy="773"/>
            </a:xfrm>
            <a:custGeom>
              <a:avLst/>
              <a:gdLst/>
              <a:ahLst/>
              <a:cxnLst/>
              <a:rect l="l" t="t" r="r" b="b"/>
              <a:pathLst>
                <a:path w="8" h="57" fill="norm" stroke="1"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77" name="Google Shape;5977;p63" hidden="0"/>
            <p:cNvSpPr/>
            <p:nvPr isPhoto="0" userDrawn="0"/>
          </p:nvSpPr>
          <p:spPr bwMode="auto">
            <a:xfrm>
              <a:off x="2146780" y="2029349"/>
              <a:ext cx="109" cy="910"/>
            </a:xfrm>
            <a:custGeom>
              <a:avLst/>
              <a:gdLst/>
              <a:ahLst/>
              <a:cxnLst/>
              <a:rect l="l" t="t" r="r" b="b"/>
              <a:pathLst>
                <a:path w="8" h="67" fill="norm" stroke="1"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78" name="Google Shape;5978;p63" hidden="0"/>
            <p:cNvSpPr/>
            <p:nvPr isPhoto="0" userDrawn="0"/>
          </p:nvSpPr>
          <p:spPr bwMode="auto">
            <a:xfrm>
              <a:off x="2132945" y="2071793"/>
              <a:ext cx="353" cy="204"/>
            </a:xfrm>
            <a:custGeom>
              <a:avLst/>
              <a:gdLst/>
              <a:ahLst/>
              <a:cxnLst/>
              <a:rect l="l" t="t" r="r" b="b"/>
              <a:pathLst>
                <a:path w="26" h="15" fill="norm" stroke="1"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79" name="Google Shape;5979;p63" hidden="0"/>
            <p:cNvSpPr/>
            <p:nvPr isPhoto="0" userDrawn="0"/>
          </p:nvSpPr>
          <p:spPr bwMode="auto">
            <a:xfrm>
              <a:off x="2146590" y="2031386"/>
              <a:ext cx="68" cy="638"/>
            </a:xfrm>
            <a:custGeom>
              <a:avLst/>
              <a:gdLst/>
              <a:ahLst/>
              <a:cxnLst/>
              <a:rect l="l" t="t" r="r" b="b"/>
              <a:pathLst>
                <a:path w="5" h="47" fill="norm" stroke="1"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80" name="Google Shape;5980;p63" hidden="0"/>
            <p:cNvSpPr/>
            <p:nvPr isPhoto="0" userDrawn="0"/>
          </p:nvSpPr>
          <p:spPr bwMode="auto">
            <a:xfrm>
              <a:off x="2146930" y="2027639"/>
              <a:ext cx="149" cy="1575"/>
            </a:xfrm>
            <a:custGeom>
              <a:avLst/>
              <a:gdLst/>
              <a:ahLst/>
              <a:cxnLst/>
              <a:rect l="l" t="t" r="r" b="b"/>
              <a:pathLst>
                <a:path w="11" h="116" fill="norm" stroke="1"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81" name="Google Shape;5981;p63" hidden="0"/>
            <p:cNvSpPr/>
            <p:nvPr isPhoto="0" userDrawn="0"/>
          </p:nvSpPr>
          <p:spPr bwMode="auto">
            <a:xfrm>
              <a:off x="2146549" y="2032201"/>
              <a:ext cx="54" cy="584"/>
            </a:xfrm>
            <a:custGeom>
              <a:avLst/>
              <a:gdLst/>
              <a:ahLst/>
              <a:cxnLst/>
              <a:rect l="l" t="t" r="r" b="b"/>
              <a:pathLst>
                <a:path w="4" h="43" fill="norm" stroke="1"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82" name="Google Shape;5982;p63" hidden="0"/>
            <p:cNvSpPr/>
            <p:nvPr isPhoto="0" userDrawn="0"/>
          </p:nvSpPr>
          <p:spPr bwMode="auto">
            <a:xfrm>
              <a:off x="2136135" y="2062329"/>
              <a:ext cx="3150" cy="543"/>
            </a:xfrm>
            <a:custGeom>
              <a:avLst/>
              <a:gdLst/>
              <a:ahLst/>
              <a:cxnLst/>
              <a:rect l="l" t="t" r="r" b="b"/>
              <a:pathLst>
                <a:path w="232" h="40" fill="norm" stroke="1"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83" name="Google Shape;5983;p63" hidden="0"/>
            <p:cNvSpPr/>
            <p:nvPr isPhoto="0" userDrawn="0"/>
          </p:nvSpPr>
          <p:spPr bwMode="auto">
            <a:xfrm>
              <a:off x="2146454" y="2032921"/>
              <a:ext cx="54" cy="489"/>
            </a:xfrm>
            <a:custGeom>
              <a:avLst/>
              <a:gdLst/>
              <a:ahLst/>
              <a:cxnLst/>
              <a:rect l="l" t="t" r="r" b="b"/>
              <a:pathLst>
                <a:path w="4" h="36" fill="norm" stroke="1"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84" name="Google Shape;5984;p63" hidden="0"/>
            <p:cNvSpPr/>
            <p:nvPr isPhoto="0" userDrawn="0"/>
          </p:nvSpPr>
          <p:spPr bwMode="auto">
            <a:xfrm>
              <a:off x="2208721" y="1867452"/>
              <a:ext cx="119645" cy="148131"/>
            </a:xfrm>
            <a:custGeom>
              <a:avLst/>
              <a:gdLst/>
              <a:ahLst/>
              <a:cxnLst/>
              <a:rect l="l" t="t" r="r" b="b"/>
              <a:pathLst>
                <a:path w="8812" h="10910" fill="norm" stroke="1"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85" name="Google Shape;5985;p63" hidden="0"/>
            <p:cNvSpPr/>
            <p:nvPr isPhoto="0" userDrawn="0"/>
          </p:nvSpPr>
          <p:spPr bwMode="auto">
            <a:xfrm>
              <a:off x="2215129" y="1960186"/>
              <a:ext cx="5295" cy="7196"/>
            </a:xfrm>
            <a:custGeom>
              <a:avLst/>
              <a:gdLst/>
              <a:ahLst/>
              <a:cxnLst/>
              <a:rect l="l" t="t" r="r" b="b"/>
              <a:pathLst>
                <a:path w="390" h="530" fill="norm" stroke="1"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86" name="Google Shape;5986;p63" hidden="0"/>
            <p:cNvSpPr/>
            <p:nvPr isPhoto="0" userDrawn="0"/>
          </p:nvSpPr>
          <p:spPr bwMode="auto">
            <a:xfrm>
              <a:off x="2245217" y="1998977"/>
              <a:ext cx="394" cy="625"/>
            </a:xfrm>
            <a:custGeom>
              <a:avLst/>
              <a:gdLst/>
              <a:ahLst/>
              <a:cxnLst/>
              <a:rect l="l" t="t" r="r" b="b"/>
              <a:pathLst>
                <a:path w="29" h="46" fill="norm" stroke="1"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87" name="Google Shape;5987;p63" hidden="0"/>
            <p:cNvSpPr/>
            <p:nvPr isPhoto="0" userDrawn="0"/>
          </p:nvSpPr>
          <p:spPr bwMode="auto">
            <a:xfrm>
              <a:off x="2212183" y="1952922"/>
              <a:ext cx="68" cy="149"/>
            </a:xfrm>
            <a:custGeom>
              <a:avLst/>
              <a:gdLst/>
              <a:ahLst/>
              <a:cxnLst/>
              <a:rect l="l" t="t" r="r" b="b"/>
              <a:pathLst>
                <a:path w="5" h="11" fill="norm" stroke="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88" name="Google Shape;5988;p63" hidden="0"/>
            <p:cNvSpPr/>
            <p:nvPr isPhoto="0" userDrawn="0"/>
          </p:nvSpPr>
          <p:spPr bwMode="auto">
            <a:xfrm>
              <a:off x="2214994" y="1959385"/>
              <a:ext cx="244" cy="720"/>
            </a:xfrm>
            <a:custGeom>
              <a:avLst/>
              <a:gdLst/>
              <a:ahLst/>
              <a:cxnLst/>
              <a:rect l="l" t="t" r="r" b="b"/>
              <a:pathLst>
                <a:path w="18" h="53" fill="norm" stroke="1"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89" name="Google Shape;5989;p63" hidden="0"/>
            <p:cNvSpPr/>
            <p:nvPr isPhoto="0" userDrawn="0"/>
          </p:nvSpPr>
          <p:spPr bwMode="auto">
            <a:xfrm>
              <a:off x="2208761" y="1945210"/>
              <a:ext cx="14" cy="258"/>
            </a:xfrm>
            <a:custGeom>
              <a:avLst/>
              <a:gdLst/>
              <a:ahLst/>
              <a:cxnLst/>
              <a:rect l="l" t="t" r="r" b="b"/>
              <a:pathLst>
                <a:path w="1" h="19" fill="norm" stroke="1"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90" name="Google Shape;5990;p63" hidden="0"/>
            <p:cNvSpPr/>
            <p:nvPr isPhoto="0" userDrawn="0"/>
          </p:nvSpPr>
          <p:spPr bwMode="auto">
            <a:xfrm>
              <a:off x="2212563" y="1953872"/>
              <a:ext cx="964" cy="1195"/>
            </a:xfrm>
            <a:custGeom>
              <a:avLst/>
              <a:gdLst/>
              <a:ahLst/>
              <a:cxnLst/>
              <a:rect l="l" t="t" r="r" b="b"/>
              <a:pathLst>
                <a:path w="71" h="88" fill="norm" stroke="1"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91" name="Google Shape;5991;p63" hidden="0"/>
            <p:cNvSpPr/>
            <p:nvPr isPhoto="0" userDrawn="0"/>
          </p:nvSpPr>
          <p:spPr bwMode="auto">
            <a:xfrm>
              <a:off x="2215279" y="1956343"/>
              <a:ext cx="54" cy="14"/>
            </a:xfrm>
            <a:custGeom>
              <a:avLst/>
              <a:gdLst/>
              <a:ahLst/>
              <a:cxnLst/>
              <a:rect l="l" t="t" r="r" b="b"/>
              <a:pathLst>
                <a:path w="4" h="1" fill="norm" stroke="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92" name="Google Shape;5992;p63" hidden="0"/>
            <p:cNvSpPr/>
            <p:nvPr isPhoto="0" userDrawn="0"/>
          </p:nvSpPr>
          <p:spPr bwMode="auto">
            <a:xfrm>
              <a:off x="2212427" y="1953533"/>
              <a:ext cx="109" cy="299"/>
            </a:xfrm>
            <a:custGeom>
              <a:avLst/>
              <a:gdLst/>
              <a:ahLst/>
              <a:cxnLst/>
              <a:rect l="l" t="t" r="r" b="b"/>
              <a:pathLst>
                <a:path w="8" h="22" fill="norm" stroke="1"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93" name="Google Shape;5993;p63" hidden="0"/>
            <p:cNvSpPr/>
            <p:nvPr isPhoto="0" userDrawn="0"/>
          </p:nvSpPr>
          <p:spPr bwMode="auto">
            <a:xfrm>
              <a:off x="2212278" y="1953248"/>
              <a:ext cx="109" cy="258"/>
            </a:xfrm>
            <a:custGeom>
              <a:avLst/>
              <a:gdLst/>
              <a:ahLst/>
              <a:cxnLst/>
              <a:rect l="l" t="t" r="r" b="b"/>
              <a:pathLst>
                <a:path w="8" h="19" fill="norm" stroke="1"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94" name="Google Shape;5994;p63" hidden="0"/>
            <p:cNvSpPr/>
            <p:nvPr isPhoto="0" userDrawn="0"/>
          </p:nvSpPr>
          <p:spPr bwMode="auto">
            <a:xfrm>
              <a:off x="2216080" y="1961421"/>
              <a:ext cx="163" cy="163"/>
            </a:xfrm>
            <a:custGeom>
              <a:avLst/>
              <a:gdLst/>
              <a:ahLst/>
              <a:cxnLst/>
              <a:rect l="l" t="t" r="r" b="b"/>
              <a:pathLst>
                <a:path w="12" h="12" fill="norm" stroke="1"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95" name="Google Shape;5995;p63" hidden="0"/>
            <p:cNvSpPr/>
            <p:nvPr isPhoto="0" userDrawn="0"/>
          </p:nvSpPr>
          <p:spPr bwMode="auto">
            <a:xfrm>
              <a:off x="2307348" y="1867601"/>
              <a:ext cx="394" cy="489"/>
            </a:xfrm>
            <a:custGeom>
              <a:avLst/>
              <a:gdLst/>
              <a:ahLst/>
              <a:cxnLst/>
              <a:rect l="l" t="t" r="r" b="b"/>
              <a:pathLst>
                <a:path w="29" h="36" fill="norm" stroke="1"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96" name="Google Shape;5996;p63" hidden="0"/>
            <p:cNvSpPr/>
            <p:nvPr isPhoto="0" userDrawn="0"/>
          </p:nvSpPr>
          <p:spPr bwMode="auto">
            <a:xfrm>
              <a:off x="2305583" y="1869312"/>
              <a:ext cx="353" cy="109"/>
            </a:xfrm>
            <a:custGeom>
              <a:avLst/>
              <a:gdLst/>
              <a:ahLst/>
              <a:cxnLst/>
              <a:rect l="l" t="t" r="r" b="b"/>
              <a:pathLst>
                <a:path w="26" h="8" fill="norm" stroke="1"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97" name="Google Shape;5997;p63" hidden="0"/>
            <p:cNvSpPr/>
            <p:nvPr isPhoto="0" userDrawn="0"/>
          </p:nvSpPr>
          <p:spPr bwMode="auto">
            <a:xfrm>
              <a:off x="2306302" y="1868932"/>
              <a:ext cx="299" cy="204"/>
            </a:xfrm>
            <a:custGeom>
              <a:avLst/>
              <a:gdLst/>
              <a:ahLst/>
              <a:cxnLst/>
              <a:rect l="l" t="t" r="r" b="b"/>
              <a:pathLst>
                <a:path w="22" h="15" fill="norm" stroke="1"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98" name="Google Shape;5998;p63" hidden="0"/>
            <p:cNvSpPr/>
            <p:nvPr isPhoto="0" userDrawn="0"/>
          </p:nvSpPr>
          <p:spPr bwMode="auto">
            <a:xfrm>
              <a:off x="2305963" y="1869162"/>
              <a:ext cx="353" cy="163"/>
            </a:xfrm>
            <a:custGeom>
              <a:avLst/>
              <a:gdLst/>
              <a:ahLst/>
              <a:cxnLst/>
              <a:rect l="l" t="t" r="r" b="b"/>
              <a:pathLst>
                <a:path w="26" h="12" fill="norm" stroke="1"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99" name="Google Shape;5999;p63" hidden="0"/>
            <p:cNvSpPr/>
            <p:nvPr isPhoto="0" userDrawn="0"/>
          </p:nvSpPr>
          <p:spPr bwMode="auto">
            <a:xfrm>
              <a:off x="2306627" y="1868646"/>
              <a:ext cx="299" cy="299"/>
            </a:xfrm>
            <a:custGeom>
              <a:avLst/>
              <a:gdLst/>
              <a:ahLst/>
              <a:cxnLst/>
              <a:rect l="l" t="t" r="r" b="b"/>
              <a:pathLst>
                <a:path w="22" h="22" fill="norm" stroke="1"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00" name="Google Shape;6000;p63" hidden="0"/>
            <p:cNvSpPr/>
            <p:nvPr isPhoto="0" userDrawn="0"/>
          </p:nvSpPr>
          <p:spPr bwMode="auto">
            <a:xfrm>
              <a:off x="2306968" y="1868171"/>
              <a:ext cx="339" cy="394"/>
            </a:xfrm>
            <a:custGeom>
              <a:avLst/>
              <a:gdLst/>
              <a:ahLst/>
              <a:cxnLst/>
              <a:rect l="l" t="t" r="r" b="b"/>
              <a:pathLst>
                <a:path w="25" h="29" fill="norm" stroke="1"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01" name="Google Shape;6001;p63" hidden="0"/>
            <p:cNvSpPr/>
            <p:nvPr isPhoto="0" userDrawn="0"/>
          </p:nvSpPr>
          <p:spPr bwMode="auto">
            <a:xfrm>
              <a:off x="2305162" y="1869407"/>
              <a:ext cx="394" cy="54"/>
            </a:xfrm>
            <a:custGeom>
              <a:avLst/>
              <a:gdLst/>
              <a:ahLst/>
              <a:cxnLst/>
              <a:rect l="l" t="t" r="r" b="b"/>
              <a:pathLst>
                <a:path w="29" h="4" fill="norm" stroke="1"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02" name="Google Shape;6002;p63" hidden="0"/>
            <p:cNvSpPr/>
            <p:nvPr isPhoto="0" userDrawn="0"/>
          </p:nvSpPr>
          <p:spPr bwMode="auto">
            <a:xfrm>
              <a:off x="2305067" y="186944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03" name="Google Shape;6003;p63" hidden="0"/>
            <p:cNvSpPr/>
            <p:nvPr isPhoto="0" userDrawn="0"/>
          </p:nvSpPr>
          <p:spPr bwMode="auto">
            <a:xfrm>
              <a:off x="2353593" y="1948930"/>
              <a:ext cx="11799" cy="11704"/>
            </a:xfrm>
            <a:custGeom>
              <a:avLst/>
              <a:gdLst/>
              <a:ahLst/>
              <a:cxnLst/>
              <a:rect l="l" t="t" r="r" b="b"/>
              <a:pathLst>
                <a:path w="869" h="862" fill="norm" stroke="1"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04" name="Google Shape;6004;p63" hidden="0"/>
            <p:cNvSpPr/>
            <p:nvPr isPhoto="0" userDrawn="0"/>
          </p:nvSpPr>
          <p:spPr bwMode="auto">
            <a:xfrm>
              <a:off x="2361481" y="1958569"/>
              <a:ext cx="1779" cy="2064"/>
            </a:xfrm>
            <a:custGeom>
              <a:avLst/>
              <a:gdLst/>
              <a:ahLst/>
              <a:cxnLst/>
              <a:rect l="l" t="t" r="r" b="b"/>
              <a:pathLst>
                <a:path w="131" h="152" fill="norm" stroke="1"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05" name="Google Shape;6005;p63" hidden="0"/>
            <p:cNvSpPr/>
            <p:nvPr isPhoto="0" userDrawn="0"/>
          </p:nvSpPr>
          <p:spPr bwMode="auto">
            <a:xfrm>
              <a:off x="2314910" y="1908374"/>
              <a:ext cx="47019" cy="40325"/>
            </a:xfrm>
            <a:custGeom>
              <a:avLst/>
              <a:gdLst/>
              <a:ahLst/>
              <a:cxnLst/>
              <a:rect l="l" t="t" r="r" b="b"/>
              <a:pathLst>
                <a:path w="3463" h="2970" fill="norm" stroke="1"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06" name="Google Shape;6006;p63" hidden="0"/>
            <p:cNvSpPr/>
            <p:nvPr isPhoto="0" userDrawn="0"/>
          </p:nvSpPr>
          <p:spPr bwMode="auto">
            <a:xfrm>
              <a:off x="2327266" y="1910329"/>
              <a:ext cx="625" cy="679"/>
            </a:xfrm>
            <a:custGeom>
              <a:avLst/>
              <a:gdLst/>
              <a:ahLst/>
              <a:cxnLst/>
              <a:rect l="l" t="t" r="r" b="b"/>
              <a:pathLst>
                <a:path w="46" h="50" fill="norm" stroke="1"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07" name="Google Shape;6007;p63" hidden="0"/>
            <p:cNvSpPr/>
            <p:nvPr isPhoto="0" userDrawn="0"/>
          </p:nvSpPr>
          <p:spPr bwMode="auto">
            <a:xfrm>
              <a:off x="2324034" y="1913126"/>
              <a:ext cx="489" cy="353"/>
            </a:xfrm>
            <a:custGeom>
              <a:avLst/>
              <a:gdLst/>
              <a:ahLst/>
              <a:cxnLst/>
              <a:rect l="l" t="t" r="r" b="b"/>
              <a:pathLst>
                <a:path w="36" h="26" fill="norm" stroke="1"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08" name="Google Shape;6008;p63" hidden="0"/>
            <p:cNvSpPr/>
            <p:nvPr isPhoto="0" userDrawn="0"/>
          </p:nvSpPr>
          <p:spPr bwMode="auto">
            <a:xfrm>
              <a:off x="2325881" y="1911660"/>
              <a:ext cx="638" cy="489"/>
            </a:xfrm>
            <a:custGeom>
              <a:avLst/>
              <a:gdLst/>
              <a:ahLst/>
              <a:cxnLst/>
              <a:rect l="l" t="t" r="r" b="b"/>
              <a:pathLst>
                <a:path w="47" h="36" fill="norm" stroke="1"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09" name="Google Shape;6009;p63" hidden="0"/>
            <p:cNvSpPr/>
            <p:nvPr isPhoto="0" userDrawn="0"/>
          </p:nvSpPr>
          <p:spPr bwMode="auto">
            <a:xfrm>
              <a:off x="2324605" y="1912705"/>
              <a:ext cx="530" cy="394"/>
            </a:xfrm>
            <a:custGeom>
              <a:avLst/>
              <a:gdLst/>
              <a:ahLst/>
              <a:cxnLst/>
              <a:rect l="l" t="t" r="r" b="b"/>
              <a:pathLst>
                <a:path w="39" h="29" fill="norm" stroke="1"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10" name="Google Shape;6010;p63" hidden="0"/>
            <p:cNvSpPr/>
            <p:nvPr isPhoto="0" userDrawn="0"/>
          </p:nvSpPr>
          <p:spPr bwMode="auto">
            <a:xfrm>
              <a:off x="2325216" y="1912230"/>
              <a:ext cx="584" cy="434"/>
            </a:xfrm>
            <a:custGeom>
              <a:avLst/>
              <a:gdLst/>
              <a:ahLst/>
              <a:cxnLst/>
              <a:rect l="l" t="t" r="r" b="b"/>
              <a:pathLst>
                <a:path w="43" h="32" fill="norm" stroke="1"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11" name="Google Shape;6011;p63" hidden="0"/>
            <p:cNvSpPr/>
            <p:nvPr isPhoto="0" userDrawn="0"/>
          </p:nvSpPr>
          <p:spPr bwMode="auto">
            <a:xfrm>
              <a:off x="2328026" y="1909515"/>
              <a:ext cx="625" cy="733"/>
            </a:xfrm>
            <a:custGeom>
              <a:avLst/>
              <a:gdLst/>
              <a:ahLst/>
              <a:cxnLst/>
              <a:rect l="l" t="t" r="r" b="b"/>
              <a:pathLst>
                <a:path w="46" h="54" fill="norm" stroke="1"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12" name="Google Shape;6012;p63" hidden="0"/>
            <p:cNvSpPr/>
            <p:nvPr isPhoto="0" userDrawn="0"/>
          </p:nvSpPr>
          <p:spPr bwMode="auto">
            <a:xfrm>
              <a:off x="2326546" y="1911034"/>
              <a:ext cx="679" cy="584"/>
            </a:xfrm>
            <a:custGeom>
              <a:avLst/>
              <a:gdLst/>
              <a:ahLst/>
              <a:cxnLst/>
              <a:rect l="l" t="t" r="r" b="b"/>
              <a:pathLst>
                <a:path w="50" h="43" fill="norm" stroke="1"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13" name="Google Shape;6013;p63" hidden="0"/>
            <p:cNvSpPr/>
            <p:nvPr isPhoto="0" userDrawn="0"/>
          </p:nvSpPr>
          <p:spPr bwMode="auto">
            <a:xfrm>
              <a:off x="2328732" y="1908619"/>
              <a:ext cx="679" cy="773"/>
            </a:xfrm>
            <a:custGeom>
              <a:avLst/>
              <a:gdLst/>
              <a:ahLst/>
              <a:cxnLst/>
              <a:rect l="l" t="t" r="r" b="b"/>
              <a:pathLst>
                <a:path w="50" h="57" fill="norm" stroke="1"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14" name="Google Shape;6014;p63" hidden="0"/>
            <p:cNvSpPr/>
            <p:nvPr isPhoto="0" userDrawn="0"/>
          </p:nvSpPr>
          <p:spPr bwMode="auto">
            <a:xfrm>
              <a:off x="2315196" y="1925726"/>
              <a:ext cx="869" cy="1629"/>
            </a:xfrm>
            <a:custGeom>
              <a:avLst/>
              <a:gdLst/>
              <a:ahLst/>
              <a:cxnLst/>
              <a:rect l="l" t="t" r="r" b="b"/>
              <a:pathLst>
                <a:path w="64" h="120" fill="norm" stroke="1"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15" name="Google Shape;6015;p63" hidden="0"/>
            <p:cNvSpPr/>
            <p:nvPr isPhoto="0" userDrawn="0"/>
          </p:nvSpPr>
          <p:spPr bwMode="auto">
            <a:xfrm>
              <a:off x="2315481" y="1933384"/>
              <a:ext cx="204" cy="869"/>
            </a:xfrm>
            <a:custGeom>
              <a:avLst/>
              <a:gdLst/>
              <a:ahLst/>
              <a:cxnLst/>
              <a:rect l="l" t="t" r="r" b="b"/>
              <a:pathLst>
                <a:path w="15" h="64" fill="norm" stroke="1"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16" name="Google Shape;6016;p63" hidden="0"/>
            <p:cNvSpPr/>
            <p:nvPr isPhoto="0" userDrawn="0"/>
          </p:nvSpPr>
          <p:spPr bwMode="auto">
            <a:xfrm>
              <a:off x="2315046" y="1928062"/>
              <a:ext cx="14" cy="204"/>
            </a:xfrm>
            <a:custGeom>
              <a:avLst/>
              <a:gdLst/>
              <a:ahLst/>
              <a:cxnLst/>
              <a:rect l="l" t="t" r="r" b="b"/>
              <a:pathLst>
                <a:path w="1" h="15" fill="norm" stroke="1"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17" name="Google Shape;6017;p63" hidden="0"/>
            <p:cNvSpPr/>
            <p:nvPr isPhoto="0" userDrawn="0"/>
          </p:nvSpPr>
          <p:spPr bwMode="auto">
            <a:xfrm>
              <a:off x="2315100" y="1927395"/>
              <a:ext cx="109" cy="394"/>
            </a:xfrm>
            <a:custGeom>
              <a:avLst/>
              <a:gdLst/>
              <a:ahLst/>
              <a:cxnLst/>
              <a:rect l="l" t="t" r="r" b="b"/>
              <a:pathLst>
                <a:path w="8" h="29" fill="norm" stroke="1"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18" name="Google Shape;6018;p63" hidden="0"/>
            <p:cNvSpPr/>
            <p:nvPr isPhoto="0" userDrawn="0"/>
          </p:nvSpPr>
          <p:spPr bwMode="auto">
            <a:xfrm>
              <a:off x="2361250" y="1948170"/>
              <a:ext cx="54" cy="54"/>
            </a:xfrm>
            <a:custGeom>
              <a:avLst/>
              <a:gdLst/>
              <a:ahLst/>
              <a:cxnLst/>
              <a:rect l="l" t="t" r="r" b="b"/>
              <a:pathLst>
                <a:path w="4" h="4" fill="norm" stroke="1"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19" name="Google Shape;6019;p63" hidden="0"/>
            <p:cNvSpPr/>
            <p:nvPr isPhoto="0" userDrawn="0"/>
          </p:nvSpPr>
          <p:spPr bwMode="auto">
            <a:xfrm>
              <a:off x="2361860" y="1947735"/>
              <a:ext cx="109" cy="109"/>
            </a:xfrm>
            <a:custGeom>
              <a:avLst/>
              <a:gdLst/>
              <a:ahLst/>
              <a:cxnLst/>
              <a:rect l="l" t="t" r="r" b="b"/>
              <a:pathLst>
                <a:path w="8" h="8" fill="norm" stroke="1"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20" name="Google Shape;6020;p63" hidden="0"/>
            <p:cNvSpPr/>
            <p:nvPr isPhoto="0" userDrawn="0"/>
          </p:nvSpPr>
          <p:spPr bwMode="auto">
            <a:xfrm>
              <a:off x="2360870" y="1948496"/>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21" name="Google Shape;6021;p63" hidden="0"/>
            <p:cNvSpPr/>
            <p:nvPr isPhoto="0" userDrawn="0"/>
          </p:nvSpPr>
          <p:spPr bwMode="auto">
            <a:xfrm>
              <a:off x="2361481" y="1947980"/>
              <a:ext cx="109" cy="54"/>
            </a:xfrm>
            <a:custGeom>
              <a:avLst/>
              <a:gdLst/>
              <a:ahLst/>
              <a:cxnLst/>
              <a:rect l="l" t="t" r="r" b="b"/>
              <a:pathLst>
                <a:path w="8" h="4" fill="norm" stroke="1"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22" name="Google Shape;6022;p63" hidden="0"/>
            <p:cNvSpPr/>
            <p:nvPr isPhoto="0" userDrawn="0"/>
          </p:nvSpPr>
          <p:spPr bwMode="auto">
            <a:xfrm>
              <a:off x="2361060" y="1948360"/>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23" name="Google Shape;6023;p63" hidden="0"/>
            <p:cNvSpPr/>
            <p:nvPr isPhoto="0" userDrawn="0"/>
          </p:nvSpPr>
          <p:spPr bwMode="auto">
            <a:xfrm>
              <a:off x="2360721" y="1948645"/>
              <a:ext cx="68" cy="14"/>
            </a:xfrm>
            <a:custGeom>
              <a:avLst/>
              <a:gdLst/>
              <a:ahLst/>
              <a:cxnLst/>
              <a:rect l="l" t="t" r="r" b="b"/>
              <a:pathLst>
                <a:path w="5"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24" name="Google Shape;6024;p63" hidden="0"/>
            <p:cNvSpPr/>
            <p:nvPr isPhoto="0" userDrawn="0"/>
          </p:nvSpPr>
          <p:spPr bwMode="auto">
            <a:xfrm>
              <a:off x="2289045" y="1932474"/>
              <a:ext cx="108104" cy="83909"/>
            </a:xfrm>
            <a:custGeom>
              <a:avLst/>
              <a:gdLst/>
              <a:ahLst/>
              <a:cxnLst/>
              <a:rect l="l" t="t" r="r" b="b"/>
              <a:pathLst>
                <a:path w="7962" h="6180" fill="norm" stroke="1"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25" name="Google Shape;6025;p63" hidden="0"/>
            <p:cNvSpPr/>
            <p:nvPr isPhoto="0" userDrawn="0"/>
          </p:nvSpPr>
          <p:spPr bwMode="auto">
            <a:xfrm>
              <a:off x="2360015" y="1962711"/>
              <a:ext cx="149" cy="204"/>
            </a:xfrm>
            <a:custGeom>
              <a:avLst/>
              <a:gdLst/>
              <a:ahLst/>
              <a:cxnLst/>
              <a:rect l="l" t="t" r="r" b="b"/>
              <a:pathLst>
                <a:path w="11" h="15" fill="norm" stroke="1"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26" name="Google Shape;6026;p63" hidden="0"/>
            <p:cNvSpPr/>
            <p:nvPr isPhoto="0" userDrawn="0"/>
          </p:nvSpPr>
          <p:spPr bwMode="auto">
            <a:xfrm>
              <a:off x="2360965" y="1967409"/>
              <a:ext cx="3761" cy="4861"/>
            </a:xfrm>
            <a:custGeom>
              <a:avLst/>
              <a:gdLst/>
              <a:ahLst/>
              <a:cxnLst/>
              <a:rect l="l" t="t" r="r" b="b"/>
              <a:pathLst>
                <a:path w="277" h="358" fill="norm" stroke="1"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27" name="Google Shape;6027;p63" hidden="0"/>
            <p:cNvSpPr/>
            <p:nvPr isPhoto="0" userDrawn="0"/>
          </p:nvSpPr>
          <p:spPr bwMode="auto">
            <a:xfrm>
              <a:off x="2359580" y="1964707"/>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28" name="Google Shape;6028;p63" hidden="0"/>
            <p:cNvSpPr/>
            <p:nvPr isPhoto="0" userDrawn="0"/>
          </p:nvSpPr>
          <p:spPr bwMode="auto">
            <a:xfrm>
              <a:off x="2360205" y="1962087"/>
              <a:ext cx="299" cy="489"/>
            </a:xfrm>
            <a:custGeom>
              <a:avLst/>
              <a:gdLst/>
              <a:ahLst/>
              <a:cxnLst/>
              <a:rect l="l" t="t" r="r" b="b"/>
              <a:pathLst>
                <a:path w="22" h="36" fill="norm" stroke="1"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29" name="Google Shape;6029;p63" hidden="0"/>
            <p:cNvSpPr/>
            <p:nvPr isPhoto="0" userDrawn="0"/>
          </p:nvSpPr>
          <p:spPr bwMode="auto">
            <a:xfrm>
              <a:off x="2354026" y="2011522"/>
              <a:ext cx="149" cy="14"/>
            </a:xfrm>
            <a:custGeom>
              <a:avLst/>
              <a:gdLst/>
              <a:ahLst/>
              <a:cxnLst/>
              <a:rect l="l" t="t" r="r" b="b"/>
              <a:pathLst>
                <a:path w="11" h="1" fill="norm" stroke="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30" name="Google Shape;6030;p63" hidden="0"/>
            <p:cNvSpPr/>
            <p:nvPr isPhoto="0" userDrawn="0"/>
          </p:nvSpPr>
          <p:spPr bwMode="auto">
            <a:xfrm>
              <a:off x="2353646" y="2011577"/>
              <a:ext cx="299" cy="54"/>
            </a:xfrm>
            <a:custGeom>
              <a:avLst/>
              <a:gdLst/>
              <a:ahLst/>
              <a:cxnLst/>
              <a:rect l="l" t="t" r="r" b="b"/>
              <a:pathLst>
                <a:path w="22" h="4" fill="norm" stroke="1"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31" name="Google Shape;6031;p63" hidden="0"/>
            <p:cNvSpPr/>
            <p:nvPr isPhoto="0" userDrawn="0"/>
          </p:nvSpPr>
          <p:spPr bwMode="auto">
            <a:xfrm>
              <a:off x="2356159" y="2010572"/>
              <a:ext cx="3815" cy="543"/>
            </a:xfrm>
            <a:custGeom>
              <a:avLst/>
              <a:gdLst/>
              <a:ahLst/>
              <a:cxnLst/>
              <a:rect l="l" t="t" r="r" b="b"/>
              <a:pathLst>
                <a:path w="281" h="40" fill="norm" stroke="1"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32" name="Google Shape;6032;p63" hidden="0"/>
            <p:cNvSpPr/>
            <p:nvPr isPhoto="0" userDrawn="0"/>
          </p:nvSpPr>
          <p:spPr bwMode="auto">
            <a:xfrm>
              <a:off x="2314720" y="1939562"/>
              <a:ext cx="244" cy="584"/>
            </a:xfrm>
            <a:custGeom>
              <a:avLst/>
              <a:gdLst/>
              <a:ahLst/>
              <a:cxnLst/>
              <a:rect l="l" t="t" r="r" b="b"/>
              <a:pathLst>
                <a:path w="18" h="43" fill="norm" stroke="1"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33" name="Google Shape;6033;p63" hidden="0"/>
            <p:cNvSpPr/>
            <p:nvPr isPhoto="0" userDrawn="0"/>
          </p:nvSpPr>
          <p:spPr bwMode="auto">
            <a:xfrm>
              <a:off x="2314381" y="1940268"/>
              <a:ext cx="258" cy="543"/>
            </a:xfrm>
            <a:custGeom>
              <a:avLst/>
              <a:gdLst/>
              <a:ahLst/>
              <a:cxnLst/>
              <a:rect l="l" t="t" r="r" b="b"/>
              <a:pathLst>
                <a:path w="19" h="40" fill="norm" stroke="1"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34" name="Google Shape;6034;p63" hidden="0"/>
            <p:cNvSpPr/>
            <p:nvPr isPhoto="0" userDrawn="0"/>
          </p:nvSpPr>
          <p:spPr bwMode="auto">
            <a:xfrm>
              <a:off x="2315005" y="1938896"/>
              <a:ext cx="244" cy="584"/>
            </a:xfrm>
            <a:custGeom>
              <a:avLst/>
              <a:gdLst/>
              <a:ahLst/>
              <a:cxnLst/>
              <a:rect l="l" t="t" r="r" b="b"/>
              <a:pathLst>
                <a:path w="18" h="43" fill="norm" stroke="1"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35" name="Google Shape;6035;p63" hidden="0"/>
            <p:cNvSpPr/>
            <p:nvPr isPhoto="0" userDrawn="0"/>
          </p:nvSpPr>
          <p:spPr bwMode="auto">
            <a:xfrm>
              <a:off x="2315236" y="1938231"/>
              <a:ext cx="204" cy="625"/>
            </a:xfrm>
            <a:custGeom>
              <a:avLst/>
              <a:gdLst/>
              <a:ahLst/>
              <a:cxnLst/>
              <a:rect l="l" t="t" r="r" b="b"/>
              <a:pathLst>
                <a:path w="15" h="46" fill="norm" stroke="1"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36" name="Google Shape;6036;p63" hidden="0"/>
            <p:cNvSpPr/>
            <p:nvPr isPhoto="0" userDrawn="0"/>
          </p:nvSpPr>
          <p:spPr bwMode="auto">
            <a:xfrm>
              <a:off x="2314055" y="1940933"/>
              <a:ext cx="244" cy="489"/>
            </a:xfrm>
            <a:custGeom>
              <a:avLst/>
              <a:gdLst/>
              <a:ahLst/>
              <a:cxnLst/>
              <a:rect l="l" t="t" r="r" b="b"/>
              <a:pathLst>
                <a:path w="18" h="36" fill="norm" stroke="1"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37" name="Google Shape;6037;p63" hidden="0"/>
            <p:cNvSpPr/>
            <p:nvPr isPhoto="0" userDrawn="0"/>
          </p:nvSpPr>
          <p:spPr bwMode="auto">
            <a:xfrm>
              <a:off x="2315481" y="1937511"/>
              <a:ext cx="204" cy="584"/>
            </a:xfrm>
            <a:custGeom>
              <a:avLst/>
              <a:gdLst/>
              <a:ahLst/>
              <a:cxnLst/>
              <a:rect l="l" t="t" r="r" b="b"/>
              <a:pathLst>
                <a:path w="15" h="43" fill="norm" stroke="1"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38" name="Google Shape;6038;p63" hidden="0"/>
            <p:cNvSpPr/>
            <p:nvPr isPhoto="0" userDrawn="0"/>
          </p:nvSpPr>
          <p:spPr bwMode="auto">
            <a:xfrm>
              <a:off x="2296038" y="1987707"/>
              <a:ext cx="1955" cy="2444"/>
            </a:xfrm>
            <a:custGeom>
              <a:avLst/>
              <a:gdLst/>
              <a:ahLst/>
              <a:cxnLst/>
              <a:rect l="l" t="t" r="r" b="b"/>
              <a:pathLst>
                <a:path w="144" h="180" fill="norm" stroke="1"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39" name="Google Shape;6039;p63" hidden="0"/>
            <p:cNvSpPr/>
            <p:nvPr isPhoto="0" userDrawn="0"/>
          </p:nvSpPr>
          <p:spPr bwMode="auto">
            <a:xfrm>
              <a:off x="2315807" y="1936086"/>
              <a:ext cx="68" cy="584"/>
            </a:xfrm>
            <a:custGeom>
              <a:avLst/>
              <a:gdLst/>
              <a:ahLst/>
              <a:cxnLst/>
              <a:rect l="l" t="t" r="r" b="b"/>
              <a:pathLst>
                <a:path w="5" h="43" fill="norm" stroke="1"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40" name="Google Shape;6040;p63" hidden="0"/>
            <p:cNvSpPr/>
            <p:nvPr isPhoto="0" userDrawn="0"/>
          </p:nvSpPr>
          <p:spPr bwMode="auto">
            <a:xfrm>
              <a:off x="2315671" y="1936751"/>
              <a:ext cx="149" cy="638"/>
            </a:xfrm>
            <a:custGeom>
              <a:avLst/>
              <a:gdLst/>
              <a:ahLst/>
              <a:cxnLst/>
              <a:rect l="l" t="t" r="r" b="b"/>
              <a:pathLst>
                <a:path w="11" h="47" fill="norm" stroke="1"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41" name="Google Shape;6041;p63" hidden="0"/>
            <p:cNvSpPr/>
            <p:nvPr isPhoto="0" userDrawn="0"/>
          </p:nvSpPr>
          <p:spPr bwMode="auto">
            <a:xfrm>
              <a:off x="2309534" y="2006389"/>
              <a:ext cx="54" cy="258"/>
            </a:xfrm>
            <a:custGeom>
              <a:avLst/>
              <a:gdLst/>
              <a:ahLst/>
              <a:cxnLst/>
              <a:rect l="l" t="t" r="r" b="b"/>
              <a:pathLst>
                <a:path w="4" h="19" fill="norm" stroke="1"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42" name="Google Shape;6042;p63" hidden="0"/>
            <p:cNvSpPr/>
            <p:nvPr isPhoto="0" userDrawn="0"/>
          </p:nvSpPr>
          <p:spPr bwMode="auto">
            <a:xfrm>
              <a:off x="2308909" y="2000973"/>
              <a:ext cx="1344" cy="3775"/>
            </a:xfrm>
            <a:custGeom>
              <a:avLst/>
              <a:gdLst/>
              <a:ahLst/>
              <a:cxnLst/>
              <a:rect l="l" t="t" r="r" b="b"/>
              <a:pathLst>
                <a:path w="99" h="278" fill="norm" stroke="1"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43" name="Google Shape;6043;p63" hidden="0"/>
            <p:cNvSpPr/>
            <p:nvPr isPhoto="0" userDrawn="0"/>
          </p:nvSpPr>
          <p:spPr bwMode="auto">
            <a:xfrm>
              <a:off x="2309344" y="200777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44" name="Google Shape;6044;p63" hidden="0"/>
            <p:cNvSpPr/>
            <p:nvPr isPhoto="0" userDrawn="0"/>
          </p:nvSpPr>
          <p:spPr bwMode="auto">
            <a:xfrm>
              <a:off x="2300029" y="1964042"/>
              <a:ext cx="14" cy="299"/>
            </a:xfrm>
            <a:custGeom>
              <a:avLst/>
              <a:gdLst/>
              <a:ahLst/>
              <a:cxnLst/>
              <a:rect l="l" t="t" r="r" b="b"/>
              <a:pathLst>
                <a:path w="1" h="22" fill="norm" stroke="1"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45" name="Google Shape;6045;p63" hidden="0"/>
            <p:cNvSpPr/>
            <p:nvPr isPhoto="0" userDrawn="0"/>
          </p:nvSpPr>
          <p:spPr bwMode="auto">
            <a:xfrm>
              <a:off x="2359064" y="1961326"/>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46" name="Google Shape;6046;p63" hidden="0"/>
            <p:cNvSpPr/>
            <p:nvPr isPhoto="0" userDrawn="0"/>
          </p:nvSpPr>
          <p:spPr bwMode="auto">
            <a:xfrm>
              <a:off x="2354406" y="1952868"/>
              <a:ext cx="149" cy="204"/>
            </a:xfrm>
            <a:custGeom>
              <a:avLst/>
              <a:gdLst/>
              <a:ahLst/>
              <a:cxnLst/>
              <a:rect l="l" t="t" r="r" b="b"/>
              <a:pathLst>
                <a:path w="11" h="15" fill="norm" stroke="1"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47" name="Google Shape;6047;p63" hidden="0"/>
            <p:cNvSpPr/>
            <p:nvPr isPhoto="0" userDrawn="0"/>
          </p:nvSpPr>
          <p:spPr bwMode="auto">
            <a:xfrm>
              <a:off x="2355779" y="1950967"/>
              <a:ext cx="109" cy="163"/>
            </a:xfrm>
            <a:custGeom>
              <a:avLst/>
              <a:gdLst/>
              <a:ahLst/>
              <a:cxnLst/>
              <a:rect l="l" t="t" r="r" b="b"/>
              <a:pathLst>
                <a:path w="8" h="12" fill="norm" stroke="1"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48" name="Google Shape;6048;p63" hidden="0"/>
            <p:cNvSpPr/>
            <p:nvPr isPhoto="0" userDrawn="0"/>
          </p:nvSpPr>
          <p:spPr bwMode="auto">
            <a:xfrm>
              <a:off x="2353932" y="1953533"/>
              <a:ext cx="109" cy="163"/>
            </a:xfrm>
            <a:custGeom>
              <a:avLst/>
              <a:gdLst/>
              <a:ahLst/>
              <a:cxnLst/>
              <a:rect l="l" t="t" r="r" b="b"/>
              <a:pathLst>
                <a:path w="8" h="12" fill="norm" stroke="1"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49" name="Google Shape;6049;p63" hidden="0"/>
            <p:cNvSpPr/>
            <p:nvPr isPhoto="0" userDrawn="0"/>
          </p:nvSpPr>
          <p:spPr bwMode="auto">
            <a:xfrm>
              <a:off x="2358915" y="1961326"/>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50" name="Google Shape;6050;p63" hidden="0"/>
            <p:cNvSpPr/>
            <p:nvPr isPhoto="0" userDrawn="0"/>
          </p:nvSpPr>
          <p:spPr bwMode="auto">
            <a:xfrm>
              <a:off x="2354827" y="1952297"/>
              <a:ext cx="163" cy="204"/>
            </a:xfrm>
            <a:custGeom>
              <a:avLst/>
              <a:gdLst/>
              <a:ahLst/>
              <a:cxnLst/>
              <a:rect l="l" t="t" r="r" b="b"/>
              <a:pathLst>
                <a:path w="12" h="15" fill="norm" stroke="1"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51" name="Google Shape;6051;p63" hidden="0"/>
            <p:cNvSpPr/>
            <p:nvPr isPhoto="0" userDrawn="0"/>
          </p:nvSpPr>
          <p:spPr bwMode="auto">
            <a:xfrm>
              <a:off x="2358779" y="1961381"/>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52" name="Google Shape;6052;p63" hidden="0"/>
            <p:cNvSpPr/>
            <p:nvPr isPhoto="0" userDrawn="0"/>
          </p:nvSpPr>
          <p:spPr bwMode="auto">
            <a:xfrm>
              <a:off x="2359445" y="1961381"/>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53" name="Google Shape;6053;p63" hidden="0"/>
            <p:cNvSpPr/>
            <p:nvPr isPhoto="0" userDrawn="0"/>
          </p:nvSpPr>
          <p:spPr bwMode="auto">
            <a:xfrm>
              <a:off x="2356118" y="1950450"/>
              <a:ext cx="109" cy="109"/>
            </a:xfrm>
            <a:custGeom>
              <a:avLst/>
              <a:gdLst/>
              <a:ahLst/>
              <a:cxnLst/>
              <a:rect l="l" t="t" r="r" b="b"/>
              <a:pathLst>
                <a:path w="8" h="8" fill="norm" stroke="1"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54" name="Google Shape;6054;p63" hidden="0"/>
            <p:cNvSpPr/>
            <p:nvPr isPhoto="0" userDrawn="0"/>
          </p:nvSpPr>
          <p:spPr bwMode="auto">
            <a:xfrm>
              <a:off x="2360056" y="1961761"/>
              <a:ext cx="68" cy="14"/>
            </a:xfrm>
            <a:custGeom>
              <a:avLst/>
              <a:gdLst/>
              <a:ahLst/>
              <a:cxnLst/>
              <a:rect l="l" t="t" r="r" b="b"/>
              <a:pathLst>
                <a:path w="5" h="1" fill="norm" stroke="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55" name="Google Shape;6055;p63" hidden="0"/>
            <p:cNvSpPr/>
            <p:nvPr isPhoto="0" userDrawn="0"/>
          </p:nvSpPr>
          <p:spPr bwMode="auto">
            <a:xfrm>
              <a:off x="2359730" y="1961516"/>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56" name="Google Shape;6056;p63" hidden="0"/>
            <p:cNvSpPr/>
            <p:nvPr isPhoto="0" userDrawn="0"/>
          </p:nvSpPr>
          <p:spPr bwMode="auto">
            <a:xfrm>
              <a:off x="2355263" y="1951591"/>
              <a:ext cx="204" cy="244"/>
            </a:xfrm>
            <a:custGeom>
              <a:avLst/>
              <a:gdLst/>
              <a:ahLst/>
              <a:cxnLst/>
              <a:rect l="l" t="t" r="r" b="b"/>
              <a:pathLst>
                <a:path w="15" h="18" fill="norm" stroke="1"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57" name="Google Shape;6057;p63" hidden="0"/>
            <p:cNvSpPr/>
            <p:nvPr isPhoto="0" userDrawn="0"/>
          </p:nvSpPr>
          <p:spPr bwMode="auto">
            <a:xfrm>
              <a:off x="2356539" y="1949921"/>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58" name="Google Shape;6058;p63" hidden="0"/>
            <p:cNvSpPr/>
            <p:nvPr isPhoto="0" userDrawn="0"/>
          </p:nvSpPr>
          <p:spPr bwMode="auto">
            <a:xfrm>
              <a:off x="2360490" y="1962087"/>
              <a:ext cx="14" cy="14"/>
            </a:xfrm>
            <a:custGeom>
              <a:avLst/>
              <a:gdLst/>
              <a:ahLst/>
              <a:cxnLst/>
              <a:rect l="l" t="t" r="r" b="b"/>
              <a:pathLst>
                <a:path w="1" h="1" fill="norm" stroke="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59" name="Google Shape;6059;p63" hidden="0"/>
            <p:cNvSpPr/>
            <p:nvPr isPhoto="0" userDrawn="0"/>
          </p:nvSpPr>
          <p:spPr bwMode="auto">
            <a:xfrm>
              <a:off x="2319703" y="1935991"/>
              <a:ext cx="163" cy="14"/>
            </a:xfrm>
            <a:custGeom>
              <a:avLst/>
              <a:gdLst/>
              <a:ahLst/>
              <a:cxnLst/>
              <a:rect l="l" t="t" r="r" b="b"/>
              <a:pathLst>
                <a:path w="12" h="1" fill="norm" stroke="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60" name="Google Shape;6060;p63" hidden="0"/>
            <p:cNvSpPr/>
            <p:nvPr isPhoto="0" userDrawn="0"/>
          </p:nvSpPr>
          <p:spPr bwMode="auto">
            <a:xfrm>
              <a:off x="2355113" y="1947735"/>
              <a:ext cx="1724" cy="1779"/>
            </a:xfrm>
            <a:custGeom>
              <a:avLst/>
              <a:gdLst/>
              <a:ahLst/>
              <a:cxnLst/>
              <a:rect l="l" t="t" r="r" b="b"/>
              <a:pathLst>
                <a:path w="127" h="131" fill="norm" stroke="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61" name="Google Shape;6061;p63" hidden="0"/>
            <p:cNvSpPr/>
            <p:nvPr isPhoto="0" userDrawn="0"/>
          </p:nvSpPr>
          <p:spPr bwMode="auto">
            <a:xfrm>
              <a:off x="2320464" y="1936140"/>
              <a:ext cx="68" cy="14"/>
            </a:xfrm>
            <a:custGeom>
              <a:avLst/>
              <a:gdLst/>
              <a:ahLst/>
              <a:cxnLst/>
              <a:rect l="l" t="t" r="r" b="b"/>
              <a:pathLst>
                <a:path w="5" h="1" fill="norm" stroke="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62" name="Google Shape;6062;p63" hidden="0"/>
            <p:cNvSpPr/>
            <p:nvPr isPhoto="0" userDrawn="0"/>
          </p:nvSpPr>
          <p:spPr bwMode="auto">
            <a:xfrm>
              <a:off x="2320423" y="1936140"/>
              <a:ext cx="54" cy="14"/>
            </a:xfrm>
            <a:custGeom>
              <a:avLst/>
              <a:gdLst/>
              <a:ahLst/>
              <a:cxnLst/>
              <a:rect l="l" t="t" r="r" b="b"/>
              <a:pathLst>
                <a:path w="4" h="1" fill="norm" stroke="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63" name="Google Shape;6063;p63" hidden="0"/>
            <p:cNvSpPr/>
            <p:nvPr isPhoto="0" userDrawn="0"/>
          </p:nvSpPr>
          <p:spPr bwMode="auto">
            <a:xfrm>
              <a:off x="2320233" y="1936086"/>
              <a:ext cx="109" cy="14"/>
            </a:xfrm>
            <a:custGeom>
              <a:avLst/>
              <a:gdLst/>
              <a:ahLst/>
              <a:cxnLst/>
              <a:rect l="l" t="t" r="r" b="b"/>
              <a:pathLst>
                <a:path w="8"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64" name="Google Shape;6064;p63" hidden="0"/>
            <p:cNvSpPr/>
            <p:nvPr isPhoto="0" userDrawn="0"/>
          </p:nvSpPr>
          <p:spPr bwMode="auto">
            <a:xfrm>
              <a:off x="2315861" y="1935950"/>
              <a:ext cx="1860" cy="54"/>
            </a:xfrm>
            <a:custGeom>
              <a:avLst/>
              <a:gdLst/>
              <a:ahLst/>
              <a:cxnLst/>
              <a:rect l="l" t="t" r="r" b="b"/>
              <a:pathLst>
                <a:path w="137" h="4" fill="norm" stroke="1"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65" name="Google Shape;6065;p63" hidden="0"/>
            <p:cNvSpPr/>
            <p:nvPr isPhoto="0" userDrawn="0"/>
          </p:nvSpPr>
          <p:spPr bwMode="auto">
            <a:xfrm>
              <a:off x="2319893" y="1936045"/>
              <a:ext cx="163" cy="14"/>
            </a:xfrm>
            <a:custGeom>
              <a:avLst/>
              <a:gdLst/>
              <a:ahLst/>
              <a:cxnLst/>
              <a:rect l="l" t="t" r="r" b="b"/>
              <a:pathLst>
                <a:path w="12" h="1" fill="norm" stroke="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66" name="Google Shape;6066;p63" hidden="0"/>
            <p:cNvSpPr/>
            <p:nvPr isPhoto="0" userDrawn="0"/>
          </p:nvSpPr>
          <p:spPr bwMode="auto">
            <a:xfrm>
              <a:off x="2320369" y="1936086"/>
              <a:ext cx="68" cy="14"/>
            </a:xfrm>
            <a:custGeom>
              <a:avLst/>
              <a:gdLst/>
              <a:ahLst/>
              <a:cxnLst/>
              <a:rect l="l" t="t" r="r" b="b"/>
              <a:pathLst>
                <a:path w="5" h="1" fill="norm" stroke="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67" name="Google Shape;6067;p63" hidden="0"/>
            <p:cNvSpPr/>
            <p:nvPr isPhoto="0" userDrawn="0"/>
          </p:nvSpPr>
          <p:spPr bwMode="auto">
            <a:xfrm>
              <a:off x="2320083" y="1936045"/>
              <a:ext cx="109" cy="14"/>
            </a:xfrm>
            <a:custGeom>
              <a:avLst/>
              <a:gdLst/>
              <a:ahLst/>
              <a:cxnLst/>
              <a:rect l="l" t="t" r="r" b="b"/>
              <a:pathLst>
                <a:path w="8" h="1" fill="norm" stroke="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68" name="Google Shape;6068;p63" hidden="0"/>
            <p:cNvSpPr/>
            <p:nvPr isPhoto="0" userDrawn="0"/>
          </p:nvSpPr>
          <p:spPr bwMode="auto">
            <a:xfrm>
              <a:off x="2341998" y="1935000"/>
              <a:ext cx="12994" cy="12600"/>
            </a:xfrm>
            <a:custGeom>
              <a:avLst/>
              <a:gdLst/>
              <a:ahLst/>
              <a:cxnLst/>
              <a:rect l="l" t="t" r="r" b="b"/>
              <a:pathLst>
                <a:path w="957" h="928" fill="norm" stroke="1"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69" name="Google Shape;6069;p63" hidden="0"/>
            <p:cNvSpPr/>
            <p:nvPr isPhoto="0" userDrawn="0"/>
          </p:nvSpPr>
          <p:spPr bwMode="auto">
            <a:xfrm>
              <a:off x="2325121" y="1932284"/>
              <a:ext cx="923" cy="448"/>
            </a:xfrm>
            <a:custGeom>
              <a:avLst/>
              <a:gdLst/>
              <a:ahLst/>
              <a:cxnLst/>
              <a:rect l="l" t="t" r="r" b="b"/>
              <a:pathLst>
                <a:path w="68" h="33" fill="norm" stroke="1"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70" name="Google Shape;6070;p63" hidden="0"/>
            <p:cNvSpPr/>
            <p:nvPr isPhoto="0" userDrawn="0"/>
          </p:nvSpPr>
          <p:spPr bwMode="auto">
            <a:xfrm>
              <a:off x="2318753" y="1935950"/>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71" name="Google Shape;6071;p63" hidden="0"/>
            <p:cNvSpPr/>
            <p:nvPr isPhoto="0" userDrawn="0"/>
          </p:nvSpPr>
          <p:spPr bwMode="auto">
            <a:xfrm>
              <a:off x="2319133" y="1935950"/>
              <a:ext cx="204" cy="14"/>
            </a:xfrm>
            <a:custGeom>
              <a:avLst/>
              <a:gdLst/>
              <a:ahLst/>
              <a:cxnLst/>
              <a:rect l="l" t="t" r="r" b="b"/>
              <a:pathLst>
                <a:path w="15" h="1" fill="norm" stroke="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72" name="Google Shape;6072;p63" hidden="0"/>
            <p:cNvSpPr/>
            <p:nvPr isPhoto="0" userDrawn="0"/>
          </p:nvSpPr>
          <p:spPr bwMode="auto">
            <a:xfrm>
              <a:off x="2318332" y="1935950"/>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73" name="Google Shape;6073;p63" hidden="0"/>
            <p:cNvSpPr/>
            <p:nvPr isPhoto="0" userDrawn="0"/>
          </p:nvSpPr>
          <p:spPr bwMode="auto">
            <a:xfrm>
              <a:off x="2317762" y="1935950"/>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74" name="Google Shape;6074;p63" hidden="0"/>
            <p:cNvSpPr/>
            <p:nvPr isPhoto="0" userDrawn="0"/>
          </p:nvSpPr>
          <p:spPr bwMode="auto">
            <a:xfrm>
              <a:off x="2338902" y="1934944"/>
              <a:ext cx="2539" cy="109"/>
            </a:xfrm>
            <a:custGeom>
              <a:avLst/>
              <a:gdLst/>
              <a:ahLst/>
              <a:cxnLst/>
              <a:rect l="l" t="t" r="r" b="b"/>
              <a:pathLst>
                <a:path w="187" h="8" fill="norm" stroke="1"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75" name="Google Shape;6075;p63" hidden="0"/>
            <p:cNvSpPr/>
            <p:nvPr isPhoto="0" userDrawn="0"/>
          </p:nvSpPr>
          <p:spPr bwMode="auto">
            <a:xfrm>
              <a:off x="2319418" y="1935991"/>
              <a:ext cx="204" cy="14"/>
            </a:xfrm>
            <a:custGeom>
              <a:avLst/>
              <a:gdLst/>
              <a:ahLst/>
              <a:cxnLst/>
              <a:rect l="l" t="t" r="r" b="b"/>
              <a:pathLst>
                <a:path w="15" h="1" fill="norm" stroke="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76" name="Google Shape;6076;p63" hidden="0"/>
            <p:cNvSpPr/>
            <p:nvPr isPhoto="0" userDrawn="0"/>
          </p:nvSpPr>
          <p:spPr bwMode="auto">
            <a:xfrm>
              <a:off x="2306153" y="1772952"/>
              <a:ext cx="8296" cy="11568"/>
            </a:xfrm>
            <a:custGeom>
              <a:avLst/>
              <a:gdLst/>
              <a:ahLst/>
              <a:cxnLst/>
              <a:rect l="l" t="t" r="r" b="b"/>
              <a:pathLst>
                <a:path w="611" h="852" fill="norm" stroke="1"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77" name="Google Shape;6077;p63" hidden="0"/>
            <p:cNvSpPr/>
            <p:nvPr isPhoto="0" userDrawn="0"/>
          </p:nvSpPr>
          <p:spPr bwMode="auto">
            <a:xfrm>
              <a:off x="2309669" y="1752192"/>
              <a:ext cx="47929" cy="38750"/>
            </a:xfrm>
            <a:custGeom>
              <a:avLst/>
              <a:gdLst/>
              <a:ahLst/>
              <a:cxnLst/>
              <a:rect l="l" t="t" r="r" b="b"/>
              <a:pathLst>
                <a:path w="3530" h="2854" fill="norm" stroke="1"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78" name="Google Shape;6078;p63" hidden="0"/>
            <p:cNvSpPr/>
            <p:nvPr isPhoto="0" userDrawn="0"/>
          </p:nvSpPr>
          <p:spPr bwMode="auto">
            <a:xfrm>
              <a:off x="2314625" y="1772192"/>
              <a:ext cx="109" cy="109"/>
            </a:xfrm>
            <a:custGeom>
              <a:avLst/>
              <a:gdLst/>
              <a:ahLst/>
              <a:cxnLst/>
              <a:rect l="l" t="t" r="r" b="b"/>
              <a:pathLst>
                <a:path w="8" h="8" fill="norm" stroke="1"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79" name="Google Shape;6079;p63" hidden="0"/>
            <p:cNvSpPr/>
            <p:nvPr isPhoto="0" userDrawn="0"/>
          </p:nvSpPr>
          <p:spPr bwMode="auto">
            <a:xfrm>
              <a:off x="2313770" y="1779334"/>
              <a:ext cx="190" cy="204"/>
            </a:xfrm>
            <a:custGeom>
              <a:avLst/>
              <a:gdLst/>
              <a:ahLst/>
              <a:cxnLst/>
              <a:rect l="l" t="t" r="r" b="b"/>
              <a:pathLst>
                <a:path w="14" h="15" fill="norm" stroke="1"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80" name="Google Shape;6080;p63" hidden="0"/>
            <p:cNvSpPr/>
            <p:nvPr isPhoto="0" userDrawn="0"/>
          </p:nvSpPr>
          <p:spPr bwMode="auto">
            <a:xfrm>
              <a:off x="2315671" y="1773427"/>
              <a:ext cx="14" cy="109"/>
            </a:xfrm>
            <a:custGeom>
              <a:avLst/>
              <a:gdLst/>
              <a:ahLst/>
              <a:cxnLst/>
              <a:rect l="l" t="t" r="r" b="b"/>
              <a:pathLst>
                <a:path w="1" h="8" fill="norm" stroke="1"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81" name="Google Shape;6081;p63" hidden="0"/>
            <p:cNvSpPr/>
            <p:nvPr isPhoto="0" userDrawn="0"/>
          </p:nvSpPr>
          <p:spPr bwMode="auto">
            <a:xfrm>
              <a:off x="2315521" y="1773237"/>
              <a:ext cx="68" cy="68"/>
            </a:xfrm>
            <a:custGeom>
              <a:avLst/>
              <a:gdLst/>
              <a:ahLst/>
              <a:cxnLst/>
              <a:rect l="l" t="t" r="r" b="b"/>
              <a:pathLst>
                <a:path w="5" h="5" fill="norm" stroke="1"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82" name="Google Shape;6082;p63" hidden="0"/>
            <p:cNvSpPr/>
            <p:nvPr isPhoto="0" userDrawn="0"/>
          </p:nvSpPr>
          <p:spPr bwMode="auto">
            <a:xfrm>
              <a:off x="2313485" y="1771527"/>
              <a:ext cx="244" cy="163"/>
            </a:xfrm>
            <a:custGeom>
              <a:avLst/>
              <a:gdLst/>
              <a:ahLst/>
              <a:cxnLst/>
              <a:rect l="l" t="t" r="r" b="b"/>
              <a:pathLst>
                <a:path w="18" h="12" fill="norm" stroke="1"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83" name="Google Shape;6083;p63" hidden="0"/>
            <p:cNvSpPr/>
            <p:nvPr isPhoto="0" userDrawn="0"/>
          </p:nvSpPr>
          <p:spPr bwMode="auto">
            <a:xfrm>
              <a:off x="2314055" y="1779048"/>
              <a:ext cx="149" cy="149"/>
            </a:xfrm>
            <a:custGeom>
              <a:avLst/>
              <a:gdLst/>
              <a:ahLst/>
              <a:cxnLst/>
              <a:rect l="l" t="t" r="r" b="b"/>
              <a:pathLst>
                <a:path w="11" h="11" fill="norm" stroke="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84" name="Google Shape;6084;p63" hidden="0"/>
            <p:cNvSpPr/>
            <p:nvPr isPhoto="0" userDrawn="0"/>
          </p:nvSpPr>
          <p:spPr bwMode="auto">
            <a:xfrm>
              <a:off x="2314530" y="1778519"/>
              <a:ext cx="204" cy="149"/>
            </a:xfrm>
            <a:custGeom>
              <a:avLst/>
              <a:gdLst/>
              <a:ahLst/>
              <a:cxnLst/>
              <a:rect l="l" t="t" r="r" b="b"/>
              <a:pathLst>
                <a:path w="15" h="11" fill="norm" stroke="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85" name="Google Shape;6085;p63" hidden="0"/>
            <p:cNvSpPr/>
            <p:nvPr isPhoto="0" userDrawn="0"/>
          </p:nvSpPr>
          <p:spPr bwMode="auto">
            <a:xfrm>
              <a:off x="2313811" y="1771676"/>
              <a:ext cx="244" cy="149"/>
            </a:xfrm>
            <a:custGeom>
              <a:avLst/>
              <a:gdLst/>
              <a:ahLst/>
              <a:cxnLst/>
              <a:rect l="l" t="t" r="r" b="b"/>
              <a:pathLst>
                <a:path w="18" h="11" fill="norm" stroke="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86" name="Google Shape;6086;p63" hidden="0"/>
            <p:cNvSpPr/>
            <p:nvPr isPhoto="0" userDrawn="0"/>
          </p:nvSpPr>
          <p:spPr bwMode="auto">
            <a:xfrm>
              <a:off x="2314096" y="1771866"/>
              <a:ext cx="448" cy="299"/>
            </a:xfrm>
            <a:custGeom>
              <a:avLst/>
              <a:gdLst/>
              <a:ahLst/>
              <a:cxnLst/>
              <a:rect l="l" t="t" r="r" b="b"/>
              <a:pathLst>
                <a:path w="33" h="22" fill="norm" stroke="1"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87" name="Google Shape;6087;p63" hidden="0"/>
            <p:cNvSpPr/>
            <p:nvPr isPhoto="0" userDrawn="0"/>
          </p:nvSpPr>
          <p:spPr bwMode="auto">
            <a:xfrm>
              <a:off x="2315386" y="1773006"/>
              <a:ext cx="54" cy="109"/>
            </a:xfrm>
            <a:custGeom>
              <a:avLst/>
              <a:gdLst/>
              <a:ahLst/>
              <a:cxnLst/>
              <a:rect l="l" t="t" r="r" b="b"/>
              <a:pathLst>
                <a:path w="4" h="8" fill="norm" stroke="1"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88" name="Google Shape;6088;p63" hidden="0"/>
            <p:cNvSpPr/>
            <p:nvPr isPhoto="0" userDrawn="0"/>
          </p:nvSpPr>
          <p:spPr bwMode="auto">
            <a:xfrm>
              <a:off x="2315236" y="1772816"/>
              <a:ext cx="109" cy="109"/>
            </a:xfrm>
            <a:custGeom>
              <a:avLst/>
              <a:gdLst/>
              <a:ahLst/>
              <a:cxnLst/>
              <a:rect l="l" t="t" r="r" b="b"/>
              <a:pathLst>
                <a:path w="8" h="8" fill="norm" stroke="1"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89" name="Google Shape;6089;p63" hidden="0"/>
            <p:cNvSpPr/>
            <p:nvPr isPhoto="0" userDrawn="0"/>
          </p:nvSpPr>
          <p:spPr bwMode="auto">
            <a:xfrm>
              <a:off x="2315046" y="1772572"/>
              <a:ext cx="109" cy="109"/>
            </a:xfrm>
            <a:custGeom>
              <a:avLst/>
              <a:gdLst/>
              <a:ahLst/>
              <a:cxnLst/>
              <a:rect l="l" t="t" r="r" b="b"/>
              <a:pathLst>
                <a:path w="8" h="8" fill="norm" stroke="1"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90" name="Google Shape;6090;p63" hidden="0"/>
            <p:cNvSpPr/>
            <p:nvPr isPhoto="0" userDrawn="0"/>
          </p:nvSpPr>
          <p:spPr bwMode="auto">
            <a:xfrm>
              <a:off x="2314286" y="1778709"/>
              <a:ext cx="204" cy="204"/>
            </a:xfrm>
            <a:custGeom>
              <a:avLst/>
              <a:gdLst/>
              <a:ahLst/>
              <a:cxnLst/>
              <a:rect l="l" t="t" r="r" b="b"/>
              <a:pathLst>
                <a:path w="15" h="15" fill="norm" stroke="1"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91" name="Google Shape;6091;p63" hidden="0"/>
            <p:cNvSpPr/>
            <p:nvPr isPhoto="0" userDrawn="0"/>
          </p:nvSpPr>
          <p:spPr bwMode="auto">
            <a:xfrm>
              <a:off x="2310769" y="1783081"/>
              <a:ext cx="339" cy="543"/>
            </a:xfrm>
            <a:custGeom>
              <a:avLst/>
              <a:gdLst/>
              <a:ahLst/>
              <a:cxnLst/>
              <a:rect l="l" t="t" r="r" b="b"/>
              <a:pathLst>
                <a:path w="25" h="40" fill="norm" stroke="1"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92" name="Google Shape;6092;p63" hidden="0"/>
            <p:cNvSpPr/>
            <p:nvPr isPhoto="0" userDrawn="0"/>
          </p:nvSpPr>
          <p:spPr bwMode="auto">
            <a:xfrm>
              <a:off x="2310335" y="1783651"/>
              <a:ext cx="394" cy="638"/>
            </a:xfrm>
            <a:custGeom>
              <a:avLst/>
              <a:gdLst/>
              <a:ahLst/>
              <a:cxnLst/>
              <a:rect l="l" t="t" r="r" b="b"/>
              <a:pathLst>
                <a:path w="29" h="47" fill="norm" stroke="1"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93" name="Google Shape;6093;p63" hidden="0"/>
            <p:cNvSpPr/>
            <p:nvPr isPhoto="0" userDrawn="0"/>
          </p:nvSpPr>
          <p:spPr bwMode="auto">
            <a:xfrm>
              <a:off x="2309669" y="1784982"/>
              <a:ext cx="258" cy="394"/>
            </a:xfrm>
            <a:custGeom>
              <a:avLst/>
              <a:gdLst/>
              <a:ahLst/>
              <a:cxnLst/>
              <a:rect l="l" t="t" r="r" b="b"/>
              <a:pathLst>
                <a:path w="19" h="29" fill="norm" stroke="1"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94" name="Google Shape;6094;p63" hidden="0"/>
            <p:cNvSpPr/>
            <p:nvPr isPhoto="0" userDrawn="0"/>
          </p:nvSpPr>
          <p:spPr bwMode="auto">
            <a:xfrm>
              <a:off x="2313430" y="1779659"/>
              <a:ext cx="204" cy="258"/>
            </a:xfrm>
            <a:custGeom>
              <a:avLst/>
              <a:gdLst/>
              <a:ahLst/>
              <a:cxnLst/>
              <a:rect l="l" t="t" r="r" b="b"/>
              <a:pathLst>
                <a:path w="15" h="19" fill="norm" stroke="1"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95" name="Google Shape;6095;p63" hidden="0"/>
            <p:cNvSpPr/>
            <p:nvPr isPhoto="0" userDrawn="0"/>
          </p:nvSpPr>
          <p:spPr bwMode="auto">
            <a:xfrm>
              <a:off x="2311190" y="1782511"/>
              <a:ext cx="299" cy="394"/>
            </a:xfrm>
            <a:custGeom>
              <a:avLst/>
              <a:gdLst/>
              <a:ahLst/>
              <a:cxnLst/>
              <a:rect l="l" t="t" r="r" b="b"/>
              <a:pathLst>
                <a:path w="22" h="29" fill="norm" stroke="1"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96" name="Google Shape;6096;p63" hidden="0"/>
            <p:cNvSpPr/>
            <p:nvPr isPhoto="0" userDrawn="0"/>
          </p:nvSpPr>
          <p:spPr bwMode="auto">
            <a:xfrm>
              <a:off x="2314856" y="1772382"/>
              <a:ext cx="109" cy="109"/>
            </a:xfrm>
            <a:custGeom>
              <a:avLst/>
              <a:gdLst/>
              <a:ahLst/>
              <a:cxnLst/>
              <a:rect l="l" t="t" r="r" b="b"/>
              <a:pathLst>
                <a:path w="8" h="8" fill="norm" stroke="1"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97" name="Google Shape;6097;p63" hidden="0"/>
            <p:cNvSpPr/>
            <p:nvPr isPhoto="0" userDrawn="0"/>
          </p:nvSpPr>
          <p:spPr bwMode="auto">
            <a:xfrm>
              <a:off x="2313091" y="1780094"/>
              <a:ext cx="258" cy="244"/>
            </a:xfrm>
            <a:custGeom>
              <a:avLst/>
              <a:gdLst/>
              <a:ahLst/>
              <a:cxnLst/>
              <a:rect l="l" t="t" r="r" b="b"/>
              <a:pathLst>
                <a:path w="19" h="18" fill="norm" stroke="1"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98" name="Google Shape;6098;p63" hidden="0"/>
            <p:cNvSpPr/>
            <p:nvPr isPhoto="0" userDrawn="0"/>
          </p:nvSpPr>
          <p:spPr bwMode="auto">
            <a:xfrm>
              <a:off x="2312765" y="1780515"/>
              <a:ext cx="244" cy="299"/>
            </a:xfrm>
            <a:custGeom>
              <a:avLst/>
              <a:gdLst/>
              <a:ahLst/>
              <a:cxnLst/>
              <a:rect l="l" t="t" r="r" b="b"/>
              <a:pathLst>
                <a:path w="18" h="22" fill="norm" stroke="1"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99" name="Google Shape;6099;p63" hidden="0"/>
            <p:cNvSpPr/>
            <p:nvPr isPhoto="0" userDrawn="0"/>
          </p:nvSpPr>
          <p:spPr bwMode="auto">
            <a:xfrm>
              <a:off x="2312385" y="1780990"/>
              <a:ext cx="244" cy="299"/>
            </a:xfrm>
            <a:custGeom>
              <a:avLst/>
              <a:gdLst/>
              <a:ahLst/>
              <a:cxnLst/>
              <a:rect l="l" t="t" r="r" b="b"/>
              <a:pathLst>
                <a:path w="18" h="22" fill="norm" stroke="1"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00" name="Google Shape;6100;p63" hidden="0"/>
            <p:cNvSpPr/>
            <p:nvPr isPhoto="0" userDrawn="0"/>
          </p:nvSpPr>
          <p:spPr bwMode="auto">
            <a:xfrm>
              <a:off x="2312005" y="1781465"/>
              <a:ext cx="244" cy="353"/>
            </a:xfrm>
            <a:custGeom>
              <a:avLst/>
              <a:gdLst/>
              <a:ahLst/>
              <a:cxnLst/>
              <a:rect l="l" t="t" r="r" b="b"/>
              <a:pathLst>
                <a:path w="18" h="26" fill="norm" stroke="1"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01" name="Google Shape;6101;p63" hidden="0"/>
            <p:cNvSpPr/>
            <p:nvPr isPhoto="0" userDrawn="0"/>
          </p:nvSpPr>
          <p:spPr bwMode="auto">
            <a:xfrm>
              <a:off x="2311625" y="1781995"/>
              <a:ext cx="244" cy="339"/>
            </a:xfrm>
            <a:custGeom>
              <a:avLst/>
              <a:gdLst/>
              <a:ahLst/>
              <a:cxnLst/>
              <a:rect l="l" t="t" r="r" b="b"/>
              <a:pathLst>
                <a:path w="18" h="25" fill="norm" stroke="1"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02" name="Google Shape;6102;p63" hidden="0"/>
            <p:cNvSpPr/>
            <p:nvPr isPhoto="0" userDrawn="0"/>
          </p:nvSpPr>
          <p:spPr bwMode="auto">
            <a:xfrm>
              <a:off x="2309955" y="1784276"/>
              <a:ext cx="394" cy="584"/>
            </a:xfrm>
            <a:custGeom>
              <a:avLst/>
              <a:gdLst/>
              <a:ahLst/>
              <a:cxnLst/>
              <a:rect l="l" t="t" r="r" b="b"/>
              <a:pathLst>
                <a:path w="29" h="43" fill="norm" stroke="1"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03" name="Google Shape;6103;p63" hidden="0"/>
            <p:cNvSpPr/>
            <p:nvPr isPhoto="0" userDrawn="0"/>
          </p:nvSpPr>
          <p:spPr bwMode="auto">
            <a:xfrm>
              <a:off x="2312141" y="1771241"/>
              <a:ext cx="394" cy="68"/>
            </a:xfrm>
            <a:custGeom>
              <a:avLst/>
              <a:gdLst/>
              <a:ahLst/>
              <a:cxnLst/>
              <a:rect l="l" t="t" r="r" b="b"/>
              <a:pathLst>
                <a:path w="29" h="5" fill="norm" stroke="1"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04" name="Google Shape;6104;p63" hidden="0"/>
            <p:cNvSpPr/>
            <p:nvPr isPhoto="0" userDrawn="0"/>
          </p:nvSpPr>
          <p:spPr bwMode="auto">
            <a:xfrm>
              <a:off x="2312616" y="1771296"/>
              <a:ext cx="353" cy="109"/>
            </a:xfrm>
            <a:custGeom>
              <a:avLst/>
              <a:gdLst/>
              <a:ahLst/>
              <a:cxnLst/>
              <a:rect l="l" t="t" r="r" b="b"/>
              <a:pathLst>
                <a:path w="26" h="8" fill="norm" stroke="1"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05" name="Google Shape;6105;p63" hidden="0"/>
            <p:cNvSpPr/>
            <p:nvPr isPhoto="0" userDrawn="0"/>
          </p:nvSpPr>
          <p:spPr bwMode="auto">
            <a:xfrm>
              <a:off x="2311665" y="1771146"/>
              <a:ext cx="394" cy="68"/>
            </a:xfrm>
            <a:custGeom>
              <a:avLst/>
              <a:gdLst/>
              <a:ahLst/>
              <a:cxnLst/>
              <a:rect l="l" t="t" r="r" b="b"/>
              <a:pathLst>
                <a:path w="29" h="5" fill="norm" stroke="1"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06" name="Google Shape;6106;p63" hidden="0"/>
            <p:cNvSpPr/>
            <p:nvPr isPhoto="0" userDrawn="0"/>
          </p:nvSpPr>
          <p:spPr bwMode="auto">
            <a:xfrm>
              <a:off x="2313050" y="1771431"/>
              <a:ext cx="299" cy="109"/>
            </a:xfrm>
            <a:custGeom>
              <a:avLst/>
              <a:gdLst/>
              <a:ahLst/>
              <a:cxnLst/>
              <a:rect l="l" t="t" r="r" b="b"/>
              <a:pathLst>
                <a:path w="22" h="8" fill="norm" stroke="1"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07" name="Google Shape;6107;p63" hidden="0"/>
            <p:cNvSpPr/>
            <p:nvPr isPhoto="0" userDrawn="0"/>
          </p:nvSpPr>
          <p:spPr bwMode="auto">
            <a:xfrm>
              <a:off x="2978891" y="1743340"/>
              <a:ext cx="24684" cy="32355"/>
            </a:xfrm>
            <a:custGeom>
              <a:avLst/>
              <a:gdLst/>
              <a:ahLst/>
              <a:cxnLst/>
              <a:rect l="l" t="t" r="r" b="b"/>
              <a:pathLst>
                <a:path w="1818" h="2383" fill="norm" stroke="1"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08" name="Google Shape;6108;p63" hidden="0"/>
            <p:cNvSpPr/>
            <p:nvPr isPhoto="0" userDrawn="0"/>
          </p:nvSpPr>
          <p:spPr bwMode="auto">
            <a:xfrm>
              <a:off x="2700253" y="1844234"/>
              <a:ext cx="29287" cy="39198"/>
            </a:xfrm>
            <a:custGeom>
              <a:avLst/>
              <a:gdLst/>
              <a:ahLst/>
              <a:cxnLst/>
              <a:rect l="l" t="t" r="r" b="b"/>
              <a:pathLst>
                <a:path w="2157" h="2887" fill="norm" stroke="1"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09" name="Google Shape;6109;p63" hidden="0"/>
            <p:cNvSpPr/>
            <p:nvPr isPhoto="0" userDrawn="0"/>
          </p:nvSpPr>
          <p:spPr bwMode="auto">
            <a:xfrm>
              <a:off x="2556128" y="1768064"/>
              <a:ext cx="203975" cy="215624"/>
            </a:xfrm>
            <a:custGeom>
              <a:avLst/>
              <a:gdLst/>
              <a:ahLst/>
              <a:cxnLst/>
              <a:rect l="l" t="t" r="r" b="b"/>
              <a:pathLst>
                <a:path w="15023" h="15881" fill="norm" stroke="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10" name="Google Shape;6110;p63" hidden="0"/>
            <p:cNvSpPr/>
            <p:nvPr isPhoto="0" userDrawn="0"/>
          </p:nvSpPr>
          <p:spPr bwMode="auto">
            <a:xfrm>
              <a:off x="2702915" y="1869217"/>
              <a:ext cx="109" cy="394"/>
            </a:xfrm>
            <a:custGeom>
              <a:avLst/>
              <a:gdLst/>
              <a:ahLst/>
              <a:cxnLst/>
              <a:rect l="l" t="t" r="r" b="b"/>
              <a:pathLst>
                <a:path w="8" h="29" fill="norm" stroke="1"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11" name="Google Shape;6111;p63" hidden="0"/>
            <p:cNvSpPr/>
            <p:nvPr isPhoto="0" userDrawn="0"/>
          </p:nvSpPr>
          <p:spPr bwMode="auto">
            <a:xfrm>
              <a:off x="2730382" y="1871782"/>
              <a:ext cx="204" cy="1290"/>
            </a:xfrm>
            <a:custGeom>
              <a:avLst/>
              <a:gdLst/>
              <a:ahLst/>
              <a:cxnLst/>
              <a:rect l="l" t="t" r="r" b="b"/>
              <a:pathLst>
                <a:path w="15" h="95" fill="norm" stroke="1"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12" name="Google Shape;6112;p63" hidden="0"/>
            <p:cNvSpPr/>
            <p:nvPr isPhoto="0" userDrawn="0"/>
          </p:nvSpPr>
          <p:spPr bwMode="auto">
            <a:xfrm>
              <a:off x="2703105" y="1870018"/>
              <a:ext cx="109" cy="448"/>
            </a:xfrm>
            <a:custGeom>
              <a:avLst/>
              <a:gdLst/>
              <a:ahLst/>
              <a:cxnLst/>
              <a:rect l="l" t="t" r="r" b="b"/>
              <a:pathLst>
                <a:path w="8" h="33" fill="norm" stroke="1"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13" name="Google Shape;6113;p63" hidden="0"/>
            <p:cNvSpPr/>
            <p:nvPr isPhoto="0" userDrawn="0"/>
          </p:nvSpPr>
          <p:spPr bwMode="auto">
            <a:xfrm>
              <a:off x="2702480" y="1867737"/>
              <a:ext cx="109" cy="394"/>
            </a:xfrm>
            <a:custGeom>
              <a:avLst/>
              <a:gdLst/>
              <a:ahLst/>
              <a:cxnLst/>
              <a:rect l="l" t="t" r="r" b="b"/>
              <a:pathLst>
                <a:path w="8" h="29" fill="norm" stroke="1"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14" name="Google Shape;6114;p63" hidden="0"/>
            <p:cNvSpPr/>
            <p:nvPr isPhoto="0" userDrawn="0"/>
          </p:nvSpPr>
          <p:spPr bwMode="auto">
            <a:xfrm>
              <a:off x="2701774" y="1865795"/>
              <a:ext cx="204" cy="489"/>
            </a:xfrm>
            <a:custGeom>
              <a:avLst/>
              <a:gdLst/>
              <a:ahLst/>
              <a:cxnLst/>
              <a:rect l="l" t="t" r="r" b="b"/>
              <a:pathLst>
                <a:path w="15" h="36" fill="norm" stroke="1"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15" name="Google Shape;6115;p63" hidden="0"/>
            <p:cNvSpPr/>
            <p:nvPr isPhoto="0" userDrawn="0"/>
          </p:nvSpPr>
          <p:spPr bwMode="auto">
            <a:xfrm>
              <a:off x="2730667" y="1873439"/>
              <a:ext cx="163" cy="964"/>
            </a:xfrm>
            <a:custGeom>
              <a:avLst/>
              <a:gdLst/>
              <a:ahLst/>
              <a:cxnLst/>
              <a:rect l="l" t="t" r="r" b="b"/>
              <a:pathLst>
                <a:path w="12" h="71" fill="norm" stroke="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16" name="Google Shape;6116;p63" hidden="0"/>
            <p:cNvSpPr/>
            <p:nvPr isPhoto="0" userDrawn="0"/>
          </p:nvSpPr>
          <p:spPr bwMode="auto">
            <a:xfrm>
              <a:off x="2730911" y="1874919"/>
              <a:ext cx="149" cy="1005"/>
            </a:xfrm>
            <a:custGeom>
              <a:avLst/>
              <a:gdLst/>
              <a:ahLst/>
              <a:cxnLst/>
              <a:rect l="l" t="t" r="r" b="b"/>
              <a:pathLst>
                <a:path w="11" h="74" fill="norm" stroke="1"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17" name="Google Shape;6117;p63" hidden="0"/>
            <p:cNvSpPr/>
            <p:nvPr isPhoto="0" userDrawn="0"/>
          </p:nvSpPr>
          <p:spPr bwMode="auto">
            <a:xfrm>
              <a:off x="2702290" y="1867071"/>
              <a:ext cx="109" cy="353"/>
            </a:xfrm>
            <a:custGeom>
              <a:avLst/>
              <a:gdLst/>
              <a:ahLst/>
              <a:cxnLst/>
              <a:rect l="l" t="t" r="r" b="b"/>
              <a:pathLst>
                <a:path w="8" h="26" fill="norm" stroke="1"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18" name="Google Shape;6118;p63" hidden="0"/>
            <p:cNvSpPr/>
            <p:nvPr isPhoto="0" userDrawn="0"/>
          </p:nvSpPr>
          <p:spPr bwMode="auto">
            <a:xfrm>
              <a:off x="2703675" y="1872638"/>
              <a:ext cx="54" cy="434"/>
            </a:xfrm>
            <a:custGeom>
              <a:avLst/>
              <a:gdLst/>
              <a:ahLst/>
              <a:cxnLst/>
              <a:rect l="l" t="t" r="r" b="b"/>
              <a:pathLst>
                <a:path w="4" h="32" fill="norm" stroke="1"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19" name="Google Shape;6119;p63" hidden="0"/>
            <p:cNvSpPr/>
            <p:nvPr isPhoto="0" userDrawn="0"/>
          </p:nvSpPr>
          <p:spPr bwMode="auto">
            <a:xfrm>
              <a:off x="2703485" y="1871728"/>
              <a:ext cx="109" cy="448"/>
            </a:xfrm>
            <a:custGeom>
              <a:avLst/>
              <a:gdLst/>
              <a:ahLst/>
              <a:cxnLst/>
              <a:rect l="l" t="t" r="r" b="b"/>
              <a:pathLst>
                <a:path w="8" h="33" fill="norm" stroke="1"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20" name="Google Shape;6120;p63" hidden="0"/>
            <p:cNvSpPr/>
            <p:nvPr isPhoto="0" userDrawn="0"/>
          </p:nvSpPr>
          <p:spPr bwMode="auto">
            <a:xfrm>
              <a:off x="2702670" y="1868497"/>
              <a:ext cx="163" cy="353"/>
            </a:xfrm>
            <a:custGeom>
              <a:avLst/>
              <a:gdLst/>
              <a:ahLst/>
              <a:cxnLst/>
              <a:rect l="l" t="t" r="r" b="b"/>
              <a:pathLst>
                <a:path w="12" h="26" fill="norm" stroke="1"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21" name="Google Shape;6121;p63" hidden="0"/>
            <p:cNvSpPr/>
            <p:nvPr isPhoto="0" userDrawn="0"/>
          </p:nvSpPr>
          <p:spPr bwMode="auto">
            <a:xfrm>
              <a:off x="2731142" y="1876345"/>
              <a:ext cx="14" cy="109"/>
            </a:xfrm>
            <a:custGeom>
              <a:avLst/>
              <a:gdLst/>
              <a:ahLst/>
              <a:cxnLst/>
              <a:rect l="l" t="t" r="r" b="b"/>
              <a:pathLst>
                <a:path w="1" h="8" fill="norm" stroke="1"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22" name="Google Shape;6122;p63" hidden="0"/>
            <p:cNvSpPr/>
            <p:nvPr isPhoto="0" userDrawn="0"/>
          </p:nvSpPr>
          <p:spPr bwMode="auto">
            <a:xfrm>
              <a:off x="2699819" y="1855801"/>
              <a:ext cx="1969" cy="10007"/>
            </a:xfrm>
            <a:custGeom>
              <a:avLst/>
              <a:gdLst/>
              <a:ahLst/>
              <a:cxnLst/>
              <a:rect l="l" t="t" r="r" b="b"/>
              <a:pathLst>
                <a:path w="145" h="737" fill="norm" stroke="1"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23" name="Google Shape;6123;p63" hidden="0"/>
            <p:cNvSpPr/>
            <p:nvPr isPhoto="0" userDrawn="0"/>
          </p:nvSpPr>
          <p:spPr bwMode="auto">
            <a:xfrm>
              <a:off x="2704191" y="1876345"/>
              <a:ext cx="68" cy="530"/>
            </a:xfrm>
            <a:custGeom>
              <a:avLst/>
              <a:gdLst/>
              <a:ahLst/>
              <a:cxnLst/>
              <a:rect l="l" t="t" r="r" b="b"/>
              <a:pathLst>
                <a:path w="5" h="39" fill="norm" stroke="1"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24" name="Google Shape;6124;p63" hidden="0"/>
            <p:cNvSpPr/>
            <p:nvPr isPhoto="0" userDrawn="0"/>
          </p:nvSpPr>
          <p:spPr bwMode="auto">
            <a:xfrm>
              <a:off x="2698543" y="1845022"/>
              <a:ext cx="299" cy="1195"/>
            </a:xfrm>
            <a:custGeom>
              <a:avLst/>
              <a:gdLst/>
              <a:ahLst/>
              <a:cxnLst/>
              <a:rect l="l" t="t" r="r" b="b"/>
              <a:pathLst>
                <a:path w="22" h="88" fill="norm" stroke="1"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25" name="Google Shape;6125;p63" hidden="0"/>
            <p:cNvSpPr/>
            <p:nvPr isPhoto="0" userDrawn="0"/>
          </p:nvSpPr>
          <p:spPr bwMode="auto">
            <a:xfrm>
              <a:off x="2703295" y="1870873"/>
              <a:ext cx="109" cy="448"/>
            </a:xfrm>
            <a:custGeom>
              <a:avLst/>
              <a:gdLst/>
              <a:ahLst/>
              <a:cxnLst/>
              <a:rect l="l" t="t" r="r" b="b"/>
              <a:pathLst>
                <a:path w="8" h="33" fill="norm" stroke="1"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26" name="Google Shape;6126;p63" hidden="0"/>
            <p:cNvSpPr/>
            <p:nvPr isPhoto="0" userDrawn="0"/>
          </p:nvSpPr>
          <p:spPr bwMode="auto">
            <a:xfrm>
              <a:off x="2703960" y="1874485"/>
              <a:ext cx="54" cy="489"/>
            </a:xfrm>
            <a:custGeom>
              <a:avLst/>
              <a:gdLst/>
              <a:ahLst/>
              <a:cxnLst/>
              <a:rect l="l" t="t" r="r" b="b"/>
              <a:pathLst>
                <a:path w="4" h="36" fill="norm" stroke="1"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27" name="Google Shape;6127;p63" hidden="0"/>
            <p:cNvSpPr/>
            <p:nvPr isPhoto="0" userDrawn="0"/>
          </p:nvSpPr>
          <p:spPr bwMode="auto">
            <a:xfrm>
              <a:off x="2704245" y="1877241"/>
              <a:ext cx="54" cy="543"/>
            </a:xfrm>
            <a:custGeom>
              <a:avLst/>
              <a:gdLst/>
              <a:ahLst/>
              <a:cxnLst/>
              <a:rect l="l" t="t" r="r" b="b"/>
              <a:pathLst>
                <a:path w="4" h="40" fill="norm" stroke="1"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28" name="Google Shape;6128;p63" hidden="0"/>
            <p:cNvSpPr/>
            <p:nvPr isPhoto="0" userDrawn="0"/>
          </p:nvSpPr>
          <p:spPr bwMode="auto">
            <a:xfrm>
              <a:off x="2704055" y="1875394"/>
              <a:ext cx="109" cy="489"/>
            </a:xfrm>
            <a:custGeom>
              <a:avLst/>
              <a:gdLst/>
              <a:ahLst/>
              <a:cxnLst/>
              <a:rect l="l" t="t" r="r" b="b"/>
              <a:pathLst>
                <a:path w="8" h="36" fill="norm" stroke="1"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29" name="Google Shape;6129;p63" hidden="0"/>
            <p:cNvSpPr/>
            <p:nvPr isPhoto="0" userDrawn="0"/>
          </p:nvSpPr>
          <p:spPr bwMode="auto">
            <a:xfrm>
              <a:off x="2704286" y="1878151"/>
              <a:ext cx="14" cy="109"/>
            </a:xfrm>
            <a:custGeom>
              <a:avLst/>
              <a:gdLst/>
              <a:ahLst/>
              <a:cxnLst/>
              <a:rect l="l" t="t" r="r" b="b"/>
              <a:pathLst>
                <a:path w="1" h="8" fill="norm" stroke="1"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30" name="Google Shape;6130;p63" hidden="0"/>
            <p:cNvSpPr/>
            <p:nvPr isPhoto="0" userDrawn="0"/>
          </p:nvSpPr>
          <p:spPr bwMode="auto">
            <a:xfrm>
              <a:off x="2703811" y="1873534"/>
              <a:ext cx="68" cy="489"/>
            </a:xfrm>
            <a:custGeom>
              <a:avLst/>
              <a:gdLst/>
              <a:ahLst/>
              <a:cxnLst/>
              <a:rect l="l" t="t" r="r" b="b"/>
              <a:pathLst>
                <a:path w="5" h="36" fill="norm" stroke="1"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31" name="Google Shape;6131;p63" hidden="0"/>
            <p:cNvSpPr/>
            <p:nvPr isPhoto="0" userDrawn="0"/>
          </p:nvSpPr>
          <p:spPr bwMode="auto">
            <a:xfrm>
              <a:off x="2702059" y="1866460"/>
              <a:ext cx="149" cy="339"/>
            </a:xfrm>
            <a:custGeom>
              <a:avLst/>
              <a:gdLst/>
              <a:ahLst/>
              <a:cxnLst/>
              <a:rect l="l" t="t" r="r" b="b"/>
              <a:pathLst>
                <a:path w="11" h="25" fill="norm" stroke="1"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32" name="Google Shape;6132;p63" hidden="0"/>
            <p:cNvSpPr/>
            <p:nvPr isPhoto="0" userDrawn="0"/>
          </p:nvSpPr>
          <p:spPr bwMode="auto">
            <a:xfrm>
              <a:off x="2698923" y="1616037"/>
              <a:ext cx="231211" cy="97731"/>
            </a:xfrm>
            <a:custGeom>
              <a:avLst/>
              <a:gdLst/>
              <a:ahLst/>
              <a:cxnLst/>
              <a:rect l="l" t="t" r="r" b="b"/>
              <a:pathLst>
                <a:path w="17029" h="7198" fill="norm" stroke="1"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33" name="Google Shape;6133;p63" hidden="0"/>
            <p:cNvSpPr/>
            <p:nvPr isPhoto="0" userDrawn="0"/>
          </p:nvSpPr>
          <p:spPr bwMode="auto">
            <a:xfrm>
              <a:off x="2305162" y="1791540"/>
              <a:ext cx="1914" cy="7047"/>
            </a:xfrm>
            <a:custGeom>
              <a:avLst/>
              <a:gdLst/>
              <a:ahLst/>
              <a:cxnLst/>
              <a:rect l="l" t="t" r="r" b="b"/>
              <a:pathLst>
                <a:path w="141" h="519" fill="norm" stroke="1"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34" name="Google Shape;6134;p63" hidden="0"/>
            <p:cNvSpPr/>
            <p:nvPr isPhoto="0" userDrawn="0"/>
          </p:nvSpPr>
          <p:spPr bwMode="auto">
            <a:xfrm>
              <a:off x="2298930" y="1785457"/>
              <a:ext cx="8853" cy="26449"/>
            </a:xfrm>
            <a:custGeom>
              <a:avLst/>
              <a:gdLst/>
              <a:ahLst/>
              <a:cxnLst/>
              <a:rect l="l" t="t" r="r" b="b"/>
              <a:pathLst>
                <a:path w="652" h="1948" fill="norm" stroke="1"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35" name="Google Shape;6135;p63" hidden="0"/>
            <p:cNvSpPr/>
            <p:nvPr isPhoto="0" userDrawn="0"/>
          </p:nvSpPr>
          <p:spPr bwMode="auto">
            <a:xfrm>
              <a:off x="2298889" y="1800907"/>
              <a:ext cx="4426" cy="10848"/>
            </a:xfrm>
            <a:custGeom>
              <a:avLst/>
              <a:gdLst/>
              <a:ahLst/>
              <a:cxnLst/>
              <a:rect l="l" t="t" r="r" b="b"/>
              <a:pathLst>
                <a:path w="326" h="799" fill="norm" stroke="1"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36" name="Google Shape;6136;p63" hidden="0"/>
            <p:cNvSpPr/>
            <p:nvPr isPhoto="0" userDrawn="0"/>
          </p:nvSpPr>
          <p:spPr bwMode="auto">
            <a:xfrm>
              <a:off x="2303397" y="1796441"/>
              <a:ext cx="163" cy="434"/>
            </a:xfrm>
            <a:custGeom>
              <a:avLst/>
              <a:gdLst/>
              <a:ahLst/>
              <a:cxnLst/>
              <a:rect l="l" t="t" r="r" b="b"/>
              <a:pathLst>
                <a:path w="12" h="32" fill="norm" stroke="1"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37" name="Google Shape;6137;p63" hidden="0"/>
            <p:cNvSpPr/>
            <p:nvPr isPhoto="0" userDrawn="0"/>
          </p:nvSpPr>
          <p:spPr bwMode="auto">
            <a:xfrm>
              <a:off x="2307063" y="1789734"/>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38" name="Google Shape;6138;p63" hidden="0"/>
            <p:cNvSpPr/>
            <p:nvPr isPhoto="0" userDrawn="0"/>
          </p:nvSpPr>
          <p:spPr bwMode="auto">
            <a:xfrm>
              <a:off x="2305542" y="1789924"/>
              <a:ext cx="54" cy="14"/>
            </a:xfrm>
            <a:custGeom>
              <a:avLst/>
              <a:gdLst/>
              <a:ahLst/>
              <a:cxnLst/>
              <a:rect l="l" t="t" r="r" b="b"/>
              <a:pathLst>
                <a:path w="4" h="1" fill="norm" stroke="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39" name="Google Shape;6139;p63" hidden="0"/>
            <p:cNvSpPr/>
            <p:nvPr isPhoto="0" userDrawn="0"/>
          </p:nvSpPr>
          <p:spPr bwMode="auto">
            <a:xfrm>
              <a:off x="2305827" y="1789829"/>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40" name="Google Shape;6140;p63" hidden="0"/>
            <p:cNvSpPr/>
            <p:nvPr isPhoto="0" userDrawn="0"/>
          </p:nvSpPr>
          <p:spPr bwMode="auto">
            <a:xfrm>
              <a:off x="2304021" y="1798193"/>
              <a:ext cx="339" cy="584"/>
            </a:xfrm>
            <a:custGeom>
              <a:avLst/>
              <a:gdLst/>
              <a:ahLst/>
              <a:cxnLst/>
              <a:rect l="l" t="t" r="r" b="b"/>
              <a:pathLst>
                <a:path w="25" h="43" fill="norm" stroke="1"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41" name="Google Shape;6141;p63" hidden="0"/>
            <p:cNvSpPr/>
            <p:nvPr isPhoto="0" userDrawn="0"/>
          </p:nvSpPr>
          <p:spPr bwMode="auto">
            <a:xfrm>
              <a:off x="2303546" y="1796916"/>
              <a:ext cx="204" cy="530"/>
            </a:xfrm>
            <a:custGeom>
              <a:avLst/>
              <a:gdLst/>
              <a:ahLst/>
              <a:cxnLst/>
              <a:rect l="l" t="t" r="r" b="b"/>
              <a:pathLst>
                <a:path w="15" h="39" fill="norm" stroke="1"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42" name="Google Shape;6142;p63" hidden="0"/>
            <p:cNvSpPr/>
            <p:nvPr isPhoto="0" userDrawn="0"/>
          </p:nvSpPr>
          <p:spPr bwMode="auto">
            <a:xfrm>
              <a:off x="2304877" y="1799618"/>
              <a:ext cx="530" cy="679"/>
            </a:xfrm>
            <a:custGeom>
              <a:avLst/>
              <a:gdLst/>
              <a:ahLst/>
              <a:cxnLst/>
              <a:rect l="l" t="t" r="r" b="b"/>
              <a:pathLst>
                <a:path w="39" h="50" fill="norm" stroke="1"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43" name="Google Shape;6143;p63" hidden="0"/>
            <p:cNvSpPr/>
            <p:nvPr isPhoto="0" userDrawn="0"/>
          </p:nvSpPr>
          <p:spPr bwMode="auto">
            <a:xfrm>
              <a:off x="2305447" y="1800378"/>
              <a:ext cx="625" cy="733"/>
            </a:xfrm>
            <a:custGeom>
              <a:avLst/>
              <a:gdLst/>
              <a:ahLst/>
              <a:cxnLst/>
              <a:rect l="l" t="t" r="r" b="b"/>
              <a:pathLst>
                <a:path w="46" h="54" fill="norm" stroke="1"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44" name="Google Shape;6144;p63" hidden="0"/>
            <p:cNvSpPr/>
            <p:nvPr isPhoto="0" userDrawn="0"/>
          </p:nvSpPr>
          <p:spPr bwMode="auto">
            <a:xfrm>
              <a:off x="2304401" y="1798858"/>
              <a:ext cx="434" cy="679"/>
            </a:xfrm>
            <a:custGeom>
              <a:avLst/>
              <a:gdLst/>
              <a:ahLst/>
              <a:cxnLst/>
              <a:rect l="l" t="t" r="r" b="b"/>
              <a:pathLst>
                <a:path w="32" h="50" fill="norm" stroke="1"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45" name="Google Shape;6145;p63" hidden="0"/>
            <p:cNvSpPr/>
            <p:nvPr isPhoto="0" userDrawn="0"/>
          </p:nvSpPr>
          <p:spPr bwMode="auto">
            <a:xfrm>
              <a:off x="2305637" y="1789883"/>
              <a:ext cx="109" cy="14"/>
            </a:xfrm>
            <a:custGeom>
              <a:avLst/>
              <a:gdLst/>
              <a:ahLst/>
              <a:cxnLst/>
              <a:rect l="l" t="t" r="r" b="b"/>
              <a:pathLst>
                <a:path w="8" h="1" fill="norm" stroke="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46" name="Google Shape;6146;p63" hidden="0"/>
            <p:cNvSpPr/>
            <p:nvPr isPhoto="0" userDrawn="0"/>
          </p:nvSpPr>
          <p:spPr bwMode="auto">
            <a:xfrm>
              <a:off x="2306017" y="1789788"/>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47" name="Google Shape;6147;p63" hidden="0"/>
            <p:cNvSpPr/>
            <p:nvPr isPhoto="0" userDrawn="0"/>
          </p:nvSpPr>
          <p:spPr bwMode="auto">
            <a:xfrm>
              <a:off x="2303397" y="1796102"/>
              <a:ext cx="14" cy="353"/>
            </a:xfrm>
            <a:custGeom>
              <a:avLst/>
              <a:gdLst/>
              <a:ahLst/>
              <a:cxnLst/>
              <a:rect l="l" t="t" r="r" b="b"/>
              <a:pathLst>
                <a:path w="1" h="26" fill="norm" stroke="1"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48" name="Google Shape;6148;p63" hidden="0"/>
            <p:cNvSpPr/>
            <p:nvPr isPhoto="0" userDrawn="0"/>
          </p:nvSpPr>
          <p:spPr bwMode="auto">
            <a:xfrm>
              <a:off x="2303736" y="1797487"/>
              <a:ext cx="299" cy="584"/>
            </a:xfrm>
            <a:custGeom>
              <a:avLst/>
              <a:gdLst/>
              <a:ahLst/>
              <a:cxnLst/>
              <a:rect l="l" t="t" r="r" b="b"/>
              <a:pathLst>
                <a:path w="22" h="43" fill="norm" stroke="1"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49" name="Google Shape;6149;p63" hidden="0"/>
            <p:cNvSpPr/>
            <p:nvPr isPhoto="0" userDrawn="0"/>
          </p:nvSpPr>
          <p:spPr bwMode="auto">
            <a:xfrm>
              <a:off x="2304917" y="1785036"/>
              <a:ext cx="29300" cy="32097"/>
            </a:xfrm>
            <a:custGeom>
              <a:avLst/>
              <a:gdLst/>
              <a:ahLst/>
              <a:cxnLst/>
              <a:rect l="l" t="t" r="r" b="b"/>
              <a:pathLst>
                <a:path w="2158" h="2364" fill="norm" stroke="1"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50" name="Google Shape;6150;p63" hidden="0"/>
            <p:cNvSpPr/>
            <p:nvPr isPhoto="0" userDrawn="0"/>
          </p:nvSpPr>
          <p:spPr bwMode="auto">
            <a:xfrm>
              <a:off x="2328977" y="1785036"/>
              <a:ext cx="3001" cy="1534"/>
            </a:xfrm>
            <a:custGeom>
              <a:avLst/>
              <a:gdLst/>
              <a:ahLst/>
              <a:cxnLst/>
              <a:rect l="l" t="t" r="r" b="b"/>
              <a:pathLst>
                <a:path w="221" h="113" fill="norm" stroke="1"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51" name="Google Shape;6151;p63" hidden="0"/>
            <p:cNvSpPr/>
            <p:nvPr isPhoto="0" userDrawn="0"/>
          </p:nvSpPr>
          <p:spPr bwMode="auto">
            <a:xfrm>
              <a:off x="2317422" y="1791784"/>
              <a:ext cx="584" cy="394"/>
            </a:xfrm>
            <a:custGeom>
              <a:avLst/>
              <a:gdLst/>
              <a:ahLst/>
              <a:cxnLst/>
              <a:rect l="l" t="t" r="r" b="b"/>
              <a:pathLst>
                <a:path w="43" h="29" fill="norm" stroke="1"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52" name="Google Shape;6152;p63" hidden="0"/>
            <p:cNvSpPr/>
            <p:nvPr isPhoto="0" userDrawn="0"/>
          </p:nvSpPr>
          <p:spPr bwMode="auto">
            <a:xfrm>
              <a:off x="2308773" y="1792069"/>
              <a:ext cx="14" cy="54"/>
            </a:xfrm>
            <a:custGeom>
              <a:avLst/>
              <a:gdLst/>
              <a:ahLst/>
              <a:cxnLst/>
              <a:rect l="l" t="t" r="r" b="b"/>
              <a:pathLst>
                <a:path w="1" h="4" fill="norm" stroke="1"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53" name="Google Shape;6153;p63" hidden="0"/>
            <p:cNvSpPr/>
            <p:nvPr isPhoto="0" userDrawn="0"/>
          </p:nvSpPr>
          <p:spPr bwMode="auto">
            <a:xfrm>
              <a:off x="2308013" y="1799293"/>
              <a:ext cx="54" cy="625"/>
            </a:xfrm>
            <a:custGeom>
              <a:avLst/>
              <a:gdLst/>
              <a:ahLst/>
              <a:cxnLst/>
              <a:rect l="l" t="t" r="r" b="b"/>
              <a:pathLst>
                <a:path w="4" h="46" fill="norm" stroke="1"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54" name="Google Shape;6154;p63" hidden="0"/>
            <p:cNvSpPr/>
            <p:nvPr isPhoto="0" userDrawn="0"/>
          </p:nvSpPr>
          <p:spPr bwMode="auto">
            <a:xfrm>
              <a:off x="2309058" y="1789829"/>
              <a:ext cx="54" cy="394"/>
            </a:xfrm>
            <a:custGeom>
              <a:avLst/>
              <a:gdLst/>
              <a:ahLst/>
              <a:cxnLst/>
              <a:rect l="l" t="t" r="r" b="b"/>
              <a:pathLst>
                <a:path w="4" h="29" fill="norm" stroke="1"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55" name="Google Shape;6155;p63" hidden="0"/>
            <p:cNvSpPr/>
            <p:nvPr isPhoto="0" userDrawn="0"/>
          </p:nvSpPr>
          <p:spPr bwMode="auto">
            <a:xfrm>
              <a:off x="2308339" y="1792300"/>
              <a:ext cx="353" cy="3815"/>
            </a:xfrm>
            <a:custGeom>
              <a:avLst/>
              <a:gdLst/>
              <a:ahLst/>
              <a:cxnLst/>
              <a:rect l="l" t="t" r="r" b="b"/>
              <a:pathLst>
                <a:path w="26" h="281" fill="norm" stroke="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56" name="Google Shape;6156;p63" hidden="0"/>
            <p:cNvSpPr/>
            <p:nvPr isPhoto="0" userDrawn="0"/>
          </p:nvSpPr>
          <p:spPr bwMode="auto">
            <a:xfrm>
              <a:off x="2307633" y="1800949"/>
              <a:ext cx="299" cy="1819"/>
            </a:xfrm>
            <a:custGeom>
              <a:avLst/>
              <a:gdLst/>
              <a:ahLst/>
              <a:cxnLst/>
              <a:rect l="l" t="t" r="r" b="b"/>
              <a:pathLst>
                <a:path w="22" h="134" fill="norm" stroke="1"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57" name="Google Shape;6157;p63" hidden="0"/>
            <p:cNvSpPr/>
            <p:nvPr isPhoto="0" userDrawn="0"/>
          </p:nvSpPr>
          <p:spPr bwMode="auto">
            <a:xfrm>
              <a:off x="2308244" y="1796767"/>
              <a:ext cx="68" cy="638"/>
            </a:xfrm>
            <a:custGeom>
              <a:avLst/>
              <a:gdLst/>
              <a:ahLst/>
              <a:cxnLst/>
              <a:rect l="l" t="t" r="r" b="b"/>
              <a:pathLst>
                <a:path w="5" h="47" fill="norm" stroke="1"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58" name="Google Shape;6158;p63" hidden="0"/>
            <p:cNvSpPr/>
            <p:nvPr isPhoto="0" userDrawn="0"/>
          </p:nvSpPr>
          <p:spPr bwMode="auto">
            <a:xfrm>
              <a:off x="2308108" y="1797772"/>
              <a:ext cx="109" cy="1005"/>
            </a:xfrm>
            <a:custGeom>
              <a:avLst/>
              <a:gdLst/>
              <a:ahLst/>
              <a:cxnLst/>
              <a:rect l="l" t="t" r="r" b="b"/>
              <a:pathLst>
                <a:path w="8" h="74" fill="norm" stroke="1"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59" name="Google Shape;6159;p63" hidden="0"/>
            <p:cNvSpPr/>
            <p:nvPr isPhoto="0" userDrawn="0"/>
          </p:nvSpPr>
          <p:spPr bwMode="auto">
            <a:xfrm>
              <a:off x="2306396" y="1805701"/>
              <a:ext cx="54" cy="258"/>
            </a:xfrm>
            <a:custGeom>
              <a:avLst/>
              <a:gdLst/>
              <a:ahLst/>
              <a:cxnLst/>
              <a:rect l="l" t="t" r="r" b="b"/>
              <a:pathLst>
                <a:path w="4" h="19" fill="norm" stroke="1"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60" name="Google Shape;6160;p63" hidden="0"/>
            <p:cNvSpPr/>
            <p:nvPr isPhoto="0" userDrawn="0"/>
          </p:nvSpPr>
          <p:spPr bwMode="auto">
            <a:xfrm>
              <a:off x="2307918" y="1800527"/>
              <a:ext cx="54" cy="434"/>
            </a:xfrm>
            <a:custGeom>
              <a:avLst/>
              <a:gdLst/>
              <a:ahLst/>
              <a:cxnLst/>
              <a:rect l="l" t="t" r="r" b="b"/>
              <a:pathLst>
                <a:path w="4" h="32" fill="norm" stroke="1"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61" name="Google Shape;6161;p63" hidden="0"/>
            <p:cNvSpPr/>
            <p:nvPr isPhoto="0" userDrawn="0"/>
          </p:nvSpPr>
          <p:spPr bwMode="auto">
            <a:xfrm>
              <a:off x="2307387" y="1803284"/>
              <a:ext cx="109" cy="299"/>
            </a:xfrm>
            <a:custGeom>
              <a:avLst/>
              <a:gdLst/>
              <a:ahLst/>
              <a:cxnLst/>
              <a:rect l="l" t="t" r="r" b="b"/>
              <a:pathLst>
                <a:path w="8" h="22" fill="norm" stroke="1"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62" name="Google Shape;6162;p63" hidden="0"/>
            <p:cNvSpPr/>
            <p:nvPr isPhoto="0" userDrawn="0"/>
          </p:nvSpPr>
          <p:spPr bwMode="auto">
            <a:xfrm>
              <a:off x="2306586" y="1805131"/>
              <a:ext cx="109" cy="204"/>
            </a:xfrm>
            <a:custGeom>
              <a:avLst/>
              <a:gdLst/>
              <a:ahLst/>
              <a:cxnLst/>
              <a:rect l="l" t="t" r="r" b="b"/>
              <a:pathLst>
                <a:path w="8" h="15" fill="norm" stroke="1"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63" name="Google Shape;6163;p63" hidden="0"/>
            <p:cNvSpPr/>
            <p:nvPr isPhoto="0" userDrawn="0"/>
          </p:nvSpPr>
          <p:spPr bwMode="auto">
            <a:xfrm>
              <a:off x="2308868" y="1791404"/>
              <a:ext cx="14" cy="244"/>
            </a:xfrm>
            <a:custGeom>
              <a:avLst/>
              <a:gdLst/>
              <a:ahLst/>
              <a:cxnLst/>
              <a:rect l="l" t="t" r="r" b="b"/>
              <a:pathLst>
                <a:path w="1" h="18" fill="norm" stroke="1"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64" name="Google Shape;6164;p63" hidden="0"/>
            <p:cNvSpPr/>
            <p:nvPr isPhoto="0" userDrawn="0"/>
          </p:nvSpPr>
          <p:spPr bwMode="auto">
            <a:xfrm>
              <a:off x="2307538" y="1802809"/>
              <a:ext cx="54" cy="299"/>
            </a:xfrm>
            <a:custGeom>
              <a:avLst/>
              <a:gdLst/>
              <a:ahLst/>
              <a:cxnLst/>
              <a:rect l="l" t="t" r="r" b="b"/>
              <a:pathLst>
                <a:path w="4" h="22" fill="norm" stroke="1"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65" name="Google Shape;6165;p63" hidden="0"/>
            <p:cNvSpPr/>
            <p:nvPr isPhoto="0" userDrawn="0"/>
          </p:nvSpPr>
          <p:spPr bwMode="auto">
            <a:xfrm>
              <a:off x="2307253" y="1803705"/>
              <a:ext cx="109" cy="353"/>
            </a:xfrm>
            <a:custGeom>
              <a:avLst/>
              <a:gdLst/>
              <a:ahLst/>
              <a:cxnLst/>
              <a:rect l="l" t="t" r="r" b="b"/>
              <a:pathLst>
                <a:path w="8" h="26" fill="norm" stroke="1"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66" name="Google Shape;6166;p63" hidden="0"/>
            <p:cNvSpPr/>
            <p:nvPr isPhoto="0" userDrawn="0"/>
          </p:nvSpPr>
          <p:spPr bwMode="auto">
            <a:xfrm>
              <a:off x="2307103" y="1804045"/>
              <a:ext cx="163" cy="339"/>
            </a:xfrm>
            <a:custGeom>
              <a:avLst/>
              <a:gdLst/>
              <a:ahLst/>
              <a:cxnLst/>
              <a:rect l="l" t="t" r="r" b="b"/>
              <a:pathLst>
                <a:path w="12" h="25" fill="norm" stroke="1"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67" name="Google Shape;6167;p63" hidden="0"/>
            <p:cNvSpPr/>
            <p:nvPr isPhoto="0" userDrawn="0"/>
          </p:nvSpPr>
          <p:spPr bwMode="auto">
            <a:xfrm>
              <a:off x="2306247" y="1806041"/>
              <a:ext cx="109" cy="299"/>
            </a:xfrm>
            <a:custGeom>
              <a:avLst/>
              <a:gdLst/>
              <a:ahLst/>
              <a:cxnLst/>
              <a:rect l="l" t="t" r="r" b="b"/>
              <a:pathLst>
                <a:path w="8" h="22" fill="norm" stroke="1"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68" name="Google Shape;6168;p63" hidden="0"/>
            <p:cNvSpPr/>
            <p:nvPr isPhoto="0" userDrawn="0"/>
          </p:nvSpPr>
          <p:spPr bwMode="auto">
            <a:xfrm>
              <a:off x="2306492" y="1805375"/>
              <a:ext cx="109" cy="244"/>
            </a:xfrm>
            <a:custGeom>
              <a:avLst/>
              <a:gdLst/>
              <a:ahLst/>
              <a:cxnLst/>
              <a:rect l="l" t="t" r="r" b="b"/>
              <a:pathLst>
                <a:path w="8" h="18" fill="norm" stroke="1"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69" name="Google Shape;6169;p63" hidden="0"/>
            <p:cNvSpPr/>
            <p:nvPr isPhoto="0" userDrawn="0"/>
          </p:nvSpPr>
          <p:spPr bwMode="auto">
            <a:xfrm>
              <a:off x="2305393" y="1809652"/>
              <a:ext cx="109" cy="489"/>
            </a:xfrm>
            <a:custGeom>
              <a:avLst/>
              <a:gdLst/>
              <a:ahLst/>
              <a:cxnLst/>
              <a:rect l="l" t="t" r="r" b="b"/>
              <a:pathLst>
                <a:path w="8" h="36" fill="norm" stroke="1"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70" name="Google Shape;6170;p63" hidden="0"/>
            <p:cNvSpPr/>
            <p:nvPr isPhoto="0" userDrawn="0"/>
          </p:nvSpPr>
          <p:spPr bwMode="auto">
            <a:xfrm>
              <a:off x="2304687" y="1814404"/>
              <a:ext cx="14" cy="299"/>
            </a:xfrm>
            <a:custGeom>
              <a:avLst/>
              <a:gdLst/>
              <a:ahLst/>
              <a:cxnLst/>
              <a:rect l="l" t="t" r="r" b="b"/>
              <a:pathLst>
                <a:path w="1" h="22" fill="norm" stroke="1"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71" name="Google Shape;6171;p63" hidden="0"/>
            <p:cNvSpPr/>
            <p:nvPr isPhoto="0" userDrawn="0"/>
          </p:nvSpPr>
          <p:spPr bwMode="auto">
            <a:xfrm>
              <a:off x="2304917" y="1812313"/>
              <a:ext cx="109" cy="584"/>
            </a:xfrm>
            <a:custGeom>
              <a:avLst/>
              <a:gdLst/>
              <a:ahLst/>
              <a:cxnLst/>
              <a:rect l="l" t="t" r="r" b="b"/>
              <a:pathLst>
                <a:path w="8" h="43" fill="norm" stroke="1"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72" name="Google Shape;6172;p63" hidden="0"/>
            <p:cNvSpPr/>
            <p:nvPr isPhoto="0" userDrawn="0"/>
          </p:nvSpPr>
          <p:spPr bwMode="auto">
            <a:xfrm>
              <a:off x="2305868" y="1807561"/>
              <a:ext cx="109" cy="394"/>
            </a:xfrm>
            <a:custGeom>
              <a:avLst/>
              <a:gdLst/>
              <a:ahLst/>
              <a:cxnLst/>
              <a:rect l="l" t="t" r="r" b="b"/>
              <a:pathLst>
                <a:path w="8" h="29" fill="norm" stroke="1"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73" name="Google Shape;6173;p63" hidden="0"/>
            <p:cNvSpPr/>
            <p:nvPr isPhoto="0" userDrawn="0"/>
          </p:nvSpPr>
          <p:spPr bwMode="auto">
            <a:xfrm>
              <a:off x="2305732" y="1808186"/>
              <a:ext cx="109" cy="434"/>
            </a:xfrm>
            <a:custGeom>
              <a:avLst/>
              <a:gdLst/>
              <a:ahLst/>
              <a:cxnLst/>
              <a:rect l="l" t="t" r="r" b="b"/>
              <a:pathLst>
                <a:path w="8" h="32" fill="norm" stroke="1"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74" name="Google Shape;6174;p63" hidden="0"/>
            <p:cNvSpPr/>
            <p:nvPr isPhoto="0" userDrawn="0"/>
          </p:nvSpPr>
          <p:spPr bwMode="auto">
            <a:xfrm>
              <a:off x="2305107" y="1811363"/>
              <a:ext cx="109" cy="584"/>
            </a:xfrm>
            <a:custGeom>
              <a:avLst/>
              <a:gdLst/>
              <a:ahLst/>
              <a:cxnLst/>
              <a:rect l="l" t="t" r="r" b="b"/>
              <a:pathLst>
                <a:path w="8" h="43" fill="norm" stroke="1"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75" name="Google Shape;6175;p63" hidden="0"/>
            <p:cNvSpPr/>
            <p:nvPr isPhoto="0" userDrawn="0"/>
          </p:nvSpPr>
          <p:spPr bwMode="auto">
            <a:xfrm>
              <a:off x="2304782" y="1813359"/>
              <a:ext cx="109" cy="638"/>
            </a:xfrm>
            <a:custGeom>
              <a:avLst/>
              <a:gdLst/>
              <a:ahLst/>
              <a:cxnLst/>
              <a:rect l="l" t="t" r="r" b="b"/>
              <a:pathLst>
                <a:path w="8" h="47" fill="norm" stroke="1"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76" name="Google Shape;6176;p63" hidden="0"/>
            <p:cNvSpPr/>
            <p:nvPr isPhoto="0" userDrawn="0"/>
          </p:nvSpPr>
          <p:spPr bwMode="auto">
            <a:xfrm>
              <a:off x="2305257" y="1810467"/>
              <a:ext cx="109" cy="530"/>
            </a:xfrm>
            <a:custGeom>
              <a:avLst/>
              <a:gdLst/>
              <a:ahLst/>
              <a:cxnLst/>
              <a:rect l="l" t="t" r="r" b="b"/>
              <a:pathLst>
                <a:path w="8" h="39" fill="norm" stroke="1"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77" name="Google Shape;6177;p63" hidden="0"/>
            <p:cNvSpPr/>
            <p:nvPr isPhoto="0" userDrawn="0"/>
          </p:nvSpPr>
          <p:spPr bwMode="auto">
            <a:xfrm>
              <a:off x="2305542" y="1808892"/>
              <a:ext cx="109" cy="489"/>
            </a:xfrm>
            <a:custGeom>
              <a:avLst/>
              <a:gdLst/>
              <a:ahLst/>
              <a:cxnLst/>
              <a:rect l="l" t="t" r="r" b="b"/>
              <a:pathLst>
                <a:path w="8" h="36" fill="norm" stroke="1"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78" name="Google Shape;6178;p63" hidden="0"/>
            <p:cNvSpPr/>
            <p:nvPr isPhoto="0" userDrawn="0"/>
          </p:nvSpPr>
          <p:spPr bwMode="auto">
            <a:xfrm>
              <a:off x="2306112" y="1806516"/>
              <a:ext cx="109" cy="339"/>
            </a:xfrm>
            <a:custGeom>
              <a:avLst/>
              <a:gdLst/>
              <a:ahLst/>
              <a:cxnLst/>
              <a:rect l="l" t="t" r="r" b="b"/>
              <a:pathLst>
                <a:path w="8" h="25" fill="norm" stroke="1"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79" name="Google Shape;6179;p63" hidden="0"/>
            <p:cNvSpPr/>
            <p:nvPr isPhoto="0" userDrawn="0"/>
          </p:nvSpPr>
          <p:spPr bwMode="auto">
            <a:xfrm>
              <a:off x="2306017" y="1806991"/>
              <a:ext cx="54" cy="394"/>
            </a:xfrm>
            <a:custGeom>
              <a:avLst/>
              <a:gdLst/>
              <a:ahLst/>
              <a:cxnLst/>
              <a:rect l="l" t="t" r="r" b="b"/>
              <a:pathLst>
                <a:path w="4" h="29" fill="norm" stroke="1"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80" name="Google Shape;6180;p63" hidden="0"/>
            <p:cNvSpPr/>
            <p:nvPr isPhoto="0" userDrawn="0"/>
          </p:nvSpPr>
          <p:spPr bwMode="auto">
            <a:xfrm>
              <a:off x="2306682" y="1804370"/>
              <a:ext cx="434" cy="773"/>
            </a:xfrm>
            <a:custGeom>
              <a:avLst/>
              <a:gdLst/>
              <a:ahLst/>
              <a:cxnLst/>
              <a:rect l="l" t="t" r="r" b="b"/>
              <a:pathLst>
                <a:path w="32" h="57" fill="norm" stroke="1"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81" name="Google Shape;6181;p63" hidden="0"/>
            <p:cNvSpPr/>
            <p:nvPr isPhoto="0" userDrawn="0"/>
          </p:nvSpPr>
          <p:spPr bwMode="auto">
            <a:xfrm>
              <a:off x="2307633" y="1802280"/>
              <a:ext cx="54" cy="258"/>
            </a:xfrm>
            <a:custGeom>
              <a:avLst/>
              <a:gdLst/>
              <a:ahLst/>
              <a:cxnLst/>
              <a:rect l="l" t="t" r="r" b="b"/>
              <a:pathLst>
                <a:path w="4" h="19" fill="norm" stroke="1"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82" name="Google Shape;6182;p63" hidden="0"/>
            <p:cNvSpPr/>
            <p:nvPr isPhoto="0" userDrawn="0"/>
          </p:nvSpPr>
          <p:spPr bwMode="auto">
            <a:xfrm>
              <a:off x="2307769" y="1801614"/>
              <a:ext cx="68" cy="258"/>
            </a:xfrm>
            <a:custGeom>
              <a:avLst/>
              <a:gdLst/>
              <a:ahLst/>
              <a:cxnLst/>
              <a:rect l="l" t="t" r="r" b="b"/>
              <a:pathLst>
                <a:path w="5" h="19" fill="norm" stroke="1"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83" name="Google Shape;6183;p63" hidden="0"/>
            <p:cNvSpPr/>
            <p:nvPr isPhoto="0" userDrawn="0"/>
          </p:nvSpPr>
          <p:spPr bwMode="auto">
            <a:xfrm>
              <a:off x="2307823" y="1800758"/>
              <a:ext cx="109" cy="448"/>
            </a:xfrm>
            <a:custGeom>
              <a:avLst/>
              <a:gdLst/>
              <a:ahLst/>
              <a:cxnLst/>
              <a:rect l="l" t="t" r="r" b="b"/>
              <a:pathLst>
                <a:path w="8" h="33" fill="norm" stroke="1"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84" name="Google Shape;6184;p63" hidden="0"/>
            <p:cNvSpPr/>
            <p:nvPr isPhoto="0" userDrawn="0"/>
          </p:nvSpPr>
          <p:spPr bwMode="auto">
            <a:xfrm>
              <a:off x="2564356" y="1700353"/>
              <a:ext cx="79157" cy="32179"/>
            </a:xfrm>
            <a:custGeom>
              <a:avLst/>
              <a:gdLst/>
              <a:ahLst/>
              <a:cxnLst/>
              <a:rect l="l" t="t" r="r" b="b"/>
              <a:pathLst>
                <a:path w="5830" h="2370" fill="norm" stroke="1"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85" name="Google Shape;6185;p63" hidden="0"/>
            <p:cNvSpPr/>
            <p:nvPr isPhoto="0" userDrawn="0"/>
          </p:nvSpPr>
          <p:spPr bwMode="auto">
            <a:xfrm>
              <a:off x="2342432" y="1695723"/>
              <a:ext cx="47874" cy="20841"/>
            </a:xfrm>
            <a:custGeom>
              <a:avLst/>
              <a:gdLst/>
              <a:ahLst/>
              <a:cxnLst/>
              <a:rect l="l" t="t" r="r" b="b"/>
              <a:pathLst>
                <a:path w="3526" h="1535" fill="norm" stroke="1"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86" name="Google Shape;6186;p63" hidden="0"/>
            <p:cNvSpPr/>
            <p:nvPr isPhoto="0" userDrawn="0"/>
          </p:nvSpPr>
          <p:spPr bwMode="auto">
            <a:xfrm>
              <a:off x="2240180" y="1709559"/>
              <a:ext cx="19076" cy="11745"/>
            </a:xfrm>
            <a:custGeom>
              <a:avLst/>
              <a:gdLst/>
              <a:ahLst/>
              <a:cxnLst/>
              <a:rect l="l" t="t" r="r" b="b"/>
              <a:pathLst>
                <a:path w="1405" h="865" fill="norm" stroke="1"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87" name="Google Shape;6187;p63" hidden="0"/>
            <p:cNvSpPr/>
            <p:nvPr isPhoto="0" userDrawn="0"/>
          </p:nvSpPr>
          <p:spPr bwMode="auto">
            <a:xfrm>
              <a:off x="2239949" y="1709871"/>
              <a:ext cx="136291" cy="51934"/>
            </a:xfrm>
            <a:custGeom>
              <a:avLst/>
              <a:gdLst/>
              <a:ahLst/>
              <a:cxnLst/>
              <a:rect l="l" t="t" r="r" b="b"/>
              <a:pathLst>
                <a:path w="10038" h="3825" fill="norm" stroke="1"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88" name="Google Shape;6188;p63" hidden="0"/>
            <p:cNvSpPr/>
            <p:nvPr isPhoto="0" userDrawn="0"/>
          </p:nvSpPr>
          <p:spPr bwMode="auto">
            <a:xfrm>
              <a:off x="2314381" y="1759456"/>
              <a:ext cx="68" cy="204"/>
            </a:xfrm>
            <a:custGeom>
              <a:avLst/>
              <a:gdLst/>
              <a:ahLst/>
              <a:cxnLst/>
              <a:rect l="l" t="t" r="r" b="b"/>
              <a:pathLst>
                <a:path w="5" h="15" fill="norm" stroke="1"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89" name="Google Shape;6189;p63" hidden="0"/>
            <p:cNvSpPr/>
            <p:nvPr isPhoto="0" userDrawn="0"/>
          </p:nvSpPr>
          <p:spPr bwMode="auto">
            <a:xfrm>
              <a:off x="2314530" y="1758886"/>
              <a:ext cx="14" cy="204"/>
            </a:xfrm>
            <a:custGeom>
              <a:avLst/>
              <a:gdLst/>
              <a:ahLst/>
              <a:cxnLst/>
              <a:rect l="l" t="t" r="r" b="b"/>
              <a:pathLst>
                <a:path w="1" h="15" fill="norm" stroke="1"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90" name="Google Shape;6190;p63" hidden="0"/>
            <p:cNvSpPr/>
            <p:nvPr isPhoto="0" userDrawn="0"/>
          </p:nvSpPr>
          <p:spPr bwMode="auto">
            <a:xfrm>
              <a:off x="2314625" y="1758275"/>
              <a:ext cx="14" cy="244"/>
            </a:xfrm>
            <a:custGeom>
              <a:avLst/>
              <a:gdLst/>
              <a:ahLst/>
              <a:cxnLst/>
              <a:rect l="l" t="t" r="r" b="b"/>
              <a:pathLst>
                <a:path w="1" h="18" fill="norm" stroke="1"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91" name="Google Shape;6191;p63" hidden="0"/>
            <p:cNvSpPr/>
            <p:nvPr isPhoto="0" userDrawn="0"/>
          </p:nvSpPr>
          <p:spPr bwMode="auto">
            <a:xfrm>
              <a:off x="2314571" y="1758601"/>
              <a:ext cx="14" cy="204"/>
            </a:xfrm>
            <a:custGeom>
              <a:avLst/>
              <a:gdLst/>
              <a:ahLst/>
              <a:cxnLst/>
              <a:rect l="l" t="t" r="r" b="b"/>
              <a:pathLst>
                <a:path w="1" h="15" fill="norm" stroke="1"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92" name="Google Shape;6192;p63" hidden="0"/>
            <p:cNvSpPr/>
            <p:nvPr isPhoto="0" userDrawn="0"/>
          </p:nvSpPr>
          <p:spPr bwMode="auto">
            <a:xfrm>
              <a:off x="2314435" y="1759171"/>
              <a:ext cx="54" cy="204"/>
            </a:xfrm>
            <a:custGeom>
              <a:avLst/>
              <a:gdLst/>
              <a:ahLst/>
              <a:cxnLst/>
              <a:rect l="l" t="t" r="r" b="b"/>
              <a:pathLst>
                <a:path w="4" h="15" fill="norm" stroke="1"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93" name="Google Shape;6193;p63" hidden="0"/>
            <p:cNvSpPr/>
            <p:nvPr isPhoto="0" userDrawn="0"/>
          </p:nvSpPr>
          <p:spPr bwMode="auto">
            <a:xfrm>
              <a:off x="2314150" y="1759701"/>
              <a:ext cx="204" cy="530"/>
            </a:xfrm>
            <a:custGeom>
              <a:avLst/>
              <a:gdLst/>
              <a:ahLst/>
              <a:cxnLst/>
              <a:rect l="l" t="t" r="r" b="b"/>
              <a:pathLst>
                <a:path w="15" h="39" fill="norm" stroke="1"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94" name="Google Shape;6194;p63" hidden="0"/>
            <p:cNvSpPr/>
            <p:nvPr isPhoto="0" userDrawn="0"/>
          </p:nvSpPr>
          <p:spPr bwMode="auto">
            <a:xfrm>
              <a:off x="2312575" y="1761411"/>
              <a:ext cx="394" cy="149"/>
            </a:xfrm>
            <a:custGeom>
              <a:avLst/>
              <a:gdLst/>
              <a:ahLst/>
              <a:cxnLst/>
              <a:rect l="l" t="t" r="r" b="b"/>
              <a:pathLst>
                <a:path w="29" h="11" fill="norm" stroke="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95" name="Google Shape;6195;p63" hidden="0"/>
            <p:cNvSpPr/>
            <p:nvPr isPhoto="0" userDrawn="0"/>
          </p:nvSpPr>
          <p:spPr bwMode="auto">
            <a:xfrm>
              <a:off x="2313811" y="1760556"/>
              <a:ext cx="149" cy="149"/>
            </a:xfrm>
            <a:custGeom>
              <a:avLst/>
              <a:gdLst/>
              <a:ahLst/>
              <a:cxnLst/>
              <a:rect l="l" t="t" r="r" b="b"/>
              <a:pathLst>
                <a:path w="11" h="11" fill="norm" stroke="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96" name="Google Shape;6196;p63" hidden="0"/>
            <p:cNvSpPr/>
            <p:nvPr isPhoto="0" userDrawn="0"/>
          </p:nvSpPr>
          <p:spPr bwMode="auto">
            <a:xfrm>
              <a:off x="2313580" y="1760787"/>
              <a:ext cx="149" cy="163"/>
            </a:xfrm>
            <a:custGeom>
              <a:avLst/>
              <a:gdLst/>
              <a:ahLst/>
              <a:cxnLst/>
              <a:rect l="l" t="t" r="r" b="b"/>
              <a:pathLst>
                <a:path w="11" h="12" fill="norm" stroke="1"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97" name="Google Shape;6197;p63" hidden="0"/>
            <p:cNvSpPr/>
            <p:nvPr isPhoto="0" userDrawn="0"/>
          </p:nvSpPr>
          <p:spPr bwMode="auto">
            <a:xfrm>
              <a:off x="2338427" y="1752992"/>
              <a:ext cx="4630" cy="1439"/>
            </a:xfrm>
            <a:custGeom>
              <a:avLst/>
              <a:gdLst/>
              <a:ahLst/>
              <a:cxnLst/>
              <a:rect l="l" t="t" r="r" b="b"/>
              <a:pathLst>
                <a:path w="341" h="106" fill="norm" stroke="1"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98" name="Google Shape;6198;p63" hidden="0"/>
            <p:cNvSpPr/>
            <p:nvPr isPhoto="0" userDrawn="0"/>
          </p:nvSpPr>
          <p:spPr bwMode="auto">
            <a:xfrm>
              <a:off x="2312236" y="1761601"/>
              <a:ext cx="258" cy="109"/>
            </a:xfrm>
            <a:custGeom>
              <a:avLst/>
              <a:gdLst/>
              <a:ahLst/>
              <a:cxnLst/>
              <a:rect l="l" t="t" r="r" b="b"/>
              <a:pathLst>
                <a:path w="19" h="8" fill="norm" stroke="1"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99" name="Google Shape;6199;p63" hidden="0"/>
            <p:cNvSpPr/>
            <p:nvPr isPhoto="0" userDrawn="0"/>
          </p:nvSpPr>
          <p:spPr bwMode="auto">
            <a:xfrm>
              <a:off x="2314001" y="1760312"/>
              <a:ext cx="109" cy="163"/>
            </a:xfrm>
            <a:custGeom>
              <a:avLst/>
              <a:gdLst/>
              <a:ahLst/>
              <a:cxnLst/>
              <a:rect l="l" t="t" r="r" b="b"/>
              <a:pathLst>
                <a:path w="8" h="12" fill="norm" stroke="1"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00" name="Google Shape;6200;p63" hidden="0"/>
            <p:cNvSpPr/>
            <p:nvPr isPhoto="0" userDrawn="0"/>
          </p:nvSpPr>
          <p:spPr bwMode="auto">
            <a:xfrm>
              <a:off x="2312955" y="1761221"/>
              <a:ext cx="299" cy="149"/>
            </a:xfrm>
            <a:custGeom>
              <a:avLst/>
              <a:gdLst/>
              <a:ahLst/>
              <a:cxnLst/>
              <a:rect l="l" t="t" r="r" b="b"/>
              <a:pathLst>
                <a:path w="22" h="11" fill="norm" stroke="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01" name="Google Shape;6201;p63" hidden="0"/>
            <p:cNvSpPr/>
            <p:nvPr isPhoto="0" userDrawn="0"/>
          </p:nvSpPr>
          <p:spPr bwMode="auto">
            <a:xfrm>
              <a:off x="2356254" y="1750291"/>
              <a:ext cx="1344" cy="285"/>
            </a:xfrm>
            <a:custGeom>
              <a:avLst/>
              <a:gdLst/>
              <a:ahLst/>
              <a:cxnLst/>
              <a:rect l="l" t="t" r="r" b="b"/>
              <a:pathLst>
                <a:path w="99" h="21" fill="norm" stroke="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02" name="Google Shape;6202;p63" hidden="0"/>
            <p:cNvSpPr/>
            <p:nvPr isPhoto="0" userDrawn="0"/>
          </p:nvSpPr>
          <p:spPr bwMode="auto">
            <a:xfrm>
              <a:off x="2314720" y="1754758"/>
              <a:ext cx="2009" cy="2770"/>
            </a:xfrm>
            <a:custGeom>
              <a:avLst/>
              <a:gdLst/>
              <a:ahLst/>
              <a:cxnLst/>
              <a:rect l="l" t="t" r="r" b="b"/>
              <a:pathLst>
                <a:path w="148" h="204" fill="norm" stroke="1"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03" name="Google Shape;6203;p63" hidden="0"/>
            <p:cNvSpPr/>
            <p:nvPr isPhoto="0" userDrawn="0"/>
          </p:nvSpPr>
          <p:spPr bwMode="auto">
            <a:xfrm>
              <a:off x="2313335" y="1761031"/>
              <a:ext cx="204" cy="109"/>
            </a:xfrm>
            <a:custGeom>
              <a:avLst/>
              <a:gdLst/>
              <a:ahLst/>
              <a:cxnLst/>
              <a:rect l="l" t="t" r="r" b="b"/>
              <a:pathLst>
                <a:path w="15" h="8" fill="norm" stroke="1"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04" name="Google Shape;6204;p63" hidden="0"/>
            <p:cNvSpPr/>
            <p:nvPr isPhoto="0" userDrawn="0"/>
          </p:nvSpPr>
          <p:spPr bwMode="auto">
            <a:xfrm>
              <a:off x="2360911" y="1713591"/>
              <a:ext cx="163" cy="14"/>
            </a:xfrm>
            <a:custGeom>
              <a:avLst/>
              <a:gdLst/>
              <a:ahLst/>
              <a:cxnLst/>
              <a:rect l="l" t="t" r="r" b="b"/>
              <a:pathLst>
                <a:path w="12" h="1" fill="norm" stroke="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05" name="Google Shape;6205;p63" hidden="0"/>
            <p:cNvSpPr/>
            <p:nvPr isPhoto="0" userDrawn="0"/>
          </p:nvSpPr>
          <p:spPr bwMode="auto">
            <a:xfrm>
              <a:off x="2360531" y="1713686"/>
              <a:ext cx="163" cy="14"/>
            </a:xfrm>
            <a:custGeom>
              <a:avLst/>
              <a:gdLst/>
              <a:ahLst/>
              <a:cxnLst/>
              <a:rect l="l" t="t" r="r" b="b"/>
              <a:pathLst>
                <a:path w="12" h="1" fill="norm" stroke="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06" name="Google Shape;6206;p63" hidden="0"/>
            <p:cNvSpPr/>
            <p:nvPr isPhoto="0" userDrawn="0"/>
          </p:nvSpPr>
          <p:spPr bwMode="auto">
            <a:xfrm>
              <a:off x="2361291" y="1713442"/>
              <a:ext cx="68" cy="14"/>
            </a:xfrm>
            <a:custGeom>
              <a:avLst/>
              <a:gdLst/>
              <a:ahLst/>
              <a:cxnLst/>
              <a:rect l="l" t="t" r="r" b="b"/>
              <a:pathLst>
                <a:path w="5" h="1" fill="norm" stroke="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07" name="Google Shape;6207;p63" hidden="0"/>
            <p:cNvSpPr/>
            <p:nvPr isPhoto="0" userDrawn="0"/>
          </p:nvSpPr>
          <p:spPr bwMode="auto">
            <a:xfrm>
              <a:off x="2364332" y="1715628"/>
              <a:ext cx="1208" cy="1724"/>
            </a:xfrm>
            <a:custGeom>
              <a:avLst/>
              <a:gdLst/>
              <a:ahLst/>
              <a:cxnLst/>
              <a:rect l="l" t="t" r="r" b="b"/>
              <a:pathLst>
                <a:path w="89" h="127" fill="norm" stroke="1"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08" name="Google Shape;6208;p63" hidden="0"/>
            <p:cNvSpPr/>
            <p:nvPr isPhoto="0" userDrawn="0"/>
          </p:nvSpPr>
          <p:spPr bwMode="auto">
            <a:xfrm>
              <a:off x="2358725" y="1713917"/>
              <a:ext cx="204" cy="14"/>
            </a:xfrm>
            <a:custGeom>
              <a:avLst/>
              <a:gdLst/>
              <a:ahLst/>
              <a:cxnLst/>
              <a:rect l="l" t="t" r="r" b="b"/>
              <a:pathLst>
                <a:path w="15" h="1" fill="norm" stroke="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09" name="Google Shape;6209;p63" hidden="0"/>
            <p:cNvSpPr/>
            <p:nvPr isPhoto="0" userDrawn="0"/>
          </p:nvSpPr>
          <p:spPr bwMode="auto">
            <a:xfrm>
              <a:off x="2354163" y="1713822"/>
              <a:ext cx="258" cy="14"/>
            </a:xfrm>
            <a:custGeom>
              <a:avLst/>
              <a:gdLst/>
              <a:ahLst/>
              <a:cxnLst/>
              <a:rect l="l" t="t" r="r" b="b"/>
              <a:pathLst>
                <a:path w="19" h="1" fill="norm" stroke="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10" name="Google Shape;6210;p63" hidden="0"/>
            <p:cNvSpPr/>
            <p:nvPr isPhoto="0" userDrawn="0"/>
          </p:nvSpPr>
          <p:spPr bwMode="auto">
            <a:xfrm>
              <a:off x="2353552" y="1713781"/>
              <a:ext cx="394" cy="14"/>
            </a:xfrm>
            <a:custGeom>
              <a:avLst/>
              <a:gdLst/>
              <a:ahLst/>
              <a:cxnLst/>
              <a:rect l="l" t="t" r="r" b="b"/>
              <a:pathLst>
                <a:path w="29" h="1" fill="norm" stroke="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11" name="Google Shape;6211;p63" hidden="0"/>
            <p:cNvSpPr/>
            <p:nvPr isPhoto="0" userDrawn="0"/>
          </p:nvSpPr>
          <p:spPr bwMode="auto">
            <a:xfrm>
              <a:off x="2359200" y="1713876"/>
              <a:ext cx="258" cy="14"/>
            </a:xfrm>
            <a:custGeom>
              <a:avLst/>
              <a:gdLst/>
              <a:ahLst/>
              <a:cxnLst/>
              <a:rect l="l" t="t" r="r" b="b"/>
              <a:pathLst>
                <a:path w="19" h="1" fill="norm" stroke="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12" name="Google Shape;6212;p63" hidden="0"/>
            <p:cNvSpPr/>
            <p:nvPr isPhoto="0" userDrawn="0"/>
          </p:nvSpPr>
          <p:spPr bwMode="auto">
            <a:xfrm>
              <a:off x="2365812" y="1717814"/>
              <a:ext cx="14" cy="14"/>
            </a:xfrm>
            <a:custGeom>
              <a:avLst/>
              <a:gdLst/>
              <a:ahLst/>
              <a:cxnLst/>
              <a:rect l="l" t="t" r="r" b="b"/>
              <a:pathLst>
                <a:path w="1" h="1" fill="norm" stroke="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13" name="Google Shape;6213;p63" hidden="0"/>
            <p:cNvSpPr/>
            <p:nvPr isPhoto="0" userDrawn="0"/>
          </p:nvSpPr>
          <p:spPr bwMode="auto">
            <a:xfrm>
              <a:off x="2354788" y="1713876"/>
              <a:ext cx="204" cy="14"/>
            </a:xfrm>
            <a:custGeom>
              <a:avLst/>
              <a:gdLst/>
              <a:ahLst/>
              <a:cxnLst/>
              <a:rect l="l" t="t" r="r" b="b"/>
              <a:pathLst>
                <a:path w="15" h="1" fill="norm" stroke="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14" name="Google Shape;6214;p63" hidden="0"/>
            <p:cNvSpPr/>
            <p:nvPr isPhoto="0" userDrawn="0"/>
          </p:nvSpPr>
          <p:spPr bwMode="auto">
            <a:xfrm>
              <a:off x="2355358" y="171391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15" name="Google Shape;6215;p63" hidden="0"/>
            <p:cNvSpPr/>
            <p:nvPr isPhoto="0" userDrawn="0"/>
          </p:nvSpPr>
          <p:spPr bwMode="auto">
            <a:xfrm>
              <a:off x="2357680" y="171397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16" name="Google Shape;6216;p63" hidden="0"/>
            <p:cNvSpPr/>
            <p:nvPr isPhoto="0" userDrawn="0"/>
          </p:nvSpPr>
          <p:spPr bwMode="auto">
            <a:xfrm>
              <a:off x="2359675" y="1713822"/>
              <a:ext cx="204" cy="14"/>
            </a:xfrm>
            <a:custGeom>
              <a:avLst/>
              <a:gdLst/>
              <a:ahLst/>
              <a:cxnLst/>
              <a:rect l="l" t="t" r="r" b="b"/>
              <a:pathLst>
                <a:path w="15" h="1" fill="norm" stroke="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17" name="Google Shape;6217;p63" hidden="0"/>
            <p:cNvSpPr/>
            <p:nvPr isPhoto="0" userDrawn="0"/>
          </p:nvSpPr>
          <p:spPr bwMode="auto">
            <a:xfrm>
              <a:off x="2358209" y="171391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18" name="Google Shape;6218;p63" hidden="0"/>
            <p:cNvSpPr/>
            <p:nvPr isPhoto="0" userDrawn="0"/>
          </p:nvSpPr>
          <p:spPr bwMode="auto">
            <a:xfrm>
              <a:off x="2356539" y="1713917"/>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19" name="Google Shape;6219;p63" hidden="0"/>
            <p:cNvSpPr/>
            <p:nvPr isPhoto="0" userDrawn="0"/>
          </p:nvSpPr>
          <p:spPr bwMode="auto">
            <a:xfrm>
              <a:off x="2360110" y="1713781"/>
              <a:ext cx="204" cy="14"/>
            </a:xfrm>
            <a:custGeom>
              <a:avLst/>
              <a:gdLst/>
              <a:ahLst/>
              <a:cxnLst/>
              <a:rect l="l" t="t" r="r" b="b"/>
              <a:pathLst>
                <a:path w="15" h="1" fill="norm" stroke="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20" name="Google Shape;6220;p63" hidden="0"/>
            <p:cNvSpPr/>
            <p:nvPr isPhoto="0" userDrawn="0"/>
          </p:nvSpPr>
          <p:spPr bwMode="auto">
            <a:xfrm>
              <a:off x="2357299" y="171397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21" name="Google Shape;6221;p63" hidden="0"/>
            <p:cNvSpPr/>
            <p:nvPr isPhoto="0" userDrawn="0"/>
          </p:nvSpPr>
          <p:spPr bwMode="auto">
            <a:xfrm>
              <a:off x="2355969" y="1713917"/>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22" name="Google Shape;6222;p63" hidden="0"/>
            <p:cNvSpPr/>
            <p:nvPr isPhoto="0" userDrawn="0"/>
          </p:nvSpPr>
          <p:spPr bwMode="auto">
            <a:xfrm>
              <a:off x="2628523" y="1764588"/>
              <a:ext cx="15085" cy="14419"/>
            </a:xfrm>
            <a:custGeom>
              <a:avLst/>
              <a:gdLst/>
              <a:ahLst/>
              <a:cxnLst/>
              <a:rect l="l" t="t" r="r" b="b"/>
              <a:pathLst>
                <a:path w="1111" h="1062" fill="norm" stroke="1"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23" name="Google Shape;6223;p63" hidden="0"/>
            <p:cNvSpPr/>
            <p:nvPr isPhoto="0" userDrawn="0"/>
          </p:nvSpPr>
          <p:spPr bwMode="auto">
            <a:xfrm>
              <a:off x="2634090" y="1775192"/>
              <a:ext cx="964" cy="2620"/>
            </a:xfrm>
            <a:custGeom>
              <a:avLst/>
              <a:gdLst/>
              <a:ahLst/>
              <a:cxnLst/>
              <a:rect l="l" t="t" r="r" b="b"/>
              <a:pathLst>
                <a:path w="71" h="193" fill="norm" stroke="1"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24" name="Google Shape;6224;p63" hidden="0"/>
            <p:cNvSpPr/>
            <p:nvPr isPhoto="0" userDrawn="0"/>
          </p:nvSpPr>
          <p:spPr bwMode="auto">
            <a:xfrm>
              <a:off x="2633846" y="1775002"/>
              <a:ext cx="163" cy="109"/>
            </a:xfrm>
            <a:custGeom>
              <a:avLst/>
              <a:gdLst/>
              <a:ahLst/>
              <a:cxnLst/>
              <a:rect l="l" t="t" r="r" b="b"/>
              <a:pathLst>
                <a:path w="12" h="8" fill="norm" stroke="1"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25" name="Google Shape;6225;p63" hidden="0"/>
            <p:cNvSpPr/>
            <p:nvPr isPhoto="0" userDrawn="0"/>
          </p:nvSpPr>
          <p:spPr bwMode="auto">
            <a:xfrm>
              <a:off x="2628483" y="1768349"/>
              <a:ext cx="339" cy="489"/>
            </a:xfrm>
            <a:custGeom>
              <a:avLst/>
              <a:gdLst/>
              <a:ahLst/>
              <a:cxnLst/>
              <a:rect l="l" t="t" r="r" b="b"/>
              <a:pathLst>
                <a:path w="25" h="36" fill="norm" stroke="1"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26" name="Google Shape;6226;p63" hidden="0"/>
            <p:cNvSpPr/>
            <p:nvPr isPhoto="0" userDrawn="0"/>
          </p:nvSpPr>
          <p:spPr bwMode="auto">
            <a:xfrm>
              <a:off x="2634891" y="1778858"/>
              <a:ext cx="14" cy="95"/>
            </a:xfrm>
            <a:custGeom>
              <a:avLst/>
              <a:gdLst/>
              <a:ahLst/>
              <a:cxnLst/>
              <a:rect l="l" t="t" r="r" b="b"/>
              <a:pathLst>
                <a:path w="1" h="7" fill="norm" stroke="1"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27" name="Google Shape;6227;p63" hidden="0"/>
            <p:cNvSpPr/>
            <p:nvPr isPhoto="0" userDrawn="0"/>
          </p:nvSpPr>
          <p:spPr bwMode="auto">
            <a:xfrm>
              <a:off x="2629148" y="1769341"/>
              <a:ext cx="204" cy="394"/>
            </a:xfrm>
            <a:custGeom>
              <a:avLst/>
              <a:gdLst/>
              <a:ahLst/>
              <a:cxnLst/>
              <a:rect l="l" t="t" r="r" b="b"/>
              <a:pathLst>
                <a:path w="15" h="29" fill="norm" stroke="1"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28" name="Google Shape;6228;p63" hidden="0"/>
            <p:cNvSpPr/>
            <p:nvPr isPhoto="0" userDrawn="0"/>
          </p:nvSpPr>
          <p:spPr bwMode="auto">
            <a:xfrm>
              <a:off x="2634986" y="1777894"/>
              <a:ext cx="14" cy="204"/>
            </a:xfrm>
            <a:custGeom>
              <a:avLst/>
              <a:gdLst/>
              <a:ahLst/>
              <a:cxnLst/>
              <a:rect l="l" t="t" r="r" b="b"/>
              <a:pathLst>
                <a:path w="1" h="15" fill="norm" stroke="1"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29" name="Google Shape;6229;p63" hidden="0"/>
            <p:cNvSpPr/>
            <p:nvPr isPhoto="0" userDrawn="0"/>
          </p:nvSpPr>
          <p:spPr bwMode="auto">
            <a:xfrm>
              <a:off x="2628904" y="1768865"/>
              <a:ext cx="204" cy="394"/>
            </a:xfrm>
            <a:custGeom>
              <a:avLst/>
              <a:gdLst/>
              <a:ahLst/>
              <a:cxnLst/>
              <a:rect l="l" t="t" r="r" b="b"/>
              <a:pathLst>
                <a:path w="15" h="29" fill="norm" stroke="1"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30" name="Google Shape;6230;p63" hidden="0"/>
            <p:cNvSpPr/>
            <p:nvPr isPhoto="0" userDrawn="0"/>
          </p:nvSpPr>
          <p:spPr bwMode="auto">
            <a:xfrm>
              <a:off x="2629379" y="1769816"/>
              <a:ext cx="204" cy="489"/>
            </a:xfrm>
            <a:custGeom>
              <a:avLst/>
              <a:gdLst/>
              <a:ahLst/>
              <a:cxnLst/>
              <a:rect l="l" t="t" r="r" b="b"/>
              <a:pathLst>
                <a:path w="15" h="36" fill="norm" stroke="1"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31" name="Google Shape;6231;p63" hidden="0"/>
            <p:cNvSpPr/>
            <p:nvPr isPhoto="0" userDrawn="0"/>
          </p:nvSpPr>
          <p:spPr bwMode="auto">
            <a:xfrm>
              <a:off x="2964159" y="1702797"/>
              <a:ext cx="47345" cy="45539"/>
            </a:xfrm>
            <a:custGeom>
              <a:avLst/>
              <a:gdLst/>
              <a:ahLst/>
              <a:cxnLst/>
              <a:rect l="l" t="t" r="r" b="b"/>
              <a:pathLst>
                <a:path w="3487" h="3354" fill="norm" stroke="1"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32" name="Google Shape;6232;p63" hidden="0"/>
            <p:cNvSpPr/>
            <p:nvPr isPhoto="0" userDrawn="0"/>
          </p:nvSpPr>
          <p:spPr bwMode="auto">
            <a:xfrm>
              <a:off x="2991817" y="1742539"/>
              <a:ext cx="68" cy="14"/>
            </a:xfrm>
            <a:custGeom>
              <a:avLst/>
              <a:gdLst/>
              <a:ahLst/>
              <a:cxnLst/>
              <a:rect l="l" t="t" r="r" b="b"/>
              <a:pathLst>
                <a:path w="5"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33" name="Google Shape;6233;p63" hidden="0"/>
            <p:cNvSpPr/>
            <p:nvPr isPhoto="0" userDrawn="0"/>
          </p:nvSpPr>
          <p:spPr bwMode="auto">
            <a:xfrm>
              <a:off x="2987920" y="1742769"/>
              <a:ext cx="625" cy="68"/>
            </a:xfrm>
            <a:custGeom>
              <a:avLst/>
              <a:gdLst/>
              <a:ahLst/>
              <a:cxnLst/>
              <a:rect l="l" t="t" r="r" b="b"/>
              <a:pathLst>
                <a:path w="46" h="5" fill="norm" stroke="1"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34" name="Google Shape;6234;p63" hidden="0"/>
            <p:cNvSpPr/>
            <p:nvPr isPhoto="0" userDrawn="0"/>
          </p:nvSpPr>
          <p:spPr bwMode="auto">
            <a:xfrm>
              <a:off x="2992387" y="1742294"/>
              <a:ext cx="163" cy="68"/>
            </a:xfrm>
            <a:custGeom>
              <a:avLst/>
              <a:gdLst/>
              <a:ahLst/>
              <a:cxnLst/>
              <a:rect l="l" t="t" r="r" b="b"/>
              <a:pathLst>
                <a:path w="12" h="5" fill="norm" stroke="1"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35" name="Google Shape;6235;p63" hidden="0"/>
            <p:cNvSpPr/>
            <p:nvPr isPhoto="0" userDrawn="0"/>
          </p:nvSpPr>
          <p:spPr bwMode="auto">
            <a:xfrm>
              <a:off x="2980547" y="1745770"/>
              <a:ext cx="773" cy="584"/>
            </a:xfrm>
            <a:custGeom>
              <a:avLst/>
              <a:gdLst/>
              <a:ahLst/>
              <a:cxnLst/>
              <a:rect l="l" t="t" r="r" b="b"/>
              <a:pathLst>
                <a:path w="57" h="43" fill="norm" stroke="1"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36" name="Google Shape;6236;p63" hidden="0"/>
            <p:cNvSpPr/>
            <p:nvPr isPhoto="0" userDrawn="0"/>
          </p:nvSpPr>
          <p:spPr bwMode="auto">
            <a:xfrm>
              <a:off x="2979556" y="1746476"/>
              <a:ext cx="815" cy="584"/>
            </a:xfrm>
            <a:custGeom>
              <a:avLst/>
              <a:gdLst/>
              <a:ahLst/>
              <a:cxnLst/>
              <a:rect l="l" t="t" r="r" b="b"/>
              <a:pathLst>
                <a:path w="60" h="43" fill="norm" stroke="1"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37" name="Google Shape;6237;p63" hidden="0"/>
            <p:cNvSpPr/>
            <p:nvPr isPhoto="0" userDrawn="0"/>
          </p:nvSpPr>
          <p:spPr bwMode="auto">
            <a:xfrm>
              <a:off x="2982312" y="1744100"/>
              <a:ext cx="1154" cy="964"/>
            </a:xfrm>
            <a:custGeom>
              <a:avLst/>
              <a:gdLst/>
              <a:ahLst/>
              <a:cxnLst/>
              <a:rect l="l" t="t" r="r" b="b"/>
              <a:pathLst>
                <a:path w="85" h="71" fill="norm" stroke="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38" name="Google Shape;6238;p63" hidden="0"/>
            <p:cNvSpPr/>
            <p:nvPr isPhoto="0" userDrawn="0"/>
          </p:nvSpPr>
          <p:spPr bwMode="auto">
            <a:xfrm>
              <a:off x="2989101" y="1742674"/>
              <a:ext cx="1398" cy="14"/>
            </a:xfrm>
            <a:custGeom>
              <a:avLst/>
              <a:gdLst/>
              <a:ahLst/>
              <a:cxnLst/>
              <a:rect l="l" t="t" r="r" b="b"/>
              <a:pathLst>
                <a:path w="103" h="1" fill="norm" stroke="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39" name="Google Shape;6239;p63" hidden="0"/>
            <p:cNvSpPr/>
            <p:nvPr isPhoto="0" userDrawn="0"/>
          </p:nvSpPr>
          <p:spPr bwMode="auto">
            <a:xfrm>
              <a:off x="2993052" y="1741968"/>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40" name="Google Shape;6240;p63" hidden="0"/>
            <p:cNvSpPr/>
            <p:nvPr isPhoto="0" userDrawn="0"/>
          </p:nvSpPr>
          <p:spPr bwMode="auto">
            <a:xfrm>
              <a:off x="2991111" y="1742674"/>
              <a:ext cx="149" cy="14"/>
            </a:xfrm>
            <a:custGeom>
              <a:avLst/>
              <a:gdLst/>
              <a:ahLst/>
              <a:cxnLst/>
              <a:rect l="l" t="t" r="r" b="b"/>
              <a:pathLst>
                <a:path w="11" h="1" fill="norm" stroke="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41" name="Google Shape;6241;p63" hidden="0"/>
            <p:cNvSpPr/>
            <p:nvPr isPhoto="0" userDrawn="0"/>
          </p:nvSpPr>
          <p:spPr bwMode="auto">
            <a:xfrm>
              <a:off x="2643975" y="1811444"/>
              <a:ext cx="54487" cy="30006"/>
            </a:xfrm>
            <a:custGeom>
              <a:avLst/>
              <a:gdLst/>
              <a:ahLst/>
              <a:cxnLst/>
              <a:rect l="l" t="t" r="r" b="b"/>
              <a:pathLst>
                <a:path w="4013" h="2210" fill="norm" stroke="1"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42" name="Google Shape;6242;p63" hidden="0"/>
            <p:cNvSpPr/>
            <p:nvPr isPhoto="0" userDrawn="0"/>
          </p:nvSpPr>
          <p:spPr bwMode="auto">
            <a:xfrm>
              <a:off x="2645115" y="1813508"/>
              <a:ext cx="3001" cy="3381"/>
            </a:xfrm>
            <a:custGeom>
              <a:avLst/>
              <a:gdLst/>
              <a:ahLst/>
              <a:cxnLst/>
              <a:rect l="l" t="t" r="r" b="b"/>
              <a:pathLst>
                <a:path w="221" h="249" fill="norm" stroke="1"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43" name="Google Shape;6243;p63" hidden="0"/>
            <p:cNvSpPr/>
            <p:nvPr isPhoto="0" userDrawn="0"/>
          </p:nvSpPr>
          <p:spPr bwMode="auto">
            <a:xfrm>
              <a:off x="2697592" y="1832327"/>
              <a:ext cx="14" cy="394"/>
            </a:xfrm>
            <a:custGeom>
              <a:avLst/>
              <a:gdLst/>
              <a:ahLst/>
              <a:cxnLst/>
              <a:rect l="l" t="t" r="r" b="b"/>
              <a:pathLst>
                <a:path w="1" h="29" fill="norm" stroke="1"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44" name="Google Shape;6244;p63" hidden="0"/>
            <p:cNvSpPr/>
            <p:nvPr isPhoto="0" userDrawn="0"/>
          </p:nvSpPr>
          <p:spPr bwMode="auto">
            <a:xfrm>
              <a:off x="2650763" y="1826149"/>
              <a:ext cx="2878" cy="1955"/>
            </a:xfrm>
            <a:custGeom>
              <a:avLst/>
              <a:gdLst/>
              <a:ahLst/>
              <a:cxnLst/>
              <a:rect l="l" t="t" r="r" b="b"/>
              <a:pathLst>
                <a:path w="212" h="144" fill="norm" stroke="1"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45" name="Google Shape;6245;p63" hidden="0"/>
            <p:cNvSpPr/>
            <p:nvPr isPhoto="0" userDrawn="0"/>
          </p:nvSpPr>
          <p:spPr bwMode="auto">
            <a:xfrm>
              <a:off x="2697633" y="1831891"/>
              <a:ext cx="68" cy="353"/>
            </a:xfrm>
            <a:custGeom>
              <a:avLst/>
              <a:gdLst/>
              <a:ahLst/>
              <a:cxnLst/>
              <a:rect l="l" t="t" r="r" b="b"/>
              <a:pathLst>
                <a:path w="5" h="26" fill="norm" stroke="1"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46" name="Google Shape;6246;p63" hidden="0"/>
            <p:cNvSpPr/>
            <p:nvPr isPhoto="0" userDrawn="0"/>
          </p:nvSpPr>
          <p:spPr bwMode="auto">
            <a:xfrm>
              <a:off x="2658856" y="1830426"/>
              <a:ext cx="5811" cy="3381"/>
            </a:xfrm>
            <a:custGeom>
              <a:avLst/>
              <a:gdLst/>
              <a:ahLst/>
              <a:cxnLst/>
              <a:rect l="l" t="t" r="r" b="b"/>
              <a:pathLst>
                <a:path w="428" h="249" fill="norm" stroke="1"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47" name="Google Shape;6247;p63" hidden="0"/>
            <p:cNvSpPr/>
            <p:nvPr isPhoto="0" userDrawn="0"/>
          </p:nvSpPr>
          <p:spPr bwMode="auto">
            <a:xfrm>
              <a:off x="2726960" y="1826773"/>
              <a:ext cx="59904" cy="135897"/>
            </a:xfrm>
            <a:custGeom>
              <a:avLst/>
              <a:gdLst/>
              <a:ahLst/>
              <a:cxnLst/>
              <a:rect l="l" t="t" r="r" b="b"/>
              <a:pathLst>
                <a:path w="4412" h="10009" fill="norm" stroke="1"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48" name="Google Shape;6248;p63" hidden="0"/>
            <p:cNvSpPr/>
            <p:nvPr isPhoto="0" userDrawn="0"/>
          </p:nvSpPr>
          <p:spPr bwMode="auto">
            <a:xfrm>
              <a:off x="2728671" y="1883663"/>
              <a:ext cx="109" cy="109"/>
            </a:xfrm>
            <a:custGeom>
              <a:avLst/>
              <a:gdLst/>
              <a:ahLst/>
              <a:cxnLst/>
              <a:rect l="l" t="t" r="r" b="b"/>
              <a:pathLst>
                <a:path w="8" h="8" fill="norm" stroke="1"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49" name="Google Shape;6249;p63" hidden="0"/>
            <p:cNvSpPr/>
            <p:nvPr isPhoto="0" userDrawn="0"/>
          </p:nvSpPr>
          <p:spPr bwMode="auto">
            <a:xfrm>
              <a:off x="2729241" y="1883039"/>
              <a:ext cx="14" cy="68"/>
            </a:xfrm>
            <a:custGeom>
              <a:avLst/>
              <a:gdLst/>
              <a:ahLst/>
              <a:cxnLst/>
              <a:rect l="l" t="t" r="r" b="b"/>
              <a:pathLst>
                <a:path w="1" h="5" fill="norm" stroke="1"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50" name="Google Shape;6250;p63" hidden="0"/>
            <p:cNvSpPr/>
            <p:nvPr isPhoto="0" userDrawn="0"/>
          </p:nvSpPr>
          <p:spPr bwMode="auto">
            <a:xfrm>
              <a:off x="2728155" y="1883989"/>
              <a:ext cx="149" cy="163"/>
            </a:xfrm>
            <a:custGeom>
              <a:avLst/>
              <a:gdLst/>
              <a:ahLst/>
              <a:cxnLst/>
              <a:rect l="l" t="t" r="r" b="b"/>
              <a:pathLst>
                <a:path w="11" h="12" fill="norm" stroke="1"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51" name="Google Shape;6251;p63" hidden="0"/>
            <p:cNvSpPr/>
            <p:nvPr isPhoto="0" userDrawn="0"/>
          </p:nvSpPr>
          <p:spPr bwMode="auto">
            <a:xfrm>
              <a:off x="2728820" y="1883568"/>
              <a:ext cx="54" cy="54"/>
            </a:xfrm>
            <a:custGeom>
              <a:avLst/>
              <a:gdLst/>
              <a:ahLst/>
              <a:cxnLst/>
              <a:rect l="l" t="t" r="r" b="b"/>
              <a:pathLst>
                <a:path w="4" h="4" fill="norm" stroke="1"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52" name="Google Shape;6252;p63" hidden="0"/>
            <p:cNvSpPr/>
            <p:nvPr isPhoto="0" userDrawn="0"/>
          </p:nvSpPr>
          <p:spPr bwMode="auto">
            <a:xfrm>
              <a:off x="2728440" y="1883799"/>
              <a:ext cx="149" cy="109"/>
            </a:xfrm>
            <a:custGeom>
              <a:avLst/>
              <a:gdLst/>
              <a:ahLst/>
              <a:cxnLst/>
              <a:rect l="l" t="t" r="r" b="b"/>
              <a:pathLst>
                <a:path w="11" h="8" fill="norm" stroke="1"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53" name="Google Shape;6253;p63" hidden="0"/>
            <p:cNvSpPr/>
            <p:nvPr isPhoto="0" userDrawn="0"/>
          </p:nvSpPr>
          <p:spPr bwMode="auto">
            <a:xfrm>
              <a:off x="2727341" y="1884518"/>
              <a:ext cx="299" cy="244"/>
            </a:xfrm>
            <a:custGeom>
              <a:avLst/>
              <a:gdLst/>
              <a:ahLst/>
              <a:cxnLst/>
              <a:rect l="l" t="t" r="r" b="b"/>
              <a:pathLst>
                <a:path w="22" h="18" fill="norm" stroke="1"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54" name="Google Shape;6254;p63" hidden="0"/>
            <p:cNvSpPr/>
            <p:nvPr isPhoto="0" userDrawn="0"/>
          </p:nvSpPr>
          <p:spPr bwMode="auto">
            <a:xfrm>
              <a:off x="2727775" y="1884233"/>
              <a:ext cx="204" cy="204"/>
            </a:xfrm>
            <a:custGeom>
              <a:avLst/>
              <a:gdLst/>
              <a:ahLst/>
              <a:cxnLst/>
              <a:rect l="l" t="t" r="r" b="b"/>
              <a:pathLst>
                <a:path w="15" h="15" fill="norm" stroke="1"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55" name="Google Shape;6255;p63" hidden="0"/>
            <p:cNvSpPr/>
            <p:nvPr isPhoto="0" userDrawn="0"/>
          </p:nvSpPr>
          <p:spPr bwMode="auto">
            <a:xfrm>
              <a:off x="2726825" y="1884844"/>
              <a:ext cx="394" cy="394"/>
            </a:xfrm>
            <a:custGeom>
              <a:avLst/>
              <a:gdLst/>
              <a:ahLst/>
              <a:cxnLst/>
              <a:rect l="l" t="t" r="r" b="b"/>
              <a:pathLst>
                <a:path w="29" h="29" fill="norm" stroke="1"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56" name="Google Shape;6256;p63" hidden="0"/>
            <p:cNvSpPr/>
            <p:nvPr isPhoto="0" userDrawn="0"/>
          </p:nvSpPr>
          <p:spPr bwMode="auto">
            <a:xfrm>
              <a:off x="2729296" y="1878531"/>
              <a:ext cx="1914" cy="4331"/>
            </a:xfrm>
            <a:custGeom>
              <a:avLst/>
              <a:gdLst/>
              <a:ahLst/>
              <a:cxnLst/>
              <a:rect l="l" t="t" r="r" b="b"/>
              <a:pathLst>
                <a:path w="141" h="319" fill="norm" stroke="1"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57" name="Google Shape;6257;p63" hidden="0"/>
            <p:cNvSpPr/>
            <p:nvPr isPhoto="0" userDrawn="0"/>
          </p:nvSpPr>
          <p:spPr bwMode="auto">
            <a:xfrm>
              <a:off x="2733668" y="1874675"/>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58" name="Google Shape;6258;p63" hidden="0"/>
            <p:cNvSpPr/>
            <p:nvPr isPhoto="0" userDrawn="0"/>
          </p:nvSpPr>
          <p:spPr bwMode="auto">
            <a:xfrm>
              <a:off x="2760334" y="1831037"/>
              <a:ext cx="109" cy="68"/>
            </a:xfrm>
            <a:custGeom>
              <a:avLst/>
              <a:gdLst/>
              <a:ahLst/>
              <a:cxnLst/>
              <a:rect l="l" t="t" r="r" b="b"/>
              <a:pathLst>
                <a:path w="8" h="5" fill="norm" stroke="1"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59" name="Google Shape;6259;p63" hidden="0"/>
            <p:cNvSpPr/>
            <p:nvPr isPhoto="0" userDrawn="0"/>
          </p:nvSpPr>
          <p:spPr bwMode="auto">
            <a:xfrm>
              <a:off x="2760565" y="1830806"/>
              <a:ext cx="109" cy="109"/>
            </a:xfrm>
            <a:custGeom>
              <a:avLst/>
              <a:gdLst/>
              <a:ahLst/>
              <a:cxnLst/>
              <a:rect l="l" t="t" r="r" b="b"/>
              <a:pathLst>
                <a:path w="8" h="8" fill="norm" stroke="1"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60" name="Google Shape;6260;p63" hidden="0"/>
            <p:cNvSpPr/>
            <p:nvPr isPhoto="0" userDrawn="0"/>
          </p:nvSpPr>
          <p:spPr bwMode="auto">
            <a:xfrm>
              <a:off x="2760945" y="1830236"/>
              <a:ext cx="109" cy="109"/>
            </a:xfrm>
            <a:custGeom>
              <a:avLst/>
              <a:gdLst/>
              <a:ahLst/>
              <a:cxnLst/>
              <a:rect l="l" t="t" r="r" b="b"/>
              <a:pathLst>
                <a:path w="8" h="8" fill="norm" stroke="1"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61" name="Google Shape;6261;p63" hidden="0"/>
            <p:cNvSpPr/>
            <p:nvPr isPhoto="0" userDrawn="0"/>
          </p:nvSpPr>
          <p:spPr bwMode="auto">
            <a:xfrm>
              <a:off x="2760089" y="1831227"/>
              <a:ext cx="109" cy="109"/>
            </a:xfrm>
            <a:custGeom>
              <a:avLst/>
              <a:gdLst/>
              <a:ahLst/>
              <a:cxnLst/>
              <a:rect l="l" t="t" r="r" b="b"/>
              <a:pathLst>
                <a:path w="8" h="8" fill="norm" stroke="1"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62" name="Google Shape;6262;p63" hidden="0"/>
            <p:cNvSpPr/>
            <p:nvPr isPhoto="0" userDrawn="0"/>
          </p:nvSpPr>
          <p:spPr bwMode="auto">
            <a:xfrm>
              <a:off x="2760755" y="1830521"/>
              <a:ext cx="109" cy="109"/>
            </a:xfrm>
            <a:custGeom>
              <a:avLst/>
              <a:gdLst/>
              <a:ahLst/>
              <a:cxnLst/>
              <a:rect l="l" t="t" r="r" b="b"/>
              <a:pathLst>
                <a:path w="8" h="8" fill="norm" stroke="1"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63" name="Google Shape;6263;p63" hidden="0"/>
            <p:cNvSpPr/>
            <p:nvPr isPhoto="0" userDrawn="0"/>
          </p:nvSpPr>
          <p:spPr bwMode="auto">
            <a:xfrm>
              <a:off x="2761135" y="1829951"/>
              <a:ext cx="68" cy="109"/>
            </a:xfrm>
            <a:custGeom>
              <a:avLst/>
              <a:gdLst/>
              <a:ahLst/>
              <a:cxnLst/>
              <a:rect l="l" t="t" r="r" b="b"/>
              <a:pathLst>
                <a:path w="5" h="8" fill="norm" stroke="1"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64" name="Google Shape;6264;p63" hidden="0"/>
            <p:cNvSpPr/>
            <p:nvPr isPhoto="0" userDrawn="0"/>
          </p:nvSpPr>
          <p:spPr bwMode="auto">
            <a:xfrm>
              <a:off x="2755297" y="1836278"/>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65" name="Google Shape;6265;p63" hidden="0"/>
            <p:cNvSpPr/>
            <p:nvPr isPhoto="0" userDrawn="0"/>
          </p:nvSpPr>
          <p:spPr bwMode="auto">
            <a:xfrm>
              <a:off x="2734374" y="1864885"/>
              <a:ext cx="1059" cy="5010"/>
            </a:xfrm>
            <a:custGeom>
              <a:avLst/>
              <a:gdLst/>
              <a:ahLst/>
              <a:cxnLst/>
              <a:rect l="l" t="t" r="r" b="b"/>
              <a:pathLst>
                <a:path w="78" h="369" fill="norm" stroke="1"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66" name="Google Shape;6266;p63" hidden="0"/>
            <p:cNvSpPr/>
            <p:nvPr isPhoto="0" userDrawn="0"/>
          </p:nvSpPr>
          <p:spPr bwMode="auto">
            <a:xfrm>
              <a:off x="2731903" y="1878151"/>
              <a:ext cx="109" cy="14"/>
            </a:xfrm>
            <a:custGeom>
              <a:avLst/>
              <a:gdLst/>
              <a:ahLst/>
              <a:cxnLst/>
              <a:rect l="l" t="t" r="r" b="b"/>
              <a:pathLst>
                <a:path w="8" h="1" fill="norm" stroke="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67" name="Google Shape;6267;p63" hidden="0"/>
            <p:cNvSpPr/>
            <p:nvPr isPhoto="0" userDrawn="0"/>
          </p:nvSpPr>
          <p:spPr bwMode="auto">
            <a:xfrm>
              <a:off x="2761135" y="1836658"/>
              <a:ext cx="204" cy="720"/>
            </a:xfrm>
            <a:custGeom>
              <a:avLst/>
              <a:gdLst/>
              <a:ahLst/>
              <a:cxnLst/>
              <a:rect l="l" t="t" r="r" b="b"/>
              <a:pathLst>
                <a:path w="15" h="53" fill="norm" stroke="1"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68" name="Google Shape;6268;p63" hidden="0"/>
            <p:cNvSpPr/>
            <p:nvPr isPhoto="0" userDrawn="0"/>
          </p:nvSpPr>
          <p:spPr bwMode="auto">
            <a:xfrm>
              <a:off x="2755527" y="1836128"/>
              <a:ext cx="204" cy="68"/>
            </a:xfrm>
            <a:custGeom>
              <a:avLst/>
              <a:gdLst/>
              <a:ahLst/>
              <a:cxnLst/>
              <a:rect l="l" t="t" r="r" b="b"/>
              <a:pathLst>
                <a:path w="15" h="5" fill="norm" stroke="1"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69" name="Google Shape;6269;p63" hidden="0"/>
            <p:cNvSpPr/>
            <p:nvPr isPhoto="0" userDrawn="0"/>
          </p:nvSpPr>
          <p:spPr bwMode="auto">
            <a:xfrm>
              <a:off x="2761990" y="1827805"/>
              <a:ext cx="14" cy="109"/>
            </a:xfrm>
            <a:custGeom>
              <a:avLst/>
              <a:gdLst/>
              <a:ahLst/>
              <a:cxnLst/>
              <a:rect l="l" t="t" r="r" b="b"/>
              <a:pathLst>
                <a:path w="1" h="8" fill="norm" stroke="1"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70" name="Google Shape;6270;p63" hidden="0"/>
            <p:cNvSpPr/>
            <p:nvPr isPhoto="0" userDrawn="0"/>
          </p:nvSpPr>
          <p:spPr bwMode="auto">
            <a:xfrm>
              <a:off x="2762045" y="1827615"/>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71" name="Google Shape;6271;p63" hidden="0"/>
            <p:cNvSpPr/>
            <p:nvPr isPhoto="0" userDrawn="0"/>
          </p:nvSpPr>
          <p:spPr bwMode="auto">
            <a:xfrm>
              <a:off x="2732717" y="1877716"/>
              <a:ext cx="14" cy="68"/>
            </a:xfrm>
            <a:custGeom>
              <a:avLst/>
              <a:gdLst/>
              <a:ahLst/>
              <a:cxnLst/>
              <a:rect l="l" t="t" r="r" b="b"/>
              <a:pathLst>
                <a:path w="1" h="5" fill="norm" stroke="1"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72" name="Google Shape;6272;p63" hidden="0"/>
            <p:cNvSpPr/>
            <p:nvPr isPhoto="0" userDrawn="0"/>
          </p:nvSpPr>
          <p:spPr bwMode="auto">
            <a:xfrm>
              <a:off x="2761895" y="1828050"/>
              <a:ext cx="14" cy="109"/>
            </a:xfrm>
            <a:custGeom>
              <a:avLst/>
              <a:gdLst/>
              <a:ahLst/>
              <a:cxnLst/>
              <a:rect l="l" t="t" r="r" b="b"/>
              <a:pathLst>
                <a:path w="1" h="8" fill="norm" stroke="1"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73" name="Google Shape;6273;p63" hidden="0"/>
            <p:cNvSpPr/>
            <p:nvPr isPhoto="0" userDrawn="0"/>
          </p:nvSpPr>
          <p:spPr bwMode="auto">
            <a:xfrm>
              <a:off x="2761325" y="1829665"/>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74" name="Google Shape;6274;p63" hidden="0"/>
            <p:cNvSpPr/>
            <p:nvPr isPhoto="0" userDrawn="0"/>
          </p:nvSpPr>
          <p:spPr bwMode="auto">
            <a:xfrm>
              <a:off x="2732188" y="1878056"/>
              <a:ext cx="68" cy="14"/>
            </a:xfrm>
            <a:custGeom>
              <a:avLst/>
              <a:gdLst/>
              <a:ahLst/>
              <a:cxnLst/>
              <a:rect l="l" t="t" r="r" b="b"/>
              <a:pathLst>
                <a:path w="5"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75" name="Google Shape;6275;p63" hidden="0"/>
            <p:cNvSpPr/>
            <p:nvPr isPhoto="0" userDrawn="0"/>
          </p:nvSpPr>
          <p:spPr bwMode="auto">
            <a:xfrm>
              <a:off x="2761855" y="1828335"/>
              <a:ext cx="14" cy="109"/>
            </a:xfrm>
            <a:custGeom>
              <a:avLst/>
              <a:gdLst/>
              <a:ahLst/>
              <a:cxnLst/>
              <a:rect l="l" t="t" r="r" b="b"/>
              <a:pathLst>
                <a:path w="1" h="8" fill="norm" stroke="1"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76" name="Google Shape;6276;p63" hidden="0"/>
            <p:cNvSpPr/>
            <p:nvPr isPhoto="0" userDrawn="0"/>
          </p:nvSpPr>
          <p:spPr bwMode="auto">
            <a:xfrm>
              <a:off x="2761474" y="1829231"/>
              <a:ext cx="54" cy="109"/>
            </a:xfrm>
            <a:custGeom>
              <a:avLst/>
              <a:gdLst/>
              <a:ahLst/>
              <a:cxnLst/>
              <a:rect l="l" t="t" r="r" b="b"/>
              <a:pathLst>
                <a:path w="4" h="8" fill="norm" stroke="1"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77" name="Google Shape;6277;p63" hidden="0"/>
            <p:cNvSpPr/>
            <p:nvPr isPhoto="0" userDrawn="0"/>
          </p:nvSpPr>
          <p:spPr bwMode="auto">
            <a:xfrm>
              <a:off x="2761610" y="1828905"/>
              <a:ext cx="68" cy="109"/>
            </a:xfrm>
            <a:custGeom>
              <a:avLst/>
              <a:gdLst/>
              <a:ahLst/>
              <a:cxnLst/>
              <a:rect l="l" t="t" r="r" b="b"/>
              <a:pathLst>
                <a:path w="5" h="8" fill="norm" stroke="1"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78" name="Google Shape;6278;p63" hidden="0"/>
            <p:cNvSpPr/>
            <p:nvPr isPhoto="0" userDrawn="0"/>
          </p:nvSpPr>
          <p:spPr bwMode="auto">
            <a:xfrm>
              <a:off x="2761705" y="1828620"/>
              <a:ext cx="68" cy="109"/>
            </a:xfrm>
            <a:custGeom>
              <a:avLst/>
              <a:gdLst/>
              <a:ahLst/>
              <a:cxnLst/>
              <a:rect l="l" t="t" r="r" b="b"/>
              <a:pathLst>
                <a:path w="5" h="8" fill="norm" stroke="1"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79" name="Google Shape;6279;p63" hidden="0"/>
            <p:cNvSpPr/>
            <p:nvPr isPhoto="0" userDrawn="0"/>
          </p:nvSpPr>
          <p:spPr bwMode="auto">
            <a:xfrm>
              <a:off x="2732473" y="1877906"/>
              <a:ext cx="68" cy="14"/>
            </a:xfrm>
            <a:custGeom>
              <a:avLst/>
              <a:gdLst/>
              <a:ahLst/>
              <a:cxnLst/>
              <a:rect l="l" t="t" r="r" b="b"/>
              <a:pathLst>
                <a:path w="5" h="1" fill="norm" stroke="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80" name="Google Shape;6280;p63" hidden="0"/>
            <p:cNvSpPr/>
            <p:nvPr isPhoto="0" userDrawn="0"/>
          </p:nvSpPr>
          <p:spPr bwMode="auto">
            <a:xfrm>
              <a:off x="2731197" y="1878151"/>
              <a:ext cx="434" cy="394"/>
            </a:xfrm>
            <a:custGeom>
              <a:avLst/>
              <a:gdLst/>
              <a:ahLst/>
              <a:cxnLst/>
              <a:rect l="l" t="t" r="r" b="b"/>
              <a:pathLst>
                <a:path w="32" h="29" fill="norm" stroke="1"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81" name="Google Shape;6281;p63" hidden="0"/>
            <p:cNvSpPr/>
            <p:nvPr isPhoto="0" userDrawn="0"/>
          </p:nvSpPr>
          <p:spPr bwMode="auto">
            <a:xfrm>
              <a:off x="2755867" y="1836088"/>
              <a:ext cx="204" cy="14"/>
            </a:xfrm>
            <a:custGeom>
              <a:avLst/>
              <a:gdLst/>
              <a:ahLst/>
              <a:cxnLst/>
              <a:rect l="l" t="t" r="r" b="b"/>
              <a:pathLst>
                <a:path w="15" h="1" fill="norm" stroke="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82" name="Google Shape;6282;p63" hidden="0"/>
            <p:cNvSpPr/>
            <p:nvPr isPhoto="0" userDrawn="0"/>
          </p:nvSpPr>
          <p:spPr bwMode="auto">
            <a:xfrm>
              <a:off x="2730911" y="1878246"/>
              <a:ext cx="584" cy="625"/>
            </a:xfrm>
            <a:custGeom>
              <a:avLst/>
              <a:gdLst/>
              <a:ahLst/>
              <a:cxnLst/>
              <a:rect l="l" t="t" r="r" b="b"/>
              <a:pathLst>
                <a:path w="43" h="46" fill="norm" stroke="1"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83" name="Google Shape;6283;p63" hidden="0"/>
            <p:cNvSpPr/>
            <p:nvPr isPhoto="0" userDrawn="0"/>
          </p:nvSpPr>
          <p:spPr bwMode="auto">
            <a:xfrm>
              <a:off x="2705196" y="1828905"/>
              <a:ext cx="20163" cy="10197"/>
            </a:xfrm>
            <a:custGeom>
              <a:avLst/>
              <a:gdLst/>
              <a:ahLst/>
              <a:cxnLst/>
              <a:rect l="l" t="t" r="r" b="b"/>
              <a:pathLst>
                <a:path w="1485" h="751" fill="norm" stroke="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84" name="Google Shape;6284;p63" hidden="0"/>
            <p:cNvSpPr/>
            <p:nvPr isPhoto="0" userDrawn="0"/>
          </p:nvSpPr>
          <p:spPr bwMode="auto">
            <a:xfrm>
              <a:off x="2713179" y="1838314"/>
              <a:ext cx="489" cy="163"/>
            </a:xfrm>
            <a:custGeom>
              <a:avLst/>
              <a:gdLst/>
              <a:ahLst/>
              <a:cxnLst/>
              <a:rect l="l" t="t" r="r" b="b"/>
              <a:pathLst>
                <a:path w="36" h="12" fill="norm" stroke="1"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85" name="Google Shape;6285;p63" hidden="0"/>
            <p:cNvSpPr/>
            <p:nvPr isPhoto="0" userDrawn="0"/>
          </p:nvSpPr>
          <p:spPr bwMode="auto">
            <a:xfrm>
              <a:off x="2712039" y="1838178"/>
              <a:ext cx="489" cy="54"/>
            </a:xfrm>
            <a:custGeom>
              <a:avLst/>
              <a:gdLst/>
              <a:ahLst/>
              <a:cxnLst/>
              <a:rect l="l" t="t" r="r" b="b"/>
              <a:pathLst>
                <a:path w="36" h="4" fill="norm" stroke="1"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86" name="Google Shape;6286;p63" hidden="0"/>
            <p:cNvSpPr/>
            <p:nvPr isPhoto="0" userDrawn="0"/>
          </p:nvSpPr>
          <p:spPr bwMode="auto">
            <a:xfrm>
              <a:off x="2713804" y="1838504"/>
              <a:ext cx="489" cy="163"/>
            </a:xfrm>
            <a:custGeom>
              <a:avLst/>
              <a:gdLst/>
              <a:ahLst/>
              <a:cxnLst/>
              <a:rect l="l" t="t" r="r" b="b"/>
              <a:pathLst>
                <a:path w="36" h="12" fill="norm" stroke="1"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87" name="Google Shape;6287;p63" hidden="0"/>
            <p:cNvSpPr/>
            <p:nvPr isPhoto="0" userDrawn="0"/>
          </p:nvSpPr>
          <p:spPr bwMode="auto">
            <a:xfrm>
              <a:off x="2711523" y="1838178"/>
              <a:ext cx="394" cy="14"/>
            </a:xfrm>
            <a:custGeom>
              <a:avLst/>
              <a:gdLst/>
              <a:ahLst/>
              <a:cxnLst/>
              <a:rect l="l" t="t" r="r" b="b"/>
              <a:pathLst>
                <a:path w="29" h="1" fill="norm" stroke="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88" name="Google Shape;6288;p63" hidden="0"/>
            <p:cNvSpPr/>
            <p:nvPr isPhoto="0" userDrawn="0"/>
          </p:nvSpPr>
          <p:spPr bwMode="auto">
            <a:xfrm>
              <a:off x="2723403" y="1831851"/>
              <a:ext cx="394" cy="679"/>
            </a:xfrm>
            <a:custGeom>
              <a:avLst/>
              <a:gdLst/>
              <a:ahLst/>
              <a:cxnLst/>
              <a:rect l="l" t="t" r="r" b="b"/>
              <a:pathLst>
                <a:path w="29" h="50" fill="norm" stroke="1"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89" name="Google Shape;6289;p63" hidden="0"/>
            <p:cNvSpPr/>
            <p:nvPr isPhoto="0" userDrawn="0"/>
          </p:nvSpPr>
          <p:spPr bwMode="auto">
            <a:xfrm>
              <a:off x="2706051" y="1837079"/>
              <a:ext cx="2105" cy="638"/>
            </a:xfrm>
            <a:custGeom>
              <a:avLst/>
              <a:gdLst/>
              <a:ahLst/>
              <a:cxnLst/>
              <a:rect l="l" t="t" r="r" b="b"/>
              <a:pathLst>
                <a:path w="155" h="47" fill="norm" stroke="1"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90" name="Google Shape;6290;p63" hidden="0"/>
            <p:cNvSpPr/>
            <p:nvPr isPhoto="0" userDrawn="0"/>
          </p:nvSpPr>
          <p:spPr bwMode="auto">
            <a:xfrm>
              <a:off x="2710857" y="1838219"/>
              <a:ext cx="530" cy="109"/>
            </a:xfrm>
            <a:custGeom>
              <a:avLst/>
              <a:gdLst/>
              <a:ahLst/>
              <a:cxnLst/>
              <a:rect l="l" t="t" r="r" b="b"/>
              <a:pathLst>
                <a:path w="39" h="8" fill="norm" stroke="1"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91" name="Google Shape;6291;p63" hidden="0"/>
            <p:cNvSpPr/>
            <p:nvPr isPhoto="0" userDrawn="0"/>
          </p:nvSpPr>
          <p:spPr bwMode="auto">
            <a:xfrm>
              <a:off x="2712568" y="1838219"/>
              <a:ext cx="584" cy="109"/>
            </a:xfrm>
            <a:custGeom>
              <a:avLst/>
              <a:gdLst/>
              <a:ahLst/>
              <a:cxnLst/>
              <a:rect l="l" t="t" r="r" b="b"/>
              <a:pathLst>
                <a:path w="43" h="8" fill="norm" stroke="1"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92" name="Google Shape;6292;p63" hidden="0"/>
            <p:cNvSpPr/>
            <p:nvPr isPhoto="0" userDrawn="0"/>
          </p:nvSpPr>
          <p:spPr bwMode="auto">
            <a:xfrm>
              <a:off x="2798745" y="1868022"/>
              <a:ext cx="52056" cy="110847"/>
            </a:xfrm>
            <a:custGeom>
              <a:avLst/>
              <a:gdLst/>
              <a:ahLst/>
              <a:cxnLst/>
              <a:rect l="l" t="t" r="r" b="b"/>
              <a:pathLst>
                <a:path w="3834" h="8164" fill="norm" stroke="1"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93" name="Google Shape;6293;p63" hidden="0"/>
            <p:cNvSpPr/>
            <p:nvPr isPhoto="0" userDrawn="0"/>
          </p:nvSpPr>
          <p:spPr bwMode="auto">
            <a:xfrm>
              <a:off x="2799356" y="1936670"/>
              <a:ext cx="40800" cy="29477"/>
            </a:xfrm>
            <a:custGeom>
              <a:avLst/>
              <a:gdLst/>
              <a:ahLst/>
              <a:cxnLst/>
              <a:rect l="l" t="t" r="r" b="b"/>
              <a:pathLst>
                <a:path w="3005" h="2171" fill="norm" stroke="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94" name="Google Shape;6294;p63" hidden="0"/>
            <p:cNvSpPr/>
            <p:nvPr isPhoto="0" userDrawn="0"/>
          </p:nvSpPr>
          <p:spPr bwMode="auto">
            <a:xfrm>
              <a:off x="2816708" y="1965033"/>
              <a:ext cx="204" cy="163"/>
            </a:xfrm>
            <a:custGeom>
              <a:avLst/>
              <a:gdLst/>
              <a:ahLst/>
              <a:cxnLst/>
              <a:rect l="l" t="t" r="r" b="b"/>
              <a:pathLst>
                <a:path w="15" h="12" fill="norm" stroke="1"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95" name="Google Shape;6295;p63" hidden="0"/>
            <p:cNvSpPr/>
            <p:nvPr isPhoto="0" userDrawn="0"/>
          </p:nvSpPr>
          <p:spPr bwMode="auto">
            <a:xfrm>
              <a:off x="2815798" y="1965563"/>
              <a:ext cx="299" cy="149"/>
            </a:xfrm>
            <a:custGeom>
              <a:avLst/>
              <a:gdLst/>
              <a:ahLst/>
              <a:cxnLst/>
              <a:rect l="l" t="t" r="r" b="b"/>
              <a:pathLst>
                <a:path w="22" h="11" fill="norm" stroke="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96" name="Google Shape;6296;p63" hidden="0"/>
            <p:cNvSpPr/>
            <p:nvPr isPhoto="0" userDrawn="0"/>
          </p:nvSpPr>
          <p:spPr bwMode="auto">
            <a:xfrm>
              <a:off x="2817033" y="1964802"/>
              <a:ext cx="204" cy="149"/>
            </a:xfrm>
            <a:custGeom>
              <a:avLst/>
              <a:gdLst/>
              <a:ahLst/>
              <a:cxnLst/>
              <a:rect l="l" t="t" r="r" b="b"/>
              <a:pathLst>
                <a:path w="15" h="11" fill="norm" stroke="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97" name="Google Shape;6297;p63" hidden="0"/>
            <p:cNvSpPr/>
            <p:nvPr isPhoto="0" userDrawn="0"/>
          </p:nvSpPr>
          <p:spPr bwMode="auto">
            <a:xfrm>
              <a:off x="2815133" y="1965848"/>
              <a:ext cx="448" cy="204"/>
            </a:xfrm>
            <a:custGeom>
              <a:avLst/>
              <a:gdLst/>
              <a:ahLst/>
              <a:cxnLst/>
              <a:rect l="l" t="t" r="r" b="b"/>
              <a:pathLst>
                <a:path w="33" h="15" fill="norm" stroke="1"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98" name="Google Shape;6298;p63" hidden="0"/>
            <p:cNvSpPr/>
            <p:nvPr isPhoto="0" userDrawn="0"/>
          </p:nvSpPr>
          <p:spPr bwMode="auto">
            <a:xfrm>
              <a:off x="2816273" y="1965277"/>
              <a:ext cx="258" cy="149"/>
            </a:xfrm>
            <a:custGeom>
              <a:avLst/>
              <a:gdLst/>
              <a:ahLst/>
              <a:cxnLst/>
              <a:rect l="l" t="t" r="r" b="b"/>
              <a:pathLst>
                <a:path w="19" h="11" fill="norm" stroke="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99" name="Google Shape;6299;p63" hidden="0"/>
            <p:cNvSpPr/>
            <p:nvPr isPhoto="0" userDrawn="0"/>
          </p:nvSpPr>
          <p:spPr bwMode="auto">
            <a:xfrm>
              <a:off x="2818364" y="1963702"/>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00" name="Google Shape;6300;p63" hidden="0"/>
            <p:cNvSpPr/>
            <p:nvPr isPhoto="0" userDrawn="0"/>
          </p:nvSpPr>
          <p:spPr bwMode="auto">
            <a:xfrm>
              <a:off x="2838147" y="1943839"/>
              <a:ext cx="625" cy="1059"/>
            </a:xfrm>
            <a:custGeom>
              <a:avLst/>
              <a:gdLst/>
              <a:ahLst/>
              <a:cxnLst/>
              <a:rect l="l" t="t" r="r" b="b"/>
              <a:pathLst>
                <a:path w="46" h="78" fill="norm" stroke="1"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01" name="Google Shape;6301;p63" hidden="0"/>
            <p:cNvSpPr/>
            <p:nvPr isPhoto="0" userDrawn="0"/>
          </p:nvSpPr>
          <p:spPr bwMode="auto">
            <a:xfrm>
              <a:off x="2818364" y="1963702"/>
              <a:ext cx="14" cy="68"/>
            </a:xfrm>
            <a:custGeom>
              <a:avLst/>
              <a:gdLst/>
              <a:ahLst/>
              <a:cxnLst/>
              <a:rect l="l" t="t" r="r" b="b"/>
              <a:pathLst>
                <a:path w="1" h="5" fill="norm" stroke="1"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02" name="Google Shape;6302;p63" hidden="0"/>
            <p:cNvSpPr/>
            <p:nvPr isPhoto="0" userDrawn="0"/>
          </p:nvSpPr>
          <p:spPr bwMode="auto">
            <a:xfrm>
              <a:off x="2818364" y="1963702"/>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03" name="Google Shape;6303;p63" hidden="0"/>
            <p:cNvSpPr/>
            <p:nvPr isPhoto="0" userDrawn="0"/>
          </p:nvSpPr>
          <p:spPr bwMode="auto">
            <a:xfrm>
              <a:off x="2836096" y="1936710"/>
              <a:ext cx="2064" cy="7142"/>
            </a:xfrm>
            <a:custGeom>
              <a:avLst/>
              <a:gdLst/>
              <a:ahLst/>
              <a:cxnLst/>
              <a:rect l="l" t="t" r="r" b="b"/>
              <a:pathLst>
                <a:path w="152" h="526" fill="norm" stroke="1"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04" name="Google Shape;6304;p63" hidden="0"/>
            <p:cNvSpPr/>
            <p:nvPr isPhoto="0" userDrawn="0"/>
          </p:nvSpPr>
          <p:spPr bwMode="auto">
            <a:xfrm>
              <a:off x="2817373" y="1964612"/>
              <a:ext cx="149" cy="109"/>
            </a:xfrm>
            <a:custGeom>
              <a:avLst/>
              <a:gdLst/>
              <a:ahLst/>
              <a:cxnLst/>
              <a:rect l="l" t="t" r="r" b="b"/>
              <a:pathLst>
                <a:path w="11" h="8" fill="norm" stroke="1"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05" name="Google Shape;6305;p63" hidden="0"/>
            <p:cNvSpPr/>
            <p:nvPr isPhoto="0" userDrawn="0"/>
          </p:nvSpPr>
          <p:spPr bwMode="auto">
            <a:xfrm>
              <a:off x="2818364" y="1962616"/>
              <a:ext cx="543" cy="1005"/>
            </a:xfrm>
            <a:custGeom>
              <a:avLst/>
              <a:gdLst/>
              <a:ahLst/>
              <a:cxnLst/>
              <a:rect l="l" t="t" r="r" b="b"/>
              <a:pathLst>
                <a:path w="40" h="74" fill="norm" stroke="1"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06" name="Google Shape;6306;p63" hidden="0"/>
            <p:cNvSpPr/>
            <p:nvPr isPhoto="0" userDrawn="0"/>
          </p:nvSpPr>
          <p:spPr bwMode="auto">
            <a:xfrm>
              <a:off x="2818133" y="1963947"/>
              <a:ext cx="109" cy="109"/>
            </a:xfrm>
            <a:custGeom>
              <a:avLst/>
              <a:gdLst/>
              <a:ahLst/>
              <a:cxnLst/>
              <a:rect l="l" t="t" r="r" b="b"/>
              <a:pathLst>
                <a:path w="8" h="8" fill="norm" stroke="1"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07" name="Google Shape;6307;p63" hidden="0"/>
            <p:cNvSpPr/>
            <p:nvPr isPhoto="0" userDrawn="0"/>
          </p:nvSpPr>
          <p:spPr bwMode="auto">
            <a:xfrm>
              <a:off x="2817848" y="1964273"/>
              <a:ext cx="109" cy="109"/>
            </a:xfrm>
            <a:custGeom>
              <a:avLst/>
              <a:gdLst/>
              <a:ahLst/>
              <a:cxnLst/>
              <a:rect l="l" t="t" r="r" b="b"/>
              <a:pathLst>
                <a:path w="8" h="8" fill="norm" stroke="1"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08" name="Google Shape;6308;p63" hidden="0"/>
            <p:cNvSpPr/>
            <p:nvPr isPhoto="0" userDrawn="0"/>
          </p:nvSpPr>
          <p:spPr bwMode="auto">
            <a:xfrm>
              <a:off x="2817604" y="1964422"/>
              <a:ext cx="163" cy="109"/>
            </a:xfrm>
            <a:custGeom>
              <a:avLst/>
              <a:gdLst/>
              <a:ahLst/>
              <a:cxnLst/>
              <a:rect l="l" t="t" r="r" b="b"/>
              <a:pathLst>
                <a:path w="12" h="8" fill="norm" stroke="1"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09" name="Google Shape;6309;p63" hidden="0"/>
            <p:cNvSpPr/>
            <p:nvPr isPhoto="0" userDrawn="0"/>
          </p:nvSpPr>
          <p:spPr bwMode="auto">
            <a:xfrm>
              <a:off x="2817984" y="1964083"/>
              <a:ext cx="109" cy="109"/>
            </a:xfrm>
            <a:custGeom>
              <a:avLst/>
              <a:gdLst/>
              <a:ahLst/>
              <a:cxnLst/>
              <a:rect l="l" t="t" r="r" b="b"/>
              <a:pathLst>
                <a:path w="8" h="8" fill="norm" stroke="1"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10" name="Google Shape;6310;p63" hidden="0"/>
            <p:cNvSpPr/>
            <p:nvPr isPhoto="0" userDrawn="0"/>
          </p:nvSpPr>
          <p:spPr bwMode="auto">
            <a:xfrm>
              <a:off x="2818228" y="1963852"/>
              <a:ext cx="54" cy="109"/>
            </a:xfrm>
            <a:custGeom>
              <a:avLst/>
              <a:gdLst/>
              <a:ahLst/>
              <a:cxnLst/>
              <a:rect l="l" t="t" r="r" b="b"/>
              <a:pathLst>
                <a:path w="4" h="8" fill="norm" stroke="1"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11" name="Google Shape;6311;p63" hidden="0"/>
            <p:cNvSpPr/>
            <p:nvPr isPhoto="0" userDrawn="0"/>
          </p:nvSpPr>
          <p:spPr bwMode="auto">
            <a:xfrm>
              <a:off x="2818323" y="1963757"/>
              <a:ext cx="14" cy="109"/>
            </a:xfrm>
            <a:custGeom>
              <a:avLst/>
              <a:gdLst/>
              <a:ahLst/>
              <a:cxnLst/>
              <a:rect l="l" t="t" r="r" b="b"/>
              <a:pathLst>
                <a:path w="1" h="8" fill="norm" stroke="1"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12" name="Google Shape;6312;p63" hidden="0"/>
            <p:cNvSpPr/>
            <p:nvPr isPhoto="0" userDrawn="0"/>
          </p:nvSpPr>
          <p:spPr bwMode="auto">
            <a:xfrm>
              <a:off x="2784244" y="1875299"/>
              <a:ext cx="52436" cy="63936"/>
            </a:xfrm>
            <a:custGeom>
              <a:avLst/>
              <a:gdLst/>
              <a:ahLst/>
              <a:cxnLst/>
              <a:rect l="l" t="t" r="r" b="b"/>
              <a:pathLst>
                <a:path w="3862" h="4709" fill="norm" stroke="1"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13" name="Google Shape;6313;p63" hidden="0"/>
            <p:cNvSpPr/>
            <p:nvPr isPhoto="0" userDrawn="0"/>
          </p:nvSpPr>
          <p:spPr bwMode="auto">
            <a:xfrm>
              <a:off x="2786525" y="1885469"/>
              <a:ext cx="54" cy="204"/>
            </a:xfrm>
            <a:custGeom>
              <a:avLst/>
              <a:gdLst/>
              <a:ahLst/>
              <a:cxnLst/>
              <a:rect l="l" t="t" r="r" b="b"/>
              <a:pathLst>
                <a:path w="4" h="15" fill="norm" stroke="1"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14" name="Google Shape;6314;p63" hidden="0"/>
            <p:cNvSpPr/>
            <p:nvPr isPhoto="0" userDrawn="0"/>
          </p:nvSpPr>
          <p:spPr bwMode="auto">
            <a:xfrm>
              <a:off x="2788086" y="1882998"/>
              <a:ext cx="163" cy="204"/>
            </a:xfrm>
            <a:custGeom>
              <a:avLst/>
              <a:gdLst/>
              <a:ahLst/>
              <a:cxnLst/>
              <a:rect l="l" t="t" r="r" b="b"/>
              <a:pathLst>
                <a:path w="12" h="15" fill="norm" stroke="1"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15" name="Google Shape;6315;p63" hidden="0"/>
            <p:cNvSpPr/>
            <p:nvPr isPhoto="0" userDrawn="0"/>
          </p:nvSpPr>
          <p:spPr bwMode="auto">
            <a:xfrm>
              <a:off x="2785615" y="1887981"/>
              <a:ext cx="109" cy="163"/>
            </a:xfrm>
            <a:custGeom>
              <a:avLst/>
              <a:gdLst/>
              <a:ahLst/>
              <a:cxnLst/>
              <a:rect l="l" t="t" r="r" b="b"/>
              <a:pathLst>
                <a:path w="8" h="12" fill="norm" stroke="1"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16" name="Google Shape;6316;p63" hidden="0"/>
            <p:cNvSpPr/>
            <p:nvPr isPhoto="0" userDrawn="0"/>
          </p:nvSpPr>
          <p:spPr bwMode="auto">
            <a:xfrm>
              <a:off x="2788995" y="1881857"/>
              <a:ext cx="109" cy="149"/>
            </a:xfrm>
            <a:custGeom>
              <a:avLst/>
              <a:gdLst/>
              <a:ahLst/>
              <a:cxnLst/>
              <a:rect l="l" t="t" r="r" b="b"/>
              <a:pathLst>
                <a:path w="8" h="11" fill="norm" stroke="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17" name="Google Shape;6317;p63" hidden="0"/>
            <p:cNvSpPr/>
            <p:nvPr isPhoto="0" userDrawn="0"/>
          </p:nvSpPr>
          <p:spPr bwMode="auto">
            <a:xfrm>
              <a:off x="2788371" y="1882618"/>
              <a:ext cx="163" cy="149"/>
            </a:xfrm>
            <a:custGeom>
              <a:avLst/>
              <a:gdLst/>
              <a:ahLst/>
              <a:cxnLst/>
              <a:rect l="l" t="t" r="r" b="b"/>
              <a:pathLst>
                <a:path w="12" h="11" fill="norm" stroke="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18" name="Google Shape;6318;p63" hidden="0"/>
            <p:cNvSpPr/>
            <p:nvPr isPhoto="0" userDrawn="0"/>
          </p:nvSpPr>
          <p:spPr bwMode="auto">
            <a:xfrm>
              <a:off x="2786185" y="1886514"/>
              <a:ext cx="14" cy="149"/>
            </a:xfrm>
            <a:custGeom>
              <a:avLst/>
              <a:gdLst/>
              <a:ahLst/>
              <a:cxnLst/>
              <a:rect l="l" t="t" r="r" b="b"/>
              <a:pathLst>
                <a:path w="1" h="11" fill="norm" stroke="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19" name="Google Shape;6319;p63" hidden="0"/>
            <p:cNvSpPr/>
            <p:nvPr isPhoto="0" userDrawn="0"/>
          </p:nvSpPr>
          <p:spPr bwMode="auto">
            <a:xfrm>
              <a:off x="2786376" y="1885795"/>
              <a:ext cx="68" cy="163"/>
            </a:xfrm>
            <a:custGeom>
              <a:avLst/>
              <a:gdLst/>
              <a:ahLst/>
              <a:cxnLst/>
              <a:rect l="l" t="t" r="r" b="b"/>
              <a:pathLst>
                <a:path w="5" h="12" fill="norm" stroke="1"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20" name="Google Shape;6320;p63" hidden="0"/>
            <p:cNvSpPr/>
            <p:nvPr isPhoto="0" userDrawn="0"/>
          </p:nvSpPr>
          <p:spPr bwMode="auto">
            <a:xfrm>
              <a:off x="2786280" y="1886039"/>
              <a:ext cx="68" cy="149"/>
            </a:xfrm>
            <a:custGeom>
              <a:avLst/>
              <a:gdLst/>
              <a:ahLst/>
              <a:cxnLst/>
              <a:rect l="l" t="t" r="r" b="b"/>
              <a:pathLst>
                <a:path w="5" h="11" fill="norm" stroke="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21" name="Google Shape;6321;p63" hidden="0"/>
            <p:cNvSpPr/>
            <p:nvPr isPhoto="0" userDrawn="0"/>
          </p:nvSpPr>
          <p:spPr bwMode="auto">
            <a:xfrm>
              <a:off x="2787801" y="1883378"/>
              <a:ext cx="163" cy="204"/>
            </a:xfrm>
            <a:custGeom>
              <a:avLst/>
              <a:gdLst/>
              <a:ahLst/>
              <a:cxnLst/>
              <a:rect l="l" t="t" r="r" b="b"/>
              <a:pathLst>
                <a:path w="12" h="15" fill="norm" stroke="1"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22" name="Google Shape;6322;p63" hidden="0"/>
            <p:cNvSpPr/>
            <p:nvPr isPhoto="0" userDrawn="0"/>
          </p:nvSpPr>
          <p:spPr bwMode="auto">
            <a:xfrm>
              <a:off x="2788656" y="1882237"/>
              <a:ext cx="163" cy="149"/>
            </a:xfrm>
            <a:custGeom>
              <a:avLst/>
              <a:gdLst/>
              <a:ahLst/>
              <a:cxnLst/>
              <a:rect l="l" t="t" r="r" b="b"/>
              <a:pathLst>
                <a:path w="12" h="11" fill="norm" stroke="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23" name="Google Shape;6323;p63" hidden="0"/>
            <p:cNvSpPr/>
            <p:nvPr isPhoto="0" userDrawn="0"/>
          </p:nvSpPr>
          <p:spPr bwMode="auto">
            <a:xfrm>
              <a:off x="2786185" y="1886270"/>
              <a:ext cx="68" cy="163"/>
            </a:xfrm>
            <a:custGeom>
              <a:avLst/>
              <a:gdLst/>
              <a:ahLst/>
              <a:cxnLst/>
              <a:rect l="l" t="t" r="r" b="b"/>
              <a:pathLst>
                <a:path w="5" h="12" fill="norm" stroke="1"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24" name="Google Shape;6324;p63" hidden="0"/>
            <p:cNvSpPr/>
            <p:nvPr isPhoto="0" userDrawn="0"/>
          </p:nvSpPr>
          <p:spPr bwMode="auto">
            <a:xfrm>
              <a:off x="2785289" y="1888320"/>
              <a:ext cx="109" cy="109"/>
            </a:xfrm>
            <a:custGeom>
              <a:avLst/>
              <a:gdLst/>
              <a:ahLst/>
              <a:cxnLst/>
              <a:rect l="l" t="t" r="r" b="b"/>
              <a:pathLst>
                <a:path w="8" h="8" fill="norm" stroke="1"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25" name="Google Shape;6325;p63" hidden="0"/>
            <p:cNvSpPr/>
            <p:nvPr isPhoto="0" userDrawn="0"/>
          </p:nvSpPr>
          <p:spPr bwMode="auto">
            <a:xfrm>
              <a:off x="2786050" y="1887180"/>
              <a:ext cx="54" cy="149"/>
            </a:xfrm>
            <a:custGeom>
              <a:avLst/>
              <a:gdLst/>
              <a:ahLst/>
              <a:cxnLst/>
              <a:rect l="l" t="t" r="r" b="b"/>
              <a:pathLst>
                <a:path w="4" h="11" fill="norm" stroke="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26" name="Google Shape;6326;p63" hidden="0"/>
            <p:cNvSpPr/>
            <p:nvPr isPhoto="0" userDrawn="0"/>
          </p:nvSpPr>
          <p:spPr bwMode="auto">
            <a:xfrm>
              <a:off x="2785860" y="1887601"/>
              <a:ext cx="109" cy="163"/>
            </a:xfrm>
            <a:custGeom>
              <a:avLst/>
              <a:gdLst/>
              <a:ahLst/>
              <a:cxnLst/>
              <a:rect l="l" t="t" r="r" b="b"/>
              <a:pathLst>
                <a:path w="8" h="12" fill="norm" stroke="1"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27" name="Google Shape;6327;p63" hidden="0"/>
            <p:cNvSpPr/>
            <p:nvPr isPhoto="0" userDrawn="0"/>
          </p:nvSpPr>
          <p:spPr bwMode="auto">
            <a:xfrm>
              <a:off x="2787570" y="1883758"/>
              <a:ext cx="109" cy="204"/>
            </a:xfrm>
            <a:custGeom>
              <a:avLst/>
              <a:gdLst/>
              <a:ahLst/>
              <a:cxnLst/>
              <a:rect l="l" t="t" r="r" b="b"/>
              <a:pathLst>
                <a:path w="8" h="15" fill="norm" stroke="1"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28" name="Google Shape;6328;p63" hidden="0"/>
            <p:cNvSpPr/>
            <p:nvPr isPhoto="0" userDrawn="0"/>
          </p:nvSpPr>
          <p:spPr bwMode="auto">
            <a:xfrm>
              <a:off x="2789281" y="1881572"/>
              <a:ext cx="54" cy="109"/>
            </a:xfrm>
            <a:custGeom>
              <a:avLst/>
              <a:gdLst/>
              <a:ahLst/>
              <a:cxnLst/>
              <a:rect l="l" t="t" r="r" b="b"/>
              <a:pathLst>
                <a:path w="4" h="8" fill="norm" stroke="1"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29" name="Google Shape;6329;p63" hidden="0"/>
            <p:cNvSpPr/>
            <p:nvPr isPhoto="0" userDrawn="0"/>
          </p:nvSpPr>
          <p:spPr bwMode="auto">
            <a:xfrm>
              <a:off x="2787285" y="1884138"/>
              <a:ext cx="149" cy="149"/>
            </a:xfrm>
            <a:custGeom>
              <a:avLst/>
              <a:gdLst/>
              <a:ahLst/>
              <a:cxnLst/>
              <a:rect l="l" t="t" r="r" b="b"/>
              <a:pathLst>
                <a:path w="11" h="11" fill="norm" stroke="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30" name="Google Shape;6330;p63" hidden="0"/>
            <p:cNvSpPr/>
            <p:nvPr isPhoto="0" userDrawn="0"/>
          </p:nvSpPr>
          <p:spPr bwMode="auto">
            <a:xfrm>
              <a:off x="2787041" y="1884464"/>
              <a:ext cx="163" cy="204"/>
            </a:xfrm>
            <a:custGeom>
              <a:avLst/>
              <a:gdLst/>
              <a:ahLst/>
              <a:cxnLst/>
              <a:rect l="l" t="t" r="r" b="b"/>
              <a:pathLst>
                <a:path w="12" h="15" fill="norm" stroke="1"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31" name="Google Shape;6331;p63" hidden="0"/>
            <p:cNvSpPr/>
            <p:nvPr isPhoto="0" userDrawn="0"/>
          </p:nvSpPr>
          <p:spPr bwMode="auto">
            <a:xfrm>
              <a:off x="2786851" y="1884844"/>
              <a:ext cx="109" cy="163"/>
            </a:xfrm>
            <a:custGeom>
              <a:avLst/>
              <a:gdLst/>
              <a:ahLst/>
              <a:cxnLst/>
              <a:rect l="l" t="t" r="r" b="b"/>
              <a:pathLst>
                <a:path w="8" h="12" fill="norm" stroke="1"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32" name="Google Shape;6332;p63" hidden="0"/>
            <p:cNvSpPr/>
            <p:nvPr isPhoto="0" userDrawn="0"/>
          </p:nvSpPr>
          <p:spPr bwMode="auto">
            <a:xfrm>
              <a:off x="2786715" y="1885184"/>
              <a:ext cx="109" cy="149"/>
            </a:xfrm>
            <a:custGeom>
              <a:avLst/>
              <a:gdLst/>
              <a:ahLst/>
              <a:cxnLst/>
              <a:rect l="l" t="t" r="r" b="b"/>
              <a:pathLst>
                <a:path w="8" h="11" fill="norm" stroke="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33" name="Google Shape;6333;p63" hidden="0"/>
            <p:cNvSpPr/>
            <p:nvPr isPhoto="0" userDrawn="0"/>
          </p:nvSpPr>
          <p:spPr bwMode="auto">
            <a:xfrm>
              <a:off x="2836191" y="1932053"/>
              <a:ext cx="109" cy="530"/>
            </a:xfrm>
            <a:custGeom>
              <a:avLst/>
              <a:gdLst/>
              <a:ahLst/>
              <a:cxnLst/>
              <a:rect l="l" t="t" r="r" b="b"/>
              <a:pathLst>
                <a:path w="8" h="39" fill="norm" stroke="1"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34" name="Google Shape;6334;p63" hidden="0"/>
            <p:cNvSpPr/>
            <p:nvPr isPhoto="0" userDrawn="0"/>
          </p:nvSpPr>
          <p:spPr bwMode="auto">
            <a:xfrm>
              <a:off x="2836055" y="1932664"/>
              <a:ext cx="149" cy="2064"/>
            </a:xfrm>
            <a:custGeom>
              <a:avLst/>
              <a:gdLst/>
              <a:ahLst/>
              <a:cxnLst/>
              <a:rect l="l" t="t" r="r" b="b"/>
              <a:pathLst>
                <a:path w="11" h="152" fill="norm" stroke="1"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35" name="Google Shape;6335;p63" hidden="0"/>
            <p:cNvSpPr/>
            <p:nvPr isPhoto="0" userDrawn="0"/>
          </p:nvSpPr>
          <p:spPr bwMode="auto">
            <a:xfrm>
              <a:off x="2797075" y="1875245"/>
              <a:ext cx="14" cy="14"/>
            </a:xfrm>
            <a:custGeom>
              <a:avLst/>
              <a:gdLst/>
              <a:ahLst/>
              <a:cxnLst/>
              <a:rect l="l" t="t" r="r" b="b"/>
              <a:pathLst>
                <a:path w="1" h="1" fill="norm" stroke="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36" name="Google Shape;6336;p63" hidden="0"/>
            <p:cNvSpPr/>
            <p:nvPr isPhoto="0" userDrawn="0"/>
          </p:nvSpPr>
          <p:spPr bwMode="auto">
            <a:xfrm>
              <a:off x="2825316" y="1938231"/>
              <a:ext cx="339" cy="815"/>
            </a:xfrm>
            <a:custGeom>
              <a:avLst/>
              <a:gdLst/>
              <a:ahLst/>
              <a:cxnLst/>
              <a:rect l="l" t="t" r="r" b="b"/>
              <a:pathLst>
                <a:path w="25" h="60" fill="norm" stroke="1"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37" name="Google Shape;6337;p63" hidden="0"/>
            <p:cNvSpPr/>
            <p:nvPr isPhoto="0" userDrawn="0"/>
          </p:nvSpPr>
          <p:spPr bwMode="auto">
            <a:xfrm>
              <a:off x="2832009" y="1935380"/>
              <a:ext cx="353" cy="149"/>
            </a:xfrm>
            <a:custGeom>
              <a:avLst/>
              <a:gdLst/>
              <a:ahLst/>
              <a:cxnLst/>
              <a:rect l="l" t="t" r="r" b="b"/>
              <a:pathLst>
                <a:path w="26" h="11" fill="norm" stroke="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38" name="Google Shape;6338;p63" hidden="0"/>
            <p:cNvSpPr/>
            <p:nvPr isPhoto="0" userDrawn="0"/>
          </p:nvSpPr>
          <p:spPr bwMode="auto">
            <a:xfrm>
              <a:off x="2832960" y="1935570"/>
              <a:ext cx="353" cy="14"/>
            </a:xfrm>
            <a:custGeom>
              <a:avLst/>
              <a:gdLst/>
              <a:ahLst/>
              <a:cxnLst/>
              <a:rect l="l" t="t" r="r" b="b"/>
              <a:pathLst>
                <a:path w="26" h="1" fill="norm" stroke="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39" name="Google Shape;6339;p63" hidden="0"/>
            <p:cNvSpPr/>
            <p:nvPr isPhoto="0" userDrawn="0"/>
          </p:nvSpPr>
          <p:spPr bwMode="auto">
            <a:xfrm>
              <a:off x="2824881" y="1938516"/>
              <a:ext cx="394" cy="625"/>
            </a:xfrm>
            <a:custGeom>
              <a:avLst/>
              <a:gdLst/>
              <a:ahLst/>
              <a:cxnLst/>
              <a:rect l="l" t="t" r="r" b="b"/>
              <a:pathLst>
                <a:path w="29" h="46" fill="norm" stroke="1"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40" name="Google Shape;6340;p63" hidden="0"/>
            <p:cNvSpPr/>
            <p:nvPr isPhoto="0" userDrawn="0"/>
          </p:nvSpPr>
          <p:spPr bwMode="auto">
            <a:xfrm>
              <a:off x="2835865" y="1934714"/>
              <a:ext cx="149" cy="109"/>
            </a:xfrm>
            <a:custGeom>
              <a:avLst/>
              <a:gdLst/>
              <a:ahLst/>
              <a:cxnLst/>
              <a:rect l="l" t="t" r="r" b="b"/>
              <a:pathLst>
                <a:path w="11" h="8" fill="norm" stroke="1"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41" name="Google Shape;6341;p63" hidden="0"/>
            <p:cNvSpPr/>
            <p:nvPr isPhoto="0" userDrawn="0"/>
          </p:nvSpPr>
          <p:spPr bwMode="auto">
            <a:xfrm>
              <a:off x="2833489" y="1935570"/>
              <a:ext cx="339" cy="14"/>
            </a:xfrm>
            <a:custGeom>
              <a:avLst/>
              <a:gdLst/>
              <a:ahLst/>
              <a:cxnLst/>
              <a:rect l="l" t="t" r="r" b="b"/>
              <a:pathLst>
                <a:path w="25" h="1" fill="norm" stroke="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42" name="Google Shape;6342;p63" hidden="0"/>
            <p:cNvSpPr/>
            <p:nvPr isPhoto="0" userDrawn="0"/>
          </p:nvSpPr>
          <p:spPr bwMode="auto">
            <a:xfrm>
              <a:off x="2832444" y="1935516"/>
              <a:ext cx="339" cy="68"/>
            </a:xfrm>
            <a:custGeom>
              <a:avLst/>
              <a:gdLst/>
              <a:ahLst/>
              <a:cxnLst/>
              <a:rect l="l" t="t" r="r" b="b"/>
              <a:pathLst>
                <a:path w="25" h="5" fill="norm" stroke="1"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43" name="Google Shape;6343;p63" hidden="0"/>
            <p:cNvSpPr/>
            <p:nvPr isPhoto="0" userDrawn="0"/>
          </p:nvSpPr>
          <p:spPr bwMode="auto">
            <a:xfrm>
              <a:off x="2834671" y="1935229"/>
              <a:ext cx="353" cy="163"/>
            </a:xfrm>
            <a:custGeom>
              <a:avLst/>
              <a:gdLst/>
              <a:ahLst/>
              <a:cxnLst/>
              <a:rect l="l" t="t" r="r" b="b"/>
              <a:pathLst>
                <a:path w="26" h="12" fill="norm" stroke="1"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44" name="Google Shape;6344;p63" hidden="0"/>
            <p:cNvSpPr/>
            <p:nvPr isPhoto="0" userDrawn="0"/>
          </p:nvSpPr>
          <p:spPr bwMode="auto">
            <a:xfrm>
              <a:off x="2834060" y="1935421"/>
              <a:ext cx="339" cy="109"/>
            </a:xfrm>
            <a:custGeom>
              <a:avLst/>
              <a:gdLst/>
              <a:ahLst/>
              <a:cxnLst/>
              <a:rect l="l" t="t" r="r" b="b"/>
              <a:pathLst>
                <a:path w="25" h="8" fill="norm" stroke="1"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45" name="Google Shape;6345;p63" hidden="0"/>
            <p:cNvSpPr/>
            <p:nvPr isPhoto="0" userDrawn="0"/>
          </p:nvSpPr>
          <p:spPr bwMode="auto">
            <a:xfrm>
              <a:off x="2835241" y="1934944"/>
              <a:ext cx="353" cy="204"/>
            </a:xfrm>
            <a:custGeom>
              <a:avLst/>
              <a:gdLst/>
              <a:ahLst/>
              <a:cxnLst/>
              <a:rect l="l" t="t" r="r" b="b"/>
              <a:pathLst>
                <a:path w="26" h="15" fill="norm" stroke="1"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46" name="Google Shape;6346;p63" hidden="0"/>
            <p:cNvSpPr/>
            <p:nvPr isPhoto="0" userDrawn="0"/>
          </p:nvSpPr>
          <p:spPr bwMode="auto">
            <a:xfrm>
              <a:off x="2836055" y="1934714"/>
              <a:ext cx="14" cy="14"/>
            </a:xfrm>
            <a:custGeom>
              <a:avLst/>
              <a:gdLst/>
              <a:ahLst/>
              <a:cxnLst/>
              <a:rect l="l" t="t" r="r" b="b"/>
              <a:pathLst>
                <a:path w="1" h="1" fill="norm" stroke="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47" name="Google Shape;6347;p63" hidden="0"/>
            <p:cNvSpPr/>
            <p:nvPr isPhoto="0" userDrawn="0"/>
          </p:nvSpPr>
          <p:spPr bwMode="auto">
            <a:xfrm>
              <a:off x="2764461" y="1889977"/>
              <a:ext cx="57148" cy="110439"/>
            </a:xfrm>
            <a:custGeom>
              <a:avLst/>
              <a:gdLst/>
              <a:ahLst/>
              <a:cxnLst/>
              <a:rect l="l" t="t" r="r" b="b"/>
              <a:pathLst>
                <a:path w="4209" h="8134" fill="norm" stroke="1"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48" name="Google Shape;6348;p63" hidden="0"/>
            <p:cNvSpPr/>
            <p:nvPr isPhoto="0" userDrawn="0"/>
          </p:nvSpPr>
          <p:spPr bwMode="auto">
            <a:xfrm>
              <a:off x="2774359" y="1962182"/>
              <a:ext cx="149" cy="258"/>
            </a:xfrm>
            <a:custGeom>
              <a:avLst/>
              <a:gdLst/>
              <a:ahLst/>
              <a:cxnLst/>
              <a:rect l="l" t="t" r="r" b="b"/>
              <a:pathLst>
                <a:path w="11" h="19" fill="norm" stroke="1"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49" name="Google Shape;6349;p63" hidden="0"/>
            <p:cNvSpPr/>
            <p:nvPr isPhoto="0" userDrawn="0"/>
          </p:nvSpPr>
          <p:spPr bwMode="auto">
            <a:xfrm>
              <a:off x="2774115" y="1962657"/>
              <a:ext cx="109" cy="204"/>
            </a:xfrm>
            <a:custGeom>
              <a:avLst/>
              <a:gdLst/>
              <a:ahLst/>
              <a:cxnLst/>
              <a:rect l="l" t="t" r="r" b="b"/>
              <a:pathLst>
                <a:path w="8" h="15" fill="norm" stroke="1"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50" name="Google Shape;6350;p63" hidden="0"/>
            <p:cNvSpPr/>
            <p:nvPr isPhoto="0" userDrawn="0"/>
          </p:nvSpPr>
          <p:spPr bwMode="auto">
            <a:xfrm>
              <a:off x="2774590" y="1961761"/>
              <a:ext cx="163" cy="204"/>
            </a:xfrm>
            <a:custGeom>
              <a:avLst/>
              <a:gdLst/>
              <a:ahLst/>
              <a:cxnLst/>
              <a:rect l="l" t="t" r="r" b="b"/>
              <a:pathLst>
                <a:path w="12" h="15" fill="norm" stroke="1"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51" name="Google Shape;6351;p63" hidden="0"/>
            <p:cNvSpPr/>
            <p:nvPr isPhoto="0" userDrawn="0"/>
          </p:nvSpPr>
          <p:spPr bwMode="auto">
            <a:xfrm>
              <a:off x="2775595" y="1959521"/>
              <a:ext cx="109" cy="258"/>
            </a:xfrm>
            <a:custGeom>
              <a:avLst/>
              <a:gdLst/>
              <a:ahLst/>
              <a:cxnLst/>
              <a:rect l="l" t="t" r="r" b="b"/>
              <a:pathLst>
                <a:path w="8" h="19" fill="norm" stroke="1"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52" name="Google Shape;6352;p63" hidden="0"/>
            <p:cNvSpPr/>
            <p:nvPr isPhoto="0" userDrawn="0"/>
          </p:nvSpPr>
          <p:spPr bwMode="auto">
            <a:xfrm>
              <a:off x="2775310" y="1960145"/>
              <a:ext cx="149" cy="394"/>
            </a:xfrm>
            <a:custGeom>
              <a:avLst/>
              <a:gdLst/>
              <a:ahLst/>
              <a:cxnLst/>
              <a:rect l="l" t="t" r="r" b="b"/>
              <a:pathLst>
                <a:path w="11" h="29" fill="norm" stroke="1"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53" name="Google Shape;6353;p63" hidden="0"/>
            <p:cNvSpPr/>
            <p:nvPr isPhoto="0" userDrawn="0"/>
          </p:nvSpPr>
          <p:spPr bwMode="auto">
            <a:xfrm>
              <a:off x="2775065" y="1960756"/>
              <a:ext cx="109" cy="258"/>
            </a:xfrm>
            <a:custGeom>
              <a:avLst/>
              <a:gdLst/>
              <a:ahLst/>
              <a:cxnLst/>
              <a:rect l="l" t="t" r="r" b="b"/>
              <a:pathLst>
                <a:path w="8" h="19" fill="norm" stroke="1"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54" name="Google Shape;6354;p63" hidden="0"/>
            <p:cNvSpPr/>
            <p:nvPr isPhoto="0" userDrawn="0"/>
          </p:nvSpPr>
          <p:spPr bwMode="auto">
            <a:xfrm>
              <a:off x="2774835" y="1961286"/>
              <a:ext cx="149" cy="244"/>
            </a:xfrm>
            <a:custGeom>
              <a:avLst/>
              <a:gdLst/>
              <a:ahLst/>
              <a:cxnLst/>
              <a:rect l="l" t="t" r="r" b="b"/>
              <a:pathLst>
                <a:path w="11" h="18" fill="norm" stroke="1"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55" name="Google Shape;6355;p63" hidden="0"/>
            <p:cNvSpPr/>
            <p:nvPr isPhoto="0" userDrawn="0"/>
          </p:nvSpPr>
          <p:spPr bwMode="auto">
            <a:xfrm>
              <a:off x="2773884" y="1963091"/>
              <a:ext cx="109" cy="204"/>
            </a:xfrm>
            <a:custGeom>
              <a:avLst/>
              <a:gdLst/>
              <a:ahLst/>
              <a:cxnLst/>
              <a:rect l="l" t="t" r="r" b="b"/>
              <a:pathLst>
                <a:path w="8" h="15" fill="norm" stroke="1"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56" name="Google Shape;6356;p63" hidden="0"/>
            <p:cNvSpPr/>
            <p:nvPr isPhoto="0" userDrawn="0"/>
          </p:nvSpPr>
          <p:spPr bwMode="auto">
            <a:xfrm>
              <a:off x="2772268" y="1965087"/>
              <a:ext cx="149" cy="109"/>
            </a:xfrm>
            <a:custGeom>
              <a:avLst/>
              <a:gdLst/>
              <a:ahLst/>
              <a:cxnLst/>
              <a:rect l="l" t="t" r="r" b="b"/>
              <a:pathLst>
                <a:path w="11" h="8" fill="norm" stroke="1"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57" name="Google Shape;6357;p63" hidden="0"/>
            <p:cNvSpPr/>
            <p:nvPr isPhoto="0" userDrawn="0"/>
          </p:nvSpPr>
          <p:spPr bwMode="auto">
            <a:xfrm>
              <a:off x="2772839" y="1964517"/>
              <a:ext cx="109" cy="149"/>
            </a:xfrm>
            <a:custGeom>
              <a:avLst/>
              <a:gdLst/>
              <a:ahLst/>
              <a:cxnLst/>
              <a:rect l="l" t="t" r="r" b="b"/>
              <a:pathLst>
                <a:path w="8" h="11" fill="norm" stroke="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58" name="Google Shape;6358;p63" hidden="0"/>
            <p:cNvSpPr/>
            <p:nvPr isPhoto="0" userDrawn="0"/>
          </p:nvSpPr>
          <p:spPr bwMode="auto">
            <a:xfrm>
              <a:off x="2771983" y="1965318"/>
              <a:ext cx="149" cy="68"/>
            </a:xfrm>
            <a:custGeom>
              <a:avLst/>
              <a:gdLst/>
              <a:ahLst/>
              <a:cxnLst/>
              <a:rect l="l" t="t" r="r" b="b"/>
              <a:pathLst>
                <a:path w="11" h="5" fill="norm" stroke="1"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59" name="Google Shape;6359;p63" hidden="0"/>
            <p:cNvSpPr/>
            <p:nvPr isPhoto="0" userDrawn="0"/>
          </p:nvSpPr>
          <p:spPr bwMode="auto">
            <a:xfrm>
              <a:off x="2773599" y="1963512"/>
              <a:ext cx="149" cy="204"/>
            </a:xfrm>
            <a:custGeom>
              <a:avLst/>
              <a:gdLst/>
              <a:ahLst/>
              <a:cxnLst/>
              <a:rect l="l" t="t" r="r" b="b"/>
              <a:pathLst>
                <a:path w="11" h="15" fill="norm" stroke="1"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60" name="Google Shape;6360;p63" hidden="0"/>
            <p:cNvSpPr/>
            <p:nvPr isPhoto="0" userDrawn="0"/>
          </p:nvSpPr>
          <p:spPr bwMode="auto">
            <a:xfrm>
              <a:off x="2773070" y="1964178"/>
              <a:ext cx="163" cy="204"/>
            </a:xfrm>
            <a:custGeom>
              <a:avLst/>
              <a:gdLst/>
              <a:ahLst/>
              <a:cxnLst/>
              <a:rect l="l" t="t" r="r" b="b"/>
              <a:pathLst>
                <a:path w="12" h="15" fill="norm" stroke="1"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61" name="Google Shape;6361;p63" hidden="0"/>
            <p:cNvSpPr/>
            <p:nvPr isPhoto="0" userDrawn="0"/>
          </p:nvSpPr>
          <p:spPr bwMode="auto">
            <a:xfrm>
              <a:off x="2773355" y="1963852"/>
              <a:ext cx="109" cy="204"/>
            </a:xfrm>
            <a:custGeom>
              <a:avLst/>
              <a:gdLst/>
              <a:ahLst/>
              <a:cxnLst/>
              <a:rect l="l" t="t" r="r" b="b"/>
              <a:pathLst>
                <a:path w="8" h="15" fill="norm" stroke="1"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62" name="Google Shape;6362;p63" hidden="0"/>
            <p:cNvSpPr/>
            <p:nvPr isPhoto="0" userDrawn="0"/>
          </p:nvSpPr>
          <p:spPr bwMode="auto">
            <a:xfrm>
              <a:off x="2776776" y="1956384"/>
              <a:ext cx="68" cy="299"/>
            </a:xfrm>
            <a:custGeom>
              <a:avLst/>
              <a:gdLst/>
              <a:ahLst/>
              <a:cxnLst/>
              <a:rect l="l" t="t" r="r" b="b"/>
              <a:pathLst>
                <a:path w="5" h="22" fill="norm" stroke="1"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63" name="Google Shape;6363;p63" hidden="0"/>
            <p:cNvSpPr/>
            <p:nvPr isPhoto="0" userDrawn="0"/>
          </p:nvSpPr>
          <p:spPr bwMode="auto">
            <a:xfrm>
              <a:off x="2777496" y="1954062"/>
              <a:ext cx="109" cy="204"/>
            </a:xfrm>
            <a:custGeom>
              <a:avLst/>
              <a:gdLst/>
              <a:ahLst/>
              <a:cxnLst/>
              <a:rect l="l" t="t" r="r" b="b"/>
              <a:pathLst>
                <a:path w="8" h="15" fill="norm" stroke="1"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64" name="Google Shape;6364;p63" hidden="0"/>
            <p:cNvSpPr/>
            <p:nvPr isPhoto="0" userDrawn="0"/>
          </p:nvSpPr>
          <p:spPr bwMode="auto">
            <a:xfrm>
              <a:off x="2777632" y="1953628"/>
              <a:ext cx="68" cy="204"/>
            </a:xfrm>
            <a:custGeom>
              <a:avLst/>
              <a:gdLst/>
              <a:ahLst/>
              <a:cxnLst/>
              <a:rect l="l" t="t" r="r" b="b"/>
              <a:pathLst>
                <a:path w="5" h="15" fill="norm" stroke="1"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65" name="Google Shape;6365;p63" hidden="0"/>
            <p:cNvSpPr/>
            <p:nvPr isPhoto="0" userDrawn="0"/>
          </p:nvSpPr>
          <p:spPr bwMode="auto">
            <a:xfrm>
              <a:off x="2776926" y="1955909"/>
              <a:ext cx="109" cy="258"/>
            </a:xfrm>
            <a:custGeom>
              <a:avLst/>
              <a:gdLst/>
              <a:ahLst/>
              <a:cxnLst/>
              <a:rect l="l" t="t" r="r" b="b"/>
              <a:pathLst>
                <a:path w="8" h="19" fill="norm" stroke="1"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66" name="Google Shape;6366;p63" hidden="0"/>
            <p:cNvSpPr/>
            <p:nvPr isPhoto="0" userDrawn="0"/>
          </p:nvSpPr>
          <p:spPr bwMode="auto">
            <a:xfrm>
              <a:off x="2777251" y="1954959"/>
              <a:ext cx="68" cy="204"/>
            </a:xfrm>
            <a:custGeom>
              <a:avLst/>
              <a:gdLst/>
              <a:ahLst/>
              <a:cxnLst/>
              <a:rect l="l" t="t" r="r" b="b"/>
              <a:pathLst>
                <a:path w="5" h="15" fill="norm" stroke="1"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67" name="Google Shape;6367;p63" hidden="0"/>
            <p:cNvSpPr/>
            <p:nvPr isPhoto="0" userDrawn="0"/>
          </p:nvSpPr>
          <p:spPr bwMode="auto">
            <a:xfrm>
              <a:off x="2777781" y="1953248"/>
              <a:ext cx="14" cy="109"/>
            </a:xfrm>
            <a:custGeom>
              <a:avLst/>
              <a:gdLst/>
              <a:ahLst/>
              <a:cxnLst/>
              <a:rect l="l" t="t" r="r" b="b"/>
              <a:pathLst>
                <a:path w="1" h="8" fill="norm" stroke="1"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68" name="Google Shape;6368;p63" hidden="0"/>
            <p:cNvSpPr/>
            <p:nvPr isPhoto="0" userDrawn="0"/>
          </p:nvSpPr>
          <p:spPr bwMode="auto">
            <a:xfrm>
              <a:off x="2777061" y="1955434"/>
              <a:ext cx="109" cy="258"/>
            </a:xfrm>
            <a:custGeom>
              <a:avLst/>
              <a:gdLst/>
              <a:ahLst/>
              <a:cxnLst/>
              <a:rect l="l" t="t" r="r" b="b"/>
              <a:pathLst>
                <a:path w="8" h="19" fill="norm" stroke="1"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69" name="Google Shape;6369;p63" hidden="0"/>
            <p:cNvSpPr/>
            <p:nvPr isPhoto="0" userDrawn="0"/>
          </p:nvSpPr>
          <p:spPr bwMode="auto">
            <a:xfrm>
              <a:off x="2776586" y="1956914"/>
              <a:ext cx="109" cy="244"/>
            </a:xfrm>
            <a:custGeom>
              <a:avLst/>
              <a:gdLst/>
              <a:ahLst/>
              <a:cxnLst/>
              <a:rect l="l" t="t" r="r" b="b"/>
              <a:pathLst>
                <a:path w="8" h="18" fill="norm" stroke="1"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70" name="Google Shape;6370;p63" hidden="0"/>
            <p:cNvSpPr/>
            <p:nvPr isPhoto="0" userDrawn="0"/>
          </p:nvSpPr>
          <p:spPr bwMode="auto">
            <a:xfrm>
              <a:off x="2776206" y="1957959"/>
              <a:ext cx="109" cy="244"/>
            </a:xfrm>
            <a:custGeom>
              <a:avLst/>
              <a:gdLst/>
              <a:ahLst/>
              <a:cxnLst/>
              <a:rect l="l" t="t" r="r" b="b"/>
              <a:pathLst>
                <a:path w="8" h="18" fill="norm" stroke="1"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71" name="Google Shape;6371;p63" hidden="0"/>
            <p:cNvSpPr/>
            <p:nvPr isPhoto="0" userDrawn="0"/>
          </p:nvSpPr>
          <p:spPr bwMode="auto">
            <a:xfrm>
              <a:off x="2776016" y="1958474"/>
              <a:ext cx="109" cy="258"/>
            </a:xfrm>
            <a:custGeom>
              <a:avLst/>
              <a:gdLst/>
              <a:ahLst/>
              <a:cxnLst/>
              <a:rect l="l" t="t" r="r" b="b"/>
              <a:pathLst>
                <a:path w="8" h="19" fill="norm" stroke="1"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72" name="Google Shape;6372;p63" hidden="0"/>
            <p:cNvSpPr/>
            <p:nvPr isPhoto="0" userDrawn="0"/>
          </p:nvSpPr>
          <p:spPr bwMode="auto">
            <a:xfrm>
              <a:off x="2776396" y="1957430"/>
              <a:ext cx="109" cy="258"/>
            </a:xfrm>
            <a:custGeom>
              <a:avLst/>
              <a:gdLst/>
              <a:ahLst/>
              <a:cxnLst/>
              <a:rect l="l" t="t" r="r" b="b"/>
              <a:pathLst>
                <a:path w="8" h="19" fill="norm" stroke="1"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73" name="Google Shape;6373;p63" hidden="0"/>
            <p:cNvSpPr/>
            <p:nvPr isPhoto="0" userDrawn="0"/>
          </p:nvSpPr>
          <p:spPr bwMode="auto">
            <a:xfrm>
              <a:off x="2777401" y="1954483"/>
              <a:ext cx="54" cy="258"/>
            </a:xfrm>
            <a:custGeom>
              <a:avLst/>
              <a:gdLst/>
              <a:ahLst/>
              <a:cxnLst/>
              <a:rect l="l" t="t" r="r" b="b"/>
              <a:pathLst>
                <a:path w="4" h="19" fill="norm" stroke="1"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74" name="Google Shape;6374;p63" hidden="0"/>
            <p:cNvSpPr/>
            <p:nvPr isPhoto="0" userDrawn="0"/>
          </p:nvSpPr>
          <p:spPr bwMode="auto">
            <a:xfrm>
              <a:off x="2772554" y="1964802"/>
              <a:ext cx="149" cy="149"/>
            </a:xfrm>
            <a:custGeom>
              <a:avLst/>
              <a:gdLst/>
              <a:ahLst/>
              <a:cxnLst/>
              <a:rect l="l" t="t" r="r" b="b"/>
              <a:pathLst>
                <a:path w="11" h="11" fill="norm" stroke="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75" name="Google Shape;6375;p63" hidden="0"/>
            <p:cNvSpPr/>
            <p:nvPr isPhoto="0" userDrawn="0"/>
          </p:nvSpPr>
          <p:spPr bwMode="auto">
            <a:xfrm>
              <a:off x="2775826" y="1959005"/>
              <a:ext cx="109" cy="244"/>
            </a:xfrm>
            <a:custGeom>
              <a:avLst/>
              <a:gdLst/>
              <a:ahLst/>
              <a:cxnLst/>
              <a:rect l="l" t="t" r="r" b="b"/>
              <a:pathLst>
                <a:path w="8" h="18" fill="norm" stroke="1"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76" name="Google Shape;6376;p63" hidden="0"/>
            <p:cNvSpPr/>
            <p:nvPr isPhoto="0" userDrawn="0"/>
          </p:nvSpPr>
          <p:spPr bwMode="auto">
            <a:xfrm>
              <a:off x="2771698" y="1965508"/>
              <a:ext cx="109" cy="68"/>
            </a:xfrm>
            <a:custGeom>
              <a:avLst/>
              <a:gdLst/>
              <a:ahLst/>
              <a:cxnLst/>
              <a:rect l="l" t="t" r="r" b="b"/>
              <a:pathLst>
                <a:path w="8" h="5" fill="norm" stroke="1"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77" name="Google Shape;6377;p63" hidden="0"/>
            <p:cNvSpPr/>
            <p:nvPr isPhoto="0" userDrawn="0"/>
          </p:nvSpPr>
          <p:spPr bwMode="auto">
            <a:xfrm>
              <a:off x="2800401" y="1951917"/>
              <a:ext cx="68" cy="68"/>
            </a:xfrm>
            <a:custGeom>
              <a:avLst/>
              <a:gdLst/>
              <a:ahLst/>
              <a:cxnLst/>
              <a:rect l="l" t="t" r="r" b="b"/>
              <a:pathLst>
                <a:path w="5" h="5" fill="norm" stroke="1"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78" name="Google Shape;6378;p63" hidden="0"/>
            <p:cNvSpPr/>
            <p:nvPr isPhoto="0" userDrawn="0"/>
          </p:nvSpPr>
          <p:spPr bwMode="auto">
            <a:xfrm>
              <a:off x="2800591" y="1952582"/>
              <a:ext cx="14" cy="109"/>
            </a:xfrm>
            <a:custGeom>
              <a:avLst/>
              <a:gdLst/>
              <a:ahLst/>
              <a:cxnLst/>
              <a:rect l="l" t="t" r="r" b="b"/>
              <a:pathLst>
                <a:path w="1" h="8" fill="norm" stroke="1"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79" name="Google Shape;6379;p63" hidden="0"/>
            <p:cNvSpPr/>
            <p:nvPr isPhoto="0" userDrawn="0"/>
          </p:nvSpPr>
          <p:spPr bwMode="auto">
            <a:xfrm>
              <a:off x="2800591" y="1953017"/>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80" name="Google Shape;6380;p63" hidden="0"/>
            <p:cNvSpPr/>
            <p:nvPr isPhoto="0" userDrawn="0"/>
          </p:nvSpPr>
          <p:spPr bwMode="auto">
            <a:xfrm>
              <a:off x="2820930" y="1936276"/>
              <a:ext cx="109" cy="109"/>
            </a:xfrm>
            <a:custGeom>
              <a:avLst/>
              <a:gdLst/>
              <a:ahLst/>
              <a:cxnLst/>
              <a:rect l="l" t="t" r="r" b="b"/>
              <a:pathLst>
                <a:path w="8" h="8" fill="norm" stroke="1"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81" name="Google Shape;6381;p63" hidden="0"/>
            <p:cNvSpPr/>
            <p:nvPr isPhoto="0" userDrawn="0"/>
          </p:nvSpPr>
          <p:spPr bwMode="auto">
            <a:xfrm>
              <a:off x="2800550" y="195229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82" name="Google Shape;6382;p63" hidden="0"/>
            <p:cNvSpPr/>
            <p:nvPr isPhoto="0" userDrawn="0"/>
          </p:nvSpPr>
          <p:spPr bwMode="auto">
            <a:xfrm>
              <a:off x="2783293" y="1890642"/>
              <a:ext cx="54" cy="68"/>
            </a:xfrm>
            <a:custGeom>
              <a:avLst/>
              <a:gdLst/>
              <a:ahLst/>
              <a:cxnLst/>
              <a:rect l="l" t="t" r="r" b="b"/>
              <a:pathLst>
                <a:path w="4" h="5" fill="norm" stroke="1"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83" name="Google Shape;6383;p63" hidden="0"/>
            <p:cNvSpPr/>
            <p:nvPr isPhoto="0" userDrawn="0"/>
          </p:nvSpPr>
          <p:spPr bwMode="auto">
            <a:xfrm>
              <a:off x="2821609" y="1933425"/>
              <a:ext cx="0" cy="109"/>
            </a:xfrm>
            <a:custGeom>
              <a:avLst/>
              <a:gdLst/>
              <a:ahLst/>
              <a:cxnLst/>
              <a:rect l="l" t="t" r="r" b="b"/>
              <a:pathLst>
                <a:path w="0" h="8" fill="norm" stroke="1"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84" name="Google Shape;6384;p63" hidden="0"/>
            <p:cNvSpPr/>
            <p:nvPr isPhoto="0" userDrawn="0"/>
          </p:nvSpPr>
          <p:spPr bwMode="auto">
            <a:xfrm>
              <a:off x="2821555" y="1932854"/>
              <a:ext cx="14" cy="163"/>
            </a:xfrm>
            <a:custGeom>
              <a:avLst/>
              <a:gdLst/>
              <a:ahLst/>
              <a:cxnLst/>
              <a:rect l="l" t="t" r="r" b="b"/>
              <a:pathLst>
                <a:path w="1" h="12" fill="norm" stroke="1"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85" name="Google Shape;6385;p63" hidden="0"/>
            <p:cNvSpPr/>
            <p:nvPr isPhoto="0" userDrawn="0"/>
          </p:nvSpPr>
          <p:spPr bwMode="auto">
            <a:xfrm>
              <a:off x="2787380" y="1905767"/>
              <a:ext cx="964" cy="2390"/>
            </a:xfrm>
            <a:custGeom>
              <a:avLst/>
              <a:gdLst/>
              <a:ahLst/>
              <a:cxnLst/>
              <a:rect l="l" t="t" r="r" b="b"/>
              <a:pathLst>
                <a:path w="71" h="176" fill="norm" stroke="1"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86" name="Google Shape;6386;p63" hidden="0"/>
            <p:cNvSpPr/>
            <p:nvPr isPhoto="0" userDrawn="0"/>
          </p:nvSpPr>
          <p:spPr bwMode="auto">
            <a:xfrm>
              <a:off x="2782913" y="1890262"/>
              <a:ext cx="204" cy="163"/>
            </a:xfrm>
            <a:custGeom>
              <a:avLst/>
              <a:gdLst/>
              <a:ahLst/>
              <a:cxnLst/>
              <a:rect l="l" t="t" r="r" b="b"/>
              <a:pathLst>
                <a:path w="15" h="12" fill="norm" stroke="1"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87" name="Google Shape;6387;p63" hidden="0"/>
            <p:cNvSpPr/>
            <p:nvPr isPhoto="0" userDrawn="0"/>
          </p:nvSpPr>
          <p:spPr bwMode="auto">
            <a:xfrm>
              <a:off x="2783198" y="1890547"/>
              <a:ext cx="109" cy="109"/>
            </a:xfrm>
            <a:custGeom>
              <a:avLst/>
              <a:gdLst/>
              <a:ahLst/>
              <a:cxnLst/>
              <a:rect l="l" t="t" r="r" b="b"/>
              <a:pathLst>
                <a:path w="8" h="8" fill="norm" stroke="1"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88" name="Google Shape;6388;p63" hidden="0"/>
            <p:cNvSpPr/>
            <p:nvPr isPhoto="0" userDrawn="0"/>
          </p:nvSpPr>
          <p:spPr bwMode="auto">
            <a:xfrm>
              <a:off x="2815988" y="1913221"/>
              <a:ext cx="299" cy="1018"/>
            </a:xfrm>
            <a:custGeom>
              <a:avLst/>
              <a:gdLst/>
              <a:ahLst/>
              <a:cxnLst/>
              <a:rect l="l" t="t" r="r" b="b"/>
              <a:pathLst>
                <a:path w="22" h="75" fill="norm" stroke="1"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89" name="Google Shape;6389;p63" hidden="0"/>
            <p:cNvSpPr/>
            <p:nvPr isPhoto="0" userDrawn="0"/>
          </p:nvSpPr>
          <p:spPr bwMode="auto">
            <a:xfrm>
              <a:off x="2821650" y="1933995"/>
              <a:ext cx="14" cy="68"/>
            </a:xfrm>
            <a:custGeom>
              <a:avLst/>
              <a:gdLst/>
              <a:ahLst/>
              <a:cxnLst/>
              <a:rect l="l" t="t" r="r" b="b"/>
              <a:pathLst>
                <a:path w="1" h="5" fill="norm" stroke="1"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90" name="Google Shape;6390;p63" hidden="0"/>
            <p:cNvSpPr/>
            <p:nvPr isPhoto="0" userDrawn="0"/>
          </p:nvSpPr>
          <p:spPr bwMode="auto">
            <a:xfrm>
              <a:off x="2782574" y="1889936"/>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91" name="Google Shape;6391;p63" hidden="0"/>
            <p:cNvSpPr/>
            <p:nvPr isPhoto="0" userDrawn="0"/>
          </p:nvSpPr>
          <p:spPr bwMode="auto">
            <a:xfrm>
              <a:off x="2782723" y="1890072"/>
              <a:ext cx="149" cy="109"/>
            </a:xfrm>
            <a:custGeom>
              <a:avLst/>
              <a:gdLst/>
              <a:ahLst/>
              <a:cxnLst/>
              <a:rect l="l" t="t" r="r" b="b"/>
              <a:pathLst>
                <a:path w="11" h="8" fill="norm" stroke="1"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92" name="Google Shape;6392;p63" hidden="0"/>
            <p:cNvSpPr/>
            <p:nvPr isPhoto="0" userDrawn="0"/>
          </p:nvSpPr>
          <p:spPr bwMode="auto">
            <a:xfrm>
              <a:off x="2783103" y="1890411"/>
              <a:ext cx="149" cy="149"/>
            </a:xfrm>
            <a:custGeom>
              <a:avLst/>
              <a:gdLst/>
              <a:ahLst/>
              <a:cxnLst/>
              <a:rect l="l" t="t" r="r" b="b"/>
              <a:pathLst>
                <a:path w="11" h="11" fill="norm" stroke="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93" name="Google Shape;6393;p63" hidden="0"/>
            <p:cNvSpPr/>
            <p:nvPr isPhoto="0" userDrawn="0"/>
          </p:nvSpPr>
          <p:spPr bwMode="auto">
            <a:xfrm>
              <a:off x="2783334" y="1890696"/>
              <a:ext cx="68" cy="54"/>
            </a:xfrm>
            <a:custGeom>
              <a:avLst/>
              <a:gdLst/>
              <a:ahLst/>
              <a:cxnLst/>
              <a:rect l="l" t="t" r="r" b="b"/>
              <a:pathLst>
                <a:path w="5" h="4" fill="norm" stroke="1"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94" name="Google Shape;6394;p63" hidden="0"/>
            <p:cNvSpPr/>
            <p:nvPr isPhoto="0" userDrawn="0"/>
          </p:nvSpPr>
          <p:spPr bwMode="auto">
            <a:xfrm>
              <a:off x="2821324" y="1935950"/>
              <a:ext cx="0" cy="14"/>
            </a:xfrm>
            <a:custGeom>
              <a:avLst/>
              <a:gdLst/>
              <a:ahLst/>
              <a:cxnLst/>
              <a:rect l="l" t="t" r="r" b="b"/>
              <a:pathLst>
                <a:path w="0"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95" name="Google Shape;6395;p63" hidden="0"/>
            <p:cNvSpPr/>
            <p:nvPr isPhoto="0" userDrawn="0"/>
          </p:nvSpPr>
          <p:spPr bwMode="auto">
            <a:xfrm>
              <a:off x="2821609" y="1934944"/>
              <a:ext cx="0" cy="68"/>
            </a:xfrm>
            <a:custGeom>
              <a:avLst/>
              <a:gdLst/>
              <a:ahLst/>
              <a:cxnLst/>
              <a:rect l="l" t="t" r="r" b="b"/>
              <a:pathLst>
                <a:path w="0"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96" name="Google Shape;6396;p63" hidden="0"/>
            <p:cNvSpPr/>
            <p:nvPr isPhoto="0" userDrawn="0"/>
          </p:nvSpPr>
          <p:spPr bwMode="auto">
            <a:xfrm>
              <a:off x="2821650" y="1934429"/>
              <a:ext cx="14" cy="109"/>
            </a:xfrm>
            <a:custGeom>
              <a:avLst/>
              <a:gdLst/>
              <a:ahLst/>
              <a:cxnLst/>
              <a:rect l="l" t="t" r="r" b="b"/>
              <a:pathLst>
                <a:path w="1" h="8" fill="norm" stroke="1"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97" name="Google Shape;6397;p63" hidden="0"/>
            <p:cNvSpPr/>
            <p:nvPr isPhoto="0" userDrawn="0"/>
          </p:nvSpPr>
          <p:spPr bwMode="auto">
            <a:xfrm>
              <a:off x="2821039" y="1936330"/>
              <a:ext cx="0" cy="54"/>
            </a:xfrm>
            <a:custGeom>
              <a:avLst/>
              <a:gdLst/>
              <a:ahLst/>
              <a:cxnLst/>
              <a:rect l="l" t="t" r="r" b="b"/>
              <a:pathLst>
                <a:path w="0" h="4" fill="norm" stroke="1"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98" name="Google Shape;6398;p63" hidden="0"/>
            <p:cNvSpPr/>
            <p:nvPr isPhoto="0" userDrawn="0"/>
          </p:nvSpPr>
          <p:spPr bwMode="auto">
            <a:xfrm>
              <a:off x="2821460" y="1935421"/>
              <a:ext cx="14" cy="68"/>
            </a:xfrm>
            <a:custGeom>
              <a:avLst/>
              <a:gdLst/>
              <a:ahLst/>
              <a:cxnLst/>
              <a:rect l="l" t="t" r="r" b="b"/>
              <a:pathLst>
                <a:path w="1" h="5" fill="norm" stroke="1"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99" name="Google Shape;6399;p63" hidden="0"/>
            <p:cNvSpPr/>
            <p:nvPr isPhoto="0" userDrawn="0"/>
          </p:nvSpPr>
          <p:spPr bwMode="auto">
            <a:xfrm>
              <a:off x="2154289" y="1586085"/>
              <a:ext cx="69123" cy="54935"/>
            </a:xfrm>
            <a:custGeom>
              <a:avLst/>
              <a:gdLst/>
              <a:ahLst/>
              <a:cxnLst/>
              <a:rect l="l" t="t" r="r" b="b"/>
              <a:pathLst>
                <a:path w="5091" h="4046" fill="norm" stroke="1"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00" name="Google Shape;6400;p63" hidden="0"/>
            <p:cNvSpPr/>
            <p:nvPr isPhoto="0" userDrawn="0"/>
          </p:nvSpPr>
          <p:spPr bwMode="auto">
            <a:xfrm>
              <a:off x="2164512" y="1680435"/>
              <a:ext cx="24820" cy="22661"/>
            </a:xfrm>
            <a:custGeom>
              <a:avLst/>
              <a:gdLst/>
              <a:ahLst/>
              <a:cxnLst/>
              <a:rect l="l" t="t" r="r" b="b"/>
              <a:pathLst>
                <a:path w="1828" h="1669" fill="norm" stroke="1"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01" name="Google Shape;6401;p63" hidden="0"/>
            <p:cNvSpPr/>
            <p:nvPr isPhoto="0" userDrawn="0"/>
          </p:nvSpPr>
          <p:spPr bwMode="auto">
            <a:xfrm>
              <a:off x="2151397" y="1668202"/>
              <a:ext cx="37270" cy="31337"/>
            </a:xfrm>
            <a:custGeom>
              <a:avLst/>
              <a:gdLst/>
              <a:ahLst/>
              <a:cxnLst/>
              <a:rect l="l" t="t" r="r" b="b"/>
              <a:pathLst>
                <a:path w="2745" h="2308" fill="norm" stroke="1"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02" name="Google Shape;6402;p63" hidden="0"/>
            <p:cNvSpPr/>
            <p:nvPr isPhoto="0" userDrawn="0"/>
          </p:nvSpPr>
          <p:spPr bwMode="auto">
            <a:xfrm>
              <a:off x="2186141" y="1680883"/>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03" name="Google Shape;6403;p63" hidden="0"/>
            <p:cNvSpPr/>
            <p:nvPr isPhoto="0" userDrawn="0"/>
          </p:nvSpPr>
          <p:spPr bwMode="auto">
            <a:xfrm>
              <a:off x="2187187" y="1681358"/>
              <a:ext cx="204" cy="109"/>
            </a:xfrm>
            <a:custGeom>
              <a:avLst/>
              <a:gdLst/>
              <a:ahLst/>
              <a:cxnLst/>
              <a:rect l="l" t="t" r="r" b="b"/>
              <a:pathLst>
                <a:path w="15" h="8" fill="norm" stroke="1"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04" name="Google Shape;6404;p63" hidden="0"/>
            <p:cNvSpPr/>
            <p:nvPr isPhoto="0" userDrawn="0"/>
          </p:nvSpPr>
          <p:spPr bwMode="auto">
            <a:xfrm>
              <a:off x="2188327" y="1682024"/>
              <a:ext cx="204" cy="109"/>
            </a:xfrm>
            <a:custGeom>
              <a:avLst/>
              <a:gdLst/>
              <a:ahLst/>
              <a:cxnLst/>
              <a:rect l="l" t="t" r="r" b="b"/>
              <a:pathLst>
                <a:path w="15" h="8" fill="norm" stroke="1"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05" name="Google Shape;6405;p63" hidden="0"/>
            <p:cNvSpPr/>
            <p:nvPr isPhoto="0" userDrawn="0"/>
          </p:nvSpPr>
          <p:spPr bwMode="auto">
            <a:xfrm>
              <a:off x="2185571" y="1680652"/>
              <a:ext cx="149" cy="54"/>
            </a:xfrm>
            <a:custGeom>
              <a:avLst/>
              <a:gdLst/>
              <a:ahLst/>
              <a:cxnLst/>
              <a:rect l="l" t="t" r="r" b="b"/>
              <a:pathLst>
                <a:path w="11" h="4" fill="norm" stroke="1"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06" name="Google Shape;6406;p63" hidden="0"/>
            <p:cNvSpPr/>
            <p:nvPr isPhoto="0" userDrawn="0"/>
          </p:nvSpPr>
          <p:spPr bwMode="auto">
            <a:xfrm>
              <a:off x="2186657" y="1681128"/>
              <a:ext cx="109" cy="54"/>
            </a:xfrm>
            <a:custGeom>
              <a:avLst/>
              <a:gdLst/>
              <a:ahLst/>
              <a:cxnLst/>
              <a:rect l="l" t="t" r="r" b="b"/>
              <a:pathLst>
                <a:path w="8" h="4" fill="norm" stroke="1"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07" name="Google Shape;6407;p63" hidden="0"/>
            <p:cNvSpPr/>
            <p:nvPr isPhoto="0" userDrawn="0"/>
          </p:nvSpPr>
          <p:spPr bwMode="auto">
            <a:xfrm>
              <a:off x="2184756" y="1680313"/>
              <a:ext cx="109" cy="14"/>
            </a:xfrm>
            <a:custGeom>
              <a:avLst/>
              <a:gdLst/>
              <a:ahLst/>
              <a:cxnLst/>
              <a:rect l="l" t="t" r="r" b="b"/>
              <a:pathLst>
                <a:path w="8" h="1" fill="norm" stroke="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08" name="Google Shape;6408;p63" hidden="0"/>
            <p:cNvSpPr/>
            <p:nvPr isPhoto="0" userDrawn="0"/>
          </p:nvSpPr>
          <p:spPr bwMode="auto">
            <a:xfrm>
              <a:off x="2185137" y="1680462"/>
              <a:ext cx="163" cy="54"/>
            </a:xfrm>
            <a:custGeom>
              <a:avLst/>
              <a:gdLst/>
              <a:ahLst/>
              <a:cxnLst/>
              <a:rect l="l" t="t" r="r" b="b"/>
              <a:pathLst>
                <a:path w="12" h="4" fill="norm" stroke="1"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09" name="Google Shape;6409;p63" hidden="0"/>
            <p:cNvSpPr/>
            <p:nvPr isPhoto="0" userDrawn="0"/>
          </p:nvSpPr>
          <p:spPr bwMode="auto">
            <a:xfrm>
              <a:off x="2183616" y="167989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10" name="Google Shape;6410;p63" hidden="0"/>
            <p:cNvSpPr/>
            <p:nvPr isPhoto="0" userDrawn="0"/>
          </p:nvSpPr>
          <p:spPr bwMode="auto">
            <a:xfrm>
              <a:off x="2175347" y="1698615"/>
              <a:ext cx="163" cy="163"/>
            </a:xfrm>
            <a:custGeom>
              <a:avLst/>
              <a:gdLst/>
              <a:ahLst/>
              <a:cxnLst/>
              <a:rect l="l" t="t" r="r" b="b"/>
              <a:pathLst>
                <a:path w="12" h="12" fill="norm" stroke="1"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11" name="Google Shape;6411;p63" hidden="0"/>
            <p:cNvSpPr/>
            <p:nvPr isPhoto="0" userDrawn="0"/>
          </p:nvSpPr>
          <p:spPr bwMode="auto">
            <a:xfrm>
              <a:off x="2176257" y="1699525"/>
              <a:ext cx="54" cy="54"/>
            </a:xfrm>
            <a:custGeom>
              <a:avLst/>
              <a:gdLst/>
              <a:ahLst/>
              <a:cxnLst/>
              <a:rect l="l" t="t" r="r" b="b"/>
              <a:pathLst>
                <a:path w="4" h="4" fill="norm" stroke="1"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12" name="Google Shape;6412;p63" hidden="0"/>
            <p:cNvSpPr/>
            <p:nvPr isPhoto="0" userDrawn="0"/>
          </p:nvSpPr>
          <p:spPr bwMode="auto">
            <a:xfrm>
              <a:off x="2187703" y="1681698"/>
              <a:ext cx="258" cy="109"/>
            </a:xfrm>
            <a:custGeom>
              <a:avLst/>
              <a:gdLst/>
              <a:ahLst/>
              <a:cxnLst/>
              <a:rect l="l" t="t" r="r" b="b"/>
              <a:pathLst>
                <a:path w="19" h="8" fill="norm" stroke="1"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13" name="Google Shape;6413;p63" hidden="0"/>
            <p:cNvSpPr/>
            <p:nvPr isPhoto="0" userDrawn="0"/>
          </p:nvSpPr>
          <p:spPr bwMode="auto">
            <a:xfrm>
              <a:off x="2167595" y="1679838"/>
              <a:ext cx="489" cy="163"/>
            </a:xfrm>
            <a:custGeom>
              <a:avLst/>
              <a:gdLst/>
              <a:ahLst/>
              <a:cxnLst/>
              <a:rect l="l" t="t" r="r" b="b"/>
              <a:pathLst>
                <a:path w="36" h="12" fill="norm" stroke="1"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14" name="Google Shape;6414;p63" hidden="0"/>
            <p:cNvSpPr/>
            <p:nvPr isPhoto="0" userDrawn="0"/>
          </p:nvSpPr>
          <p:spPr bwMode="auto">
            <a:xfrm>
              <a:off x="2183711" y="1679933"/>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15" name="Google Shape;6415;p63" hidden="0"/>
            <p:cNvSpPr/>
            <p:nvPr isPhoto="0" userDrawn="0"/>
          </p:nvSpPr>
          <p:spPr bwMode="auto">
            <a:xfrm>
              <a:off x="2184145" y="1680082"/>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16" name="Google Shape;6416;p63" hidden="0"/>
            <p:cNvSpPr/>
            <p:nvPr isPhoto="0" userDrawn="0"/>
          </p:nvSpPr>
          <p:spPr bwMode="auto">
            <a:xfrm>
              <a:off x="2183860" y="1679987"/>
              <a:ext cx="54" cy="14"/>
            </a:xfrm>
            <a:custGeom>
              <a:avLst/>
              <a:gdLst/>
              <a:ahLst/>
              <a:cxnLst/>
              <a:rect l="l" t="t" r="r" b="b"/>
              <a:pathLst>
                <a:path w="4" h="1" fill="norm" stroke="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17" name="Google Shape;6417;p63" hidden="0"/>
            <p:cNvSpPr/>
            <p:nvPr isPhoto="0" userDrawn="0"/>
          </p:nvSpPr>
          <p:spPr bwMode="auto">
            <a:xfrm>
              <a:off x="2189794" y="1704318"/>
              <a:ext cx="11324" cy="24833"/>
            </a:xfrm>
            <a:custGeom>
              <a:avLst/>
              <a:gdLst/>
              <a:ahLst/>
              <a:cxnLst/>
              <a:rect l="l" t="t" r="r" b="b"/>
              <a:pathLst>
                <a:path w="834" h="1829" fill="norm" stroke="1"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18" name="Google Shape;6418;p63" hidden="0"/>
            <p:cNvSpPr/>
            <p:nvPr isPhoto="0" userDrawn="0"/>
          </p:nvSpPr>
          <p:spPr bwMode="auto">
            <a:xfrm>
              <a:off x="2121119" y="1644237"/>
              <a:ext cx="52626" cy="23163"/>
            </a:xfrm>
            <a:custGeom>
              <a:avLst/>
              <a:gdLst/>
              <a:ahLst/>
              <a:cxnLst/>
              <a:rect l="l" t="t" r="r" b="b"/>
              <a:pathLst>
                <a:path w="3876" h="1706" fill="norm" stroke="1"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19" name="Google Shape;6419;p63" hidden="0"/>
            <p:cNvSpPr/>
            <p:nvPr isPhoto="0" userDrawn="0"/>
          </p:nvSpPr>
          <p:spPr bwMode="auto">
            <a:xfrm>
              <a:off x="2168545" y="1647618"/>
              <a:ext cx="45838" cy="25064"/>
            </a:xfrm>
            <a:custGeom>
              <a:avLst/>
              <a:gdLst/>
              <a:ahLst/>
              <a:cxnLst/>
              <a:rect l="l" t="t" r="r" b="b"/>
              <a:pathLst>
                <a:path w="3376" h="1846" fill="norm" stroke="1"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20" name="Google Shape;6420;p63" hidden="0"/>
            <p:cNvSpPr/>
            <p:nvPr isPhoto="0" userDrawn="0"/>
          </p:nvSpPr>
          <p:spPr bwMode="auto">
            <a:xfrm>
              <a:off x="2170215" y="1666817"/>
              <a:ext cx="54" cy="68"/>
            </a:xfrm>
            <a:custGeom>
              <a:avLst/>
              <a:gdLst/>
              <a:ahLst/>
              <a:cxnLst/>
              <a:rect l="l" t="t" r="r" b="b"/>
              <a:pathLst>
                <a:path w="4" h="5" fill="norm" stroke="1"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21" name="Google Shape;6421;p63" hidden="0"/>
            <p:cNvSpPr/>
            <p:nvPr isPhoto="0" userDrawn="0"/>
          </p:nvSpPr>
          <p:spPr bwMode="auto">
            <a:xfrm>
              <a:off x="2170636" y="1667061"/>
              <a:ext cx="68" cy="54"/>
            </a:xfrm>
            <a:custGeom>
              <a:avLst/>
              <a:gdLst/>
              <a:ahLst/>
              <a:cxnLst/>
              <a:rect l="l" t="t" r="r" b="b"/>
              <a:pathLst>
                <a:path w="5" h="4" fill="norm" stroke="1"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22" name="Google Shape;6422;p63" hidden="0"/>
            <p:cNvSpPr/>
            <p:nvPr isPhoto="0" userDrawn="0"/>
          </p:nvSpPr>
          <p:spPr bwMode="auto">
            <a:xfrm>
              <a:off x="2175252" y="1670524"/>
              <a:ext cx="163" cy="109"/>
            </a:xfrm>
            <a:custGeom>
              <a:avLst/>
              <a:gdLst/>
              <a:ahLst/>
              <a:cxnLst/>
              <a:rect l="l" t="t" r="r" b="b"/>
              <a:pathLst>
                <a:path w="12" h="8" fill="norm" stroke="1"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23" name="Google Shape;6423;p63" hidden="0"/>
            <p:cNvSpPr/>
            <p:nvPr isPhoto="0" userDrawn="0"/>
          </p:nvSpPr>
          <p:spPr bwMode="auto">
            <a:xfrm>
              <a:off x="2182571" y="1671854"/>
              <a:ext cx="2539" cy="733"/>
            </a:xfrm>
            <a:custGeom>
              <a:avLst/>
              <a:gdLst/>
              <a:ahLst/>
              <a:cxnLst/>
              <a:rect l="l" t="t" r="r" b="b"/>
              <a:pathLst>
                <a:path w="187" h="54" fill="norm" stroke="1"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24" name="Google Shape;6424;p63" hidden="0"/>
            <p:cNvSpPr/>
            <p:nvPr isPhoto="0" userDrawn="0"/>
          </p:nvSpPr>
          <p:spPr bwMode="auto">
            <a:xfrm>
              <a:off x="2175592" y="1670809"/>
              <a:ext cx="109" cy="109"/>
            </a:xfrm>
            <a:custGeom>
              <a:avLst/>
              <a:gdLst/>
              <a:ahLst/>
              <a:cxnLst/>
              <a:rect l="l" t="t" r="r" b="b"/>
              <a:pathLst>
                <a:path w="8" h="8" fill="norm" stroke="1"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25" name="Google Shape;6425;p63" hidden="0"/>
            <p:cNvSpPr/>
            <p:nvPr isPhoto="0" userDrawn="0"/>
          </p:nvSpPr>
          <p:spPr bwMode="auto">
            <a:xfrm>
              <a:off x="2174587" y="1669858"/>
              <a:ext cx="163" cy="163"/>
            </a:xfrm>
            <a:custGeom>
              <a:avLst/>
              <a:gdLst/>
              <a:ahLst/>
              <a:cxnLst/>
              <a:rect l="l" t="t" r="r" b="b"/>
              <a:pathLst>
                <a:path w="12" h="12" fill="norm" stroke="1"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26" name="Google Shape;6426;p63" hidden="0"/>
            <p:cNvSpPr/>
            <p:nvPr isPhoto="0" userDrawn="0"/>
          </p:nvSpPr>
          <p:spPr bwMode="auto">
            <a:xfrm>
              <a:off x="2174207" y="1669573"/>
              <a:ext cx="109" cy="109"/>
            </a:xfrm>
            <a:custGeom>
              <a:avLst/>
              <a:gdLst/>
              <a:ahLst/>
              <a:cxnLst/>
              <a:rect l="l" t="t" r="r" b="b"/>
              <a:pathLst>
                <a:path w="8" h="8" fill="norm" stroke="1"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27" name="Google Shape;6427;p63" hidden="0"/>
            <p:cNvSpPr/>
            <p:nvPr isPhoto="0" userDrawn="0"/>
          </p:nvSpPr>
          <p:spPr bwMode="auto">
            <a:xfrm>
              <a:off x="2171070" y="1667346"/>
              <a:ext cx="54" cy="54"/>
            </a:xfrm>
            <a:custGeom>
              <a:avLst/>
              <a:gdLst/>
              <a:ahLst/>
              <a:cxnLst/>
              <a:rect l="l" t="t" r="r" b="b"/>
              <a:pathLst>
                <a:path w="4" h="4" fill="norm" stroke="1"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28" name="Google Shape;6428;p63" hidden="0"/>
            <p:cNvSpPr/>
            <p:nvPr isPhoto="0" userDrawn="0"/>
          </p:nvSpPr>
          <p:spPr bwMode="auto">
            <a:xfrm>
              <a:off x="2173786" y="1669247"/>
              <a:ext cx="149" cy="109"/>
            </a:xfrm>
            <a:custGeom>
              <a:avLst/>
              <a:gdLst/>
              <a:ahLst/>
              <a:cxnLst/>
              <a:rect l="l" t="t" r="r" b="b"/>
              <a:pathLst>
                <a:path w="11" h="8" fill="norm" stroke="1"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29" name="Google Shape;6429;p63" hidden="0"/>
            <p:cNvSpPr/>
            <p:nvPr isPhoto="0" userDrawn="0"/>
          </p:nvSpPr>
          <p:spPr bwMode="auto">
            <a:xfrm>
              <a:off x="2174926" y="1670198"/>
              <a:ext cx="149" cy="109"/>
            </a:xfrm>
            <a:custGeom>
              <a:avLst/>
              <a:gdLst/>
              <a:ahLst/>
              <a:cxnLst/>
              <a:rect l="l" t="t" r="r" b="b"/>
              <a:pathLst>
                <a:path w="11" h="8" fill="norm" stroke="1"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30" name="Google Shape;6430;p63" hidden="0"/>
            <p:cNvSpPr/>
            <p:nvPr isPhoto="0" userDrawn="0"/>
          </p:nvSpPr>
          <p:spPr bwMode="auto">
            <a:xfrm>
              <a:off x="2171546" y="1667672"/>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31" name="Google Shape;6431;p63" hidden="0"/>
            <p:cNvSpPr/>
            <p:nvPr isPhoto="0" userDrawn="0"/>
          </p:nvSpPr>
          <p:spPr bwMode="auto">
            <a:xfrm>
              <a:off x="2172971" y="1668623"/>
              <a:ext cx="54" cy="68"/>
            </a:xfrm>
            <a:custGeom>
              <a:avLst/>
              <a:gdLst/>
              <a:ahLst/>
              <a:cxnLst/>
              <a:rect l="l" t="t" r="r" b="b"/>
              <a:pathLst>
                <a:path w="4" h="5" fill="norm" stroke="1"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32" name="Google Shape;6432;p63" hidden="0"/>
            <p:cNvSpPr/>
            <p:nvPr isPhoto="0" userDrawn="0"/>
          </p:nvSpPr>
          <p:spPr bwMode="auto">
            <a:xfrm>
              <a:off x="2173351" y="1668908"/>
              <a:ext cx="163" cy="109"/>
            </a:xfrm>
            <a:custGeom>
              <a:avLst/>
              <a:gdLst/>
              <a:ahLst/>
              <a:cxnLst/>
              <a:rect l="l" t="t" r="r" b="b"/>
              <a:pathLst>
                <a:path w="12" h="8" fill="norm" stroke="1"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33" name="Google Shape;6433;p63" hidden="0"/>
            <p:cNvSpPr/>
            <p:nvPr isPhoto="0" userDrawn="0"/>
          </p:nvSpPr>
          <p:spPr bwMode="auto">
            <a:xfrm>
              <a:off x="2174831" y="1654081"/>
              <a:ext cx="54" cy="299"/>
            </a:xfrm>
            <a:custGeom>
              <a:avLst/>
              <a:gdLst/>
              <a:ahLst/>
              <a:cxnLst/>
              <a:rect l="l" t="t" r="r" b="b"/>
              <a:pathLst>
                <a:path w="4" h="22" fill="norm" stroke="1"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34" name="Google Shape;6434;p63" hidden="0"/>
            <p:cNvSpPr/>
            <p:nvPr isPhoto="0" userDrawn="0"/>
          </p:nvSpPr>
          <p:spPr bwMode="auto">
            <a:xfrm>
              <a:off x="2168599" y="1663436"/>
              <a:ext cx="54" cy="68"/>
            </a:xfrm>
            <a:custGeom>
              <a:avLst/>
              <a:gdLst/>
              <a:ahLst/>
              <a:cxnLst/>
              <a:rect l="l" t="t" r="r" b="b"/>
              <a:pathLst>
                <a:path w="4" h="5" fill="norm" stroke="1"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35" name="Google Shape;6435;p63" hidden="0"/>
            <p:cNvSpPr/>
            <p:nvPr isPhoto="0" userDrawn="0"/>
          </p:nvSpPr>
          <p:spPr bwMode="auto">
            <a:xfrm>
              <a:off x="2168409" y="1663871"/>
              <a:ext cx="14" cy="54"/>
            </a:xfrm>
            <a:custGeom>
              <a:avLst/>
              <a:gdLst/>
              <a:ahLst/>
              <a:cxnLst/>
              <a:rect l="l" t="t" r="r" b="b"/>
              <a:pathLst>
                <a:path w="1" h="4" fill="norm" stroke="1"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36" name="Google Shape;6436;p63" hidden="0"/>
            <p:cNvSpPr/>
            <p:nvPr isPhoto="0" userDrawn="0"/>
          </p:nvSpPr>
          <p:spPr bwMode="auto">
            <a:xfrm>
              <a:off x="2168450" y="1663680"/>
              <a:ext cx="68" cy="149"/>
            </a:xfrm>
            <a:custGeom>
              <a:avLst/>
              <a:gdLst/>
              <a:ahLst/>
              <a:cxnLst/>
              <a:rect l="l" t="t" r="r" b="b"/>
              <a:pathLst>
                <a:path w="5" h="11" fill="norm" stroke="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37" name="Google Shape;6437;p63" hidden="0"/>
            <p:cNvSpPr/>
            <p:nvPr isPhoto="0" userDrawn="0"/>
          </p:nvSpPr>
          <p:spPr bwMode="auto">
            <a:xfrm>
              <a:off x="2168735" y="1663341"/>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38" name="Google Shape;6438;p63" hidden="0"/>
            <p:cNvSpPr/>
            <p:nvPr isPhoto="0" userDrawn="0"/>
          </p:nvSpPr>
          <p:spPr bwMode="auto">
            <a:xfrm>
              <a:off x="2168694" y="1663341"/>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39" name="Google Shape;6439;p63" hidden="0"/>
            <p:cNvSpPr/>
            <p:nvPr isPhoto="0" userDrawn="0"/>
          </p:nvSpPr>
          <p:spPr bwMode="auto">
            <a:xfrm>
              <a:off x="2168640" y="1663395"/>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40" name="Google Shape;6440;p63" hidden="0"/>
            <p:cNvSpPr/>
            <p:nvPr isPhoto="0" userDrawn="0"/>
          </p:nvSpPr>
          <p:spPr bwMode="auto">
            <a:xfrm>
              <a:off x="2168504" y="1663531"/>
              <a:ext cx="54" cy="109"/>
            </a:xfrm>
            <a:custGeom>
              <a:avLst/>
              <a:gdLst/>
              <a:ahLst/>
              <a:cxnLst/>
              <a:rect l="l" t="t" r="r" b="b"/>
              <a:pathLst>
                <a:path w="4" h="8" fill="norm" stroke="1"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41" name="Google Shape;6441;p63" hidden="0"/>
            <p:cNvSpPr/>
            <p:nvPr isPhoto="0" userDrawn="0"/>
          </p:nvSpPr>
          <p:spPr bwMode="auto">
            <a:xfrm>
              <a:off x="2174872" y="1653891"/>
              <a:ext cx="68" cy="109"/>
            </a:xfrm>
            <a:custGeom>
              <a:avLst/>
              <a:gdLst/>
              <a:ahLst/>
              <a:cxnLst/>
              <a:rect l="l" t="t" r="r" b="b"/>
              <a:pathLst>
                <a:path w="5" h="8" fill="norm" stroke="1"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42" name="Google Shape;6442;p63" hidden="0"/>
            <p:cNvSpPr/>
            <p:nvPr isPhoto="0" userDrawn="0"/>
          </p:nvSpPr>
          <p:spPr bwMode="auto">
            <a:xfrm>
              <a:off x="2141078" y="1625270"/>
              <a:ext cx="43597" cy="21317"/>
            </a:xfrm>
            <a:custGeom>
              <a:avLst/>
              <a:gdLst/>
              <a:ahLst/>
              <a:cxnLst/>
              <a:rect l="l" t="t" r="r" b="b"/>
              <a:pathLst>
                <a:path w="3211" h="1570" fill="norm" stroke="1"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43" name="Google Shape;6443;p63" hidden="0"/>
            <p:cNvSpPr/>
            <p:nvPr isPhoto="0" userDrawn="0"/>
          </p:nvSpPr>
          <p:spPr bwMode="auto">
            <a:xfrm>
              <a:off x="2183195" y="1635589"/>
              <a:ext cx="1534" cy="2390"/>
            </a:xfrm>
            <a:custGeom>
              <a:avLst/>
              <a:gdLst/>
              <a:ahLst/>
              <a:cxnLst/>
              <a:rect l="l" t="t" r="r" b="b"/>
              <a:pathLst>
                <a:path w="113" h="176" fill="norm" stroke="1"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44" name="Google Shape;6444;p63" hidden="0"/>
            <p:cNvSpPr/>
            <p:nvPr isPhoto="0" userDrawn="0"/>
          </p:nvSpPr>
          <p:spPr bwMode="auto">
            <a:xfrm>
              <a:off x="2161756" y="1626465"/>
              <a:ext cx="773" cy="394"/>
            </a:xfrm>
            <a:custGeom>
              <a:avLst/>
              <a:gdLst/>
              <a:ahLst/>
              <a:cxnLst/>
              <a:rect l="l" t="t" r="r" b="b"/>
              <a:pathLst>
                <a:path w="57" h="29" fill="norm" stroke="1"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45" name="Google Shape;6445;p63" hidden="0"/>
            <p:cNvSpPr/>
            <p:nvPr isPhoto="0" userDrawn="0"/>
          </p:nvSpPr>
          <p:spPr bwMode="auto">
            <a:xfrm>
              <a:off x="2162612" y="1626884"/>
              <a:ext cx="720" cy="299"/>
            </a:xfrm>
            <a:custGeom>
              <a:avLst/>
              <a:gdLst/>
              <a:ahLst/>
              <a:cxnLst/>
              <a:rect l="l" t="t" r="r" b="b"/>
              <a:pathLst>
                <a:path w="53" h="22" fill="norm" stroke="1"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46" name="Google Shape;6446;p63" hidden="0"/>
            <p:cNvSpPr/>
            <p:nvPr isPhoto="0" userDrawn="0"/>
          </p:nvSpPr>
          <p:spPr bwMode="auto">
            <a:xfrm>
              <a:off x="2183046" y="1635439"/>
              <a:ext cx="68" cy="68"/>
            </a:xfrm>
            <a:custGeom>
              <a:avLst/>
              <a:gdLst/>
              <a:ahLst/>
              <a:cxnLst/>
              <a:rect l="l" t="t" r="r" b="b"/>
              <a:pathLst>
                <a:path w="5" h="5" fill="norm" stroke="1"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47" name="Google Shape;6447;p63" hidden="0"/>
            <p:cNvSpPr/>
            <p:nvPr isPhoto="0" userDrawn="0"/>
          </p:nvSpPr>
          <p:spPr bwMode="auto">
            <a:xfrm>
              <a:off x="2160711" y="1625894"/>
              <a:ext cx="815" cy="489"/>
            </a:xfrm>
            <a:custGeom>
              <a:avLst/>
              <a:gdLst/>
              <a:ahLst/>
              <a:cxnLst/>
              <a:rect l="l" t="t" r="r" b="b"/>
              <a:pathLst>
                <a:path w="60" h="36" fill="norm" stroke="1"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48" name="Google Shape;6448;p63" hidden="0"/>
            <p:cNvSpPr/>
            <p:nvPr isPhoto="0" userDrawn="0"/>
          </p:nvSpPr>
          <p:spPr bwMode="auto">
            <a:xfrm>
              <a:off x="2159801" y="1625270"/>
              <a:ext cx="869" cy="584"/>
            </a:xfrm>
            <a:custGeom>
              <a:avLst/>
              <a:gdLst/>
              <a:ahLst/>
              <a:cxnLst/>
              <a:rect l="l" t="t" r="r" b="b"/>
              <a:pathLst>
                <a:path w="64" h="43" fill="norm" stroke="1"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49" name="Google Shape;6449;p63" hidden="0"/>
            <p:cNvSpPr/>
            <p:nvPr isPhoto="0" userDrawn="0"/>
          </p:nvSpPr>
          <p:spPr bwMode="auto">
            <a:xfrm>
              <a:off x="2166359" y="1644333"/>
              <a:ext cx="204" cy="163"/>
            </a:xfrm>
            <a:custGeom>
              <a:avLst/>
              <a:gdLst/>
              <a:ahLst/>
              <a:cxnLst/>
              <a:rect l="l" t="t" r="r" b="b"/>
              <a:pathLst>
                <a:path w="15" h="12" fill="norm" stroke="1"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50" name="Google Shape;6450;p63" hidden="0"/>
            <p:cNvSpPr/>
            <p:nvPr isPhoto="0" userDrawn="0"/>
          </p:nvSpPr>
          <p:spPr bwMode="auto">
            <a:xfrm>
              <a:off x="2156855" y="1646478"/>
              <a:ext cx="163" cy="54"/>
            </a:xfrm>
            <a:custGeom>
              <a:avLst/>
              <a:gdLst/>
              <a:ahLst/>
              <a:cxnLst/>
              <a:rect l="l" t="t" r="r" b="b"/>
              <a:pathLst>
                <a:path w="12" h="4" fill="norm" stroke="1"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51" name="Google Shape;6451;p63" hidden="0"/>
            <p:cNvSpPr/>
            <p:nvPr isPhoto="0" userDrawn="0"/>
          </p:nvSpPr>
          <p:spPr bwMode="auto">
            <a:xfrm>
              <a:off x="2157045" y="1646423"/>
              <a:ext cx="163" cy="68"/>
            </a:xfrm>
            <a:custGeom>
              <a:avLst/>
              <a:gdLst/>
              <a:ahLst/>
              <a:cxnLst/>
              <a:rect l="l" t="t" r="r" b="b"/>
              <a:pathLst>
                <a:path w="12" h="5" fill="norm" stroke="1"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52" name="Google Shape;6452;p63" hidden="0"/>
            <p:cNvSpPr/>
            <p:nvPr isPhoto="0" userDrawn="0"/>
          </p:nvSpPr>
          <p:spPr bwMode="auto">
            <a:xfrm>
              <a:off x="2156570" y="1646518"/>
              <a:ext cx="204" cy="68"/>
            </a:xfrm>
            <a:custGeom>
              <a:avLst/>
              <a:gdLst/>
              <a:ahLst/>
              <a:cxnLst/>
              <a:rect l="l" t="t" r="r" b="b"/>
              <a:pathLst>
                <a:path w="15" h="5" fill="norm" stroke="1"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53" name="Google Shape;6453;p63" hidden="0"/>
            <p:cNvSpPr/>
            <p:nvPr isPhoto="0" userDrawn="0"/>
          </p:nvSpPr>
          <p:spPr bwMode="auto">
            <a:xfrm>
              <a:off x="2157384" y="1646233"/>
              <a:ext cx="149" cy="109"/>
            </a:xfrm>
            <a:custGeom>
              <a:avLst/>
              <a:gdLst/>
              <a:ahLst/>
              <a:cxnLst/>
              <a:rect l="l" t="t" r="r" b="b"/>
              <a:pathLst>
                <a:path w="11" h="8" fill="norm" stroke="1"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54" name="Google Shape;6454;p63" hidden="0"/>
            <p:cNvSpPr/>
            <p:nvPr isPhoto="0" userDrawn="0"/>
          </p:nvSpPr>
          <p:spPr bwMode="auto">
            <a:xfrm>
              <a:off x="2165028" y="1643531"/>
              <a:ext cx="1059" cy="584"/>
            </a:xfrm>
            <a:custGeom>
              <a:avLst/>
              <a:gdLst/>
              <a:ahLst/>
              <a:cxnLst/>
              <a:rect l="l" t="t" r="r" b="b"/>
              <a:pathLst>
                <a:path w="78" h="43" fill="norm" stroke="1"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55" name="Google Shape;6455;p63" hidden="0"/>
            <p:cNvSpPr/>
            <p:nvPr isPhoto="0" userDrawn="0"/>
          </p:nvSpPr>
          <p:spPr bwMode="auto">
            <a:xfrm>
              <a:off x="2157235" y="1646383"/>
              <a:ext cx="163" cy="54"/>
            </a:xfrm>
            <a:custGeom>
              <a:avLst/>
              <a:gdLst/>
              <a:ahLst/>
              <a:cxnLst/>
              <a:rect l="l" t="t" r="r" b="b"/>
              <a:pathLst>
                <a:path w="12" h="4" fill="norm" stroke="1"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56" name="Google Shape;6456;p63" hidden="0"/>
            <p:cNvSpPr/>
            <p:nvPr isPhoto="0" userDrawn="0"/>
          </p:nvSpPr>
          <p:spPr bwMode="auto">
            <a:xfrm>
              <a:off x="2160561" y="1642431"/>
              <a:ext cx="1303" cy="204"/>
            </a:xfrm>
            <a:custGeom>
              <a:avLst/>
              <a:gdLst/>
              <a:ahLst/>
              <a:cxnLst/>
              <a:rect l="l" t="t" r="r" b="b"/>
              <a:pathLst>
                <a:path w="96" h="15" fill="norm" stroke="1"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57" name="Google Shape;6457;p63" hidden="0"/>
            <p:cNvSpPr/>
            <p:nvPr isPhoto="0" userDrawn="0"/>
          </p:nvSpPr>
          <p:spPr bwMode="auto">
            <a:xfrm>
              <a:off x="2164458" y="1643287"/>
              <a:ext cx="489" cy="204"/>
            </a:xfrm>
            <a:custGeom>
              <a:avLst/>
              <a:gdLst/>
              <a:ahLst/>
              <a:cxnLst/>
              <a:rect l="l" t="t" r="r" b="b"/>
              <a:pathLst>
                <a:path w="36" h="15" fill="norm" stroke="1"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58" name="Google Shape;6458;p63" hidden="0"/>
            <p:cNvSpPr/>
            <p:nvPr isPhoto="0" userDrawn="0"/>
          </p:nvSpPr>
          <p:spPr bwMode="auto">
            <a:xfrm>
              <a:off x="2162136" y="1642675"/>
              <a:ext cx="2200" cy="584"/>
            </a:xfrm>
            <a:custGeom>
              <a:avLst/>
              <a:gdLst/>
              <a:ahLst/>
              <a:cxnLst/>
              <a:rect l="l" t="t" r="r" b="b"/>
              <a:pathLst>
                <a:path w="162" h="43" fill="norm" stroke="1"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59" name="Google Shape;6459;p63" hidden="0"/>
            <p:cNvSpPr/>
            <p:nvPr isPhoto="0" userDrawn="0"/>
          </p:nvSpPr>
          <p:spPr bwMode="auto">
            <a:xfrm>
              <a:off x="2156244" y="1646614"/>
              <a:ext cx="244" cy="14"/>
            </a:xfrm>
            <a:custGeom>
              <a:avLst/>
              <a:gdLst/>
              <a:ahLst/>
              <a:cxnLst/>
              <a:rect l="l" t="t" r="r" b="b"/>
              <a:pathLst>
                <a:path w="18" h="1" fill="norm" stroke="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60" name="Google Shape;6460;p63" hidden="0"/>
            <p:cNvSpPr/>
            <p:nvPr isPhoto="0" userDrawn="0"/>
          </p:nvSpPr>
          <p:spPr bwMode="auto">
            <a:xfrm>
              <a:off x="2154628" y="1646614"/>
              <a:ext cx="1195" cy="54"/>
            </a:xfrm>
            <a:custGeom>
              <a:avLst/>
              <a:gdLst/>
              <a:ahLst/>
              <a:cxnLst/>
              <a:rect l="l" t="t" r="r" b="b"/>
              <a:pathLst>
                <a:path w="88" h="4" fill="norm" stroke="1"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61" name="Google Shape;6461;p63" hidden="0"/>
            <p:cNvSpPr/>
            <p:nvPr isPhoto="0" userDrawn="0"/>
          </p:nvSpPr>
          <p:spPr bwMode="auto">
            <a:xfrm>
              <a:off x="2166984" y="1644903"/>
              <a:ext cx="2906" cy="1113"/>
            </a:xfrm>
            <a:custGeom>
              <a:avLst/>
              <a:gdLst/>
              <a:ahLst/>
              <a:cxnLst/>
              <a:rect l="l" t="t" r="r" b="b"/>
              <a:pathLst>
                <a:path w="214" h="82" fill="norm" stroke="1"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62" name="Google Shape;6462;p63" hidden="0"/>
            <p:cNvSpPr/>
            <p:nvPr isPhoto="0" userDrawn="0"/>
          </p:nvSpPr>
          <p:spPr bwMode="auto">
            <a:xfrm>
              <a:off x="2154248" y="1646614"/>
              <a:ext cx="394" cy="14"/>
            </a:xfrm>
            <a:custGeom>
              <a:avLst/>
              <a:gdLst/>
              <a:ahLst/>
              <a:cxnLst/>
              <a:rect l="l" t="t" r="r" b="b"/>
              <a:pathLst>
                <a:path w="29" h="1" fill="norm" stroke="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63" name="Google Shape;6463;p63" hidden="0"/>
            <p:cNvSpPr/>
            <p:nvPr isPhoto="0" userDrawn="0"/>
          </p:nvSpPr>
          <p:spPr bwMode="auto">
            <a:xfrm>
              <a:off x="2153813" y="1646573"/>
              <a:ext cx="353" cy="54"/>
            </a:xfrm>
            <a:custGeom>
              <a:avLst/>
              <a:gdLst/>
              <a:ahLst/>
              <a:cxnLst/>
              <a:rect l="l" t="t" r="r" b="b"/>
              <a:pathLst>
                <a:path w="26" h="4" fill="norm" stroke="1"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64" name="Google Shape;6464;p63" hidden="0"/>
            <p:cNvSpPr/>
            <p:nvPr isPhoto="0" userDrawn="0"/>
          </p:nvSpPr>
          <p:spPr bwMode="auto">
            <a:xfrm>
              <a:off x="2153433" y="1646518"/>
              <a:ext cx="299" cy="68"/>
            </a:xfrm>
            <a:custGeom>
              <a:avLst/>
              <a:gdLst/>
              <a:ahLst/>
              <a:cxnLst/>
              <a:rect l="l" t="t" r="r" b="b"/>
              <a:pathLst>
                <a:path w="22" h="5" fill="norm" stroke="1"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65" name="Google Shape;6465;p63" hidden="0"/>
            <p:cNvSpPr/>
            <p:nvPr isPhoto="0" userDrawn="0"/>
          </p:nvSpPr>
          <p:spPr bwMode="auto">
            <a:xfrm>
              <a:off x="2171641" y="1645052"/>
              <a:ext cx="1100" cy="530"/>
            </a:xfrm>
            <a:custGeom>
              <a:avLst/>
              <a:gdLst/>
              <a:ahLst/>
              <a:cxnLst/>
              <a:rect l="l" t="t" r="r" b="b"/>
              <a:pathLst>
                <a:path w="81" h="39" fill="norm" stroke="1"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66" name="Google Shape;6466;p63" hidden="0"/>
            <p:cNvSpPr/>
            <p:nvPr isPhoto="0" userDrawn="0"/>
          </p:nvSpPr>
          <p:spPr bwMode="auto">
            <a:xfrm>
              <a:off x="2152958" y="1646478"/>
              <a:ext cx="353" cy="54"/>
            </a:xfrm>
            <a:custGeom>
              <a:avLst/>
              <a:gdLst/>
              <a:ahLst/>
              <a:cxnLst/>
              <a:rect l="l" t="t" r="r" b="b"/>
              <a:pathLst>
                <a:path w="26" h="4" fill="norm" stroke="1"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67" name="Google Shape;6467;p63" hidden="0"/>
            <p:cNvSpPr/>
            <p:nvPr isPhoto="0" userDrawn="0"/>
          </p:nvSpPr>
          <p:spPr bwMode="auto">
            <a:xfrm>
              <a:off x="2155864" y="1646614"/>
              <a:ext cx="299" cy="14"/>
            </a:xfrm>
            <a:custGeom>
              <a:avLst/>
              <a:gdLst/>
              <a:ahLst/>
              <a:cxnLst/>
              <a:rect l="l" t="t" r="r" b="b"/>
              <a:pathLst>
                <a:path w="22" h="1" fill="norm" stroke="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68" name="Google Shape;6468;p63" hidden="0"/>
            <p:cNvSpPr/>
            <p:nvPr isPhoto="0" userDrawn="0"/>
          </p:nvSpPr>
          <p:spPr bwMode="auto">
            <a:xfrm>
              <a:off x="2152768" y="1646423"/>
              <a:ext cx="109" cy="14"/>
            </a:xfrm>
            <a:custGeom>
              <a:avLst/>
              <a:gdLst/>
              <a:ahLst/>
              <a:cxnLst/>
              <a:rect l="l" t="t" r="r" b="b"/>
              <a:pathLst>
                <a:path w="8" h="1" fill="norm" stroke="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69" name="Google Shape;6469;p63" hidden="0"/>
            <p:cNvSpPr/>
            <p:nvPr isPhoto="0" userDrawn="0"/>
          </p:nvSpPr>
          <p:spPr bwMode="auto">
            <a:xfrm>
              <a:off x="2173637" y="1639417"/>
              <a:ext cx="38709" cy="14569"/>
            </a:xfrm>
            <a:custGeom>
              <a:avLst/>
              <a:gdLst/>
              <a:ahLst/>
              <a:cxnLst/>
              <a:rect l="l" t="t" r="r" b="b"/>
              <a:pathLst>
                <a:path w="2851" h="1073" fill="norm" stroke="1"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70" name="Google Shape;6470;p63" hidden="0"/>
            <p:cNvSpPr/>
            <p:nvPr isPhoto="0" userDrawn="0"/>
          </p:nvSpPr>
          <p:spPr bwMode="auto">
            <a:xfrm>
              <a:off x="2211667" y="1642866"/>
              <a:ext cx="54" cy="14"/>
            </a:xfrm>
            <a:custGeom>
              <a:avLst/>
              <a:gdLst/>
              <a:ahLst/>
              <a:cxnLst/>
              <a:rect l="l" t="t" r="r" b="b"/>
              <a:pathLst>
                <a:path w="4" h="1" fill="norm" stroke="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71" name="Google Shape;6471;p63" hidden="0"/>
            <p:cNvSpPr/>
            <p:nvPr isPhoto="0" userDrawn="0"/>
          </p:nvSpPr>
          <p:spPr bwMode="auto">
            <a:xfrm>
              <a:off x="2209332" y="1642146"/>
              <a:ext cx="68" cy="14"/>
            </a:xfrm>
            <a:custGeom>
              <a:avLst/>
              <a:gdLst/>
              <a:ahLst/>
              <a:cxnLst/>
              <a:rect l="l" t="t" r="r" b="b"/>
              <a:pathLst>
                <a:path w="5" h="1" fill="norm" stroke="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72" name="Google Shape;6472;p63" hidden="0"/>
            <p:cNvSpPr/>
            <p:nvPr isPhoto="0" userDrawn="0"/>
          </p:nvSpPr>
          <p:spPr bwMode="auto">
            <a:xfrm>
              <a:off x="2200343" y="1640341"/>
              <a:ext cx="3014" cy="489"/>
            </a:xfrm>
            <a:custGeom>
              <a:avLst/>
              <a:gdLst/>
              <a:ahLst/>
              <a:cxnLst/>
              <a:rect l="l" t="t" r="r" b="b"/>
              <a:pathLst>
                <a:path w="222" h="36" fill="norm" stroke="1"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73" name="Google Shape;6473;p63" hidden="0"/>
            <p:cNvSpPr/>
            <p:nvPr isPhoto="0" userDrawn="0"/>
          </p:nvSpPr>
          <p:spPr bwMode="auto">
            <a:xfrm>
              <a:off x="2212088" y="1642961"/>
              <a:ext cx="109" cy="14"/>
            </a:xfrm>
            <a:custGeom>
              <a:avLst/>
              <a:gdLst/>
              <a:ahLst/>
              <a:cxnLst/>
              <a:rect l="l" t="t" r="r" b="b"/>
              <a:pathLst>
                <a:path w="8" h="1" fill="norm" stroke="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74" name="Google Shape;6474;p63" hidden="0"/>
            <p:cNvSpPr/>
            <p:nvPr isPhoto="0" userDrawn="0"/>
          </p:nvSpPr>
          <p:spPr bwMode="auto">
            <a:xfrm>
              <a:off x="2209807" y="1642336"/>
              <a:ext cx="68" cy="14"/>
            </a:xfrm>
            <a:custGeom>
              <a:avLst/>
              <a:gdLst/>
              <a:ahLst/>
              <a:cxnLst/>
              <a:rect l="l" t="t" r="r" b="b"/>
              <a:pathLst>
                <a:path w="5" h="1" fill="norm" stroke="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75" name="Google Shape;6475;p63" hidden="0"/>
            <p:cNvSpPr/>
            <p:nvPr isPhoto="0" userDrawn="0"/>
          </p:nvSpPr>
          <p:spPr bwMode="auto">
            <a:xfrm>
              <a:off x="2209481" y="1642200"/>
              <a:ext cx="54" cy="14"/>
            </a:xfrm>
            <a:custGeom>
              <a:avLst/>
              <a:gdLst/>
              <a:ahLst/>
              <a:cxnLst/>
              <a:rect l="l" t="t" r="r" b="b"/>
              <a:pathLst>
                <a:path w="4" h="1" fill="norm" stroke="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76" name="Google Shape;6476;p63" hidden="0"/>
            <p:cNvSpPr/>
            <p:nvPr isPhoto="0" userDrawn="0"/>
          </p:nvSpPr>
          <p:spPr bwMode="auto">
            <a:xfrm>
              <a:off x="2209576" y="1642241"/>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77" name="Google Shape;6477;p63" hidden="0"/>
            <p:cNvSpPr/>
            <p:nvPr isPhoto="0" userDrawn="0"/>
          </p:nvSpPr>
          <p:spPr bwMode="auto">
            <a:xfrm>
              <a:off x="2209291" y="1642051"/>
              <a:ext cx="14" cy="14"/>
            </a:xfrm>
            <a:custGeom>
              <a:avLst/>
              <a:gdLst/>
              <a:ahLst/>
              <a:cxnLst/>
              <a:rect l="l" t="t" r="r" b="b"/>
              <a:pathLst>
                <a:path w="1" h="1" fill="norm" stroke="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78" name="Google Shape;6478;p63" hidden="0"/>
            <p:cNvSpPr/>
            <p:nvPr isPhoto="0" userDrawn="0"/>
          </p:nvSpPr>
          <p:spPr bwMode="auto">
            <a:xfrm>
              <a:off x="2209956" y="1642431"/>
              <a:ext cx="109" cy="68"/>
            </a:xfrm>
            <a:custGeom>
              <a:avLst/>
              <a:gdLst/>
              <a:ahLst/>
              <a:cxnLst/>
              <a:rect l="l" t="t" r="r" b="b"/>
              <a:pathLst>
                <a:path w="8" h="5" fill="norm" stroke="1"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79" name="Google Shape;6479;p63" hidden="0"/>
            <p:cNvSpPr/>
            <p:nvPr isPhoto="0" userDrawn="0"/>
          </p:nvSpPr>
          <p:spPr bwMode="auto">
            <a:xfrm>
              <a:off x="2185802" y="1639390"/>
              <a:ext cx="353" cy="258"/>
            </a:xfrm>
            <a:custGeom>
              <a:avLst/>
              <a:gdLst/>
              <a:ahLst/>
              <a:cxnLst/>
              <a:rect l="l" t="t" r="r" b="b"/>
              <a:pathLst>
                <a:path w="26" h="19" fill="norm" stroke="1"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80" name="Google Shape;6480;p63" hidden="0"/>
            <p:cNvSpPr/>
            <p:nvPr isPhoto="0" userDrawn="0"/>
          </p:nvSpPr>
          <p:spPr bwMode="auto">
            <a:xfrm>
              <a:off x="2209196" y="1642010"/>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81" name="Google Shape;6481;p63" hidden="0"/>
            <p:cNvSpPr/>
            <p:nvPr isPhoto="0" userDrawn="0"/>
          </p:nvSpPr>
          <p:spPr bwMode="auto">
            <a:xfrm>
              <a:off x="2210187" y="1642485"/>
              <a:ext cx="109" cy="54"/>
            </a:xfrm>
            <a:custGeom>
              <a:avLst/>
              <a:gdLst/>
              <a:ahLst/>
              <a:cxnLst/>
              <a:rect l="l" t="t" r="r" b="b"/>
              <a:pathLst>
                <a:path w="8" h="4" fill="norm" stroke="1"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82" name="Google Shape;6482;p63" hidden="0"/>
            <p:cNvSpPr/>
            <p:nvPr isPhoto="0" userDrawn="0"/>
          </p:nvSpPr>
          <p:spPr bwMode="auto">
            <a:xfrm>
              <a:off x="2210472" y="1642580"/>
              <a:ext cx="109" cy="54"/>
            </a:xfrm>
            <a:custGeom>
              <a:avLst/>
              <a:gdLst/>
              <a:ahLst/>
              <a:cxnLst/>
              <a:rect l="l" t="t" r="r" b="b"/>
              <a:pathLst>
                <a:path w="8" h="4" fill="norm" stroke="1"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83" name="Google Shape;6483;p63" hidden="0"/>
            <p:cNvSpPr/>
            <p:nvPr isPhoto="0" userDrawn="0"/>
          </p:nvSpPr>
          <p:spPr bwMode="auto">
            <a:xfrm>
              <a:off x="2198062" y="1640056"/>
              <a:ext cx="2295" cy="299"/>
            </a:xfrm>
            <a:custGeom>
              <a:avLst/>
              <a:gdLst/>
              <a:ahLst/>
              <a:cxnLst/>
              <a:rect l="l" t="t" r="r" b="b"/>
              <a:pathLst>
                <a:path w="169" h="22" fill="norm" stroke="1"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84" name="Google Shape;6484;p63" hidden="0"/>
            <p:cNvSpPr/>
            <p:nvPr isPhoto="0" userDrawn="0"/>
          </p:nvSpPr>
          <p:spPr bwMode="auto">
            <a:xfrm>
              <a:off x="2210757" y="1642675"/>
              <a:ext cx="109" cy="14"/>
            </a:xfrm>
            <a:custGeom>
              <a:avLst/>
              <a:gdLst/>
              <a:ahLst/>
              <a:cxnLst/>
              <a:rect l="l" t="t" r="r" b="b"/>
              <a:pathLst>
                <a:path w="8" h="1" fill="norm" stroke="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85" name="Google Shape;6485;p63" hidden="0"/>
            <p:cNvSpPr/>
            <p:nvPr isPhoto="0" userDrawn="0"/>
          </p:nvSpPr>
          <p:spPr bwMode="auto">
            <a:xfrm>
              <a:off x="2173501" y="1647713"/>
              <a:ext cx="2145" cy="4195"/>
            </a:xfrm>
            <a:custGeom>
              <a:avLst/>
              <a:gdLst/>
              <a:ahLst/>
              <a:cxnLst/>
              <a:rect l="l" t="t" r="r" b="b"/>
              <a:pathLst>
                <a:path w="158" h="309" fill="norm" stroke="1"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86" name="Google Shape;6486;p63" hidden="0"/>
            <p:cNvSpPr/>
            <p:nvPr isPhoto="0" userDrawn="0"/>
          </p:nvSpPr>
          <p:spPr bwMode="auto">
            <a:xfrm>
              <a:off x="2208286" y="1648379"/>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87" name="Google Shape;6487;p63" hidden="0"/>
            <p:cNvSpPr/>
            <p:nvPr isPhoto="0" userDrawn="0"/>
          </p:nvSpPr>
          <p:spPr bwMode="auto">
            <a:xfrm>
              <a:off x="2208191" y="1648324"/>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88" name="Google Shape;6488;p63" hidden="0"/>
            <p:cNvSpPr/>
            <p:nvPr isPhoto="0" userDrawn="0"/>
          </p:nvSpPr>
          <p:spPr bwMode="auto">
            <a:xfrm>
              <a:off x="2209956" y="1649085"/>
              <a:ext cx="54" cy="14"/>
            </a:xfrm>
            <a:custGeom>
              <a:avLst/>
              <a:gdLst/>
              <a:ahLst/>
              <a:cxnLst/>
              <a:rect l="l" t="t" r="r" b="b"/>
              <a:pathLst>
                <a:path w="4" h="1" fill="norm" stroke="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89" name="Google Shape;6489;p63" hidden="0"/>
            <p:cNvSpPr/>
            <p:nvPr isPhoto="0" userDrawn="0"/>
          </p:nvSpPr>
          <p:spPr bwMode="auto">
            <a:xfrm>
              <a:off x="2209427" y="1648895"/>
              <a:ext cx="109" cy="68"/>
            </a:xfrm>
            <a:custGeom>
              <a:avLst/>
              <a:gdLst/>
              <a:ahLst/>
              <a:cxnLst/>
              <a:rect l="l" t="t" r="r" b="b"/>
              <a:pathLst>
                <a:path w="8" h="5" fill="norm" stroke="1"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90" name="Google Shape;6490;p63" hidden="0"/>
            <p:cNvSpPr/>
            <p:nvPr isPhoto="0" userDrawn="0"/>
          </p:nvSpPr>
          <p:spPr bwMode="auto">
            <a:xfrm>
              <a:off x="2208381" y="1648474"/>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91" name="Google Shape;6491;p63" hidden="0"/>
            <p:cNvSpPr/>
            <p:nvPr isPhoto="0" userDrawn="0"/>
          </p:nvSpPr>
          <p:spPr bwMode="auto">
            <a:xfrm>
              <a:off x="2175632" y="1651895"/>
              <a:ext cx="638" cy="773"/>
            </a:xfrm>
            <a:custGeom>
              <a:avLst/>
              <a:gdLst/>
              <a:ahLst/>
              <a:cxnLst/>
              <a:rect l="l" t="t" r="r" b="b"/>
              <a:pathLst>
                <a:path w="47" h="57" fill="norm" stroke="1"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92" name="Google Shape;6492;p63" hidden="0"/>
            <p:cNvSpPr/>
            <p:nvPr isPhoto="0" userDrawn="0"/>
          </p:nvSpPr>
          <p:spPr bwMode="auto">
            <a:xfrm>
              <a:off x="2208531" y="1648514"/>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93" name="Google Shape;6493;p63" hidden="0"/>
            <p:cNvSpPr/>
            <p:nvPr isPhoto="0" userDrawn="0"/>
          </p:nvSpPr>
          <p:spPr bwMode="auto">
            <a:xfrm>
              <a:off x="2208816" y="1648664"/>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94" name="Google Shape;6494;p63" hidden="0"/>
            <p:cNvSpPr/>
            <p:nvPr isPhoto="0" userDrawn="0"/>
          </p:nvSpPr>
          <p:spPr bwMode="auto">
            <a:xfrm>
              <a:off x="2209047" y="1648800"/>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95" name="Google Shape;6495;p63" hidden="0"/>
            <p:cNvSpPr/>
            <p:nvPr isPhoto="0" userDrawn="0"/>
          </p:nvSpPr>
          <p:spPr bwMode="auto">
            <a:xfrm>
              <a:off x="2175402" y="1651515"/>
              <a:ext cx="530" cy="720"/>
            </a:xfrm>
            <a:custGeom>
              <a:avLst/>
              <a:gdLst/>
              <a:ahLst/>
              <a:cxnLst/>
              <a:rect l="l" t="t" r="r" b="b"/>
              <a:pathLst>
                <a:path w="39" h="53" fill="norm" stroke="1"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96" name="Google Shape;6496;p63" hidden="0"/>
            <p:cNvSpPr/>
            <p:nvPr isPhoto="0" userDrawn="0"/>
          </p:nvSpPr>
          <p:spPr bwMode="auto">
            <a:xfrm>
              <a:off x="2174492" y="1646328"/>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97" name="Google Shape;6497;p63" hidden="0"/>
            <p:cNvSpPr/>
            <p:nvPr isPhoto="0" userDrawn="0"/>
          </p:nvSpPr>
          <p:spPr bwMode="auto">
            <a:xfrm>
              <a:off x="2174356" y="1646478"/>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98" name="Google Shape;6498;p63" hidden="0"/>
            <p:cNvSpPr/>
            <p:nvPr isPhoto="0" userDrawn="0"/>
          </p:nvSpPr>
          <p:spPr bwMode="auto">
            <a:xfrm>
              <a:off x="2174166" y="1646668"/>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99" name="Google Shape;6499;p63" hidden="0"/>
            <p:cNvSpPr/>
            <p:nvPr isPhoto="0" userDrawn="0"/>
          </p:nvSpPr>
          <p:spPr bwMode="auto">
            <a:xfrm>
              <a:off x="2174587" y="1646233"/>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00" name="Google Shape;6500;p63" hidden="0"/>
            <p:cNvSpPr/>
            <p:nvPr isPhoto="0" userDrawn="0"/>
          </p:nvSpPr>
          <p:spPr bwMode="auto">
            <a:xfrm>
              <a:off x="2173732" y="1647279"/>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01" name="Google Shape;6501;p63" hidden="0"/>
            <p:cNvSpPr/>
            <p:nvPr isPhoto="0" userDrawn="0"/>
          </p:nvSpPr>
          <p:spPr bwMode="auto">
            <a:xfrm>
              <a:off x="2173976" y="1646899"/>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02" name="Google Shape;6502;p63" hidden="0"/>
            <p:cNvSpPr/>
            <p:nvPr isPhoto="0" userDrawn="0"/>
          </p:nvSpPr>
          <p:spPr bwMode="auto">
            <a:xfrm>
              <a:off x="2182910" y="1641345"/>
              <a:ext cx="339" cy="339"/>
            </a:xfrm>
            <a:custGeom>
              <a:avLst/>
              <a:gdLst/>
              <a:ahLst/>
              <a:cxnLst/>
              <a:rect l="l" t="t" r="r" b="b"/>
              <a:pathLst>
                <a:path w="25" h="25" fill="norm" stroke="1"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03" name="Google Shape;6503;p63" hidden="0"/>
            <p:cNvSpPr/>
            <p:nvPr isPhoto="0" userDrawn="0"/>
          </p:nvSpPr>
          <p:spPr bwMode="auto">
            <a:xfrm>
              <a:off x="2174682" y="1646233"/>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04" name="Google Shape;6504;p63" hidden="0"/>
            <p:cNvSpPr/>
            <p:nvPr isPhoto="0" userDrawn="0"/>
          </p:nvSpPr>
          <p:spPr bwMode="auto">
            <a:xfrm>
              <a:off x="2185517" y="1639390"/>
              <a:ext cx="299" cy="163"/>
            </a:xfrm>
            <a:custGeom>
              <a:avLst/>
              <a:gdLst/>
              <a:ahLst/>
              <a:cxnLst/>
              <a:rect l="l" t="t" r="r" b="b"/>
              <a:pathLst>
                <a:path w="22" h="12" fill="norm" stroke="1"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05" name="Google Shape;6505;p63" hidden="0"/>
            <p:cNvSpPr/>
            <p:nvPr isPhoto="0" userDrawn="0"/>
          </p:nvSpPr>
          <p:spPr bwMode="auto">
            <a:xfrm>
              <a:off x="2184906" y="1639635"/>
              <a:ext cx="489" cy="339"/>
            </a:xfrm>
            <a:custGeom>
              <a:avLst/>
              <a:gdLst/>
              <a:ahLst/>
              <a:cxnLst/>
              <a:rect l="l" t="t" r="r" b="b"/>
              <a:pathLst>
                <a:path w="36" h="25" fill="norm" stroke="1"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06" name="Google Shape;6506;p63" hidden="0"/>
            <p:cNvSpPr/>
            <p:nvPr isPhoto="0" userDrawn="0"/>
          </p:nvSpPr>
          <p:spPr bwMode="auto">
            <a:xfrm>
              <a:off x="2173501" y="1647713"/>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07" name="Google Shape;6507;p63" hidden="0"/>
            <p:cNvSpPr/>
            <p:nvPr isPhoto="0" userDrawn="0"/>
          </p:nvSpPr>
          <p:spPr bwMode="auto">
            <a:xfrm>
              <a:off x="2184376" y="1640056"/>
              <a:ext cx="353" cy="299"/>
            </a:xfrm>
            <a:custGeom>
              <a:avLst/>
              <a:gdLst/>
              <a:ahLst/>
              <a:cxnLst/>
              <a:rect l="l" t="t" r="r" b="b"/>
              <a:pathLst>
                <a:path w="26" h="22" fill="norm" stroke="1"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08" name="Google Shape;6508;p63" hidden="0"/>
            <p:cNvSpPr/>
            <p:nvPr isPhoto="0" userDrawn="0"/>
          </p:nvSpPr>
          <p:spPr bwMode="auto">
            <a:xfrm>
              <a:off x="2182380" y="1641821"/>
              <a:ext cx="394" cy="489"/>
            </a:xfrm>
            <a:custGeom>
              <a:avLst/>
              <a:gdLst/>
              <a:ahLst/>
              <a:cxnLst/>
              <a:rect l="l" t="t" r="r" b="b"/>
              <a:pathLst>
                <a:path w="29" h="36" fill="norm" stroke="1"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09" name="Google Shape;6509;p63" hidden="0"/>
            <p:cNvSpPr/>
            <p:nvPr isPhoto="0" userDrawn="0"/>
          </p:nvSpPr>
          <p:spPr bwMode="auto">
            <a:xfrm>
              <a:off x="2183860" y="1640490"/>
              <a:ext cx="339" cy="244"/>
            </a:xfrm>
            <a:custGeom>
              <a:avLst/>
              <a:gdLst/>
              <a:ahLst/>
              <a:cxnLst/>
              <a:rect l="l" t="t" r="r" b="b"/>
              <a:pathLst>
                <a:path w="25" h="18" fill="norm" stroke="1"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10" name="Google Shape;6510;p63" hidden="0"/>
            <p:cNvSpPr/>
            <p:nvPr isPhoto="0" userDrawn="0"/>
          </p:nvSpPr>
          <p:spPr bwMode="auto">
            <a:xfrm>
              <a:off x="2183385" y="1640911"/>
              <a:ext cx="339" cy="258"/>
            </a:xfrm>
            <a:custGeom>
              <a:avLst/>
              <a:gdLst/>
              <a:ahLst/>
              <a:cxnLst/>
              <a:rect l="l" t="t" r="r" b="b"/>
              <a:pathLst>
                <a:path w="25" h="19" fill="norm" stroke="1"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11" name="Google Shape;6511;p63" hidden="0"/>
            <p:cNvSpPr/>
            <p:nvPr isPhoto="0" userDrawn="0"/>
          </p:nvSpPr>
          <p:spPr bwMode="auto">
            <a:xfrm>
              <a:off x="2173501" y="1647754"/>
              <a:ext cx="14" cy="14"/>
            </a:xfrm>
            <a:custGeom>
              <a:avLst/>
              <a:gdLst/>
              <a:ahLst/>
              <a:cxnLst/>
              <a:rect l="l" t="t" r="r" b="b"/>
              <a:pathLst>
                <a:path w="1" h="1" fill="norm" stroke="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12" name="Google Shape;6512;p63" hidden="0"/>
            <p:cNvSpPr/>
            <p:nvPr isPhoto="0" userDrawn="0"/>
          </p:nvSpPr>
          <p:spPr bwMode="auto">
            <a:xfrm>
              <a:off x="1977808" y="1708880"/>
              <a:ext cx="22865" cy="43583"/>
            </a:xfrm>
            <a:custGeom>
              <a:avLst/>
              <a:gdLst/>
              <a:ahLst/>
              <a:cxnLst/>
              <a:rect l="l" t="t" r="r" b="b"/>
              <a:pathLst>
                <a:path w="1684" h="3210" fill="norm" stroke="1"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13" name="Google Shape;6513;p63" hidden="0"/>
            <p:cNvSpPr/>
            <p:nvPr isPhoto="0" userDrawn="0"/>
          </p:nvSpPr>
          <p:spPr bwMode="auto">
            <a:xfrm>
              <a:off x="2073964" y="1600939"/>
              <a:ext cx="27440" cy="23163"/>
            </a:xfrm>
            <a:custGeom>
              <a:avLst/>
              <a:gdLst/>
              <a:ahLst/>
              <a:cxnLst/>
              <a:rect l="l" t="t" r="r" b="b"/>
              <a:pathLst>
                <a:path w="2021" h="1706" fill="norm" stroke="1"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14" name="Google Shape;6514;p63" hidden="0"/>
            <p:cNvSpPr/>
            <p:nvPr isPhoto="0" userDrawn="0"/>
          </p:nvSpPr>
          <p:spPr bwMode="auto">
            <a:xfrm>
              <a:off x="2092647" y="1634489"/>
              <a:ext cx="2865" cy="4114"/>
            </a:xfrm>
            <a:custGeom>
              <a:avLst/>
              <a:gdLst/>
              <a:ahLst/>
              <a:cxnLst/>
              <a:rect l="l" t="t" r="r" b="b"/>
              <a:pathLst>
                <a:path w="211" h="303" fill="norm" stroke="1"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15" name="Google Shape;6515;p63" hidden="0"/>
            <p:cNvSpPr/>
            <p:nvPr isPhoto="0" userDrawn="0"/>
          </p:nvSpPr>
          <p:spPr bwMode="auto">
            <a:xfrm>
              <a:off x="2068873" y="1620273"/>
              <a:ext cx="26014" cy="18194"/>
            </a:xfrm>
            <a:custGeom>
              <a:avLst/>
              <a:gdLst/>
              <a:ahLst/>
              <a:cxnLst/>
              <a:rect l="l" t="t" r="r" b="b"/>
              <a:pathLst>
                <a:path w="1916" h="1340" fill="norm" stroke="1"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16" name="Google Shape;6516;p63" hidden="0"/>
            <p:cNvSpPr/>
            <p:nvPr isPhoto="0" userDrawn="0"/>
          </p:nvSpPr>
          <p:spPr bwMode="auto">
            <a:xfrm>
              <a:off x="2073244" y="1623043"/>
              <a:ext cx="258" cy="54"/>
            </a:xfrm>
            <a:custGeom>
              <a:avLst/>
              <a:gdLst/>
              <a:ahLst/>
              <a:cxnLst/>
              <a:rect l="l" t="t" r="r" b="b"/>
              <a:pathLst>
                <a:path w="19" h="4" fill="norm" stroke="1"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17" name="Google Shape;6517;p63" hidden="0"/>
            <p:cNvSpPr/>
            <p:nvPr isPhoto="0" userDrawn="0"/>
          </p:nvSpPr>
          <p:spPr bwMode="auto">
            <a:xfrm>
              <a:off x="2091547" y="1625134"/>
              <a:ext cx="543" cy="530"/>
            </a:xfrm>
            <a:custGeom>
              <a:avLst/>
              <a:gdLst/>
              <a:ahLst/>
              <a:cxnLst/>
              <a:rect l="l" t="t" r="r" b="b"/>
              <a:pathLst>
                <a:path w="40" h="39" fill="norm" stroke="1"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18" name="Google Shape;6518;p63" hidden="0"/>
            <p:cNvSpPr/>
            <p:nvPr isPhoto="0" userDrawn="0"/>
          </p:nvSpPr>
          <p:spPr bwMode="auto">
            <a:xfrm>
              <a:off x="2074480" y="1623369"/>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19" name="Google Shape;6519;p63" hidden="0"/>
            <p:cNvSpPr/>
            <p:nvPr isPhoto="0" userDrawn="0"/>
          </p:nvSpPr>
          <p:spPr bwMode="auto">
            <a:xfrm>
              <a:off x="2072769" y="1622853"/>
              <a:ext cx="258" cy="109"/>
            </a:xfrm>
            <a:custGeom>
              <a:avLst/>
              <a:gdLst/>
              <a:ahLst/>
              <a:cxnLst/>
              <a:rect l="l" t="t" r="r" b="b"/>
              <a:pathLst>
                <a:path w="19" h="8" fill="norm" stroke="1"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20" name="Google Shape;6520;p63" hidden="0"/>
            <p:cNvSpPr/>
            <p:nvPr isPhoto="0" userDrawn="0"/>
          </p:nvSpPr>
          <p:spPr bwMode="auto">
            <a:xfrm>
              <a:off x="2072253" y="1622609"/>
              <a:ext cx="299" cy="109"/>
            </a:xfrm>
            <a:custGeom>
              <a:avLst/>
              <a:gdLst/>
              <a:ahLst/>
              <a:cxnLst/>
              <a:rect l="l" t="t" r="r" b="b"/>
              <a:pathLst>
                <a:path w="22" h="8" fill="norm" stroke="1"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21" name="Google Shape;6521;p63" hidden="0"/>
            <p:cNvSpPr/>
            <p:nvPr isPhoto="0" userDrawn="0"/>
          </p:nvSpPr>
          <p:spPr bwMode="auto">
            <a:xfrm>
              <a:off x="2074005" y="1623274"/>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22" name="Google Shape;6522;p63" hidden="0"/>
            <p:cNvSpPr/>
            <p:nvPr isPhoto="0" userDrawn="0"/>
          </p:nvSpPr>
          <p:spPr bwMode="auto">
            <a:xfrm>
              <a:off x="2073679" y="1623179"/>
              <a:ext cx="149" cy="68"/>
            </a:xfrm>
            <a:custGeom>
              <a:avLst/>
              <a:gdLst/>
              <a:ahLst/>
              <a:cxnLst/>
              <a:rect l="l" t="t" r="r" b="b"/>
              <a:pathLst>
                <a:path w="11" h="5" fill="norm" stroke="1"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23" name="Google Shape;6523;p63" hidden="0"/>
            <p:cNvSpPr/>
            <p:nvPr isPhoto="0" userDrawn="0"/>
          </p:nvSpPr>
          <p:spPr bwMode="auto">
            <a:xfrm>
              <a:off x="2074249" y="1623328"/>
              <a:ext cx="109" cy="14"/>
            </a:xfrm>
            <a:custGeom>
              <a:avLst/>
              <a:gdLst/>
              <a:ahLst/>
              <a:cxnLst/>
              <a:rect l="l" t="t" r="r" b="b"/>
              <a:pathLst>
                <a:path w="8" h="1" fill="norm" stroke="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24" name="Google Shape;6524;p63" hidden="0"/>
            <p:cNvSpPr/>
            <p:nvPr isPhoto="0" userDrawn="0"/>
          </p:nvSpPr>
          <p:spPr bwMode="auto">
            <a:xfrm>
              <a:off x="2092212" y="1625745"/>
              <a:ext cx="638" cy="543"/>
            </a:xfrm>
            <a:custGeom>
              <a:avLst/>
              <a:gdLst/>
              <a:ahLst/>
              <a:cxnLst/>
              <a:rect l="l" t="t" r="r" b="b"/>
              <a:pathLst>
                <a:path w="47" h="40" fill="norm" stroke="1"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25" name="Google Shape;6525;p63" hidden="0"/>
            <p:cNvSpPr/>
            <p:nvPr isPhoto="0" userDrawn="0"/>
          </p:nvSpPr>
          <p:spPr bwMode="auto">
            <a:xfrm>
              <a:off x="2091031" y="1635724"/>
              <a:ext cx="54" cy="204"/>
            </a:xfrm>
            <a:custGeom>
              <a:avLst/>
              <a:gdLst/>
              <a:ahLst/>
              <a:cxnLst/>
              <a:rect l="l" t="t" r="r" b="b"/>
              <a:pathLst>
                <a:path w="4" h="15" fill="norm" stroke="1"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26" name="Google Shape;6526;p63" hidden="0"/>
            <p:cNvSpPr/>
            <p:nvPr isPhoto="0" userDrawn="0"/>
          </p:nvSpPr>
          <p:spPr bwMode="auto">
            <a:xfrm>
              <a:off x="2091167" y="1635208"/>
              <a:ext cx="109" cy="204"/>
            </a:xfrm>
            <a:custGeom>
              <a:avLst/>
              <a:gdLst/>
              <a:ahLst/>
              <a:cxnLst/>
              <a:rect l="l" t="t" r="r" b="b"/>
              <a:pathLst>
                <a:path w="8" h="15" fill="norm" stroke="1"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27" name="Google Shape;6527;p63" hidden="0"/>
            <p:cNvSpPr/>
            <p:nvPr isPhoto="0" userDrawn="0"/>
          </p:nvSpPr>
          <p:spPr bwMode="auto">
            <a:xfrm>
              <a:off x="2091547" y="1634353"/>
              <a:ext cx="109" cy="149"/>
            </a:xfrm>
            <a:custGeom>
              <a:avLst/>
              <a:gdLst/>
              <a:ahLst/>
              <a:cxnLst/>
              <a:rect l="l" t="t" r="r" b="b"/>
              <a:pathLst>
                <a:path w="8" h="11" fill="norm" stroke="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28" name="Google Shape;6528;p63" hidden="0"/>
            <p:cNvSpPr/>
            <p:nvPr isPhoto="0" userDrawn="0"/>
          </p:nvSpPr>
          <p:spPr bwMode="auto">
            <a:xfrm>
              <a:off x="2092362" y="1633213"/>
              <a:ext cx="109" cy="109"/>
            </a:xfrm>
            <a:custGeom>
              <a:avLst/>
              <a:gdLst/>
              <a:ahLst/>
              <a:cxnLst/>
              <a:rect l="l" t="t" r="r" b="b"/>
              <a:pathLst>
                <a:path w="8" h="8" fill="norm" stroke="1"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29" name="Google Shape;6529;p63" hidden="0"/>
            <p:cNvSpPr/>
            <p:nvPr isPhoto="0" userDrawn="0"/>
          </p:nvSpPr>
          <p:spPr bwMode="auto">
            <a:xfrm>
              <a:off x="2092117" y="1633593"/>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30" name="Google Shape;6530;p63" hidden="0"/>
            <p:cNvSpPr/>
            <p:nvPr isPhoto="0" userDrawn="0"/>
          </p:nvSpPr>
          <p:spPr bwMode="auto">
            <a:xfrm>
              <a:off x="2092647" y="1632927"/>
              <a:ext cx="109" cy="109"/>
            </a:xfrm>
            <a:custGeom>
              <a:avLst/>
              <a:gdLst/>
              <a:ahLst/>
              <a:cxnLst/>
              <a:rect l="l" t="t" r="r" b="b"/>
              <a:pathLst>
                <a:path w="8" h="8" fill="norm" stroke="1"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31" name="Google Shape;6531;p63" hidden="0"/>
            <p:cNvSpPr/>
            <p:nvPr isPhoto="0" userDrawn="0"/>
          </p:nvSpPr>
          <p:spPr bwMode="auto">
            <a:xfrm>
              <a:off x="2091832" y="1633973"/>
              <a:ext cx="68" cy="109"/>
            </a:xfrm>
            <a:custGeom>
              <a:avLst/>
              <a:gdLst/>
              <a:ahLst/>
              <a:cxnLst/>
              <a:rect l="l" t="t" r="r" b="b"/>
              <a:pathLst>
                <a:path w="5" h="8" fill="norm" stroke="1"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32" name="Google Shape;6532;p63" hidden="0"/>
            <p:cNvSpPr/>
            <p:nvPr isPhoto="0" userDrawn="0"/>
          </p:nvSpPr>
          <p:spPr bwMode="auto">
            <a:xfrm>
              <a:off x="2090746" y="1637734"/>
              <a:ext cx="14" cy="95"/>
            </a:xfrm>
            <a:custGeom>
              <a:avLst/>
              <a:gdLst/>
              <a:ahLst/>
              <a:cxnLst/>
              <a:rect l="l" t="t" r="r" b="b"/>
              <a:pathLst>
                <a:path w="1" h="7" fill="norm" stroke="1"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33" name="Google Shape;6533;p63" hidden="0"/>
            <p:cNvSpPr/>
            <p:nvPr isPhoto="0" userDrawn="0"/>
          </p:nvSpPr>
          <p:spPr bwMode="auto">
            <a:xfrm>
              <a:off x="2093448" y="1632262"/>
              <a:ext cx="109" cy="109"/>
            </a:xfrm>
            <a:custGeom>
              <a:avLst/>
              <a:gdLst/>
              <a:ahLst/>
              <a:cxnLst/>
              <a:rect l="l" t="t" r="r" b="b"/>
              <a:pathLst>
                <a:path w="8" h="8" fill="norm" stroke="1"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34" name="Google Shape;6534;p63" hidden="0"/>
            <p:cNvSpPr/>
            <p:nvPr isPhoto="0" userDrawn="0"/>
          </p:nvSpPr>
          <p:spPr bwMode="auto">
            <a:xfrm>
              <a:off x="2090936" y="1636254"/>
              <a:ext cx="54" cy="244"/>
            </a:xfrm>
            <a:custGeom>
              <a:avLst/>
              <a:gdLst/>
              <a:ahLst/>
              <a:cxnLst/>
              <a:rect l="l" t="t" r="r" b="b"/>
              <a:pathLst>
                <a:path w="4" h="18" fill="norm" stroke="1"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35" name="Google Shape;6535;p63" hidden="0"/>
            <p:cNvSpPr/>
            <p:nvPr isPhoto="0" userDrawn="0"/>
          </p:nvSpPr>
          <p:spPr bwMode="auto">
            <a:xfrm>
              <a:off x="2090841" y="1636919"/>
              <a:ext cx="14" cy="204"/>
            </a:xfrm>
            <a:custGeom>
              <a:avLst/>
              <a:gdLst/>
              <a:ahLst/>
              <a:cxnLst/>
              <a:rect l="l" t="t" r="r" b="b"/>
              <a:pathLst>
                <a:path w="1" h="15" fill="norm" stroke="1"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36" name="Google Shape;6536;p63" hidden="0"/>
            <p:cNvSpPr/>
            <p:nvPr isPhoto="0" userDrawn="0"/>
          </p:nvSpPr>
          <p:spPr bwMode="auto">
            <a:xfrm>
              <a:off x="2091357" y="1634774"/>
              <a:ext cx="109" cy="163"/>
            </a:xfrm>
            <a:custGeom>
              <a:avLst/>
              <a:gdLst/>
              <a:ahLst/>
              <a:cxnLst/>
              <a:rect l="l" t="t" r="r" b="b"/>
              <a:pathLst>
                <a:path w="8" h="12" fill="norm" stroke="1"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37" name="Google Shape;6537;p63" hidden="0"/>
            <p:cNvSpPr/>
            <p:nvPr isPhoto="0" userDrawn="0"/>
          </p:nvSpPr>
          <p:spPr bwMode="auto">
            <a:xfrm>
              <a:off x="2093163" y="1632452"/>
              <a:ext cx="109" cy="109"/>
            </a:xfrm>
            <a:custGeom>
              <a:avLst/>
              <a:gdLst/>
              <a:ahLst/>
              <a:cxnLst/>
              <a:rect l="l" t="t" r="r" b="b"/>
              <a:pathLst>
                <a:path w="8" h="8" fill="norm" stroke="1"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38" name="Google Shape;6538;p63" hidden="0"/>
            <p:cNvSpPr/>
            <p:nvPr isPhoto="0" userDrawn="0"/>
          </p:nvSpPr>
          <p:spPr bwMode="auto">
            <a:xfrm>
              <a:off x="2092878" y="1632683"/>
              <a:ext cx="163" cy="109"/>
            </a:xfrm>
            <a:custGeom>
              <a:avLst/>
              <a:gdLst/>
              <a:ahLst/>
              <a:cxnLst/>
              <a:rect l="l" t="t" r="r" b="b"/>
              <a:pathLst>
                <a:path w="12" h="8" fill="norm" stroke="1"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39" name="Google Shape;6539;p63" hidden="0"/>
            <p:cNvSpPr/>
            <p:nvPr isPhoto="0" userDrawn="0"/>
          </p:nvSpPr>
          <p:spPr bwMode="auto">
            <a:xfrm>
              <a:off x="2199162" y="1650755"/>
              <a:ext cx="65131" cy="41439"/>
            </a:xfrm>
            <a:custGeom>
              <a:avLst/>
              <a:gdLst/>
              <a:ahLst/>
              <a:cxnLst/>
              <a:rect l="l" t="t" r="r" b="b"/>
              <a:pathLst>
                <a:path w="4797" h="3052" fill="norm" stroke="1"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40" name="Google Shape;6540;p63" hidden="0"/>
            <p:cNvSpPr/>
            <p:nvPr isPhoto="0" userDrawn="0"/>
          </p:nvSpPr>
          <p:spPr bwMode="auto">
            <a:xfrm>
              <a:off x="2215795" y="1653321"/>
              <a:ext cx="353" cy="720"/>
            </a:xfrm>
            <a:custGeom>
              <a:avLst/>
              <a:gdLst/>
              <a:ahLst/>
              <a:cxnLst/>
              <a:rect l="l" t="t" r="r" b="b"/>
              <a:pathLst>
                <a:path w="26" h="53" fill="norm" stroke="1"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41" name="Google Shape;6541;p63" hidden="0"/>
            <p:cNvSpPr/>
            <p:nvPr isPhoto="0" userDrawn="0"/>
          </p:nvSpPr>
          <p:spPr bwMode="auto">
            <a:xfrm>
              <a:off x="2214654" y="1654841"/>
              <a:ext cx="353" cy="244"/>
            </a:xfrm>
            <a:custGeom>
              <a:avLst/>
              <a:gdLst/>
              <a:ahLst/>
              <a:cxnLst/>
              <a:rect l="l" t="t" r="r" b="b"/>
              <a:pathLst>
                <a:path w="26" h="18" fill="norm" stroke="1"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42" name="Google Shape;6542;p63" hidden="0"/>
            <p:cNvSpPr/>
            <p:nvPr isPhoto="0" userDrawn="0"/>
          </p:nvSpPr>
          <p:spPr bwMode="auto">
            <a:xfrm>
              <a:off x="2199108" y="1671623"/>
              <a:ext cx="773" cy="489"/>
            </a:xfrm>
            <a:custGeom>
              <a:avLst/>
              <a:gdLst/>
              <a:ahLst/>
              <a:cxnLst/>
              <a:rect l="l" t="t" r="r" b="b"/>
              <a:pathLst>
                <a:path w="57" h="36" fill="norm" stroke="1"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43" name="Google Shape;6543;p63" hidden="0"/>
            <p:cNvSpPr/>
            <p:nvPr isPhoto="0" userDrawn="0"/>
          </p:nvSpPr>
          <p:spPr bwMode="auto">
            <a:xfrm>
              <a:off x="2215319" y="1654502"/>
              <a:ext cx="109" cy="68"/>
            </a:xfrm>
            <a:custGeom>
              <a:avLst/>
              <a:gdLst/>
              <a:ahLst/>
              <a:cxnLst/>
              <a:rect l="l" t="t" r="r" b="b"/>
              <a:pathLst>
                <a:path w="8" h="5" fill="norm" stroke="1"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44" name="Google Shape;6544;p63" hidden="0"/>
            <p:cNvSpPr/>
            <p:nvPr isPhoto="0" userDrawn="0"/>
          </p:nvSpPr>
          <p:spPr bwMode="auto">
            <a:xfrm>
              <a:off x="2213948" y="1655127"/>
              <a:ext cx="679" cy="434"/>
            </a:xfrm>
            <a:custGeom>
              <a:avLst/>
              <a:gdLst/>
              <a:ahLst/>
              <a:cxnLst/>
              <a:rect l="l" t="t" r="r" b="b"/>
              <a:pathLst>
                <a:path w="50" h="32" fill="norm" stroke="1"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45" name="Google Shape;6545;p63" hidden="0"/>
            <p:cNvSpPr/>
            <p:nvPr isPhoto="0" userDrawn="0"/>
          </p:nvSpPr>
          <p:spPr bwMode="auto">
            <a:xfrm>
              <a:off x="2215659" y="1654122"/>
              <a:ext cx="109" cy="163"/>
            </a:xfrm>
            <a:custGeom>
              <a:avLst/>
              <a:gdLst/>
              <a:ahLst/>
              <a:cxnLst/>
              <a:rect l="l" t="t" r="r" b="b"/>
              <a:pathLst>
                <a:path w="8" h="12" fill="norm" stroke="1"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46" name="Google Shape;6546;p63" hidden="0"/>
            <p:cNvSpPr/>
            <p:nvPr isPhoto="0" userDrawn="0"/>
          </p:nvSpPr>
          <p:spPr bwMode="auto">
            <a:xfrm>
              <a:off x="2245977" y="1649234"/>
              <a:ext cx="20746" cy="26205"/>
            </a:xfrm>
            <a:custGeom>
              <a:avLst/>
              <a:gdLst/>
              <a:ahLst/>
              <a:cxnLst/>
              <a:rect l="l" t="t" r="r" b="b"/>
              <a:pathLst>
                <a:path w="1528" h="1930" fill="norm" stroke="1"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47" name="Google Shape;6547;p63" hidden="0"/>
            <p:cNvSpPr/>
            <p:nvPr isPhoto="0" userDrawn="0"/>
          </p:nvSpPr>
          <p:spPr bwMode="auto">
            <a:xfrm>
              <a:off x="2249548" y="1656498"/>
              <a:ext cx="149" cy="204"/>
            </a:xfrm>
            <a:custGeom>
              <a:avLst/>
              <a:gdLst/>
              <a:ahLst/>
              <a:cxnLst/>
              <a:rect l="l" t="t" r="r" b="b"/>
              <a:pathLst>
                <a:path w="11" h="15" fill="norm" stroke="1"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48" name="Google Shape;6548;p63" hidden="0"/>
            <p:cNvSpPr/>
            <p:nvPr isPhoto="0" userDrawn="0"/>
          </p:nvSpPr>
          <p:spPr bwMode="auto">
            <a:xfrm>
              <a:off x="2249304" y="1656172"/>
              <a:ext cx="163" cy="204"/>
            </a:xfrm>
            <a:custGeom>
              <a:avLst/>
              <a:gdLst/>
              <a:ahLst/>
              <a:cxnLst/>
              <a:rect l="l" t="t" r="r" b="b"/>
              <a:pathLst>
                <a:path w="12" h="15" fill="norm" stroke="1"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49" name="Google Shape;6549;p63" hidden="0"/>
            <p:cNvSpPr/>
            <p:nvPr isPhoto="0" userDrawn="0"/>
          </p:nvSpPr>
          <p:spPr bwMode="auto">
            <a:xfrm>
              <a:off x="2254776" y="1673714"/>
              <a:ext cx="204" cy="584"/>
            </a:xfrm>
            <a:custGeom>
              <a:avLst/>
              <a:gdLst/>
              <a:ahLst/>
              <a:cxnLst/>
              <a:rect l="l" t="t" r="r" b="b"/>
              <a:pathLst>
                <a:path w="15" h="43" fill="norm" stroke="1"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50" name="Google Shape;6550;p63" hidden="0"/>
            <p:cNvSpPr/>
            <p:nvPr isPhoto="0" userDrawn="0"/>
          </p:nvSpPr>
          <p:spPr bwMode="auto">
            <a:xfrm>
              <a:off x="2254626" y="1673144"/>
              <a:ext cx="163" cy="625"/>
            </a:xfrm>
            <a:custGeom>
              <a:avLst/>
              <a:gdLst/>
              <a:ahLst/>
              <a:cxnLst/>
              <a:rect l="l" t="t" r="r" b="b"/>
              <a:pathLst>
                <a:path w="12" h="46" fill="norm" stroke="1"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51" name="Google Shape;6551;p63" hidden="0"/>
            <p:cNvSpPr/>
            <p:nvPr isPhoto="0" userDrawn="0"/>
          </p:nvSpPr>
          <p:spPr bwMode="auto">
            <a:xfrm>
              <a:off x="2255251" y="1674950"/>
              <a:ext cx="244" cy="434"/>
            </a:xfrm>
            <a:custGeom>
              <a:avLst/>
              <a:gdLst/>
              <a:ahLst/>
              <a:cxnLst/>
              <a:rect l="l" t="t" r="r" b="b"/>
              <a:pathLst>
                <a:path w="18" h="32" fill="norm" stroke="1"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52" name="Google Shape;6552;p63" hidden="0"/>
            <p:cNvSpPr/>
            <p:nvPr isPhoto="0" userDrawn="0"/>
          </p:nvSpPr>
          <p:spPr bwMode="auto">
            <a:xfrm>
              <a:off x="2254531" y="1672479"/>
              <a:ext cx="109" cy="489"/>
            </a:xfrm>
            <a:custGeom>
              <a:avLst/>
              <a:gdLst/>
              <a:ahLst/>
              <a:cxnLst/>
              <a:rect l="l" t="t" r="r" b="b"/>
              <a:pathLst>
                <a:path w="8" h="36" fill="norm" stroke="1"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53" name="Google Shape;6553;p63" hidden="0"/>
            <p:cNvSpPr/>
            <p:nvPr isPhoto="0" userDrawn="0"/>
          </p:nvSpPr>
          <p:spPr bwMode="auto">
            <a:xfrm>
              <a:off x="2250119" y="1657313"/>
              <a:ext cx="149" cy="204"/>
            </a:xfrm>
            <a:custGeom>
              <a:avLst/>
              <a:gdLst/>
              <a:ahLst/>
              <a:cxnLst/>
              <a:rect l="l" t="t" r="r" b="b"/>
              <a:pathLst>
                <a:path w="11" h="15" fill="norm" stroke="1"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54" name="Google Shape;6554;p63" hidden="0"/>
            <p:cNvSpPr/>
            <p:nvPr isPhoto="0" userDrawn="0"/>
          </p:nvSpPr>
          <p:spPr bwMode="auto">
            <a:xfrm>
              <a:off x="2249928" y="1657068"/>
              <a:ext cx="109" cy="163"/>
            </a:xfrm>
            <a:custGeom>
              <a:avLst/>
              <a:gdLst/>
              <a:ahLst/>
              <a:cxnLst/>
              <a:rect l="l" t="t" r="r" b="b"/>
              <a:pathLst>
                <a:path w="8" h="12" fill="norm" stroke="1"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55" name="Google Shape;6555;p63" hidden="0"/>
            <p:cNvSpPr/>
            <p:nvPr isPhoto="0" userDrawn="0"/>
          </p:nvSpPr>
          <p:spPr bwMode="auto">
            <a:xfrm>
              <a:off x="2254436" y="1671623"/>
              <a:ext cx="109" cy="679"/>
            </a:xfrm>
            <a:custGeom>
              <a:avLst/>
              <a:gdLst/>
              <a:ahLst/>
              <a:cxnLst/>
              <a:rect l="l" t="t" r="r" b="b"/>
              <a:pathLst>
                <a:path w="8" h="50" fill="norm" stroke="1"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56" name="Google Shape;6556;p63" hidden="0"/>
            <p:cNvSpPr/>
            <p:nvPr isPhoto="0" userDrawn="0"/>
          </p:nvSpPr>
          <p:spPr bwMode="auto">
            <a:xfrm>
              <a:off x="2249738" y="1656837"/>
              <a:ext cx="149" cy="149"/>
            </a:xfrm>
            <a:custGeom>
              <a:avLst/>
              <a:gdLst/>
              <a:ahLst/>
              <a:cxnLst/>
              <a:rect l="l" t="t" r="r" b="b"/>
              <a:pathLst>
                <a:path w="11" h="11" fill="norm" stroke="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57" name="Google Shape;6557;p63" hidden="0"/>
            <p:cNvSpPr/>
            <p:nvPr isPhoto="0" userDrawn="0"/>
          </p:nvSpPr>
          <p:spPr bwMode="auto">
            <a:xfrm>
              <a:off x="2255006" y="1674419"/>
              <a:ext cx="204" cy="394"/>
            </a:xfrm>
            <a:custGeom>
              <a:avLst/>
              <a:gdLst/>
              <a:ahLst/>
              <a:cxnLst/>
              <a:rect l="l" t="t" r="r" b="b"/>
              <a:pathLst>
                <a:path w="15" h="29" fill="norm" stroke="1"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58" name="Google Shape;6558;p63" hidden="0"/>
            <p:cNvSpPr/>
            <p:nvPr isPhoto="0" userDrawn="0"/>
          </p:nvSpPr>
          <p:spPr bwMode="auto">
            <a:xfrm>
              <a:off x="2247933" y="1653796"/>
              <a:ext cx="149" cy="299"/>
            </a:xfrm>
            <a:custGeom>
              <a:avLst/>
              <a:gdLst/>
              <a:ahLst/>
              <a:cxnLst/>
              <a:rect l="l" t="t" r="r" b="b"/>
              <a:pathLst>
                <a:path w="11" h="22" fill="norm" stroke="1"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59" name="Google Shape;6559;p63" hidden="0"/>
            <p:cNvSpPr/>
            <p:nvPr isPhoto="0" userDrawn="0"/>
          </p:nvSpPr>
          <p:spPr bwMode="auto">
            <a:xfrm>
              <a:off x="2255482" y="1675425"/>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60" name="Google Shape;6560;p63" hidden="0"/>
            <p:cNvSpPr/>
            <p:nvPr isPhoto="0" userDrawn="0"/>
          </p:nvSpPr>
          <p:spPr bwMode="auto">
            <a:xfrm>
              <a:off x="2248258" y="1654366"/>
              <a:ext cx="163" cy="244"/>
            </a:xfrm>
            <a:custGeom>
              <a:avLst/>
              <a:gdLst/>
              <a:ahLst/>
              <a:cxnLst/>
              <a:rect l="l" t="t" r="r" b="b"/>
              <a:pathLst>
                <a:path w="12" h="18" fill="norm" stroke="1"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61" name="Google Shape;6561;p63" hidden="0"/>
            <p:cNvSpPr/>
            <p:nvPr isPhoto="0" userDrawn="0"/>
          </p:nvSpPr>
          <p:spPr bwMode="auto">
            <a:xfrm>
              <a:off x="2245977" y="1650224"/>
              <a:ext cx="163" cy="353"/>
            </a:xfrm>
            <a:custGeom>
              <a:avLst/>
              <a:gdLst/>
              <a:ahLst/>
              <a:cxnLst/>
              <a:rect l="l" t="t" r="r" b="b"/>
              <a:pathLst>
                <a:path w="12" h="26" fill="norm" stroke="1"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62" name="Google Shape;6562;p63" hidden="0"/>
            <p:cNvSpPr/>
            <p:nvPr isPhoto="0" userDrawn="0"/>
          </p:nvSpPr>
          <p:spPr bwMode="auto">
            <a:xfrm>
              <a:off x="2247593" y="1653226"/>
              <a:ext cx="204" cy="339"/>
            </a:xfrm>
            <a:custGeom>
              <a:avLst/>
              <a:gdLst/>
              <a:ahLst/>
              <a:cxnLst/>
              <a:rect l="l" t="t" r="r" b="b"/>
              <a:pathLst>
                <a:path w="15" h="25" fill="norm" stroke="1"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63" name="Google Shape;6563;p63" hidden="0"/>
            <p:cNvSpPr/>
            <p:nvPr isPhoto="0" userDrawn="0"/>
          </p:nvSpPr>
          <p:spPr bwMode="auto">
            <a:xfrm>
              <a:off x="2247267" y="1652601"/>
              <a:ext cx="149" cy="353"/>
            </a:xfrm>
            <a:custGeom>
              <a:avLst/>
              <a:gdLst/>
              <a:ahLst/>
              <a:cxnLst/>
              <a:rect l="l" t="t" r="r" b="b"/>
              <a:pathLst>
                <a:path w="11" h="26" fill="norm" stroke="1"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64" name="Google Shape;6564;p63" hidden="0"/>
            <p:cNvSpPr/>
            <p:nvPr isPhoto="0" userDrawn="0"/>
          </p:nvSpPr>
          <p:spPr bwMode="auto">
            <a:xfrm>
              <a:off x="2246697" y="1651610"/>
              <a:ext cx="394" cy="679"/>
            </a:xfrm>
            <a:custGeom>
              <a:avLst/>
              <a:gdLst/>
              <a:ahLst/>
              <a:cxnLst/>
              <a:rect l="l" t="t" r="r" b="b"/>
              <a:pathLst>
                <a:path w="29" h="50" fill="norm" stroke="1"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65" name="Google Shape;6565;p63" hidden="0"/>
            <p:cNvSpPr/>
            <p:nvPr isPhoto="0" userDrawn="0"/>
          </p:nvSpPr>
          <p:spPr bwMode="auto">
            <a:xfrm>
              <a:off x="2246317" y="1650889"/>
              <a:ext cx="244" cy="448"/>
            </a:xfrm>
            <a:custGeom>
              <a:avLst/>
              <a:gdLst/>
              <a:ahLst/>
              <a:cxnLst/>
              <a:rect l="l" t="t" r="r" b="b"/>
              <a:pathLst>
                <a:path w="18" h="33" fill="norm" stroke="1"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66" name="Google Shape;6566;p63" hidden="0"/>
            <p:cNvSpPr/>
            <p:nvPr isPhoto="0" userDrawn="0"/>
          </p:nvSpPr>
          <p:spPr bwMode="auto">
            <a:xfrm>
              <a:off x="2249073" y="1655792"/>
              <a:ext cx="149" cy="204"/>
            </a:xfrm>
            <a:custGeom>
              <a:avLst/>
              <a:gdLst/>
              <a:ahLst/>
              <a:cxnLst/>
              <a:rect l="l" t="t" r="r" b="b"/>
              <a:pathLst>
                <a:path w="11" h="15" fill="norm" stroke="1"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67" name="Google Shape;6567;p63" hidden="0"/>
            <p:cNvSpPr/>
            <p:nvPr isPhoto="0" userDrawn="0"/>
          </p:nvSpPr>
          <p:spPr bwMode="auto">
            <a:xfrm>
              <a:off x="2248829" y="1655357"/>
              <a:ext cx="163" cy="204"/>
            </a:xfrm>
            <a:custGeom>
              <a:avLst/>
              <a:gdLst/>
              <a:ahLst/>
              <a:cxnLst/>
              <a:rect l="l" t="t" r="r" b="b"/>
              <a:pathLst>
                <a:path w="12" h="15" fill="norm" stroke="1"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68" name="Google Shape;6568;p63" hidden="0"/>
            <p:cNvSpPr/>
            <p:nvPr isPhoto="0" userDrawn="0"/>
          </p:nvSpPr>
          <p:spPr bwMode="auto">
            <a:xfrm>
              <a:off x="2248544" y="1654882"/>
              <a:ext cx="163" cy="258"/>
            </a:xfrm>
            <a:custGeom>
              <a:avLst/>
              <a:gdLst/>
              <a:ahLst/>
              <a:cxnLst/>
              <a:rect l="l" t="t" r="r" b="b"/>
              <a:pathLst>
                <a:path w="12" h="19" fill="norm" stroke="1"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69" name="Google Shape;6569;p63" hidden="0"/>
            <p:cNvSpPr/>
            <p:nvPr isPhoto="0" userDrawn="0"/>
          </p:nvSpPr>
          <p:spPr bwMode="auto">
            <a:xfrm>
              <a:off x="2212047" y="1690223"/>
              <a:ext cx="44073" cy="23516"/>
            </a:xfrm>
            <a:custGeom>
              <a:avLst/>
              <a:gdLst/>
              <a:ahLst/>
              <a:cxnLst/>
              <a:rect l="l" t="t" r="r" b="b"/>
              <a:pathLst>
                <a:path w="3246" h="1732" fill="norm" stroke="1"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70" name="Google Shape;6570;p63" hidden="0"/>
            <p:cNvSpPr/>
            <p:nvPr isPhoto="0" userDrawn="0"/>
          </p:nvSpPr>
          <p:spPr bwMode="auto">
            <a:xfrm>
              <a:off x="2240994" y="1708500"/>
              <a:ext cx="339" cy="394"/>
            </a:xfrm>
            <a:custGeom>
              <a:avLst/>
              <a:gdLst/>
              <a:ahLst/>
              <a:cxnLst/>
              <a:rect l="l" t="t" r="r" b="b"/>
              <a:pathLst>
                <a:path w="25" h="29" fill="norm" stroke="1"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71" name="Google Shape;6571;p63" hidden="0"/>
            <p:cNvSpPr/>
            <p:nvPr isPhoto="0" userDrawn="0"/>
          </p:nvSpPr>
          <p:spPr bwMode="auto">
            <a:xfrm>
              <a:off x="2250784" y="1708364"/>
              <a:ext cx="204" cy="54"/>
            </a:xfrm>
            <a:custGeom>
              <a:avLst/>
              <a:gdLst/>
              <a:ahLst/>
              <a:cxnLst/>
              <a:rect l="l" t="t" r="r" b="b"/>
              <a:pathLst>
                <a:path w="15" h="4" fill="norm" stroke="1"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72" name="Google Shape;6572;p63" hidden="0"/>
            <p:cNvSpPr/>
            <p:nvPr isPhoto="0" userDrawn="0"/>
          </p:nvSpPr>
          <p:spPr bwMode="auto">
            <a:xfrm>
              <a:off x="2240845" y="1709600"/>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73" name="Google Shape;6573;p63" hidden="0"/>
            <p:cNvSpPr/>
            <p:nvPr isPhoto="0" userDrawn="0"/>
          </p:nvSpPr>
          <p:spPr bwMode="auto">
            <a:xfrm>
              <a:off x="2251015" y="1708269"/>
              <a:ext cx="258" cy="109"/>
            </a:xfrm>
            <a:custGeom>
              <a:avLst/>
              <a:gdLst/>
              <a:ahLst/>
              <a:cxnLst/>
              <a:rect l="l" t="t" r="r" b="b"/>
              <a:pathLst>
                <a:path w="19" h="8" fill="norm" stroke="1"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74" name="Google Shape;6574;p63" hidden="0"/>
            <p:cNvSpPr/>
            <p:nvPr isPhoto="0" userDrawn="0"/>
          </p:nvSpPr>
          <p:spPr bwMode="auto">
            <a:xfrm>
              <a:off x="2251259" y="1708215"/>
              <a:ext cx="204" cy="109"/>
            </a:xfrm>
            <a:custGeom>
              <a:avLst/>
              <a:gdLst/>
              <a:ahLst/>
              <a:cxnLst/>
              <a:rect l="l" t="t" r="r" b="b"/>
              <a:pathLst>
                <a:path w="15" h="8" fill="norm" stroke="1"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75" name="Google Shape;6575;p63" hidden="0"/>
            <p:cNvSpPr/>
            <p:nvPr isPhoto="0" userDrawn="0"/>
          </p:nvSpPr>
          <p:spPr bwMode="auto">
            <a:xfrm>
              <a:off x="2241605" y="1707644"/>
              <a:ext cx="5485" cy="679"/>
            </a:xfrm>
            <a:custGeom>
              <a:avLst/>
              <a:gdLst/>
              <a:ahLst/>
              <a:cxnLst/>
              <a:rect l="l" t="t" r="r" b="b"/>
              <a:pathLst>
                <a:path w="404" h="50" fill="norm" stroke="1"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76" name="Google Shape;6576;p63" hidden="0"/>
            <p:cNvSpPr/>
            <p:nvPr isPhoto="0" userDrawn="0"/>
          </p:nvSpPr>
          <p:spPr bwMode="auto">
            <a:xfrm>
              <a:off x="2241375" y="1708310"/>
              <a:ext cx="244" cy="163"/>
            </a:xfrm>
            <a:custGeom>
              <a:avLst/>
              <a:gdLst/>
              <a:ahLst/>
              <a:cxnLst/>
              <a:rect l="l" t="t" r="r" b="b"/>
              <a:pathLst>
                <a:path w="18" h="12" fill="norm" stroke="1"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77" name="Google Shape;6577;p63" hidden="0"/>
            <p:cNvSpPr/>
            <p:nvPr isPhoto="0" userDrawn="0"/>
          </p:nvSpPr>
          <p:spPr bwMode="auto">
            <a:xfrm>
              <a:off x="2250444" y="1708405"/>
              <a:ext cx="299" cy="68"/>
            </a:xfrm>
            <a:custGeom>
              <a:avLst/>
              <a:gdLst/>
              <a:ahLst/>
              <a:cxnLst/>
              <a:rect l="l" t="t" r="r" b="b"/>
              <a:pathLst>
                <a:path w="22" h="5" fill="norm" stroke="1"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78" name="Google Shape;6578;p63" hidden="0"/>
            <p:cNvSpPr/>
            <p:nvPr isPhoto="0" userDrawn="0"/>
          </p:nvSpPr>
          <p:spPr bwMode="auto">
            <a:xfrm>
              <a:off x="2250214" y="1708459"/>
              <a:ext cx="204" cy="14"/>
            </a:xfrm>
            <a:custGeom>
              <a:avLst/>
              <a:gdLst/>
              <a:ahLst/>
              <a:cxnLst/>
              <a:rect l="l" t="t" r="r" b="b"/>
              <a:pathLst>
                <a:path w="15" h="1" fill="norm" stroke="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79" name="Google Shape;6579;p63" hidden="0"/>
            <p:cNvSpPr/>
            <p:nvPr isPhoto="0" userDrawn="0"/>
          </p:nvSpPr>
          <p:spPr bwMode="auto">
            <a:xfrm>
              <a:off x="2240899" y="1708934"/>
              <a:ext cx="109" cy="244"/>
            </a:xfrm>
            <a:custGeom>
              <a:avLst/>
              <a:gdLst/>
              <a:ahLst/>
              <a:cxnLst/>
              <a:rect l="l" t="t" r="r" b="b"/>
              <a:pathLst>
                <a:path w="8" h="18" fill="norm" stroke="1"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80" name="Google Shape;6580;p63" hidden="0"/>
            <p:cNvSpPr/>
            <p:nvPr isPhoto="0" userDrawn="0"/>
          </p:nvSpPr>
          <p:spPr bwMode="auto">
            <a:xfrm>
              <a:off x="2249928" y="1708364"/>
              <a:ext cx="244" cy="54"/>
            </a:xfrm>
            <a:custGeom>
              <a:avLst/>
              <a:gdLst/>
              <a:ahLst/>
              <a:cxnLst/>
              <a:rect l="l" t="t" r="r" b="b"/>
              <a:pathLst>
                <a:path w="18" h="4" fill="norm" stroke="1"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81" name="Google Shape;6581;p63" hidden="0"/>
            <p:cNvSpPr/>
            <p:nvPr isPhoto="0" userDrawn="0"/>
          </p:nvSpPr>
          <p:spPr bwMode="auto">
            <a:xfrm>
              <a:off x="2240845" y="1709165"/>
              <a:ext cx="14" cy="299"/>
            </a:xfrm>
            <a:custGeom>
              <a:avLst/>
              <a:gdLst/>
              <a:ahLst/>
              <a:cxnLst/>
              <a:rect l="l" t="t" r="r" b="b"/>
              <a:pathLst>
                <a:path w="1" h="22" fill="norm" stroke="1"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82" name="Google Shape;6582;p63" hidden="0"/>
            <p:cNvSpPr/>
            <p:nvPr isPhoto="0" userDrawn="0"/>
          </p:nvSpPr>
          <p:spPr bwMode="auto">
            <a:xfrm>
              <a:off x="2255631" y="1693578"/>
              <a:ext cx="299" cy="109"/>
            </a:xfrm>
            <a:custGeom>
              <a:avLst/>
              <a:gdLst/>
              <a:ahLst/>
              <a:cxnLst/>
              <a:rect l="l" t="t" r="r" b="b"/>
              <a:pathLst>
                <a:path w="22" h="8" fill="norm" stroke="1"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83" name="Google Shape;6583;p63" hidden="0"/>
            <p:cNvSpPr/>
            <p:nvPr isPhoto="0" userDrawn="0"/>
          </p:nvSpPr>
          <p:spPr bwMode="auto">
            <a:xfrm>
              <a:off x="2238849" y="1689396"/>
              <a:ext cx="8187" cy="2200"/>
            </a:xfrm>
            <a:custGeom>
              <a:avLst/>
              <a:gdLst/>
              <a:ahLst/>
              <a:cxnLst/>
              <a:rect l="l" t="t" r="r" b="b"/>
              <a:pathLst>
                <a:path w="603" h="162" fill="norm" stroke="1"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84" name="Google Shape;6584;p63" hidden="0"/>
            <p:cNvSpPr/>
            <p:nvPr isPhoto="0" userDrawn="0"/>
          </p:nvSpPr>
          <p:spPr bwMode="auto">
            <a:xfrm>
              <a:off x="2247023" y="1689396"/>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85" name="Google Shape;6585;p63" hidden="0"/>
            <p:cNvSpPr/>
            <p:nvPr isPhoto="0" userDrawn="0"/>
          </p:nvSpPr>
          <p:spPr bwMode="auto">
            <a:xfrm>
              <a:off x="2213283" y="1690197"/>
              <a:ext cx="54" cy="14"/>
            </a:xfrm>
            <a:custGeom>
              <a:avLst/>
              <a:gdLst/>
              <a:ahLst/>
              <a:cxnLst/>
              <a:rect l="l" t="t" r="r" b="b"/>
              <a:pathLst>
                <a:path w="4" h="1" fill="norm" stroke="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86" name="Google Shape;6586;p63" hidden="0"/>
            <p:cNvSpPr/>
            <p:nvPr isPhoto="0" userDrawn="0"/>
          </p:nvSpPr>
          <p:spPr bwMode="auto">
            <a:xfrm>
              <a:off x="2253581" y="1692668"/>
              <a:ext cx="163" cy="109"/>
            </a:xfrm>
            <a:custGeom>
              <a:avLst/>
              <a:gdLst/>
              <a:ahLst/>
              <a:cxnLst/>
              <a:rect l="l" t="t" r="r" b="b"/>
              <a:pathLst>
                <a:path w="12" h="8" fill="norm" stroke="1"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87" name="Google Shape;6587;p63" hidden="0"/>
            <p:cNvSpPr/>
            <p:nvPr isPhoto="0" userDrawn="0"/>
          </p:nvSpPr>
          <p:spPr bwMode="auto">
            <a:xfrm>
              <a:off x="2214233" y="1690822"/>
              <a:ext cx="54" cy="54"/>
            </a:xfrm>
            <a:custGeom>
              <a:avLst/>
              <a:gdLst/>
              <a:ahLst/>
              <a:cxnLst/>
              <a:rect l="l" t="t" r="r" b="b"/>
              <a:pathLst>
                <a:path w="4" h="4" fill="norm" stroke="1"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88" name="Google Shape;6588;p63" hidden="0"/>
            <p:cNvSpPr/>
            <p:nvPr isPhoto="0" userDrawn="0"/>
          </p:nvSpPr>
          <p:spPr bwMode="auto">
            <a:xfrm>
              <a:off x="2253296" y="1692533"/>
              <a:ext cx="109" cy="54"/>
            </a:xfrm>
            <a:custGeom>
              <a:avLst/>
              <a:gdLst/>
              <a:ahLst/>
              <a:cxnLst/>
              <a:rect l="l" t="t" r="r" b="b"/>
              <a:pathLst>
                <a:path w="8" h="4" fill="norm" stroke="1"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89" name="Google Shape;6589;p63" hidden="0"/>
            <p:cNvSpPr/>
            <p:nvPr isPhoto="0" userDrawn="0"/>
          </p:nvSpPr>
          <p:spPr bwMode="auto">
            <a:xfrm>
              <a:off x="2254056" y="1692913"/>
              <a:ext cx="163" cy="54"/>
            </a:xfrm>
            <a:custGeom>
              <a:avLst/>
              <a:gdLst/>
              <a:ahLst/>
              <a:cxnLst/>
              <a:rect l="l" t="t" r="r" b="b"/>
              <a:pathLst>
                <a:path w="12" h="4" fill="norm" stroke="1"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90" name="Google Shape;6590;p63" hidden="0"/>
            <p:cNvSpPr/>
            <p:nvPr isPhoto="0" userDrawn="0"/>
          </p:nvSpPr>
          <p:spPr bwMode="auto">
            <a:xfrm>
              <a:off x="2253011" y="1692383"/>
              <a:ext cx="163" cy="68"/>
            </a:xfrm>
            <a:custGeom>
              <a:avLst/>
              <a:gdLst/>
              <a:ahLst/>
              <a:cxnLst/>
              <a:rect l="l" t="t" r="r" b="b"/>
              <a:pathLst>
                <a:path w="12" h="5" fill="norm" stroke="1"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91" name="Google Shape;6591;p63" hidden="0"/>
            <p:cNvSpPr/>
            <p:nvPr isPhoto="0" userDrawn="0"/>
          </p:nvSpPr>
          <p:spPr bwMode="auto">
            <a:xfrm>
              <a:off x="2213758" y="1690482"/>
              <a:ext cx="109" cy="68"/>
            </a:xfrm>
            <a:custGeom>
              <a:avLst/>
              <a:gdLst/>
              <a:ahLst/>
              <a:cxnLst/>
              <a:rect l="l" t="t" r="r" b="b"/>
              <a:pathLst>
                <a:path w="8" h="5" fill="norm" stroke="1"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92" name="Google Shape;6592;p63" hidden="0"/>
            <p:cNvSpPr/>
            <p:nvPr isPhoto="0" userDrawn="0"/>
          </p:nvSpPr>
          <p:spPr bwMode="auto">
            <a:xfrm>
              <a:off x="2214708" y="1691243"/>
              <a:ext cx="109" cy="109"/>
            </a:xfrm>
            <a:custGeom>
              <a:avLst/>
              <a:gdLst/>
              <a:ahLst/>
              <a:cxnLst/>
              <a:rect l="l" t="t" r="r" b="b"/>
              <a:pathLst>
                <a:path w="8" h="8" fill="norm" stroke="1"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93" name="Google Shape;6593;p63" hidden="0"/>
            <p:cNvSpPr/>
            <p:nvPr isPhoto="0" userDrawn="0"/>
          </p:nvSpPr>
          <p:spPr bwMode="auto">
            <a:xfrm>
              <a:off x="2252820" y="1692247"/>
              <a:ext cx="109" cy="54"/>
            </a:xfrm>
            <a:custGeom>
              <a:avLst/>
              <a:gdLst/>
              <a:ahLst/>
              <a:cxnLst/>
              <a:rect l="l" t="t" r="r" b="b"/>
              <a:pathLst>
                <a:path w="8" h="4" fill="norm" stroke="1"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94" name="Google Shape;6594;p63" hidden="0"/>
            <p:cNvSpPr/>
            <p:nvPr isPhoto="0" userDrawn="0"/>
          </p:nvSpPr>
          <p:spPr bwMode="auto">
            <a:xfrm>
              <a:off x="2254531" y="1693144"/>
              <a:ext cx="204" cy="68"/>
            </a:xfrm>
            <a:custGeom>
              <a:avLst/>
              <a:gdLst/>
              <a:ahLst/>
              <a:cxnLst/>
              <a:rect l="l" t="t" r="r" b="b"/>
              <a:pathLst>
                <a:path w="15" h="5" fill="norm" stroke="1"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95" name="Google Shape;6595;p63" hidden="0"/>
            <p:cNvSpPr/>
            <p:nvPr isPhoto="0" userDrawn="0"/>
          </p:nvSpPr>
          <p:spPr bwMode="auto">
            <a:xfrm>
              <a:off x="2255061" y="1693334"/>
              <a:ext cx="244" cy="109"/>
            </a:xfrm>
            <a:custGeom>
              <a:avLst/>
              <a:gdLst/>
              <a:ahLst/>
              <a:cxnLst/>
              <a:rect l="l" t="t" r="r" b="b"/>
              <a:pathLst>
                <a:path w="18" h="8" fill="norm" stroke="1"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96" name="Google Shape;6596;p63" hidden="0"/>
            <p:cNvSpPr/>
            <p:nvPr isPhoto="0" userDrawn="0"/>
          </p:nvSpPr>
          <p:spPr bwMode="auto">
            <a:xfrm>
              <a:off x="2252400" y="1691867"/>
              <a:ext cx="54" cy="54"/>
            </a:xfrm>
            <a:custGeom>
              <a:avLst/>
              <a:gdLst/>
              <a:ahLst/>
              <a:cxnLst/>
              <a:rect l="l" t="t" r="r" b="b"/>
              <a:pathLst>
                <a:path w="4" h="4" fill="norm" stroke="1"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97" name="Google Shape;6597;p63" hidden="0"/>
            <p:cNvSpPr/>
            <p:nvPr isPhoto="0" userDrawn="0"/>
          </p:nvSpPr>
          <p:spPr bwMode="auto">
            <a:xfrm>
              <a:off x="2252495" y="1692003"/>
              <a:ext cx="109" cy="68"/>
            </a:xfrm>
            <a:custGeom>
              <a:avLst/>
              <a:gdLst/>
              <a:ahLst/>
              <a:cxnLst/>
              <a:rect l="l" t="t" r="r" b="b"/>
              <a:pathLst>
                <a:path w="8" h="5" fill="norm" stroke="1"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98" name="Google Shape;6598;p63" hidden="0"/>
            <p:cNvSpPr/>
            <p:nvPr isPhoto="0" userDrawn="0"/>
          </p:nvSpPr>
          <p:spPr bwMode="auto">
            <a:xfrm>
              <a:off x="2252305" y="1691813"/>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99" name="Google Shape;6599;p63" hidden="0"/>
            <p:cNvSpPr/>
            <p:nvPr isPhoto="0" userDrawn="0"/>
          </p:nvSpPr>
          <p:spPr bwMode="auto">
            <a:xfrm>
              <a:off x="2252250" y="1691718"/>
              <a:ext cx="14" cy="68"/>
            </a:xfrm>
            <a:custGeom>
              <a:avLst/>
              <a:gdLst/>
              <a:ahLst/>
              <a:cxnLst/>
              <a:rect l="l" t="t" r="r" b="b"/>
              <a:pathLst>
                <a:path w="1" h="5" fill="norm" stroke="1"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00" name="Google Shape;6600;p63" hidden="0"/>
            <p:cNvSpPr/>
            <p:nvPr isPhoto="0" userDrawn="0"/>
          </p:nvSpPr>
          <p:spPr bwMode="auto">
            <a:xfrm>
              <a:off x="2252209" y="1691677"/>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01" name="Google Shape;6601;p63" hidden="0"/>
            <p:cNvSpPr/>
            <p:nvPr isPhoto="0" userDrawn="0"/>
          </p:nvSpPr>
          <p:spPr bwMode="auto">
            <a:xfrm>
              <a:off x="2252630" y="1692098"/>
              <a:ext cx="109" cy="68"/>
            </a:xfrm>
            <a:custGeom>
              <a:avLst/>
              <a:gdLst/>
              <a:ahLst/>
              <a:cxnLst/>
              <a:rect l="l" t="t" r="r" b="b"/>
              <a:pathLst>
                <a:path w="8" h="5" fill="norm" stroke="1"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02" name="Google Shape;6602;p63" hidden="0"/>
            <p:cNvSpPr/>
            <p:nvPr isPhoto="0" userDrawn="0"/>
          </p:nvSpPr>
          <p:spPr bwMode="auto">
            <a:xfrm>
              <a:off x="2198782" y="1705988"/>
              <a:ext cx="18031" cy="12274"/>
            </a:xfrm>
            <a:custGeom>
              <a:avLst/>
              <a:gdLst/>
              <a:ahLst/>
              <a:cxnLst/>
              <a:rect l="l" t="t" r="r" b="b"/>
              <a:pathLst>
                <a:path w="1328" h="904" fill="norm" stroke="1"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03" name="Google Shape;6603;p63" hidden="0"/>
            <p:cNvSpPr/>
            <p:nvPr isPhoto="0" userDrawn="0"/>
          </p:nvSpPr>
          <p:spPr bwMode="auto">
            <a:xfrm>
              <a:off x="2198823" y="1710971"/>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04" name="Google Shape;6604;p63" hidden="0"/>
            <p:cNvSpPr/>
            <p:nvPr isPhoto="0" userDrawn="0"/>
          </p:nvSpPr>
          <p:spPr bwMode="auto">
            <a:xfrm>
              <a:off x="2198728" y="1711786"/>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05" name="Google Shape;6605;p63" hidden="0"/>
            <p:cNvSpPr/>
            <p:nvPr isPhoto="0" userDrawn="0"/>
          </p:nvSpPr>
          <p:spPr bwMode="auto">
            <a:xfrm>
              <a:off x="2198728" y="1713917"/>
              <a:ext cx="14" cy="68"/>
            </a:xfrm>
            <a:custGeom>
              <a:avLst/>
              <a:gdLst/>
              <a:ahLst/>
              <a:cxnLst/>
              <a:rect l="l" t="t" r="r" b="b"/>
              <a:pathLst>
                <a:path w="1" h="5" fill="norm" stroke="1"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06" name="Google Shape;6606;p63" hidden="0"/>
            <p:cNvSpPr/>
            <p:nvPr isPhoto="0" userDrawn="0"/>
          </p:nvSpPr>
          <p:spPr bwMode="auto">
            <a:xfrm>
              <a:off x="2202204" y="1718153"/>
              <a:ext cx="204" cy="149"/>
            </a:xfrm>
            <a:custGeom>
              <a:avLst/>
              <a:gdLst/>
              <a:ahLst/>
              <a:cxnLst/>
              <a:rect l="l" t="t" r="r" b="b"/>
              <a:pathLst>
                <a:path w="15" h="11" fill="norm" stroke="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07" name="Google Shape;6607;p63" hidden="0"/>
            <p:cNvSpPr/>
            <p:nvPr isPhoto="0" userDrawn="0"/>
          </p:nvSpPr>
          <p:spPr bwMode="auto">
            <a:xfrm>
              <a:off x="2199447" y="1715628"/>
              <a:ext cx="204" cy="299"/>
            </a:xfrm>
            <a:custGeom>
              <a:avLst/>
              <a:gdLst/>
              <a:ahLst/>
              <a:cxnLst/>
              <a:rect l="l" t="t" r="r" b="b"/>
              <a:pathLst>
                <a:path w="15" h="22" fill="norm" stroke="1"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08" name="Google Shape;6608;p63" hidden="0"/>
            <p:cNvSpPr/>
            <p:nvPr isPhoto="0" userDrawn="0"/>
          </p:nvSpPr>
          <p:spPr bwMode="auto">
            <a:xfrm>
              <a:off x="2198687" y="1712492"/>
              <a:ext cx="14" cy="109"/>
            </a:xfrm>
            <a:custGeom>
              <a:avLst/>
              <a:gdLst/>
              <a:ahLst/>
              <a:cxnLst/>
              <a:rect l="l" t="t" r="r" b="b"/>
              <a:pathLst>
                <a:path w="1" h="8" fill="norm" stroke="1"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09" name="Google Shape;6609;p63" hidden="0"/>
            <p:cNvSpPr/>
            <p:nvPr isPhoto="0" userDrawn="0"/>
          </p:nvSpPr>
          <p:spPr bwMode="auto">
            <a:xfrm>
              <a:off x="2199828" y="1716103"/>
              <a:ext cx="299" cy="258"/>
            </a:xfrm>
            <a:custGeom>
              <a:avLst/>
              <a:gdLst/>
              <a:ahLst/>
              <a:cxnLst/>
              <a:rect l="l" t="t" r="r" b="b"/>
              <a:pathLst>
                <a:path w="22" h="19" fill="norm" stroke="1"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10" name="Google Shape;6610;p63" hidden="0"/>
            <p:cNvSpPr/>
            <p:nvPr isPhoto="0" userDrawn="0"/>
          </p:nvSpPr>
          <p:spPr bwMode="auto">
            <a:xfrm>
              <a:off x="2198687" y="171334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11" name="Google Shape;6611;p63" hidden="0"/>
            <p:cNvSpPr/>
            <p:nvPr isPhoto="0" userDrawn="0"/>
          </p:nvSpPr>
          <p:spPr bwMode="auto">
            <a:xfrm>
              <a:off x="2201538" y="1717583"/>
              <a:ext cx="394" cy="339"/>
            </a:xfrm>
            <a:custGeom>
              <a:avLst/>
              <a:gdLst/>
              <a:ahLst/>
              <a:cxnLst/>
              <a:rect l="l" t="t" r="r" b="b"/>
              <a:pathLst>
                <a:path w="29" h="25" fill="norm" stroke="1"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12" name="Google Shape;6612;p63" hidden="0"/>
            <p:cNvSpPr/>
            <p:nvPr isPhoto="0" userDrawn="0"/>
          </p:nvSpPr>
          <p:spPr bwMode="auto">
            <a:xfrm>
              <a:off x="2198918" y="1709980"/>
              <a:ext cx="14" cy="109"/>
            </a:xfrm>
            <a:custGeom>
              <a:avLst/>
              <a:gdLst/>
              <a:ahLst/>
              <a:cxnLst/>
              <a:rect l="l" t="t" r="r" b="b"/>
              <a:pathLst>
                <a:path w="1" h="8" fill="norm" stroke="1"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13" name="Google Shape;6613;p63" hidden="0"/>
            <p:cNvSpPr/>
            <p:nvPr isPhoto="0" userDrawn="0"/>
          </p:nvSpPr>
          <p:spPr bwMode="auto">
            <a:xfrm>
              <a:off x="2200873" y="1717108"/>
              <a:ext cx="339" cy="244"/>
            </a:xfrm>
            <a:custGeom>
              <a:avLst/>
              <a:gdLst/>
              <a:ahLst/>
              <a:cxnLst/>
              <a:rect l="l" t="t" r="r" b="b"/>
              <a:pathLst>
                <a:path w="25" h="18" fill="norm" stroke="1"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14" name="Google Shape;6614;p63" hidden="0"/>
            <p:cNvSpPr/>
            <p:nvPr isPhoto="0" userDrawn="0"/>
          </p:nvSpPr>
          <p:spPr bwMode="auto">
            <a:xfrm>
              <a:off x="2198823" y="1714447"/>
              <a:ext cx="204" cy="530"/>
            </a:xfrm>
            <a:custGeom>
              <a:avLst/>
              <a:gdLst/>
              <a:ahLst/>
              <a:cxnLst/>
              <a:rect l="l" t="t" r="r" b="b"/>
              <a:pathLst>
                <a:path w="15" h="39" fill="norm" stroke="1"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15" name="Google Shape;6615;p63" hidden="0"/>
            <p:cNvSpPr/>
            <p:nvPr isPhoto="0" userDrawn="0"/>
          </p:nvSpPr>
          <p:spPr bwMode="auto">
            <a:xfrm>
              <a:off x="2200343" y="1716578"/>
              <a:ext cx="258" cy="299"/>
            </a:xfrm>
            <a:custGeom>
              <a:avLst/>
              <a:gdLst/>
              <a:ahLst/>
              <a:cxnLst/>
              <a:rect l="l" t="t" r="r" b="b"/>
              <a:pathLst>
                <a:path w="19" h="22" fill="norm" stroke="1"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16" name="Google Shape;6616;p63" hidden="0"/>
            <p:cNvSpPr/>
            <p:nvPr isPhoto="0" userDrawn="0"/>
          </p:nvSpPr>
          <p:spPr bwMode="auto">
            <a:xfrm>
              <a:off x="2199108" y="1709029"/>
              <a:ext cx="14" cy="149"/>
            </a:xfrm>
            <a:custGeom>
              <a:avLst/>
              <a:gdLst/>
              <a:ahLst/>
              <a:cxnLst/>
              <a:rect l="l" t="t" r="r" b="b"/>
              <a:pathLst>
                <a:path w="1" h="11" fill="norm" stroke="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17" name="Google Shape;6617;p63" hidden="0"/>
            <p:cNvSpPr/>
            <p:nvPr isPhoto="0" userDrawn="0"/>
          </p:nvSpPr>
          <p:spPr bwMode="auto">
            <a:xfrm>
              <a:off x="2199108" y="1715112"/>
              <a:ext cx="204" cy="339"/>
            </a:xfrm>
            <a:custGeom>
              <a:avLst/>
              <a:gdLst/>
              <a:ahLst/>
              <a:cxnLst/>
              <a:rect l="l" t="t" r="r" b="b"/>
              <a:pathLst>
                <a:path w="15" h="25" fill="norm" stroke="1"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18" name="Google Shape;6618;p63" hidden="0"/>
            <p:cNvSpPr/>
            <p:nvPr isPhoto="0" userDrawn="0"/>
          </p:nvSpPr>
          <p:spPr bwMode="auto">
            <a:xfrm>
              <a:off x="2199352" y="1708215"/>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19" name="Google Shape;6619;p63" hidden="0"/>
            <p:cNvSpPr/>
            <p:nvPr isPhoto="0" userDrawn="0"/>
          </p:nvSpPr>
          <p:spPr bwMode="auto">
            <a:xfrm>
              <a:off x="2216609" y="1712967"/>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20" name="Google Shape;6620;p63" hidden="0"/>
            <p:cNvSpPr/>
            <p:nvPr isPhoto="0" userDrawn="0"/>
          </p:nvSpPr>
          <p:spPr bwMode="auto">
            <a:xfrm>
              <a:off x="2216745" y="1713116"/>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21" name="Google Shape;6621;p63" hidden="0"/>
            <p:cNvSpPr/>
            <p:nvPr isPhoto="0" userDrawn="0"/>
          </p:nvSpPr>
          <p:spPr bwMode="auto">
            <a:xfrm>
              <a:off x="2211097" y="1705988"/>
              <a:ext cx="434" cy="1005"/>
            </a:xfrm>
            <a:custGeom>
              <a:avLst/>
              <a:gdLst/>
              <a:ahLst/>
              <a:cxnLst/>
              <a:rect l="l" t="t" r="r" b="b"/>
              <a:pathLst>
                <a:path w="32" h="74" fill="norm" stroke="1"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22" name="Google Shape;6622;p63" hidden="0"/>
            <p:cNvSpPr/>
            <p:nvPr isPhoto="0" userDrawn="0"/>
          </p:nvSpPr>
          <p:spPr bwMode="auto">
            <a:xfrm>
              <a:off x="2211572" y="1611095"/>
              <a:ext cx="130385" cy="74282"/>
            </a:xfrm>
            <a:custGeom>
              <a:avLst/>
              <a:gdLst/>
              <a:ahLst/>
              <a:cxnLst/>
              <a:rect l="l" t="t" r="r" b="b"/>
              <a:pathLst>
                <a:path w="9603" h="5471" fill="norm" stroke="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23" name="Google Shape;6623;p63" hidden="0"/>
            <p:cNvSpPr/>
            <p:nvPr isPhoto="0" userDrawn="0"/>
          </p:nvSpPr>
          <p:spPr bwMode="auto">
            <a:xfrm>
              <a:off x="2221782" y="1620042"/>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24" name="Google Shape;6624;p63" hidden="0"/>
            <p:cNvSpPr/>
            <p:nvPr isPhoto="0" userDrawn="0"/>
          </p:nvSpPr>
          <p:spPr bwMode="auto">
            <a:xfrm>
              <a:off x="2214518" y="1642961"/>
              <a:ext cx="299" cy="394"/>
            </a:xfrm>
            <a:custGeom>
              <a:avLst/>
              <a:gdLst/>
              <a:ahLst/>
              <a:cxnLst/>
              <a:rect l="l" t="t" r="r" b="b"/>
              <a:pathLst>
                <a:path w="22" h="29" fill="norm" stroke="1"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25" name="Google Shape;6625;p63" hidden="0"/>
            <p:cNvSpPr/>
            <p:nvPr isPhoto="0" userDrawn="0"/>
          </p:nvSpPr>
          <p:spPr bwMode="auto">
            <a:xfrm>
              <a:off x="2223113" y="1622133"/>
              <a:ext cx="2200" cy="5865"/>
            </a:xfrm>
            <a:custGeom>
              <a:avLst/>
              <a:gdLst/>
              <a:ahLst/>
              <a:cxnLst/>
              <a:rect l="l" t="t" r="r" b="b"/>
              <a:pathLst>
                <a:path w="162" h="432" fill="norm" stroke="1"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26" name="Google Shape;6626;p63" hidden="0"/>
            <p:cNvSpPr/>
            <p:nvPr isPhoto="0" userDrawn="0"/>
          </p:nvSpPr>
          <p:spPr bwMode="auto">
            <a:xfrm>
              <a:off x="2213609" y="1650509"/>
              <a:ext cx="258" cy="163"/>
            </a:xfrm>
            <a:custGeom>
              <a:avLst/>
              <a:gdLst/>
              <a:ahLst/>
              <a:cxnLst/>
              <a:rect l="l" t="t" r="r" b="b"/>
              <a:pathLst>
                <a:path w="19" h="12" fill="norm" stroke="1"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27" name="Google Shape;6627;p63" hidden="0"/>
            <p:cNvSpPr/>
            <p:nvPr isPhoto="0" userDrawn="0"/>
          </p:nvSpPr>
          <p:spPr bwMode="auto">
            <a:xfrm>
              <a:off x="2212808" y="1649940"/>
              <a:ext cx="679" cy="489"/>
            </a:xfrm>
            <a:custGeom>
              <a:avLst/>
              <a:gdLst/>
              <a:ahLst/>
              <a:cxnLst/>
              <a:rect l="l" t="t" r="r" b="b"/>
              <a:pathLst>
                <a:path w="50" h="36" fill="norm" stroke="1"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28" name="Google Shape;6628;p63" hidden="0"/>
            <p:cNvSpPr/>
            <p:nvPr isPhoto="0" userDrawn="0"/>
          </p:nvSpPr>
          <p:spPr bwMode="auto">
            <a:xfrm>
              <a:off x="2214654" y="1650985"/>
              <a:ext cx="299" cy="163"/>
            </a:xfrm>
            <a:custGeom>
              <a:avLst/>
              <a:gdLst/>
              <a:ahLst/>
              <a:cxnLst/>
              <a:rect l="l" t="t" r="r" b="b"/>
              <a:pathLst>
                <a:path w="22" h="12" fill="norm" stroke="1"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29" name="Google Shape;6629;p63" hidden="0"/>
            <p:cNvSpPr/>
            <p:nvPr isPhoto="0" userDrawn="0"/>
          </p:nvSpPr>
          <p:spPr bwMode="auto">
            <a:xfrm>
              <a:off x="2214994" y="1651176"/>
              <a:ext cx="584" cy="394"/>
            </a:xfrm>
            <a:custGeom>
              <a:avLst/>
              <a:gdLst/>
              <a:ahLst/>
              <a:cxnLst/>
              <a:rect l="l" t="t" r="r" b="b"/>
              <a:pathLst>
                <a:path w="43" h="29" fill="norm" stroke="1"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30" name="Google Shape;6630;p63" hidden="0"/>
            <p:cNvSpPr/>
            <p:nvPr isPhoto="0" userDrawn="0"/>
          </p:nvSpPr>
          <p:spPr bwMode="auto">
            <a:xfrm>
              <a:off x="2212563" y="1649655"/>
              <a:ext cx="204" cy="204"/>
            </a:xfrm>
            <a:custGeom>
              <a:avLst/>
              <a:gdLst/>
              <a:ahLst/>
              <a:cxnLst/>
              <a:rect l="l" t="t" r="r" b="b"/>
              <a:pathLst>
                <a:path w="15" h="15" fill="norm" stroke="1"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31" name="Google Shape;6631;p63" hidden="0"/>
            <p:cNvSpPr/>
            <p:nvPr isPhoto="0" userDrawn="0"/>
          </p:nvSpPr>
          <p:spPr bwMode="auto">
            <a:xfrm>
              <a:off x="2211762" y="1648664"/>
              <a:ext cx="109" cy="149"/>
            </a:xfrm>
            <a:custGeom>
              <a:avLst/>
              <a:gdLst/>
              <a:ahLst/>
              <a:cxnLst/>
              <a:rect l="l" t="t" r="r" b="b"/>
              <a:pathLst>
                <a:path w="8" h="11" fill="norm" stroke="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32" name="Google Shape;6632;p63" hidden="0"/>
            <p:cNvSpPr/>
            <p:nvPr isPhoto="0" userDrawn="0"/>
          </p:nvSpPr>
          <p:spPr bwMode="auto">
            <a:xfrm>
              <a:off x="2212332" y="1649465"/>
              <a:ext cx="204" cy="204"/>
            </a:xfrm>
            <a:custGeom>
              <a:avLst/>
              <a:gdLst/>
              <a:ahLst/>
              <a:cxnLst/>
              <a:rect l="l" t="t" r="r" b="b"/>
              <a:pathLst>
                <a:path w="15" h="15" fill="norm" stroke="1"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33" name="Google Shape;6633;p63" hidden="0"/>
            <p:cNvSpPr/>
            <p:nvPr isPhoto="0" userDrawn="0"/>
          </p:nvSpPr>
          <p:spPr bwMode="auto">
            <a:xfrm>
              <a:off x="2212047" y="1649085"/>
              <a:ext cx="109" cy="163"/>
            </a:xfrm>
            <a:custGeom>
              <a:avLst/>
              <a:gdLst/>
              <a:ahLst/>
              <a:cxnLst/>
              <a:rect l="l" t="t" r="r" b="b"/>
              <a:pathLst>
                <a:path w="8" h="12" fill="norm" stroke="1"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34" name="Google Shape;6634;p63" hidden="0"/>
            <p:cNvSpPr/>
            <p:nvPr isPhoto="0" userDrawn="0"/>
          </p:nvSpPr>
          <p:spPr bwMode="auto">
            <a:xfrm>
              <a:off x="2211667" y="1648324"/>
              <a:ext cx="14" cy="68"/>
            </a:xfrm>
            <a:custGeom>
              <a:avLst/>
              <a:gdLst/>
              <a:ahLst/>
              <a:cxnLst/>
              <a:rect l="l" t="t" r="r" b="b"/>
              <a:pathLst>
                <a:path w="1" h="5" fill="norm" stroke="1"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35" name="Google Shape;6635;p63" hidden="0"/>
            <p:cNvSpPr/>
            <p:nvPr isPhoto="0" userDrawn="0"/>
          </p:nvSpPr>
          <p:spPr bwMode="auto">
            <a:xfrm>
              <a:off x="2214939" y="1641631"/>
              <a:ext cx="584" cy="1059"/>
            </a:xfrm>
            <a:custGeom>
              <a:avLst/>
              <a:gdLst/>
              <a:ahLst/>
              <a:cxnLst/>
              <a:rect l="l" t="t" r="r" b="b"/>
              <a:pathLst>
                <a:path w="43" h="78" fill="norm" stroke="1"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36" name="Google Shape;6636;p63" hidden="0"/>
            <p:cNvSpPr/>
            <p:nvPr isPhoto="0" userDrawn="0"/>
          </p:nvSpPr>
          <p:spPr bwMode="auto">
            <a:xfrm>
              <a:off x="2214518" y="1643056"/>
              <a:ext cx="244" cy="244"/>
            </a:xfrm>
            <a:custGeom>
              <a:avLst/>
              <a:gdLst/>
              <a:ahLst/>
              <a:cxnLst/>
              <a:rect l="l" t="t" r="r" b="b"/>
              <a:pathLst>
                <a:path w="18" h="18" fill="norm" stroke="1"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37" name="Google Shape;6637;p63" hidden="0"/>
            <p:cNvSpPr/>
            <p:nvPr isPhoto="0" userDrawn="0"/>
          </p:nvSpPr>
          <p:spPr bwMode="auto">
            <a:xfrm>
              <a:off x="2212713" y="1649845"/>
              <a:ext cx="136" cy="136"/>
            </a:xfrm>
            <a:custGeom>
              <a:avLst/>
              <a:gdLst/>
              <a:ahLst/>
              <a:cxnLst/>
              <a:rect l="l" t="t" r="r" b="b"/>
              <a:pathLst>
                <a:path w="10" h="10" fill="norm" stroke="1"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38" name="Google Shape;6638;p63" hidden="0"/>
            <p:cNvSpPr/>
            <p:nvPr isPhoto="0" userDrawn="0"/>
          </p:nvSpPr>
          <p:spPr bwMode="auto">
            <a:xfrm>
              <a:off x="2216270" y="1651420"/>
              <a:ext cx="638" cy="54"/>
            </a:xfrm>
            <a:custGeom>
              <a:avLst/>
              <a:gdLst/>
              <a:ahLst/>
              <a:cxnLst/>
              <a:rect l="l" t="t" r="r" b="b"/>
              <a:pathLst>
                <a:path w="47" h="4" fill="norm" stroke="1"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39" name="Google Shape;6639;p63" hidden="0"/>
            <p:cNvSpPr/>
            <p:nvPr isPhoto="0" userDrawn="0"/>
          </p:nvSpPr>
          <p:spPr bwMode="auto">
            <a:xfrm>
              <a:off x="2217600" y="1651366"/>
              <a:ext cx="448" cy="14"/>
            </a:xfrm>
            <a:custGeom>
              <a:avLst/>
              <a:gdLst/>
              <a:ahLst/>
              <a:cxnLst/>
              <a:rect l="l" t="t" r="r" b="b"/>
              <a:pathLst>
                <a:path w="33" h="1" fill="norm" stroke="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40" name="Google Shape;6640;p63" hidden="0"/>
            <p:cNvSpPr/>
            <p:nvPr isPhoto="0" userDrawn="0"/>
          </p:nvSpPr>
          <p:spPr bwMode="auto">
            <a:xfrm>
              <a:off x="2242895" y="1649370"/>
              <a:ext cx="14" cy="14"/>
            </a:xfrm>
            <a:custGeom>
              <a:avLst/>
              <a:gdLst/>
              <a:ahLst/>
              <a:cxnLst/>
              <a:rect l="l" t="t" r="r" b="b"/>
              <a:pathLst>
                <a:path w="1" h="1" fill="norm" stroke="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41" name="Google Shape;6641;p63" hidden="0"/>
            <p:cNvSpPr/>
            <p:nvPr isPhoto="0" userDrawn="0"/>
          </p:nvSpPr>
          <p:spPr bwMode="auto">
            <a:xfrm>
              <a:off x="2244891" y="1648609"/>
              <a:ext cx="244" cy="68"/>
            </a:xfrm>
            <a:custGeom>
              <a:avLst/>
              <a:gdLst/>
              <a:ahLst/>
              <a:cxnLst/>
              <a:rect l="l" t="t" r="r" b="b"/>
              <a:pathLst>
                <a:path w="18" h="5" fill="norm" stroke="1"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42" name="Google Shape;6642;p63" hidden="0"/>
            <p:cNvSpPr/>
            <p:nvPr isPhoto="0" userDrawn="0"/>
          </p:nvSpPr>
          <p:spPr bwMode="auto">
            <a:xfrm>
              <a:off x="2216989" y="1651366"/>
              <a:ext cx="530" cy="68"/>
            </a:xfrm>
            <a:custGeom>
              <a:avLst/>
              <a:gdLst/>
              <a:ahLst/>
              <a:cxnLst/>
              <a:rect l="l" t="t" r="r" b="b"/>
              <a:pathLst>
                <a:path w="39" h="5" fill="norm" stroke="1"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43" name="Google Shape;6643;p63" hidden="0"/>
            <p:cNvSpPr/>
            <p:nvPr isPhoto="0" userDrawn="0"/>
          </p:nvSpPr>
          <p:spPr bwMode="auto">
            <a:xfrm>
              <a:off x="2240329" y="1649424"/>
              <a:ext cx="2430" cy="1534"/>
            </a:xfrm>
            <a:custGeom>
              <a:avLst/>
              <a:gdLst/>
              <a:ahLst/>
              <a:cxnLst/>
              <a:rect l="l" t="t" r="r" b="b"/>
              <a:pathLst>
                <a:path w="179" h="113" fill="norm" stroke="1"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44" name="Google Shape;6644;p63" hidden="0"/>
            <p:cNvSpPr/>
            <p:nvPr isPhoto="0" userDrawn="0"/>
          </p:nvSpPr>
          <p:spPr bwMode="auto">
            <a:xfrm>
              <a:off x="2215564" y="1651515"/>
              <a:ext cx="679" cy="54"/>
            </a:xfrm>
            <a:custGeom>
              <a:avLst/>
              <a:gdLst/>
              <a:ahLst/>
              <a:cxnLst/>
              <a:rect l="l" t="t" r="r" b="b"/>
              <a:pathLst>
                <a:path w="50" h="4" fill="norm" stroke="1"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45" name="Google Shape;6645;p63" hidden="0"/>
            <p:cNvSpPr/>
            <p:nvPr isPhoto="0" userDrawn="0"/>
          </p:nvSpPr>
          <p:spPr bwMode="auto">
            <a:xfrm>
              <a:off x="2234151" y="1652465"/>
              <a:ext cx="1819" cy="149"/>
            </a:xfrm>
            <a:custGeom>
              <a:avLst/>
              <a:gdLst/>
              <a:ahLst/>
              <a:cxnLst/>
              <a:rect l="l" t="t" r="r" b="b"/>
              <a:pathLst>
                <a:path w="134" h="11" fill="norm" stroke="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46" name="Google Shape;6646;p63" hidden="0"/>
            <p:cNvSpPr/>
            <p:nvPr isPhoto="0" userDrawn="0"/>
          </p:nvSpPr>
          <p:spPr bwMode="auto">
            <a:xfrm>
              <a:off x="2263764" y="1676796"/>
              <a:ext cx="299" cy="258"/>
            </a:xfrm>
            <a:custGeom>
              <a:avLst/>
              <a:gdLst/>
              <a:ahLst/>
              <a:cxnLst/>
              <a:rect l="l" t="t" r="r" b="b"/>
              <a:pathLst>
                <a:path w="22" h="19" fill="norm" stroke="1"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47" name="Google Shape;6647;p63" hidden="0"/>
            <p:cNvSpPr/>
            <p:nvPr isPhoto="0" userDrawn="0"/>
          </p:nvSpPr>
          <p:spPr bwMode="auto">
            <a:xfrm>
              <a:off x="2263479" y="1676606"/>
              <a:ext cx="244" cy="204"/>
            </a:xfrm>
            <a:custGeom>
              <a:avLst/>
              <a:gdLst/>
              <a:ahLst/>
              <a:cxnLst/>
              <a:rect l="l" t="t" r="r" b="b"/>
              <a:pathLst>
                <a:path w="18" h="15" fill="norm" stroke="1"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48" name="Google Shape;6648;p63" hidden="0"/>
            <p:cNvSpPr/>
            <p:nvPr isPhoto="0" userDrawn="0"/>
          </p:nvSpPr>
          <p:spPr bwMode="auto">
            <a:xfrm>
              <a:off x="2262528" y="1676226"/>
              <a:ext cx="109" cy="14"/>
            </a:xfrm>
            <a:custGeom>
              <a:avLst/>
              <a:gdLst/>
              <a:ahLst/>
              <a:cxnLst/>
              <a:rect l="l" t="t" r="r" b="b"/>
              <a:pathLst>
                <a:path w="8" h="1" fill="norm" stroke="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49" name="Google Shape;6649;p63" hidden="0"/>
            <p:cNvSpPr/>
            <p:nvPr isPhoto="0" userDrawn="0"/>
          </p:nvSpPr>
          <p:spPr bwMode="auto">
            <a:xfrm>
              <a:off x="2262623" y="1676226"/>
              <a:ext cx="149" cy="68"/>
            </a:xfrm>
            <a:custGeom>
              <a:avLst/>
              <a:gdLst/>
              <a:ahLst/>
              <a:cxnLst/>
              <a:rect l="l" t="t" r="r" b="b"/>
              <a:pathLst>
                <a:path w="11" h="5" fill="norm" stroke="1"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50" name="Google Shape;6650;p63" hidden="0"/>
            <p:cNvSpPr/>
            <p:nvPr isPhoto="0" userDrawn="0"/>
          </p:nvSpPr>
          <p:spPr bwMode="auto">
            <a:xfrm>
              <a:off x="2257532" y="1677801"/>
              <a:ext cx="54" cy="14"/>
            </a:xfrm>
            <a:custGeom>
              <a:avLst/>
              <a:gdLst/>
              <a:ahLst/>
              <a:cxnLst/>
              <a:rect l="l" t="t" r="r" b="b"/>
              <a:pathLst>
                <a:path w="4"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51" name="Google Shape;6651;p63" hidden="0"/>
            <p:cNvSpPr/>
            <p:nvPr isPhoto="0" userDrawn="0"/>
          </p:nvSpPr>
          <p:spPr bwMode="auto">
            <a:xfrm>
              <a:off x="2262814" y="1676280"/>
              <a:ext cx="149" cy="54"/>
            </a:xfrm>
            <a:custGeom>
              <a:avLst/>
              <a:gdLst/>
              <a:ahLst/>
              <a:cxnLst/>
              <a:rect l="l" t="t" r="r" b="b"/>
              <a:pathLst>
                <a:path w="11" h="4" fill="norm" stroke="1"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52" name="Google Shape;6652;p63" hidden="0"/>
            <p:cNvSpPr/>
            <p:nvPr isPhoto="0" userDrawn="0"/>
          </p:nvSpPr>
          <p:spPr bwMode="auto">
            <a:xfrm>
              <a:off x="2262949" y="1676321"/>
              <a:ext cx="204" cy="109"/>
            </a:xfrm>
            <a:custGeom>
              <a:avLst/>
              <a:gdLst/>
              <a:ahLst/>
              <a:cxnLst/>
              <a:rect l="l" t="t" r="r" b="b"/>
              <a:pathLst>
                <a:path w="15" h="8" fill="norm" stroke="1"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53" name="Google Shape;6653;p63" hidden="0"/>
            <p:cNvSpPr/>
            <p:nvPr isPhoto="0" userDrawn="0"/>
          </p:nvSpPr>
          <p:spPr bwMode="auto">
            <a:xfrm>
              <a:off x="2262474" y="1676185"/>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54" name="Google Shape;6654;p63" hidden="0"/>
            <p:cNvSpPr/>
            <p:nvPr isPhoto="0" userDrawn="0"/>
          </p:nvSpPr>
          <p:spPr bwMode="auto">
            <a:xfrm>
              <a:off x="2256486" y="1677462"/>
              <a:ext cx="109" cy="68"/>
            </a:xfrm>
            <a:custGeom>
              <a:avLst/>
              <a:gdLst/>
              <a:ahLst/>
              <a:cxnLst/>
              <a:rect l="l" t="t" r="r" b="b"/>
              <a:pathLst>
                <a:path w="8" h="5" fill="norm" stroke="1"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55" name="Google Shape;6655;p63" hidden="0"/>
            <p:cNvSpPr/>
            <p:nvPr isPhoto="0" userDrawn="0"/>
          </p:nvSpPr>
          <p:spPr bwMode="auto">
            <a:xfrm>
              <a:off x="2263194" y="1676470"/>
              <a:ext cx="244" cy="109"/>
            </a:xfrm>
            <a:custGeom>
              <a:avLst/>
              <a:gdLst/>
              <a:ahLst/>
              <a:cxnLst/>
              <a:rect l="l" t="t" r="r" b="b"/>
              <a:pathLst>
                <a:path w="18" h="8" fill="norm" stroke="1"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56" name="Google Shape;6656;p63" hidden="0"/>
            <p:cNvSpPr/>
            <p:nvPr isPhoto="0" userDrawn="0"/>
          </p:nvSpPr>
          <p:spPr bwMode="auto">
            <a:xfrm>
              <a:off x="2262148" y="1655317"/>
              <a:ext cx="720" cy="1724"/>
            </a:xfrm>
            <a:custGeom>
              <a:avLst/>
              <a:gdLst/>
              <a:ahLst/>
              <a:cxnLst/>
              <a:rect l="l" t="t" r="r" b="b"/>
              <a:pathLst>
                <a:path w="53" h="127" fill="norm" stroke="1"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57" name="Google Shape;6657;p63" hidden="0"/>
            <p:cNvSpPr/>
            <p:nvPr isPhoto="0" userDrawn="0"/>
          </p:nvSpPr>
          <p:spPr bwMode="auto">
            <a:xfrm>
              <a:off x="2245842" y="1647469"/>
              <a:ext cx="3951" cy="964"/>
            </a:xfrm>
            <a:custGeom>
              <a:avLst/>
              <a:gdLst/>
              <a:ahLst/>
              <a:cxnLst/>
              <a:rect l="l" t="t" r="r" b="b"/>
              <a:pathLst>
                <a:path w="291" h="71" fill="norm" stroke="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58" name="Google Shape;6658;p63" hidden="0"/>
            <p:cNvSpPr/>
            <p:nvPr isPhoto="0" userDrawn="0"/>
          </p:nvSpPr>
          <p:spPr bwMode="auto">
            <a:xfrm>
              <a:off x="2264619" y="1659974"/>
              <a:ext cx="869" cy="1195"/>
            </a:xfrm>
            <a:custGeom>
              <a:avLst/>
              <a:gdLst/>
              <a:ahLst/>
              <a:cxnLst/>
              <a:rect l="l" t="t" r="r" b="b"/>
              <a:pathLst>
                <a:path w="64" h="88" fill="norm" stroke="1"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59" name="Google Shape;6659;p63" hidden="0"/>
            <p:cNvSpPr/>
            <p:nvPr isPhoto="0" userDrawn="0"/>
          </p:nvSpPr>
          <p:spPr bwMode="auto">
            <a:xfrm>
              <a:off x="2243371" y="1648990"/>
              <a:ext cx="489" cy="204"/>
            </a:xfrm>
            <a:custGeom>
              <a:avLst/>
              <a:gdLst/>
              <a:ahLst/>
              <a:cxnLst/>
              <a:rect l="l" t="t" r="r" b="b"/>
              <a:pathLst>
                <a:path w="36" h="15" fill="norm" stroke="1"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60" name="Google Shape;6660;p63" hidden="0"/>
            <p:cNvSpPr/>
            <p:nvPr isPhoto="0" userDrawn="0"/>
          </p:nvSpPr>
          <p:spPr bwMode="auto">
            <a:xfrm>
              <a:off x="2256242" y="1670238"/>
              <a:ext cx="4399" cy="7142"/>
            </a:xfrm>
            <a:custGeom>
              <a:avLst/>
              <a:gdLst/>
              <a:ahLst/>
              <a:cxnLst/>
              <a:rect l="l" t="t" r="r" b="b"/>
              <a:pathLst>
                <a:path w="324" h="526" fill="norm" stroke="1"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61" name="Google Shape;6661;p63" hidden="0"/>
            <p:cNvSpPr/>
            <p:nvPr isPhoto="0" userDrawn="0"/>
          </p:nvSpPr>
          <p:spPr bwMode="auto">
            <a:xfrm>
              <a:off x="2256242" y="1677326"/>
              <a:ext cx="68" cy="54"/>
            </a:xfrm>
            <a:custGeom>
              <a:avLst/>
              <a:gdLst/>
              <a:ahLst/>
              <a:cxnLst/>
              <a:rect l="l" t="t" r="r" b="b"/>
              <a:pathLst>
                <a:path w="5" h="4" fill="norm" stroke="1"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62" name="Google Shape;6662;p63" hidden="0"/>
            <p:cNvSpPr/>
            <p:nvPr isPhoto="0" userDrawn="0"/>
          </p:nvSpPr>
          <p:spPr bwMode="auto">
            <a:xfrm>
              <a:off x="2218985" y="1572222"/>
              <a:ext cx="67847" cy="47032"/>
            </a:xfrm>
            <a:custGeom>
              <a:avLst/>
              <a:gdLst/>
              <a:ahLst/>
              <a:cxnLst/>
              <a:rect l="l" t="t" r="r" b="b"/>
              <a:pathLst>
                <a:path w="4997" h="3464" fill="norm" stroke="1"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63" name="Google Shape;6663;p63" hidden="0"/>
            <p:cNvSpPr/>
            <p:nvPr isPhoto="0" userDrawn="0"/>
          </p:nvSpPr>
          <p:spPr bwMode="auto">
            <a:xfrm>
              <a:off x="2221972" y="1598508"/>
              <a:ext cx="353" cy="448"/>
            </a:xfrm>
            <a:custGeom>
              <a:avLst/>
              <a:gdLst/>
              <a:ahLst/>
              <a:cxnLst/>
              <a:rect l="l" t="t" r="r" b="b"/>
              <a:pathLst>
                <a:path w="26" h="33" fill="norm" stroke="1"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64" name="Google Shape;6664;p63" hidden="0"/>
            <p:cNvSpPr/>
            <p:nvPr isPhoto="0" userDrawn="0"/>
          </p:nvSpPr>
          <p:spPr bwMode="auto">
            <a:xfrm>
              <a:off x="2221212" y="1594665"/>
              <a:ext cx="828" cy="3856"/>
            </a:xfrm>
            <a:custGeom>
              <a:avLst/>
              <a:gdLst/>
              <a:ahLst/>
              <a:cxnLst/>
              <a:rect l="l" t="t" r="r" b="b"/>
              <a:pathLst>
                <a:path w="61" h="284" fill="norm" stroke="1"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65" name="Google Shape;6665;p63" hidden="0"/>
            <p:cNvSpPr/>
            <p:nvPr isPhoto="0" userDrawn="0"/>
          </p:nvSpPr>
          <p:spPr bwMode="auto">
            <a:xfrm>
              <a:off x="2277355" y="1611733"/>
              <a:ext cx="149" cy="14"/>
            </a:xfrm>
            <a:custGeom>
              <a:avLst/>
              <a:gdLst/>
              <a:ahLst/>
              <a:cxnLst/>
              <a:rect l="l" t="t" r="r" b="b"/>
              <a:pathLst>
                <a:path w="11" h="1" fill="norm" stroke="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66" name="Google Shape;6666;p63" hidden="0"/>
            <p:cNvSpPr/>
            <p:nvPr isPhoto="0" userDrawn="0"/>
          </p:nvSpPr>
          <p:spPr bwMode="auto">
            <a:xfrm>
              <a:off x="2222923" y="1617001"/>
              <a:ext cx="163" cy="68"/>
            </a:xfrm>
            <a:custGeom>
              <a:avLst/>
              <a:gdLst/>
              <a:ahLst/>
              <a:cxnLst/>
              <a:rect l="l" t="t" r="r" b="b"/>
              <a:pathLst>
                <a:path w="12" h="5" fill="norm" stroke="1"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67" name="Google Shape;6667;p63" hidden="0"/>
            <p:cNvSpPr/>
            <p:nvPr isPhoto="0" userDrawn="0"/>
          </p:nvSpPr>
          <p:spPr bwMode="auto">
            <a:xfrm>
              <a:off x="2223547" y="1616526"/>
              <a:ext cx="244" cy="258"/>
            </a:xfrm>
            <a:custGeom>
              <a:avLst/>
              <a:gdLst/>
              <a:ahLst/>
              <a:cxnLst/>
              <a:rect l="l" t="t" r="r" b="b"/>
              <a:pathLst>
                <a:path w="18" h="19" fill="norm" stroke="1"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68" name="Google Shape;6668;p63" hidden="0"/>
            <p:cNvSpPr/>
            <p:nvPr isPhoto="0" userDrawn="0"/>
          </p:nvSpPr>
          <p:spPr bwMode="auto">
            <a:xfrm>
              <a:off x="2223208" y="1616811"/>
              <a:ext cx="163" cy="109"/>
            </a:xfrm>
            <a:custGeom>
              <a:avLst/>
              <a:gdLst/>
              <a:ahLst/>
              <a:cxnLst/>
              <a:rect l="l" t="t" r="r" b="b"/>
              <a:pathLst>
                <a:path w="12" h="8" fill="norm" stroke="1"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69" name="Google Shape;6669;p63" hidden="0"/>
            <p:cNvSpPr/>
            <p:nvPr isPhoto="0" userDrawn="0"/>
          </p:nvSpPr>
          <p:spPr bwMode="auto">
            <a:xfrm>
              <a:off x="2276785" y="1611774"/>
              <a:ext cx="149" cy="14"/>
            </a:xfrm>
            <a:custGeom>
              <a:avLst/>
              <a:gdLst/>
              <a:ahLst/>
              <a:cxnLst/>
              <a:rect l="l" t="t" r="r" b="b"/>
              <a:pathLst>
                <a:path w="11" h="1" fill="norm" stroke="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70" name="Google Shape;6670;p63" hidden="0"/>
            <p:cNvSpPr/>
            <p:nvPr isPhoto="0" userDrawn="0"/>
          </p:nvSpPr>
          <p:spPr bwMode="auto">
            <a:xfrm>
              <a:off x="2277016" y="1611774"/>
              <a:ext cx="204" cy="14"/>
            </a:xfrm>
            <a:custGeom>
              <a:avLst/>
              <a:gdLst/>
              <a:ahLst/>
              <a:cxnLst/>
              <a:rect l="l" t="t" r="r" b="b"/>
              <a:pathLst>
                <a:path w="15" h="1" fill="norm" stroke="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71" name="Google Shape;6671;p63" hidden="0"/>
            <p:cNvSpPr/>
            <p:nvPr isPhoto="0" userDrawn="0"/>
          </p:nvSpPr>
          <p:spPr bwMode="auto">
            <a:xfrm>
              <a:off x="2263425" y="1618575"/>
              <a:ext cx="109" cy="54"/>
            </a:xfrm>
            <a:custGeom>
              <a:avLst/>
              <a:gdLst/>
              <a:ahLst/>
              <a:cxnLst/>
              <a:rect l="l" t="t" r="r" b="b"/>
              <a:pathLst>
                <a:path w="8" h="4" fill="norm" stroke="1"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72" name="Google Shape;6672;p63" hidden="0"/>
            <p:cNvSpPr/>
            <p:nvPr isPhoto="0" userDrawn="0"/>
          </p:nvSpPr>
          <p:spPr bwMode="auto">
            <a:xfrm>
              <a:off x="2257776" y="1617381"/>
              <a:ext cx="149" cy="14"/>
            </a:xfrm>
            <a:custGeom>
              <a:avLst/>
              <a:gdLst/>
              <a:ahLst/>
              <a:cxnLst/>
              <a:rect l="l" t="t" r="r" b="b"/>
              <a:pathLst>
                <a:path w="11" h="1" fill="norm" stroke="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73" name="Google Shape;6673;p63" hidden="0"/>
            <p:cNvSpPr/>
            <p:nvPr isPhoto="0" userDrawn="0"/>
          </p:nvSpPr>
          <p:spPr bwMode="auto">
            <a:xfrm>
              <a:off x="2256812" y="1617286"/>
              <a:ext cx="163" cy="68"/>
            </a:xfrm>
            <a:custGeom>
              <a:avLst/>
              <a:gdLst/>
              <a:ahLst/>
              <a:cxnLst/>
              <a:rect l="l" t="t" r="r" b="b"/>
              <a:pathLst>
                <a:path w="12" h="5" fill="norm" stroke="1"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74" name="Google Shape;6674;p63" hidden="0"/>
            <p:cNvSpPr/>
            <p:nvPr isPhoto="0" userDrawn="0"/>
          </p:nvSpPr>
          <p:spPr bwMode="auto">
            <a:xfrm>
              <a:off x="2222638" y="1617096"/>
              <a:ext cx="109" cy="68"/>
            </a:xfrm>
            <a:custGeom>
              <a:avLst/>
              <a:gdLst/>
              <a:ahLst/>
              <a:cxnLst/>
              <a:rect l="l" t="t" r="r" b="b"/>
              <a:pathLst>
                <a:path w="8" h="5" fill="norm" stroke="1"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75" name="Google Shape;6675;p63" hidden="0"/>
            <p:cNvSpPr/>
            <p:nvPr isPhoto="0" userDrawn="0"/>
          </p:nvSpPr>
          <p:spPr bwMode="auto">
            <a:xfrm>
              <a:off x="2278305" y="1611489"/>
              <a:ext cx="339" cy="109"/>
            </a:xfrm>
            <a:custGeom>
              <a:avLst/>
              <a:gdLst/>
              <a:ahLst/>
              <a:cxnLst/>
              <a:rect l="l" t="t" r="r" b="b"/>
              <a:pathLst>
                <a:path w="25" h="8" fill="norm" stroke="1"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76" name="Google Shape;6676;p63" hidden="0"/>
            <p:cNvSpPr/>
            <p:nvPr isPhoto="0" userDrawn="0"/>
          </p:nvSpPr>
          <p:spPr bwMode="auto">
            <a:xfrm>
              <a:off x="2277966" y="1611584"/>
              <a:ext cx="353" cy="68"/>
            </a:xfrm>
            <a:custGeom>
              <a:avLst/>
              <a:gdLst/>
              <a:ahLst/>
              <a:cxnLst/>
              <a:rect l="l" t="t" r="r" b="b"/>
              <a:pathLst>
                <a:path w="26" h="5" fill="norm" stroke="1"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77" name="Google Shape;6677;p63" hidden="0"/>
            <p:cNvSpPr/>
            <p:nvPr isPhoto="0" userDrawn="0"/>
          </p:nvSpPr>
          <p:spPr bwMode="auto">
            <a:xfrm>
              <a:off x="2270227" y="1618901"/>
              <a:ext cx="394" cy="204"/>
            </a:xfrm>
            <a:custGeom>
              <a:avLst/>
              <a:gdLst/>
              <a:ahLst/>
              <a:cxnLst/>
              <a:rect l="l" t="t" r="r" b="b"/>
              <a:pathLst>
                <a:path w="29" h="15" fill="norm" stroke="1"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78" name="Google Shape;6678;p63" hidden="0"/>
            <p:cNvSpPr/>
            <p:nvPr isPhoto="0" userDrawn="0"/>
          </p:nvSpPr>
          <p:spPr bwMode="auto">
            <a:xfrm>
              <a:off x="2277640" y="1611638"/>
              <a:ext cx="204" cy="54"/>
            </a:xfrm>
            <a:custGeom>
              <a:avLst/>
              <a:gdLst/>
              <a:ahLst/>
              <a:cxnLst/>
              <a:rect l="l" t="t" r="r" b="b"/>
              <a:pathLst>
                <a:path w="15" h="4" fill="norm" stroke="1"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79" name="Google Shape;6679;p63" hidden="0"/>
            <p:cNvSpPr/>
            <p:nvPr isPhoto="0" userDrawn="0"/>
          </p:nvSpPr>
          <p:spPr bwMode="auto">
            <a:xfrm>
              <a:off x="2222353" y="1617191"/>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80" name="Google Shape;6680;p63" hidden="0"/>
            <p:cNvSpPr/>
            <p:nvPr isPhoto="0" userDrawn="0"/>
          </p:nvSpPr>
          <p:spPr bwMode="auto">
            <a:xfrm>
              <a:off x="2221972" y="1617191"/>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81" name="Google Shape;6681;p63" hidden="0"/>
            <p:cNvSpPr/>
            <p:nvPr isPhoto="0" userDrawn="0"/>
          </p:nvSpPr>
          <p:spPr bwMode="auto">
            <a:xfrm>
              <a:off x="2268272" y="1618331"/>
              <a:ext cx="299" cy="68"/>
            </a:xfrm>
            <a:custGeom>
              <a:avLst/>
              <a:gdLst/>
              <a:ahLst/>
              <a:cxnLst/>
              <a:rect l="l" t="t" r="r" b="b"/>
              <a:pathLst>
                <a:path w="22" h="5" fill="norm" stroke="1"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82" name="Google Shape;6682;p63" hidden="0"/>
            <p:cNvSpPr/>
            <p:nvPr isPhoto="0" userDrawn="0"/>
          </p:nvSpPr>
          <p:spPr bwMode="auto">
            <a:xfrm>
              <a:off x="2267701" y="1618290"/>
              <a:ext cx="299" cy="14"/>
            </a:xfrm>
            <a:custGeom>
              <a:avLst/>
              <a:gdLst/>
              <a:ahLst/>
              <a:cxnLst/>
              <a:rect l="l" t="t" r="r" b="b"/>
              <a:pathLst>
                <a:path w="22" h="1" fill="norm" stroke="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83" name="Google Shape;6683;p63" hidden="0"/>
            <p:cNvSpPr/>
            <p:nvPr isPhoto="0" userDrawn="0"/>
          </p:nvSpPr>
          <p:spPr bwMode="auto">
            <a:xfrm>
              <a:off x="2276024" y="1611869"/>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84" name="Google Shape;6684;p63" hidden="0"/>
            <p:cNvSpPr/>
            <p:nvPr isPhoto="0" userDrawn="0"/>
          </p:nvSpPr>
          <p:spPr bwMode="auto">
            <a:xfrm>
              <a:off x="2278726" y="1611448"/>
              <a:ext cx="258" cy="54"/>
            </a:xfrm>
            <a:custGeom>
              <a:avLst/>
              <a:gdLst/>
              <a:ahLst/>
              <a:cxnLst/>
              <a:rect l="l" t="t" r="r" b="b"/>
              <a:pathLst>
                <a:path w="19" h="4" fill="norm" stroke="1"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85" name="Google Shape;6685;p63" hidden="0"/>
            <p:cNvSpPr/>
            <p:nvPr isPhoto="0" userDrawn="0"/>
          </p:nvSpPr>
          <p:spPr bwMode="auto">
            <a:xfrm>
              <a:off x="2266520" y="1618196"/>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86" name="Google Shape;6686;p63" hidden="0"/>
            <p:cNvSpPr/>
            <p:nvPr isPhoto="0" userDrawn="0"/>
          </p:nvSpPr>
          <p:spPr bwMode="auto">
            <a:xfrm>
              <a:off x="2267131" y="1618236"/>
              <a:ext cx="299" cy="14"/>
            </a:xfrm>
            <a:custGeom>
              <a:avLst/>
              <a:gdLst/>
              <a:ahLst/>
              <a:cxnLst/>
              <a:rect l="l" t="t" r="r" b="b"/>
              <a:pathLst>
                <a:path w="22" h="1" fill="norm" stroke="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87" name="Google Shape;6687;p63" hidden="0"/>
            <p:cNvSpPr/>
            <p:nvPr isPhoto="0" userDrawn="0"/>
          </p:nvSpPr>
          <p:spPr bwMode="auto">
            <a:xfrm>
              <a:off x="2269792" y="1618711"/>
              <a:ext cx="299" cy="163"/>
            </a:xfrm>
            <a:custGeom>
              <a:avLst/>
              <a:gdLst/>
              <a:ahLst/>
              <a:cxnLst/>
              <a:rect l="l" t="t" r="r" b="b"/>
              <a:pathLst>
                <a:path w="22" h="12" fill="norm" stroke="1"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88" name="Google Shape;6688;p63" hidden="0"/>
            <p:cNvSpPr/>
            <p:nvPr isPhoto="0" userDrawn="0"/>
          </p:nvSpPr>
          <p:spPr bwMode="auto">
            <a:xfrm>
              <a:off x="2269317" y="1618575"/>
              <a:ext cx="299" cy="109"/>
            </a:xfrm>
            <a:custGeom>
              <a:avLst/>
              <a:gdLst/>
              <a:ahLst/>
              <a:cxnLst/>
              <a:rect l="l" t="t" r="r" b="b"/>
              <a:pathLst>
                <a:path w="22" h="8" fill="norm" stroke="1"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89" name="Google Shape;6689;p63" hidden="0"/>
            <p:cNvSpPr/>
            <p:nvPr isPhoto="0" userDrawn="0"/>
          </p:nvSpPr>
          <p:spPr bwMode="auto">
            <a:xfrm>
              <a:off x="2263764" y="1618426"/>
              <a:ext cx="149" cy="68"/>
            </a:xfrm>
            <a:custGeom>
              <a:avLst/>
              <a:gdLst/>
              <a:ahLst/>
              <a:cxnLst/>
              <a:rect l="l" t="t" r="r" b="b"/>
              <a:pathLst>
                <a:path w="11" h="5" fill="norm" stroke="1"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90" name="Google Shape;6690;p63" hidden="0"/>
            <p:cNvSpPr/>
            <p:nvPr isPhoto="0" userDrawn="0"/>
          </p:nvSpPr>
          <p:spPr bwMode="auto">
            <a:xfrm>
              <a:off x="2268801" y="1618426"/>
              <a:ext cx="299" cy="109"/>
            </a:xfrm>
            <a:custGeom>
              <a:avLst/>
              <a:gdLst/>
              <a:ahLst/>
              <a:cxnLst/>
              <a:rect l="l" t="t" r="r" b="b"/>
              <a:pathLst>
                <a:path w="22" h="8" fill="norm" stroke="1"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91" name="Google Shape;6691;p63" hidden="0"/>
            <p:cNvSpPr/>
            <p:nvPr isPhoto="0" userDrawn="0"/>
          </p:nvSpPr>
          <p:spPr bwMode="auto">
            <a:xfrm>
              <a:off x="2264565" y="1618331"/>
              <a:ext cx="204" cy="14"/>
            </a:xfrm>
            <a:custGeom>
              <a:avLst/>
              <a:gdLst/>
              <a:ahLst/>
              <a:cxnLst/>
              <a:rect l="l" t="t" r="r" b="b"/>
              <a:pathLst>
                <a:path w="15" h="1" fill="norm" stroke="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92" name="Google Shape;6692;p63" hidden="0"/>
            <p:cNvSpPr/>
            <p:nvPr isPhoto="0" userDrawn="0"/>
          </p:nvSpPr>
          <p:spPr bwMode="auto">
            <a:xfrm>
              <a:off x="2276445" y="1611828"/>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93" name="Google Shape;6693;p63" hidden="0"/>
            <p:cNvSpPr/>
            <p:nvPr isPhoto="0" userDrawn="0"/>
          </p:nvSpPr>
          <p:spPr bwMode="auto">
            <a:xfrm>
              <a:off x="2264144" y="1618385"/>
              <a:ext cx="204" cy="14"/>
            </a:xfrm>
            <a:custGeom>
              <a:avLst/>
              <a:gdLst/>
              <a:ahLst/>
              <a:cxnLst/>
              <a:rect l="l" t="t" r="r" b="b"/>
              <a:pathLst>
                <a:path w="15" h="1" fill="norm" stroke="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94" name="Google Shape;6694;p63" hidden="0"/>
            <p:cNvSpPr/>
            <p:nvPr isPhoto="0" userDrawn="0"/>
          </p:nvSpPr>
          <p:spPr bwMode="auto">
            <a:xfrm>
              <a:off x="2265570" y="1618236"/>
              <a:ext cx="204" cy="14"/>
            </a:xfrm>
            <a:custGeom>
              <a:avLst/>
              <a:gdLst/>
              <a:ahLst/>
              <a:cxnLst/>
              <a:rect l="l" t="t" r="r" b="b"/>
              <a:pathLst>
                <a:path w="15" h="1" fill="norm" stroke="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95" name="Google Shape;6695;p63" hidden="0"/>
            <p:cNvSpPr/>
            <p:nvPr isPhoto="0" userDrawn="0"/>
          </p:nvSpPr>
          <p:spPr bwMode="auto">
            <a:xfrm>
              <a:off x="2266086" y="1618196"/>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96" name="Google Shape;6696;p63" hidden="0"/>
            <p:cNvSpPr/>
            <p:nvPr isPhoto="0" userDrawn="0"/>
          </p:nvSpPr>
          <p:spPr bwMode="auto">
            <a:xfrm>
              <a:off x="2276255" y="1611828"/>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97" name="Google Shape;6697;p63" hidden="0"/>
            <p:cNvSpPr/>
            <p:nvPr isPhoto="0" userDrawn="0"/>
          </p:nvSpPr>
          <p:spPr bwMode="auto">
            <a:xfrm>
              <a:off x="2276119" y="1611869"/>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98" name="Google Shape;6698;p63" hidden="0"/>
            <p:cNvSpPr/>
            <p:nvPr isPhoto="0" userDrawn="0"/>
          </p:nvSpPr>
          <p:spPr bwMode="auto">
            <a:xfrm>
              <a:off x="2265040" y="1618290"/>
              <a:ext cx="204" cy="14"/>
            </a:xfrm>
            <a:custGeom>
              <a:avLst/>
              <a:gdLst/>
              <a:ahLst/>
              <a:cxnLst/>
              <a:rect l="l" t="t" r="r" b="b"/>
              <a:pathLst>
                <a:path w="15" h="1" fill="norm" stroke="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99" name="Google Shape;6699;p63" hidden="0"/>
            <p:cNvSpPr/>
            <p:nvPr isPhoto="0" userDrawn="0"/>
          </p:nvSpPr>
          <p:spPr bwMode="auto">
            <a:xfrm>
              <a:off x="2221307" y="1617191"/>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00" name="Google Shape;6700;p63" hidden="0"/>
            <p:cNvSpPr/>
            <p:nvPr isPhoto="0" userDrawn="0"/>
          </p:nvSpPr>
          <p:spPr bwMode="auto">
            <a:xfrm>
              <a:off x="2257002" y="1617340"/>
              <a:ext cx="638" cy="54"/>
            </a:xfrm>
            <a:custGeom>
              <a:avLst/>
              <a:gdLst/>
              <a:ahLst/>
              <a:cxnLst/>
              <a:rect l="l" t="t" r="r" b="b"/>
              <a:pathLst>
                <a:path w="47" h="4" fill="norm" stroke="1"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01" name="Google Shape;6701;p63" hidden="0"/>
            <p:cNvSpPr/>
            <p:nvPr isPhoto="0" userDrawn="0"/>
          </p:nvSpPr>
          <p:spPr bwMode="auto">
            <a:xfrm>
              <a:off x="2221687" y="1617191"/>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02" name="Google Shape;6702;p63" hidden="0"/>
            <p:cNvSpPr/>
            <p:nvPr isPhoto="0" userDrawn="0"/>
          </p:nvSpPr>
          <p:spPr bwMode="auto">
            <a:xfrm>
              <a:off x="2279446" y="1611298"/>
              <a:ext cx="54" cy="14"/>
            </a:xfrm>
            <a:custGeom>
              <a:avLst/>
              <a:gdLst/>
              <a:ahLst/>
              <a:cxnLst/>
              <a:rect l="l" t="t" r="r" b="b"/>
              <a:pathLst>
                <a:path w="4" h="1" fill="norm" stroke="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03" name="Google Shape;6703;p63" hidden="0"/>
            <p:cNvSpPr/>
            <p:nvPr isPhoto="0" userDrawn="0"/>
          </p:nvSpPr>
          <p:spPr bwMode="auto">
            <a:xfrm>
              <a:off x="2279107" y="1611353"/>
              <a:ext cx="258" cy="54"/>
            </a:xfrm>
            <a:custGeom>
              <a:avLst/>
              <a:gdLst/>
              <a:ahLst/>
              <a:cxnLst/>
              <a:rect l="l" t="t" r="r" b="b"/>
              <a:pathLst>
                <a:path w="19" h="4" fill="norm" stroke="1"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04" name="Google Shape;6704;p63" hidden="0"/>
            <p:cNvSpPr/>
            <p:nvPr isPhoto="0" userDrawn="0"/>
          </p:nvSpPr>
          <p:spPr bwMode="auto">
            <a:xfrm>
              <a:off x="2201348" y="1551829"/>
              <a:ext cx="52776" cy="23503"/>
            </a:xfrm>
            <a:custGeom>
              <a:avLst/>
              <a:gdLst/>
              <a:ahLst/>
              <a:cxnLst/>
              <a:rect l="l" t="t" r="r" b="b"/>
              <a:pathLst>
                <a:path w="3887" h="1731" fill="norm" stroke="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05" name="Google Shape;6705;p63" hidden="0"/>
            <p:cNvSpPr/>
            <p:nvPr isPhoto="0" userDrawn="0"/>
          </p:nvSpPr>
          <p:spPr bwMode="auto">
            <a:xfrm>
              <a:off x="2244511" y="1573173"/>
              <a:ext cx="3476" cy="1113"/>
            </a:xfrm>
            <a:custGeom>
              <a:avLst/>
              <a:gdLst/>
              <a:ahLst/>
              <a:cxnLst/>
              <a:rect l="l" t="t" r="r" b="b"/>
              <a:pathLst>
                <a:path w="256" h="82" fill="norm" stroke="1"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06" name="Google Shape;6706;p63" hidden="0"/>
            <p:cNvSpPr/>
            <p:nvPr isPhoto="0" userDrawn="0"/>
          </p:nvSpPr>
          <p:spPr bwMode="auto">
            <a:xfrm>
              <a:off x="2243316" y="1574273"/>
              <a:ext cx="1208" cy="1154"/>
            </a:xfrm>
            <a:custGeom>
              <a:avLst/>
              <a:gdLst/>
              <a:ahLst/>
              <a:cxnLst/>
              <a:rect l="l" t="t" r="r" b="b"/>
              <a:pathLst>
                <a:path w="89" h="85" fill="norm" stroke="1"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07" name="Google Shape;6707;p63" hidden="0"/>
            <p:cNvSpPr/>
            <p:nvPr isPhoto="0" userDrawn="0"/>
          </p:nvSpPr>
          <p:spPr bwMode="auto">
            <a:xfrm>
              <a:off x="2252820" y="1570607"/>
              <a:ext cx="163" cy="109"/>
            </a:xfrm>
            <a:custGeom>
              <a:avLst/>
              <a:gdLst/>
              <a:ahLst/>
              <a:cxnLst/>
              <a:rect l="l" t="t" r="r" b="b"/>
              <a:pathLst>
                <a:path w="12" h="8" fill="norm" stroke="1"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08" name="Google Shape;6708;p63" hidden="0"/>
            <p:cNvSpPr/>
            <p:nvPr isPhoto="0" userDrawn="0"/>
          </p:nvSpPr>
          <p:spPr bwMode="auto">
            <a:xfrm>
              <a:off x="2253445" y="1570322"/>
              <a:ext cx="109" cy="68"/>
            </a:xfrm>
            <a:custGeom>
              <a:avLst/>
              <a:gdLst/>
              <a:ahLst/>
              <a:cxnLst/>
              <a:rect l="l" t="t" r="r" b="b"/>
              <a:pathLst>
                <a:path w="8" h="5" fill="norm" stroke="1"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09" name="Google Shape;6709;p63" hidden="0"/>
            <p:cNvSpPr/>
            <p:nvPr isPhoto="0" userDrawn="0"/>
          </p:nvSpPr>
          <p:spPr bwMode="auto">
            <a:xfrm>
              <a:off x="2201973" y="1568516"/>
              <a:ext cx="40502" cy="24372"/>
            </a:xfrm>
            <a:custGeom>
              <a:avLst/>
              <a:gdLst/>
              <a:ahLst/>
              <a:cxnLst/>
              <a:rect l="l" t="t" r="r" b="b"/>
              <a:pathLst>
                <a:path w="2983" h="1795" fill="norm" stroke="1"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10" name="Google Shape;6710;p63" hidden="0"/>
            <p:cNvSpPr/>
            <p:nvPr isPhoto="0" userDrawn="0"/>
          </p:nvSpPr>
          <p:spPr bwMode="auto">
            <a:xfrm>
              <a:off x="2219786" y="1591095"/>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11" name="Google Shape;6711;p63" hidden="0"/>
            <p:cNvSpPr/>
            <p:nvPr isPhoto="0" userDrawn="0"/>
          </p:nvSpPr>
          <p:spPr bwMode="auto">
            <a:xfrm>
              <a:off x="2220072" y="1591285"/>
              <a:ext cx="353" cy="258"/>
            </a:xfrm>
            <a:custGeom>
              <a:avLst/>
              <a:gdLst/>
              <a:ahLst/>
              <a:cxnLst/>
              <a:rect l="l" t="t" r="r" b="b"/>
              <a:pathLst>
                <a:path w="26" h="19" fill="norm" stroke="1"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12" name="Google Shape;6712;p63" hidden="0"/>
            <p:cNvSpPr/>
            <p:nvPr isPhoto="0" userDrawn="0"/>
          </p:nvSpPr>
          <p:spPr bwMode="auto">
            <a:xfrm>
              <a:off x="2220411" y="1591530"/>
              <a:ext cx="1154" cy="1290"/>
            </a:xfrm>
            <a:custGeom>
              <a:avLst/>
              <a:gdLst/>
              <a:ahLst/>
              <a:cxnLst/>
              <a:rect l="l" t="t" r="r" b="b"/>
              <a:pathLst>
                <a:path w="85" h="95" fill="norm" stroke="1"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13" name="Google Shape;6713;p63" hidden="0"/>
            <p:cNvSpPr/>
            <p:nvPr isPhoto="0" userDrawn="0"/>
          </p:nvSpPr>
          <p:spPr bwMode="auto">
            <a:xfrm>
              <a:off x="2223547" y="1592901"/>
              <a:ext cx="339" cy="14"/>
            </a:xfrm>
            <a:custGeom>
              <a:avLst/>
              <a:gdLst/>
              <a:ahLst/>
              <a:cxnLst/>
              <a:rect l="l" t="t" r="r" b="b"/>
              <a:pathLst>
                <a:path w="25" h="1" fill="norm" stroke="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14" name="Google Shape;6714;p63" hidden="0"/>
            <p:cNvSpPr/>
            <p:nvPr isPhoto="0" userDrawn="0"/>
          </p:nvSpPr>
          <p:spPr bwMode="auto">
            <a:xfrm>
              <a:off x="2222312" y="1592860"/>
              <a:ext cx="489" cy="14"/>
            </a:xfrm>
            <a:custGeom>
              <a:avLst/>
              <a:gdLst/>
              <a:ahLst/>
              <a:cxnLst/>
              <a:rect l="l" t="t" r="r" b="b"/>
              <a:pathLst>
                <a:path w="36" h="1" fill="norm" stroke="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15" name="Google Shape;6715;p63" hidden="0"/>
            <p:cNvSpPr/>
            <p:nvPr isPhoto="0" userDrawn="0"/>
          </p:nvSpPr>
          <p:spPr bwMode="auto">
            <a:xfrm>
              <a:off x="2224878" y="1592996"/>
              <a:ext cx="204" cy="14"/>
            </a:xfrm>
            <a:custGeom>
              <a:avLst/>
              <a:gdLst/>
              <a:ahLst/>
              <a:cxnLst/>
              <a:rect l="l" t="t" r="r" b="b"/>
              <a:pathLst>
                <a:path w="15" h="1" fill="norm" stroke="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16" name="Google Shape;6716;p63" hidden="0"/>
            <p:cNvSpPr/>
            <p:nvPr isPhoto="0" userDrawn="0"/>
          </p:nvSpPr>
          <p:spPr bwMode="auto">
            <a:xfrm>
              <a:off x="2222923" y="1592860"/>
              <a:ext cx="394" cy="14"/>
            </a:xfrm>
            <a:custGeom>
              <a:avLst/>
              <a:gdLst/>
              <a:ahLst/>
              <a:cxnLst/>
              <a:rect l="l" t="t" r="r" b="b"/>
              <a:pathLst>
                <a:path w="29" h="1" fill="norm" stroke="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17" name="Google Shape;6717;p63" hidden="0"/>
            <p:cNvSpPr/>
            <p:nvPr isPhoto="0" userDrawn="0"/>
          </p:nvSpPr>
          <p:spPr bwMode="auto">
            <a:xfrm>
              <a:off x="2224023" y="1592955"/>
              <a:ext cx="299" cy="14"/>
            </a:xfrm>
            <a:custGeom>
              <a:avLst/>
              <a:gdLst/>
              <a:ahLst/>
              <a:cxnLst/>
              <a:rect l="l" t="t" r="r" b="b"/>
              <a:pathLst>
                <a:path w="22" h="1" fill="norm" stroke="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18" name="Google Shape;6718;p63" hidden="0"/>
            <p:cNvSpPr/>
            <p:nvPr isPhoto="0" userDrawn="0"/>
          </p:nvSpPr>
          <p:spPr bwMode="auto">
            <a:xfrm>
              <a:off x="2221592" y="1592806"/>
              <a:ext cx="584" cy="14"/>
            </a:xfrm>
            <a:custGeom>
              <a:avLst/>
              <a:gdLst/>
              <a:ahLst/>
              <a:cxnLst/>
              <a:rect l="l" t="t" r="r" b="b"/>
              <a:pathLst>
                <a:path w="43" h="1" fill="norm" stroke="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19" name="Google Shape;6719;p63" hidden="0"/>
            <p:cNvSpPr/>
            <p:nvPr isPhoto="0" userDrawn="0"/>
          </p:nvSpPr>
          <p:spPr bwMode="auto">
            <a:xfrm>
              <a:off x="2224444" y="1592955"/>
              <a:ext cx="299" cy="14"/>
            </a:xfrm>
            <a:custGeom>
              <a:avLst/>
              <a:gdLst/>
              <a:ahLst/>
              <a:cxnLst/>
              <a:rect l="l" t="t" r="r" b="b"/>
              <a:pathLst>
                <a:path w="22" h="1" fill="norm" stroke="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20" name="Google Shape;6720;p63" hidden="0"/>
            <p:cNvSpPr/>
            <p:nvPr isPhoto="0" userDrawn="0"/>
          </p:nvSpPr>
          <p:spPr bwMode="auto">
            <a:xfrm>
              <a:off x="2225204" y="1592996"/>
              <a:ext cx="204" cy="14"/>
            </a:xfrm>
            <a:custGeom>
              <a:avLst/>
              <a:gdLst/>
              <a:ahLst/>
              <a:cxnLst/>
              <a:rect l="l" t="t" r="r" b="b"/>
              <a:pathLst>
                <a:path w="15" h="1" fill="norm" stroke="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21" name="Google Shape;6721;p63" hidden="0"/>
            <p:cNvSpPr/>
            <p:nvPr isPhoto="0" userDrawn="0"/>
          </p:nvSpPr>
          <p:spPr bwMode="auto">
            <a:xfrm>
              <a:off x="2242081" y="1576934"/>
              <a:ext cx="353" cy="2200"/>
            </a:xfrm>
            <a:custGeom>
              <a:avLst/>
              <a:gdLst/>
              <a:ahLst/>
              <a:cxnLst/>
              <a:rect l="l" t="t" r="r" b="b"/>
              <a:pathLst>
                <a:path w="26" h="162" fill="norm" stroke="1"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22" name="Google Shape;6722;p63" hidden="0"/>
            <p:cNvSpPr/>
            <p:nvPr isPhoto="0" userDrawn="0"/>
          </p:nvSpPr>
          <p:spPr bwMode="auto">
            <a:xfrm>
              <a:off x="2225489" y="1593050"/>
              <a:ext cx="163" cy="14"/>
            </a:xfrm>
            <a:custGeom>
              <a:avLst/>
              <a:gdLst/>
              <a:ahLst/>
              <a:cxnLst/>
              <a:rect l="l" t="t" r="r" b="b"/>
              <a:pathLst>
                <a:path w="12" h="1" fill="norm" stroke="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23" name="Google Shape;6723;p63" hidden="0"/>
            <p:cNvSpPr/>
            <p:nvPr isPhoto="0" userDrawn="0"/>
          </p:nvSpPr>
          <p:spPr bwMode="auto">
            <a:xfrm>
              <a:off x="2226494" y="1593186"/>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24" name="Google Shape;6724;p63" hidden="0"/>
            <p:cNvSpPr/>
            <p:nvPr isPhoto="0" userDrawn="0"/>
          </p:nvSpPr>
          <p:spPr bwMode="auto">
            <a:xfrm>
              <a:off x="2226439" y="1593186"/>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25" name="Google Shape;6725;p63" hidden="0"/>
            <p:cNvSpPr/>
            <p:nvPr isPhoto="0" userDrawn="0"/>
          </p:nvSpPr>
          <p:spPr bwMode="auto">
            <a:xfrm>
              <a:off x="2226154" y="1593145"/>
              <a:ext cx="68" cy="14"/>
            </a:xfrm>
            <a:custGeom>
              <a:avLst/>
              <a:gdLst/>
              <a:ahLst/>
              <a:cxnLst/>
              <a:rect l="l" t="t" r="r" b="b"/>
              <a:pathLst>
                <a:path w="5" h="1" fill="norm" stroke="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26" name="Google Shape;6726;p63" hidden="0"/>
            <p:cNvSpPr/>
            <p:nvPr isPhoto="0" userDrawn="0"/>
          </p:nvSpPr>
          <p:spPr bwMode="auto">
            <a:xfrm>
              <a:off x="2226304" y="159314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27" name="Google Shape;6727;p63" hidden="0"/>
            <p:cNvSpPr/>
            <p:nvPr isPhoto="0" userDrawn="0"/>
          </p:nvSpPr>
          <p:spPr bwMode="auto">
            <a:xfrm>
              <a:off x="2225964" y="1593091"/>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28" name="Google Shape;6728;p63" hidden="0"/>
            <p:cNvSpPr/>
            <p:nvPr isPhoto="0" userDrawn="0"/>
          </p:nvSpPr>
          <p:spPr bwMode="auto">
            <a:xfrm>
              <a:off x="2225774" y="1593091"/>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29" name="Google Shape;6729;p63" hidden="0"/>
            <p:cNvSpPr/>
            <p:nvPr isPhoto="0" userDrawn="0"/>
          </p:nvSpPr>
          <p:spPr bwMode="auto">
            <a:xfrm>
              <a:off x="2240044" y="1575454"/>
              <a:ext cx="299" cy="204"/>
            </a:xfrm>
            <a:custGeom>
              <a:avLst/>
              <a:gdLst/>
              <a:ahLst/>
              <a:cxnLst/>
              <a:rect l="l" t="t" r="r" b="b"/>
              <a:pathLst>
                <a:path w="22" h="15" fill="norm" stroke="1"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30" name="Google Shape;6730;p63" hidden="0"/>
            <p:cNvSpPr/>
            <p:nvPr isPhoto="0" userDrawn="0"/>
          </p:nvSpPr>
          <p:spPr bwMode="auto">
            <a:xfrm>
              <a:off x="2206195" y="1570566"/>
              <a:ext cx="258" cy="109"/>
            </a:xfrm>
            <a:custGeom>
              <a:avLst/>
              <a:gdLst/>
              <a:ahLst/>
              <a:cxnLst/>
              <a:rect l="l" t="t" r="r" b="b"/>
              <a:pathLst>
                <a:path w="19" h="8" fill="norm" stroke="1"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31" name="Google Shape;6731;p63" hidden="0"/>
            <p:cNvSpPr/>
            <p:nvPr isPhoto="0" userDrawn="0"/>
          </p:nvSpPr>
          <p:spPr bwMode="auto">
            <a:xfrm>
              <a:off x="2208151" y="1569806"/>
              <a:ext cx="204" cy="109"/>
            </a:xfrm>
            <a:custGeom>
              <a:avLst/>
              <a:gdLst/>
              <a:ahLst/>
              <a:cxnLst/>
              <a:rect l="l" t="t" r="r" b="b"/>
              <a:pathLst>
                <a:path w="15" h="8" fill="norm" stroke="1"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32" name="Google Shape;6732;p63" hidden="0"/>
            <p:cNvSpPr/>
            <p:nvPr isPhoto="0" userDrawn="0"/>
          </p:nvSpPr>
          <p:spPr bwMode="auto">
            <a:xfrm>
              <a:off x="2225109" y="1570036"/>
              <a:ext cx="1914" cy="109"/>
            </a:xfrm>
            <a:custGeom>
              <a:avLst/>
              <a:gdLst/>
              <a:ahLst/>
              <a:cxnLst/>
              <a:rect l="l" t="t" r="r" b="b"/>
              <a:pathLst>
                <a:path w="141" h="8" fill="norm" stroke="1"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33" name="Google Shape;6733;p63" hidden="0"/>
            <p:cNvSpPr/>
            <p:nvPr isPhoto="0" userDrawn="0"/>
          </p:nvSpPr>
          <p:spPr bwMode="auto">
            <a:xfrm>
              <a:off x="2207526" y="1570091"/>
              <a:ext cx="258" cy="109"/>
            </a:xfrm>
            <a:custGeom>
              <a:avLst/>
              <a:gdLst/>
              <a:ahLst/>
              <a:cxnLst/>
              <a:rect l="l" t="t" r="r" b="b"/>
              <a:pathLst>
                <a:path w="19" h="8" fill="norm" stroke="1"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34" name="Google Shape;6734;p63" hidden="0"/>
            <p:cNvSpPr/>
            <p:nvPr isPhoto="0" userDrawn="0"/>
          </p:nvSpPr>
          <p:spPr bwMode="auto">
            <a:xfrm>
              <a:off x="2240899" y="1576024"/>
              <a:ext cx="339" cy="204"/>
            </a:xfrm>
            <a:custGeom>
              <a:avLst/>
              <a:gdLst/>
              <a:ahLst/>
              <a:cxnLst/>
              <a:rect l="l" t="t" r="r" b="b"/>
              <a:pathLst>
                <a:path w="25" h="15" fill="norm" stroke="1"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35" name="Google Shape;6735;p63" hidden="0"/>
            <p:cNvSpPr/>
            <p:nvPr isPhoto="0" userDrawn="0"/>
          </p:nvSpPr>
          <p:spPr bwMode="auto">
            <a:xfrm>
              <a:off x="2206915" y="1570322"/>
              <a:ext cx="244" cy="109"/>
            </a:xfrm>
            <a:custGeom>
              <a:avLst/>
              <a:gdLst/>
              <a:ahLst/>
              <a:cxnLst/>
              <a:rect l="l" t="t" r="r" b="b"/>
              <a:pathLst>
                <a:path w="18" h="8" fill="norm" stroke="1"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36" name="Google Shape;6736;p63" hidden="0"/>
            <p:cNvSpPr/>
            <p:nvPr isPhoto="0" userDrawn="0"/>
          </p:nvSpPr>
          <p:spPr bwMode="auto">
            <a:xfrm>
              <a:off x="2241755" y="1576554"/>
              <a:ext cx="530" cy="299"/>
            </a:xfrm>
            <a:custGeom>
              <a:avLst/>
              <a:gdLst/>
              <a:ahLst/>
              <a:cxnLst/>
              <a:rect l="l" t="t" r="r" b="b"/>
              <a:pathLst>
                <a:path w="39" h="22" fill="norm" stroke="1"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37" name="Google Shape;6737;p63" hidden="0"/>
            <p:cNvSpPr/>
            <p:nvPr isPhoto="0" userDrawn="0"/>
          </p:nvSpPr>
          <p:spPr bwMode="auto">
            <a:xfrm>
              <a:off x="2204539" y="1570946"/>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38" name="Google Shape;6738;p63" hidden="0"/>
            <p:cNvSpPr/>
            <p:nvPr isPhoto="0" userDrawn="0"/>
          </p:nvSpPr>
          <p:spPr bwMode="auto">
            <a:xfrm>
              <a:off x="2229345" y="1569466"/>
              <a:ext cx="1018" cy="543"/>
            </a:xfrm>
            <a:custGeom>
              <a:avLst/>
              <a:gdLst/>
              <a:ahLst/>
              <a:cxnLst/>
              <a:rect l="l" t="t" r="r" b="b"/>
              <a:pathLst>
                <a:path w="75" h="40" fill="norm" stroke="1"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39" name="Google Shape;6739;p63" hidden="0"/>
            <p:cNvSpPr/>
            <p:nvPr isPhoto="0" userDrawn="0"/>
          </p:nvSpPr>
          <p:spPr bwMode="auto">
            <a:xfrm>
              <a:off x="2205394" y="1570756"/>
              <a:ext cx="244" cy="54"/>
            </a:xfrm>
            <a:custGeom>
              <a:avLst/>
              <a:gdLst/>
              <a:ahLst/>
              <a:cxnLst/>
              <a:rect l="l" t="t" r="r" b="b"/>
              <a:pathLst>
                <a:path w="18" h="4" fill="norm" stroke="1"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40" name="Google Shape;6740;p63" hidden="0"/>
            <p:cNvSpPr/>
            <p:nvPr isPhoto="0" userDrawn="0"/>
          </p:nvSpPr>
          <p:spPr bwMode="auto">
            <a:xfrm>
              <a:off x="2095783" y="1657326"/>
              <a:ext cx="30481" cy="15641"/>
            </a:xfrm>
            <a:custGeom>
              <a:avLst/>
              <a:gdLst/>
              <a:ahLst/>
              <a:cxnLst/>
              <a:rect l="l" t="t" r="r" b="b"/>
              <a:pathLst>
                <a:path w="2245" h="1152" fill="norm" stroke="1"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41" name="Google Shape;6741;p63" hidden="0"/>
            <p:cNvSpPr/>
            <p:nvPr isPhoto="0" userDrawn="0"/>
          </p:nvSpPr>
          <p:spPr bwMode="auto">
            <a:xfrm>
              <a:off x="2124445" y="1664672"/>
              <a:ext cx="149" cy="68"/>
            </a:xfrm>
            <a:custGeom>
              <a:avLst/>
              <a:gdLst/>
              <a:ahLst/>
              <a:cxnLst/>
              <a:rect l="l" t="t" r="r" b="b"/>
              <a:pathLst>
                <a:path w="11" h="5" fill="norm" stroke="1"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42" name="Google Shape;6742;p63" hidden="0"/>
            <p:cNvSpPr/>
            <p:nvPr isPhoto="0" userDrawn="0"/>
          </p:nvSpPr>
          <p:spPr bwMode="auto">
            <a:xfrm>
              <a:off x="2126292" y="1664631"/>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43" name="Google Shape;6743;p63" hidden="0"/>
            <p:cNvSpPr/>
            <p:nvPr isPhoto="0" userDrawn="0"/>
          </p:nvSpPr>
          <p:spPr bwMode="auto">
            <a:xfrm>
              <a:off x="2119422" y="1659349"/>
              <a:ext cx="136" cy="2539"/>
            </a:xfrm>
            <a:custGeom>
              <a:avLst/>
              <a:gdLst/>
              <a:ahLst/>
              <a:cxnLst/>
              <a:rect l="l" t="t" r="r" b="b"/>
              <a:pathLst>
                <a:path w="10" h="187" fill="norm" stroke="1"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44" name="Google Shape;6744;p63" hidden="0"/>
            <p:cNvSpPr/>
            <p:nvPr isPhoto="0" userDrawn="0"/>
          </p:nvSpPr>
          <p:spPr bwMode="auto">
            <a:xfrm>
              <a:off x="2125681" y="1664536"/>
              <a:ext cx="149" cy="14"/>
            </a:xfrm>
            <a:custGeom>
              <a:avLst/>
              <a:gdLst/>
              <a:ahLst/>
              <a:cxnLst/>
              <a:rect l="l" t="t" r="r" b="b"/>
              <a:pathLst>
                <a:path w="11" h="1" fill="norm" stroke="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45" name="Google Shape;6745;p63" hidden="0"/>
            <p:cNvSpPr/>
            <p:nvPr isPhoto="0" userDrawn="0"/>
          </p:nvSpPr>
          <p:spPr bwMode="auto">
            <a:xfrm>
              <a:off x="2125206" y="1664536"/>
              <a:ext cx="204" cy="14"/>
            </a:xfrm>
            <a:custGeom>
              <a:avLst/>
              <a:gdLst/>
              <a:ahLst/>
              <a:cxnLst/>
              <a:rect l="l" t="t" r="r" b="b"/>
              <a:pathLst>
                <a:path w="15" h="1" fill="norm" stroke="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46" name="Google Shape;6746;p63" hidden="0"/>
            <p:cNvSpPr/>
            <p:nvPr isPhoto="0" userDrawn="0"/>
          </p:nvSpPr>
          <p:spPr bwMode="auto">
            <a:xfrm>
              <a:off x="2124581" y="1664536"/>
              <a:ext cx="394" cy="149"/>
            </a:xfrm>
            <a:custGeom>
              <a:avLst/>
              <a:gdLst/>
              <a:ahLst/>
              <a:cxnLst/>
              <a:rect l="l" t="t" r="r" b="b"/>
              <a:pathLst>
                <a:path w="29" h="11" fill="norm" stroke="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47" name="Google Shape;6747;p63" hidden="0"/>
            <p:cNvSpPr/>
            <p:nvPr isPhoto="0" userDrawn="0"/>
          </p:nvSpPr>
          <p:spPr bwMode="auto">
            <a:xfrm>
              <a:off x="2094588" y="1586533"/>
              <a:ext cx="64181" cy="72259"/>
            </a:xfrm>
            <a:custGeom>
              <a:avLst/>
              <a:gdLst/>
              <a:ahLst/>
              <a:cxnLst/>
              <a:rect l="l" t="t" r="r" b="b"/>
              <a:pathLst>
                <a:path w="4727" h="5322" fill="norm" stroke="1"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48" name="Google Shape;6748;p63" hidden="0"/>
            <p:cNvSpPr/>
            <p:nvPr isPhoto="0" userDrawn="0"/>
          </p:nvSpPr>
          <p:spPr bwMode="auto">
            <a:xfrm>
              <a:off x="2158525" y="1622418"/>
              <a:ext cx="299" cy="1113"/>
            </a:xfrm>
            <a:custGeom>
              <a:avLst/>
              <a:gdLst/>
              <a:ahLst/>
              <a:cxnLst/>
              <a:rect l="l" t="t" r="r" b="b"/>
              <a:pathLst>
                <a:path w="22" h="82" fill="norm" stroke="1"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49" name="Google Shape;6749;p63" hidden="0"/>
            <p:cNvSpPr/>
            <p:nvPr isPhoto="0" userDrawn="0"/>
          </p:nvSpPr>
          <p:spPr bwMode="auto">
            <a:xfrm>
              <a:off x="2158620" y="1621427"/>
              <a:ext cx="14" cy="54"/>
            </a:xfrm>
            <a:custGeom>
              <a:avLst/>
              <a:gdLst/>
              <a:ahLst/>
              <a:cxnLst/>
              <a:rect l="l" t="t" r="r" b="b"/>
              <a:pathLst>
                <a:path w="1" h="4" fill="norm" stroke="1"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50" name="Google Shape;6750;p63" hidden="0"/>
            <p:cNvSpPr/>
            <p:nvPr isPhoto="0" userDrawn="0"/>
          </p:nvSpPr>
          <p:spPr bwMode="auto">
            <a:xfrm>
              <a:off x="2158756" y="1622093"/>
              <a:ext cx="68" cy="149"/>
            </a:xfrm>
            <a:custGeom>
              <a:avLst/>
              <a:gdLst/>
              <a:ahLst/>
              <a:cxnLst/>
              <a:rect l="l" t="t" r="r" b="b"/>
              <a:pathLst>
                <a:path w="5" h="11" fill="norm" stroke="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51" name="Google Shape;6751;p63" hidden="0"/>
            <p:cNvSpPr/>
            <p:nvPr isPhoto="0" userDrawn="0"/>
          </p:nvSpPr>
          <p:spPr bwMode="auto">
            <a:xfrm>
              <a:off x="2153433" y="1595847"/>
              <a:ext cx="14" cy="299"/>
            </a:xfrm>
            <a:custGeom>
              <a:avLst/>
              <a:gdLst/>
              <a:ahLst/>
              <a:cxnLst/>
              <a:rect l="l" t="t" r="r" b="b"/>
              <a:pathLst>
                <a:path w="1" h="22" fill="norm" stroke="1"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52" name="Google Shape;6752;p63" hidden="0"/>
            <p:cNvSpPr/>
            <p:nvPr isPhoto="0" userDrawn="0"/>
          </p:nvSpPr>
          <p:spPr bwMode="auto">
            <a:xfrm>
              <a:off x="2158756" y="1621753"/>
              <a:ext cx="14" cy="109"/>
            </a:xfrm>
            <a:custGeom>
              <a:avLst/>
              <a:gdLst/>
              <a:ahLst/>
              <a:cxnLst/>
              <a:rect l="l" t="t" r="r" b="b"/>
              <a:pathLst>
                <a:path w="1" h="8" fill="norm" stroke="1"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53" name="Google Shape;6753;p63" hidden="0"/>
            <p:cNvSpPr/>
            <p:nvPr isPhoto="0" userDrawn="0"/>
          </p:nvSpPr>
          <p:spPr bwMode="auto">
            <a:xfrm>
              <a:off x="2153433" y="1596227"/>
              <a:ext cx="109" cy="448"/>
            </a:xfrm>
            <a:custGeom>
              <a:avLst/>
              <a:gdLst/>
              <a:ahLst/>
              <a:cxnLst/>
              <a:rect l="l" t="t" r="r" b="b"/>
              <a:pathLst>
                <a:path w="8" h="33" fill="norm" stroke="1"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54" name="Google Shape;6754;p63" hidden="0"/>
            <p:cNvSpPr/>
            <p:nvPr isPhoto="0" userDrawn="0"/>
          </p:nvSpPr>
          <p:spPr bwMode="auto">
            <a:xfrm>
              <a:off x="2147160" y="1646763"/>
              <a:ext cx="3775" cy="2390"/>
            </a:xfrm>
            <a:custGeom>
              <a:avLst/>
              <a:gdLst/>
              <a:ahLst/>
              <a:cxnLst/>
              <a:rect l="l" t="t" r="r" b="b"/>
              <a:pathLst>
                <a:path w="278" h="176" fill="norm" stroke="1"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55" name="Google Shape;6755;p63" hidden="0"/>
            <p:cNvSpPr/>
            <p:nvPr isPhoto="0" userDrawn="0"/>
          </p:nvSpPr>
          <p:spPr bwMode="auto">
            <a:xfrm>
              <a:off x="2121445" y="1657027"/>
              <a:ext cx="204" cy="14"/>
            </a:xfrm>
            <a:custGeom>
              <a:avLst/>
              <a:gdLst/>
              <a:ahLst/>
              <a:cxnLst/>
              <a:rect l="l" t="t" r="r" b="b"/>
              <a:pathLst>
                <a:path w="15" h="1" fill="norm" stroke="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56" name="Google Shape;6756;p63" hidden="0"/>
            <p:cNvSpPr/>
            <p:nvPr isPhoto="0" userDrawn="0"/>
          </p:nvSpPr>
          <p:spPr bwMode="auto">
            <a:xfrm>
              <a:off x="2120073" y="1657123"/>
              <a:ext cx="815" cy="489"/>
            </a:xfrm>
            <a:custGeom>
              <a:avLst/>
              <a:gdLst/>
              <a:ahLst/>
              <a:cxnLst/>
              <a:rect l="l" t="t" r="r" b="b"/>
              <a:pathLst>
                <a:path w="60" h="36" fill="norm" stroke="1"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57" name="Google Shape;6757;p63" hidden="0"/>
            <p:cNvSpPr/>
            <p:nvPr isPhoto="0" userDrawn="0"/>
          </p:nvSpPr>
          <p:spPr bwMode="auto">
            <a:xfrm>
              <a:off x="2121159" y="1657027"/>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58" name="Google Shape;6758;p63" hidden="0"/>
            <p:cNvSpPr/>
            <p:nvPr isPhoto="0" userDrawn="0"/>
          </p:nvSpPr>
          <p:spPr bwMode="auto">
            <a:xfrm>
              <a:off x="2122069" y="1657123"/>
              <a:ext cx="244" cy="109"/>
            </a:xfrm>
            <a:custGeom>
              <a:avLst/>
              <a:gdLst/>
              <a:ahLst/>
              <a:cxnLst/>
              <a:rect l="l" t="t" r="r" b="b"/>
              <a:pathLst>
                <a:path w="18" h="8" fill="norm" stroke="1"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59" name="Google Shape;6759;p63" hidden="0"/>
            <p:cNvSpPr/>
            <p:nvPr isPhoto="0" userDrawn="0"/>
          </p:nvSpPr>
          <p:spPr bwMode="auto">
            <a:xfrm>
              <a:off x="2123020" y="1657598"/>
              <a:ext cx="149" cy="109"/>
            </a:xfrm>
            <a:custGeom>
              <a:avLst/>
              <a:gdLst/>
              <a:ahLst/>
              <a:cxnLst/>
              <a:rect l="l" t="t" r="r" b="b"/>
              <a:pathLst>
                <a:path w="11" h="8" fill="norm" stroke="1"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60" name="Google Shape;6760;p63" hidden="0"/>
            <p:cNvSpPr/>
            <p:nvPr isPhoto="0" userDrawn="0"/>
          </p:nvSpPr>
          <p:spPr bwMode="auto">
            <a:xfrm>
              <a:off x="2122680" y="1657408"/>
              <a:ext cx="204" cy="109"/>
            </a:xfrm>
            <a:custGeom>
              <a:avLst/>
              <a:gdLst/>
              <a:ahLst/>
              <a:cxnLst/>
              <a:rect l="l" t="t" r="r" b="b"/>
              <a:pathLst>
                <a:path w="15" h="8" fill="norm" stroke="1"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61" name="Google Shape;6761;p63" hidden="0"/>
            <p:cNvSpPr/>
            <p:nvPr isPhoto="0" userDrawn="0"/>
          </p:nvSpPr>
          <p:spPr bwMode="auto">
            <a:xfrm>
              <a:off x="2122395" y="1657258"/>
              <a:ext cx="204" cy="109"/>
            </a:xfrm>
            <a:custGeom>
              <a:avLst/>
              <a:gdLst/>
              <a:ahLst/>
              <a:cxnLst/>
              <a:rect l="l" t="t" r="r" b="b"/>
              <a:pathLst>
                <a:path w="15" h="8" fill="norm" stroke="1"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62" name="Google Shape;6762;p63" hidden="0"/>
            <p:cNvSpPr/>
            <p:nvPr isPhoto="0" userDrawn="0"/>
          </p:nvSpPr>
          <p:spPr bwMode="auto">
            <a:xfrm>
              <a:off x="2121730" y="1657068"/>
              <a:ext cx="258" cy="68"/>
            </a:xfrm>
            <a:custGeom>
              <a:avLst/>
              <a:gdLst/>
              <a:ahLst/>
              <a:cxnLst/>
              <a:rect l="l" t="t" r="r" b="b"/>
              <a:pathLst>
                <a:path w="19" h="5" fill="norm" stroke="1"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63" name="Google Shape;6763;p63" hidden="0"/>
            <p:cNvSpPr/>
            <p:nvPr isPhoto="0" userDrawn="0"/>
          </p:nvSpPr>
          <p:spPr bwMode="auto">
            <a:xfrm>
              <a:off x="2123305" y="1657788"/>
              <a:ext cx="434" cy="299"/>
            </a:xfrm>
            <a:custGeom>
              <a:avLst/>
              <a:gdLst/>
              <a:ahLst/>
              <a:cxnLst/>
              <a:rect l="l" t="t" r="r" b="b"/>
              <a:pathLst>
                <a:path w="32" h="22" fill="norm" stroke="1"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64" name="Google Shape;6764;p63" hidden="0"/>
            <p:cNvSpPr/>
            <p:nvPr isPhoto="0" userDrawn="0"/>
          </p:nvSpPr>
          <p:spPr bwMode="auto">
            <a:xfrm>
              <a:off x="2146454" y="1643436"/>
              <a:ext cx="54" cy="14"/>
            </a:xfrm>
            <a:custGeom>
              <a:avLst/>
              <a:gdLst/>
              <a:ahLst/>
              <a:cxnLst/>
              <a:rect l="l" t="t" r="r" b="b"/>
              <a:pathLst>
                <a:path w="4" h="1" fill="norm" stroke="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65" name="Google Shape;6765;p63" hidden="0"/>
            <p:cNvSpPr/>
            <p:nvPr isPhoto="0" userDrawn="0"/>
          </p:nvSpPr>
          <p:spPr bwMode="auto">
            <a:xfrm>
              <a:off x="2146780" y="1643667"/>
              <a:ext cx="109" cy="68"/>
            </a:xfrm>
            <a:custGeom>
              <a:avLst/>
              <a:gdLst/>
              <a:ahLst/>
              <a:cxnLst/>
              <a:rect l="l" t="t" r="r" b="b"/>
              <a:pathLst>
                <a:path w="8" h="5" fill="norm" stroke="1"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66" name="Google Shape;6766;p63" hidden="0"/>
            <p:cNvSpPr/>
            <p:nvPr isPhoto="0" userDrawn="0"/>
          </p:nvSpPr>
          <p:spPr bwMode="auto">
            <a:xfrm>
              <a:off x="2150867" y="1646709"/>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67" name="Google Shape;6767;p63" hidden="0"/>
            <p:cNvSpPr/>
            <p:nvPr isPhoto="0" userDrawn="0"/>
          </p:nvSpPr>
          <p:spPr bwMode="auto">
            <a:xfrm>
              <a:off x="2158280" y="1623559"/>
              <a:ext cx="258" cy="543"/>
            </a:xfrm>
            <a:custGeom>
              <a:avLst/>
              <a:gdLst/>
              <a:ahLst/>
              <a:cxnLst/>
              <a:rect l="l" t="t" r="r" b="b"/>
              <a:pathLst>
                <a:path w="19" h="40" fill="norm" stroke="1"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68" name="Google Shape;6768;p63" hidden="0"/>
            <p:cNvSpPr/>
            <p:nvPr isPhoto="0" userDrawn="0"/>
          </p:nvSpPr>
          <p:spPr bwMode="auto">
            <a:xfrm>
              <a:off x="2150731" y="1646573"/>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69" name="Google Shape;6769;p63" hidden="0"/>
            <p:cNvSpPr/>
            <p:nvPr isPhoto="0" userDrawn="0"/>
          </p:nvSpPr>
          <p:spPr bwMode="auto">
            <a:xfrm>
              <a:off x="2157859" y="1623993"/>
              <a:ext cx="54" cy="14"/>
            </a:xfrm>
            <a:custGeom>
              <a:avLst/>
              <a:gdLst/>
              <a:ahLst/>
              <a:cxnLst/>
              <a:rect l="l" t="t" r="r" b="b"/>
              <a:pathLst>
                <a:path w="4" h="1" fill="norm" stroke="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70" name="Google Shape;6770;p63" hidden="0"/>
            <p:cNvSpPr/>
            <p:nvPr isPhoto="0" userDrawn="0"/>
          </p:nvSpPr>
          <p:spPr bwMode="auto">
            <a:xfrm>
              <a:off x="2158090" y="1624034"/>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71" name="Google Shape;6771;p63" hidden="0"/>
            <p:cNvSpPr/>
            <p:nvPr isPhoto="0" userDrawn="0"/>
          </p:nvSpPr>
          <p:spPr bwMode="auto">
            <a:xfrm>
              <a:off x="2147310" y="1644047"/>
              <a:ext cx="54" cy="14"/>
            </a:xfrm>
            <a:custGeom>
              <a:avLst/>
              <a:gdLst/>
              <a:ahLst/>
              <a:cxnLst/>
              <a:rect l="l" t="t" r="r" b="b"/>
              <a:pathLst>
                <a:path w="4" h="1" fill="norm" stroke="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72" name="Google Shape;6772;p63" hidden="0"/>
            <p:cNvSpPr/>
            <p:nvPr isPhoto="0" userDrawn="0"/>
          </p:nvSpPr>
          <p:spPr bwMode="auto">
            <a:xfrm>
              <a:off x="2147785" y="1644333"/>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73" name="Google Shape;6773;p63" hidden="0"/>
            <p:cNvSpPr/>
            <p:nvPr isPhoto="0" userDrawn="0"/>
          </p:nvSpPr>
          <p:spPr bwMode="auto">
            <a:xfrm>
              <a:off x="2145409" y="1642717"/>
              <a:ext cx="299" cy="204"/>
            </a:xfrm>
            <a:custGeom>
              <a:avLst/>
              <a:gdLst/>
              <a:ahLst/>
              <a:cxnLst/>
              <a:rect l="l" t="t" r="r" b="b"/>
              <a:pathLst>
                <a:path w="22" h="15" fill="norm" stroke="1"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74" name="Google Shape;6774;p63" hidden="0"/>
            <p:cNvSpPr/>
            <p:nvPr isPhoto="0" userDrawn="0"/>
          </p:nvSpPr>
          <p:spPr bwMode="auto">
            <a:xfrm>
              <a:off x="2145069" y="1642485"/>
              <a:ext cx="299" cy="204"/>
            </a:xfrm>
            <a:custGeom>
              <a:avLst/>
              <a:gdLst/>
              <a:ahLst/>
              <a:cxnLst/>
              <a:rect l="l" t="t" r="r" b="b"/>
              <a:pathLst>
                <a:path w="22" h="15" fill="norm" stroke="1"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75" name="Google Shape;6775;p63" hidden="0"/>
            <p:cNvSpPr/>
            <p:nvPr isPhoto="0" userDrawn="0"/>
          </p:nvSpPr>
          <p:spPr bwMode="auto">
            <a:xfrm>
              <a:off x="2158430" y="1623274"/>
              <a:ext cx="204" cy="543"/>
            </a:xfrm>
            <a:custGeom>
              <a:avLst/>
              <a:gdLst/>
              <a:ahLst/>
              <a:cxnLst/>
              <a:rect l="l" t="t" r="r" b="b"/>
              <a:pathLst>
                <a:path w="15" h="40" fill="norm" stroke="1"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76" name="Google Shape;6776;p63" hidden="0"/>
            <p:cNvSpPr/>
            <p:nvPr isPhoto="0" userDrawn="0"/>
          </p:nvSpPr>
          <p:spPr bwMode="auto">
            <a:xfrm>
              <a:off x="2150921" y="1646763"/>
              <a:ext cx="14" cy="14"/>
            </a:xfrm>
            <a:custGeom>
              <a:avLst/>
              <a:gdLst/>
              <a:ahLst/>
              <a:cxnLst/>
              <a:rect l="l" t="t" r="r" b="b"/>
              <a:pathLst>
                <a:path w="1" h="1" fill="norm" stroke="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77" name="Google Shape;6777;p63" hidden="0"/>
            <p:cNvSpPr/>
            <p:nvPr isPhoto="0" userDrawn="0"/>
          </p:nvSpPr>
          <p:spPr bwMode="auto">
            <a:xfrm>
              <a:off x="2102911" y="1600219"/>
              <a:ext cx="109" cy="489"/>
            </a:xfrm>
            <a:custGeom>
              <a:avLst/>
              <a:gdLst/>
              <a:ahLst/>
              <a:cxnLst/>
              <a:rect l="l" t="t" r="r" b="b"/>
              <a:pathLst>
                <a:path w="8" h="36" fill="norm" stroke="1"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78" name="Google Shape;6778;p63" hidden="0"/>
            <p:cNvSpPr/>
            <p:nvPr isPhoto="0" userDrawn="0"/>
          </p:nvSpPr>
          <p:spPr bwMode="auto">
            <a:xfrm>
              <a:off x="2103101" y="1604741"/>
              <a:ext cx="54" cy="149"/>
            </a:xfrm>
            <a:custGeom>
              <a:avLst/>
              <a:gdLst/>
              <a:ahLst/>
              <a:cxnLst/>
              <a:rect l="l" t="t" r="r" b="b"/>
              <a:pathLst>
                <a:path w="4" h="11" fill="norm" stroke="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79" name="Google Shape;6779;p63" hidden="0"/>
            <p:cNvSpPr/>
            <p:nvPr isPhoto="0" userDrawn="0"/>
          </p:nvSpPr>
          <p:spPr bwMode="auto">
            <a:xfrm>
              <a:off x="2103142" y="1601224"/>
              <a:ext cx="68" cy="394"/>
            </a:xfrm>
            <a:custGeom>
              <a:avLst/>
              <a:gdLst/>
              <a:ahLst/>
              <a:cxnLst/>
              <a:rect l="l" t="t" r="r" b="b"/>
              <a:pathLst>
                <a:path w="5" h="29" fill="norm" stroke="1"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80" name="Google Shape;6780;p63" hidden="0"/>
            <p:cNvSpPr/>
            <p:nvPr isPhoto="0" userDrawn="0"/>
          </p:nvSpPr>
          <p:spPr bwMode="auto">
            <a:xfrm>
              <a:off x="2103291" y="1602079"/>
              <a:ext cx="14" cy="394"/>
            </a:xfrm>
            <a:custGeom>
              <a:avLst/>
              <a:gdLst/>
              <a:ahLst/>
              <a:cxnLst/>
              <a:rect l="l" t="t" r="r" b="b"/>
              <a:pathLst>
                <a:path w="1" h="29" fill="norm" stroke="1"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81" name="Google Shape;6781;p63" hidden="0"/>
            <p:cNvSpPr/>
            <p:nvPr isPhoto="0" userDrawn="0"/>
          </p:nvSpPr>
          <p:spPr bwMode="auto">
            <a:xfrm>
              <a:off x="2103332" y="1602840"/>
              <a:ext cx="14" cy="339"/>
            </a:xfrm>
            <a:custGeom>
              <a:avLst/>
              <a:gdLst/>
              <a:ahLst/>
              <a:cxnLst/>
              <a:rect l="l" t="t" r="r" b="b"/>
              <a:pathLst>
                <a:path w="1" h="25" fill="norm" stroke="1"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82" name="Google Shape;6782;p63" hidden="0"/>
            <p:cNvSpPr/>
            <p:nvPr isPhoto="0" userDrawn="0"/>
          </p:nvSpPr>
          <p:spPr bwMode="auto">
            <a:xfrm>
              <a:off x="2103237" y="1604170"/>
              <a:ext cx="68" cy="244"/>
            </a:xfrm>
            <a:custGeom>
              <a:avLst/>
              <a:gdLst/>
              <a:ahLst/>
              <a:cxnLst/>
              <a:rect l="l" t="t" r="r" b="b"/>
              <a:pathLst>
                <a:path w="5" h="18" fill="norm" stroke="1"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83" name="Google Shape;6783;p63" hidden="0"/>
            <p:cNvSpPr/>
            <p:nvPr isPhoto="0" userDrawn="0"/>
          </p:nvSpPr>
          <p:spPr bwMode="auto">
            <a:xfrm>
              <a:off x="2103332" y="1603546"/>
              <a:ext cx="14" cy="258"/>
            </a:xfrm>
            <a:custGeom>
              <a:avLst/>
              <a:gdLst/>
              <a:ahLst/>
              <a:cxnLst/>
              <a:rect l="l" t="t" r="r" b="b"/>
              <a:pathLst>
                <a:path w="1" h="19" fill="norm" stroke="1"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84" name="Google Shape;6784;p63" hidden="0"/>
            <p:cNvSpPr/>
            <p:nvPr isPhoto="0" userDrawn="0"/>
          </p:nvSpPr>
          <p:spPr bwMode="auto">
            <a:xfrm>
              <a:off x="2095308" y="1620572"/>
              <a:ext cx="149" cy="489"/>
            </a:xfrm>
            <a:custGeom>
              <a:avLst/>
              <a:gdLst/>
              <a:ahLst/>
              <a:cxnLst/>
              <a:rect l="l" t="t" r="r" b="b"/>
              <a:pathLst>
                <a:path w="11" h="36" fill="norm" stroke="1"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85" name="Google Shape;6785;p63" hidden="0"/>
            <p:cNvSpPr/>
            <p:nvPr isPhoto="0" userDrawn="0"/>
          </p:nvSpPr>
          <p:spPr bwMode="auto">
            <a:xfrm>
              <a:off x="2095593" y="1634068"/>
              <a:ext cx="54" cy="109"/>
            </a:xfrm>
            <a:custGeom>
              <a:avLst/>
              <a:gdLst/>
              <a:ahLst/>
              <a:cxnLst/>
              <a:rect l="l" t="t" r="r" b="b"/>
              <a:pathLst>
                <a:path w="4" h="8" fill="norm" stroke="1"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86" name="Google Shape;6786;p63" hidden="0"/>
            <p:cNvSpPr/>
            <p:nvPr isPhoto="0" userDrawn="0"/>
          </p:nvSpPr>
          <p:spPr bwMode="auto">
            <a:xfrm>
              <a:off x="2095308" y="1633688"/>
              <a:ext cx="244" cy="299"/>
            </a:xfrm>
            <a:custGeom>
              <a:avLst/>
              <a:gdLst/>
              <a:ahLst/>
              <a:cxnLst/>
              <a:rect l="l" t="t" r="r" b="b"/>
              <a:pathLst>
                <a:path w="18" h="22" fill="norm" stroke="1"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87" name="Google Shape;6787;p63" hidden="0"/>
            <p:cNvSpPr/>
            <p:nvPr isPhoto="0" userDrawn="0"/>
          </p:nvSpPr>
          <p:spPr bwMode="auto">
            <a:xfrm>
              <a:off x="2095159" y="1633443"/>
              <a:ext cx="14" cy="68"/>
            </a:xfrm>
            <a:custGeom>
              <a:avLst/>
              <a:gdLst/>
              <a:ahLst/>
              <a:cxnLst/>
              <a:rect l="l" t="t" r="r" b="b"/>
              <a:pathLst>
                <a:path w="1" h="5" fill="norm" stroke="1"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88" name="Google Shape;6788;p63" hidden="0"/>
            <p:cNvSpPr/>
            <p:nvPr isPhoto="0" userDrawn="0"/>
          </p:nvSpPr>
          <p:spPr bwMode="auto">
            <a:xfrm>
              <a:off x="2097345" y="1638969"/>
              <a:ext cx="14" cy="109"/>
            </a:xfrm>
            <a:custGeom>
              <a:avLst/>
              <a:gdLst/>
              <a:ahLst/>
              <a:cxnLst/>
              <a:rect l="l" t="t" r="r" b="b"/>
              <a:pathLst>
                <a:path w="1" h="8" fill="norm" stroke="1"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89" name="Google Shape;6789;p63" hidden="0"/>
            <p:cNvSpPr/>
            <p:nvPr isPhoto="0" userDrawn="0"/>
          </p:nvSpPr>
          <p:spPr bwMode="auto">
            <a:xfrm>
              <a:off x="2096163" y="1635059"/>
              <a:ext cx="109" cy="163"/>
            </a:xfrm>
            <a:custGeom>
              <a:avLst/>
              <a:gdLst/>
              <a:ahLst/>
              <a:cxnLst/>
              <a:rect l="l" t="t" r="r" b="b"/>
              <a:pathLst>
                <a:path w="8" h="12" fill="norm" stroke="1"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90" name="Google Shape;6790;p63" hidden="0"/>
            <p:cNvSpPr/>
            <p:nvPr isPhoto="0" userDrawn="0"/>
          </p:nvSpPr>
          <p:spPr bwMode="auto">
            <a:xfrm>
              <a:off x="2096014" y="1634774"/>
              <a:ext cx="109" cy="163"/>
            </a:xfrm>
            <a:custGeom>
              <a:avLst/>
              <a:gdLst/>
              <a:ahLst/>
              <a:cxnLst/>
              <a:rect l="l" t="t" r="r" b="b"/>
              <a:pathLst>
                <a:path w="8" h="12" fill="norm" stroke="1"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91" name="Google Shape;6791;p63" hidden="0"/>
            <p:cNvSpPr/>
            <p:nvPr isPhoto="0" userDrawn="0"/>
          </p:nvSpPr>
          <p:spPr bwMode="auto">
            <a:xfrm>
              <a:off x="2097249" y="1638345"/>
              <a:ext cx="68" cy="163"/>
            </a:xfrm>
            <a:custGeom>
              <a:avLst/>
              <a:gdLst/>
              <a:ahLst/>
              <a:cxnLst/>
              <a:rect l="l" t="t" r="r" b="b"/>
              <a:pathLst>
                <a:path w="5" h="12" fill="norm" stroke="1"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92" name="Google Shape;6792;p63" hidden="0"/>
            <p:cNvSpPr/>
            <p:nvPr isPhoto="0" userDrawn="0"/>
          </p:nvSpPr>
          <p:spPr bwMode="auto">
            <a:xfrm>
              <a:off x="2097059" y="1637299"/>
              <a:ext cx="14" cy="204"/>
            </a:xfrm>
            <a:custGeom>
              <a:avLst/>
              <a:gdLst/>
              <a:ahLst/>
              <a:cxnLst/>
              <a:rect l="l" t="t" r="r" b="b"/>
              <a:pathLst>
                <a:path w="1" h="15" fill="norm" stroke="1"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93" name="Google Shape;6793;p63" hidden="0"/>
            <p:cNvSpPr/>
            <p:nvPr isPhoto="0" userDrawn="0"/>
          </p:nvSpPr>
          <p:spPr bwMode="auto">
            <a:xfrm>
              <a:off x="2096774" y="1636444"/>
              <a:ext cx="68" cy="149"/>
            </a:xfrm>
            <a:custGeom>
              <a:avLst/>
              <a:gdLst/>
              <a:ahLst/>
              <a:cxnLst/>
              <a:rect l="l" t="t" r="r" b="b"/>
              <a:pathLst>
                <a:path w="5" h="11" fill="norm" stroke="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94" name="Google Shape;6794;p63" hidden="0"/>
            <p:cNvSpPr/>
            <p:nvPr isPhoto="0" userDrawn="0"/>
          </p:nvSpPr>
          <p:spPr bwMode="auto">
            <a:xfrm>
              <a:off x="2096639" y="1636009"/>
              <a:ext cx="54" cy="204"/>
            </a:xfrm>
            <a:custGeom>
              <a:avLst/>
              <a:gdLst/>
              <a:ahLst/>
              <a:cxnLst/>
              <a:rect l="l" t="t" r="r" b="b"/>
              <a:pathLst>
                <a:path w="4" h="15" fill="norm" stroke="1"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95" name="Google Shape;6795;p63" hidden="0"/>
            <p:cNvSpPr/>
            <p:nvPr isPhoto="0" userDrawn="0"/>
          </p:nvSpPr>
          <p:spPr bwMode="auto">
            <a:xfrm>
              <a:off x="2097154" y="1637775"/>
              <a:ext cx="68" cy="204"/>
            </a:xfrm>
            <a:custGeom>
              <a:avLst/>
              <a:gdLst/>
              <a:ahLst/>
              <a:cxnLst/>
              <a:rect l="l" t="t" r="r" b="b"/>
              <a:pathLst>
                <a:path w="5" h="15" fill="norm" stroke="1"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96" name="Google Shape;6796;p63" hidden="0"/>
            <p:cNvSpPr/>
            <p:nvPr isPhoto="0" userDrawn="0"/>
          </p:nvSpPr>
          <p:spPr bwMode="auto">
            <a:xfrm>
              <a:off x="2096924" y="1636824"/>
              <a:ext cx="54" cy="204"/>
            </a:xfrm>
            <a:custGeom>
              <a:avLst/>
              <a:gdLst/>
              <a:ahLst/>
              <a:cxnLst/>
              <a:rect l="l" t="t" r="r" b="b"/>
              <a:pathLst>
                <a:path w="4" h="15" fill="norm" stroke="1"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97" name="Google Shape;6797;p63" hidden="0"/>
            <p:cNvSpPr/>
            <p:nvPr isPhoto="0" userDrawn="0"/>
          </p:nvSpPr>
          <p:spPr bwMode="auto">
            <a:xfrm>
              <a:off x="2096353" y="1635344"/>
              <a:ext cx="54" cy="163"/>
            </a:xfrm>
            <a:custGeom>
              <a:avLst/>
              <a:gdLst/>
              <a:ahLst/>
              <a:cxnLst/>
              <a:rect l="l" t="t" r="r" b="b"/>
              <a:pathLst>
                <a:path w="4" h="12" fill="norm" stroke="1"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98" name="Google Shape;6798;p63" hidden="0"/>
            <p:cNvSpPr/>
            <p:nvPr isPhoto="0" userDrawn="0"/>
          </p:nvSpPr>
          <p:spPr bwMode="auto">
            <a:xfrm>
              <a:off x="2096489" y="1635724"/>
              <a:ext cx="68" cy="163"/>
            </a:xfrm>
            <a:custGeom>
              <a:avLst/>
              <a:gdLst/>
              <a:ahLst/>
              <a:cxnLst/>
              <a:rect l="l" t="t" r="r" b="b"/>
              <a:pathLst>
                <a:path w="5" h="12" fill="norm" stroke="1"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99" name="Google Shape;6799;p63" hidden="0"/>
            <p:cNvSpPr/>
            <p:nvPr isPhoto="0" userDrawn="0"/>
          </p:nvSpPr>
          <p:spPr bwMode="auto">
            <a:xfrm>
              <a:off x="2095878" y="1634543"/>
              <a:ext cx="54" cy="109"/>
            </a:xfrm>
            <a:custGeom>
              <a:avLst/>
              <a:gdLst/>
              <a:ahLst/>
              <a:cxnLst/>
              <a:rect l="l" t="t" r="r" b="b"/>
              <a:pathLst>
                <a:path w="4" h="8" fill="norm" stroke="1"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00" name="Google Shape;6800;p63" hidden="0"/>
            <p:cNvSpPr/>
            <p:nvPr isPhoto="0" userDrawn="0"/>
          </p:nvSpPr>
          <p:spPr bwMode="auto">
            <a:xfrm>
              <a:off x="2095729" y="1634299"/>
              <a:ext cx="68" cy="109"/>
            </a:xfrm>
            <a:custGeom>
              <a:avLst/>
              <a:gdLst/>
              <a:ahLst/>
              <a:cxnLst/>
              <a:rect l="l" t="t" r="r" b="b"/>
              <a:pathLst>
                <a:path w="5" h="8" fill="norm" stroke="1"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01" name="Google Shape;6801;p63" hidden="0"/>
            <p:cNvSpPr/>
            <p:nvPr isPhoto="0" userDrawn="0"/>
          </p:nvSpPr>
          <p:spPr bwMode="auto">
            <a:xfrm>
              <a:off x="2095254" y="1632968"/>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02" name="Google Shape;6802;p63" hidden="0"/>
            <p:cNvSpPr/>
            <p:nvPr isPhoto="0" userDrawn="0"/>
          </p:nvSpPr>
          <p:spPr bwMode="auto">
            <a:xfrm>
              <a:off x="2095064" y="1633063"/>
              <a:ext cx="163" cy="258"/>
            </a:xfrm>
            <a:custGeom>
              <a:avLst/>
              <a:gdLst/>
              <a:ahLst/>
              <a:cxnLst/>
              <a:rect l="l" t="t" r="r" b="b"/>
              <a:pathLst>
                <a:path w="12" h="19" fill="norm" stroke="1"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03" name="Google Shape;6803;p63" hidden="0"/>
            <p:cNvSpPr/>
            <p:nvPr isPhoto="0" userDrawn="0"/>
          </p:nvSpPr>
          <p:spPr bwMode="auto">
            <a:xfrm>
              <a:off x="2094588" y="1626274"/>
              <a:ext cx="964" cy="1860"/>
            </a:xfrm>
            <a:custGeom>
              <a:avLst/>
              <a:gdLst/>
              <a:ahLst/>
              <a:cxnLst/>
              <a:rect l="l" t="t" r="r" b="b"/>
              <a:pathLst>
                <a:path w="71" h="137" fill="norm" stroke="1"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04" name="Google Shape;6804;p63" hidden="0"/>
            <p:cNvSpPr/>
            <p:nvPr isPhoto="0" userDrawn="0"/>
          </p:nvSpPr>
          <p:spPr bwMode="auto">
            <a:xfrm>
              <a:off x="2095064" y="1633308"/>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05" name="Google Shape;6805;p63" hidden="0"/>
            <p:cNvSpPr/>
            <p:nvPr isPhoto="0" userDrawn="0"/>
          </p:nvSpPr>
          <p:spPr bwMode="auto">
            <a:xfrm>
              <a:off x="2109944" y="1656498"/>
              <a:ext cx="149" cy="14"/>
            </a:xfrm>
            <a:custGeom>
              <a:avLst/>
              <a:gdLst/>
              <a:ahLst/>
              <a:cxnLst/>
              <a:rect l="l" t="t" r="r" b="b"/>
              <a:pathLst>
                <a:path w="11" h="1" fill="norm" stroke="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06" name="Google Shape;6806;p63" hidden="0"/>
            <p:cNvSpPr/>
            <p:nvPr isPhoto="0" userDrawn="0"/>
          </p:nvSpPr>
          <p:spPr bwMode="auto">
            <a:xfrm>
              <a:off x="2110555" y="1656362"/>
              <a:ext cx="68" cy="14"/>
            </a:xfrm>
            <a:custGeom>
              <a:avLst/>
              <a:gdLst/>
              <a:ahLst/>
              <a:cxnLst/>
              <a:rect l="l" t="t" r="r" b="b"/>
              <a:pathLst>
                <a:path w="5" h="1" fill="norm" stroke="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07" name="Google Shape;6807;p63" hidden="0"/>
            <p:cNvSpPr/>
            <p:nvPr isPhoto="0" userDrawn="0"/>
          </p:nvSpPr>
          <p:spPr bwMode="auto">
            <a:xfrm>
              <a:off x="2118118" y="1656647"/>
              <a:ext cx="869" cy="394"/>
            </a:xfrm>
            <a:custGeom>
              <a:avLst/>
              <a:gdLst/>
              <a:ahLst/>
              <a:cxnLst/>
              <a:rect l="l" t="t" r="r" b="b"/>
              <a:pathLst>
                <a:path w="64" h="29" fill="norm" stroke="1"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08" name="Google Shape;6808;p63" hidden="0"/>
            <p:cNvSpPr/>
            <p:nvPr isPhoto="0" userDrawn="0"/>
          </p:nvSpPr>
          <p:spPr bwMode="auto">
            <a:xfrm>
              <a:off x="2109374" y="1656552"/>
              <a:ext cx="244" cy="14"/>
            </a:xfrm>
            <a:custGeom>
              <a:avLst/>
              <a:gdLst/>
              <a:ahLst/>
              <a:cxnLst/>
              <a:rect l="l" t="t" r="r" b="b"/>
              <a:pathLst>
                <a:path w="18" h="1" fill="norm" stroke="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09" name="Google Shape;6809;p63" hidden="0"/>
            <p:cNvSpPr/>
            <p:nvPr isPhoto="0" userDrawn="0"/>
          </p:nvSpPr>
          <p:spPr bwMode="auto">
            <a:xfrm>
              <a:off x="2110325" y="1656403"/>
              <a:ext cx="109" cy="14"/>
            </a:xfrm>
            <a:custGeom>
              <a:avLst/>
              <a:gdLst/>
              <a:ahLst/>
              <a:cxnLst/>
              <a:rect l="l" t="t" r="r" b="b"/>
              <a:pathLst>
                <a:path w="8"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10" name="Google Shape;6810;p63" hidden="0"/>
            <p:cNvSpPr/>
            <p:nvPr isPhoto="0" userDrawn="0"/>
          </p:nvSpPr>
          <p:spPr bwMode="auto">
            <a:xfrm>
              <a:off x="2117222" y="1656308"/>
              <a:ext cx="773" cy="299"/>
            </a:xfrm>
            <a:custGeom>
              <a:avLst/>
              <a:gdLst/>
              <a:ahLst/>
              <a:cxnLst/>
              <a:rect l="l" t="t" r="r" b="b"/>
              <a:pathLst>
                <a:path w="57" h="22" fill="norm" stroke="1"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11" name="Google Shape;6811;p63" hidden="0"/>
            <p:cNvSpPr/>
            <p:nvPr isPhoto="0" userDrawn="0"/>
          </p:nvSpPr>
          <p:spPr bwMode="auto">
            <a:xfrm>
              <a:off x="2110650" y="1656308"/>
              <a:ext cx="68" cy="14"/>
            </a:xfrm>
            <a:custGeom>
              <a:avLst/>
              <a:gdLst/>
              <a:ahLst/>
              <a:cxnLst/>
              <a:rect l="l" t="t" r="r" b="b"/>
              <a:pathLst>
                <a:path w="5" h="1" fill="norm" stroke="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12" name="Google Shape;6812;p63" hidden="0"/>
            <p:cNvSpPr/>
            <p:nvPr isPhoto="0" userDrawn="0"/>
          </p:nvSpPr>
          <p:spPr bwMode="auto">
            <a:xfrm>
              <a:off x="2110135" y="1656457"/>
              <a:ext cx="149" cy="14"/>
            </a:xfrm>
            <a:custGeom>
              <a:avLst/>
              <a:gdLst/>
              <a:ahLst/>
              <a:cxnLst/>
              <a:rect l="l" t="t" r="r" b="b"/>
              <a:pathLst>
                <a:path w="11" h="1" fill="norm" stroke="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13" name="Google Shape;6813;p63" hidden="0"/>
            <p:cNvSpPr/>
            <p:nvPr isPhoto="0" userDrawn="0"/>
          </p:nvSpPr>
          <p:spPr bwMode="auto">
            <a:xfrm>
              <a:off x="2119069" y="1657123"/>
              <a:ext cx="964" cy="434"/>
            </a:xfrm>
            <a:custGeom>
              <a:avLst/>
              <a:gdLst/>
              <a:ahLst/>
              <a:cxnLst/>
              <a:rect l="l" t="t" r="r" b="b"/>
              <a:pathLst>
                <a:path w="71" h="32" fill="norm" stroke="1"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14" name="Google Shape;6814;p63" hidden="0"/>
            <p:cNvSpPr/>
            <p:nvPr isPhoto="0" userDrawn="0"/>
          </p:nvSpPr>
          <p:spPr bwMode="auto">
            <a:xfrm>
              <a:off x="2108994" y="1656593"/>
              <a:ext cx="339" cy="14"/>
            </a:xfrm>
            <a:custGeom>
              <a:avLst/>
              <a:gdLst/>
              <a:ahLst/>
              <a:cxnLst/>
              <a:rect l="l" t="t" r="r" b="b"/>
              <a:pathLst>
                <a:path w="25" h="1" fill="norm" stroke="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15" name="Google Shape;6815;p63" hidden="0"/>
            <p:cNvSpPr/>
            <p:nvPr isPhoto="0" userDrawn="0"/>
          </p:nvSpPr>
          <p:spPr bwMode="auto">
            <a:xfrm>
              <a:off x="2109659" y="1656498"/>
              <a:ext cx="204" cy="14"/>
            </a:xfrm>
            <a:custGeom>
              <a:avLst/>
              <a:gdLst/>
              <a:ahLst/>
              <a:cxnLst/>
              <a:rect l="l" t="t" r="r" b="b"/>
              <a:pathLst>
                <a:path w="15" h="1" fill="norm" stroke="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16" name="Google Shape;6816;p63" hidden="0"/>
            <p:cNvSpPr/>
            <p:nvPr isPhoto="0" userDrawn="0"/>
          </p:nvSpPr>
          <p:spPr bwMode="auto">
            <a:xfrm>
              <a:off x="2116407" y="1656023"/>
              <a:ext cx="679" cy="258"/>
            </a:xfrm>
            <a:custGeom>
              <a:avLst/>
              <a:gdLst/>
              <a:ahLst/>
              <a:cxnLst/>
              <a:rect l="l" t="t" r="r" b="b"/>
              <a:pathLst>
                <a:path w="50" h="19" fill="norm" stroke="1"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17" name="Google Shape;6817;p63" hidden="0"/>
            <p:cNvSpPr/>
            <p:nvPr isPhoto="0" userDrawn="0"/>
          </p:nvSpPr>
          <p:spPr bwMode="auto">
            <a:xfrm>
              <a:off x="2106428" y="1656552"/>
              <a:ext cx="584" cy="14"/>
            </a:xfrm>
            <a:custGeom>
              <a:avLst/>
              <a:gdLst/>
              <a:ahLst/>
              <a:cxnLst/>
              <a:rect l="l" t="t" r="r" b="b"/>
              <a:pathLst>
                <a:path w="43" h="1" fill="norm" stroke="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18" name="Google Shape;6818;p63" hidden="0"/>
            <p:cNvSpPr/>
            <p:nvPr isPhoto="0" userDrawn="0"/>
          </p:nvSpPr>
          <p:spPr bwMode="auto">
            <a:xfrm>
              <a:off x="2105898" y="1656498"/>
              <a:ext cx="299" cy="14"/>
            </a:xfrm>
            <a:custGeom>
              <a:avLst/>
              <a:gdLst/>
              <a:ahLst/>
              <a:cxnLst/>
              <a:rect l="l" t="t" r="r" b="b"/>
              <a:pathLst>
                <a:path w="22" h="1" fill="norm" stroke="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19" name="Google Shape;6819;p63" hidden="0"/>
            <p:cNvSpPr/>
            <p:nvPr isPhoto="0" userDrawn="0"/>
          </p:nvSpPr>
          <p:spPr bwMode="auto">
            <a:xfrm>
              <a:off x="2110460" y="1656403"/>
              <a:ext cx="68" cy="14"/>
            </a:xfrm>
            <a:custGeom>
              <a:avLst/>
              <a:gdLst/>
              <a:ahLst/>
              <a:cxnLst/>
              <a:rect l="l" t="t" r="r" b="b"/>
              <a:pathLst>
                <a:path w="5" h="1" fill="norm" stroke="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20" name="Google Shape;6820;p63" hidden="0"/>
            <p:cNvSpPr/>
            <p:nvPr isPhoto="0" userDrawn="0"/>
          </p:nvSpPr>
          <p:spPr bwMode="auto">
            <a:xfrm>
              <a:off x="2107039" y="1656593"/>
              <a:ext cx="1969" cy="14"/>
            </a:xfrm>
            <a:custGeom>
              <a:avLst/>
              <a:gdLst/>
              <a:ahLst/>
              <a:cxnLst/>
              <a:rect l="l" t="t" r="r" b="b"/>
              <a:pathLst>
                <a:path w="145" h="1" fill="norm" stroke="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21" name="Google Shape;6821;p63" hidden="0"/>
            <p:cNvSpPr/>
            <p:nvPr isPhoto="0" userDrawn="0"/>
          </p:nvSpPr>
          <p:spPr bwMode="auto">
            <a:xfrm>
              <a:off x="2203154" y="1406808"/>
              <a:ext cx="75925" cy="121342"/>
            </a:xfrm>
            <a:custGeom>
              <a:avLst/>
              <a:gdLst/>
              <a:ahLst/>
              <a:cxnLst/>
              <a:rect l="l" t="t" r="r" b="b"/>
              <a:pathLst>
                <a:path w="5592" h="8937" fill="norm" stroke="1"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22" name="Google Shape;6822;p63" hidden="0"/>
            <p:cNvSpPr/>
            <p:nvPr isPhoto="0" userDrawn="0"/>
          </p:nvSpPr>
          <p:spPr bwMode="auto">
            <a:xfrm>
              <a:off x="2302786" y="1795464"/>
              <a:ext cx="154498" cy="123284"/>
            </a:xfrm>
            <a:custGeom>
              <a:avLst/>
              <a:gdLst/>
              <a:ahLst/>
              <a:cxnLst/>
              <a:rect l="l" t="t" r="r" b="b"/>
              <a:pathLst>
                <a:path w="11379" h="9080" fill="norm" stroke="1"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23" name="Google Shape;6823;p63" hidden="0"/>
            <p:cNvSpPr/>
            <p:nvPr isPhoto="0" userDrawn="0"/>
          </p:nvSpPr>
          <p:spPr bwMode="auto">
            <a:xfrm>
              <a:off x="2303017" y="1816074"/>
              <a:ext cx="394" cy="1059"/>
            </a:xfrm>
            <a:custGeom>
              <a:avLst/>
              <a:gdLst/>
              <a:ahLst/>
              <a:cxnLst/>
              <a:rect l="l" t="t" r="r" b="b"/>
              <a:pathLst>
                <a:path w="29" h="78" fill="norm" stroke="1"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24" name="Google Shape;6824;p63" hidden="0"/>
            <p:cNvSpPr/>
            <p:nvPr isPhoto="0" userDrawn="0"/>
          </p:nvSpPr>
          <p:spPr bwMode="auto">
            <a:xfrm>
              <a:off x="2334625" y="1795491"/>
              <a:ext cx="1534" cy="14"/>
            </a:xfrm>
            <a:custGeom>
              <a:avLst/>
              <a:gdLst/>
              <a:ahLst/>
              <a:cxnLst/>
              <a:rect l="l" t="t" r="r" b="b"/>
              <a:pathLst>
                <a:path w="113" h="1" fill="norm" stroke="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25" name="Google Shape;6825;p63" hidden="0"/>
            <p:cNvSpPr/>
            <p:nvPr isPhoto="0" userDrawn="0"/>
          </p:nvSpPr>
          <p:spPr bwMode="auto">
            <a:xfrm>
              <a:off x="2312765" y="1818355"/>
              <a:ext cx="434" cy="204"/>
            </a:xfrm>
            <a:custGeom>
              <a:avLst/>
              <a:gdLst/>
              <a:ahLst/>
              <a:cxnLst/>
              <a:rect l="l" t="t" r="r" b="b"/>
              <a:pathLst>
                <a:path w="32" h="15" fill="norm" stroke="1"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26" name="Google Shape;6826;p63" hidden="0"/>
            <p:cNvSpPr/>
            <p:nvPr isPhoto="0" userDrawn="0"/>
          </p:nvSpPr>
          <p:spPr bwMode="auto">
            <a:xfrm>
              <a:off x="2311530" y="1818776"/>
              <a:ext cx="434" cy="109"/>
            </a:xfrm>
            <a:custGeom>
              <a:avLst/>
              <a:gdLst/>
              <a:ahLst/>
              <a:cxnLst/>
              <a:rect l="l" t="t" r="r" b="b"/>
              <a:pathLst>
                <a:path w="32" h="8" fill="norm" stroke="1"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27" name="Google Shape;6827;p63" hidden="0"/>
            <p:cNvSpPr/>
            <p:nvPr isPhoto="0" userDrawn="0"/>
          </p:nvSpPr>
          <p:spPr bwMode="auto">
            <a:xfrm>
              <a:off x="2314571" y="1817025"/>
              <a:ext cx="584" cy="489"/>
            </a:xfrm>
            <a:custGeom>
              <a:avLst/>
              <a:gdLst/>
              <a:ahLst/>
              <a:cxnLst/>
              <a:rect l="l" t="t" r="r" b="b"/>
              <a:pathLst>
                <a:path w="43" h="36" fill="norm" stroke="1"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28" name="Google Shape;6828;p63" hidden="0"/>
            <p:cNvSpPr/>
            <p:nvPr isPhoto="0" userDrawn="0"/>
          </p:nvSpPr>
          <p:spPr bwMode="auto">
            <a:xfrm>
              <a:off x="2310959" y="1818926"/>
              <a:ext cx="394" cy="54"/>
            </a:xfrm>
            <a:custGeom>
              <a:avLst/>
              <a:gdLst/>
              <a:ahLst/>
              <a:cxnLst/>
              <a:rect l="l" t="t" r="r" b="b"/>
              <a:pathLst>
                <a:path w="29" h="4" fill="norm" stroke="1"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29" name="Google Shape;6829;p63" hidden="0"/>
            <p:cNvSpPr/>
            <p:nvPr isPhoto="0" userDrawn="0"/>
          </p:nvSpPr>
          <p:spPr bwMode="auto">
            <a:xfrm>
              <a:off x="2313376" y="1818016"/>
              <a:ext cx="448" cy="258"/>
            </a:xfrm>
            <a:custGeom>
              <a:avLst/>
              <a:gdLst/>
              <a:ahLst/>
              <a:cxnLst/>
              <a:rect l="l" t="t" r="r" b="b"/>
              <a:pathLst>
                <a:path w="33" h="19" fill="norm" stroke="1"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30" name="Google Shape;6830;p63" hidden="0"/>
            <p:cNvSpPr/>
            <p:nvPr isPhoto="0" userDrawn="0"/>
          </p:nvSpPr>
          <p:spPr bwMode="auto">
            <a:xfrm>
              <a:off x="2314001" y="1817595"/>
              <a:ext cx="448" cy="299"/>
            </a:xfrm>
            <a:custGeom>
              <a:avLst/>
              <a:gdLst/>
              <a:ahLst/>
              <a:cxnLst/>
              <a:rect l="l" t="t" r="r" b="b"/>
              <a:pathLst>
                <a:path w="33" h="22" fill="norm" stroke="1"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31" name="Google Shape;6831;p63" hidden="0"/>
            <p:cNvSpPr/>
            <p:nvPr isPhoto="0" userDrawn="0"/>
          </p:nvSpPr>
          <p:spPr bwMode="auto">
            <a:xfrm>
              <a:off x="2305963" y="1817405"/>
              <a:ext cx="4250" cy="1534"/>
            </a:xfrm>
            <a:custGeom>
              <a:avLst/>
              <a:gdLst/>
              <a:ahLst/>
              <a:cxnLst/>
              <a:rect l="l" t="t" r="r" b="b"/>
              <a:pathLst>
                <a:path w="313" h="113" fill="norm" stroke="1"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32" name="Google Shape;6832;p63" hidden="0"/>
            <p:cNvSpPr/>
            <p:nvPr isPhoto="0" userDrawn="0"/>
          </p:nvSpPr>
          <p:spPr bwMode="auto">
            <a:xfrm>
              <a:off x="2312141" y="1818586"/>
              <a:ext cx="448" cy="163"/>
            </a:xfrm>
            <a:custGeom>
              <a:avLst/>
              <a:gdLst/>
              <a:ahLst/>
              <a:cxnLst/>
              <a:rect l="l" t="t" r="r" b="b"/>
              <a:pathLst>
                <a:path w="33" h="12" fill="norm" stroke="1"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33" name="Google Shape;6833;p63" hidden="0"/>
            <p:cNvSpPr/>
            <p:nvPr isPhoto="0" userDrawn="0"/>
          </p:nvSpPr>
          <p:spPr bwMode="auto">
            <a:xfrm>
              <a:off x="2305447" y="1817120"/>
              <a:ext cx="204" cy="109"/>
            </a:xfrm>
            <a:custGeom>
              <a:avLst/>
              <a:gdLst/>
              <a:ahLst/>
              <a:cxnLst/>
              <a:rect l="l" t="t" r="r" b="b"/>
              <a:pathLst>
                <a:path w="15" h="8" fill="norm" stroke="1"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34" name="Google Shape;6834;p63" hidden="0"/>
            <p:cNvSpPr/>
            <p:nvPr isPhoto="0" userDrawn="0"/>
          </p:nvSpPr>
          <p:spPr bwMode="auto">
            <a:xfrm>
              <a:off x="2310199" y="1818966"/>
              <a:ext cx="584" cy="14"/>
            </a:xfrm>
            <a:custGeom>
              <a:avLst/>
              <a:gdLst/>
              <a:ahLst/>
              <a:cxnLst/>
              <a:rect l="l" t="t" r="r" b="b"/>
              <a:pathLst>
                <a:path w="43" h="1" fill="norm" stroke="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35" name="Google Shape;6835;p63" hidden="0"/>
            <p:cNvSpPr/>
            <p:nvPr isPhoto="0" userDrawn="0"/>
          </p:nvSpPr>
          <p:spPr bwMode="auto">
            <a:xfrm>
              <a:off x="2431555" y="1853331"/>
              <a:ext cx="57338" cy="63991"/>
            </a:xfrm>
            <a:custGeom>
              <a:avLst/>
              <a:gdLst/>
              <a:ahLst/>
              <a:cxnLst/>
              <a:rect l="l" t="t" r="r" b="b"/>
              <a:pathLst>
                <a:path w="4223" h="4713" fill="norm" stroke="1"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36" name="Google Shape;6836;p63" hidden="0"/>
            <p:cNvSpPr/>
            <p:nvPr isPhoto="0" userDrawn="0"/>
          </p:nvSpPr>
          <p:spPr bwMode="auto">
            <a:xfrm>
              <a:off x="2455845" y="1870778"/>
              <a:ext cx="625" cy="489"/>
            </a:xfrm>
            <a:custGeom>
              <a:avLst/>
              <a:gdLst/>
              <a:ahLst/>
              <a:cxnLst/>
              <a:rect l="l" t="t" r="r" b="b"/>
              <a:pathLst>
                <a:path w="46" h="36" fill="norm" stroke="1"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37" name="Google Shape;6837;p63" hidden="0"/>
            <p:cNvSpPr/>
            <p:nvPr isPhoto="0" userDrawn="0"/>
          </p:nvSpPr>
          <p:spPr bwMode="auto">
            <a:xfrm>
              <a:off x="2453550" y="1892787"/>
              <a:ext cx="109" cy="68"/>
            </a:xfrm>
            <a:custGeom>
              <a:avLst/>
              <a:gdLst/>
              <a:ahLst/>
              <a:cxnLst/>
              <a:rect l="l" t="t" r="r" b="b"/>
              <a:pathLst>
                <a:path w="8" h="5" fill="norm" stroke="1"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38" name="Google Shape;6838;p63" hidden="0"/>
            <p:cNvSpPr/>
            <p:nvPr isPhoto="0" userDrawn="0"/>
          </p:nvSpPr>
          <p:spPr bwMode="auto">
            <a:xfrm>
              <a:off x="2455791" y="1870737"/>
              <a:ext cx="68" cy="14"/>
            </a:xfrm>
            <a:custGeom>
              <a:avLst/>
              <a:gdLst/>
              <a:ahLst/>
              <a:cxnLst/>
              <a:rect l="l" t="t" r="r" b="b"/>
              <a:pathLst>
                <a:path w="5" h="1" fill="norm" stroke="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39" name="Google Shape;6839;p63" hidden="0"/>
            <p:cNvSpPr/>
            <p:nvPr isPhoto="0" userDrawn="0"/>
          </p:nvSpPr>
          <p:spPr bwMode="auto">
            <a:xfrm>
              <a:off x="2453414" y="1892882"/>
              <a:ext cx="54" cy="14"/>
            </a:xfrm>
            <a:custGeom>
              <a:avLst/>
              <a:gdLst/>
              <a:ahLst/>
              <a:cxnLst/>
              <a:rect l="l" t="t" r="r" b="b"/>
              <a:pathLst>
                <a:path w="4" h="1" fill="norm" stroke="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40" name="Google Shape;6840;p63" hidden="0"/>
            <p:cNvSpPr/>
            <p:nvPr isPhoto="0" userDrawn="0"/>
          </p:nvSpPr>
          <p:spPr bwMode="auto">
            <a:xfrm>
              <a:off x="2454270" y="1870357"/>
              <a:ext cx="1059" cy="204"/>
            </a:xfrm>
            <a:custGeom>
              <a:avLst/>
              <a:gdLst/>
              <a:ahLst/>
              <a:cxnLst/>
              <a:rect l="l" t="t" r="r" b="b"/>
              <a:pathLst>
                <a:path w="78" h="15" fill="norm" stroke="1"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41" name="Google Shape;6841;p63" hidden="0"/>
            <p:cNvSpPr/>
            <p:nvPr isPhoto="0" userDrawn="0"/>
          </p:nvSpPr>
          <p:spPr bwMode="auto">
            <a:xfrm>
              <a:off x="2422037" y="1845619"/>
              <a:ext cx="5961" cy="9912"/>
            </a:xfrm>
            <a:custGeom>
              <a:avLst/>
              <a:gdLst/>
              <a:ahLst/>
              <a:cxnLst/>
              <a:rect l="l" t="t" r="r" b="b"/>
              <a:pathLst>
                <a:path w="439" h="730" fill="norm" stroke="1"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42" name="Google Shape;6842;p63" hidden="0"/>
            <p:cNvSpPr/>
            <p:nvPr isPhoto="0" userDrawn="0"/>
          </p:nvSpPr>
          <p:spPr bwMode="auto">
            <a:xfrm>
              <a:off x="2425553" y="1855571"/>
              <a:ext cx="353" cy="14"/>
            </a:xfrm>
            <a:custGeom>
              <a:avLst/>
              <a:gdLst/>
              <a:ahLst/>
              <a:cxnLst/>
              <a:rect l="l" t="t" r="r" b="b"/>
              <a:pathLst>
                <a:path w="26" h="1" fill="norm" stroke="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43" name="Google Shape;6843;p63" hidden="0"/>
            <p:cNvSpPr/>
            <p:nvPr isPhoto="0" userDrawn="0"/>
          </p:nvSpPr>
          <p:spPr bwMode="auto">
            <a:xfrm>
              <a:off x="2422852" y="1853956"/>
              <a:ext cx="244" cy="299"/>
            </a:xfrm>
            <a:custGeom>
              <a:avLst/>
              <a:gdLst/>
              <a:ahLst/>
              <a:cxnLst/>
              <a:rect l="l" t="t" r="r" b="b"/>
              <a:pathLst>
                <a:path w="18" h="22" fill="norm" stroke="1"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44" name="Google Shape;6844;p63" hidden="0"/>
            <p:cNvSpPr/>
            <p:nvPr isPhoto="0" userDrawn="0"/>
          </p:nvSpPr>
          <p:spPr bwMode="auto">
            <a:xfrm>
              <a:off x="2422037" y="1852761"/>
              <a:ext cx="109" cy="204"/>
            </a:xfrm>
            <a:custGeom>
              <a:avLst/>
              <a:gdLst/>
              <a:ahLst/>
              <a:cxnLst/>
              <a:rect l="l" t="t" r="r" b="b"/>
              <a:pathLst>
                <a:path w="8" h="15" fill="norm" stroke="1"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45" name="Google Shape;6845;p63" hidden="0"/>
            <p:cNvSpPr/>
            <p:nvPr isPhoto="0" userDrawn="0"/>
          </p:nvSpPr>
          <p:spPr bwMode="auto">
            <a:xfrm>
              <a:off x="2422186" y="1853046"/>
              <a:ext cx="584" cy="869"/>
            </a:xfrm>
            <a:custGeom>
              <a:avLst/>
              <a:gdLst/>
              <a:ahLst/>
              <a:cxnLst/>
              <a:rect l="l" t="t" r="r" b="b"/>
              <a:pathLst>
                <a:path w="43" h="64" fill="norm" stroke="1"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46" name="Google Shape;6846;p63" hidden="0"/>
            <p:cNvSpPr/>
            <p:nvPr isPhoto="0" userDrawn="0"/>
          </p:nvSpPr>
          <p:spPr bwMode="auto">
            <a:xfrm>
              <a:off x="2425988" y="1855611"/>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47" name="Google Shape;6847;p63" hidden="0"/>
            <p:cNvSpPr/>
            <p:nvPr isPhoto="0" userDrawn="0"/>
          </p:nvSpPr>
          <p:spPr bwMode="auto">
            <a:xfrm>
              <a:off x="2424508" y="1855286"/>
              <a:ext cx="353" cy="109"/>
            </a:xfrm>
            <a:custGeom>
              <a:avLst/>
              <a:gdLst/>
              <a:ahLst/>
              <a:cxnLst/>
              <a:rect l="l" t="t" r="r" b="b"/>
              <a:pathLst>
                <a:path w="26" h="8" fill="norm" stroke="1"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48" name="Google Shape;6848;p63" hidden="0"/>
            <p:cNvSpPr/>
            <p:nvPr isPhoto="0" userDrawn="0"/>
          </p:nvSpPr>
          <p:spPr bwMode="auto">
            <a:xfrm>
              <a:off x="2424141" y="1855096"/>
              <a:ext cx="380" cy="149"/>
            </a:xfrm>
            <a:custGeom>
              <a:avLst/>
              <a:gdLst/>
              <a:ahLst/>
              <a:cxnLst/>
              <a:rect l="l" t="t" r="r" b="b"/>
              <a:pathLst>
                <a:path w="28" h="11" fill="norm" stroke="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49" name="Google Shape;6849;p63" hidden="0"/>
            <p:cNvSpPr/>
            <p:nvPr isPhoto="0" userDrawn="0"/>
          </p:nvSpPr>
          <p:spPr bwMode="auto">
            <a:xfrm>
              <a:off x="2423137" y="1854281"/>
              <a:ext cx="339" cy="353"/>
            </a:xfrm>
            <a:custGeom>
              <a:avLst/>
              <a:gdLst/>
              <a:ahLst/>
              <a:cxnLst/>
              <a:rect l="l" t="t" r="r" b="b"/>
              <a:pathLst>
                <a:path w="25" h="26" fill="norm" stroke="1"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50" name="Google Shape;6850;p63" hidden="0"/>
            <p:cNvSpPr/>
            <p:nvPr isPhoto="0" userDrawn="0"/>
          </p:nvSpPr>
          <p:spPr bwMode="auto">
            <a:xfrm>
              <a:off x="2423843" y="1854906"/>
              <a:ext cx="299" cy="204"/>
            </a:xfrm>
            <a:custGeom>
              <a:avLst/>
              <a:gdLst/>
              <a:ahLst/>
              <a:cxnLst/>
              <a:rect l="l" t="t" r="r" b="b"/>
              <a:pathLst>
                <a:path w="22" h="15" fill="norm" stroke="1"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51" name="Google Shape;6851;p63" hidden="0"/>
            <p:cNvSpPr/>
            <p:nvPr isPhoto="0" userDrawn="0"/>
          </p:nvSpPr>
          <p:spPr bwMode="auto">
            <a:xfrm>
              <a:off x="2423422" y="1854621"/>
              <a:ext cx="339" cy="244"/>
            </a:xfrm>
            <a:custGeom>
              <a:avLst/>
              <a:gdLst/>
              <a:ahLst/>
              <a:cxnLst/>
              <a:rect l="l" t="t" r="r" b="b"/>
              <a:pathLst>
                <a:path w="25" h="18" fill="norm" stroke="1"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52" name="Google Shape;6852;p63" hidden="0"/>
            <p:cNvSpPr/>
            <p:nvPr isPhoto="0" userDrawn="0"/>
          </p:nvSpPr>
          <p:spPr bwMode="auto">
            <a:xfrm>
              <a:off x="2424847" y="1855381"/>
              <a:ext cx="720" cy="204"/>
            </a:xfrm>
            <a:custGeom>
              <a:avLst/>
              <a:gdLst/>
              <a:ahLst/>
              <a:cxnLst/>
              <a:rect l="l" t="t" r="r" b="b"/>
              <a:pathLst>
                <a:path w="53" h="15" fill="norm" stroke="1"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53" name="Google Shape;6853;p63" hidden="0"/>
            <p:cNvSpPr/>
            <p:nvPr isPhoto="0" userDrawn="0"/>
          </p:nvSpPr>
          <p:spPr bwMode="auto">
            <a:xfrm>
              <a:off x="2431365" y="1843827"/>
              <a:ext cx="33048" cy="26544"/>
            </a:xfrm>
            <a:custGeom>
              <a:avLst/>
              <a:gdLst/>
              <a:ahLst/>
              <a:cxnLst/>
              <a:rect l="l" t="t" r="r" b="b"/>
              <a:pathLst>
                <a:path w="2434" h="1955" fill="norm" stroke="1"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54" name="Google Shape;6854;p63" hidden="0"/>
            <p:cNvSpPr/>
            <p:nvPr isPhoto="0" userDrawn="0"/>
          </p:nvSpPr>
          <p:spPr bwMode="auto">
            <a:xfrm>
              <a:off x="2435682" y="1868117"/>
              <a:ext cx="258" cy="163"/>
            </a:xfrm>
            <a:custGeom>
              <a:avLst/>
              <a:gdLst/>
              <a:ahLst/>
              <a:cxnLst/>
              <a:rect l="l" t="t" r="r" b="b"/>
              <a:pathLst>
                <a:path w="19" h="12" fill="norm" stroke="1"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55" name="Google Shape;6855;p63" hidden="0"/>
            <p:cNvSpPr/>
            <p:nvPr isPhoto="0" userDrawn="0"/>
          </p:nvSpPr>
          <p:spPr bwMode="auto">
            <a:xfrm>
              <a:off x="2432694" y="1865035"/>
              <a:ext cx="204" cy="299"/>
            </a:xfrm>
            <a:custGeom>
              <a:avLst/>
              <a:gdLst/>
              <a:ahLst/>
              <a:cxnLst/>
              <a:rect l="l" t="t" r="r" b="b"/>
              <a:pathLst>
                <a:path w="15" h="22" fill="norm" stroke="1"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56" name="Google Shape;6856;p63" hidden="0"/>
            <p:cNvSpPr/>
            <p:nvPr isPhoto="0" userDrawn="0"/>
          </p:nvSpPr>
          <p:spPr bwMode="auto">
            <a:xfrm>
              <a:off x="2435397" y="1867886"/>
              <a:ext cx="204" cy="149"/>
            </a:xfrm>
            <a:custGeom>
              <a:avLst/>
              <a:gdLst/>
              <a:ahLst/>
              <a:cxnLst/>
              <a:rect l="l" t="t" r="r" b="b"/>
              <a:pathLst>
                <a:path w="15" h="11" fill="norm" stroke="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57" name="Google Shape;6857;p63" hidden="0"/>
            <p:cNvSpPr/>
            <p:nvPr isPhoto="0" userDrawn="0"/>
          </p:nvSpPr>
          <p:spPr bwMode="auto">
            <a:xfrm>
              <a:off x="2439538" y="1869027"/>
              <a:ext cx="11174" cy="1249"/>
            </a:xfrm>
            <a:custGeom>
              <a:avLst/>
              <a:gdLst/>
              <a:ahLst/>
              <a:cxnLst/>
              <a:rect l="l" t="t" r="r" b="b"/>
              <a:pathLst>
                <a:path w="823" h="92" fill="norm" stroke="1"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58" name="Google Shape;6858;p63" hidden="0"/>
            <p:cNvSpPr/>
            <p:nvPr isPhoto="0" userDrawn="0"/>
          </p:nvSpPr>
          <p:spPr bwMode="auto">
            <a:xfrm>
              <a:off x="2435967" y="1868266"/>
              <a:ext cx="163" cy="149"/>
            </a:xfrm>
            <a:custGeom>
              <a:avLst/>
              <a:gdLst/>
              <a:ahLst/>
              <a:cxnLst/>
              <a:rect l="l" t="t" r="r" b="b"/>
              <a:pathLst>
                <a:path w="12" h="11" fill="norm" stroke="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59" name="Google Shape;6859;p63" hidden="0"/>
            <p:cNvSpPr/>
            <p:nvPr isPhoto="0" userDrawn="0"/>
          </p:nvSpPr>
          <p:spPr bwMode="auto">
            <a:xfrm>
              <a:off x="2432315" y="1864505"/>
              <a:ext cx="244" cy="353"/>
            </a:xfrm>
            <a:custGeom>
              <a:avLst/>
              <a:gdLst/>
              <a:ahLst/>
              <a:cxnLst/>
              <a:rect l="l" t="t" r="r" b="b"/>
              <a:pathLst>
                <a:path w="18" h="26" fill="norm" stroke="1"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60" name="Google Shape;6860;p63" hidden="0"/>
            <p:cNvSpPr/>
            <p:nvPr isPhoto="0" userDrawn="0"/>
          </p:nvSpPr>
          <p:spPr bwMode="auto">
            <a:xfrm>
              <a:off x="2431365" y="1862645"/>
              <a:ext cx="149" cy="353"/>
            </a:xfrm>
            <a:custGeom>
              <a:avLst/>
              <a:gdLst/>
              <a:ahLst/>
              <a:cxnLst/>
              <a:rect l="l" t="t" r="r" b="b"/>
              <a:pathLst>
                <a:path w="11" h="26" fill="norm" stroke="1"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61" name="Google Shape;6861;p63" hidden="0"/>
            <p:cNvSpPr/>
            <p:nvPr isPhoto="0" userDrawn="0"/>
          </p:nvSpPr>
          <p:spPr bwMode="auto">
            <a:xfrm>
              <a:off x="2435071" y="1867601"/>
              <a:ext cx="204" cy="204"/>
            </a:xfrm>
            <a:custGeom>
              <a:avLst/>
              <a:gdLst/>
              <a:ahLst/>
              <a:cxnLst/>
              <a:rect l="l" t="t" r="r" b="b"/>
              <a:pathLst>
                <a:path w="15" h="15" fill="norm" stroke="1"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62" name="Google Shape;6862;p63" hidden="0"/>
            <p:cNvSpPr/>
            <p:nvPr isPhoto="0" userDrawn="0"/>
          </p:nvSpPr>
          <p:spPr bwMode="auto">
            <a:xfrm>
              <a:off x="2433021" y="1865551"/>
              <a:ext cx="258" cy="299"/>
            </a:xfrm>
            <a:custGeom>
              <a:avLst/>
              <a:gdLst/>
              <a:ahLst/>
              <a:cxnLst/>
              <a:rect l="l" t="t" r="r" b="b"/>
              <a:pathLst>
                <a:path w="19" h="22" fill="norm" stroke="1"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63" name="Google Shape;6863;p63" hidden="0"/>
            <p:cNvSpPr/>
            <p:nvPr isPhoto="0" userDrawn="0"/>
          </p:nvSpPr>
          <p:spPr bwMode="auto">
            <a:xfrm>
              <a:off x="2434732" y="1867316"/>
              <a:ext cx="204" cy="204"/>
            </a:xfrm>
            <a:custGeom>
              <a:avLst/>
              <a:gdLst/>
              <a:ahLst/>
              <a:cxnLst/>
              <a:rect l="l" t="t" r="r" b="b"/>
              <a:pathLst>
                <a:path w="15" h="15" fill="norm" stroke="1"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64" name="Google Shape;6864;p63" hidden="0"/>
            <p:cNvSpPr/>
            <p:nvPr isPhoto="0" userDrawn="0"/>
          </p:nvSpPr>
          <p:spPr bwMode="auto">
            <a:xfrm>
              <a:off x="2433456" y="1865985"/>
              <a:ext cx="299" cy="339"/>
            </a:xfrm>
            <a:custGeom>
              <a:avLst/>
              <a:gdLst/>
              <a:ahLst/>
              <a:cxnLst/>
              <a:rect l="l" t="t" r="r" b="b"/>
              <a:pathLst>
                <a:path w="22" h="25" fill="norm" stroke="1"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65" name="Google Shape;6865;p63" hidden="0"/>
            <p:cNvSpPr/>
            <p:nvPr isPhoto="0" userDrawn="0"/>
          </p:nvSpPr>
          <p:spPr bwMode="auto">
            <a:xfrm>
              <a:off x="2434352" y="1866936"/>
              <a:ext cx="258" cy="244"/>
            </a:xfrm>
            <a:custGeom>
              <a:avLst/>
              <a:gdLst/>
              <a:ahLst/>
              <a:cxnLst/>
              <a:rect l="l" t="t" r="r" b="b"/>
              <a:pathLst>
                <a:path w="19" h="18" fill="norm" stroke="1"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66" name="Google Shape;6866;p63" hidden="0"/>
            <p:cNvSpPr/>
            <p:nvPr isPhoto="0" userDrawn="0"/>
          </p:nvSpPr>
          <p:spPr bwMode="auto">
            <a:xfrm>
              <a:off x="2431935" y="1863840"/>
              <a:ext cx="244" cy="448"/>
            </a:xfrm>
            <a:custGeom>
              <a:avLst/>
              <a:gdLst/>
              <a:ahLst/>
              <a:cxnLst/>
              <a:rect l="l" t="t" r="r" b="b"/>
              <a:pathLst>
                <a:path w="18" h="33" fill="norm" stroke="1"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67" name="Google Shape;6867;p63" hidden="0"/>
            <p:cNvSpPr/>
            <p:nvPr isPhoto="0" userDrawn="0"/>
          </p:nvSpPr>
          <p:spPr bwMode="auto">
            <a:xfrm>
              <a:off x="2433836" y="1866460"/>
              <a:ext cx="394" cy="394"/>
            </a:xfrm>
            <a:custGeom>
              <a:avLst/>
              <a:gdLst/>
              <a:ahLst/>
              <a:cxnLst/>
              <a:rect l="l" t="t" r="r" b="b"/>
              <a:pathLst>
                <a:path w="29" h="29" fill="norm" stroke="1"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68" name="Google Shape;6868;p63" hidden="0"/>
            <p:cNvSpPr/>
            <p:nvPr isPhoto="0" userDrawn="0"/>
          </p:nvSpPr>
          <p:spPr bwMode="auto">
            <a:xfrm>
              <a:off x="2431595" y="1863134"/>
              <a:ext cx="258" cy="625"/>
            </a:xfrm>
            <a:custGeom>
              <a:avLst/>
              <a:gdLst/>
              <a:ahLst/>
              <a:cxnLst/>
              <a:rect l="l" t="t" r="r" b="b"/>
              <a:pathLst>
                <a:path w="19" h="46" fill="norm" stroke="1"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69" name="Google Shape;6869;p63" hidden="0"/>
            <p:cNvSpPr/>
            <p:nvPr isPhoto="0" userDrawn="0"/>
          </p:nvSpPr>
          <p:spPr bwMode="auto">
            <a:xfrm>
              <a:off x="2452274" y="1864560"/>
              <a:ext cx="2295" cy="5811"/>
            </a:xfrm>
            <a:custGeom>
              <a:avLst/>
              <a:gdLst/>
              <a:ahLst/>
              <a:cxnLst/>
              <a:rect l="l" t="t" r="r" b="b"/>
              <a:pathLst>
                <a:path w="169" h="428" fill="norm" stroke="1"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70" name="Google Shape;6870;p63" hidden="0"/>
            <p:cNvSpPr/>
            <p:nvPr isPhoto="0" userDrawn="0"/>
          </p:nvSpPr>
          <p:spPr bwMode="auto">
            <a:xfrm>
              <a:off x="2782384" y="1996356"/>
              <a:ext cx="29246" cy="38139"/>
            </a:xfrm>
            <a:custGeom>
              <a:avLst/>
              <a:gdLst/>
              <a:ahLst/>
              <a:cxnLst/>
              <a:rect l="l" t="t" r="r" b="b"/>
              <a:pathLst>
                <a:path w="2154" h="2809" fill="norm" stroke="1"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71" name="Google Shape;6871;p63" hidden="0"/>
            <p:cNvSpPr/>
            <p:nvPr isPhoto="0" userDrawn="0"/>
          </p:nvSpPr>
          <p:spPr bwMode="auto">
            <a:xfrm>
              <a:off x="2853543" y="1995460"/>
              <a:ext cx="70169" cy="41954"/>
            </a:xfrm>
            <a:custGeom>
              <a:avLst/>
              <a:gdLst/>
              <a:ahLst/>
              <a:cxnLst/>
              <a:rect l="l" t="t" r="r" b="b"/>
              <a:pathLst>
                <a:path w="5168" h="3090" fill="norm" stroke="1"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72" name="Google Shape;6872;p63" hidden="0"/>
            <p:cNvSpPr/>
            <p:nvPr isPhoto="0" userDrawn="0"/>
          </p:nvSpPr>
          <p:spPr bwMode="auto">
            <a:xfrm>
              <a:off x="2791942" y="2002154"/>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73" name="Google Shape;6873;p63" hidden="0"/>
            <p:cNvSpPr/>
            <p:nvPr isPhoto="0" userDrawn="0"/>
          </p:nvSpPr>
          <p:spPr bwMode="auto">
            <a:xfrm>
              <a:off x="2790367" y="2002059"/>
              <a:ext cx="299" cy="68"/>
            </a:xfrm>
            <a:custGeom>
              <a:avLst/>
              <a:gdLst/>
              <a:ahLst/>
              <a:cxnLst/>
              <a:rect l="l" t="t" r="r" b="b"/>
              <a:pathLst>
                <a:path w="22" h="5" fill="norm" stroke="1"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74" name="Google Shape;6874;p63" hidden="0"/>
            <p:cNvSpPr/>
            <p:nvPr isPhoto="0" userDrawn="0"/>
          </p:nvSpPr>
          <p:spPr bwMode="auto">
            <a:xfrm>
              <a:off x="2792458" y="2002154"/>
              <a:ext cx="394" cy="14"/>
            </a:xfrm>
            <a:custGeom>
              <a:avLst/>
              <a:gdLst/>
              <a:ahLst/>
              <a:cxnLst/>
              <a:rect l="l" t="t" r="r" b="b"/>
              <a:pathLst>
                <a:path w="29" h="1" fill="norm" stroke="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75" name="Google Shape;6875;p63" hidden="0"/>
            <p:cNvSpPr/>
            <p:nvPr isPhoto="0" userDrawn="0"/>
          </p:nvSpPr>
          <p:spPr bwMode="auto">
            <a:xfrm>
              <a:off x="2790843" y="2002113"/>
              <a:ext cx="394" cy="14"/>
            </a:xfrm>
            <a:custGeom>
              <a:avLst/>
              <a:gdLst/>
              <a:ahLst/>
              <a:cxnLst/>
              <a:rect l="l" t="t" r="r" b="b"/>
              <a:pathLst>
                <a:path w="29" h="1" fill="norm" stroke="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76" name="Google Shape;6876;p63" hidden="0"/>
            <p:cNvSpPr/>
            <p:nvPr isPhoto="0" userDrawn="0"/>
          </p:nvSpPr>
          <p:spPr bwMode="auto">
            <a:xfrm>
              <a:off x="2793463" y="2002059"/>
              <a:ext cx="353" cy="14"/>
            </a:xfrm>
            <a:custGeom>
              <a:avLst/>
              <a:gdLst/>
              <a:ahLst/>
              <a:cxnLst/>
              <a:rect l="l" t="t" r="r" b="b"/>
              <a:pathLst>
                <a:path w="26" h="1" fill="norm" stroke="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77" name="Google Shape;6877;p63" hidden="0"/>
            <p:cNvSpPr/>
            <p:nvPr isPhoto="0" userDrawn="0"/>
          </p:nvSpPr>
          <p:spPr bwMode="auto">
            <a:xfrm>
              <a:off x="2792947" y="2002113"/>
              <a:ext cx="380" cy="14"/>
            </a:xfrm>
            <a:custGeom>
              <a:avLst/>
              <a:gdLst/>
              <a:ahLst/>
              <a:cxnLst/>
              <a:rect l="l" t="t" r="r" b="b"/>
              <a:pathLst>
                <a:path w="28" h="1" fill="norm" stroke="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78" name="Google Shape;6878;p63" hidden="0"/>
            <p:cNvSpPr/>
            <p:nvPr isPhoto="0" userDrawn="0"/>
          </p:nvSpPr>
          <p:spPr bwMode="auto">
            <a:xfrm>
              <a:off x="2793938" y="2002018"/>
              <a:ext cx="299" cy="14"/>
            </a:xfrm>
            <a:custGeom>
              <a:avLst/>
              <a:gdLst/>
              <a:ahLst/>
              <a:cxnLst/>
              <a:rect l="l" t="t" r="r" b="b"/>
              <a:pathLst>
                <a:path w="22" h="1" fill="norm" stroke="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79" name="Google Shape;6879;p63" hidden="0"/>
            <p:cNvSpPr/>
            <p:nvPr isPhoto="0" userDrawn="0"/>
          </p:nvSpPr>
          <p:spPr bwMode="auto">
            <a:xfrm>
              <a:off x="2788656" y="2001448"/>
              <a:ext cx="353" cy="244"/>
            </a:xfrm>
            <a:custGeom>
              <a:avLst/>
              <a:gdLst/>
              <a:ahLst/>
              <a:cxnLst/>
              <a:rect l="l" t="t" r="r" b="b"/>
              <a:pathLst>
                <a:path w="26" h="18" fill="norm" stroke="1"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80" name="Google Shape;6880;p63" hidden="0"/>
            <p:cNvSpPr/>
            <p:nvPr isPhoto="0" userDrawn="0"/>
          </p:nvSpPr>
          <p:spPr bwMode="auto">
            <a:xfrm>
              <a:off x="2783524" y="1996546"/>
              <a:ext cx="394" cy="68"/>
            </a:xfrm>
            <a:custGeom>
              <a:avLst/>
              <a:gdLst/>
              <a:ahLst/>
              <a:cxnLst/>
              <a:rect l="l" t="t" r="r" b="b"/>
              <a:pathLst>
                <a:path w="29" h="5" fill="norm" stroke="1"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81" name="Google Shape;6881;p63" hidden="0"/>
            <p:cNvSpPr/>
            <p:nvPr isPhoto="0" userDrawn="0"/>
          </p:nvSpPr>
          <p:spPr bwMode="auto">
            <a:xfrm>
              <a:off x="2782343" y="1996506"/>
              <a:ext cx="244" cy="14"/>
            </a:xfrm>
            <a:custGeom>
              <a:avLst/>
              <a:gdLst/>
              <a:ahLst/>
              <a:cxnLst/>
              <a:rect l="l" t="t" r="r" b="b"/>
              <a:pathLst>
                <a:path w="18" h="1" fill="norm" stroke="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82" name="Google Shape;6882;p63" hidden="0"/>
            <p:cNvSpPr/>
            <p:nvPr isPhoto="0" userDrawn="0"/>
          </p:nvSpPr>
          <p:spPr bwMode="auto">
            <a:xfrm>
              <a:off x="2789471" y="2001869"/>
              <a:ext cx="299" cy="109"/>
            </a:xfrm>
            <a:custGeom>
              <a:avLst/>
              <a:gdLst/>
              <a:ahLst/>
              <a:cxnLst/>
              <a:rect l="l" t="t" r="r" b="b"/>
              <a:pathLst>
                <a:path w="22" h="8" fill="norm" stroke="1"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83" name="Google Shape;6883;p63" hidden="0"/>
            <p:cNvSpPr/>
            <p:nvPr isPhoto="0" userDrawn="0"/>
          </p:nvSpPr>
          <p:spPr bwMode="auto">
            <a:xfrm>
              <a:off x="2789091" y="2001733"/>
              <a:ext cx="244" cy="109"/>
            </a:xfrm>
            <a:custGeom>
              <a:avLst/>
              <a:gdLst/>
              <a:ahLst/>
              <a:cxnLst/>
              <a:rect l="l" t="t" r="r" b="b"/>
              <a:pathLst>
                <a:path w="18" h="8" fill="norm" stroke="1"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84" name="Google Shape;6884;p63" hidden="0"/>
            <p:cNvSpPr/>
            <p:nvPr isPhoto="0" userDrawn="0"/>
          </p:nvSpPr>
          <p:spPr bwMode="auto">
            <a:xfrm>
              <a:off x="2789892" y="2001964"/>
              <a:ext cx="299" cy="109"/>
            </a:xfrm>
            <a:custGeom>
              <a:avLst/>
              <a:gdLst/>
              <a:ahLst/>
              <a:cxnLst/>
              <a:rect l="l" t="t" r="r" b="b"/>
              <a:pathLst>
                <a:path w="22" h="8" fill="norm" stroke="1"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85" name="Google Shape;6885;p63" hidden="0"/>
            <p:cNvSpPr/>
            <p:nvPr isPhoto="0" userDrawn="0"/>
          </p:nvSpPr>
          <p:spPr bwMode="auto">
            <a:xfrm>
              <a:off x="2794943" y="2001869"/>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86" name="Google Shape;6886;p63" hidden="0"/>
            <p:cNvSpPr/>
            <p:nvPr isPhoto="0" userDrawn="0"/>
          </p:nvSpPr>
          <p:spPr bwMode="auto">
            <a:xfrm>
              <a:off x="2796083" y="2000253"/>
              <a:ext cx="54" cy="204"/>
            </a:xfrm>
            <a:custGeom>
              <a:avLst/>
              <a:gdLst/>
              <a:ahLst/>
              <a:cxnLst/>
              <a:rect l="l" t="t" r="r" b="b"/>
              <a:pathLst>
                <a:path w="4" h="15" fill="norm" stroke="1"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87" name="Google Shape;6887;p63" hidden="0"/>
            <p:cNvSpPr/>
            <p:nvPr isPhoto="0" userDrawn="0"/>
          </p:nvSpPr>
          <p:spPr bwMode="auto">
            <a:xfrm>
              <a:off x="2791847" y="2002154"/>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88" name="Google Shape;6888;p63" hidden="0"/>
            <p:cNvSpPr/>
            <p:nvPr isPhoto="0" userDrawn="0"/>
          </p:nvSpPr>
          <p:spPr bwMode="auto">
            <a:xfrm>
              <a:off x="2794563" y="2001923"/>
              <a:ext cx="204" cy="54"/>
            </a:xfrm>
            <a:custGeom>
              <a:avLst/>
              <a:gdLst/>
              <a:ahLst/>
              <a:cxnLst/>
              <a:rect l="l" t="t" r="r" b="b"/>
              <a:pathLst>
                <a:path w="15" h="4" fill="norm" stroke="1"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89" name="Google Shape;6889;p63" hidden="0"/>
            <p:cNvSpPr/>
            <p:nvPr isPhoto="0" userDrawn="0"/>
          </p:nvSpPr>
          <p:spPr bwMode="auto">
            <a:xfrm>
              <a:off x="2794794" y="2001923"/>
              <a:ext cx="163" cy="14"/>
            </a:xfrm>
            <a:custGeom>
              <a:avLst/>
              <a:gdLst/>
              <a:ahLst/>
              <a:cxnLst/>
              <a:rect l="l" t="t" r="r" b="b"/>
              <a:pathLst>
                <a:path w="12" h="1" fill="norm" stroke="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90" name="Google Shape;6890;p63" hidden="0"/>
            <p:cNvSpPr/>
            <p:nvPr isPhoto="0" userDrawn="0"/>
          </p:nvSpPr>
          <p:spPr bwMode="auto">
            <a:xfrm>
              <a:off x="2796124" y="2000022"/>
              <a:ext cx="68" cy="149"/>
            </a:xfrm>
            <a:custGeom>
              <a:avLst/>
              <a:gdLst/>
              <a:ahLst/>
              <a:cxnLst/>
              <a:rect l="l" t="t" r="r" b="b"/>
              <a:pathLst>
                <a:path w="5" h="11" fill="norm" stroke="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91" name="Google Shape;6891;p63" hidden="0"/>
            <p:cNvSpPr/>
            <p:nvPr isPhoto="0" userDrawn="0"/>
          </p:nvSpPr>
          <p:spPr bwMode="auto">
            <a:xfrm>
              <a:off x="2796749" y="1999167"/>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92" name="Google Shape;6892;p63" hidden="0"/>
            <p:cNvSpPr/>
            <p:nvPr isPhoto="0" userDrawn="0"/>
          </p:nvSpPr>
          <p:spPr bwMode="auto">
            <a:xfrm>
              <a:off x="2796559" y="1999208"/>
              <a:ext cx="149" cy="163"/>
            </a:xfrm>
            <a:custGeom>
              <a:avLst/>
              <a:gdLst/>
              <a:ahLst/>
              <a:cxnLst/>
              <a:rect l="l" t="t" r="r" b="b"/>
              <a:pathLst>
                <a:path w="11" h="12" fill="norm" stroke="1"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93" name="Google Shape;6893;p63" hidden="0"/>
            <p:cNvSpPr/>
            <p:nvPr isPhoto="0" userDrawn="0"/>
          </p:nvSpPr>
          <p:spPr bwMode="auto">
            <a:xfrm>
              <a:off x="2796178" y="1999737"/>
              <a:ext cx="54" cy="204"/>
            </a:xfrm>
            <a:custGeom>
              <a:avLst/>
              <a:gdLst/>
              <a:ahLst/>
              <a:cxnLst/>
              <a:rect l="l" t="t" r="r" b="b"/>
              <a:pathLst>
                <a:path w="4" h="15" fill="norm" stroke="1"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94" name="Google Shape;6894;p63" hidden="0"/>
            <p:cNvSpPr/>
            <p:nvPr isPhoto="0" userDrawn="0"/>
          </p:nvSpPr>
          <p:spPr bwMode="auto">
            <a:xfrm>
              <a:off x="2796369" y="1999398"/>
              <a:ext cx="149" cy="109"/>
            </a:xfrm>
            <a:custGeom>
              <a:avLst/>
              <a:gdLst/>
              <a:ahLst/>
              <a:cxnLst/>
              <a:rect l="l" t="t" r="r" b="b"/>
              <a:pathLst>
                <a:path w="11" h="8" fill="norm" stroke="1"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95" name="Google Shape;6895;p63" hidden="0"/>
            <p:cNvSpPr/>
            <p:nvPr isPhoto="0" userDrawn="0"/>
          </p:nvSpPr>
          <p:spPr bwMode="auto">
            <a:xfrm>
              <a:off x="2796274" y="1999547"/>
              <a:ext cx="109" cy="204"/>
            </a:xfrm>
            <a:custGeom>
              <a:avLst/>
              <a:gdLst/>
              <a:ahLst/>
              <a:cxnLst/>
              <a:rect l="l" t="t" r="r" b="b"/>
              <a:pathLst>
                <a:path w="8" h="15" fill="norm" stroke="1"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96" name="Google Shape;6896;p63" hidden="0"/>
            <p:cNvSpPr/>
            <p:nvPr isPhoto="0" userDrawn="0"/>
          </p:nvSpPr>
          <p:spPr bwMode="auto">
            <a:xfrm>
              <a:off x="2794223" y="2001964"/>
              <a:ext cx="299" cy="68"/>
            </a:xfrm>
            <a:custGeom>
              <a:avLst/>
              <a:gdLst/>
              <a:ahLst/>
              <a:cxnLst/>
              <a:rect l="l" t="t" r="r" b="b"/>
              <a:pathLst>
                <a:path w="22" h="5" fill="norm" stroke="1"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97" name="Google Shape;6897;p63" hidden="0"/>
            <p:cNvSpPr/>
            <p:nvPr isPhoto="0" userDrawn="0"/>
          </p:nvSpPr>
          <p:spPr bwMode="auto">
            <a:xfrm>
              <a:off x="2887582" y="2010097"/>
              <a:ext cx="6572" cy="4100"/>
            </a:xfrm>
            <a:custGeom>
              <a:avLst/>
              <a:gdLst/>
              <a:ahLst/>
              <a:cxnLst/>
              <a:rect l="l" t="t" r="r" b="b"/>
              <a:pathLst>
                <a:path w="484" h="302" fill="norm" stroke="1"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98" name="Google Shape;6898;p63" hidden="0"/>
            <p:cNvSpPr/>
            <p:nvPr isPhoto="0" userDrawn="0"/>
          </p:nvSpPr>
          <p:spPr bwMode="auto">
            <a:xfrm>
              <a:off x="2888668" y="2013192"/>
              <a:ext cx="204" cy="244"/>
            </a:xfrm>
            <a:custGeom>
              <a:avLst/>
              <a:gdLst/>
              <a:ahLst/>
              <a:cxnLst/>
              <a:rect l="l" t="t" r="r" b="b"/>
              <a:pathLst>
                <a:path w="15" h="18" fill="norm" stroke="1"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99" name="Google Shape;6899;p63" hidden="0"/>
            <p:cNvSpPr/>
            <p:nvPr isPhoto="0" userDrawn="0"/>
          </p:nvSpPr>
          <p:spPr bwMode="auto">
            <a:xfrm>
              <a:off x="2888913" y="2013478"/>
              <a:ext cx="109" cy="204"/>
            </a:xfrm>
            <a:custGeom>
              <a:avLst/>
              <a:gdLst/>
              <a:ahLst/>
              <a:cxnLst/>
              <a:rect l="l" t="t" r="r" b="b"/>
              <a:pathLst>
                <a:path w="8" h="15" fill="norm" stroke="1"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00" name="Google Shape;6900;p63" hidden="0"/>
            <p:cNvSpPr/>
            <p:nvPr isPhoto="0" userDrawn="0"/>
          </p:nvSpPr>
          <p:spPr bwMode="auto">
            <a:xfrm>
              <a:off x="2888438" y="2012907"/>
              <a:ext cx="149" cy="204"/>
            </a:xfrm>
            <a:custGeom>
              <a:avLst/>
              <a:gdLst/>
              <a:ahLst/>
              <a:cxnLst/>
              <a:rect l="l" t="t" r="r" b="b"/>
              <a:pathLst>
                <a:path w="11" h="15" fill="norm" stroke="1"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01" name="Google Shape;6901;p63" hidden="0"/>
            <p:cNvSpPr/>
            <p:nvPr isPhoto="0" userDrawn="0"/>
          </p:nvSpPr>
          <p:spPr bwMode="auto">
            <a:xfrm>
              <a:off x="2889049" y="2013708"/>
              <a:ext cx="163" cy="163"/>
            </a:xfrm>
            <a:custGeom>
              <a:avLst/>
              <a:gdLst/>
              <a:ahLst/>
              <a:cxnLst/>
              <a:rect l="l" t="t" r="r" b="b"/>
              <a:pathLst>
                <a:path w="12" h="12" fill="norm" stroke="1"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02" name="Google Shape;6902;p63" hidden="0"/>
            <p:cNvSpPr/>
            <p:nvPr isPhoto="0" userDrawn="0"/>
          </p:nvSpPr>
          <p:spPr bwMode="auto">
            <a:xfrm>
              <a:off x="2887582" y="2011577"/>
              <a:ext cx="299" cy="434"/>
            </a:xfrm>
            <a:custGeom>
              <a:avLst/>
              <a:gdLst/>
              <a:ahLst/>
              <a:cxnLst/>
              <a:rect l="l" t="t" r="r" b="b"/>
              <a:pathLst>
                <a:path w="22" h="32" fill="norm" stroke="1"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03" name="Google Shape;6903;p63" hidden="0"/>
            <p:cNvSpPr/>
            <p:nvPr isPhoto="0" userDrawn="0"/>
          </p:nvSpPr>
          <p:spPr bwMode="auto">
            <a:xfrm>
              <a:off x="2888247" y="2012568"/>
              <a:ext cx="149" cy="204"/>
            </a:xfrm>
            <a:custGeom>
              <a:avLst/>
              <a:gdLst/>
              <a:ahLst/>
              <a:cxnLst/>
              <a:rect l="l" t="t" r="r" b="b"/>
              <a:pathLst>
                <a:path w="11" h="15" fill="norm" stroke="1"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04" name="Google Shape;6904;p63" hidden="0"/>
            <p:cNvSpPr/>
            <p:nvPr isPhoto="0" userDrawn="0"/>
          </p:nvSpPr>
          <p:spPr bwMode="auto">
            <a:xfrm>
              <a:off x="2889239" y="2013897"/>
              <a:ext cx="109" cy="109"/>
            </a:xfrm>
            <a:custGeom>
              <a:avLst/>
              <a:gdLst/>
              <a:ahLst/>
              <a:cxnLst/>
              <a:rect l="l" t="t" r="r" b="b"/>
              <a:pathLst>
                <a:path w="8" h="8" fill="norm" stroke="1"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05" name="Google Shape;6905;p63" hidden="0"/>
            <p:cNvSpPr/>
            <p:nvPr isPhoto="0" userDrawn="0"/>
          </p:nvSpPr>
          <p:spPr bwMode="auto">
            <a:xfrm>
              <a:off x="2887908" y="2012093"/>
              <a:ext cx="204" cy="353"/>
            </a:xfrm>
            <a:custGeom>
              <a:avLst/>
              <a:gdLst/>
              <a:ahLst/>
              <a:cxnLst/>
              <a:rect l="l" t="t" r="r" b="b"/>
              <a:pathLst>
                <a:path w="15" h="26" fill="norm" stroke="1"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06" name="Google Shape;6906;p63" hidden="0"/>
            <p:cNvSpPr/>
            <p:nvPr isPhoto="0" userDrawn="0"/>
          </p:nvSpPr>
          <p:spPr bwMode="auto">
            <a:xfrm>
              <a:off x="2889334" y="2014048"/>
              <a:ext cx="163" cy="109"/>
            </a:xfrm>
            <a:custGeom>
              <a:avLst/>
              <a:gdLst/>
              <a:ahLst/>
              <a:cxnLst/>
              <a:rect l="l" t="t" r="r" b="b"/>
              <a:pathLst>
                <a:path w="12" h="8" fill="norm" stroke="1"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07" name="Google Shape;6907;p63" hidden="0"/>
            <p:cNvSpPr/>
            <p:nvPr isPhoto="0" userDrawn="0"/>
          </p:nvSpPr>
          <p:spPr bwMode="auto">
            <a:xfrm>
              <a:off x="2893801" y="2010246"/>
              <a:ext cx="14" cy="54"/>
            </a:xfrm>
            <a:custGeom>
              <a:avLst/>
              <a:gdLst/>
              <a:ahLst/>
              <a:cxnLst/>
              <a:rect l="l" t="t" r="r" b="b"/>
              <a:pathLst>
                <a:path w="1" h="4" fill="norm" stroke="1"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08" name="Google Shape;6908;p63" hidden="0"/>
            <p:cNvSpPr/>
            <p:nvPr isPhoto="0" userDrawn="0"/>
          </p:nvSpPr>
          <p:spPr bwMode="auto">
            <a:xfrm>
              <a:off x="2889483" y="2014143"/>
              <a:ext cx="54" cy="54"/>
            </a:xfrm>
            <a:custGeom>
              <a:avLst/>
              <a:gdLst/>
              <a:ahLst/>
              <a:cxnLst/>
              <a:rect l="l" t="t" r="r" b="b"/>
              <a:pathLst>
                <a:path w="4" h="4" fill="norm" stroke="1"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09" name="Google Shape;6909;p63" hidden="0"/>
            <p:cNvSpPr/>
            <p:nvPr isPhoto="0" userDrawn="0"/>
          </p:nvSpPr>
          <p:spPr bwMode="auto">
            <a:xfrm>
              <a:off x="2889578" y="2014238"/>
              <a:ext cx="54" cy="14"/>
            </a:xfrm>
            <a:custGeom>
              <a:avLst/>
              <a:gdLst/>
              <a:ahLst/>
              <a:cxnLst/>
              <a:rect l="l" t="t" r="r" b="b"/>
              <a:pathLst>
                <a:path w="4" h="1" fill="norm" stroke="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10" name="Google Shape;6910;p63" hidden="0"/>
            <p:cNvSpPr/>
            <p:nvPr isPhoto="0" userDrawn="0"/>
          </p:nvSpPr>
          <p:spPr bwMode="auto">
            <a:xfrm>
              <a:off x="2889619" y="2014279"/>
              <a:ext cx="68" cy="14"/>
            </a:xfrm>
            <a:custGeom>
              <a:avLst/>
              <a:gdLst/>
              <a:ahLst/>
              <a:cxnLst/>
              <a:rect l="l" t="t" r="r" b="b"/>
              <a:pathLst>
                <a:path w="5" h="1" fill="norm" stroke="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11" name="Google Shape;6911;p63" hidden="0"/>
            <p:cNvSpPr/>
            <p:nvPr isPhoto="0" userDrawn="0"/>
          </p:nvSpPr>
          <p:spPr bwMode="auto">
            <a:xfrm>
              <a:off x="2894181" y="2012188"/>
              <a:ext cx="68" cy="353"/>
            </a:xfrm>
            <a:custGeom>
              <a:avLst/>
              <a:gdLst/>
              <a:ahLst/>
              <a:cxnLst/>
              <a:rect l="l" t="t" r="r" b="b"/>
              <a:pathLst>
                <a:path w="5" h="26" fill="norm" stroke="1"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12" name="Google Shape;6912;p63" hidden="0"/>
            <p:cNvSpPr/>
            <p:nvPr isPhoto="0" userDrawn="0"/>
          </p:nvSpPr>
          <p:spPr bwMode="auto">
            <a:xfrm>
              <a:off x="2893950" y="2010952"/>
              <a:ext cx="54" cy="299"/>
            </a:xfrm>
            <a:custGeom>
              <a:avLst/>
              <a:gdLst/>
              <a:ahLst/>
              <a:cxnLst/>
              <a:rect l="l" t="t" r="r" b="b"/>
              <a:pathLst>
                <a:path w="4" h="22" fill="norm" stroke="1"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13" name="Google Shape;6913;p63" hidden="0"/>
            <p:cNvSpPr/>
            <p:nvPr isPhoto="0" userDrawn="0"/>
          </p:nvSpPr>
          <p:spPr bwMode="auto">
            <a:xfrm>
              <a:off x="2894045" y="2011387"/>
              <a:ext cx="54" cy="394"/>
            </a:xfrm>
            <a:custGeom>
              <a:avLst/>
              <a:gdLst/>
              <a:ahLst/>
              <a:cxnLst/>
              <a:rect l="l" t="t" r="r" b="b"/>
              <a:pathLst>
                <a:path w="4" h="29" fill="norm" stroke="1"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14" name="Google Shape;6914;p63" hidden="0"/>
            <p:cNvSpPr/>
            <p:nvPr isPhoto="0" userDrawn="0"/>
          </p:nvSpPr>
          <p:spPr bwMode="auto">
            <a:xfrm>
              <a:off x="2894140" y="2011808"/>
              <a:ext cx="54" cy="353"/>
            </a:xfrm>
            <a:custGeom>
              <a:avLst/>
              <a:gdLst/>
              <a:ahLst/>
              <a:cxnLst/>
              <a:rect l="l" t="t" r="r" b="b"/>
              <a:pathLst>
                <a:path w="4" h="26" fill="norm" stroke="1"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15" name="Google Shape;6915;p63" hidden="0"/>
            <p:cNvSpPr/>
            <p:nvPr isPhoto="0" userDrawn="0"/>
          </p:nvSpPr>
          <p:spPr bwMode="auto">
            <a:xfrm>
              <a:off x="2889714" y="2014333"/>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16" name="Google Shape;6916;p63" hidden="0"/>
            <p:cNvSpPr/>
            <p:nvPr isPhoto="0" userDrawn="0"/>
          </p:nvSpPr>
          <p:spPr bwMode="auto">
            <a:xfrm>
              <a:off x="2893855" y="2010477"/>
              <a:ext cx="54" cy="353"/>
            </a:xfrm>
            <a:custGeom>
              <a:avLst/>
              <a:gdLst/>
              <a:ahLst/>
              <a:cxnLst/>
              <a:rect l="l" t="t" r="r" b="b"/>
              <a:pathLst>
                <a:path w="4" h="26" fill="norm" stroke="1"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17" name="Google Shape;6917;p63" hidden="0"/>
            <p:cNvSpPr/>
            <p:nvPr isPhoto="0" userDrawn="0"/>
          </p:nvSpPr>
          <p:spPr bwMode="auto">
            <a:xfrm>
              <a:off x="2333674" y="1750386"/>
              <a:ext cx="69992" cy="68689"/>
            </a:xfrm>
            <a:custGeom>
              <a:avLst/>
              <a:gdLst/>
              <a:ahLst/>
              <a:cxnLst/>
              <a:rect l="l" t="t" r="r" b="b"/>
              <a:pathLst>
                <a:path w="5155" h="5059" fill="norm" stroke="1"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18" name="Google Shape;6918;p63" hidden="0"/>
            <p:cNvSpPr/>
            <p:nvPr isPhoto="0" userDrawn="0"/>
          </p:nvSpPr>
          <p:spPr bwMode="auto">
            <a:xfrm>
              <a:off x="2360965" y="1751568"/>
              <a:ext cx="584" cy="204"/>
            </a:xfrm>
            <a:custGeom>
              <a:avLst/>
              <a:gdLst/>
              <a:ahLst/>
              <a:cxnLst/>
              <a:rect l="l" t="t" r="r" b="b"/>
              <a:pathLst>
                <a:path w="43" h="15" fill="norm" stroke="1"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19" name="Google Shape;6919;p63" hidden="0"/>
            <p:cNvSpPr/>
            <p:nvPr isPhoto="0" userDrawn="0"/>
          </p:nvSpPr>
          <p:spPr bwMode="auto">
            <a:xfrm>
              <a:off x="2333674" y="1776048"/>
              <a:ext cx="15465" cy="8147"/>
            </a:xfrm>
            <a:custGeom>
              <a:avLst/>
              <a:gdLst/>
              <a:ahLst/>
              <a:cxnLst/>
              <a:rect l="l" t="t" r="r" b="b"/>
              <a:pathLst>
                <a:path w="1139" h="600" fill="norm" stroke="1"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20" name="Google Shape;6920;p63" hidden="0"/>
            <p:cNvSpPr/>
            <p:nvPr isPhoto="0" userDrawn="0"/>
          </p:nvSpPr>
          <p:spPr bwMode="auto">
            <a:xfrm>
              <a:off x="2333674" y="1784181"/>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21" name="Google Shape;6921;p63" hidden="0"/>
            <p:cNvSpPr/>
            <p:nvPr isPhoto="0" userDrawn="0"/>
          </p:nvSpPr>
          <p:spPr bwMode="auto">
            <a:xfrm>
              <a:off x="2334720" y="1789218"/>
              <a:ext cx="1059" cy="4481"/>
            </a:xfrm>
            <a:custGeom>
              <a:avLst/>
              <a:gdLst/>
              <a:ahLst/>
              <a:cxnLst/>
              <a:rect l="l" t="t" r="r" b="b"/>
              <a:pathLst>
                <a:path w="78" h="330" fill="norm" stroke="1"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22" name="Google Shape;6922;p63" hidden="0"/>
            <p:cNvSpPr/>
            <p:nvPr isPhoto="0" userDrawn="0"/>
          </p:nvSpPr>
          <p:spPr bwMode="auto">
            <a:xfrm>
              <a:off x="2334530" y="1788403"/>
              <a:ext cx="204" cy="828"/>
            </a:xfrm>
            <a:custGeom>
              <a:avLst/>
              <a:gdLst/>
              <a:ahLst/>
              <a:cxnLst/>
              <a:rect l="l" t="t" r="r" b="b"/>
              <a:pathLst>
                <a:path w="15" h="61" fill="norm" stroke="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23" name="Google Shape;6923;p63" hidden="0"/>
            <p:cNvSpPr/>
            <p:nvPr isPhoto="0" userDrawn="0"/>
          </p:nvSpPr>
          <p:spPr bwMode="auto">
            <a:xfrm>
              <a:off x="2334340" y="1787697"/>
              <a:ext cx="204" cy="720"/>
            </a:xfrm>
            <a:custGeom>
              <a:avLst/>
              <a:gdLst/>
              <a:ahLst/>
              <a:cxnLst/>
              <a:rect l="l" t="t" r="r" b="b"/>
              <a:pathLst>
                <a:path w="15" h="53" fill="norm" stroke="1"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24" name="Google Shape;6924;p63" hidden="0"/>
            <p:cNvSpPr/>
            <p:nvPr isPhoto="0" userDrawn="0"/>
          </p:nvSpPr>
          <p:spPr bwMode="auto">
            <a:xfrm>
              <a:off x="2333770" y="1785036"/>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25" name="Google Shape;6925;p63" hidden="0"/>
            <p:cNvSpPr/>
            <p:nvPr isPhoto="0" userDrawn="0"/>
          </p:nvSpPr>
          <p:spPr bwMode="auto">
            <a:xfrm>
              <a:off x="2334150" y="1787073"/>
              <a:ext cx="204" cy="584"/>
            </a:xfrm>
            <a:custGeom>
              <a:avLst/>
              <a:gdLst/>
              <a:ahLst/>
              <a:cxnLst/>
              <a:rect l="l" t="t" r="r" b="b"/>
              <a:pathLst>
                <a:path w="15" h="43" fill="norm" stroke="1"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26" name="Google Shape;6926;p63" hidden="0"/>
            <p:cNvSpPr/>
            <p:nvPr isPhoto="0" userDrawn="0"/>
          </p:nvSpPr>
          <p:spPr bwMode="auto">
            <a:xfrm>
              <a:off x="2333865" y="1785742"/>
              <a:ext cx="14" cy="109"/>
            </a:xfrm>
            <a:custGeom>
              <a:avLst/>
              <a:gdLst/>
              <a:ahLst/>
              <a:cxnLst/>
              <a:rect l="l" t="t" r="r" b="b"/>
              <a:pathLst>
                <a:path w="1" h="8" fill="norm" stroke="1"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27" name="Google Shape;6927;p63" hidden="0"/>
            <p:cNvSpPr/>
            <p:nvPr isPhoto="0" userDrawn="0"/>
          </p:nvSpPr>
          <p:spPr bwMode="auto">
            <a:xfrm>
              <a:off x="2334055" y="1786462"/>
              <a:ext cx="14" cy="109"/>
            </a:xfrm>
            <a:custGeom>
              <a:avLst/>
              <a:gdLst/>
              <a:ahLst/>
              <a:cxnLst/>
              <a:rect l="l" t="t" r="r" b="b"/>
              <a:pathLst>
                <a:path w="1" h="8" fill="norm" stroke="1"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28" name="Google Shape;6928;p63" hidden="0"/>
            <p:cNvSpPr/>
            <p:nvPr isPhoto="0" userDrawn="0"/>
          </p:nvSpPr>
          <p:spPr bwMode="auto">
            <a:xfrm>
              <a:off x="2333674" y="1784181"/>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29" name="Google Shape;6929;p63" hidden="0"/>
            <p:cNvSpPr/>
            <p:nvPr isPhoto="0" userDrawn="0"/>
          </p:nvSpPr>
          <p:spPr bwMode="auto">
            <a:xfrm>
              <a:off x="2369709" y="1751568"/>
              <a:ext cx="2580" cy="1249"/>
            </a:xfrm>
            <a:custGeom>
              <a:avLst/>
              <a:gdLst/>
              <a:ahLst/>
              <a:cxnLst/>
              <a:rect l="l" t="t" r="r" b="b"/>
              <a:pathLst>
                <a:path w="190" h="92" fill="norm" stroke="1"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30" name="Google Shape;6930;p63" hidden="0"/>
            <p:cNvSpPr/>
            <p:nvPr isPhoto="0" userDrawn="0"/>
          </p:nvSpPr>
          <p:spPr bwMode="auto">
            <a:xfrm>
              <a:off x="2348135" y="1797392"/>
              <a:ext cx="2620" cy="1724"/>
            </a:xfrm>
            <a:custGeom>
              <a:avLst/>
              <a:gdLst/>
              <a:ahLst/>
              <a:cxnLst/>
              <a:rect l="l" t="t" r="r" b="b"/>
              <a:pathLst>
                <a:path w="193" h="127" fill="norm" stroke="1"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31" name="Google Shape;6931;p63" hidden="0"/>
            <p:cNvSpPr/>
            <p:nvPr isPhoto="0" userDrawn="0"/>
          </p:nvSpPr>
          <p:spPr bwMode="auto">
            <a:xfrm>
              <a:off x="2337666" y="1793631"/>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32" name="Google Shape;6932;p63" hidden="0"/>
            <p:cNvSpPr/>
            <p:nvPr isPhoto="0" userDrawn="0"/>
          </p:nvSpPr>
          <p:spPr bwMode="auto">
            <a:xfrm>
              <a:off x="2338045" y="1793590"/>
              <a:ext cx="679" cy="14"/>
            </a:xfrm>
            <a:custGeom>
              <a:avLst/>
              <a:gdLst/>
              <a:ahLst/>
              <a:cxnLst/>
              <a:rect l="l" t="t" r="r" b="b"/>
              <a:pathLst>
                <a:path w="50" h="1" fill="norm" stroke="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33" name="Google Shape;6933;p63" hidden="0"/>
            <p:cNvSpPr/>
            <p:nvPr isPhoto="0" userDrawn="0"/>
          </p:nvSpPr>
          <p:spPr bwMode="auto">
            <a:xfrm>
              <a:off x="2342663" y="1794255"/>
              <a:ext cx="353" cy="204"/>
            </a:xfrm>
            <a:custGeom>
              <a:avLst/>
              <a:gdLst/>
              <a:ahLst/>
              <a:cxnLst/>
              <a:rect l="l" t="t" r="r" b="b"/>
              <a:pathLst>
                <a:path w="26" h="15" fill="norm" stroke="1"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34" name="Google Shape;6934;p63" hidden="0"/>
            <p:cNvSpPr/>
            <p:nvPr isPhoto="0" userDrawn="0"/>
          </p:nvSpPr>
          <p:spPr bwMode="auto">
            <a:xfrm>
              <a:off x="2344088" y="1795016"/>
              <a:ext cx="4060" cy="2390"/>
            </a:xfrm>
            <a:custGeom>
              <a:avLst/>
              <a:gdLst/>
              <a:ahLst/>
              <a:cxnLst/>
              <a:rect l="l" t="t" r="r" b="b"/>
              <a:pathLst>
                <a:path w="299" h="176" fill="norm" stroke="1"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35" name="Google Shape;6935;p63" hidden="0"/>
            <p:cNvSpPr/>
            <p:nvPr isPhoto="0" userDrawn="0"/>
          </p:nvSpPr>
          <p:spPr bwMode="auto">
            <a:xfrm>
              <a:off x="2343192" y="1794540"/>
              <a:ext cx="109" cy="54"/>
            </a:xfrm>
            <a:custGeom>
              <a:avLst/>
              <a:gdLst/>
              <a:ahLst/>
              <a:cxnLst/>
              <a:rect l="l" t="t" r="r" b="b"/>
              <a:pathLst>
                <a:path w="8" h="4" fill="norm" stroke="1"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36" name="Google Shape;6936;p63" hidden="0"/>
            <p:cNvSpPr/>
            <p:nvPr isPhoto="0" userDrawn="0"/>
          </p:nvSpPr>
          <p:spPr bwMode="auto">
            <a:xfrm>
              <a:off x="2338712" y="1793590"/>
              <a:ext cx="2009" cy="109"/>
            </a:xfrm>
            <a:custGeom>
              <a:avLst/>
              <a:gdLst/>
              <a:ahLst/>
              <a:cxnLst/>
              <a:rect l="l" t="t" r="r" b="b"/>
              <a:pathLst>
                <a:path w="148" h="8" fill="norm" stroke="1"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37" name="Google Shape;6937;p63" hidden="0"/>
            <p:cNvSpPr/>
            <p:nvPr isPhoto="0" userDrawn="0"/>
          </p:nvSpPr>
          <p:spPr bwMode="auto">
            <a:xfrm>
              <a:off x="2382309" y="181835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38" name="Google Shape;6938;p63" hidden="0"/>
            <p:cNvSpPr/>
            <p:nvPr isPhoto="0" userDrawn="0"/>
          </p:nvSpPr>
          <p:spPr bwMode="auto">
            <a:xfrm>
              <a:off x="2386776" y="1818776"/>
              <a:ext cx="3435" cy="394"/>
            </a:xfrm>
            <a:custGeom>
              <a:avLst/>
              <a:gdLst/>
              <a:ahLst/>
              <a:cxnLst/>
              <a:rect l="l" t="t" r="r" b="b"/>
              <a:pathLst>
                <a:path w="253" h="29" fill="norm" stroke="1"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39" name="Google Shape;6939;p63" hidden="0"/>
            <p:cNvSpPr/>
            <p:nvPr isPhoto="0" userDrawn="0"/>
          </p:nvSpPr>
          <p:spPr bwMode="auto">
            <a:xfrm>
              <a:off x="2392098" y="1811662"/>
              <a:ext cx="11663" cy="11554"/>
            </a:xfrm>
            <a:custGeom>
              <a:avLst/>
              <a:gdLst/>
              <a:ahLst/>
              <a:cxnLst/>
              <a:rect l="l" t="t" r="r" b="b"/>
              <a:pathLst>
                <a:path w="859" h="851" fill="norm" stroke="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40" name="Google Shape;6940;p63" hidden="0"/>
            <p:cNvSpPr/>
            <p:nvPr isPhoto="0" userDrawn="0"/>
          </p:nvSpPr>
          <p:spPr bwMode="auto">
            <a:xfrm>
              <a:off x="2392003" y="1819401"/>
              <a:ext cx="3435" cy="434"/>
            </a:xfrm>
            <a:custGeom>
              <a:avLst/>
              <a:gdLst/>
              <a:ahLst/>
              <a:cxnLst/>
              <a:rect l="l" t="t" r="r" b="b"/>
              <a:pathLst>
                <a:path w="253" h="32" fill="norm" stroke="1"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41" name="Google Shape;6941;p63" hidden="0"/>
            <p:cNvSpPr/>
            <p:nvPr isPhoto="0" userDrawn="0"/>
          </p:nvSpPr>
          <p:spPr bwMode="auto">
            <a:xfrm>
              <a:off x="2399471" y="1823053"/>
              <a:ext cx="4236" cy="204"/>
            </a:xfrm>
            <a:custGeom>
              <a:avLst/>
              <a:gdLst/>
              <a:ahLst/>
              <a:cxnLst/>
              <a:rect l="l" t="t" r="r" b="b"/>
              <a:pathLst>
                <a:path w="312" h="15" fill="norm" stroke="1"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42" name="Google Shape;6942;p63" hidden="0"/>
            <p:cNvSpPr/>
            <p:nvPr isPhoto="0" userDrawn="0"/>
          </p:nvSpPr>
          <p:spPr bwMode="auto">
            <a:xfrm>
              <a:off x="2397991" y="1811743"/>
              <a:ext cx="204" cy="14"/>
            </a:xfrm>
            <a:custGeom>
              <a:avLst/>
              <a:gdLst/>
              <a:ahLst/>
              <a:cxnLst/>
              <a:rect l="l" t="t" r="r" b="b"/>
              <a:pathLst>
                <a:path w="15" h="1" fill="norm" stroke="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43" name="Google Shape;6943;p63" hidden="0"/>
            <p:cNvSpPr/>
            <p:nvPr isPhoto="0" userDrawn="0"/>
          </p:nvSpPr>
          <p:spPr bwMode="auto">
            <a:xfrm>
              <a:off x="2393185" y="1816685"/>
              <a:ext cx="14" cy="68"/>
            </a:xfrm>
            <a:custGeom>
              <a:avLst/>
              <a:gdLst/>
              <a:ahLst/>
              <a:cxnLst/>
              <a:rect l="l" t="t" r="r" b="b"/>
              <a:pathLst>
                <a:path w="1" h="5" fill="norm" stroke="1"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44" name="Google Shape;6944;p63" hidden="0"/>
            <p:cNvSpPr/>
            <p:nvPr isPhoto="0" userDrawn="0"/>
          </p:nvSpPr>
          <p:spPr bwMode="auto">
            <a:xfrm>
              <a:off x="2399702" y="1812598"/>
              <a:ext cx="204" cy="204"/>
            </a:xfrm>
            <a:custGeom>
              <a:avLst/>
              <a:gdLst/>
              <a:ahLst/>
              <a:cxnLst/>
              <a:rect l="l" t="t" r="r" b="b"/>
              <a:pathLst>
                <a:path w="15" h="15" fill="norm" stroke="1"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45" name="Google Shape;6945;p63" hidden="0"/>
            <p:cNvSpPr/>
            <p:nvPr isPhoto="0" userDrawn="0"/>
          </p:nvSpPr>
          <p:spPr bwMode="auto">
            <a:xfrm>
              <a:off x="2399227" y="1812273"/>
              <a:ext cx="204" cy="149"/>
            </a:xfrm>
            <a:custGeom>
              <a:avLst/>
              <a:gdLst/>
              <a:ahLst/>
              <a:cxnLst/>
              <a:rect l="l" t="t" r="r" b="b"/>
              <a:pathLst>
                <a:path w="15" h="11" fill="norm" stroke="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46" name="Google Shape;6946;p63" hidden="0"/>
            <p:cNvSpPr/>
            <p:nvPr isPhoto="0" userDrawn="0"/>
          </p:nvSpPr>
          <p:spPr bwMode="auto">
            <a:xfrm>
              <a:off x="2398426" y="1811838"/>
              <a:ext cx="149" cy="68"/>
            </a:xfrm>
            <a:custGeom>
              <a:avLst/>
              <a:gdLst/>
              <a:ahLst/>
              <a:cxnLst/>
              <a:rect l="l" t="t" r="r" b="b"/>
              <a:pathLst>
                <a:path w="11" h="5" fill="norm" stroke="1"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47" name="Google Shape;6947;p63" hidden="0"/>
            <p:cNvSpPr/>
            <p:nvPr isPhoto="0" userDrawn="0"/>
          </p:nvSpPr>
          <p:spPr bwMode="auto">
            <a:xfrm>
              <a:off x="2397367" y="1811743"/>
              <a:ext cx="394" cy="14"/>
            </a:xfrm>
            <a:custGeom>
              <a:avLst/>
              <a:gdLst/>
              <a:ahLst/>
              <a:cxnLst/>
              <a:rect l="l" t="t" r="r" b="b"/>
              <a:pathLst>
                <a:path w="29" h="1" fill="norm" stroke="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48" name="Google Shape;6948;p63" hidden="0"/>
            <p:cNvSpPr/>
            <p:nvPr isPhoto="0" userDrawn="0"/>
          </p:nvSpPr>
          <p:spPr bwMode="auto">
            <a:xfrm>
              <a:off x="2393755" y="1815409"/>
              <a:ext cx="68" cy="109"/>
            </a:xfrm>
            <a:custGeom>
              <a:avLst/>
              <a:gdLst/>
              <a:ahLst/>
              <a:cxnLst/>
              <a:rect l="l" t="t" r="r" b="b"/>
              <a:pathLst>
                <a:path w="5" h="8" fill="norm" stroke="1"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49" name="Google Shape;6949;p63" hidden="0"/>
            <p:cNvSpPr/>
            <p:nvPr isPhoto="0" userDrawn="0"/>
          </p:nvSpPr>
          <p:spPr bwMode="auto">
            <a:xfrm>
              <a:off x="2400747" y="1813549"/>
              <a:ext cx="204" cy="163"/>
            </a:xfrm>
            <a:custGeom>
              <a:avLst/>
              <a:gdLst/>
              <a:ahLst/>
              <a:cxnLst/>
              <a:rect l="l" t="t" r="r" b="b"/>
              <a:pathLst>
                <a:path w="15" h="12" fill="norm" stroke="1"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50" name="Google Shape;6950;p63" hidden="0"/>
            <p:cNvSpPr/>
            <p:nvPr isPhoto="0" userDrawn="0"/>
          </p:nvSpPr>
          <p:spPr bwMode="auto">
            <a:xfrm>
              <a:off x="2393375" y="1816169"/>
              <a:ext cx="68" cy="109"/>
            </a:xfrm>
            <a:custGeom>
              <a:avLst/>
              <a:gdLst/>
              <a:ahLst/>
              <a:cxnLst/>
              <a:rect l="l" t="t" r="r" b="b"/>
              <a:pathLst>
                <a:path w="5" h="8" fill="norm" stroke="1"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51" name="Google Shape;6951;p63" hidden="0"/>
            <p:cNvSpPr/>
            <p:nvPr isPhoto="0" userDrawn="0"/>
          </p:nvSpPr>
          <p:spPr bwMode="auto">
            <a:xfrm>
              <a:off x="2400177" y="1813033"/>
              <a:ext cx="299" cy="244"/>
            </a:xfrm>
            <a:custGeom>
              <a:avLst/>
              <a:gdLst/>
              <a:ahLst/>
              <a:cxnLst/>
              <a:rect l="l" t="t" r="r" b="b"/>
              <a:pathLst>
                <a:path w="22" h="18" fill="norm" stroke="1"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52" name="Google Shape;6952;p63" hidden="0"/>
            <p:cNvSpPr/>
            <p:nvPr isPhoto="0" userDrawn="0"/>
          </p:nvSpPr>
          <p:spPr bwMode="auto">
            <a:xfrm>
              <a:off x="2393565" y="1815735"/>
              <a:ext cx="68" cy="109"/>
            </a:xfrm>
            <a:custGeom>
              <a:avLst/>
              <a:gdLst/>
              <a:ahLst/>
              <a:cxnLst/>
              <a:rect l="l" t="t" r="r" b="b"/>
              <a:pathLst>
                <a:path w="5" h="8" fill="norm" stroke="1"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53" name="Google Shape;6953;p63" hidden="0"/>
            <p:cNvSpPr/>
            <p:nvPr isPhoto="0" userDrawn="0"/>
          </p:nvSpPr>
          <p:spPr bwMode="auto">
            <a:xfrm>
              <a:off x="2398806" y="1812028"/>
              <a:ext cx="204" cy="109"/>
            </a:xfrm>
            <a:custGeom>
              <a:avLst/>
              <a:gdLst/>
              <a:ahLst/>
              <a:cxnLst/>
              <a:rect l="l" t="t" r="r" b="b"/>
              <a:pathLst>
                <a:path w="15" h="8" fill="norm" stroke="1"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54" name="Google Shape;6954;p63" hidden="0"/>
            <p:cNvSpPr/>
            <p:nvPr isPhoto="0" userDrawn="0"/>
          </p:nvSpPr>
          <p:spPr bwMode="auto">
            <a:xfrm>
              <a:off x="2394420" y="1814268"/>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55" name="Google Shape;6955;p63" hidden="0"/>
            <p:cNvSpPr/>
            <p:nvPr isPhoto="0" userDrawn="0"/>
          </p:nvSpPr>
          <p:spPr bwMode="auto">
            <a:xfrm>
              <a:off x="2394040" y="1814839"/>
              <a:ext cx="68" cy="109"/>
            </a:xfrm>
            <a:custGeom>
              <a:avLst/>
              <a:gdLst/>
              <a:ahLst/>
              <a:cxnLst/>
              <a:rect l="l" t="t" r="r" b="b"/>
              <a:pathLst>
                <a:path w="5" h="8" fill="norm" stroke="1"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56" name="Google Shape;6956;p63" hidden="0"/>
            <p:cNvSpPr/>
            <p:nvPr isPhoto="0" userDrawn="0"/>
          </p:nvSpPr>
          <p:spPr bwMode="auto">
            <a:xfrm>
              <a:off x="2394135" y="1814649"/>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57" name="Google Shape;6957;p63" hidden="0"/>
            <p:cNvSpPr/>
            <p:nvPr isPhoto="0" userDrawn="0"/>
          </p:nvSpPr>
          <p:spPr bwMode="auto">
            <a:xfrm>
              <a:off x="2394230" y="1814499"/>
              <a:ext cx="14" cy="68"/>
            </a:xfrm>
            <a:custGeom>
              <a:avLst/>
              <a:gdLst/>
              <a:ahLst/>
              <a:cxnLst/>
              <a:rect l="l" t="t" r="r" b="b"/>
              <a:pathLst>
                <a:path w="1" h="5" fill="norm" stroke="1"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58" name="Google Shape;6958;p63" hidden="0"/>
            <p:cNvSpPr/>
            <p:nvPr isPhoto="0" userDrawn="0"/>
          </p:nvSpPr>
          <p:spPr bwMode="auto">
            <a:xfrm>
              <a:off x="2394380" y="1814309"/>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59" name="Google Shape;6959;p63" hidden="0"/>
            <p:cNvSpPr/>
            <p:nvPr isPhoto="0" userDrawn="0"/>
          </p:nvSpPr>
          <p:spPr bwMode="auto">
            <a:xfrm>
              <a:off x="2394325" y="1814404"/>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60" name="Google Shape;6960;p63" hidden="0"/>
            <p:cNvSpPr/>
            <p:nvPr isPhoto="0" userDrawn="0"/>
          </p:nvSpPr>
          <p:spPr bwMode="auto">
            <a:xfrm>
              <a:off x="2393904" y="1815070"/>
              <a:ext cx="54" cy="109"/>
            </a:xfrm>
            <a:custGeom>
              <a:avLst/>
              <a:gdLst/>
              <a:ahLst/>
              <a:cxnLst/>
              <a:rect l="l" t="t" r="r" b="b"/>
              <a:pathLst>
                <a:path w="4" h="8" fill="norm" stroke="1"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61" name="Google Shape;6961;p63" hidden="0"/>
            <p:cNvSpPr/>
            <p:nvPr isPhoto="0" userDrawn="0"/>
          </p:nvSpPr>
          <p:spPr bwMode="auto">
            <a:xfrm>
              <a:off x="2013313" y="1624754"/>
              <a:ext cx="94975" cy="80080"/>
            </a:xfrm>
            <a:custGeom>
              <a:avLst/>
              <a:gdLst/>
              <a:ahLst/>
              <a:cxnLst/>
              <a:rect l="l" t="t" r="r" b="b"/>
              <a:pathLst>
                <a:path w="6995" h="5898" fill="norm" stroke="1"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62" name="Google Shape;6962;p63" hidden="0"/>
            <p:cNvSpPr/>
            <p:nvPr isPhoto="0" userDrawn="0"/>
          </p:nvSpPr>
          <p:spPr bwMode="auto">
            <a:xfrm>
              <a:off x="2113407" y="1701277"/>
              <a:ext cx="5580" cy="11812"/>
            </a:xfrm>
            <a:custGeom>
              <a:avLst/>
              <a:gdLst/>
              <a:ahLst/>
              <a:cxnLst/>
              <a:rect l="l" t="t" r="r" b="b"/>
              <a:pathLst>
                <a:path w="411" h="870" fill="norm" stroke="1"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63" name="Google Shape;6963;p63" hidden="0"/>
            <p:cNvSpPr/>
            <p:nvPr isPhoto="0" userDrawn="0"/>
          </p:nvSpPr>
          <p:spPr bwMode="auto">
            <a:xfrm>
              <a:off x="2091696" y="1640056"/>
              <a:ext cx="4616" cy="543"/>
            </a:xfrm>
            <a:custGeom>
              <a:avLst/>
              <a:gdLst/>
              <a:ahLst/>
              <a:cxnLst/>
              <a:rect l="l" t="t" r="r" b="b"/>
              <a:pathLst>
                <a:path w="340" h="40" fill="norm" stroke="1"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64" name="Google Shape;6964;p63" hidden="0"/>
            <p:cNvSpPr/>
            <p:nvPr isPhoto="0" userDrawn="0"/>
          </p:nvSpPr>
          <p:spPr bwMode="auto">
            <a:xfrm>
              <a:off x="2083563" y="1634394"/>
              <a:ext cx="149" cy="109"/>
            </a:xfrm>
            <a:custGeom>
              <a:avLst/>
              <a:gdLst/>
              <a:ahLst/>
              <a:cxnLst/>
              <a:rect l="l" t="t" r="r" b="b"/>
              <a:pathLst>
                <a:path w="11" h="8" fill="norm" stroke="1"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65" name="Google Shape;6965;p63" hidden="0"/>
            <p:cNvSpPr/>
            <p:nvPr isPhoto="0" userDrawn="0"/>
          </p:nvSpPr>
          <p:spPr bwMode="auto">
            <a:xfrm>
              <a:off x="2066972" y="1624699"/>
              <a:ext cx="68" cy="68"/>
            </a:xfrm>
            <a:custGeom>
              <a:avLst/>
              <a:gdLst/>
              <a:ahLst/>
              <a:cxnLst/>
              <a:rect l="l" t="t" r="r" b="b"/>
              <a:pathLst>
                <a:path w="5" h="5" fill="norm" stroke="1"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66" name="Google Shape;6966;p63" hidden="0"/>
            <p:cNvSpPr/>
            <p:nvPr isPhoto="0" userDrawn="0"/>
          </p:nvSpPr>
          <p:spPr bwMode="auto">
            <a:xfrm>
              <a:off x="2087840" y="1638630"/>
              <a:ext cx="244" cy="299"/>
            </a:xfrm>
            <a:custGeom>
              <a:avLst/>
              <a:gdLst/>
              <a:ahLst/>
              <a:cxnLst/>
              <a:rect l="l" t="t" r="r" b="b"/>
              <a:pathLst>
                <a:path w="18" h="22" fill="norm" stroke="1"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67" name="Google Shape;6967;p63" hidden="0"/>
            <p:cNvSpPr/>
            <p:nvPr isPhoto="0" userDrawn="0"/>
          </p:nvSpPr>
          <p:spPr bwMode="auto">
            <a:xfrm>
              <a:off x="2089741" y="1640151"/>
              <a:ext cx="353" cy="109"/>
            </a:xfrm>
            <a:custGeom>
              <a:avLst/>
              <a:gdLst/>
              <a:ahLst/>
              <a:cxnLst/>
              <a:rect l="l" t="t" r="r" b="b"/>
              <a:pathLst>
                <a:path w="26" h="8" fill="norm" stroke="1"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68" name="Google Shape;6968;p63" hidden="0"/>
            <p:cNvSpPr/>
            <p:nvPr isPhoto="0" userDrawn="0"/>
          </p:nvSpPr>
          <p:spPr bwMode="auto">
            <a:xfrm>
              <a:off x="2089361" y="1640015"/>
              <a:ext cx="299" cy="149"/>
            </a:xfrm>
            <a:custGeom>
              <a:avLst/>
              <a:gdLst/>
              <a:ahLst/>
              <a:cxnLst/>
              <a:rect l="l" t="t" r="r" b="b"/>
              <a:pathLst>
                <a:path w="22" h="11" fill="norm" stroke="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69" name="Google Shape;6969;p63" hidden="0"/>
            <p:cNvSpPr/>
            <p:nvPr isPhoto="0" userDrawn="0"/>
          </p:nvSpPr>
          <p:spPr bwMode="auto">
            <a:xfrm>
              <a:off x="2079992" y="1635819"/>
              <a:ext cx="1629" cy="299"/>
            </a:xfrm>
            <a:custGeom>
              <a:avLst/>
              <a:gdLst/>
              <a:ahLst/>
              <a:cxnLst/>
              <a:rect l="l" t="t" r="r" b="b"/>
              <a:pathLst>
                <a:path w="120" h="22" fill="norm" stroke="1"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70" name="Google Shape;6970;p63" hidden="0"/>
            <p:cNvSpPr/>
            <p:nvPr isPhoto="0" userDrawn="0"/>
          </p:nvSpPr>
          <p:spPr bwMode="auto">
            <a:xfrm>
              <a:off x="2088411" y="1639295"/>
              <a:ext cx="204" cy="204"/>
            </a:xfrm>
            <a:custGeom>
              <a:avLst/>
              <a:gdLst/>
              <a:ahLst/>
              <a:cxnLst/>
              <a:rect l="l" t="t" r="r" b="b"/>
              <a:pathLst>
                <a:path w="15" h="15" fill="norm" stroke="1"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71" name="Google Shape;6971;p63" hidden="0"/>
            <p:cNvSpPr/>
            <p:nvPr isPhoto="0" userDrawn="0"/>
          </p:nvSpPr>
          <p:spPr bwMode="auto">
            <a:xfrm>
              <a:off x="2088981" y="1639825"/>
              <a:ext cx="299" cy="149"/>
            </a:xfrm>
            <a:custGeom>
              <a:avLst/>
              <a:gdLst/>
              <a:ahLst/>
              <a:cxnLst/>
              <a:rect l="l" t="t" r="r" b="b"/>
              <a:pathLst>
                <a:path w="22" h="11" fill="norm" stroke="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72" name="Google Shape;6972;p63" hidden="0"/>
            <p:cNvSpPr/>
            <p:nvPr isPhoto="0" userDrawn="0"/>
          </p:nvSpPr>
          <p:spPr bwMode="auto">
            <a:xfrm>
              <a:off x="2090121" y="1640110"/>
              <a:ext cx="1589" cy="109"/>
            </a:xfrm>
            <a:custGeom>
              <a:avLst/>
              <a:gdLst/>
              <a:ahLst/>
              <a:cxnLst/>
              <a:rect l="l" t="t" r="r" b="b"/>
              <a:pathLst>
                <a:path w="117" h="8" fill="norm" stroke="1"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73" name="Google Shape;6973;p63" hidden="0"/>
            <p:cNvSpPr/>
            <p:nvPr isPhoto="0" userDrawn="0"/>
          </p:nvSpPr>
          <p:spPr bwMode="auto">
            <a:xfrm>
              <a:off x="2088125" y="1638969"/>
              <a:ext cx="204" cy="244"/>
            </a:xfrm>
            <a:custGeom>
              <a:avLst/>
              <a:gdLst/>
              <a:ahLst/>
              <a:cxnLst/>
              <a:rect l="l" t="t" r="r" b="b"/>
              <a:pathLst>
                <a:path w="15" h="18" fill="norm" stroke="1"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74" name="Google Shape;6974;p63" hidden="0"/>
            <p:cNvSpPr/>
            <p:nvPr isPhoto="0" userDrawn="0"/>
          </p:nvSpPr>
          <p:spPr bwMode="auto">
            <a:xfrm>
              <a:off x="2088696" y="1639580"/>
              <a:ext cx="258" cy="204"/>
            </a:xfrm>
            <a:custGeom>
              <a:avLst/>
              <a:gdLst/>
              <a:ahLst/>
              <a:cxnLst/>
              <a:rect l="l" t="t" r="r" b="b"/>
              <a:pathLst>
                <a:path w="19" h="15" fill="norm" stroke="1"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75" name="Google Shape;6975;p63" hidden="0"/>
            <p:cNvSpPr/>
            <p:nvPr isPhoto="0" userDrawn="0"/>
          </p:nvSpPr>
          <p:spPr bwMode="auto">
            <a:xfrm>
              <a:off x="2091221" y="1640056"/>
              <a:ext cx="1100" cy="68"/>
            </a:xfrm>
            <a:custGeom>
              <a:avLst/>
              <a:gdLst/>
              <a:ahLst/>
              <a:cxnLst/>
              <a:rect l="l" t="t" r="r" b="b"/>
              <a:pathLst>
                <a:path w="81" h="5" fill="norm" stroke="1"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76" name="Google Shape;6976;p63" hidden="0"/>
            <p:cNvSpPr/>
            <p:nvPr isPhoto="0" userDrawn="0"/>
          </p:nvSpPr>
          <p:spPr bwMode="auto">
            <a:xfrm>
              <a:off x="2093923" y="1670524"/>
              <a:ext cx="109" cy="258"/>
            </a:xfrm>
            <a:custGeom>
              <a:avLst/>
              <a:gdLst/>
              <a:ahLst/>
              <a:cxnLst/>
              <a:rect l="l" t="t" r="r" b="b"/>
              <a:pathLst>
                <a:path w="8" h="19" fill="norm" stroke="1"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77" name="Google Shape;6977;p63" hidden="0"/>
            <p:cNvSpPr/>
            <p:nvPr isPhoto="0" userDrawn="0"/>
          </p:nvSpPr>
          <p:spPr bwMode="auto">
            <a:xfrm>
              <a:off x="2103767" y="1657068"/>
              <a:ext cx="204" cy="448"/>
            </a:xfrm>
            <a:custGeom>
              <a:avLst/>
              <a:gdLst/>
              <a:ahLst/>
              <a:cxnLst/>
              <a:rect l="l" t="t" r="r" b="b"/>
              <a:pathLst>
                <a:path w="15" h="33" fill="norm" stroke="1"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78" name="Google Shape;6978;p63" hidden="0"/>
            <p:cNvSpPr/>
            <p:nvPr isPhoto="0" userDrawn="0"/>
          </p:nvSpPr>
          <p:spPr bwMode="auto">
            <a:xfrm>
              <a:off x="2101676" y="1658019"/>
              <a:ext cx="244" cy="163"/>
            </a:xfrm>
            <a:custGeom>
              <a:avLst/>
              <a:gdLst/>
              <a:ahLst/>
              <a:cxnLst/>
              <a:rect l="l" t="t" r="r" b="b"/>
              <a:pathLst>
                <a:path w="18" h="12" fill="norm" stroke="1"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79" name="Google Shape;6979;p63" hidden="0"/>
            <p:cNvSpPr/>
            <p:nvPr isPhoto="0" userDrawn="0"/>
          </p:nvSpPr>
          <p:spPr bwMode="auto">
            <a:xfrm>
              <a:off x="2099585" y="1672289"/>
              <a:ext cx="502" cy="1385"/>
            </a:xfrm>
            <a:custGeom>
              <a:avLst/>
              <a:gdLst/>
              <a:ahLst/>
              <a:cxnLst/>
              <a:rect l="l" t="t" r="r" b="b"/>
              <a:pathLst>
                <a:path w="37" h="102" fill="norm" stroke="1"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80" name="Google Shape;6980;p63" hidden="0"/>
            <p:cNvSpPr/>
            <p:nvPr isPhoto="0" userDrawn="0"/>
          </p:nvSpPr>
          <p:spPr bwMode="auto">
            <a:xfrm>
              <a:off x="2101296" y="1658209"/>
              <a:ext cx="244" cy="163"/>
            </a:xfrm>
            <a:custGeom>
              <a:avLst/>
              <a:gdLst/>
              <a:ahLst/>
              <a:cxnLst/>
              <a:rect l="l" t="t" r="r" b="b"/>
              <a:pathLst>
                <a:path w="18" h="12" fill="norm" stroke="1"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81" name="Google Shape;6981;p63" hidden="0"/>
            <p:cNvSpPr/>
            <p:nvPr isPhoto="0" userDrawn="0"/>
          </p:nvSpPr>
          <p:spPr bwMode="auto">
            <a:xfrm>
              <a:off x="2100630" y="1658684"/>
              <a:ext cx="244" cy="204"/>
            </a:xfrm>
            <a:custGeom>
              <a:avLst/>
              <a:gdLst/>
              <a:ahLst/>
              <a:cxnLst/>
              <a:rect l="l" t="t" r="r" b="b"/>
              <a:pathLst>
                <a:path w="18" h="15" fill="norm" stroke="1"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82" name="Google Shape;6982;p63" hidden="0"/>
            <p:cNvSpPr/>
            <p:nvPr isPhoto="0" userDrawn="0"/>
          </p:nvSpPr>
          <p:spPr bwMode="auto">
            <a:xfrm>
              <a:off x="2100956" y="1658453"/>
              <a:ext cx="258" cy="204"/>
            </a:xfrm>
            <a:custGeom>
              <a:avLst/>
              <a:gdLst/>
              <a:ahLst/>
              <a:cxnLst/>
              <a:rect l="l" t="t" r="r" b="b"/>
              <a:pathLst>
                <a:path w="19" h="15" fill="norm" stroke="1"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83" name="Google Shape;6983;p63" hidden="0"/>
            <p:cNvSpPr/>
            <p:nvPr isPhoto="0" userDrawn="0"/>
          </p:nvSpPr>
          <p:spPr bwMode="auto">
            <a:xfrm>
              <a:off x="2102056" y="1657829"/>
              <a:ext cx="204" cy="163"/>
            </a:xfrm>
            <a:custGeom>
              <a:avLst/>
              <a:gdLst/>
              <a:ahLst/>
              <a:cxnLst/>
              <a:rect l="l" t="t" r="r" b="b"/>
              <a:pathLst>
                <a:path w="15" h="12" fill="norm" stroke="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84" name="Google Shape;6984;p63" hidden="0"/>
            <p:cNvSpPr/>
            <p:nvPr isPhoto="0" userDrawn="0"/>
          </p:nvSpPr>
          <p:spPr bwMode="auto">
            <a:xfrm>
              <a:off x="2103142" y="1657543"/>
              <a:ext cx="258" cy="68"/>
            </a:xfrm>
            <a:custGeom>
              <a:avLst/>
              <a:gdLst/>
              <a:ahLst/>
              <a:cxnLst/>
              <a:rect l="l" t="t" r="r" b="b"/>
              <a:pathLst>
                <a:path w="19" h="5" fill="norm" stroke="1"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85" name="Google Shape;6985;p63" hidden="0"/>
            <p:cNvSpPr/>
            <p:nvPr isPhoto="0" userDrawn="0"/>
          </p:nvSpPr>
          <p:spPr bwMode="auto">
            <a:xfrm>
              <a:off x="2102816" y="1657638"/>
              <a:ext cx="204" cy="68"/>
            </a:xfrm>
            <a:custGeom>
              <a:avLst/>
              <a:gdLst/>
              <a:ahLst/>
              <a:cxnLst/>
              <a:rect l="l" t="t" r="r" b="b"/>
              <a:pathLst>
                <a:path w="15" h="5" fill="norm" stroke="1"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86" name="Google Shape;6986;p63" hidden="0"/>
            <p:cNvSpPr/>
            <p:nvPr isPhoto="0" userDrawn="0"/>
          </p:nvSpPr>
          <p:spPr bwMode="auto">
            <a:xfrm>
              <a:off x="2102436" y="1657733"/>
              <a:ext cx="204" cy="68"/>
            </a:xfrm>
            <a:custGeom>
              <a:avLst/>
              <a:gdLst/>
              <a:ahLst/>
              <a:cxnLst/>
              <a:rect l="l" t="t" r="r" b="b"/>
              <a:pathLst>
                <a:path w="15" h="5" fill="norm" stroke="1"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87" name="Google Shape;6987;p63" hidden="0"/>
            <p:cNvSpPr/>
            <p:nvPr isPhoto="0" userDrawn="0"/>
          </p:nvSpPr>
          <p:spPr bwMode="auto">
            <a:xfrm>
              <a:off x="2100345" y="1659023"/>
              <a:ext cx="204" cy="204"/>
            </a:xfrm>
            <a:custGeom>
              <a:avLst/>
              <a:gdLst/>
              <a:ahLst/>
              <a:cxnLst/>
              <a:rect l="l" t="t" r="r" b="b"/>
              <a:pathLst>
                <a:path w="15" h="15" fill="norm" stroke="1"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88" name="Google Shape;6988;p63" hidden="0"/>
            <p:cNvSpPr/>
            <p:nvPr isPhoto="0" userDrawn="0"/>
          </p:nvSpPr>
          <p:spPr bwMode="auto">
            <a:xfrm>
              <a:off x="2099395" y="1660300"/>
              <a:ext cx="149" cy="299"/>
            </a:xfrm>
            <a:custGeom>
              <a:avLst/>
              <a:gdLst/>
              <a:ahLst/>
              <a:cxnLst/>
              <a:rect l="l" t="t" r="r" b="b"/>
              <a:pathLst>
                <a:path w="11" h="22" fill="norm" stroke="1"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89" name="Google Shape;6989;p63" hidden="0"/>
            <p:cNvSpPr/>
            <p:nvPr isPhoto="0" userDrawn="0"/>
          </p:nvSpPr>
          <p:spPr bwMode="auto">
            <a:xfrm>
              <a:off x="2099585" y="1659919"/>
              <a:ext cx="149" cy="258"/>
            </a:xfrm>
            <a:custGeom>
              <a:avLst/>
              <a:gdLst/>
              <a:ahLst/>
              <a:cxnLst/>
              <a:rect l="l" t="t" r="r" b="b"/>
              <a:pathLst>
                <a:path w="11" h="19" fill="norm" stroke="1"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90" name="Google Shape;6990;p63" hidden="0"/>
            <p:cNvSpPr/>
            <p:nvPr isPhoto="0" userDrawn="0"/>
          </p:nvSpPr>
          <p:spPr bwMode="auto">
            <a:xfrm>
              <a:off x="2099245" y="1660639"/>
              <a:ext cx="163" cy="299"/>
            </a:xfrm>
            <a:custGeom>
              <a:avLst/>
              <a:gdLst/>
              <a:ahLst/>
              <a:cxnLst/>
              <a:rect l="l" t="t" r="r" b="b"/>
              <a:pathLst>
                <a:path w="12" h="22" fill="norm" stroke="1"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91" name="Google Shape;6991;p63" hidden="0"/>
            <p:cNvSpPr/>
            <p:nvPr isPhoto="0" userDrawn="0"/>
          </p:nvSpPr>
          <p:spPr bwMode="auto">
            <a:xfrm>
              <a:off x="2099150" y="1661019"/>
              <a:ext cx="109" cy="339"/>
            </a:xfrm>
            <a:custGeom>
              <a:avLst/>
              <a:gdLst/>
              <a:ahLst/>
              <a:cxnLst/>
              <a:rect l="l" t="t" r="r" b="b"/>
              <a:pathLst>
                <a:path w="8" h="25" fill="norm" stroke="1"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92" name="Google Shape;6992;p63" hidden="0"/>
            <p:cNvSpPr/>
            <p:nvPr isPhoto="0" userDrawn="0"/>
          </p:nvSpPr>
          <p:spPr bwMode="auto">
            <a:xfrm>
              <a:off x="2094018" y="1670958"/>
              <a:ext cx="543" cy="584"/>
            </a:xfrm>
            <a:custGeom>
              <a:avLst/>
              <a:gdLst/>
              <a:ahLst/>
              <a:cxnLst/>
              <a:rect l="l" t="t" r="r" b="b"/>
              <a:pathLst>
                <a:path w="40" h="43" fill="norm" stroke="1"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93" name="Google Shape;6993;p63" hidden="0"/>
            <p:cNvSpPr/>
            <p:nvPr isPhoto="0" userDrawn="0"/>
          </p:nvSpPr>
          <p:spPr bwMode="auto">
            <a:xfrm>
              <a:off x="2100060" y="1659308"/>
              <a:ext cx="204" cy="244"/>
            </a:xfrm>
            <a:custGeom>
              <a:avLst/>
              <a:gdLst/>
              <a:ahLst/>
              <a:cxnLst/>
              <a:rect l="l" t="t" r="r" b="b"/>
              <a:pathLst>
                <a:path w="15" h="18" fill="norm" stroke="1"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94" name="Google Shape;6994;p63" hidden="0"/>
            <p:cNvSpPr/>
            <p:nvPr isPhoto="0" userDrawn="0"/>
          </p:nvSpPr>
          <p:spPr bwMode="auto">
            <a:xfrm>
              <a:off x="2099816" y="1659594"/>
              <a:ext cx="163" cy="299"/>
            </a:xfrm>
            <a:custGeom>
              <a:avLst/>
              <a:gdLst/>
              <a:ahLst/>
              <a:cxnLst/>
              <a:rect l="l" t="t" r="r" b="b"/>
              <a:pathLst>
                <a:path w="12" h="22" fill="norm" stroke="1"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95" name="Google Shape;6995;p63" hidden="0"/>
            <p:cNvSpPr/>
            <p:nvPr isPhoto="0" userDrawn="0"/>
          </p:nvSpPr>
          <p:spPr bwMode="auto">
            <a:xfrm>
              <a:off x="2096299" y="1640626"/>
              <a:ext cx="1113" cy="489"/>
            </a:xfrm>
            <a:custGeom>
              <a:avLst/>
              <a:gdLst/>
              <a:ahLst/>
              <a:cxnLst/>
              <a:rect l="l" t="t" r="r" b="b"/>
              <a:pathLst>
                <a:path w="82" h="36" fill="norm" stroke="1"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96" name="Google Shape;6996;p63" hidden="0"/>
            <p:cNvSpPr/>
            <p:nvPr isPhoto="0" userDrawn="0"/>
          </p:nvSpPr>
          <p:spPr bwMode="auto">
            <a:xfrm>
              <a:off x="2103957" y="1654937"/>
              <a:ext cx="299" cy="2145"/>
            </a:xfrm>
            <a:custGeom>
              <a:avLst/>
              <a:gdLst/>
              <a:ahLst/>
              <a:cxnLst/>
              <a:rect l="l" t="t" r="r" b="b"/>
              <a:pathLst>
                <a:path w="22" h="158" fill="norm" stroke="1"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97" name="Google Shape;6997;p63" hidden="0"/>
            <p:cNvSpPr/>
            <p:nvPr isPhoto="0" userDrawn="0"/>
          </p:nvSpPr>
          <p:spPr bwMode="auto">
            <a:xfrm>
              <a:off x="2105138" y="1644577"/>
              <a:ext cx="1969" cy="625"/>
            </a:xfrm>
            <a:custGeom>
              <a:avLst/>
              <a:gdLst/>
              <a:ahLst/>
              <a:cxnLst/>
              <a:rect l="l" t="t" r="r" b="b"/>
              <a:pathLst>
                <a:path w="145" h="46" fill="norm" stroke="1"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98" name="Google Shape;6998;p63" hidden="0"/>
            <p:cNvSpPr/>
            <p:nvPr isPhoto="0" userDrawn="0"/>
          </p:nvSpPr>
          <p:spPr bwMode="auto">
            <a:xfrm>
              <a:off x="2095824" y="1640490"/>
              <a:ext cx="1018" cy="299"/>
            </a:xfrm>
            <a:custGeom>
              <a:avLst/>
              <a:gdLst/>
              <a:ahLst/>
              <a:cxnLst/>
              <a:rect l="l" t="t" r="r" b="b"/>
              <a:pathLst>
                <a:path w="75" h="22" fill="norm" stroke="1"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99" name="Google Shape;6999;p63" hidden="0"/>
            <p:cNvSpPr/>
            <p:nvPr isPhoto="0" userDrawn="0"/>
          </p:nvSpPr>
          <p:spPr bwMode="auto">
            <a:xfrm>
              <a:off x="2103862" y="1656837"/>
              <a:ext cx="149" cy="530"/>
            </a:xfrm>
            <a:custGeom>
              <a:avLst/>
              <a:gdLst/>
              <a:ahLst/>
              <a:cxnLst/>
              <a:rect l="l" t="t" r="r" b="b"/>
              <a:pathLst>
                <a:path w="11" h="39" fill="norm" stroke="1"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00" name="Google Shape;7000;p63" hidden="0"/>
            <p:cNvSpPr/>
            <p:nvPr isPhoto="0" userDrawn="0"/>
          </p:nvSpPr>
          <p:spPr bwMode="auto">
            <a:xfrm>
              <a:off x="1375130" y="1936371"/>
              <a:ext cx="14704" cy="7522"/>
            </a:xfrm>
            <a:custGeom>
              <a:avLst/>
              <a:gdLst/>
              <a:ahLst/>
              <a:cxnLst/>
              <a:rect l="l" t="t" r="r" b="b"/>
              <a:pathLst>
                <a:path w="1083" h="554" fill="norm" stroke="1"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01" name="Google Shape;7001;p63" hidden="0"/>
            <p:cNvSpPr/>
            <p:nvPr isPhoto="0" userDrawn="0"/>
          </p:nvSpPr>
          <p:spPr bwMode="auto">
            <a:xfrm>
              <a:off x="1380643" y="1923581"/>
              <a:ext cx="42986" cy="21887"/>
            </a:xfrm>
            <a:custGeom>
              <a:avLst/>
              <a:gdLst/>
              <a:ahLst/>
              <a:cxnLst/>
              <a:rect l="l" t="t" r="r" b="b"/>
              <a:pathLst>
                <a:path w="3166" h="1612" fill="norm" stroke="1"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02" name="Google Shape;7002;p63" hidden="0"/>
            <p:cNvSpPr/>
            <p:nvPr isPhoto="0" userDrawn="0"/>
          </p:nvSpPr>
          <p:spPr bwMode="auto">
            <a:xfrm>
              <a:off x="1391722" y="1940553"/>
              <a:ext cx="68" cy="109"/>
            </a:xfrm>
            <a:custGeom>
              <a:avLst/>
              <a:gdLst/>
              <a:ahLst/>
              <a:cxnLst/>
              <a:rect l="l" t="t" r="r" b="b"/>
              <a:pathLst>
                <a:path w="5" h="8" fill="norm" stroke="1"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03" name="Google Shape;7003;p63" hidden="0"/>
            <p:cNvSpPr/>
            <p:nvPr isPhoto="0" userDrawn="0"/>
          </p:nvSpPr>
          <p:spPr bwMode="auto">
            <a:xfrm>
              <a:off x="1391722" y="1941503"/>
              <a:ext cx="14" cy="163"/>
            </a:xfrm>
            <a:custGeom>
              <a:avLst/>
              <a:gdLst/>
              <a:ahLst/>
              <a:cxnLst/>
              <a:rect l="l" t="t" r="r" b="b"/>
              <a:pathLst>
                <a:path w="1" h="12" fill="norm" stroke="1"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04" name="Google Shape;7004;p63" hidden="0"/>
            <p:cNvSpPr/>
            <p:nvPr isPhoto="0" userDrawn="0"/>
          </p:nvSpPr>
          <p:spPr bwMode="auto">
            <a:xfrm>
              <a:off x="1391722" y="1940933"/>
              <a:ext cx="14" cy="163"/>
            </a:xfrm>
            <a:custGeom>
              <a:avLst/>
              <a:gdLst/>
              <a:ahLst/>
              <a:cxnLst/>
              <a:rect l="l" t="t" r="r" b="b"/>
              <a:pathLst>
                <a:path w="1" h="12" fill="norm" stroke="1"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05" name="Google Shape;7005;p63" hidden="0"/>
            <p:cNvSpPr/>
            <p:nvPr isPhoto="0" userDrawn="0"/>
          </p:nvSpPr>
          <p:spPr bwMode="auto">
            <a:xfrm>
              <a:off x="1391586" y="1938937"/>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06" name="Google Shape;7006;p63" hidden="0"/>
            <p:cNvSpPr/>
            <p:nvPr isPhoto="0" userDrawn="0"/>
          </p:nvSpPr>
          <p:spPr bwMode="auto">
            <a:xfrm>
              <a:off x="1381403" y="1935229"/>
              <a:ext cx="204" cy="163"/>
            </a:xfrm>
            <a:custGeom>
              <a:avLst/>
              <a:gdLst/>
              <a:ahLst/>
              <a:cxnLst/>
              <a:rect l="l" t="t" r="r" b="b"/>
              <a:pathLst>
                <a:path w="15" h="12" fill="norm" stroke="1"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07" name="Google Shape;7007;p63" hidden="0"/>
            <p:cNvSpPr/>
            <p:nvPr isPhoto="0" userDrawn="0"/>
          </p:nvSpPr>
          <p:spPr bwMode="auto">
            <a:xfrm>
              <a:off x="1391396" y="1938516"/>
              <a:ext cx="14" cy="54"/>
            </a:xfrm>
            <a:custGeom>
              <a:avLst/>
              <a:gdLst/>
              <a:ahLst/>
              <a:cxnLst/>
              <a:rect l="l" t="t" r="r" b="b"/>
              <a:pathLst>
                <a:path w="1" h="4" fill="norm" stroke="1"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08" name="Google Shape;7008;p63" hidden="0"/>
            <p:cNvSpPr/>
            <p:nvPr isPhoto="0" userDrawn="0"/>
          </p:nvSpPr>
          <p:spPr bwMode="auto">
            <a:xfrm>
              <a:off x="1382163" y="1935665"/>
              <a:ext cx="204" cy="109"/>
            </a:xfrm>
            <a:custGeom>
              <a:avLst/>
              <a:gdLst/>
              <a:ahLst/>
              <a:cxnLst/>
              <a:rect l="l" t="t" r="r" b="b"/>
              <a:pathLst>
                <a:path w="15" h="8" fill="norm" stroke="1"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09" name="Google Shape;7009;p63" hidden="0"/>
            <p:cNvSpPr/>
            <p:nvPr isPhoto="0" userDrawn="0"/>
          </p:nvSpPr>
          <p:spPr bwMode="auto">
            <a:xfrm>
              <a:off x="1391722" y="1940173"/>
              <a:ext cx="68" cy="163"/>
            </a:xfrm>
            <a:custGeom>
              <a:avLst/>
              <a:gdLst/>
              <a:ahLst/>
              <a:cxnLst/>
              <a:rect l="l" t="t" r="r" b="b"/>
              <a:pathLst>
                <a:path w="5" h="12" fill="norm" stroke="1"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10" name="Google Shape;7010;p63" hidden="0"/>
            <p:cNvSpPr/>
            <p:nvPr isPhoto="0" userDrawn="0"/>
          </p:nvSpPr>
          <p:spPr bwMode="auto">
            <a:xfrm>
              <a:off x="1391627" y="1941978"/>
              <a:ext cx="14" cy="204"/>
            </a:xfrm>
            <a:custGeom>
              <a:avLst/>
              <a:gdLst/>
              <a:ahLst/>
              <a:cxnLst/>
              <a:rect l="l" t="t" r="r" b="b"/>
              <a:pathLst>
                <a:path w="1" h="15" fill="norm" stroke="1"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11" name="Google Shape;7011;p63" hidden="0"/>
            <p:cNvSpPr/>
            <p:nvPr isPhoto="0" userDrawn="0"/>
          </p:nvSpPr>
          <p:spPr bwMode="auto">
            <a:xfrm>
              <a:off x="1391722" y="1939602"/>
              <a:ext cx="14" cy="109"/>
            </a:xfrm>
            <a:custGeom>
              <a:avLst/>
              <a:gdLst/>
              <a:ahLst/>
              <a:cxnLst/>
              <a:rect l="l" t="t" r="r" b="b"/>
              <a:pathLst>
                <a:path w="1" h="8" fill="norm" stroke="1"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12" name="Google Shape;7012;p63" hidden="0"/>
            <p:cNvSpPr/>
            <p:nvPr isPhoto="0" userDrawn="0"/>
          </p:nvSpPr>
          <p:spPr bwMode="auto">
            <a:xfrm>
              <a:off x="1391722" y="1939983"/>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13" name="Google Shape;7013;p63" hidden="0"/>
            <p:cNvSpPr/>
            <p:nvPr isPhoto="0" userDrawn="0"/>
          </p:nvSpPr>
          <p:spPr bwMode="auto">
            <a:xfrm>
              <a:off x="1391722" y="1939412"/>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14" name="Google Shape;7014;p63" hidden="0"/>
            <p:cNvSpPr/>
            <p:nvPr isPhoto="0" userDrawn="0"/>
          </p:nvSpPr>
          <p:spPr bwMode="auto">
            <a:xfrm>
              <a:off x="1391627" y="1939127"/>
              <a:ext cx="14" cy="68"/>
            </a:xfrm>
            <a:custGeom>
              <a:avLst/>
              <a:gdLst/>
              <a:ahLst/>
              <a:cxnLst/>
              <a:rect l="l" t="t" r="r" b="b"/>
              <a:pathLst>
                <a:path w="1" h="5" fill="norm" stroke="1"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15" name="Google Shape;7015;p63" hidden="0"/>
            <p:cNvSpPr/>
            <p:nvPr isPhoto="0" userDrawn="0"/>
          </p:nvSpPr>
          <p:spPr bwMode="auto">
            <a:xfrm>
              <a:off x="1391491" y="1938652"/>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16" name="Google Shape;7016;p63" hidden="0"/>
            <p:cNvSpPr/>
            <p:nvPr isPhoto="0" userDrawn="0"/>
          </p:nvSpPr>
          <p:spPr bwMode="auto">
            <a:xfrm>
              <a:off x="1391532" y="1938801"/>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17" name="Google Shape;7017;p63" hidden="0"/>
            <p:cNvSpPr/>
            <p:nvPr isPhoto="0" userDrawn="0"/>
          </p:nvSpPr>
          <p:spPr bwMode="auto">
            <a:xfrm>
              <a:off x="1174075" y="1791214"/>
              <a:ext cx="223703" cy="138382"/>
            </a:xfrm>
            <a:custGeom>
              <a:avLst/>
              <a:gdLst/>
              <a:ahLst/>
              <a:cxnLst/>
              <a:rect l="l" t="t" r="r" b="b"/>
              <a:pathLst>
                <a:path w="16476" h="10192" fill="norm" stroke="1"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18" name="Google Shape;7018;p63" hidden="0"/>
            <p:cNvSpPr/>
            <p:nvPr isPhoto="0" userDrawn="0"/>
          </p:nvSpPr>
          <p:spPr bwMode="auto">
            <a:xfrm>
              <a:off x="1356122" y="1909990"/>
              <a:ext cx="28160" cy="28771"/>
            </a:xfrm>
            <a:custGeom>
              <a:avLst/>
              <a:gdLst/>
              <a:ahLst/>
              <a:cxnLst/>
              <a:rect l="l" t="t" r="r" b="b"/>
              <a:pathLst>
                <a:path w="2074" h="2119" fill="norm" stroke="1"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19" name="Google Shape;7019;p63" hidden="0"/>
            <p:cNvSpPr/>
            <p:nvPr isPhoto="0" userDrawn="0"/>
          </p:nvSpPr>
          <p:spPr bwMode="auto">
            <a:xfrm>
              <a:off x="1378552" y="1934659"/>
              <a:ext cx="14" cy="14"/>
            </a:xfrm>
            <a:custGeom>
              <a:avLst/>
              <a:gdLst/>
              <a:ahLst/>
              <a:cxnLst/>
              <a:rect l="l" t="t" r="r" b="b"/>
              <a:pathLst>
                <a:path w="1" h="1" fill="norm" stroke="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20" name="Google Shape;7020;p63" hidden="0"/>
            <p:cNvSpPr/>
            <p:nvPr isPhoto="0" userDrawn="0"/>
          </p:nvSpPr>
          <p:spPr bwMode="auto">
            <a:xfrm>
              <a:off x="1374370" y="1937892"/>
              <a:ext cx="163" cy="163"/>
            </a:xfrm>
            <a:custGeom>
              <a:avLst/>
              <a:gdLst/>
              <a:ahLst/>
              <a:cxnLst/>
              <a:rect l="l" t="t" r="r" b="b"/>
              <a:pathLst>
                <a:path w="12" h="12" fill="norm" stroke="1"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21" name="Google Shape;7021;p63" hidden="0"/>
            <p:cNvSpPr/>
            <p:nvPr isPhoto="0" userDrawn="0"/>
          </p:nvSpPr>
          <p:spPr bwMode="auto">
            <a:xfrm>
              <a:off x="1373759" y="1938462"/>
              <a:ext cx="149" cy="163"/>
            </a:xfrm>
            <a:custGeom>
              <a:avLst/>
              <a:gdLst/>
              <a:ahLst/>
              <a:cxnLst/>
              <a:rect l="l" t="t" r="r" b="b"/>
              <a:pathLst>
                <a:path w="11" h="12" fill="norm" stroke="1"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22" name="Google Shape;7022;p63" hidden="0"/>
            <p:cNvSpPr/>
            <p:nvPr isPhoto="0" userDrawn="0"/>
          </p:nvSpPr>
          <p:spPr bwMode="auto">
            <a:xfrm>
              <a:off x="1377601" y="1935190"/>
              <a:ext cx="109" cy="54"/>
            </a:xfrm>
            <a:custGeom>
              <a:avLst/>
              <a:gdLst/>
              <a:ahLst/>
              <a:cxnLst/>
              <a:rect l="l" t="t" r="r" b="b"/>
              <a:pathLst>
                <a:path w="8" h="4" fill="norm" stroke="1"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23" name="Google Shape;7023;p63" hidden="0"/>
            <p:cNvSpPr/>
            <p:nvPr isPhoto="0" userDrawn="0"/>
          </p:nvSpPr>
          <p:spPr bwMode="auto">
            <a:xfrm>
              <a:off x="1378362" y="1934714"/>
              <a:ext cx="68" cy="14"/>
            </a:xfrm>
            <a:custGeom>
              <a:avLst/>
              <a:gdLst/>
              <a:ahLst/>
              <a:cxnLst/>
              <a:rect l="l" t="t" r="r" b="b"/>
              <a:pathLst>
                <a:path w="5"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24" name="Google Shape;7024;p63" hidden="0"/>
            <p:cNvSpPr/>
            <p:nvPr isPhoto="0" userDrawn="0"/>
          </p:nvSpPr>
          <p:spPr bwMode="auto">
            <a:xfrm>
              <a:off x="1377370" y="1935380"/>
              <a:ext cx="109" cy="54"/>
            </a:xfrm>
            <a:custGeom>
              <a:avLst/>
              <a:gdLst/>
              <a:ahLst/>
              <a:cxnLst/>
              <a:rect l="l" t="t" r="r" b="b"/>
              <a:pathLst>
                <a:path w="8" h="4" fill="norm" stroke="1"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25" name="Google Shape;7025;p63" hidden="0"/>
            <p:cNvSpPr/>
            <p:nvPr isPhoto="0" userDrawn="0"/>
          </p:nvSpPr>
          <p:spPr bwMode="auto">
            <a:xfrm>
              <a:off x="1377031" y="1935570"/>
              <a:ext cx="163" cy="109"/>
            </a:xfrm>
            <a:custGeom>
              <a:avLst/>
              <a:gdLst/>
              <a:ahLst/>
              <a:cxnLst/>
              <a:rect l="l" t="t" r="r" b="b"/>
              <a:pathLst>
                <a:path w="12" h="8" fill="norm" stroke="1"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26" name="Google Shape;7026;p63" hidden="0"/>
            <p:cNvSpPr/>
            <p:nvPr isPhoto="0" userDrawn="0"/>
          </p:nvSpPr>
          <p:spPr bwMode="auto">
            <a:xfrm>
              <a:off x="1376705" y="1935855"/>
              <a:ext cx="149" cy="109"/>
            </a:xfrm>
            <a:custGeom>
              <a:avLst/>
              <a:gdLst/>
              <a:ahLst/>
              <a:cxnLst/>
              <a:rect l="l" t="t" r="r" b="b"/>
              <a:pathLst>
                <a:path w="11" h="8" fill="norm" stroke="1"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27" name="Google Shape;7027;p63" hidden="0"/>
            <p:cNvSpPr/>
            <p:nvPr isPhoto="0" userDrawn="0"/>
          </p:nvSpPr>
          <p:spPr bwMode="auto">
            <a:xfrm>
              <a:off x="1375470" y="1936900"/>
              <a:ext cx="149" cy="149"/>
            </a:xfrm>
            <a:custGeom>
              <a:avLst/>
              <a:gdLst/>
              <a:ahLst/>
              <a:cxnLst/>
              <a:rect l="l" t="t" r="r" b="b"/>
              <a:pathLst>
                <a:path w="11" h="11" fill="norm" stroke="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28" name="Google Shape;7028;p63" hidden="0"/>
            <p:cNvSpPr/>
            <p:nvPr isPhoto="0" userDrawn="0"/>
          </p:nvSpPr>
          <p:spPr bwMode="auto">
            <a:xfrm>
              <a:off x="1377846" y="1935039"/>
              <a:ext cx="109" cy="68"/>
            </a:xfrm>
            <a:custGeom>
              <a:avLst/>
              <a:gdLst/>
              <a:ahLst/>
              <a:cxnLst/>
              <a:rect l="l" t="t" r="r" b="b"/>
              <a:pathLst>
                <a:path w="8" h="5" fill="norm" stroke="1"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29" name="Google Shape;7029;p63" hidden="0"/>
            <p:cNvSpPr/>
            <p:nvPr isPhoto="0" userDrawn="0"/>
          </p:nvSpPr>
          <p:spPr bwMode="auto">
            <a:xfrm>
              <a:off x="1378076" y="1934905"/>
              <a:ext cx="68" cy="54"/>
            </a:xfrm>
            <a:custGeom>
              <a:avLst/>
              <a:gdLst/>
              <a:ahLst/>
              <a:cxnLst/>
              <a:rect l="l" t="t" r="r" b="b"/>
              <a:pathLst>
                <a:path w="5" h="4" fill="norm" stroke="1"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30" name="Google Shape;7030;p63" hidden="0"/>
            <p:cNvSpPr/>
            <p:nvPr isPhoto="0" userDrawn="0"/>
          </p:nvSpPr>
          <p:spPr bwMode="auto">
            <a:xfrm>
              <a:off x="1374899" y="1937376"/>
              <a:ext cx="204" cy="149"/>
            </a:xfrm>
            <a:custGeom>
              <a:avLst/>
              <a:gdLst/>
              <a:ahLst/>
              <a:cxnLst/>
              <a:rect l="l" t="t" r="r" b="b"/>
              <a:pathLst>
                <a:path w="15" h="11" fill="norm" stroke="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31" name="Google Shape;7031;p63" hidden="0"/>
            <p:cNvSpPr/>
            <p:nvPr isPhoto="0" userDrawn="0"/>
          </p:nvSpPr>
          <p:spPr bwMode="auto">
            <a:xfrm>
              <a:off x="1375890" y="1936520"/>
              <a:ext cx="204" cy="109"/>
            </a:xfrm>
            <a:custGeom>
              <a:avLst/>
              <a:gdLst/>
              <a:ahLst/>
              <a:cxnLst/>
              <a:rect l="l" t="t" r="r" b="b"/>
              <a:pathLst>
                <a:path w="15" h="8" fill="norm" stroke="1"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32" name="Google Shape;7032;p63" hidden="0"/>
            <p:cNvSpPr/>
            <p:nvPr isPhoto="0" userDrawn="0"/>
          </p:nvSpPr>
          <p:spPr bwMode="auto">
            <a:xfrm>
              <a:off x="1376325" y="1936140"/>
              <a:ext cx="149" cy="149"/>
            </a:xfrm>
            <a:custGeom>
              <a:avLst/>
              <a:gdLst/>
              <a:ahLst/>
              <a:cxnLst/>
              <a:rect l="l" t="t" r="r" b="b"/>
              <a:pathLst>
                <a:path w="11" h="11" fill="norm" stroke="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33" name="Google Shape;7033;p63" hidden="0"/>
            <p:cNvSpPr/>
            <p:nvPr isPhoto="0" userDrawn="0"/>
          </p:nvSpPr>
          <p:spPr bwMode="auto">
            <a:xfrm>
              <a:off x="1378226" y="1934810"/>
              <a:ext cx="54" cy="14"/>
            </a:xfrm>
            <a:custGeom>
              <a:avLst/>
              <a:gdLst/>
              <a:ahLst/>
              <a:cxnLst/>
              <a:rect l="l" t="t" r="r" b="b"/>
              <a:pathLst>
                <a:path w="4" h="1" fill="norm" stroke="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34" name="Google Shape;7034;p63" hidden="0"/>
            <p:cNvSpPr/>
            <p:nvPr isPhoto="0" userDrawn="0"/>
          </p:nvSpPr>
          <p:spPr bwMode="auto">
            <a:xfrm>
              <a:off x="1378647" y="1928917"/>
              <a:ext cx="3435" cy="5716"/>
            </a:xfrm>
            <a:custGeom>
              <a:avLst/>
              <a:gdLst/>
              <a:ahLst/>
              <a:cxnLst/>
              <a:rect l="l" t="t" r="r" b="b"/>
              <a:pathLst>
                <a:path w="253" h="421" fill="norm" stroke="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35" name="Google Shape;7035;p63" hidden="0"/>
            <p:cNvSpPr/>
            <p:nvPr isPhoto="0" userDrawn="0"/>
          </p:nvSpPr>
          <p:spPr bwMode="auto">
            <a:xfrm>
              <a:off x="1384078" y="1926866"/>
              <a:ext cx="204" cy="204"/>
            </a:xfrm>
            <a:custGeom>
              <a:avLst/>
              <a:gdLst/>
              <a:ahLst/>
              <a:cxnLst/>
              <a:rect l="l" t="t" r="r" b="b"/>
              <a:pathLst>
                <a:path w="15" h="15" fill="norm" stroke="1"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36" name="Google Shape;7036;p63" hidden="0"/>
            <p:cNvSpPr/>
            <p:nvPr isPhoto="0" userDrawn="0"/>
          </p:nvSpPr>
          <p:spPr bwMode="auto">
            <a:xfrm>
              <a:off x="1383127" y="1927151"/>
              <a:ext cx="869" cy="869"/>
            </a:xfrm>
            <a:custGeom>
              <a:avLst/>
              <a:gdLst/>
              <a:ahLst/>
              <a:cxnLst/>
              <a:rect l="l" t="t" r="r" b="b"/>
              <a:pathLst>
                <a:path w="64" h="64" fill="norm" stroke="1"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37" name="Google Shape;7037;p63" hidden="0"/>
            <p:cNvSpPr/>
            <p:nvPr isPhoto="0" userDrawn="0"/>
          </p:nvSpPr>
          <p:spPr bwMode="auto">
            <a:xfrm>
              <a:off x="1378647" y="1934524"/>
              <a:ext cx="204" cy="149"/>
            </a:xfrm>
            <a:custGeom>
              <a:avLst/>
              <a:gdLst/>
              <a:ahLst/>
              <a:cxnLst/>
              <a:rect l="l" t="t" r="r" b="b"/>
              <a:pathLst>
                <a:path w="15" h="11" fill="norm" stroke="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38" name="Google Shape;7038;p63" hidden="0"/>
            <p:cNvSpPr/>
            <p:nvPr isPhoto="0" userDrawn="0"/>
          </p:nvSpPr>
          <p:spPr bwMode="auto">
            <a:xfrm>
              <a:off x="1358212" y="1927342"/>
              <a:ext cx="394" cy="543"/>
            </a:xfrm>
            <a:custGeom>
              <a:avLst/>
              <a:gdLst/>
              <a:ahLst/>
              <a:cxnLst/>
              <a:rect l="l" t="t" r="r" b="b"/>
              <a:pathLst>
                <a:path w="29" h="40" fill="norm" stroke="1"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39" name="Google Shape;7039;p63" hidden="0"/>
            <p:cNvSpPr/>
            <p:nvPr isPhoto="0" userDrawn="0"/>
          </p:nvSpPr>
          <p:spPr bwMode="auto">
            <a:xfrm>
              <a:off x="1360874" y="1924206"/>
              <a:ext cx="109" cy="163"/>
            </a:xfrm>
            <a:custGeom>
              <a:avLst/>
              <a:gdLst/>
              <a:ahLst/>
              <a:cxnLst/>
              <a:rect l="l" t="t" r="r" b="b"/>
              <a:pathLst>
                <a:path w="8" h="12" fill="norm" stroke="1"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40" name="Google Shape;7040;p63" hidden="0"/>
            <p:cNvSpPr/>
            <p:nvPr isPhoto="0" userDrawn="0"/>
          </p:nvSpPr>
          <p:spPr bwMode="auto">
            <a:xfrm>
              <a:off x="1361064" y="1923975"/>
              <a:ext cx="109" cy="149"/>
            </a:xfrm>
            <a:custGeom>
              <a:avLst/>
              <a:gdLst/>
              <a:ahLst/>
              <a:cxnLst/>
              <a:rect l="l" t="t" r="r" b="b"/>
              <a:pathLst>
                <a:path w="8" h="11" fill="norm" stroke="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41" name="Google Shape;7041;p63" hidden="0"/>
            <p:cNvSpPr/>
            <p:nvPr isPhoto="0" userDrawn="0"/>
          </p:nvSpPr>
          <p:spPr bwMode="auto">
            <a:xfrm>
              <a:off x="1356122" y="1927912"/>
              <a:ext cx="2064" cy="2865"/>
            </a:xfrm>
            <a:custGeom>
              <a:avLst/>
              <a:gdLst/>
              <a:ahLst/>
              <a:cxnLst/>
              <a:rect l="l" t="t" r="r" b="b"/>
              <a:pathLst>
                <a:path w="152" h="211" fill="norm" stroke="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42" name="Google Shape;7042;p63" hidden="0"/>
            <p:cNvSpPr/>
            <p:nvPr isPhoto="0" userDrawn="0"/>
          </p:nvSpPr>
          <p:spPr bwMode="auto">
            <a:xfrm>
              <a:off x="1358646" y="1926825"/>
              <a:ext cx="339" cy="434"/>
            </a:xfrm>
            <a:custGeom>
              <a:avLst/>
              <a:gdLst/>
              <a:ahLst/>
              <a:cxnLst/>
              <a:rect l="l" t="t" r="r" b="b"/>
              <a:pathLst>
                <a:path w="25" h="32" fill="norm" stroke="1"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43" name="Google Shape;7043;p63" hidden="0"/>
            <p:cNvSpPr/>
            <p:nvPr isPhoto="0" userDrawn="0"/>
          </p:nvSpPr>
          <p:spPr bwMode="auto">
            <a:xfrm>
              <a:off x="1377465" y="1910085"/>
              <a:ext cx="1955" cy="14"/>
            </a:xfrm>
            <a:custGeom>
              <a:avLst/>
              <a:gdLst/>
              <a:ahLst/>
              <a:cxnLst/>
              <a:rect l="l" t="t" r="r" b="b"/>
              <a:pathLst>
                <a:path w="144" h="1" fill="norm" stroke="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44" name="Google Shape;7044;p63" hidden="0"/>
            <p:cNvSpPr/>
            <p:nvPr isPhoto="0" userDrawn="0"/>
          </p:nvSpPr>
          <p:spPr bwMode="auto">
            <a:xfrm>
              <a:off x="1359788" y="1925441"/>
              <a:ext cx="204" cy="299"/>
            </a:xfrm>
            <a:custGeom>
              <a:avLst/>
              <a:gdLst/>
              <a:ahLst/>
              <a:cxnLst/>
              <a:rect l="l" t="t" r="r" b="b"/>
              <a:pathLst>
                <a:path w="15" h="22" fill="norm" stroke="1"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45" name="Google Shape;7045;p63" hidden="0"/>
            <p:cNvSpPr/>
            <p:nvPr isPhoto="0" userDrawn="0"/>
          </p:nvSpPr>
          <p:spPr bwMode="auto">
            <a:xfrm>
              <a:off x="1359448" y="1925876"/>
              <a:ext cx="258" cy="339"/>
            </a:xfrm>
            <a:custGeom>
              <a:avLst/>
              <a:gdLst/>
              <a:ahLst/>
              <a:cxnLst/>
              <a:rect l="l" t="t" r="r" b="b"/>
              <a:pathLst>
                <a:path w="19" h="25" fill="norm" stroke="1"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46" name="Google Shape;7046;p63" hidden="0"/>
            <p:cNvSpPr/>
            <p:nvPr isPhoto="0" userDrawn="0"/>
          </p:nvSpPr>
          <p:spPr bwMode="auto">
            <a:xfrm>
              <a:off x="1360113" y="1925115"/>
              <a:ext cx="163" cy="204"/>
            </a:xfrm>
            <a:custGeom>
              <a:avLst/>
              <a:gdLst/>
              <a:ahLst/>
              <a:cxnLst/>
              <a:rect l="l" t="t" r="r" b="b"/>
              <a:pathLst>
                <a:path w="12" h="15" fill="norm" stroke="1"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47" name="Google Shape;7047;p63" hidden="0"/>
            <p:cNvSpPr/>
            <p:nvPr isPhoto="0" userDrawn="0"/>
          </p:nvSpPr>
          <p:spPr bwMode="auto">
            <a:xfrm>
              <a:off x="1361213" y="1923785"/>
              <a:ext cx="149" cy="149"/>
            </a:xfrm>
            <a:custGeom>
              <a:avLst/>
              <a:gdLst/>
              <a:ahLst/>
              <a:cxnLst/>
              <a:rect l="l" t="t" r="r" b="b"/>
              <a:pathLst>
                <a:path w="11" h="11" fill="norm" stroke="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48" name="Google Shape;7048;p63" hidden="0"/>
            <p:cNvSpPr/>
            <p:nvPr isPhoto="0" userDrawn="0"/>
          </p:nvSpPr>
          <p:spPr bwMode="auto">
            <a:xfrm>
              <a:off x="1360643" y="1924450"/>
              <a:ext cx="149" cy="204"/>
            </a:xfrm>
            <a:custGeom>
              <a:avLst/>
              <a:gdLst/>
              <a:ahLst/>
              <a:cxnLst/>
              <a:rect l="l" t="t" r="r" b="b"/>
              <a:pathLst>
                <a:path w="11" h="15" fill="norm" stroke="1"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49" name="Google Shape;7049;p63" hidden="0"/>
            <p:cNvSpPr/>
            <p:nvPr isPhoto="0" userDrawn="0"/>
          </p:nvSpPr>
          <p:spPr bwMode="auto">
            <a:xfrm>
              <a:off x="1360399" y="1924735"/>
              <a:ext cx="163" cy="244"/>
            </a:xfrm>
            <a:custGeom>
              <a:avLst/>
              <a:gdLst/>
              <a:ahLst/>
              <a:cxnLst/>
              <a:rect l="l" t="t" r="r" b="b"/>
              <a:pathLst>
                <a:path w="12" h="18" fill="norm" stroke="1"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50" name="Google Shape;7050;p63" hidden="0"/>
            <p:cNvSpPr/>
            <p:nvPr isPhoto="0" userDrawn="0"/>
          </p:nvSpPr>
          <p:spPr bwMode="auto">
            <a:xfrm>
              <a:off x="1359068" y="1926351"/>
              <a:ext cx="258" cy="339"/>
            </a:xfrm>
            <a:custGeom>
              <a:avLst/>
              <a:gdLst/>
              <a:ahLst/>
              <a:cxnLst/>
              <a:rect l="l" t="t" r="r" b="b"/>
              <a:pathLst>
                <a:path w="19" h="25" fill="norm" stroke="1"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51" name="Google Shape;7051;p63" hidden="0"/>
            <p:cNvSpPr/>
            <p:nvPr isPhoto="0" userDrawn="0"/>
          </p:nvSpPr>
          <p:spPr bwMode="auto">
            <a:xfrm>
              <a:off x="1380833" y="1905333"/>
              <a:ext cx="7386" cy="17841"/>
            </a:xfrm>
            <a:custGeom>
              <a:avLst/>
              <a:gdLst/>
              <a:ahLst/>
              <a:cxnLst/>
              <a:rect l="l" t="t" r="r" b="b"/>
              <a:pathLst>
                <a:path w="544" h="1314" fill="norm" stroke="1"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52" name="Google Shape;7052;p63" hidden="0"/>
            <p:cNvSpPr/>
            <p:nvPr isPhoto="0" userDrawn="0"/>
          </p:nvSpPr>
          <p:spPr bwMode="auto">
            <a:xfrm>
              <a:off x="1381973" y="1909664"/>
              <a:ext cx="109" cy="54"/>
            </a:xfrm>
            <a:custGeom>
              <a:avLst/>
              <a:gdLst/>
              <a:ahLst/>
              <a:cxnLst/>
              <a:rect l="l" t="t" r="r" b="b"/>
              <a:pathLst>
                <a:path w="8" h="4" fill="norm" stroke="1"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53" name="Google Shape;7053;p63" hidden="0"/>
            <p:cNvSpPr/>
            <p:nvPr isPhoto="0" userDrawn="0"/>
          </p:nvSpPr>
          <p:spPr bwMode="auto">
            <a:xfrm>
              <a:off x="1381837" y="1909800"/>
              <a:ext cx="109" cy="14"/>
            </a:xfrm>
            <a:custGeom>
              <a:avLst/>
              <a:gdLst/>
              <a:ahLst/>
              <a:cxnLst/>
              <a:rect l="l" t="t" r="r" b="b"/>
              <a:pathLst>
                <a:path w="8"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54" name="Google Shape;7054;p63" hidden="0"/>
            <p:cNvSpPr/>
            <p:nvPr isPhoto="0" userDrawn="0"/>
          </p:nvSpPr>
          <p:spPr bwMode="auto">
            <a:xfrm>
              <a:off x="1386970" y="1905618"/>
              <a:ext cx="68" cy="68"/>
            </a:xfrm>
            <a:custGeom>
              <a:avLst/>
              <a:gdLst/>
              <a:ahLst/>
              <a:cxnLst/>
              <a:rect l="l" t="t" r="r" b="b"/>
              <a:pathLst>
                <a:path w="5" h="5" fill="norm" stroke="1"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55" name="Google Shape;7055;p63" hidden="0"/>
            <p:cNvSpPr/>
            <p:nvPr isPhoto="0" userDrawn="0"/>
          </p:nvSpPr>
          <p:spPr bwMode="auto">
            <a:xfrm>
              <a:off x="1382122" y="1909515"/>
              <a:ext cx="109" cy="109"/>
            </a:xfrm>
            <a:custGeom>
              <a:avLst/>
              <a:gdLst/>
              <a:ahLst/>
              <a:cxnLst/>
              <a:rect l="l" t="t" r="r" b="b"/>
              <a:pathLst>
                <a:path w="8" h="8" fill="norm" stroke="1"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56" name="Google Shape;7056;p63" hidden="0"/>
            <p:cNvSpPr/>
            <p:nvPr isPhoto="0" userDrawn="0"/>
          </p:nvSpPr>
          <p:spPr bwMode="auto">
            <a:xfrm>
              <a:off x="1382543" y="1908374"/>
              <a:ext cx="584" cy="773"/>
            </a:xfrm>
            <a:custGeom>
              <a:avLst/>
              <a:gdLst/>
              <a:ahLst/>
              <a:cxnLst/>
              <a:rect l="l" t="t" r="r" b="b"/>
              <a:pathLst>
                <a:path w="43" h="57" fill="norm" stroke="1"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57" name="Google Shape;7057;p63" hidden="0"/>
            <p:cNvSpPr/>
            <p:nvPr isPhoto="0" userDrawn="0"/>
          </p:nvSpPr>
          <p:spPr bwMode="auto">
            <a:xfrm>
              <a:off x="1387214" y="1905767"/>
              <a:ext cx="244" cy="204"/>
            </a:xfrm>
            <a:custGeom>
              <a:avLst/>
              <a:gdLst/>
              <a:ahLst/>
              <a:cxnLst/>
              <a:rect l="l" t="t" r="r" b="b"/>
              <a:pathLst>
                <a:path w="18" h="15" fill="norm" stroke="1"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58" name="Google Shape;7058;p63" hidden="0"/>
            <p:cNvSpPr/>
            <p:nvPr isPhoto="0" userDrawn="0"/>
          </p:nvSpPr>
          <p:spPr bwMode="auto">
            <a:xfrm>
              <a:off x="1382407" y="1909189"/>
              <a:ext cx="109" cy="149"/>
            </a:xfrm>
            <a:custGeom>
              <a:avLst/>
              <a:gdLst/>
              <a:ahLst/>
              <a:cxnLst/>
              <a:rect l="l" t="t" r="r" b="b"/>
              <a:pathLst>
                <a:path w="8" h="11" fill="norm" stroke="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59" name="Google Shape;7059;p63" hidden="0"/>
            <p:cNvSpPr/>
            <p:nvPr isPhoto="0" userDrawn="0"/>
          </p:nvSpPr>
          <p:spPr bwMode="auto">
            <a:xfrm>
              <a:off x="1381593" y="1909949"/>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60" name="Google Shape;7060;p63" hidden="0"/>
            <p:cNvSpPr/>
            <p:nvPr isPhoto="0" userDrawn="0"/>
          </p:nvSpPr>
          <p:spPr bwMode="auto">
            <a:xfrm>
              <a:off x="1387499" y="1905957"/>
              <a:ext cx="720" cy="584"/>
            </a:xfrm>
            <a:custGeom>
              <a:avLst/>
              <a:gdLst/>
              <a:ahLst/>
              <a:cxnLst/>
              <a:rect l="l" t="t" r="r" b="b"/>
              <a:pathLst>
                <a:path w="53" h="43" fill="norm" stroke="1"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61" name="Google Shape;7061;p63" hidden="0"/>
            <p:cNvSpPr/>
            <p:nvPr isPhoto="0" userDrawn="0"/>
          </p:nvSpPr>
          <p:spPr bwMode="auto">
            <a:xfrm>
              <a:off x="1382258" y="1909379"/>
              <a:ext cx="109" cy="109"/>
            </a:xfrm>
            <a:custGeom>
              <a:avLst/>
              <a:gdLst/>
              <a:ahLst/>
              <a:cxnLst/>
              <a:rect l="l" t="t" r="r" b="b"/>
              <a:pathLst>
                <a:path w="8" h="8" fill="norm" stroke="1"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62" name="Google Shape;7062;p63" hidden="0"/>
            <p:cNvSpPr/>
            <p:nvPr isPhoto="0" userDrawn="0"/>
          </p:nvSpPr>
          <p:spPr bwMode="auto">
            <a:xfrm>
              <a:off x="1381688" y="1909854"/>
              <a:ext cx="109" cy="54"/>
            </a:xfrm>
            <a:custGeom>
              <a:avLst/>
              <a:gdLst/>
              <a:ahLst/>
              <a:cxnLst/>
              <a:rect l="l" t="t" r="r" b="b"/>
              <a:pathLst>
                <a:path w="8" h="4" fill="norm" stroke="1"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63" name="Google Shape;7063;p63" hidden="0"/>
            <p:cNvSpPr/>
            <p:nvPr isPhoto="0" userDrawn="0"/>
          </p:nvSpPr>
          <p:spPr bwMode="auto">
            <a:xfrm>
              <a:off x="1380833" y="1922875"/>
              <a:ext cx="2105" cy="299"/>
            </a:xfrm>
            <a:custGeom>
              <a:avLst/>
              <a:gdLst/>
              <a:ahLst/>
              <a:cxnLst/>
              <a:rect l="l" t="t" r="r" b="b"/>
              <a:pathLst>
                <a:path w="155" h="22" fill="norm" stroke="1"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64" name="Google Shape;7064;p63" hidden="0"/>
            <p:cNvSpPr/>
            <p:nvPr isPhoto="0" userDrawn="0"/>
          </p:nvSpPr>
          <p:spPr bwMode="auto">
            <a:xfrm>
              <a:off x="1490539" y="1892285"/>
              <a:ext cx="19416" cy="14772"/>
            </a:xfrm>
            <a:custGeom>
              <a:avLst/>
              <a:gdLst/>
              <a:ahLst/>
              <a:cxnLst/>
              <a:rect l="l" t="t" r="r" b="b"/>
              <a:pathLst>
                <a:path w="1430" h="1088" fill="norm" stroke="1"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65" name="Google Shape;7065;p63" hidden="0"/>
            <p:cNvSpPr/>
            <p:nvPr isPhoto="0" userDrawn="0"/>
          </p:nvSpPr>
          <p:spPr bwMode="auto">
            <a:xfrm>
              <a:off x="1510647" y="1894932"/>
              <a:ext cx="23353" cy="13252"/>
            </a:xfrm>
            <a:custGeom>
              <a:avLst/>
              <a:gdLst/>
              <a:ahLst/>
              <a:cxnLst/>
              <a:rect l="l" t="t" r="r" b="b"/>
              <a:pathLst>
                <a:path w="1720" h="976" fill="norm" stroke="1"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66" name="Google Shape;7066;p63" hidden="0"/>
            <p:cNvSpPr/>
            <p:nvPr isPhoto="0" userDrawn="0"/>
          </p:nvSpPr>
          <p:spPr bwMode="auto">
            <a:xfrm>
              <a:off x="1510797" y="1904382"/>
              <a:ext cx="14" cy="258"/>
            </a:xfrm>
            <a:custGeom>
              <a:avLst/>
              <a:gdLst/>
              <a:ahLst/>
              <a:cxnLst/>
              <a:rect l="l" t="t" r="r" b="b"/>
              <a:pathLst>
                <a:path w="1" h="19" fill="norm" stroke="1"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67" name="Google Shape;7067;p63" hidden="0"/>
            <p:cNvSpPr/>
            <p:nvPr isPhoto="0" userDrawn="0"/>
          </p:nvSpPr>
          <p:spPr bwMode="auto">
            <a:xfrm>
              <a:off x="1511598" y="1896453"/>
              <a:ext cx="14" cy="204"/>
            </a:xfrm>
            <a:custGeom>
              <a:avLst/>
              <a:gdLst/>
              <a:ahLst/>
              <a:cxnLst/>
              <a:rect l="l" t="t" r="r" b="b"/>
              <a:pathLst>
                <a:path w="1" h="15" fill="norm" stroke="1"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68" name="Google Shape;7068;p63" hidden="0"/>
            <p:cNvSpPr/>
            <p:nvPr isPhoto="0" userDrawn="0"/>
          </p:nvSpPr>
          <p:spPr bwMode="auto">
            <a:xfrm>
              <a:off x="1510647" y="1905998"/>
              <a:ext cx="14" cy="448"/>
            </a:xfrm>
            <a:custGeom>
              <a:avLst/>
              <a:gdLst/>
              <a:ahLst/>
              <a:cxnLst/>
              <a:rect l="l" t="t" r="r" b="b"/>
              <a:pathLst>
                <a:path w="1" h="33" fill="norm" stroke="1"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69" name="Google Shape;7069;p63" hidden="0"/>
            <p:cNvSpPr/>
            <p:nvPr isPhoto="0" userDrawn="0"/>
          </p:nvSpPr>
          <p:spPr bwMode="auto">
            <a:xfrm>
              <a:off x="1510552" y="1907709"/>
              <a:ext cx="14" cy="204"/>
            </a:xfrm>
            <a:custGeom>
              <a:avLst/>
              <a:gdLst/>
              <a:ahLst/>
              <a:cxnLst/>
              <a:rect l="l" t="t" r="r" b="b"/>
              <a:pathLst>
                <a:path w="1" h="15" fill="norm" stroke="1"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70" name="Google Shape;7070;p63" hidden="0"/>
            <p:cNvSpPr/>
            <p:nvPr isPhoto="0" userDrawn="0"/>
          </p:nvSpPr>
          <p:spPr bwMode="auto">
            <a:xfrm>
              <a:off x="1510932" y="1902821"/>
              <a:ext cx="14" cy="204"/>
            </a:xfrm>
            <a:custGeom>
              <a:avLst/>
              <a:gdLst/>
              <a:ahLst/>
              <a:cxnLst/>
              <a:rect l="l" t="t" r="r" b="b"/>
              <a:pathLst>
                <a:path w="1" h="15" fill="norm" stroke="1"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71" name="Google Shape;7071;p63" hidden="0"/>
            <p:cNvSpPr/>
            <p:nvPr isPhoto="0" userDrawn="0"/>
          </p:nvSpPr>
          <p:spPr bwMode="auto">
            <a:xfrm>
              <a:off x="1511082" y="1901056"/>
              <a:ext cx="54" cy="353"/>
            </a:xfrm>
            <a:custGeom>
              <a:avLst/>
              <a:gdLst/>
              <a:ahLst/>
              <a:cxnLst/>
              <a:rect l="l" t="t" r="r" b="b"/>
              <a:pathLst>
                <a:path w="4" h="26" fill="norm" stroke="1"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72" name="Google Shape;7072;p63" hidden="0"/>
            <p:cNvSpPr/>
            <p:nvPr isPhoto="0" userDrawn="0"/>
          </p:nvSpPr>
          <p:spPr bwMode="auto">
            <a:xfrm>
              <a:off x="1511462" y="1897824"/>
              <a:ext cx="14" cy="258"/>
            </a:xfrm>
            <a:custGeom>
              <a:avLst/>
              <a:gdLst/>
              <a:ahLst/>
              <a:cxnLst/>
              <a:rect l="l" t="t" r="r" b="b"/>
              <a:pathLst>
                <a:path w="1" h="19" fill="norm" stroke="1"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73" name="Google Shape;7073;p63" hidden="0"/>
            <p:cNvSpPr/>
            <p:nvPr isPhoto="0" userDrawn="0"/>
          </p:nvSpPr>
          <p:spPr bwMode="auto">
            <a:xfrm>
              <a:off x="1511272" y="1899399"/>
              <a:ext cx="54" cy="339"/>
            </a:xfrm>
            <a:custGeom>
              <a:avLst/>
              <a:gdLst/>
              <a:ahLst/>
              <a:cxnLst/>
              <a:rect l="l" t="t" r="r" b="b"/>
              <a:pathLst>
                <a:path w="4" h="25" fill="norm" stroke="1"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74" name="Google Shape;7074;p63" hidden="0"/>
            <p:cNvSpPr/>
            <p:nvPr isPhoto="0" userDrawn="0"/>
          </p:nvSpPr>
          <p:spPr bwMode="auto">
            <a:xfrm>
              <a:off x="1511788" y="1895068"/>
              <a:ext cx="14" cy="163"/>
            </a:xfrm>
            <a:custGeom>
              <a:avLst/>
              <a:gdLst/>
              <a:ahLst/>
              <a:cxnLst/>
              <a:rect l="l" t="t" r="r" b="b"/>
              <a:pathLst>
                <a:path w="1" h="12" fill="norm" stroke="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75" name="Google Shape;7075;p63" hidden="0"/>
            <p:cNvSpPr/>
            <p:nvPr isPhoto="0" userDrawn="0"/>
          </p:nvSpPr>
          <p:spPr bwMode="auto">
            <a:xfrm>
              <a:off x="1394193" y="1931619"/>
              <a:ext cx="29585" cy="30481"/>
            </a:xfrm>
            <a:custGeom>
              <a:avLst/>
              <a:gdLst/>
              <a:ahLst/>
              <a:cxnLst/>
              <a:rect l="l" t="t" r="r" b="b"/>
              <a:pathLst>
                <a:path w="2179" h="2245" fill="norm" stroke="1"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76" name="Google Shape;7076;p63" hidden="0"/>
            <p:cNvSpPr/>
            <p:nvPr isPhoto="0" userDrawn="0"/>
          </p:nvSpPr>
          <p:spPr bwMode="auto">
            <a:xfrm>
              <a:off x="1418863" y="1933615"/>
              <a:ext cx="204" cy="109"/>
            </a:xfrm>
            <a:custGeom>
              <a:avLst/>
              <a:gdLst/>
              <a:ahLst/>
              <a:cxnLst/>
              <a:rect l="l" t="t" r="r" b="b"/>
              <a:pathLst>
                <a:path w="15" h="8" fill="norm" stroke="1"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77" name="Google Shape;7077;p63" hidden="0"/>
            <p:cNvSpPr/>
            <p:nvPr isPhoto="0" userDrawn="0"/>
          </p:nvSpPr>
          <p:spPr bwMode="auto">
            <a:xfrm>
              <a:off x="1419488" y="1933194"/>
              <a:ext cx="244" cy="149"/>
            </a:xfrm>
            <a:custGeom>
              <a:avLst/>
              <a:gdLst/>
              <a:ahLst/>
              <a:cxnLst/>
              <a:rect l="l" t="t" r="r" b="b"/>
              <a:pathLst>
                <a:path w="18" h="11" fill="norm" stroke="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78" name="Google Shape;7078;p63" hidden="0"/>
            <p:cNvSpPr/>
            <p:nvPr isPhoto="0" userDrawn="0"/>
          </p:nvSpPr>
          <p:spPr bwMode="auto">
            <a:xfrm>
              <a:off x="1421429" y="1932189"/>
              <a:ext cx="353" cy="163"/>
            </a:xfrm>
            <a:custGeom>
              <a:avLst/>
              <a:gdLst/>
              <a:ahLst/>
              <a:cxnLst/>
              <a:rect l="l" t="t" r="r" b="b"/>
              <a:pathLst>
                <a:path w="26" h="12" fill="norm" stroke="1"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79" name="Google Shape;7079;p63" hidden="0"/>
            <p:cNvSpPr/>
            <p:nvPr isPhoto="0" userDrawn="0"/>
          </p:nvSpPr>
          <p:spPr bwMode="auto">
            <a:xfrm>
              <a:off x="1420058" y="1932814"/>
              <a:ext cx="394" cy="204"/>
            </a:xfrm>
            <a:custGeom>
              <a:avLst/>
              <a:gdLst/>
              <a:ahLst/>
              <a:cxnLst/>
              <a:rect l="l" t="t" r="r" b="b"/>
              <a:pathLst>
                <a:path w="29" h="15" fill="norm" stroke="1"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80" name="Google Shape;7080;p63" hidden="0"/>
            <p:cNvSpPr/>
            <p:nvPr isPhoto="0" userDrawn="0"/>
          </p:nvSpPr>
          <p:spPr bwMode="auto">
            <a:xfrm>
              <a:off x="1423575" y="1931619"/>
              <a:ext cx="204" cy="14"/>
            </a:xfrm>
            <a:custGeom>
              <a:avLst/>
              <a:gdLst/>
              <a:ahLst/>
              <a:cxnLst/>
              <a:rect l="l" t="t" r="r" b="b"/>
              <a:pathLst>
                <a:path w="15" h="1" fill="norm" stroke="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81" name="Google Shape;7081;p63" hidden="0"/>
            <p:cNvSpPr/>
            <p:nvPr isPhoto="0" userDrawn="0"/>
          </p:nvSpPr>
          <p:spPr bwMode="auto">
            <a:xfrm>
              <a:off x="1422190" y="1931958"/>
              <a:ext cx="299" cy="109"/>
            </a:xfrm>
            <a:custGeom>
              <a:avLst/>
              <a:gdLst/>
              <a:ahLst/>
              <a:cxnLst/>
              <a:rect l="l" t="t" r="r" b="b"/>
              <a:pathLst>
                <a:path w="22" h="8" fill="norm" stroke="1"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82" name="Google Shape;7082;p63" hidden="0"/>
            <p:cNvSpPr/>
            <p:nvPr isPhoto="0" userDrawn="0"/>
          </p:nvSpPr>
          <p:spPr bwMode="auto">
            <a:xfrm>
              <a:off x="1422814" y="1931768"/>
              <a:ext cx="394" cy="109"/>
            </a:xfrm>
            <a:custGeom>
              <a:avLst/>
              <a:gdLst/>
              <a:ahLst/>
              <a:cxnLst/>
              <a:rect l="l" t="t" r="r" b="b"/>
              <a:pathLst>
                <a:path w="29" h="8" fill="norm" stroke="1"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83" name="Google Shape;7083;p63" hidden="0"/>
            <p:cNvSpPr/>
            <p:nvPr isPhoto="0" userDrawn="0"/>
          </p:nvSpPr>
          <p:spPr bwMode="auto">
            <a:xfrm>
              <a:off x="1399189" y="1944259"/>
              <a:ext cx="14" cy="14"/>
            </a:xfrm>
            <a:custGeom>
              <a:avLst/>
              <a:gdLst/>
              <a:ahLst/>
              <a:cxnLst/>
              <a:rect l="l" t="t" r="r" b="b"/>
              <a:pathLst>
                <a:path w="1" h="1" fill="norm" stroke="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84" name="Google Shape;7084;p63" hidden="0"/>
            <p:cNvSpPr/>
            <p:nvPr isPhoto="0" userDrawn="0"/>
          </p:nvSpPr>
          <p:spPr bwMode="auto">
            <a:xfrm>
              <a:off x="1420669" y="1932433"/>
              <a:ext cx="489" cy="244"/>
            </a:xfrm>
            <a:custGeom>
              <a:avLst/>
              <a:gdLst/>
              <a:ahLst/>
              <a:cxnLst/>
              <a:rect l="l" t="t" r="r" b="b"/>
              <a:pathLst>
                <a:path w="36" h="18" fill="norm" stroke="1"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85" name="Google Shape;7085;p63" hidden="0"/>
            <p:cNvSpPr/>
            <p:nvPr isPhoto="0" userDrawn="0"/>
          </p:nvSpPr>
          <p:spPr bwMode="auto">
            <a:xfrm>
              <a:off x="1399135" y="1942793"/>
              <a:ext cx="204" cy="1195"/>
            </a:xfrm>
            <a:custGeom>
              <a:avLst/>
              <a:gdLst/>
              <a:ahLst/>
              <a:cxnLst/>
              <a:rect l="l" t="t" r="r" b="b"/>
              <a:pathLst>
                <a:path w="15" h="88" fill="norm" stroke="1"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86" name="Google Shape;7086;p63" hidden="0"/>
            <p:cNvSpPr/>
            <p:nvPr isPhoto="0" userDrawn="0"/>
          </p:nvSpPr>
          <p:spPr bwMode="auto">
            <a:xfrm>
              <a:off x="1494680" y="2006253"/>
              <a:ext cx="293288" cy="299506"/>
            </a:xfrm>
            <a:custGeom>
              <a:avLst/>
              <a:gdLst/>
              <a:ahLst/>
              <a:cxnLst/>
              <a:rect l="l" t="t" r="r" b="b"/>
              <a:pathLst>
                <a:path w="21601" h="22059" fill="norm" stroke="1"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87" name="Google Shape;7087;p63" hidden="0"/>
            <p:cNvSpPr/>
            <p:nvPr isPhoto="0" userDrawn="0"/>
          </p:nvSpPr>
          <p:spPr bwMode="auto">
            <a:xfrm>
              <a:off x="1610849" y="2278130"/>
              <a:ext cx="35193" cy="37406"/>
            </a:xfrm>
            <a:custGeom>
              <a:avLst/>
              <a:gdLst/>
              <a:ahLst/>
              <a:cxnLst/>
              <a:rect l="l" t="t" r="r" b="b"/>
              <a:pathLst>
                <a:path w="2592" h="2755" fill="norm" stroke="1"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88" name="Google Shape;7088;p63" hidden="0"/>
            <p:cNvSpPr/>
            <p:nvPr isPhoto="0" userDrawn="0"/>
          </p:nvSpPr>
          <p:spPr bwMode="auto">
            <a:xfrm>
              <a:off x="1645078" y="2303846"/>
              <a:ext cx="54" cy="299"/>
            </a:xfrm>
            <a:custGeom>
              <a:avLst/>
              <a:gdLst/>
              <a:ahLst/>
              <a:cxnLst/>
              <a:rect l="l" t="t" r="r" b="b"/>
              <a:pathLst>
                <a:path w="4" h="22" fill="norm" stroke="1"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89" name="Google Shape;7089;p63" hidden="0"/>
            <p:cNvSpPr/>
            <p:nvPr isPhoto="0" userDrawn="0"/>
          </p:nvSpPr>
          <p:spPr bwMode="auto">
            <a:xfrm>
              <a:off x="1644983" y="2300289"/>
              <a:ext cx="54" cy="244"/>
            </a:xfrm>
            <a:custGeom>
              <a:avLst/>
              <a:gdLst/>
              <a:ahLst/>
              <a:cxnLst/>
              <a:rect l="l" t="t" r="r" b="b"/>
              <a:pathLst>
                <a:path w="4" h="18" fill="norm" stroke="1"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90" name="Google Shape;7090;p63" hidden="0"/>
            <p:cNvSpPr/>
            <p:nvPr isPhoto="0" userDrawn="0"/>
          </p:nvSpPr>
          <p:spPr bwMode="auto">
            <a:xfrm>
              <a:off x="1645173" y="2304471"/>
              <a:ext cx="54" cy="299"/>
            </a:xfrm>
            <a:custGeom>
              <a:avLst/>
              <a:gdLst/>
              <a:ahLst/>
              <a:cxnLst/>
              <a:rect l="l" t="t" r="r" b="b"/>
              <a:pathLst>
                <a:path w="4" h="22" fill="norm" stroke="1"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91" name="Google Shape;7091;p63" hidden="0"/>
            <p:cNvSpPr/>
            <p:nvPr isPhoto="0" userDrawn="0"/>
          </p:nvSpPr>
          <p:spPr bwMode="auto">
            <a:xfrm>
              <a:off x="1645024" y="2303235"/>
              <a:ext cx="14" cy="299"/>
            </a:xfrm>
            <a:custGeom>
              <a:avLst/>
              <a:gdLst/>
              <a:ahLst/>
              <a:cxnLst/>
              <a:rect l="l" t="t" r="r" b="b"/>
              <a:pathLst>
                <a:path w="1" h="22" fill="norm" stroke="1"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92" name="Google Shape;7092;p63" hidden="0"/>
            <p:cNvSpPr/>
            <p:nvPr isPhoto="0" userDrawn="0"/>
          </p:nvSpPr>
          <p:spPr bwMode="auto">
            <a:xfrm>
              <a:off x="1645268" y="2305081"/>
              <a:ext cx="109" cy="299"/>
            </a:xfrm>
            <a:custGeom>
              <a:avLst/>
              <a:gdLst/>
              <a:ahLst/>
              <a:cxnLst/>
              <a:rect l="l" t="t" r="r" b="b"/>
              <a:pathLst>
                <a:path w="8" h="22" fill="norm" stroke="1"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93" name="Google Shape;7093;p63" hidden="0"/>
            <p:cNvSpPr/>
            <p:nvPr isPhoto="0" userDrawn="0"/>
          </p:nvSpPr>
          <p:spPr bwMode="auto">
            <a:xfrm>
              <a:off x="1644983" y="2301999"/>
              <a:ext cx="14" cy="299"/>
            </a:xfrm>
            <a:custGeom>
              <a:avLst/>
              <a:gdLst/>
              <a:ahLst/>
              <a:cxnLst/>
              <a:rect l="l" t="t" r="r" b="b"/>
              <a:pathLst>
                <a:path w="1" h="22" fill="norm" stroke="1"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94" name="Google Shape;7094;p63" hidden="0"/>
            <p:cNvSpPr/>
            <p:nvPr isPhoto="0" userDrawn="0"/>
          </p:nvSpPr>
          <p:spPr bwMode="auto">
            <a:xfrm>
              <a:off x="1644983" y="2302610"/>
              <a:ext cx="14" cy="299"/>
            </a:xfrm>
            <a:custGeom>
              <a:avLst/>
              <a:gdLst/>
              <a:ahLst/>
              <a:cxnLst/>
              <a:rect l="l" t="t" r="r" b="b"/>
              <a:pathLst>
                <a:path w="1" h="22" fill="norm" stroke="1"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95" name="Google Shape;7095;p63" hidden="0"/>
            <p:cNvSpPr/>
            <p:nvPr isPhoto="0" userDrawn="0"/>
          </p:nvSpPr>
          <p:spPr bwMode="auto">
            <a:xfrm>
              <a:off x="1644983" y="2300859"/>
              <a:ext cx="14" cy="244"/>
            </a:xfrm>
            <a:custGeom>
              <a:avLst/>
              <a:gdLst/>
              <a:ahLst/>
              <a:cxnLst/>
              <a:rect l="l" t="t" r="r" b="b"/>
              <a:pathLst>
                <a:path w="1" h="18" fill="norm" stroke="1"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96" name="Google Shape;7096;p63" hidden="0"/>
            <p:cNvSpPr/>
            <p:nvPr isPhoto="0" userDrawn="0"/>
          </p:nvSpPr>
          <p:spPr bwMode="auto">
            <a:xfrm>
              <a:off x="1645838" y="2306942"/>
              <a:ext cx="109" cy="299"/>
            </a:xfrm>
            <a:custGeom>
              <a:avLst/>
              <a:gdLst/>
              <a:ahLst/>
              <a:cxnLst/>
              <a:rect l="l" t="t" r="r" b="b"/>
              <a:pathLst>
                <a:path w="8" h="22" fill="norm" stroke="1"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97" name="Google Shape;7097;p63" hidden="0"/>
            <p:cNvSpPr/>
            <p:nvPr isPhoto="0" userDrawn="0"/>
          </p:nvSpPr>
          <p:spPr bwMode="auto">
            <a:xfrm>
              <a:off x="1645594" y="2306317"/>
              <a:ext cx="109" cy="299"/>
            </a:xfrm>
            <a:custGeom>
              <a:avLst/>
              <a:gdLst/>
              <a:ahLst/>
              <a:cxnLst/>
              <a:rect l="l" t="t" r="r" b="b"/>
              <a:pathLst>
                <a:path w="8" h="22" fill="norm" stroke="1"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98" name="Google Shape;7098;p63" hidden="0"/>
            <p:cNvSpPr/>
            <p:nvPr isPhoto="0" userDrawn="0"/>
          </p:nvSpPr>
          <p:spPr bwMode="auto">
            <a:xfrm>
              <a:off x="1645404" y="2305706"/>
              <a:ext cx="109" cy="299"/>
            </a:xfrm>
            <a:custGeom>
              <a:avLst/>
              <a:gdLst/>
              <a:ahLst/>
              <a:cxnLst/>
              <a:rect l="l" t="t" r="r" b="b"/>
              <a:pathLst>
                <a:path w="8" h="22" fill="norm" stroke="1"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99" name="Google Shape;7099;p63" hidden="0"/>
            <p:cNvSpPr/>
            <p:nvPr isPhoto="0" userDrawn="0"/>
          </p:nvSpPr>
          <p:spPr bwMode="auto">
            <a:xfrm>
              <a:off x="1617312" y="2278700"/>
              <a:ext cx="299" cy="14"/>
            </a:xfrm>
            <a:custGeom>
              <a:avLst/>
              <a:gdLst/>
              <a:ahLst/>
              <a:cxnLst/>
              <a:rect l="l" t="t" r="r" b="b"/>
              <a:pathLst>
                <a:path w="22" h="1" fill="norm" stroke="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00" name="Google Shape;7100;p63" hidden="0"/>
            <p:cNvSpPr/>
            <p:nvPr isPhoto="0" userDrawn="0"/>
          </p:nvSpPr>
          <p:spPr bwMode="auto">
            <a:xfrm>
              <a:off x="1618032" y="2278660"/>
              <a:ext cx="244" cy="14"/>
            </a:xfrm>
            <a:custGeom>
              <a:avLst/>
              <a:gdLst/>
              <a:ahLst/>
              <a:cxnLst/>
              <a:rect l="l" t="t" r="r" b="b"/>
              <a:pathLst>
                <a:path w="18" h="1" fill="norm" stroke="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01" name="Google Shape;7101;p63" hidden="0"/>
            <p:cNvSpPr/>
            <p:nvPr isPhoto="0" userDrawn="0"/>
          </p:nvSpPr>
          <p:spPr bwMode="auto">
            <a:xfrm>
              <a:off x="1645024" y="2299718"/>
              <a:ext cx="14" cy="244"/>
            </a:xfrm>
            <a:custGeom>
              <a:avLst/>
              <a:gdLst/>
              <a:ahLst/>
              <a:cxnLst/>
              <a:rect l="l" t="t" r="r" b="b"/>
              <a:pathLst>
                <a:path w="1" h="18" fill="norm" stroke="1"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02" name="Google Shape;7102;p63" hidden="0"/>
            <p:cNvSpPr/>
            <p:nvPr isPhoto="0" userDrawn="0"/>
          </p:nvSpPr>
          <p:spPr bwMode="auto">
            <a:xfrm>
              <a:off x="1645078" y="2299189"/>
              <a:ext cx="14" cy="258"/>
            </a:xfrm>
            <a:custGeom>
              <a:avLst/>
              <a:gdLst/>
              <a:ahLst/>
              <a:cxnLst/>
              <a:rect l="l" t="t" r="r" b="b"/>
              <a:pathLst>
                <a:path w="1" h="19" fill="norm" stroke="1"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03" name="Google Shape;7103;p63" hidden="0"/>
            <p:cNvSpPr/>
            <p:nvPr isPhoto="0" userDrawn="0"/>
          </p:nvSpPr>
          <p:spPr bwMode="auto">
            <a:xfrm>
              <a:off x="1644983" y="2301429"/>
              <a:ext cx="14" cy="299"/>
            </a:xfrm>
            <a:custGeom>
              <a:avLst/>
              <a:gdLst/>
              <a:ahLst/>
              <a:cxnLst/>
              <a:rect l="l" t="t" r="r" b="b"/>
              <a:pathLst>
                <a:path w="1" h="22" fill="norm" stroke="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04" name="Google Shape;7104;p63" hidden="0"/>
            <p:cNvSpPr/>
            <p:nvPr isPhoto="0" userDrawn="0"/>
          </p:nvSpPr>
          <p:spPr bwMode="auto">
            <a:xfrm>
              <a:off x="1645119" y="2298673"/>
              <a:ext cx="14" cy="244"/>
            </a:xfrm>
            <a:custGeom>
              <a:avLst/>
              <a:gdLst/>
              <a:ahLst/>
              <a:cxnLst/>
              <a:rect l="l" t="t" r="r" b="b"/>
              <a:pathLst>
                <a:path w="1" h="18" fill="norm" stroke="1"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05" name="Google Shape;7105;p63" hidden="0"/>
            <p:cNvSpPr/>
            <p:nvPr isPhoto="0" userDrawn="0"/>
          </p:nvSpPr>
          <p:spPr bwMode="auto">
            <a:xfrm>
              <a:off x="1618697" y="2278565"/>
              <a:ext cx="204" cy="54"/>
            </a:xfrm>
            <a:custGeom>
              <a:avLst/>
              <a:gdLst/>
              <a:ahLst/>
              <a:cxnLst/>
              <a:rect l="l" t="t" r="r" b="b"/>
              <a:pathLst>
                <a:path w="15" h="4" fill="norm" stroke="1"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06" name="Google Shape;7106;p63" hidden="0"/>
            <p:cNvSpPr/>
            <p:nvPr isPhoto="0" userDrawn="0"/>
          </p:nvSpPr>
          <p:spPr bwMode="auto">
            <a:xfrm>
              <a:off x="1533091" y="2481100"/>
              <a:ext cx="1575" cy="3014"/>
            </a:xfrm>
            <a:custGeom>
              <a:avLst/>
              <a:gdLst/>
              <a:ahLst/>
              <a:cxnLst/>
              <a:rect l="l" t="t" r="r" b="b"/>
              <a:pathLst>
                <a:path w="116" h="222" fill="norm" stroke="1"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07" name="Google Shape;7107;p63" hidden="0"/>
            <p:cNvSpPr/>
            <p:nvPr isPhoto="0" userDrawn="0"/>
          </p:nvSpPr>
          <p:spPr bwMode="auto">
            <a:xfrm>
              <a:off x="1496866" y="2211818"/>
              <a:ext cx="147845" cy="264069"/>
            </a:xfrm>
            <a:custGeom>
              <a:avLst/>
              <a:gdLst/>
              <a:ahLst/>
              <a:cxnLst/>
              <a:rect l="l" t="t" r="r" b="b"/>
              <a:pathLst>
                <a:path w="10889" h="19449" fill="norm" stroke="1"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08" name="Google Shape;7108;p63" hidden="0"/>
            <p:cNvSpPr/>
            <p:nvPr isPhoto="0" userDrawn="0"/>
          </p:nvSpPr>
          <p:spPr bwMode="auto">
            <a:xfrm>
              <a:off x="1532711" y="2487711"/>
              <a:ext cx="24589" cy="16850"/>
            </a:xfrm>
            <a:custGeom>
              <a:avLst/>
              <a:gdLst/>
              <a:ahLst/>
              <a:cxnLst/>
              <a:rect l="l" t="t" r="r" b="b"/>
              <a:pathLst>
                <a:path w="1811" h="1241" fill="norm" stroke="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09" name="Google Shape;7109;p63" hidden="0"/>
            <p:cNvSpPr/>
            <p:nvPr isPhoto="0" userDrawn="0"/>
          </p:nvSpPr>
          <p:spPr bwMode="auto">
            <a:xfrm>
              <a:off x="1640177" y="2240588"/>
              <a:ext cx="3245" cy="244"/>
            </a:xfrm>
            <a:custGeom>
              <a:avLst/>
              <a:gdLst/>
              <a:ahLst/>
              <a:cxnLst/>
              <a:rect l="l" t="t" r="r" b="b"/>
              <a:pathLst>
                <a:path w="239" h="18" fill="norm" stroke="1"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10" name="Google Shape;7110;p63" hidden="0"/>
            <p:cNvSpPr/>
            <p:nvPr isPhoto="0" userDrawn="0"/>
          </p:nvSpPr>
          <p:spPr bwMode="auto">
            <a:xfrm>
              <a:off x="1639946" y="2240588"/>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11" name="Google Shape;7111;p63" hidden="0"/>
            <p:cNvSpPr/>
            <p:nvPr isPhoto="0" userDrawn="0"/>
          </p:nvSpPr>
          <p:spPr bwMode="auto">
            <a:xfrm>
              <a:off x="1620924" y="2257221"/>
              <a:ext cx="12709" cy="14554"/>
            </a:xfrm>
            <a:custGeom>
              <a:avLst/>
              <a:gdLst/>
              <a:ahLst/>
              <a:cxnLst/>
              <a:rect l="l" t="t" r="r" b="b"/>
              <a:pathLst>
                <a:path w="936" h="1072" fill="norm" stroke="1"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12" name="Google Shape;7112;p63" hidden="0"/>
            <p:cNvSpPr/>
            <p:nvPr isPhoto="0" userDrawn="0"/>
          </p:nvSpPr>
          <p:spPr bwMode="auto">
            <a:xfrm>
              <a:off x="1615031" y="2277560"/>
              <a:ext cx="733" cy="828"/>
            </a:xfrm>
            <a:custGeom>
              <a:avLst/>
              <a:gdLst/>
              <a:ahLst/>
              <a:cxnLst/>
              <a:rect l="l" t="t" r="r" b="b"/>
              <a:pathLst>
                <a:path w="54" h="61" fill="norm" stroke="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13" name="Google Shape;7113;p63" hidden="0"/>
            <p:cNvSpPr/>
            <p:nvPr isPhoto="0" userDrawn="0"/>
          </p:nvSpPr>
          <p:spPr bwMode="auto">
            <a:xfrm>
              <a:off x="1644453" y="2246291"/>
              <a:ext cx="109" cy="1100"/>
            </a:xfrm>
            <a:custGeom>
              <a:avLst/>
              <a:gdLst/>
              <a:ahLst/>
              <a:cxnLst/>
              <a:rect l="l" t="t" r="r" b="b"/>
              <a:pathLst>
                <a:path w="8" h="81" fill="norm" stroke="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14" name="Google Shape;7114;p63" hidden="0"/>
            <p:cNvSpPr/>
            <p:nvPr isPhoto="0" userDrawn="0"/>
          </p:nvSpPr>
          <p:spPr bwMode="auto">
            <a:xfrm>
              <a:off x="1644358" y="2245001"/>
              <a:ext cx="109" cy="1208"/>
            </a:xfrm>
            <a:custGeom>
              <a:avLst/>
              <a:gdLst/>
              <a:ahLst/>
              <a:cxnLst/>
              <a:rect l="l" t="t" r="r" b="b"/>
              <a:pathLst>
                <a:path w="8" h="89" fill="norm" stroke="1"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15" name="Google Shape;7115;p63" hidden="0"/>
            <p:cNvSpPr/>
            <p:nvPr isPhoto="0" userDrawn="0"/>
          </p:nvSpPr>
          <p:spPr bwMode="auto">
            <a:xfrm>
              <a:off x="1644168" y="2243671"/>
              <a:ext cx="68" cy="489"/>
            </a:xfrm>
            <a:custGeom>
              <a:avLst/>
              <a:gdLst/>
              <a:ahLst/>
              <a:cxnLst/>
              <a:rect l="l" t="t" r="r" b="b"/>
              <a:pathLst>
                <a:path w="5" h="36" fill="norm" stroke="1"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16" name="Google Shape;7116;p63" hidden="0"/>
            <p:cNvSpPr/>
            <p:nvPr isPhoto="0" userDrawn="0"/>
          </p:nvSpPr>
          <p:spPr bwMode="auto">
            <a:xfrm>
              <a:off x="1644358" y="2244906"/>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17" name="Google Shape;7117;p63" hidden="0"/>
            <p:cNvSpPr/>
            <p:nvPr isPhoto="0" userDrawn="0"/>
          </p:nvSpPr>
          <p:spPr bwMode="auto">
            <a:xfrm>
              <a:off x="1635710" y="2253745"/>
              <a:ext cx="3720" cy="1914"/>
            </a:xfrm>
            <a:custGeom>
              <a:avLst/>
              <a:gdLst/>
              <a:ahLst/>
              <a:cxnLst/>
              <a:rect l="l" t="t" r="r" b="b"/>
              <a:pathLst>
                <a:path w="274" h="141" fill="norm" stroke="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18" name="Google Shape;7118;p63" hidden="0"/>
            <p:cNvSpPr/>
            <p:nvPr isPhoto="0" userDrawn="0"/>
          </p:nvSpPr>
          <p:spPr bwMode="auto">
            <a:xfrm>
              <a:off x="1614081" y="2280031"/>
              <a:ext cx="14" cy="68"/>
            </a:xfrm>
            <a:custGeom>
              <a:avLst/>
              <a:gdLst/>
              <a:ahLst/>
              <a:cxnLst/>
              <a:rect l="l" t="t" r="r" b="b"/>
              <a:pathLst>
                <a:path w="1" h="5" fill="norm" stroke="1"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19" name="Google Shape;7119;p63" hidden="0"/>
            <p:cNvSpPr/>
            <p:nvPr isPhoto="0" userDrawn="0"/>
          </p:nvSpPr>
          <p:spPr bwMode="auto">
            <a:xfrm>
              <a:off x="1611283" y="2310119"/>
              <a:ext cx="14" cy="109"/>
            </a:xfrm>
            <a:custGeom>
              <a:avLst/>
              <a:gdLst/>
              <a:ahLst/>
              <a:cxnLst/>
              <a:rect l="l" t="t" r="r" b="b"/>
              <a:pathLst>
                <a:path w="1" h="8" fill="norm" stroke="1"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20" name="Google Shape;7120;p63" hidden="0"/>
            <p:cNvSpPr/>
            <p:nvPr isPhoto="0" userDrawn="0"/>
          </p:nvSpPr>
          <p:spPr bwMode="auto">
            <a:xfrm>
              <a:off x="1611378" y="2309739"/>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21" name="Google Shape;7121;p63" hidden="0"/>
            <p:cNvSpPr/>
            <p:nvPr isPhoto="0" userDrawn="0"/>
          </p:nvSpPr>
          <p:spPr bwMode="auto">
            <a:xfrm>
              <a:off x="1611378" y="2309508"/>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22" name="Google Shape;7122;p63" hidden="0"/>
            <p:cNvSpPr/>
            <p:nvPr isPhoto="0" userDrawn="0"/>
          </p:nvSpPr>
          <p:spPr bwMode="auto">
            <a:xfrm>
              <a:off x="1613700" y="2281226"/>
              <a:ext cx="14" cy="149"/>
            </a:xfrm>
            <a:custGeom>
              <a:avLst/>
              <a:gdLst/>
              <a:ahLst/>
              <a:cxnLst/>
              <a:rect l="l" t="t" r="r" b="b"/>
              <a:pathLst>
                <a:path w="1" h="11" fill="norm" stroke="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23" name="Google Shape;7123;p63" hidden="0"/>
            <p:cNvSpPr/>
            <p:nvPr isPhoto="0" userDrawn="0"/>
          </p:nvSpPr>
          <p:spPr bwMode="auto">
            <a:xfrm>
              <a:off x="1611134" y="2310553"/>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24" name="Google Shape;7124;p63" hidden="0"/>
            <p:cNvSpPr/>
            <p:nvPr isPhoto="0" userDrawn="0"/>
          </p:nvSpPr>
          <p:spPr bwMode="auto">
            <a:xfrm>
              <a:off x="1481659" y="2178417"/>
              <a:ext cx="61465" cy="331549"/>
            </a:xfrm>
            <a:custGeom>
              <a:avLst/>
              <a:gdLst/>
              <a:ahLst/>
              <a:cxnLst/>
              <a:rect l="l" t="t" r="r" b="b"/>
              <a:pathLst>
                <a:path w="4527" h="24419" fill="norm" stroke="1"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25" name="Google Shape;7125;p63" hidden="0"/>
            <p:cNvSpPr/>
            <p:nvPr isPhoto="0" userDrawn="0"/>
          </p:nvSpPr>
          <p:spPr bwMode="auto">
            <a:xfrm>
              <a:off x="1538223" y="2504929"/>
              <a:ext cx="4671" cy="855"/>
            </a:xfrm>
            <a:custGeom>
              <a:avLst/>
              <a:gdLst/>
              <a:ahLst/>
              <a:cxnLst/>
              <a:rect l="l" t="t" r="r" b="b"/>
              <a:pathLst>
                <a:path w="344" h="63" fill="norm" stroke="1"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26" name="Google Shape;7126;p63" hidden="0"/>
            <p:cNvSpPr/>
            <p:nvPr isPhoto="0" userDrawn="0"/>
          </p:nvSpPr>
          <p:spPr bwMode="auto">
            <a:xfrm>
              <a:off x="1490593" y="2404157"/>
              <a:ext cx="3476" cy="4236"/>
            </a:xfrm>
            <a:custGeom>
              <a:avLst/>
              <a:gdLst/>
              <a:ahLst/>
              <a:cxnLst/>
              <a:rect l="l" t="t" r="r" b="b"/>
              <a:pathLst>
                <a:path w="256" h="312" fill="norm" stroke="1"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27" name="Google Shape;7127;p63" hidden="0"/>
            <p:cNvSpPr/>
            <p:nvPr isPhoto="0" userDrawn="0"/>
          </p:nvSpPr>
          <p:spPr bwMode="auto">
            <a:xfrm>
              <a:off x="1481225" y="2421916"/>
              <a:ext cx="163" cy="869"/>
            </a:xfrm>
            <a:custGeom>
              <a:avLst/>
              <a:gdLst/>
              <a:ahLst/>
              <a:cxnLst/>
              <a:rect l="l" t="t" r="r" b="b"/>
              <a:pathLst>
                <a:path w="12" h="64" fill="norm" stroke="1"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28" name="Google Shape;7128;p63" hidden="0"/>
            <p:cNvSpPr/>
            <p:nvPr isPhoto="0" userDrawn="0"/>
          </p:nvSpPr>
          <p:spPr bwMode="auto">
            <a:xfrm>
              <a:off x="1543206" y="2219000"/>
              <a:ext cx="14" cy="204"/>
            </a:xfrm>
            <a:custGeom>
              <a:avLst/>
              <a:gdLst/>
              <a:ahLst/>
              <a:cxnLst/>
              <a:rect l="l" t="t" r="r" b="b"/>
              <a:pathLst>
                <a:path w="1" h="15" fill="norm" stroke="1"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29" name="Google Shape;7129;p63" hidden="0"/>
            <p:cNvSpPr/>
            <p:nvPr isPhoto="0" userDrawn="0"/>
          </p:nvSpPr>
          <p:spPr bwMode="auto">
            <a:xfrm>
              <a:off x="1542351" y="2224132"/>
              <a:ext cx="68" cy="299"/>
            </a:xfrm>
            <a:custGeom>
              <a:avLst/>
              <a:gdLst/>
              <a:ahLst/>
              <a:cxnLst/>
              <a:rect l="l" t="t" r="r" b="b"/>
              <a:pathLst>
                <a:path w="5" h="22" fill="norm" stroke="1"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30" name="Google Shape;7130;p63" hidden="0"/>
            <p:cNvSpPr/>
            <p:nvPr isPhoto="0" userDrawn="0"/>
          </p:nvSpPr>
          <p:spPr bwMode="auto">
            <a:xfrm>
              <a:off x="1542446" y="2223617"/>
              <a:ext cx="109" cy="434"/>
            </a:xfrm>
            <a:custGeom>
              <a:avLst/>
              <a:gdLst/>
              <a:ahLst/>
              <a:cxnLst/>
              <a:rect l="l" t="t" r="r" b="b"/>
              <a:pathLst>
                <a:path w="8" h="32" fill="norm" stroke="1"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31" name="Google Shape;7131;p63" hidden="0"/>
            <p:cNvSpPr/>
            <p:nvPr isPhoto="0" userDrawn="0"/>
          </p:nvSpPr>
          <p:spPr bwMode="auto">
            <a:xfrm>
              <a:off x="1542256" y="2224513"/>
              <a:ext cx="68" cy="204"/>
            </a:xfrm>
            <a:custGeom>
              <a:avLst/>
              <a:gdLst/>
              <a:ahLst/>
              <a:cxnLst/>
              <a:rect l="l" t="t" r="r" b="b"/>
              <a:pathLst>
                <a:path w="5" h="15" fill="norm" stroke="1"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32" name="Google Shape;7132;p63" hidden="0"/>
            <p:cNvSpPr/>
            <p:nvPr isPhoto="0" userDrawn="0"/>
          </p:nvSpPr>
          <p:spPr bwMode="auto">
            <a:xfrm>
              <a:off x="1542066" y="2225137"/>
              <a:ext cx="68" cy="204"/>
            </a:xfrm>
            <a:custGeom>
              <a:avLst/>
              <a:gdLst/>
              <a:ahLst/>
              <a:cxnLst/>
              <a:rect l="l" t="t" r="r" b="b"/>
              <a:pathLst>
                <a:path w="5" h="15" fill="norm" stroke="1"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33" name="Google Shape;7133;p63" hidden="0"/>
            <p:cNvSpPr/>
            <p:nvPr isPhoto="0" userDrawn="0"/>
          </p:nvSpPr>
          <p:spPr bwMode="auto">
            <a:xfrm>
              <a:off x="1532466" y="2238158"/>
              <a:ext cx="1874" cy="6381"/>
            </a:xfrm>
            <a:custGeom>
              <a:avLst/>
              <a:gdLst/>
              <a:ahLst/>
              <a:cxnLst/>
              <a:rect l="l" t="t" r="r" b="b"/>
              <a:pathLst>
                <a:path w="138" h="470" fill="norm" stroke="1"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34" name="Google Shape;7134;p63" hidden="0"/>
            <p:cNvSpPr/>
            <p:nvPr isPhoto="0" userDrawn="0"/>
          </p:nvSpPr>
          <p:spPr bwMode="auto">
            <a:xfrm>
              <a:off x="1542161" y="2224893"/>
              <a:ext cx="68" cy="163"/>
            </a:xfrm>
            <a:custGeom>
              <a:avLst/>
              <a:gdLst/>
              <a:ahLst/>
              <a:cxnLst/>
              <a:rect l="l" t="t" r="r" b="b"/>
              <a:pathLst>
                <a:path w="5" h="12" fill="norm" stroke="1"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35" name="Google Shape;7135;p63" hidden="0"/>
            <p:cNvSpPr/>
            <p:nvPr isPhoto="0" userDrawn="0"/>
          </p:nvSpPr>
          <p:spPr bwMode="auto">
            <a:xfrm>
              <a:off x="1543016" y="2220141"/>
              <a:ext cx="68" cy="584"/>
            </a:xfrm>
            <a:custGeom>
              <a:avLst/>
              <a:gdLst/>
              <a:ahLst/>
              <a:cxnLst/>
              <a:rect l="l" t="t" r="r" b="b"/>
              <a:pathLst>
                <a:path w="5" h="43" fill="norm" stroke="1"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36" name="Google Shape;7136;p63" hidden="0"/>
            <p:cNvSpPr/>
            <p:nvPr isPhoto="0" userDrawn="0"/>
          </p:nvSpPr>
          <p:spPr bwMode="auto">
            <a:xfrm>
              <a:off x="1531611" y="2504576"/>
              <a:ext cx="204" cy="299"/>
            </a:xfrm>
            <a:custGeom>
              <a:avLst/>
              <a:gdLst/>
              <a:ahLst/>
              <a:cxnLst/>
              <a:rect l="l" t="t" r="r" b="b"/>
              <a:pathLst>
                <a:path w="15" h="22" fill="norm" stroke="1"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37" name="Google Shape;7137;p63" hidden="0"/>
            <p:cNvSpPr/>
            <p:nvPr isPhoto="0" userDrawn="0"/>
          </p:nvSpPr>
          <p:spPr bwMode="auto">
            <a:xfrm>
              <a:off x="1508556" y="2474447"/>
              <a:ext cx="1059" cy="149"/>
            </a:xfrm>
            <a:custGeom>
              <a:avLst/>
              <a:gdLst/>
              <a:ahLst/>
              <a:cxnLst/>
              <a:rect l="l" t="t" r="r" b="b"/>
              <a:pathLst>
                <a:path w="78" h="11" fill="norm" stroke="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38" name="Google Shape;7138;p63" hidden="0"/>
            <p:cNvSpPr/>
            <p:nvPr isPhoto="0" userDrawn="0"/>
          </p:nvSpPr>
          <p:spPr bwMode="auto">
            <a:xfrm>
              <a:off x="1542921" y="2220955"/>
              <a:ext cx="68" cy="339"/>
            </a:xfrm>
            <a:custGeom>
              <a:avLst/>
              <a:gdLst/>
              <a:ahLst/>
              <a:cxnLst/>
              <a:rect l="l" t="t" r="r" b="b"/>
              <a:pathLst>
                <a:path w="5" h="25" fill="norm" stroke="1"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39" name="Google Shape;7139;p63" hidden="0"/>
            <p:cNvSpPr/>
            <p:nvPr isPhoto="0" userDrawn="0"/>
          </p:nvSpPr>
          <p:spPr bwMode="auto">
            <a:xfrm>
              <a:off x="1532996" y="250510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40" name="Google Shape;7140;p63" hidden="0"/>
            <p:cNvSpPr/>
            <p:nvPr isPhoto="0" userDrawn="0"/>
          </p:nvSpPr>
          <p:spPr bwMode="auto">
            <a:xfrm>
              <a:off x="1542826" y="2221566"/>
              <a:ext cx="68" cy="299"/>
            </a:xfrm>
            <a:custGeom>
              <a:avLst/>
              <a:gdLst/>
              <a:ahLst/>
              <a:cxnLst/>
              <a:rect l="l" t="t" r="r" b="b"/>
              <a:pathLst>
                <a:path w="5" h="22" fill="norm" stroke="1"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41" name="Google Shape;7141;p63" hidden="0"/>
            <p:cNvSpPr/>
            <p:nvPr isPhoto="0" userDrawn="0"/>
          </p:nvSpPr>
          <p:spPr bwMode="auto">
            <a:xfrm>
              <a:off x="1540830" y="2504861"/>
              <a:ext cx="638" cy="68"/>
            </a:xfrm>
            <a:custGeom>
              <a:avLst/>
              <a:gdLst/>
              <a:ahLst/>
              <a:cxnLst/>
              <a:rect l="l" t="t" r="r" b="b"/>
              <a:pathLst>
                <a:path w="47" h="5" fill="norm" stroke="1"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42" name="Google Shape;7142;p63" hidden="0"/>
            <p:cNvSpPr/>
            <p:nvPr isPhoto="0" userDrawn="0"/>
          </p:nvSpPr>
          <p:spPr bwMode="auto">
            <a:xfrm>
              <a:off x="1543111" y="2219530"/>
              <a:ext cx="68" cy="299"/>
            </a:xfrm>
            <a:custGeom>
              <a:avLst/>
              <a:gdLst/>
              <a:ahLst/>
              <a:cxnLst/>
              <a:rect l="l" t="t" r="r" b="b"/>
              <a:pathLst>
                <a:path w="5" h="22" fill="norm" stroke="1"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43" name="Google Shape;7143;p63" hidden="0"/>
            <p:cNvSpPr/>
            <p:nvPr isPhoto="0" userDrawn="0"/>
          </p:nvSpPr>
          <p:spPr bwMode="auto">
            <a:xfrm>
              <a:off x="1508515" y="2416173"/>
              <a:ext cx="149" cy="1059"/>
            </a:xfrm>
            <a:custGeom>
              <a:avLst/>
              <a:gdLst/>
              <a:ahLst/>
              <a:cxnLst/>
              <a:rect l="l" t="t" r="r" b="b"/>
              <a:pathLst>
                <a:path w="11" h="78" fill="norm" stroke="1"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44" name="Google Shape;7144;p63" hidden="0"/>
            <p:cNvSpPr/>
            <p:nvPr isPhoto="0" userDrawn="0"/>
          </p:nvSpPr>
          <p:spPr bwMode="auto">
            <a:xfrm>
              <a:off x="1512738" y="2402867"/>
              <a:ext cx="68" cy="244"/>
            </a:xfrm>
            <a:custGeom>
              <a:avLst/>
              <a:gdLst/>
              <a:ahLst/>
              <a:cxnLst/>
              <a:rect l="l" t="t" r="r" b="b"/>
              <a:pathLst>
                <a:path w="5" h="18" fill="norm" stroke="1"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45" name="Google Shape;7145;p63" hidden="0"/>
            <p:cNvSpPr/>
            <p:nvPr isPhoto="0" userDrawn="0"/>
          </p:nvSpPr>
          <p:spPr bwMode="auto">
            <a:xfrm>
              <a:off x="1507660" y="2400396"/>
              <a:ext cx="3910" cy="1724"/>
            </a:xfrm>
            <a:custGeom>
              <a:avLst/>
              <a:gdLst/>
              <a:ahLst/>
              <a:cxnLst/>
              <a:rect l="l" t="t" r="r" b="b"/>
              <a:pathLst>
                <a:path w="288" h="127" fill="norm" stroke="1"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46" name="Google Shape;7146;p63" hidden="0"/>
            <p:cNvSpPr/>
            <p:nvPr isPhoto="0" userDrawn="0"/>
          </p:nvSpPr>
          <p:spPr bwMode="auto">
            <a:xfrm>
              <a:off x="1542541" y="2223141"/>
              <a:ext cx="109" cy="339"/>
            </a:xfrm>
            <a:custGeom>
              <a:avLst/>
              <a:gdLst/>
              <a:ahLst/>
              <a:cxnLst/>
              <a:rect l="l" t="t" r="r" b="b"/>
              <a:pathLst>
                <a:path w="8" h="25" fill="norm" stroke="1"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47" name="Google Shape;7147;p63" hidden="0"/>
            <p:cNvSpPr/>
            <p:nvPr isPhoto="0" userDrawn="0"/>
          </p:nvSpPr>
          <p:spPr bwMode="auto">
            <a:xfrm>
              <a:off x="1542785" y="2222137"/>
              <a:ext cx="54" cy="299"/>
            </a:xfrm>
            <a:custGeom>
              <a:avLst/>
              <a:gdLst/>
              <a:ahLst/>
              <a:cxnLst/>
              <a:rect l="l" t="t" r="r" b="b"/>
              <a:pathLst>
                <a:path w="4" h="22" fill="norm" stroke="1"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48" name="Google Shape;7148;p63" hidden="0"/>
            <p:cNvSpPr/>
            <p:nvPr isPhoto="0" userDrawn="0"/>
          </p:nvSpPr>
          <p:spPr bwMode="auto">
            <a:xfrm>
              <a:off x="1541590" y="2504915"/>
              <a:ext cx="448" cy="54"/>
            </a:xfrm>
            <a:custGeom>
              <a:avLst/>
              <a:gdLst/>
              <a:ahLst/>
              <a:cxnLst/>
              <a:rect l="l" t="t" r="r" b="b"/>
              <a:pathLst>
                <a:path w="33" h="4" fill="norm" stroke="1"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49" name="Google Shape;7149;p63" hidden="0"/>
            <p:cNvSpPr/>
            <p:nvPr isPhoto="0" userDrawn="0"/>
          </p:nvSpPr>
          <p:spPr bwMode="auto">
            <a:xfrm>
              <a:off x="1542636" y="2222666"/>
              <a:ext cx="109" cy="299"/>
            </a:xfrm>
            <a:custGeom>
              <a:avLst/>
              <a:gdLst/>
              <a:ahLst/>
              <a:cxnLst/>
              <a:rect l="l" t="t" r="r" b="b"/>
              <a:pathLst>
                <a:path w="8" h="22" fill="norm" stroke="1"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50" name="Google Shape;7150;p63" hidden="0"/>
            <p:cNvSpPr/>
            <p:nvPr isPhoto="0" userDrawn="0"/>
          </p:nvSpPr>
          <p:spPr bwMode="auto">
            <a:xfrm>
              <a:off x="1514978" y="2347728"/>
              <a:ext cx="204" cy="1195"/>
            </a:xfrm>
            <a:custGeom>
              <a:avLst/>
              <a:gdLst/>
              <a:ahLst/>
              <a:cxnLst/>
              <a:rect l="l" t="t" r="r" b="b"/>
              <a:pathLst>
                <a:path w="15" h="88" fill="norm" stroke="1"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51" name="Google Shape;7151;p63" hidden="0"/>
            <p:cNvSpPr/>
            <p:nvPr isPhoto="0" userDrawn="0"/>
          </p:nvSpPr>
          <p:spPr bwMode="auto">
            <a:xfrm>
              <a:off x="1530620" y="2480529"/>
              <a:ext cx="1005" cy="24059"/>
            </a:xfrm>
            <a:custGeom>
              <a:avLst/>
              <a:gdLst/>
              <a:ahLst/>
              <a:cxnLst/>
              <a:rect l="l" t="t" r="r" b="b"/>
              <a:pathLst>
                <a:path w="74" h="1772" fill="norm" stroke="1"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52" name="Google Shape;7152;p63" hidden="0"/>
            <p:cNvSpPr/>
            <p:nvPr isPhoto="0" userDrawn="0"/>
          </p:nvSpPr>
          <p:spPr bwMode="auto">
            <a:xfrm>
              <a:off x="1523858" y="2474868"/>
              <a:ext cx="109" cy="68"/>
            </a:xfrm>
            <a:custGeom>
              <a:avLst/>
              <a:gdLst/>
              <a:ahLst/>
              <a:cxnLst/>
              <a:rect l="l" t="t" r="r" b="b"/>
              <a:pathLst>
                <a:path w="8" h="5" fill="norm" stroke="1"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53" name="Google Shape;7153;p63" hidden="0"/>
            <p:cNvSpPr/>
            <p:nvPr isPhoto="0" userDrawn="0"/>
          </p:nvSpPr>
          <p:spPr bwMode="auto">
            <a:xfrm>
              <a:off x="1525243" y="2475724"/>
              <a:ext cx="68" cy="68"/>
            </a:xfrm>
            <a:custGeom>
              <a:avLst/>
              <a:gdLst/>
              <a:ahLst/>
              <a:cxnLst/>
              <a:rect l="l" t="t" r="r" b="b"/>
              <a:pathLst>
                <a:path w="5" h="5" fill="norm" stroke="1"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54" name="Google Shape;7154;p63" hidden="0"/>
            <p:cNvSpPr/>
            <p:nvPr isPhoto="0" userDrawn="0"/>
          </p:nvSpPr>
          <p:spPr bwMode="auto">
            <a:xfrm>
              <a:off x="1524483" y="2475248"/>
              <a:ext cx="163" cy="109"/>
            </a:xfrm>
            <a:custGeom>
              <a:avLst/>
              <a:gdLst/>
              <a:ahLst/>
              <a:cxnLst/>
              <a:rect l="l" t="t" r="r" b="b"/>
              <a:pathLst>
                <a:path w="12" h="8" fill="norm" stroke="1"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55" name="Google Shape;7155;p63" hidden="0"/>
            <p:cNvSpPr/>
            <p:nvPr isPhoto="0" userDrawn="0"/>
          </p:nvSpPr>
          <p:spPr bwMode="auto">
            <a:xfrm>
              <a:off x="1523057" y="2474488"/>
              <a:ext cx="149" cy="109"/>
            </a:xfrm>
            <a:custGeom>
              <a:avLst/>
              <a:gdLst/>
              <a:ahLst/>
              <a:cxnLst/>
              <a:rect l="l" t="t" r="r" b="b"/>
              <a:pathLst>
                <a:path w="11" h="8" fill="norm" stroke="1"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56" name="Google Shape;7156;p63" hidden="0"/>
            <p:cNvSpPr/>
            <p:nvPr isPhoto="0" userDrawn="0"/>
          </p:nvSpPr>
          <p:spPr bwMode="auto">
            <a:xfrm>
              <a:off x="1495386" y="2453008"/>
              <a:ext cx="1208" cy="2539"/>
            </a:xfrm>
            <a:custGeom>
              <a:avLst/>
              <a:gdLst/>
              <a:ahLst/>
              <a:cxnLst/>
              <a:rect l="l" t="t" r="r" b="b"/>
              <a:pathLst>
                <a:path w="89" h="187" fill="norm" stroke="1"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57" name="Google Shape;7157;p63" hidden="0"/>
            <p:cNvSpPr/>
            <p:nvPr isPhoto="0" userDrawn="0"/>
          </p:nvSpPr>
          <p:spPr bwMode="auto">
            <a:xfrm>
              <a:off x="1542215" y="2504956"/>
              <a:ext cx="339" cy="68"/>
            </a:xfrm>
            <a:custGeom>
              <a:avLst/>
              <a:gdLst/>
              <a:ahLst/>
              <a:cxnLst/>
              <a:rect l="l" t="t" r="r" b="b"/>
              <a:pathLst>
                <a:path w="25" h="5" fill="norm" stroke="1"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58" name="Google Shape;7158;p63" hidden="0"/>
            <p:cNvSpPr/>
            <p:nvPr isPhoto="0" userDrawn="0"/>
          </p:nvSpPr>
          <p:spPr bwMode="auto">
            <a:xfrm>
              <a:off x="1531801" y="2504861"/>
              <a:ext cx="543" cy="258"/>
            </a:xfrm>
            <a:custGeom>
              <a:avLst/>
              <a:gdLst/>
              <a:ahLst/>
              <a:cxnLst/>
              <a:rect l="l" t="t" r="r" b="b"/>
              <a:pathLst>
                <a:path w="40" h="19" fill="norm" stroke="1"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59" name="Google Shape;7159;p63" hidden="0"/>
            <p:cNvSpPr/>
            <p:nvPr isPhoto="0" userDrawn="0"/>
          </p:nvSpPr>
          <p:spPr bwMode="auto">
            <a:xfrm>
              <a:off x="1532466" y="2505105"/>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60" name="Google Shape;7160;p63" hidden="0"/>
            <p:cNvSpPr/>
            <p:nvPr isPhoto="0" userDrawn="0"/>
          </p:nvSpPr>
          <p:spPr bwMode="auto">
            <a:xfrm>
              <a:off x="1532656" y="2505105"/>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61" name="Google Shape;7161;p63" hidden="0"/>
            <p:cNvSpPr/>
            <p:nvPr isPhoto="0" userDrawn="0"/>
          </p:nvSpPr>
          <p:spPr bwMode="auto">
            <a:xfrm>
              <a:off x="1542785" y="2505105"/>
              <a:ext cx="109" cy="14"/>
            </a:xfrm>
            <a:custGeom>
              <a:avLst/>
              <a:gdLst/>
              <a:ahLst/>
              <a:cxnLst/>
              <a:rect l="l" t="t" r="r" b="b"/>
              <a:pathLst>
                <a:path w="8" h="1" fill="norm" stroke="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62" name="Google Shape;7162;p63" hidden="0"/>
            <p:cNvSpPr/>
            <p:nvPr isPhoto="0" userDrawn="0"/>
          </p:nvSpPr>
          <p:spPr bwMode="auto">
            <a:xfrm>
              <a:off x="1522297" y="2306411"/>
              <a:ext cx="625" cy="3014"/>
            </a:xfrm>
            <a:custGeom>
              <a:avLst/>
              <a:gdLst/>
              <a:ahLst/>
              <a:cxnLst/>
              <a:rect l="l" t="t" r="r" b="b"/>
              <a:pathLst>
                <a:path w="46" h="222" fill="norm" stroke="1"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63" name="Google Shape;7163;p63" hidden="0"/>
            <p:cNvSpPr/>
            <p:nvPr isPhoto="0" userDrawn="0"/>
          </p:nvSpPr>
          <p:spPr bwMode="auto">
            <a:xfrm>
              <a:off x="1541930" y="2225368"/>
              <a:ext cx="109" cy="204"/>
            </a:xfrm>
            <a:custGeom>
              <a:avLst/>
              <a:gdLst/>
              <a:ahLst/>
              <a:cxnLst/>
              <a:rect l="l" t="t" r="r" b="b"/>
              <a:pathLst>
                <a:path w="8" h="15" fill="norm" stroke="1"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64" name="Google Shape;7164;p63" hidden="0"/>
            <p:cNvSpPr/>
            <p:nvPr isPhoto="0" userDrawn="0"/>
          </p:nvSpPr>
          <p:spPr bwMode="auto">
            <a:xfrm>
              <a:off x="1538223" y="2504834"/>
              <a:ext cx="2620" cy="41"/>
            </a:xfrm>
            <a:custGeom>
              <a:avLst/>
              <a:gdLst/>
              <a:ahLst/>
              <a:cxnLst/>
              <a:rect l="l" t="t" r="r" b="b"/>
              <a:pathLst>
                <a:path w="193" h="3" fill="norm" stroke="1"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65" name="Google Shape;7165;p63" hidden="0"/>
            <p:cNvSpPr/>
            <p:nvPr isPhoto="0" userDrawn="0"/>
          </p:nvSpPr>
          <p:spPr bwMode="auto">
            <a:xfrm>
              <a:off x="1518495" y="2283982"/>
              <a:ext cx="815" cy="434"/>
            </a:xfrm>
            <a:custGeom>
              <a:avLst/>
              <a:gdLst/>
              <a:ahLst/>
              <a:cxnLst/>
              <a:rect l="l" t="t" r="r" b="b"/>
              <a:pathLst>
                <a:path w="60" h="32" fill="norm" stroke="1"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66" name="Google Shape;7166;p63" hidden="0"/>
            <p:cNvSpPr/>
            <p:nvPr isPhoto="0" userDrawn="0"/>
          </p:nvSpPr>
          <p:spPr bwMode="auto">
            <a:xfrm>
              <a:off x="1578290" y="2191723"/>
              <a:ext cx="61669" cy="63298"/>
            </a:xfrm>
            <a:custGeom>
              <a:avLst/>
              <a:gdLst/>
              <a:ahLst/>
              <a:cxnLst/>
              <a:rect l="l" t="t" r="r" b="b"/>
              <a:pathLst>
                <a:path w="4542" h="4662" fill="norm" stroke="1"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67" name="Google Shape;7167;p63" hidden="0"/>
            <p:cNvSpPr/>
            <p:nvPr isPhoto="0" userDrawn="0"/>
          </p:nvSpPr>
          <p:spPr bwMode="auto">
            <a:xfrm>
              <a:off x="1613184" y="2195620"/>
              <a:ext cx="54" cy="149"/>
            </a:xfrm>
            <a:custGeom>
              <a:avLst/>
              <a:gdLst/>
              <a:ahLst/>
              <a:cxnLst/>
              <a:rect l="l" t="t" r="r" b="b"/>
              <a:pathLst>
                <a:path w="4" h="11" fill="norm" stroke="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68" name="Google Shape;7168;p63" hidden="0"/>
            <p:cNvSpPr/>
            <p:nvPr isPhoto="0" userDrawn="0"/>
          </p:nvSpPr>
          <p:spPr bwMode="auto">
            <a:xfrm>
              <a:off x="1612804" y="2194954"/>
              <a:ext cx="204" cy="339"/>
            </a:xfrm>
            <a:custGeom>
              <a:avLst/>
              <a:gdLst/>
              <a:ahLst/>
              <a:cxnLst/>
              <a:rect l="l" t="t" r="r" b="b"/>
              <a:pathLst>
                <a:path w="15" h="25" fill="norm" stroke="1"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69" name="Google Shape;7169;p63" hidden="0"/>
            <p:cNvSpPr/>
            <p:nvPr isPhoto="0" userDrawn="0"/>
          </p:nvSpPr>
          <p:spPr bwMode="auto">
            <a:xfrm>
              <a:off x="1613035" y="2195335"/>
              <a:ext cx="109" cy="204"/>
            </a:xfrm>
            <a:custGeom>
              <a:avLst/>
              <a:gdLst/>
              <a:ahLst/>
              <a:cxnLst/>
              <a:rect l="l" t="t" r="r" b="b"/>
              <a:pathLst>
                <a:path w="8" h="15" fill="norm" stroke="1"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70" name="Google Shape;7170;p63" hidden="0"/>
            <p:cNvSpPr/>
            <p:nvPr isPhoto="0" userDrawn="0"/>
          </p:nvSpPr>
          <p:spPr bwMode="auto">
            <a:xfrm>
              <a:off x="1638086" y="2239733"/>
              <a:ext cx="109" cy="910"/>
            </a:xfrm>
            <a:custGeom>
              <a:avLst/>
              <a:gdLst/>
              <a:ahLst/>
              <a:cxnLst/>
              <a:rect l="l" t="t" r="r" b="b"/>
              <a:pathLst>
                <a:path w="8" h="67" fill="norm" stroke="1"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71" name="Google Shape;7171;p63" hidden="0"/>
            <p:cNvSpPr/>
            <p:nvPr isPhoto="0" userDrawn="0"/>
          </p:nvSpPr>
          <p:spPr bwMode="auto">
            <a:xfrm>
              <a:off x="1612560" y="2194615"/>
              <a:ext cx="204" cy="299"/>
            </a:xfrm>
            <a:custGeom>
              <a:avLst/>
              <a:gdLst/>
              <a:ahLst/>
              <a:cxnLst/>
              <a:rect l="l" t="t" r="r" b="b"/>
              <a:pathLst>
                <a:path w="15" h="22" fill="norm" stroke="1"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72" name="Google Shape;7172;p63" hidden="0"/>
            <p:cNvSpPr/>
            <p:nvPr isPhoto="0" userDrawn="0"/>
          </p:nvSpPr>
          <p:spPr bwMode="auto">
            <a:xfrm>
              <a:off x="1625201" y="2214031"/>
              <a:ext cx="299" cy="54"/>
            </a:xfrm>
            <a:custGeom>
              <a:avLst/>
              <a:gdLst/>
              <a:ahLst/>
              <a:cxnLst/>
              <a:rect l="l" t="t" r="r" b="b"/>
              <a:pathLst>
                <a:path w="22" h="4" fill="norm" stroke="1"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73" name="Google Shape;7173;p63" hidden="0"/>
            <p:cNvSpPr/>
            <p:nvPr isPhoto="0" userDrawn="0"/>
          </p:nvSpPr>
          <p:spPr bwMode="auto">
            <a:xfrm>
              <a:off x="1613184" y="2196095"/>
              <a:ext cx="149" cy="244"/>
            </a:xfrm>
            <a:custGeom>
              <a:avLst/>
              <a:gdLst/>
              <a:ahLst/>
              <a:cxnLst/>
              <a:rect l="l" t="t" r="r" b="b"/>
              <a:pathLst>
                <a:path w="11" h="18" fill="norm" stroke="1"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74" name="Google Shape;7174;p63" hidden="0"/>
            <p:cNvSpPr/>
            <p:nvPr isPhoto="0" userDrawn="0"/>
          </p:nvSpPr>
          <p:spPr bwMode="auto">
            <a:xfrm>
              <a:off x="1639280" y="2227228"/>
              <a:ext cx="434" cy="679"/>
            </a:xfrm>
            <a:custGeom>
              <a:avLst/>
              <a:gdLst/>
              <a:ahLst/>
              <a:cxnLst/>
              <a:rect l="l" t="t" r="r" b="b"/>
              <a:pathLst>
                <a:path w="32" h="50" fill="norm" stroke="1"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75" name="Google Shape;7175;p63" hidden="0"/>
            <p:cNvSpPr/>
            <p:nvPr isPhoto="0" userDrawn="0"/>
          </p:nvSpPr>
          <p:spPr bwMode="auto">
            <a:xfrm>
              <a:off x="1613320" y="2196000"/>
              <a:ext cx="14" cy="109"/>
            </a:xfrm>
            <a:custGeom>
              <a:avLst/>
              <a:gdLst/>
              <a:ahLst/>
              <a:cxnLst/>
              <a:rect l="l" t="t" r="r" b="b"/>
              <a:pathLst>
                <a:path w="1" h="8" fill="norm" stroke="1"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76" name="Google Shape;7176;p63" hidden="0"/>
            <p:cNvSpPr/>
            <p:nvPr isPhoto="0" userDrawn="0"/>
          </p:nvSpPr>
          <p:spPr bwMode="auto">
            <a:xfrm>
              <a:off x="1613280" y="2195810"/>
              <a:ext cx="14" cy="149"/>
            </a:xfrm>
            <a:custGeom>
              <a:avLst/>
              <a:gdLst/>
              <a:ahLst/>
              <a:cxnLst/>
              <a:rect l="l" t="t" r="r" b="b"/>
              <a:pathLst>
                <a:path w="1" h="11" fill="norm" stroke="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77" name="Google Shape;7177;p63" hidden="0"/>
            <p:cNvSpPr/>
            <p:nvPr isPhoto="0" userDrawn="0"/>
          </p:nvSpPr>
          <p:spPr bwMode="auto">
            <a:xfrm>
              <a:off x="1638181" y="2226943"/>
              <a:ext cx="1113" cy="299"/>
            </a:xfrm>
            <a:custGeom>
              <a:avLst/>
              <a:gdLst/>
              <a:ahLst/>
              <a:cxnLst/>
              <a:rect l="l" t="t" r="r" b="b"/>
              <a:pathLst>
                <a:path w="82" h="22" fill="norm" stroke="1"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78" name="Google Shape;7178;p63" hidden="0"/>
            <p:cNvSpPr/>
            <p:nvPr isPhoto="0" userDrawn="0"/>
          </p:nvSpPr>
          <p:spPr bwMode="auto">
            <a:xfrm>
              <a:off x="1634759" y="2250514"/>
              <a:ext cx="584" cy="14"/>
            </a:xfrm>
            <a:custGeom>
              <a:avLst/>
              <a:gdLst/>
              <a:ahLst/>
              <a:cxnLst/>
              <a:rect l="l" t="t" r="r" b="b"/>
              <a:pathLst>
                <a:path w="43" h="1" fill="norm" stroke="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79" name="Google Shape;7179;p63" hidden="0"/>
            <p:cNvSpPr/>
            <p:nvPr isPhoto="0" userDrawn="0"/>
          </p:nvSpPr>
          <p:spPr bwMode="auto">
            <a:xfrm>
              <a:off x="1581101" y="2216013"/>
              <a:ext cx="489" cy="489"/>
            </a:xfrm>
            <a:custGeom>
              <a:avLst/>
              <a:gdLst/>
              <a:ahLst/>
              <a:cxnLst/>
              <a:rect l="l" t="t" r="r" b="b"/>
              <a:pathLst>
                <a:path w="36" h="36" fill="norm" stroke="1"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80" name="Google Shape;7180;p63" hidden="0"/>
            <p:cNvSpPr/>
            <p:nvPr isPhoto="0" userDrawn="0"/>
          </p:nvSpPr>
          <p:spPr bwMode="auto">
            <a:xfrm>
              <a:off x="1580436" y="2215294"/>
              <a:ext cx="489" cy="489"/>
            </a:xfrm>
            <a:custGeom>
              <a:avLst/>
              <a:gdLst/>
              <a:ahLst/>
              <a:cxnLst/>
              <a:rect l="l" t="t" r="r" b="b"/>
              <a:pathLst>
                <a:path w="36" h="36" fill="norm" stroke="1"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81" name="Google Shape;7181;p63" hidden="0"/>
            <p:cNvSpPr/>
            <p:nvPr isPhoto="0" userDrawn="0"/>
          </p:nvSpPr>
          <p:spPr bwMode="auto">
            <a:xfrm>
              <a:off x="1581807" y="2216719"/>
              <a:ext cx="448" cy="489"/>
            </a:xfrm>
            <a:custGeom>
              <a:avLst/>
              <a:gdLst/>
              <a:ahLst/>
              <a:cxnLst/>
              <a:rect l="l" t="t" r="r" b="b"/>
              <a:pathLst>
                <a:path w="33" h="36" fill="norm" stroke="1"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82" name="Google Shape;7182;p63" hidden="0"/>
            <p:cNvSpPr/>
            <p:nvPr isPhoto="0" userDrawn="0"/>
          </p:nvSpPr>
          <p:spPr bwMode="auto">
            <a:xfrm>
              <a:off x="1582472" y="2217439"/>
              <a:ext cx="543" cy="530"/>
            </a:xfrm>
            <a:custGeom>
              <a:avLst/>
              <a:gdLst/>
              <a:ahLst/>
              <a:cxnLst/>
              <a:rect l="l" t="t" r="r" b="b"/>
              <a:pathLst>
                <a:path w="40" h="39" fill="norm" stroke="1"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83" name="Google Shape;7183;p63" hidden="0"/>
            <p:cNvSpPr/>
            <p:nvPr isPhoto="0" userDrawn="0"/>
          </p:nvSpPr>
          <p:spPr bwMode="auto">
            <a:xfrm>
              <a:off x="1638140" y="2238878"/>
              <a:ext cx="14" cy="869"/>
            </a:xfrm>
            <a:custGeom>
              <a:avLst/>
              <a:gdLst/>
              <a:ahLst/>
              <a:cxnLst/>
              <a:rect l="l" t="t" r="r" b="b"/>
              <a:pathLst>
                <a:path w="1" h="64" fill="norm" stroke="1"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84" name="Google Shape;7184;p63" hidden="0"/>
            <p:cNvSpPr/>
            <p:nvPr isPhoto="0" userDrawn="0"/>
          </p:nvSpPr>
          <p:spPr bwMode="auto">
            <a:xfrm>
              <a:off x="1579662" y="2214438"/>
              <a:ext cx="638" cy="679"/>
            </a:xfrm>
            <a:custGeom>
              <a:avLst/>
              <a:gdLst/>
              <a:ahLst/>
              <a:cxnLst/>
              <a:rect l="l" t="t" r="r" b="b"/>
              <a:pathLst>
                <a:path w="47" h="50" fill="norm" stroke="1"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85" name="Google Shape;7185;p63" hidden="0"/>
            <p:cNvSpPr/>
            <p:nvPr isPhoto="0" userDrawn="0"/>
          </p:nvSpPr>
          <p:spPr bwMode="auto">
            <a:xfrm>
              <a:off x="1579146" y="2213773"/>
              <a:ext cx="530" cy="679"/>
            </a:xfrm>
            <a:custGeom>
              <a:avLst/>
              <a:gdLst/>
              <a:ahLst/>
              <a:cxnLst/>
              <a:rect l="l" t="t" r="r" b="b"/>
              <a:pathLst>
                <a:path w="39" h="50" fill="norm" stroke="1"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86" name="Google Shape;7186;p63" hidden="0"/>
            <p:cNvSpPr/>
            <p:nvPr isPhoto="0" userDrawn="0"/>
          </p:nvSpPr>
          <p:spPr bwMode="auto">
            <a:xfrm>
              <a:off x="1578290" y="2212687"/>
              <a:ext cx="204" cy="204"/>
            </a:xfrm>
            <a:custGeom>
              <a:avLst/>
              <a:gdLst/>
              <a:ahLst/>
              <a:cxnLst/>
              <a:rect l="l" t="t" r="r" b="b"/>
              <a:pathLst>
                <a:path w="15" h="15" fill="norm" stroke="1"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87" name="Google Shape;7187;p63" hidden="0"/>
            <p:cNvSpPr/>
            <p:nvPr isPhoto="0" userDrawn="0"/>
          </p:nvSpPr>
          <p:spPr bwMode="auto">
            <a:xfrm>
              <a:off x="1619931" y="2254220"/>
              <a:ext cx="773" cy="68"/>
            </a:xfrm>
            <a:custGeom>
              <a:avLst/>
              <a:gdLst/>
              <a:ahLst/>
              <a:cxnLst/>
              <a:rect l="l" t="t" r="r" b="b"/>
              <a:pathLst>
                <a:path w="57" h="5" fill="norm" stroke="1"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88" name="Google Shape;7188;p63" hidden="0"/>
            <p:cNvSpPr/>
            <p:nvPr isPhoto="0" userDrawn="0"/>
          </p:nvSpPr>
          <p:spPr bwMode="auto">
            <a:xfrm>
              <a:off x="1578616" y="2213108"/>
              <a:ext cx="394" cy="489"/>
            </a:xfrm>
            <a:custGeom>
              <a:avLst/>
              <a:gdLst/>
              <a:ahLst/>
              <a:cxnLst/>
              <a:rect l="l" t="t" r="r" b="b"/>
              <a:pathLst>
                <a:path w="29" h="36" fill="norm" stroke="1"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89" name="Google Shape;7189;p63" hidden="0"/>
            <p:cNvSpPr/>
            <p:nvPr isPhoto="0" userDrawn="0"/>
          </p:nvSpPr>
          <p:spPr bwMode="auto">
            <a:xfrm>
              <a:off x="1622254" y="2254410"/>
              <a:ext cx="109" cy="14"/>
            </a:xfrm>
            <a:custGeom>
              <a:avLst/>
              <a:gdLst/>
              <a:ahLst/>
              <a:cxnLst/>
              <a:rect l="l" t="t" r="r" b="b"/>
              <a:pathLst>
                <a:path w="8" h="1" fill="norm" stroke="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90" name="Google Shape;7190;p63" hidden="0"/>
            <p:cNvSpPr/>
            <p:nvPr isPhoto="0" userDrawn="0"/>
          </p:nvSpPr>
          <p:spPr bwMode="auto">
            <a:xfrm>
              <a:off x="1618982" y="2254275"/>
              <a:ext cx="773" cy="109"/>
            </a:xfrm>
            <a:custGeom>
              <a:avLst/>
              <a:gdLst/>
              <a:ahLst/>
              <a:cxnLst/>
              <a:rect l="l" t="t" r="r" b="b"/>
              <a:pathLst>
                <a:path w="57" h="8" fill="norm" stroke="1"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91" name="Google Shape;7191;p63" hidden="0"/>
            <p:cNvSpPr/>
            <p:nvPr isPhoto="0" userDrawn="0"/>
          </p:nvSpPr>
          <p:spPr bwMode="auto">
            <a:xfrm>
              <a:off x="1621263" y="2254220"/>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92" name="Google Shape;7192;p63" hidden="0"/>
            <p:cNvSpPr/>
            <p:nvPr isPhoto="0" userDrawn="0"/>
          </p:nvSpPr>
          <p:spPr bwMode="auto">
            <a:xfrm>
              <a:off x="1617461" y="2254370"/>
              <a:ext cx="1534" cy="109"/>
            </a:xfrm>
            <a:custGeom>
              <a:avLst/>
              <a:gdLst/>
              <a:ahLst/>
              <a:cxnLst/>
              <a:rect l="l" t="t" r="r" b="b"/>
              <a:pathLst>
                <a:path w="113" h="8" fill="norm" stroke="1"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93" name="Google Shape;7193;p63" hidden="0"/>
            <p:cNvSpPr/>
            <p:nvPr isPhoto="0" userDrawn="0"/>
          </p:nvSpPr>
          <p:spPr bwMode="auto">
            <a:xfrm>
              <a:off x="1622824" y="2254600"/>
              <a:ext cx="109" cy="68"/>
            </a:xfrm>
            <a:custGeom>
              <a:avLst/>
              <a:gdLst/>
              <a:ahLst/>
              <a:cxnLst/>
              <a:rect l="l" t="t" r="r" b="b"/>
              <a:pathLst>
                <a:path w="8" h="5" fill="norm" stroke="1"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94" name="Google Shape;7194;p63" hidden="0"/>
            <p:cNvSpPr/>
            <p:nvPr isPhoto="0" userDrawn="0"/>
          </p:nvSpPr>
          <p:spPr bwMode="auto">
            <a:xfrm>
              <a:off x="1621779" y="2254315"/>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95" name="Google Shape;7195;p63" hidden="0"/>
            <p:cNvSpPr/>
            <p:nvPr isPhoto="0" userDrawn="0"/>
          </p:nvSpPr>
          <p:spPr bwMode="auto">
            <a:xfrm>
              <a:off x="1584712" y="2219475"/>
              <a:ext cx="489" cy="448"/>
            </a:xfrm>
            <a:custGeom>
              <a:avLst/>
              <a:gdLst/>
              <a:ahLst/>
              <a:cxnLst/>
              <a:rect l="l" t="t" r="r" b="b"/>
              <a:pathLst>
                <a:path w="36" h="33" fill="norm" stroke="1"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96" name="Google Shape;7196;p63" hidden="0"/>
            <p:cNvSpPr/>
            <p:nvPr isPhoto="0" userDrawn="0"/>
          </p:nvSpPr>
          <p:spPr bwMode="auto">
            <a:xfrm>
              <a:off x="1583137" y="2218050"/>
              <a:ext cx="679" cy="679"/>
            </a:xfrm>
            <a:custGeom>
              <a:avLst/>
              <a:gdLst/>
              <a:ahLst/>
              <a:cxnLst/>
              <a:rect l="l" t="t" r="r" b="b"/>
              <a:pathLst>
                <a:path w="50" h="50" fill="norm" stroke="1"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97" name="Google Shape;7197;p63" hidden="0"/>
            <p:cNvSpPr/>
            <p:nvPr isPhoto="0" userDrawn="0"/>
          </p:nvSpPr>
          <p:spPr bwMode="auto">
            <a:xfrm>
              <a:off x="1586084" y="2220616"/>
              <a:ext cx="448" cy="299"/>
            </a:xfrm>
            <a:custGeom>
              <a:avLst/>
              <a:gdLst/>
              <a:ahLst/>
              <a:cxnLst/>
              <a:rect l="l" t="t" r="r" b="b"/>
              <a:pathLst>
                <a:path w="33" h="22" fill="norm" stroke="1"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98" name="Google Shape;7198;p63" hidden="0"/>
            <p:cNvSpPr/>
            <p:nvPr isPhoto="0" userDrawn="0"/>
          </p:nvSpPr>
          <p:spPr bwMode="auto">
            <a:xfrm>
              <a:off x="1583952" y="2218810"/>
              <a:ext cx="584" cy="543"/>
            </a:xfrm>
            <a:custGeom>
              <a:avLst/>
              <a:gdLst/>
              <a:ahLst/>
              <a:cxnLst/>
              <a:rect l="l" t="t" r="r" b="b"/>
              <a:pathLst>
                <a:path w="43" h="40" fill="norm" stroke="1"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99" name="Google Shape;7199;p63" hidden="0"/>
            <p:cNvSpPr/>
            <p:nvPr isPhoto="0" userDrawn="0"/>
          </p:nvSpPr>
          <p:spPr bwMode="auto">
            <a:xfrm>
              <a:off x="1585418" y="2220100"/>
              <a:ext cx="448" cy="339"/>
            </a:xfrm>
            <a:custGeom>
              <a:avLst/>
              <a:gdLst/>
              <a:ahLst/>
              <a:cxnLst/>
              <a:rect l="l" t="t" r="r" b="b"/>
              <a:pathLst>
                <a:path w="33" h="25" fill="norm" stroke="1"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00" name="Google Shape;7200;p63" hidden="0"/>
            <p:cNvSpPr/>
            <p:nvPr isPhoto="0" userDrawn="0"/>
          </p:nvSpPr>
          <p:spPr bwMode="auto">
            <a:xfrm>
              <a:off x="1586749" y="2221050"/>
              <a:ext cx="584" cy="394"/>
            </a:xfrm>
            <a:custGeom>
              <a:avLst/>
              <a:gdLst/>
              <a:ahLst/>
              <a:cxnLst/>
              <a:rect l="l" t="t" r="r" b="b"/>
              <a:pathLst>
                <a:path w="43" h="29" fill="norm" stroke="1"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01" name="Google Shape;7201;p63" hidden="0"/>
            <p:cNvSpPr/>
            <p:nvPr isPhoto="0" userDrawn="0"/>
          </p:nvSpPr>
          <p:spPr bwMode="auto">
            <a:xfrm>
              <a:off x="1638086" y="2239638"/>
              <a:ext cx="14" cy="339"/>
            </a:xfrm>
            <a:custGeom>
              <a:avLst/>
              <a:gdLst/>
              <a:ahLst/>
              <a:cxnLst/>
              <a:rect l="l" t="t" r="r" b="b"/>
              <a:pathLst>
                <a:path w="1" h="25" fill="norm" stroke="1"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02" name="Google Shape;7202;p63" hidden="0"/>
            <p:cNvSpPr/>
            <p:nvPr isPhoto="0" userDrawn="0"/>
          </p:nvSpPr>
          <p:spPr bwMode="auto">
            <a:xfrm>
              <a:off x="1638086" y="2240168"/>
              <a:ext cx="68" cy="475"/>
            </a:xfrm>
            <a:custGeom>
              <a:avLst/>
              <a:gdLst/>
              <a:ahLst/>
              <a:cxnLst/>
              <a:rect l="l" t="t" r="r" b="b"/>
              <a:pathLst>
                <a:path w="5" h="35" fill="norm" stroke="1"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03" name="Google Shape;7203;p63" hidden="0"/>
            <p:cNvSpPr/>
            <p:nvPr isPhoto="0" userDrawn="0"/>
          </p:nvSpPr>
          <p:spPr bwMode="auto">
            <a:xfrm>
              <a:off x="1638140" y="2239163"/>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04" name="Google Shape;7204;p63" hidden="0"/>
            <p:cNvSpPr/>
            <p:nvPr isPhoto="0" userDrawn="0"/>
          </p:nvSpPr>
          <p:spPr bwMode="auto">
            <a:xfrm>
              <a:off x="1405367" y="1962046"/>
              <a:ext cx="22118" cy="18031"/>
            </a:xfrm>
            <a:custGeom>
              <a:avLst/>
              <a:gdLst/>
              <a:ahLst/>
              <a:cxnLst/>
              <a:rect l="l" t="t" r="r" b="b"/>
              <a:pathLst>
                <a:path w="1629" h="1328" fill="norm" stroke="1"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05" name="Google Shape;7205;p63" hidden="0"/>
            <p:cNvSpPr/>
            <p:nvPr isPhoto="0" userDrawn="0"/>
          </p:nvSpPr>
          <p:spPr bwMode="auto">
            <a:xfrm>
              <a:off x="1408599" y="1961951"/>
              <a:ext cx="434" cy="54"/>
            </a:xfrm>
            <a:custGeom>
              <a:avLst/>
              <a:gdLst/>
              <a:ahLst/>
              <a:cxnLst/>
              <a:rect l="l" t="t" r="r" b="b"/>
              <a:pathLst>
                <a:path w="32" h="4" fill="norm" stroke="1"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06" name="Google Shape;7206;p63" hidden="0"/>
            <p:cNvSpPr/>
            <p:nvPr isPhoto="0" userDrawn="0"/>
          </p:nvSpPr>
          <p:spPr bwMode="auto">
            <a:xfrm>
              <a:off x="1407553" y="1961951"/>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07" name="Google Shape;7207;p63" hidden="0"/>
            <p:cNvSpPr/>
            <p:nvPr isPhoto="0" userDrawn="0"/>
          </p:nvSpPr>
          <p:spPr bwMode="auto">
            <a:xfrm>
              <a:off x="1418918" y="1963988"/>
              <a:ext cx="339" cy="14"/>
            </a:xfrm>
            <a:custGeom>
              <a:avLst/>
              <a:gdLst/>
              <a:ahLst/>
              <a:cxnLst/>
              <a:rect l="l" t="t" r="r" b="b"/>
              <a:pathLst>
                <a:path w="25" h="1" fill="norm" stroke="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08" name="Google Shape;7208;p63" hidden="0"/>
            <p:cNvSpPr/>
            <p:nvPr isPhoto="0" userDrawn="0"/>
          </p:nvSpPr>
          <p:spPr bwMode="auto">
            <a:xfrm>
              <a:off x="1408123" y="1961951"/>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09" name="Google Shape;7209;p63" hidden="0"/>
            <p:cNvSpPr/>
            <p:nvPr isPhoto="0" userDrawn="0"/>
          </p:nvSpPr>
          <p:spPr bwMode="auto">
            <a:xfrm>
              <a:off x="1407214" y="1961951"/>
              <a:ext cx="204" cy="14"/>
            </a:xfrm>
            <a:custGeom>
              <a:avLst/>
              <a:gdLst/>
              <a:ahLst/>
              <a:cxnLst/>
              <a:rect l="l" t="t" r="r" b="b"/>
              <a:pathLst>
                <a:path w="15" h="1" fill="norm" stroke="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10" name="Google Shape;7210;p63" hidden="0"/>
            <p:cNvSpPr/>
            <p:nvPr isPhoto="0" userDrawn="0"/>
          </p:nvSpPr>
          <p:spPr bwMode="auto">
            <a:xfrm>
              <a:off x="1419773" y="1964042"/>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11" name="Google Shape;7211;p63" hidden="0"/>
            <p:cNvSpPr/>
            <p:nvPr isPhoto="0" userDrawn="0"/>
          </p:nvSpPr>
          <p:spPr bwMode="auto">
            <a:xfrm>
              <a:off x="1420533" y="1963988"/>
              <a:ext cx="149" cy="14"/>
            </a:xfrm>
            <a:custGeom>
              <a:avLst/>
              <a:gdLst/>
              <a:ahLst/>
              <a:cxnLst/>
              <a:rect l="l" t="t" r="r" b="b"/>
              <a:pathLst>
                <a:path w="11" h="1" fill="norm" stroke="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12" name="Google Shape;7212;p63" hidden="0"/>
            <p:cNvSpPr/>
            <p:nvPr isPhoto="0" userDrawn="0"/>
          </p:nvSpPr>
          <p:spPr bwMode="auto">
            <a:xfrm>
              <a:off x="1418442" y="1963893"/>
              <a:ext cx="339" cy="68"/>
            </a:xfrm>
            <a:custGeom>
              <a:avLst/>
              <a:gdLst/>
              <a:ahLst/>
              <a:cxnLst/>
              <a:rect l="l" t="t" r="r" b="b"/>
              <a:pathLst>
                <a:path w="25" h="5" fill="norm" stroke="1"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13" name="Google Shape;7213;p63" hidden="0"/>
            <p:cNvSpPr/>
            <p:nvPr isPhoto="0" userDrawn="0"/>
          </p:nvSpPr>
          <p:spPr bwMode="auto">
            <a:xfrm>
              <a:off x="1417057" y="1963322"/>
              <a:ext cx="353" cy="258"/>
            </a:xfrm>
            <a:custGeom>
              <a:avLst/>
              <a:gdLst/>
              <a:ahLst/>
              <a:cxnLst/>
              <a:rect l="l" t="t" r="r" b="b"/>
              <a:pathLst>
                <a:path w="26" h="19" fill="norm" stroke="1"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14" name="Google Shape;7214;p63" hidden="0"/>
            <p:cNvSpPr/>
            <p:nvPr isPhoto="0" userDrawn="0"/>
          </p:nvSpPr>
          <p:spPr bwMode="auto">
            <a:xfrm>
              <a:off x="1417533" y="1963607"/>
              <a:ext cx="299" cy="109"/>
            </a:xfrm>
            <a:custGeom>
              <a:avLst/>
              <a:gdLst/>
              <a:ahLst/>
              <a:cxnLst/>
              <a:rect l="l" t="t" r="r" b="b"/>
              <a:pathLst>
                <a:path w="22" h="8" fill="norm" stroke="1"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15" name="Google Shape;7215;p63" hidden="0"/>
            <p:cNvSpPr/>
            <p:nvPr isPhoto="0" userDrawn="0"/>
          </p:nvSpPr>
          <p:spPr bwMode="auto">
            <a:xfrm>
              <a:off x="1409115" y="1961992"/>
              <a:ext cx="353" cy="68"/>
            </a:xfrm>
            <a:custGeom>
              <a:avLst/>
              <a:gdLst/>
              <a:ahLst/>
              <a:cxnLst/>
              <a:rect l="l" t="t" r="r" b="b"/>
              <a:pathLst>
                <a:path w="26" h="5" fill="norm" stroke="1"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16" name="Google Shape;7216;p63" hidden="0"/>
            <p:cNvSpPr/>
            <p:nvPr isPhoto="0" userDrawn="0"/>
          </p:nvSpPr>
          <p:spPr bwMode="auto">
            <a:xfrm>
              <a:off x="1409549" y="1962087"/>
              <a:ext cx="299" cy="109"/>
            </a:xfrm>
            <a:custGeom>
              <a:avLst/>
              <a:gdLst/>
              <a:ahLst/>
              <a:cxnLst/>
              <a:rect l="l" t="t" r="r" b="b"/>
              <a:pathLst>
                <a:path w="22" h="8" fill="norm" stroke="1"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17" name="Google Shape;7217;p63" hidden="0"/>
            <p:cNvSpPr/>
            <p:nvPr isPhoto="0" userDrawn="0"/>
          </p:nvSpPr>
          <p:spPr bwMode="auto">
            <a:xfrm>
              <a:off x="1417913" y="1963757"/>
              <a:ext cx="448" cy="149"/>
            </a:xfrm>
            <a:custGeom>
              <a:avLst/>
              <a:gdLst/>
              <a:ahLst/>
              <a:cxnLst/>
              <a:rect l="l" t="t" r="r" b="b"/>
              <a:pathLst>
                <a:path w="33" h="11" fill="norm" stroke="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18" name="Google Shape;7218;p63" hidden="0"/>
            <p:cNvSpPr/>
            <p:nvPr isPhoto="0" userDrawn="0"/>
          </p:nvSpPr>
          <p:spPr bwMode="auto">
            <a:xfrm>
              <a:off x="1427662" y="1972433"/>
              <a:ext cx="41031" cy="16768"/>
            </a:xfrm>
            <a:custGeom>
              <a:avLst/>
              <a:gdLst/>
              <a:ahLst/>
              <a:cxnLst/>
              <a:rect l="l" t="t" r="r" b="b"/>
              <a:pathLst>
                <a:path w="3022" h="1235" fill="norm" stroke="1"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19" name="Google Shape;7219;p63" hidden="0"/>
            <p:cNvSpPr/>
            <p:nvPr isPhoto="0" userDrawn="0"/>
          </p:nvSpPr>
          <p:spPr bwMode="auto">
            <a:xfrm>
              <a:off x="1428272" y="1975013"/>
              <a:ext cx="109" cy="489"/>
            </a:xfrm>
            <a:custGeom>
              <a:avLst/>
              <a:gdLst/>
              <a:ahLst/>
              <a:cxnLst/>
              <a:rect l="l" t="t" r="r" b="b"/>
              <a:pathLst>
                <a:path w="8" h="36" fill="norm" stroke="1"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20" name="Google Shape;7220;p63" hidden="0"/>
            <p:cNvSpPr/>
            <p:nvPr isPhoto="0" userDrawn="0"/>
          </p:nvSpPr>
          <p:spPr bwMode="auto">
            <a:xfrm>
              <a:off x="1428272" y="1975637"/>
              <a:ext cx="14" cy="299"/>
            </a:xfrm>
            <a:custGeom>
              <a:avLst/>
              <a:gdLst/>
              <a:ahLst/>
              <a:cxnLst/>
              <a:rect l="l" t="t" r="r" b="b"/>
              <a:pathLst>
                <a:path w="1" h="22" fill="norm" stroke="1"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21" name="Google Shape;7221;p63" hidden="0"/>
            <p:cNvSpPr/>
            <p:nvPr isPhoto="0" userDrawn="0"/>
          </p:nvSpPr>
          <p:spPr bwMode="auto">
            <a:xfrm>
              <a:off x="1428707" y="1973641"/>
              <a:ext cx="109" cy="149"/>
            </a:xfrm>
            <a:custGeom>
              <a:avLst/>
              <a:gdLst/>
              <a:ahLst/>
              <a:cxnLst/>
              <a:rect l="l" t="t" r="r" b="b"/>
              <a:pathLst>
                <a:path w="8" h="11" fill="norm" stroke="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22" name="Google Shape;7222;p63" hidden="0"/>
            <p:cNvSpPr/>
            <p:nvPr isPhoto="0" userDrawn="0"/>
          </p:nvSpPr>
          <p:spPr bwMode="auto">
            <a:xfrm>
              <a:off x="1428272" y="1976072"/>
              <a:ext cx="14" cy="244"/>
            </a:xfrm>
            <a:custGeom>
              <a:avLst/>
              <a:gdLst/>
              <a:ahLst/>
              <a:cxnLst/>
              <a:rect l="l" t="t" r="r" b="b"/>
              <a:pathLst>
                <a:path w="1" h="18" fill="norm" stroke="1"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23" name="Google Shape;7223;p63" hidden="0"/>
            <p:cNvSpPr/>
            <p:nvPr isPhoto="0" userDrawn="0"/>
          </p:nvSpPr>
          <p:spPr bwMode="auto">
            <a:xfrm>
              <a:off x="1427797" y="1978923"/>
              <a:ext cx="299" cy="869"/>
            </a:xfrm>
            <a:custGeom>
              <a:avLst/>
              <a:gdLst/>
              <a:ahLst/>
              <a:cxnLst/>
              <a:rect l="l" t="t" r="r" b="b"/>
              <a:pathLst>
                <a:path w="22" h="64" fill="norm" stroke="1"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24" name="Google Shape;7224;p63" hidden="0"/>
            <p:cNvSpPr/>
            <p:nvPr isPhoto="0" userDrawn="0"/>
          </p:nvSpPr>
          <p:spPr bwMode="auto">
            <a:xfrm>
              <a:off x="1428082" y="1976642"/>
              <a:ext cx="394" cy="2295"/>
            </a:xfrm>
            <a:custGeom>
              <a:avLst/>
              <a:gdLst/>
              <a:ahLst/>
              <a:cxnLst/>
              <a:rect l="l" t="t" r="r" b="b"/>
              <a:pathLst>
                <a:path w="29" h="169" fill="norm" stroke="1"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25" name="Google Shape;7225;p63" hidden="0"/>
            <p:cNvSpPr/>
            <p:nvPr isPhoto="0" userDrawn="0"/>
          </p:nvSpPr>
          <p:spPr bwMode="auto">
            <a:xfrm>
              <a:off x="1428272" y="1976397"/>
              <a:ext cx="68" cy="258"/>
            </a:xfrm>
            <a:custGeom>
              <a:avLst/>
              <a:gdLst/>
              <a:ahLst/>
              <a:cxnLst/>
              <a:rect l="l" t="t" r="r" b="b"/>
              <a:pathLst>
                <a:path w="5" h="19" fill="norm" stroke="1"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26" name="Google Shape;7226;p63" hidden="0"/>
            <p:cNvSpPr/>
            <p:nvPr isPhoto="0" userDrawn="0"/>
          </p:nvSpPr>
          <p:spPr bwMode="auto">
            <a:xfrm>
              <a:off x="1428368" y="1974497"/>
              <a:ext cx="109" cy="489"/>
            </a:xfrm>
            <a:custGeom>
              <a:avLst/>
              <a:gdLst/>
              <a:ahLst/>
              <a:cxnLst/>
              <a:rect l="l" t="t" r="r" b="b"/>
              <a:pathLst>
                <a:path w="8" h="36" fill="norm" stroke="1"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27" name="Google Shape;7227;p63" hidden="0"/>
            <p:cNvSpPr/>
            <p:nvPr isPhoto="0" userDrawn="0"/>
          </p:nvSpPr>
          <p:spPr bwMode="auto">
            <a:xfrm>
              <a:off x="1427662" y="1979778"/>
              <a:ext cx="149" cy="489"/>
            </a:xfrm>
            <a:custGeom>
              <a:avLst/>
              <a:gdLst/>
              <a:ahLst/>
              <a:cxnLst/>
              <a:rect l="l" t="t" r="r" b="b"/>
              <a:pathLst>
                <a:path w="11" h="36" fill="norm" stroke="1"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28" name="Google Shape;7228;p63" hidden="0"/>
            <p:cNvSpPr/>
            <p:nvPr isPhoto="0" userDrawn="0"/>
          </p:nvSpPr>
          <p:spPr bwMode="auto">
            <a:xfrm>
              <a:off x="1428558" y="1973967"/>
              <a:ext cx="109" cy="394"/>
            </a:xfrm>
            <a:custGeom>
              <a:avLst/>
              <a:gdLst/>
              <a:ahLst/>
              <a:cxnLst/>
              <a:rect l="l" t="t" r="r" b="b"/>
              <a:pathLst>
                <a:path w="8" h="29" fill="norm" stroke="1"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29" name="Google Shape;7229;p63" hidden="0"/>
            <p:cNvSpPr/>
            <p:nvPr isPhoto="0" userDrawn="0"/>
          </p:nvSpPr>
          <p:spPr bwMode="auto">
            <a:xfrm>
              <a:off x="1456704" y="1951401"/>
              <a:ext cx="86665" cy="123066"/>
            </a:xfrm>
            <a:custGeom>
              <a:avLst/>
              <a:gdLst/>
              <a:ahLst/>
              <a:cxnLst/>
              <a:rect l="l" t="t" r="r" b="b"/>
              <a:pathLst>
                <a:path w="6383" h="9064" fill="norm" stroke="1"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30" name="Google Shape;7230;p63" hidden="0"/>
            <p:cNvSpPr/>
            <p:nvPr isPhoto="0" userDrawn="0"/>
          </p:nvSpPr>
          <p:spPr bwMode="auto">
            <a:xfrm>
              <a:off x="1525392" y="2067095"/>
              <a:ext cx="54" cy="434"/>
            </a:xfrm>
            <a:custGeom>
              <a:avLst/>
              <a:gdLst/>
              <a:ahLst/>
              <a:cxnLst/>
              <a:rect l="l" t="t" r="r" b="b"/>
              <a:pathLst>
                <a:path w="4" h="32" fill="norm" stroke="1"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31" name="Google Shape;7231;p63" hidden="0"/>
            <p:cNvSpPr/>
            <p:nvPr isPhoto="0" userDrawn="0"/>
          </p:nvSpPr>
          <p:spPr bwMode="auto">
            <a:xfrm>
              <a:off x="1536743" y="2029770"/>
              <a:ext cx="2675" cy="679"/>
            </a:xfrm>
            <a:custGeom>
              <a:avLst/>
              <a:gdLst/>
              <a:ahLst/>
              <a:cxnLst/>
              <a:rect l="l" t="t" r="r" b="b"/>
              <a:pathLst>
                <a:path w="197" h="50" fill="norm" stroke="1"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32" name="Google Shape;7232;p63" hidden="0"/>
            <p:cNvSpPr/>
            <p:nvPr isPhoto="0" userDrawn="0"/>
          </p:nvSpPr>
          <p:spPr bwMode="auto">
            <a:xfrm>
              <a:off x="1540123" y="2029539"/>
              <a:ext cx="109" cy="14"/>
            </a:xfrm>
            <a:custGeom>
              <a:avLst/>
              <a:gdLst/>
              <a:ahLst/>
              <a:cxnLst/>
              <a:rect l="l" t="t" r="r" b="b"/>
              <a:pathLst>
                <a:path w="8" h="1" fill="norm" stroke="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33" name="Google Shape;7233;p63" hidden="0"/>
            <p:cNvSpPr/>
            <p:nvPr isPhoto="0" userDrawn="0"/>
          </p:nvSpPr>
          <p:spPr bwMode="auto">
            <a:xfrm>
              <a:off x="1536363" y="2030436"/>
              <a:ext cx="258" cy="14"/>
            </a:xfrm>
            <a:custGeom>
              <a:avLst/>
              <a:gdLst/>
              <a:ahLst/>
              <a:cxnLst/>
              <a:rect l="l" t="t" r="r" b="b"/>
              <a:pathLst>
                <a:path w="19" h="1" fill="norm" stroke="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34" name="Google Shape;7234;p63" hidden="0"/>
            <p:cNvSpPr/>
            <p:nvPr isPhoto="0" userDrawn="0"/>
          </p:nvSpPr>
          <p:spPr bwMode="auto">
            <a:xfrm>
              <a:off x="1542215" y="2028440"/>
              <a:ext cx="720" cy="353"/>
            </a:xfrm>
            <a:custGeom>
              <a:avLst/>
              <a:gdLst/>
              <a:ahLst/>
              <a:cxnLst/>
              <a:rect l="l" t="t" r="r" b="b"/>
              <a:pathLst>
                <a:path w="53" h="26" fill="norm" stroke="1"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35" name="Google Shape;7235;p63" hidden="0"/>
            <p:cNvSpPr/>
            <p:nvPr isPhoto="0" userDrawn="0"/>
          </p:nvSpPr>
          <p:spPr bwMode="auto">
            <a:xfrm>
              <a:off x="1525433" y="2066335"/>
              <a:ext cx="68" cy="489"/>
            </a:xfrm>
            <a:custGeom>
              <a:avLst/>
              <a:gdLst/>
              <a:ahLst/>
              <a:cxnLst/>
              <a:rect l="l" t="t" r="r" b="b"/>
              <a:pathLst>
                <a:path w="5" h="36" fill="norm" stroke="1"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36" name="Google Shape;7236;p63" hidden="0"/>
            <p:cNvSpPr/>
            <p:nvPr isPhoto="0" userDrawn="0"/>
          </p:nvSpPr>
          <p:spPr bwMode="auto">
            <a:xfrm>
              <a:off x="1525487" y="2065520"/>
              <a:ext cx="54" cy="638"/>
            </a:xfrm>
            <a:custGeom>
              <a:avLst/>
              <a:gdLst/>
              <a:ahLst/>
              <a:cxnLst/>
              <a:rect l="l" t="t" r="r" b="b"/>
              <a:pathLst>
                <a:path w="4" h="47" fill="norm" stroke="1"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37" name="Google Shape;7237;p63" hidden="0"/>
            <p:cNvSpPr/>
            <p:nvPr isPhoto="0" userDrawn="0"/>
          </p:nvSpPr>
          <p:spPr bwMode="auto">
            <a:xfrm>
              <a:off x="1539459" y="2029675"/>
              <a:ext cx="339" cy="109"/>
            </a:xfrm>
            <a:custGeom>
              <a:avLst/>
              <a:gdLst/>
              <a:ahLst/>
              <a:cxnLst/>
              <a:rect l="l" t="t" r="r" b="b"/>
              <a:pathLst>
                <a:path w="25" h="8" fill="norm" stroke="1"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38" name="Google Shape;7238;p63" hidden="0"/>
            <p:cNvSpPr/>
            <p:nvPr isPhoto="0" userDrawn="0"/>
          </p:nvSpPr>
          <p:spPr bwMode="auto">
            <a:xfrm>
              <a:off x="1525202" y="2068521"/>
              <a:ext cx="109" cy="434"/>
            </a:xfrm>
            <a:custGeom>
              <a:avLst/>
              <a:gdLst/>
              <a:ahLst/>
              <a:cxnLst/>
              <a:rect l="l" t="t" r="r" b="b"/>
              <a:pathLst>
                <a:path w="8" h="32" fill="norm" stroke="1"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39" name="Google Shape;7239;p63" hidden="0"/>
            <p:cNvSpPr/>
            <p:nvPr isPhoto="0" userDrawn="0"/>
          </p:nvSpPr>
          <p:spPr bwMode="auto">
            <a:xfrm>
              <a:off x="1524157" y="2073178"/>
              <a:ext cx="95" cy="394"/>
            </a:xfrm>
            <a:custGeom>
              <a:avLst/>
              <a:gdLst/>
              <a:ahLst/>
              <a:cxnLst/>
              <a:rect l="l" t="t" r="r" b="b"/>
              <a:pathLst>
                <a:path w="7" h="29" fill="norm" stroke="1"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40" name="Google Shape;7240;p63" hidden="0"/>
            <p:cNvSpPr/>
            <p:nvPr isPhoto="0" userDrawn="0"/>
          </p:nvSpPr>
          <p:spPr bwMode="auto">
            <a:xfrm>
              <a:off x="1525338" y="2067855"/>
              <a:ext cx="68" cy="434"/>
            </a:xfrm>
            <a:custGeom>
              <a:avLst/>
              <a:gdLst/>
              <a:ahLst/>
              <a:cxnLst/>
              <a:rect l="l" t="t" r="r" b="b"/>
              <a:pathLst>
                <a:path w="5" h="32" fill="norm" stroke="1"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41" name="Google Shape;7241;p63" hidden="0"/>
            <p:cNvSpPr/>
            <p:nvPr isPhoto="0" userDrawn="0"/>
          </p:nvSpPr>
          <p:spPr bwMode="auto">
            <a:xfrm>
              <a:off x="1524483" y="2071983"/>
              <a:ext cx="163" cy="448"/>
            </a:xfrm>
            <a:custGeom>
              <a:avLst/>
              <a:gdLst/>
              <a:ahLst/>
              <a:cxnLst/>
              <a:rect l="l" t="t" r="r" b="b"/>
              <a:pathLst>
                <a:path w="12" h="33" fill="norm" stroke="1"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42" name="Google Shape;7242;p63" hidden="0"/>
            <p:cNvSpPr/>
            <p:nvPr isPhoto="0" userDrawn="0"/>
          </p:nvSpPr>
          <p:spPr bwMode="auto">
            <a:xfrm>
              <a:off x="1523953" y="2073653"/>
              <a:ext cx="163" cy="339"/>
            </a:xfrm>
            <a:custGeom>
              <a:avLst/>
              <a:gdLst/>
              <a:ahLst/>
              <a:cxnLst/>
              <a:rect l="l" t="t" r="r" b="b"/>
              <a:pathLst>
                <a:path w="12" h="25" fill="norm" stroke="1"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43" name="Google Shape;7243;p63" hidden="0"/>
            <p:cNvSpPr/>
            <p:nvPr isPhoto="0" userDrawn="0"/>
          </p:nvSpPr>
          <p:spPr bwMode="auto">
            <a:xfrm>
              <a:off x="1523532" y="2074603"/>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44" name="Google Shape;7244;p63" hidden="0"/>
            <p:cNvSpPr/>
            <p:nvPr isPhoto="0" userDrawn="0"/>
          </p:nvSpPr>
          <p:spPr bwMode="auto">
            <a:xfrm>
              <a:off x="1523573" y="2074413"/>
              <a:ext cx="163" cy="149"/>
            </a:xfrm>
            <a:custGeom>
              <a:avLst/>
              <a:gdLst/>
              <a:ahLst/>
              <a:cxnLst/>
              <a:rect l="l" t="t" r="r" b="b"/>
              <a:pathLst>
                <a:path w="12" h="11" fill="norm" stroke="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45" name="Google Shape;7245;p63" hidden="0"/>
            <p:cNvSpPr/>
            <p:nvPr isPhoto="0" userDrawn="0"/>
          </p:nvSpPr>
          <p:spPr bwMode="auto">
            <a:xfrm>
              <a:off x="1523763" y="2074074"/>
              <a:ext cx="163" cy="258"/>
            </a:xfrm>
            <a:custGeom>
              <a:avLst/>
              <a:gdLst/>
              <a:ahLst/>
              <a:cxnLst/>
              <a:rect l="l" t="t" r="r" b="b"/>
              <a:pathLst>
                <a:path w="12" h="19" fill="norm" stroke="1"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46" name="Google Shape;7246;p63" hidden="0"/>
            <p:cNvSpPr/>
            <p:nvPr isPhoto="0" userDrawn="0"/>
          </p:nvSpPr>
          <p:spPr bwMode="auto">
            <a:xfrm>
              <a:off x="1524347" y="2072608"/>
              <a:ext cx="95" cy="434"/>
            </a:xfrm>
            <a:custGeom>
              <a:avLst/>
              <a:gdLst/>
              <a:ahLst/>
              <a:cxnLst/>
              <a:rect l="l" t="t" r="r" b="b"/>
              <a:pathLst>
                <a:path w="7" h="32" fill="norm" stroke="1"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47" name="Google Shape;7247;p63" hidden="0"/>
            <p:cNvSpPr/>
            <p:nvPr isPhoto="0" userDrawn="0"/>
          </p:nvSpPr>
          <p:spPr bwMode="auto">
            <a:xfrm>
              <a:off x="1525107" y="2069281"/>
              <a:ext cx="54" cy="434"/>
            </a:xfrm>
            <a:custGeom>
              <a:avLst/>
              <a:gdLst/>
              <a:ahLst/>
              <a:cxnLst/>
              <a:rect l="l" t="t" r="r" b="b"/>
              <a:pathLst>
                <a:path w="4" h="32" fill="norm" stroke="1"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48" name="Google Shape;7248;p63" hidden="0"/>
            <p:cNvSpPr/>
            <p:nvPr isPhoto="0" userDrawn="0"/>
          </p:nvSpPr>
          <p:spPr bwMode="auto">
            <a:xfrm>
              <a:off x="1524822" y="2070707"/>
              <a:ext cx="95" cy="434"/>
            </a:xfrm>
            <a:custGeom>
              <a:avLst/>
              <a:gdLst/>
              <a:ahLst/>
              <a:cxnLst/>
              <a:rect l="l" t="t" r="r" b="b"/>
              <a:pathLst>
                <a:path w="7" h="32" fill="norm" stroke="1"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49" name="Google Shape;7249;p63" hidden="0"/>
            <p:cNvSpPr/>
            <p:nvPr isPhoto="0" userDrawn="0"/>
          </p:nvSpPr>
          <p:spPr bwMode="auto">
            <a:xfrm>
              <a:off x="1524958" y="2069987"/>
              <a:ext cx="109" cy="448"/>
            </a:xfrm>
            <a:custGeom>
              <a:avLst/>
              <a:gdLst/>
              <a:ahLst/>
              <a:cxnLst/>
              <a:rect l="l" t="t" r="r" b="b"/>
              <a:pathLst>
                <a:path w="8" h="33" fill="norm" stroke="1"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50" name="Google Shape;7250;p63" hidden="0"/>
            <p:cNvSpPr/>
            <p:nvPr isPhoto="0" userDrawn="0"/>
          </p:nvSpPr>
          <p:spPr bwMode="auto">
            <a:xfrm>
              <a:off x="1524673" y="2071372"/>
              <a:ext cx="109" cy="489"/>
            </a:xfrm>
            <a:custGeom>
              <a:avLst/>
              <a:gdLst/>
              <a:ahLst/>
              <a:cxnLst/>
              <a:rect l="l" t="t" r="r" b="b"/>
              <a:pathLst>
                <a:path w="8" h="36" fill="norm" stroke="1"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51" name="Google Shape;7251;p63" hidden="0"/>
            <p:cNvSpPr/>
            <p:nvPr isPhoto="0" userDrawn="0"/>
          </p:nvSpPr>
          <p:spPr bwMode="auto">
            <a:xfrm>
              <a:off x="1467063" y="1987667"/>
              <a:ext cx="204" cy="204"/>
            </a:xfrm>
            <a:custGeom>
              <a:avLst/>
              <a:gdLst/>
              <a:ahLst/>
              <a:cxnLst/>
              <a:rect l="l" t="t" r="r" b="b"/>
              <a:pathLst>
                <a:path w="15" h="15" fill="norm" stroke="1"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52" name="Google Shape;7252;p63" hidden="0"/>
            <p:cNvSpPr/>
            <p:nvPr isPhoto="0" userDrawn="0"/>
          </p:nvSpPr>
          <p:spPr bwMode="auto">
            <a:xfrm>
              <a:off x="1467783" y="1986906"/>
              <a:ext cx="244" cy="299"/>
            </a:xfrm>
            <a:custGeom>
              <a:avLst/>
              <a:gdLst/>
              <a:ahLst/>
              <a:cxnLst/>
              <a:rect l="l" t="t" r="r" b="b"/>
              <a:pathLst>
                <a:path w="18" h="22" fill="norm" stroke="1"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53" name="Google Shape;7253;p63" hidden="0"/>
            <p:cNvSpPr/>
            <p:nvPr isPhoto="0" userDrawn="0"/>
          </p:nvSpPr>
          <p:spPr bwMode="auto">
            <a:xfrm>
              <a:off x="1466724" y="1987993"/>
              <a:ext cx="204" cy="204"/>
            </a:xfrm>
            <a:custGeom>
              <a:avLst/>
              <a:gdLst/>
              <a:ahLst/>
              <a:cxnLst/>
              <a:rect l="l" t="t" r="r" b="b"/>
              <a:pathLst>
                <a:path w="15" h="15" fill="norm" stroke="1"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54" name="Google Shape;7254;p63" hidden="0"/>
            <p:cNvSpPr/>
            <p:nvPr isPhoto="0" userDrawn="0"/>
          </p:nvSpPr>
          <p:spPr bwMode="auto">
            <a:xfrm>
              <a:off x="1467389" y="1987287"/>
              <a:ext cx="258" cy="244"/>
            </a:xfrm>
            <a:custGeom>
              <a:avLst/>
              <a:gdLst/>
              <a:ahLst/>
              <a:cxnLst/>
              <a:rect l="l" t="t" r="r" b="b"/>
              <a:pathLst>
                <a:path w="19" h="18" fill="norm" stroke="1"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55" name="Google Shape;7255;p63" hidden="0"/>
            <p:cNvSpPr/>
            <p:nvPr isPhoto="0" userDrawn="0"/>
          </p:nvSpPr>
          <p:spPr bwMode="auto">
            <a:xfrm>
              <a:off x="1468163" y="1986662"/>
              <a:ext cx="149" cy="163"/>
            </a:xfrm>
            <a:custGeom>
              <a:avLst/>
              <a:gdLst/>
              <a:ahLst/>
              <a:cxnLst/>
              <a:rect l="l" t="t" r="r" b="b"/>
              <a:pathLst>
                <a:path w="11" h="12" fill="norm" stroke="1"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56" name="Google Shape;7256;p63" hidden="0"/>
            <p:cNvSpPr/>
            <p:nvPr isPhoto="0" userDrawn="0"/>
          </p:nvSpPr>
          <p:spPr bwMode="auto">
            <a:xfrm>
              <a:off x="1469343" y="1985481"/>
              <a:ext cx="353" cy="299"/>
            </a:xfrm>
            <a:custGeom>
              <a:avLst/>
              <a:gdLst/>
              <a:ahLst/>
              <a:cxnLst/>
              <a:rect l="l" t="t" r="r" b="b"/>
              <a:pathLst>
                <a:path w="26" h="22" fill="norm" stroke="1"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57" name="Google Shape;7257;p63" hidden="0"/>
            <p:cNvSpPr/>
            <p:nvPr isPhoto="0" userDrawn="0"/>
          </p:nvSpPr>
          <p:spPr bwMode="auto">
            <a:xfrm>
              <a:off x="1465828" y="1988997"/>
              <a:ext cx="109" cy="109"/>
            </a:xfrm>
            <a:custGeom>
              <a:avLst/>
              <a:gdLst/>
              <a:ahLst/>
              <a:cxnLst/>
              <a:rect l="l" t="t" r="r" b="b"/>
              <a:pathLst>
                <a:path w="8" h="8" fill="norm" stroke="1"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58" name="Google Shape;7258;p63" hidden="0"/>
            <p:cNvSpPr/>
            <p:nvPr isPhoto="0" userDrawn="0"/>
          </p:nvSpPr>
          <p:spPr bwMode="auto">
            <a:xfrm>
              <a:off x="1466059" y="1988658"/>
              <a:ext cx="204" cy="204"/>
            </a:xfrm>
            <a:custGeom>
              <a:avLst/>
              <a:gdLst/>
              <a:ahLst/>
              <a:cxnLst/>
              <a:rect l="l" t="t" r="r" b="b"/>
              <a:pathLst>
                <a:path w="15" h="15" fill="norm" stroke="1"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59" name="Google Shape;7259;p63" hidden="0"/>
            <p:cNvSpPr/>
            <p:nvPr isPhoto="0" userDrawn="0"/>
          </p:nvSpPr>
          <p:spPr bwMode="auto">
            <a:xfrm>
              <a:off x="1466398" y="1988332"/>
              <a:ext cx="204" cy="204"/>
            </a:xfrm>
            <a:custGeom>
              <a:avLst/>
              <a:gdLst/>
              <a:ahLst/>
              <a:cxnLst/>
              <a:rect l="l" t="t" r="r" b="b"/>
              <a:pathLst>
                <a:path w="15" h="15" fill="norm" stroke="1"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60" name="Google Shape;7260;p63" hidden="0"/>
            <p:cNvSpPr/>
            <p:nvPr isPhoto="0" userDrawn="0"/>
          </p:nvSpPr>
          <p:spPr bwMode="auto">
            <a:xfrm>
              <a:off x="1470010" y="1984476"/>
              <a:ext cx="258" cy="489"/>
            </a:xfrm>
            <a:custGeom>
              <a:avLst/>
              <a:gdLst/>
              <a:ahLst/>
              <a:cxnLst/>
              <a:rect l="l" t="t" r="r" b="b"/>
              <a:pathLst>
                <a:path w="19" h="36" fill="norm" stroke="1"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61" name="Google Shape;7261;p63" hidden="0"/>
            <p:cNvSpPr/>
            <p:nvPr isPhoto="0" userDrawn="0"/>
          </p:nvSpPr>
          <p:spPr bwMode="auto">
            <a:xfrm>
              <a:off x="1468448" y="1986377"/>
              <a:ext cx="149" cy="163"/>
            </a:xfrm>
            <a:custGeom>
              <a:avLst/>
              <a:gdLst/>
              <a:ahLst/>
              <a:cxnLst/>
              <a:rect l="l" t="t" r="r" b="b"/>
              <a:pathLst>
                <a:path w="11" h="12" fill="norm" stroke="1"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62" name="Google Shape;7262;p63" hidden="0"/>
            <p:cNvSpPr/>
            <p:nvPr isPhoto="0" userDrawn="0"/>
          </p:nvSpPr>
          <p:spPr bwMode="auto">
            <a:xfrm>
              <a:off x="1469153" y="1985766"/>
              <a:ext cx="204" cy="149"/>
            </a:xfrm>
            <a:custGeom>
              <a:avLst/>
              <a:gdLst/>
              <a:ahLst/>
              <a:cxnLst/>
              <a:rect l="l" t="t" r="r" b="b"/>
              <a:pathLst>
                <a:path w="15" h="11" fill="norm" stroke="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63" name="Google Shape;7263;p63" hidden="0"/>
            <p:cNvSpPr/>
            <p:nvPr isPhoto="0" userDrawn="0"/>
          </p:nvSpPr>
          <p:spPr bwMode="auto">
            <a:xfrm>
              <a:off x="1470295" y="1983811"/>
              <a:ext cx="204" cy="584"/>
            </a:xfrm>
            <a:custGeom>
              <a:avLst/>
              <a:gdLst/>
              <a:ahLst/>
              <a:cxnLst/>
              <a:rect l="l" t="t" r="r" b="b"/>
              <a:pathLst>
                <a:path w="15" h="43" fill="norm" stroke="1"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64" name="Google Shape;7264;p63" hidden="0"/>
            <p:cNvSpPr/>
            <p:nvPr isPhoto="0" userDrawn="0"/>
          </p:nvSpPr>
          <p:spPr bwMode="auto">
            <a:xfrm>
              <a:off x="1469725" y="1985006"/>
              <a:ext cx="299" cy="394"/>
            </a:xfrm>
            <a:custGeom>
              <a:avLst/>
              <a:gdLst/>
              <a:ahLst/>
              <a:cxnLst/>
              <a:rect l="l" t="t" r="r" b="b"/>
              <a:pathLst>
                <a:path w="22" h="29" fill="norm" stroke="1"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65" name="Google Shape;7265;p63" hidden="0"/>
            <p:cNvSpPr/>
            <p:nvPr isPhoto="0" userDrawn="0"/>
          </p:nvSpPr>
          <p:spPr bwMode="auto">
            <a:xfrm>
              <a:off x="1468679" y="1986146"/>
              <a:ext cx="163" cy="149"/>
            </a:xfrm>
            <a:custGeom>
              <a:avLst/>
              <a:gdLst/>
              <a:ahLst/>
              <a:cxnLst/>
              <a:rect l="l" t="t" r="r" b="b"/>
              <a:pathLst>
                <a:path w="12" h="11" fill="norm" stroke="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66" name="Google Shape;7266;p63" hidden="0"/>
            <p:cNvSpPr/>
            <p:nvPr isPhoto="0" userDrawn="0"/>
          </p:nvSpPr>
          <p:spPr bwMode="auto">
            <a:xfrm>
              <a:off x="1468964" y="1985956"/>
              <a:ext cx="163" cy="149"/>
            </a:xfrm>
            <a:custGeom>
              <a:avLst/>
              <a:gdLst/>
              <a:ahLst/>
              <a:cxnLst/>
              <a:rect l="l" t="t" r="r" b="b"/>
              <a:pathLst>
                <a:path w="12" h="11" fill="norm" stroke="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67" name="Google Shape;7267;p63" hidden="0"/>
            <p:cNvSpPr/>
            <p:nvPr isPhoto="0" userDrawn="0"/>
          </p:nvSpPr>
          <p:spPr bwMode="auto">
            <a:xfrm>
              <a:off x="1527008" y="2118853"/>
              <a:ext cx="88322" cy="99359"/>
            </a:xfrm>
            <a:custGeom>
              <a:avLst/>
              <a:gdLst/>
              <a:ahLst/>
              <a:cxnLst/>
              <a:rect l="l" t="t" r="r" b="b"/>
              <a:pathLst>
                <a:path w="6505" h="7318" fill="norm" stroke="1"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68" name="Google Shape;7268;p63" hidden="0"/>
            <p:cNvSpPr/>
            <p:nvPr isPhoto="0" userDrawn="0"/>
          </p:nvSpPr>
          <p:spPr bwMode="auto">
            <a:xfrm>
              <a:off x="1596443" y="2164147"/>
              <a:ext cx="8812" cy="4820"/>
            </a:xfrm>
            <a:custGeom>
              <a:avLst/>
              <a:gdLst/>
              <a:ahLst/>
              <a:cxnLst/>
              <a:rect l="l" t="t" r="r" b="b"/>
              <a:pathLst>
                <a:path w="649" h="355" fill="norm" stroke="1"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69" name="Google Shape;7269;p63" hidden="0"/>
            <p:cNvSpPr/>
            <p:nvPr isPhoto="0" userDrawn="0"/>
          </p:nvSpPr>
          <p:spPr bwMode="auto">
            <a:xfrm>
              <a:off x="1614230" y="2188587"/>
              <a:ext cx="54" cy="625"/>
            </a:xfrm>
            <a:custGeom>
              <a:avLst/>
              <a:gdLst/>
              <a:ahLst/>
              <a:cxnLst/>
              <a:rect l="l" t="t" r="r" b="b"/>
              <a:pathLst>
                <a:path w="4" h="46" fill="norm" stroke="1"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70" name="Google Shape;7270;p63" hidden="0"/>
            <p:cNvSpPr/>
            <p:nvPr isPhoto="0" userDrawn="0"/>
          </p:nvSpPr>
          <p:spPr bwMode="auto">
            <a:xfrm>
              <a:off x="1584047" y="2146754"/>
              <a:ext cx="4616" cy="923"/>
            </a:xfrm>
            <a:custGeom>
              <a:avLst/>
              <a:gdLst/>
              <a:ahLst/>
              <a:cxnLst/>
              <a:rect l="l" t="t" r="r" b="b"/>
              <a:pathLst>
                <a:path w="340" h="68" fill="norm" stroke="1"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71" name="Google Shape;7271;p63" hidden="0"/>
            <p:cNvSpPr/>
            <p:nvPr isPhoto="0" userDrawn="0"/>
          </p:nvSpPr>
          <p:spPr bwMode="auto">
            <a:xfrm>
              <a:off x="1612370" y="2190433"/>
              <a:ext cx="1724" cy="2349"/>
            </a:xfrm>
            <a:custGeom>
              <a:avLst/>
              <a:gdLst/>
              <a:ahLst/>
              <a:cxnLst/>
              <a:rect l="l" t="t" r="r" b="b"/>
              <a:pathLst>
                <a:path w="127" h="173" fill="norm" stroke="1"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72" name="Google Shape;7272;p63" hidden="0"/>
            <p:cNvSpPr/>
            <p:nvPr isPhoto="0" userDrawn="0"/>
          </p:nvSpPr>
          <p:spPr bwMode="auto">
            <a:xfrm>
              <a:off x="1614040" y="2189917"/>
              <a:ext cx="149" cy="530"/>
            </a:xfrm>
            <a:custGeom>
              <a:avLst/>
              <a:gdLst/>
              <a:ahLst/>
              <a:cxnLst/>
              <a:rect l="l" t="t" r="r" b="b"/>
              <a:pathLst>
                <a:path w="11" h="39" fill="norm" stroke="1"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73" name="Google Shape;7273;p63" hidden="0"/>
            <p:cNvSpPr/>
            <p:nvPr isPhoto="0" userDrawn="0"/>
          </p:nvSpPr>
          <p:spPr bwMode="auto">
            <a:xfrm>
              <a:off x="1529140" y="2128031"/>
              <a:ext cx="163" cy="54"/>
            </a:xfrm>
            <a:custGeom>
              <a:avLst/>
              <a:gdLst/>
              <a:ahLst/>
              <a:cxnLst/>
              <a:rect l="l" t="t" r="r" b="b"/>
              <a:pathLst>
                <a:path w="12" h="4" fill="norm" stroke="1"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74" name="Google Shape;7274;p63" hidden="0"/>
            <p:cNvSpPr/>
            <p:nvPr isPhoto="0" userDrawn="0"/>
          </p:nvSpPr>
          <p:spPr bwMode="auto">
            <a:xfrm>
              <a:off x="1614230" y="2189293"/>
              <a:ext cx="54" cy="489"/>
            </a:xfrm>
            <a:custGeom>
              <a:avLst/>
              <a:gdLst/>
              <a:ahLst/>
              <a:cxnLst/>
              <a:rect l="l" t="t" r="r" b="b"/>
              <a:pathLst>
                <a:path w="4" h="36" fill="norm" stroke="1"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75" name="Google Shape;7275;p63" hidden="0"/>
            <p:cNvSpPr/>
            <p:nvPr isPhoto="0" userDrawn="0"/>
          </p:nvSpPr>
          <p:spPr bwMode="auto">
            <a:xfrm>
              <a:off x="1529425" y="2128126"/>
              <a:ext cx="394" cy="149"/>
            </a:xfrm>
            <a:custGeom>
              <a:avLst/>
              <a:gdLst/>
              <a:ahLst/>
              <a:cxnLst/>
              <a:rect l="l" t="t" r="r" b="b"/>
              <a:pathLst>
                <a:path w="29" h="11" fill="norm" stroke="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76" name="Google Shape;7276;p63" hidden="0"/>
            <p:cNvSpPr/>
            <p:nvPr isPhoto="0" userDrawn="0"/>
          </p:nvSpPr>
          <p:spPr bwMode="auto">
            <a:xfrm>
              <a:off x="1575290" y="2140807"/>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77" name="Google Shape;7277;p63" hidden="0"/>
            <p:cNvSpPr/>
            <p:nvPr isPhoto="0" userDrawn="0"/>
          </p:nvSpPr>
          <p:spPr bwMode="auto">
            <a:xfrm>
              <a:off x="1615085" y="2180983"/>
              <a:ext cx="299" cy="2009"/>
            </a:xfrm>
            <a:custGeom>
              <a:avLst/>
              <a:gdLst/>
              <a:ahLst/>
              <a:cxnLst/>
              <a:rect l="l" t="t" r="r" b="b"/>
              <a:pathLst>
                <a:path w="22" h="148" fill="norm" stroke="1"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78" name="Google Shape;7278;p63" hidden="0"/>
            <p:cNvSpPr/>
            <p:nvPr isPhoto="0" userDrawn="0"/>
          </p:nvSpPr>
          <p:spPr bwMode="auto">
            <a:xfrm>
              <a:off x="1595492" y="2161391"/>
              <a:ext cx="964" cy="2770"/>
            </a:xfrm>
            <a:custGeom>
              <a:avLst/>
              <a:gdLst/>
              <a:ahLst/>
              <a:cxnLst/>
              <a:rect l="l" t="t" r="r" b="b"/>
              <a:pathLst>
                <a:path w="71" h="204" fill="norm" stroke="1"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79" name="Google Shape;7279;p63" hidden="0"/>
            <p:cNvSpPr/>
            <p:nvPr isPhoto="0" userDrawn="0"/>
          </p:nvSpPr>
          <p:spPr bwMode="auto">
            <a:xfrm>
              <a:off x="1543736" y="2212822"/>
              <a:ext cx="4711" cy="3775"/>
            </a:xfrm>
            <a:custGeom>
              <a:avLst/>
              <a:gdLst/>
              <a:ahLst/>
              <a:cxnLst/>
              <a:rect l="l" t="t" r="r" b="b"/>
              <a:pathLst>
                <a:path w="347" h="278" fill="norm" stroke="1"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80" name="Google Shape;7280;p63" hidden="0"/>
            <p:cNvSpPr/>
            <p:nvPr isPhoto="0" userDrawn="0"/>
          </p:nvSpPr>
          <p:spPr bwMode="auto">
            <a:xfrm>
              <a:off x="1568542" y="2210324"/>
              <a:ext cx="8092" cy="855"/>
            </a:xfrm>
            <a:custGeom>
              <a:avLst/>
              <a:gdLst/>
              <a:ahLst/>
              <a:cxnLst/>
              <a:rect l="l" t="t" r="r" b="b"/>
              <a:pathLst>
                <a:path w="596" h="63" fill="norm" stroke="1"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81" name="Google Shape;7281;p63" hidden="0"/>
            <p:cNvSpPr/>
            <p:nvPr isPhoto="0" userDrawn="0"/>
          </p:nvSpPr>
          <p:spPr bwMode="auto">
            <a:xfrm>
              <a:off x="1530375" y="2180128"/>
              <a:ext cx="163" cy="244"/>
            </a:xfrm>
            <a:custGeom>
              <a:avLst/>
              <a:gdLst/>
              <a:ahLst/>
              <a:cxnLst/>
              <a:rect l="l" t="t" r="r" b="b"/>
              <a:pathLst>
                <a:path w="12" h="18" fill="norm" stroke="1"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82" name="Google Shape;7282;p63" hidden="0"/>
            <p:cNvSpPr/>
            <p:nvPr isPhoto="0" userDrawn="0"/>
          </p:nvSpPr>
          <p:spPr bwMode="auto">
            <a:xfrm>
              <a:off x="1527049" y="2176177"/>
              <a:ext cx="2675" cy="3340"/>
            </a:xfrm>
            <a:custGeom>
              <a:avLst/>
              <a:gdLst/>
              <a:ahLst/>
              <a:cxnLst/>
              <a:rect l="l" t="t" r="r" b="b"/>
              <a:pathLst>
                <a:path w="197" h="246" fill="norm" stroke="1"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83" name="Google Shape;7283;p63" hidden="0"/>
            <p:cNvSpPr/>
            <p:nvPr isPhoto="0" userDrawn="0"/>
          </p:nvSpPr>
          <p:spPr bwMode="auto">
            <a:xfrm>
              <a:off x="1540313" y="2216583"/>
              <a:ext cx="3435" cy="1629"/>
            </a:xfrm>
            <a:custGeom>
              <a:avLst/>
              <a:gdLst/>
              <a:ahLst/>
              <a:cxnLst/>
              <a:rect l="l" t="t" r="r" b="b"/>
              <a:pathLst>
                <a:path w="253" h="120" fill="norm" stroke="1"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84" name="Google Shape;7284;p63" hidden="0"/>
            <p:cNvSpPr/>
            <p:nvPr isPhoto="0" userDrawn="0"/>
          </p:nvSpPr>
          <p:spPr bwMode="auto">
            <a:xfrm>
              <a:off x="1530565" y="2180413"/>
              <a:ext cx="353" cy="489"/>
            </a:xfrm>
            <a:custGeom>
              <a:avLst/>
              <a:gdLst/>
              <a:ahLst/>
              <a:cxnLst/>
              <a:rect l="l" t="t" r="r" b="b"/>
              <a:pathLst>
                <a:path w="26" h="36" fill="norm" stroke="1"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85" name="Google Shape;7285;p63" hidden="0"/>
            <p:cNvSpPr/>
            <p:nvPr isPhoto="0" userDrawn="0"/>
          </p:nvSpPr>
          <p:spPr bwMode="auto">
            <a:xfrm>
              <a:off x="1540259" y="2217819"/>
              <a:ext cx="14" cy="149"/>
            </a:xfrm>
            <a:custGeom>
              <a:avLst/>
              <a:gdLst/>
              <a:ahLst/>
              <a:cxnLst/>
              <a:rect l="l" t="t" r="r" b="b"/>
              <a:pathLst>
                <a:path w="1" h="11" fill="norm" stroke="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86" name="Google Shape;7286;p63" hidden="0"/>
            <p:cNvSpPr/>
            <p:nvPr isPhoto="0" userDrawn="0"/>
          </p:nvSpPr>
          <p:spPr bwMode="auto">
            <a:xfrm>
              <a:off x="1540123" y="2216149"/>
              <a:ext cx="109" cy="1018"/>
            </a:xfrm>
            <a:custGeom>
              <a:avLst/>
              <a:gdLst/>
              <a:ahLst/>
              <a:cxnLst/>
              <a:rect l="l" t="t" r="r" b="b"/>
              <a:pathLst>
                <a:path w="8" h="75" fill="norm" stroke="1"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87" name="Google Shape;7287;p63" hidden="0"/>
            <p:cNvSpPr/>
            <p:nvPr isPhoto="0" userDrawn="0"/>
          </p:nvSpPr>
          <p:spPr bwMode="auto">
            <a:xfrm>
              <a:off x="1540218" y="2217289"/>
              <a:ext cx="54" cy="258"/>
            </a:xfrm>
            <a:custGeom>
              <a:avLst/>
              <a:gdLst/>
              <a:ahLst/>
              <a:cxnLst/>
              <a:rect l="l" t="t" r="r" b="b"/>
              <a:pathLst>
                <a:path w="4" h="19" fill="norm" stroke="1"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88" name="Google Shape;7288;p63" hidden="0"/>
            <p:cNvSpPr/>
            <p:nvPr isPhoto="0" userDrawn="0"/>
          </p:nvSpPr>
          <p:spPr bwMode="auto">
            <a:xfrm>
              <a:off x="1533512" y="2195335"/>
              <a:ext cx="869" cy="2675"/>
            </a:xfrm>
            <a:custGeom>
              <a:avLst/>
              <a:gdLst/>
              <a:ahLst/>
              <a:cxnLst/>
              <a:rect l="l" t="t" r="r" b="b"/>
              <a:pathLst>
                <a:path w="64" h="197" fill="norm" stroke="1"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89" name="Google Shape;7289;p63" hidden="0"/>
            <p:cNvSpPr/>
            <p:nvPr isPhoto="0" userDrawn="0"/>
          </p:nvSpPr>
          <p:spPr bwMode="auto">
            <a:xfrm>
              <a:off x="1530090" y="2179883"/>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90" name="Google Shape;7290;p63" hidden="0"/>
            <p:cNvSpPr/>
            <p:nvPr isPhoto="0" userDrawn="0"/>
          </p:nvSpPr>
          <p:spPr bwMode="auto">
            <a:xfrm>
              <a:off x="1543355" y="2216108"/>
              <a:ext cx="1100" cy="720"/>
            </a:xfrm>
            <a:custGeom>
              <a:avLst/>
              <a:gdLst/>
              <a:ahLst/>
              <a:cxnLst/>
              <a:rect l="l" t="t" r="r" b="b"/>
              <a:pathLst>
                <a:path w="81" h="53" fill="norm" stroke="1"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91" name="Google Shape;7291;p63" hidden="0"/>
            <p:cNvSpPr/>
            <p:nvPr isPhoto="0" userDrawn="0"/>
          </p:nvSpPr>
          <p:spPr bwMode="auto">
            <a:xfrm>
              <a:off x="1579281" y="2208980"/>
              <a:ext cx="109" cy="299"/>
            </a:xfrm>
            <a:custGeom>
              <a:avLst/>
              <a:gdLst/>
              <a:ahLst/>
              <a:cxnLst/>
              <a:rect l="l" t="t" r="r" b="b"/>
              <a:pathLst>
                <a:path w="8" h="22" fill="norm" stroke="1"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92" name="Google Shape;7292;p63" hidden="0"/>
            <p:cNvSpPr/>
            <p:nvPr isPhoto="0" userDrawn="0"/>
          </p:nvSpPr>
          <p:spPr bwMode="auto">
            <a:xfrm>
              <a:off x="1579376" y="2208641"/>
              <a:ext cx="109" cy="258"/>
            </a:xfrm>
            <a:custGeom>
              <a:avLst/>
              <a:gdLst/>
              <a:ahLst/>
              <a:cxnLst/>
              <a:rect l="l" t="t" r="r" b="b"/>
              <a:pathLst>
                <a:path w="8" h="19" fill="norm" stroke="1"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93" name="Google Shape;7293;p63" hidden="0"/>
            <p:cNvSpPr/>
            <p:nvPr isPhoto="0" userDrawn="0"/>
          </p:nvSpPr>
          <p:spPr bwMode="auto">
            <a:xfrm>
              <a:off x="1576620" y="2210786"/>
              <a:ext cx="2105" cy="122"/>
            </a:xfrm>
            <a:custGeom>
              <a:avLst/>
              <a:gdLst/>
              <a:ahLst/>
              <a:cxnLst/>
              <a:rect l="l" t="t" r="r" b="b"/>
              <a:pathLst>
                <a:path w="155" h="9" fill="norm" stroke="1"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94" name="Google Shape;7294;p63" hidden="0"/>
            <p:cNvSpPr/>
            <p:nvPr isPhoto="0" userDrawn="0"/>
          </p:nvSpPr>
          <p:spPr bwMode="auto">
            <a:xfrm>
              <a:off x="1595587" y="2189958"/>
              <a:ext cx="5621" cy="1018"/>
            </a:xfrm>
            <a:custGeom>
              <a:avLst/>
              <a:gdLst/>
              <a:ahLst/>
              <a:cxnLst/>
              <a:rect l="l" t="t" r="r" b="b"/>
              <a:pathLst>
                <a:path w="414" h="75" fill="norm" stroke="1"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95" name="Google Shape;7295;p63" hidden="0"/>
            <p:cNvSpPr/>
            <p:nvPr isPhoto="0" userDrawn="0"/>
          </p:nvSpPr>
          <p:spPr bwMode="auto">
            <a:xfrm>
              <a:off x="1611609" y="2192768"/>
              <a:ext cx="773" cy="299"/>
            </a:xfrm>
            <a:custGeom>
              <a:avLst/>
              <a:gdLst/>
              <a:ahLst/>
              <a:cxnLst/>
              <a:rect l="l" t="t" r="r" b="b"/>
              <a:pathLst>
                <a:path w="57" h="22" fill="norm" stroke="1"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96" name="Google Shape;7296;p63" hidden="0"/>
            <p:cNvSpPr/>
            <p:nvPr isPhoto="0" userDrawn="0"/>
          </p:nvSpPr>
          <p:spPr bwMode="auto">
            <a:xfrm>
              <a:off x="1579526" y="2208260"/>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97" name="Google Shape;7297;p63" hidden="0"/>
            <p:cNvSpPr/>
            <p:nvPr isPhoto="0" userDrawn="0"/>
          </p:nvSpPr>
          <p:spPr bwMode="auto">
            <a:xfrm>
              <a:off x="1612180" y="2192619"/>
              <a:ext cx="394" cy="258"/>
            </a:xfrm>
            <a:custGeom>
              <a:avLst/>
              <a:gdLst/>
              <a:ahLst/>
              <a:cxnLst/>
              <a:rect l="l" t="t" r="r" b="b"/>
              <a:pathLst>
                <a:path w="29" h="19" fill="norm" stroke="1"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98" name="Google Shape;7298;p63" hidden="0"/>
            <p:cNvSpPr/>
            <p:nvPr isPhoto="0" userDrawn="0"/>
          </p:nvSpPr>
          <p:spPr bwMode="auto">
            <a:xfrm>
              <a:off x="1575385" y="2210636"/>
              <a:ext cx="1724" cy="204"/>
            </a:xfrm>
            <a:custGeom>
              <a:avLst/>
              <a:gdLst/>
              <a:ahLst/>
              <a:cxnLst/>
              <a:rect l="l" t="t" r="r" b="b"/>
              <a:pathLst>
                <a:path w="127" h="15" fill="norm" stroke="1"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99" name="Google Shape;7299;p63" hidden="0"/>
            <p:cNvSpPr/>
            <p:nvPr isPhoto="0" userDrawn="0"/>
          </p:nvSpPr>
          <p:spPr bwMode="auto">
            <a:xfrm>
              <a:off x="1438877" y="2046607"/>
              <a:ext cx="93507" cy="136291"/>
            </a:xfrm>
            <a:custGeom>
              <a:avLst/>
              <a:gdLst/>
              <a:ahLst/>
              <a:cxnLst/>
              <a:rect l="l" t="t" r="r" b="b"/>
              <a:pathLst>
                <a:path w="6887" h="10038" fill="norm" stroke="1"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00" name="Google Shape;7300;p63" hidden="0"/>
            <p:cNvSpPr/>
            <p:nvPr isPhoto="0" userDrawn="0"/>
          </p:nvSpPr>
          <p:spPr bwMode="auto">
            <a:xfrm>
              <a:off x="1518685" y="2074223"/>
              <a:ext cx="244" cy="54"/>
            </a:xfrm>
            <a:custGeom>
              <a:avLst/>
              <a:gdLst/>
              <a:ahLst/>
              <a:cxnLst/>
              <a:rect l="l" t="t" r="r" b="b"/>
              <a:pathLst>
                <a:path w="18" h="4" fill="norm" stroke="1"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01" name="Google Shape;7301;p63" hidden="0"/>
            <p:cNvSpPr/>
            <p:nvPr isPhoto="0" userDrawn="0"/>
          </p:nvSpPr>
          <p:spPr bwMode="auto">
            <a:xfrm>
              <a:off x="1517545" y="2074549"/>
              <a:ext cx="299" cy="163"/>
            </a:xfrm>
            <a:custGeom>
              <a:avLst/>
              <a:gdLst/>
              <a:ahLst/>
              <a:cxnLst/>
              <a:rect l="l" t="t" r="r" b="b"/>
              <a:pathLst>
                <a:path w="22" h="12" fill="norm" stroke="1"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02" name="Google Shape;7302;p63" hidden="0"/>
            <p:cNvSpPr/>
            <p:nvPr isPhoto="0" userDrawn="0"/>
          </p:nvSpPr>
          <p:spPr bwMode="auto">
            <a:xfrm>
              <a:off x="1518305" y="2074318"/>
              <a:ext cx="299" cy="54"/>
            </a:xfrm>
            <a:custGeom>
              <a:avLst/>
              <a:gdLst/>
              <a:ahLst/>
              <a:cxnLst/>
              <a:rect l="l" t="t" r="r" b="b"/>
              <a:pathLst>
                <a:path w="22" h="4" fill="norm" stroke="1"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03" name="Google Shape;7303;p63" hidden="0"/>
            <p:cNvSpPr/>
            <p:nvPr isPhoto="0" userDrawn="0"/>
          </p:nvSpPr>
          <p:spPr bwMode="auto">
            <a:xfrm>
              <a:off x="1517110" y="2074794"/>
              <a:ext cx="299" cy="204"/>
            </a:xfrm>
            <a:custGeom>
              <a:avLst/>
              <a:gdLst/>
              <a:ahLst/>
              <a:cxnLst/>
              <a:rect l="l" t="t" r="r" b="b"/>
              <a:pathLst>
                <a:path w="22" h="15" fill="norm" stroke="1"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04" name="Google Shape;7304;p63" hidden="0"/>
            <p:cNvSpPr/>
            <p:nvPr isPhoto="0" userDrawn="0"/>
          </p:nvSpPr>
          <p:spPr bwMode="auto">
            <a:xfrm>
              <a:off x="1516593" y="2075024"/>
              <a:ext cx="434" cy="353"/>
            </a:xfrm>
            <a:custGeom>
              <a:avLst/>
              <a:gdLst/>
              <a:ahLst/>
              <a:cxnLst/>
              <a:rect l="l" t="t" r="r" b="b"/>
              <a:pathLst>
                <a:path w="32" h="26" fill="norm" stroke="1"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05" name="Google Shape;7305;p63" hidden="0"/>
            <p:cNvSpPr/>
            <p:nvPr isPhoto="0" userDrawn="0"/>
          </p:nvSpPr>
          <p:spPr bwMode="auto">
            <a:xfrm>
              <a:off x="1519065" y="2074223"/>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06" name="Google Shape;7306;p63" hidden="0"/>
            <p:cNvSpPr/>
            <p:nvPr isPhoto="0" userDrawn="0"/>
          </p:nvSpPr>
          <p:spPr bwMode="auto">
            <a:xfrm>
              <a:off x="1504184" y="2079356"/>
              <a:ext cx="2349" cy="964"/>
            </a:xfrm>
            <a:custGeom>
              <a:avLst/>
              <a:gdLst/>
              <a:ahLst/>
              <a:cxnLst/>
              <a:rect l="l" t="t" r="r" b="b"/>
              <a:pathLst>
                <a:path w="173" h="71" fill="norm" stroke="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07" name="Google Shape;7307;p63" hidden="0"/>
            <p:cNvSpPr/>
            <p:nvPr isPhoto="0" userDrawn="0"/>
          </p:nvSpPr>
          <p:spPr bwMode="auto">
            <a:xfrm>
              <a:off x="1517925" y="2074413"/>
              <a:ext cx="299" cy="109"/>
            </a:xfrm>
            <a:custGeom>
              <a:avLst/>
              <a:gdLst/>
              <a:ahLst/>
              <a:cxnLst/>
              <a:rect l="l" t="t" r="r" b="b"/>
              <a:pathLst>
                <a:path w="22" h="8" fill="norm" stroke="1"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08" name="Google Shape;7308;p63" hidden="0"/>
            <p:cNvSpPr/>
            <p:nvPr isPhoto="0" userDrawn="0"/>
          </p:nvSpPr>
          <p:spPr bwMode="auto">
            <a:xfrm>
              <a:off x="1522052" y="2182355"/>
              <a:ext cx="109" cy="68"/>
            </a:xfrm>
            <a:custGeom>
              <a:avLst/>
              <a:gdLst/>
              <a:ahLst/>
              <a:cxnLst/>
              <a:rect l="l" t="t" r="r" b="b"/>
              <a:pathLst>
                <a:path w="8" h="5" fill="norm" stroke="1"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09" name="Google Shape;7309;p63" hidden="0"/>
            <p:cNvSpPr/>
            <p:nvPr isPhoto="0" userDrawn="0"/>
          </p:nvSpPr>
          <p:spPr bwMode="auto">
            <a:xfrm>
              <a:off x="1518305" y="2072988"/>
              <a:ext cx="394" cy="394"/>
            </a:xfrm>
            <a:custGeom>
              <a:avLst/>
              <a:gdLst/>
              <a:ahLst/>
              <a:cxnLst/>
              <a:rect l="l" t="t" r="r" b="b"/>
              <a:pathLst>
                <a:path w="29" h="29" fill="norm" stroke="1"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10" name="Google Shape;7310;p63" hidden="0"/>
            <p:cNvSpPr/>
            <p:nvPr isPhoto="0" userDrawn="0"/>
          </p:nvSpPr>
          <p:spPr bwMode="auto">
            <a:xfrm>
              <a:off x="1485175" y="2046227"/>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11" name="Google Shape;7311;p63" hidden="0"/>
            <p:cNvSpPr/>
            <p:nvPr isPhoto="0" userDrawn="0"/>
          </p:nvSpPr>
          <p:spPr bwMode="auto">
            <a:xfrm>
              <a:off x="1485692" y="2046227"/>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12" name="Google Shape;7312;p63" hidden="0"/>
            <p:cNvSpPr/>
            <p:nvPr isPhoto="0" userDrawn="0"/>
          </p:nvSpPr>
          <p:spPr bwMode="auto">
            <a:xfrm>
              <a:off x="1486411" y="204626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13" name="Google Shape;7313;p63" hidden="0"/>
            <p:cNvSpPr/>
            <p:nvPr isPhoto="0" userDrawn="0"/>
          </p:nvSpPr>
          <p:spPr bwMode="auto">
            <a:xfrm>
              <a:off x="1486982" y="2046457"/>
              <a:ext cx="54" cy="14"/>
            </a:xfrm>
            <a:custGeom>
              <a:avLst/>
              <a:gdLst/>
              <a:ahLst/>
              <a:cxnLst/>
              <a:rect l="l" t="t" r="r" b="b"/>
              <a:pathLst>
                <a:path w="4" h="1" fill="norm" stroke="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14" name="Google Shape;7314;p63" hidden="0"/>
            <p:cNvSpPr/>
            <p:nvPr isPhoto="0" userDrawn="0"/>
          </p:nvSpPr>
          <p:spPr bwMode="auto">
            <a:xfrm>
              <a:off x="1486506" y="2046322"/>
              <a:ext cx="109" cy="14"/>
            </a:xfrm>
            <a:custGeom>
              <a:avLst/>
              <a:gdLst/>
              <a:ahLst/>
              <a:cxnLst/>
              <a:rect l="l" t="t" r="r" b="b"/>
              <a:pathLst>
                <a:path w="8" h="1" fill="norm" stroke="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15" name="Google Shape;7315;p63" hidden="0"/>
            <p:cNvSpPr/>
            <p:nvPr isPhoto="0" userDrawn="0"/>
          </p:nvSpPr>
          <p:spPr bwMode="auto">
            <a:xfrm>
              <a:off x="1486792" y="2046417"/>
              <a:ext cx="54" cy="14"/>
            </a:xfrm>
            <a:custGeom>
              <a:avLst/>
              <a:gdLst/>
              <a:ahLst/>
              <a:cxnLst/>
              <a:rect l="l" t="t" r="r" b="b"/>
              <a:pathLst>
                <a:path w="4" h="1" fill="norm" stroke="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16" name="Google Shape;7316;p63" hidden="0"/>
            <p:cNvSpPr/>
            <p:nvPr isPhoto="0" userDrawn="0"/>
          </p:nvSpPr>
          <p:spPr bwMode="auto">
            <a:xfrm>
              <a:off x="1486887" y="2046457"/>
              <a:ext cx="54" cy="14"/>
            </a:xfrm>
            <a:custGeom>
              <a:avLst/>
              <a:gdLst/>
              <a:ahLst/>
              <a:cxnLst/>
              <a:rect l="l" t="t" r="r" b="b"/>
              <a:pathLst>
                <a:path w="4" h="1" fill="norm" stroke="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17" name="Google Shape;7317;p63" hidden="0"/>
            <p:cNvSpPr/>
            <p:nvPr isPhoto="0" userDrawn="0"/>
          </p:nvSpPr>
          <p:spPr bwMode="auto">
            <a:xfrm>
              <a:off x="1517965" y="2072513"/>
              <a:ext cx="299" cy="434"/>
            </a:xfrm>
            <a:custGeom>
              <a:avLst/>
              <a:gdLst/>
              <a:ahLst/>
              <a:cxnLst/>
              <a:rect l="l" t="t" r="r" b="b"/>
              <a:pathLst>
                <a:path w="22" h="32" fill="norm" stroke="1"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18" name="Google Shape;7318;p63" hidden="0"/>
            <p:cNvSpPr/>
            <p:nvPr isPhoto="0" userDrawn="0"/>
          </p:nvSpPr>
          <p:spPr bwMode="auto">
            <a:xfrm>
              <a:off x="1484171" y="2046267"/>
              <a:ext cx="204" cy="14"/>
            </a:xfrm>
            <a:custGeom>
              <a:avLst/>
              <a:gdLst/>
              <a:ahLst/>
              <a:cxnLst/>
              <a:rect l="l" t="t" r="r" b="b"/>
              <a:pathLst>
                <a:path w="15" h="1" fill="norm" stroke="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19" name="Google Shape;7319;p63" hidden="0"/>
            <p:cNvSpPr/>
            <p:nvPr isPhoto="0" userDrawn="0"/>
          </p:nvSpPr>
          <p:spPr bwMode="auto">
            <a:xfrm>
              <a:off x="1485407" y="2046227"/>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20" name="Google Shape;7320;p63" hidden="0"/>
            <p:cNvSpPr/>
            <p:nvPr isPhoto="0" userDrawn="0"/>
          </p:nvSpPr>
          <p:spPr bwMode="auto">
            <a:xfrm>
              <a:off x="1483655" y="2046362"/>
              <a:ext cx="244" cy="14"/>
            </a:xfrm>
            <a:custGeom>
              <a:avLst/>
              <a:gdLst/>
              <a:ahLst/>
              <a:cxnLst/>
              <a:rect l="l" t="t" r="r" b="b"/>
              <a:pathLst>
                <a:path w="18" h="1" fill="norm" stroke="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21" name="Google Shape;7321;p63" hidden="0"/>
            <p:cNvSpPr/>
            <p:nvPr isPhoto="0" userDrawn="0"/>
          </p:nvSpPr>
          <p:spPr bwMode="auto">
            <a:xfrm>
              <a:off x="1482800" y="2046417"/>
              <a:ext cx="584" cy="109"/>
            </a:xfrm>
            <a:custGeom>
              <a:avLst/>
              <a:gdLst/>
              <a:ahLst/>
              <a:cxnLst/>
              <a:rect l="l" t="t" r="r" b="b"/>
              <a:pathLst>
                <a:path w="43" h="8" fill="norm" stroke="1"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22" name="Google Shape;7322;p63" hidden="0"/>
            <p:cNvSpPr/>
            <p:nvPr isPhoto="0" userDrawn="0"/>
          </p:nvSpPr>
          <p:spPr bwMode="auto">
            <a:xfrm>
              <a:off x="1519201" y="2073789"/>
              <a:ext cx="543" cy="353"/>
            </a:xfrm>
            <a:custGeom>
              <a:avLst/>
              <a:gdLst/>
              <a:ahLst/>
              <a:cxnLst/>
              <a:rect l="l" t="t" r="r" b="b"/>
              <a:pathLst>
                <a:path w="40" h="26" fill="norm" stroke="1"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23" name="Google Shape;7323;p63" hidden="0"/>
            <p:cNvSpPr/>
            <p:nvPr isPhoto="0" userDrawn="0"/>
          </p:nvSpPr>
          <p:spPr bwMode="auto">
            <a:xfrm>
              <a:off x="1510606" y="2062248"/>
              <a:ext cx="1249" cy="299"/>
            </a:xfrm>
            <a:custGeom>
              <a:avLst/>
              <a:gdLst/>
              <a:ahLst/>
              <a:cxnLst/>
              <a:rect l="l" t="t" r="r" b="b"/>
              <a:pathLst>
                <a:path w="92" h="22" fill="norm" stroke="1"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24" name="Google Shape;7324;p63" hidden="0"/>
            <p:cNvSpPr/>
            <p:nvPr isPhoto="0" userDrawn="0"/>
          </p:nvSpPr>
          <p:spPr bwMode="auto">
            <a:xfrm>
              <a:off x="1518726" y="2073463"/>
              <a:ext cx="448" cy="299"/>
            </a:xfrm>
            <a:custGeom>
              <a:avLst/>
              <a:gdLst/>
              <a:ahLst/>
              <a:cxnLst/>
              <a:rect l="l" t="t" r="r" b="b"/>
              <a:pathLst>
                <a:path w="33" h="22" fill="norm" stroke="1"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25" name="Google Shape;7325;p63" hidden="0"/>
            <p:cNvSpPr/>
            <p:nvPr isPhoto="0" userDrawn="0"/>
          </p:nvSpPr>
          <p:spPr bwMode="auto">
            <a:xfrm>
              <a:off x="1484646" y="2046267"/>
              <a:ext cx="163" cy="14"/>
            </a:xfrm>
            <a:custGeom>
              <a:avLst/>
              <a:gdLst/>
              <a:ahLst/>
              <a:cxnLst/>
              <a:rect l="l" t="t" r="r" b="b"/>
              <a:pathLst>
                <a:path w="12" h="1" fill="norm" stroke="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26" name="Google Shape;7326;p63" hidden="0"/>
            <p:cNvSpPr/>
            <p:nvPr isPhoto="0" userDrawn="0"/>
          </p:nvSpPr>
          <p:spPr bwMode="auto">
            <a:xfrm>
              <a:off x="1486642" y="2046362"/>
              <a:ext cx="109" cy="14"/>
            </a:xfrm>
            <a:custGeom>
              <a:avLst/>
              <a:gdLst/>
              <a:ahLst/>
              <a:cxnLst/>
              <a:rect l="l" t="t" r="r" b="b"/>
              <a:pathLst>
                <a:path w="8" h="1" fill="norm" stroke="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27" name="Google Shape;7327;p63" hidden="0"/>
            <p:cNvSpPr/>
            <p:nvPr isPhoto="0" userDrawn="0"/>
          </p:nvSpPr>
          <p:spPr bwMode="auto">
            <a:xfrm>
              <a:off x="1526003" y="2172945"/>
              <a:ext cx="394" cy="299"/>
            </a:xfrm>
            <a:custGeom>
              <a:avLst/>
              <a:gdLst/>
              <a:ahLst/>
              <a:cxnLst/>
              <a:rect l="l" t="t" r="r" b="b"/>
              <a:pathLst>
                <a:path w="29" h="22" fill="norm" stroke="1"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28" name="Google Shape;7328;p63" hidden="0"/>
            <p:cNvSpPr/>
            <p:nvPr isPhoto="0" userDrawn="0"/>
          </p:nvSpPr>
          <p:spPr bwMode="auto">
            <a:xfrm>
              <a:off x="1525677" y="2173325"/>
              <a:ext cx="299" cy="353"/>
            </a:xfrm>
            <a:custGeom>
              <a:avLst/>
              <a:gdLst/>
              <a:ahLst/>
              <a:cxnLst/>
              <a:rect l="l" t="t" r="r" b="b"/>
              <a:pathLst>
                <a:path w="22" h="26" fill="norm" stroke="1"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29" name="Google Shape;7329;p63" hidden="0"/>
            <p:cNvSpPr/>
            <p:nvPr isPhoto="0" userDrawn="0"/>
          </p:nvSpPr>
          <p:spPr bwMode="auto">
            <a:xfrm>
              <a:off x="1529425" y="2132539"/>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30" name="Google Shape;7330;p63" hidden="0"/>
            <p:cNvSpPr/>
            <p:nvPr isPhoto="0" userDrawn="0"/>
          </p:nvSpPr>
          <p:spPr bwMode="auto">
            <a:xfrm>
              <a:off x="1527714" y="2129212"/>
              <a:ext cx="163" cy="299"/>
            </a:xfrm>
            <a:custGeom>
              <a:avLst/>
              <a:gdLst/>
              <a:ahLst/>
              <a:cxnLst/>
              <a:rect l="l" t="t" r="r" b="b"/>
              <a:pathLst>
                <a:path w="12" h="22" fill="norm" stroke="1"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31" name="Google Shape;7331;p63" hidden="0"/>
            <p:cNvSpPr/>
            <p:nvPr isPhoto="0" userDrawn="0"/>
          </p:nvSpPr>
          <p:spPr bwMode="auto">
            <a:xfrm>
              <a:off x="1527049" y="2127787"/>
              <a:ext cx="163" cy="299"/>
            </a:xfrm>
            <a:custGeom>
              <a:avLst/>
              <a:gdLst/>
              <a:ahLst/>
              <a:cxnLst/>
              <a:rect l="l" t="t" r="r" b="b"/>
              <a:pathLst>
                <a:path w="12" h="22" fill="norm" stroke="1"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32" name="Google Shape;7332;p63" hidden="0"/>
            <p:cNvSpPr/>
            <p:nvPr isPhoto="0" userDrawn="0"/>
          </p:nvSpPr>
          <p:spPr bwMode="auto">
            <a:xfrm>
              <a:off x="1527388" y="2128452"/>
              <a:ext cx="149" cy="353"/>
            </a:xfrm>
            <a:custGeom>
              <a:avLst/>
              <a:gdLst/>
              <a:ahLst/>
              <a:cxnLst/>
              <a:rect l="l" t="t" r="r" b="b"/>
              <a:pathLst>
                <a:path w="11" h="26" fill="norm" stroke="1"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33" name="Google Shape;7333;p63" hidden="0"/>
            <p:cNvSpPr/>
            <p:nvPr isPhoto="0" userDrawn="0"/>
          </p:nvSpPr>
          <p:spPr bwMode="auto">
            <a:xfrm>
              <a:off x="1525202" y="2175661"/>
              <a:ext cx="54" cy="339"/>
            </a:xfrm>
            <a:custGeom>
              <a:avLst/>
              <a:gdLst/>
              <a:ahLst/>
              <a:cxnLst/>
              <a:rect l="l" t="t" r="r" b="b"/>
              <a:pathLst>
                <a:path w="4" h="25" fill="norm" stroke="1"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34" name="Google Shape;7334;p63" hidden="0"/>
            <p:cNvSpPr/>
            <p:nvPr isPhoto="0" userDrawn="0"/>
          </p:nvSpPr>
          <p:spPr bwMode="auto">
            <a:xfrm>
              <a:off x="1525243" y="2176041"/>
              <a:ext cx="14" cy="394"/>
            </a:xfrm>
            <a:custGeom>
              <a:avLst/>
              <a:gdLst/>
              <a:ahLst/>
              <a:cxnLst/>
              <a:rect l="l" t="t" r="r" b="b"/>
              <a:pathLst>
                <a:path w="1" h="29" fill="norm" stroke="1"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35" name="Google Shape;7335;p63" hidden="0"/>
            <p:cNvSpPr/>
            <p:nvPr isPhoto="0" userDrawn="0"/>
          </p:nvSpPr>
          <p:spPr bwMode="auto">
            <a:xfrm>
              <a:off x="1528094" y="2129973"/>
              <a:ext cx="163" cy="299"/>
            </a:xfrm>
            <a:custGeom>
              <a:avLst/>
              <a:gdLst/>
              <a:ahLst/>
              <a:cxnLst/>
              <a:rect l="l" t="t" r="r" b="b"/>
              <a:pathLst>
                <a:path w="12" h="22" fill="norm" stroke="1"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36" name="Google Shape;7336;p63" hidden="0"/>
            <p:cNvSpPr/>
            <p:nvPr isPhoto="0" userDrawn="0"/>
          </p:nvSpPr>
          <p:spPr bwMode="auto">
            <a:xfrm>
              <a:off x="1525243" y="2174615"/>
              <a:ext cx="68" cy="434"/>
            </a:xfrm>
            <a:custGeom>
              <a:avLst/>
              <a:gdLst/>
              <a:ahLst/>
              <a:cxnLst/>
              <a:rect l="l" t="t" r="r" b="b"/>
              <a:pathLst>
                <a:path w="5" h="32" fill="norm" stroke="1"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37" name="Google Shape;7337;p63" hidden="0"/>
            <p:cNvSpPr/>
            <p:nvPr isPhoto="0" userDrawn="0"/>
          </p:nvSpPr>
          <p:spPr bwMode="auto">
            <a:xfrm>
              <a:off x="1525297" y="2174181"/>
              <a:ext cx="149" cy="394"/>
            </a:xfrm>
            <a:custGeom>
              <a:avLst/>
              <a:gdLst/>
              <a:ahLst/>
              <a:cxnLst/>
              <a:rect l="l" t="t" r="r" b="b"/>
              <a:pathLst>
                <a:path w="11" h="29" fill="norm" stroke="1"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38" name="Google Shape;7338;p63" hidden="0"/>
            <p:cNvSpPr/>
            <p:nvPr isPhoto="0" userDrawn="0"/>
          </p:nvSpPr>
          <p:spPr bwMode="auto">
            <a:xfrm>
              <a:off x="1525433" y="2173706"/>
              <a:ext cx="204" cy="448"/>
            </a:xfrm>
            <a:custGeom>
              <a:avLst/>
              <a:gdLst/>
              <a:ahLst/>
              <a:cxnLst/>
              <a:rect l="l" t="t" r="r" b="b"/>
              <a:pathLst>
                <a:path w="15" h="33" fill="norm" stroke="1"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39" name="Google Shape;7339;p63" hidden="0"/>
            <p:cNvSpPr/>
            <p:nvPr isPhoto="0" userDrawn="0"/>
          </p:nvSpPr>
          <p:spPr bwMode="auto">
            <a:xfrm>
              <a:off x="1528950" y="2131683"/>
              <a:ext cx="68" cy="109"/>
            </a:xfrm>
            <a:custGeom>
              <a:avLst/>
              <a:gdLst/>
              <a:ahLst/>
              <a:cxnLst/>
              <a:rect l="l" t="t" r="r" b="b"/>
              <a:pathLst>
                <a:path w="5" h="8" fill="norm" stroke="1"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40" name="Google Shape;7340;p63" hidden="0"/>
            <p:cNvSpPr/>
            <p:nvPr isPhoto="0" userDrawn="0"/>
          </p:nvSpPr>
          <p:spPr bwMode="auto">
            <a:xfrm>
              <a:off x="1525202" y="2175131"/>
              <a:ext cx="54" cy="448"/>
            </a:xfrm>
            <a:custGeom>
              <a:avLst/>
              <a:gdLst/>
              <a:ahLst/>
              <a:cxnLst/>
              <a:rect l="l" t="t" r="r" b="b"/>
              <a:pathLst>
                <a:path w="4" h="33" fill="norm" stroke="1"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41" name="Google Shape;7341;p63" hidden="0"/>
            <p:cNvSpPr/>
            <p:nvPr isPhoto="0" userDrawn="0"/>
          </p:nvSpPr>
          <p:spPr bwMode="auto">
            <a:xfrm>
              <a:off x="1528529" y="2130787"/>
              <a:ext cx="109" cy="244"/>
            </a:xfrm>
            <a:custGeom>
              <a:avLst/>
              <a:gdLst/>
              <a:ahLst/>
              <a:cxnLst/>
              <a:rect l="l" t="t" r="r" b="b"/>
              <a:pathLst>
                <a:path w="8" h="18" fill="norm" stroke="1"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42" name="Google Shape;7342;p63" hidden="0"/>
            <p:cNvSpPr/>
            <p:nvPr isPhoto="0" userDrawn="0"/>
          </p:nvSpPr>
          <p:spPr bwMode="auto">
            <a:xfrm>
              <a:off x="1499201" y="1953967"/>
              <a:ext cx="99781" cy="84031"/>
            </a:xfrm>
            <a:custGeom>
              <a:avLst/>
              <a:gdLst/>
              <a:ahLst/>
              <a:cxnLst/>
              <a:rect l="l" t="t" r="r" b="b"/>
              <a:pathLst>
                <a:path w="7349" h="6189" fill="norm" stroke="1"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43" name="Google Shape;7343;p63" hidden="0"/>
            <p:cNvSpPr/>
            <p:nvPr isPhoto="0" userDrawn="0"/>
          </p:nvSpPr>
          <p:spPr bwMode="auto">
            <a:xfrm>
              <a:off x="1578575" y="2011862"/>
              <a:ext cx="4915" cy="1385"/>
            </a:xfrm>
            <a:custGeom>
              <a:avLst/>
              <a:gdLst/>
              <a:ahLst/>
              <a:cxnLst/>
              <a:rect l="l" t="t" r="r" b="b"/>
              <a:pathLst>
                <a:path w="362" h="102" fill="norm" stroke="1"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44" name="Google Shape;7344;p63" hidden="0"/>
            <p:cNvSpPr/>
            <p:nvPr isPhoto="0" userDrawn="0"/>
          </p:nvSpPr>
          <p:spPr bwMode="auto">
            <a:xfrm>
              <a:off x="1547062" y="2032676"/>
              <a:ext cx="489" cy="773"/>
            </a:xfrm>
            <a:custGeom>
              <a:avLst/>
              <a:gdLst/>
              <a:ahLst/>
              <a:cxnLst/>
              <a:rect l="l" t="t" r="r" b="b"/>
              <a:pathLst>
                <a:path w="36" h="57" fill="norm" stroke="1"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45" name="Google Shape;7345;p63" hidden="0"/>
            <p:cNvSpPr/>
            <p:nvPr isPhoto="0" userDrawn="0"/>
          </p:nvSpPr>
          <p:spPr bwMode="auto">
            <a:xfrm>
              <a:off x="1557381" y="2036817"/>
              <a:ext cx="625" cy="339"/>
            </a:xfrm>
            <a:custGeom>
              <a:avLst/>
              <a:gdLst/>
              <a:ahLst/>
              <a:cxnLst/>
              <a:rect l="l" t="t" r="r" b="b"/>
              <a:pathLst>
                <a:path w="46" h="25" fill="norm" stroke="1"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46" name="Google Shape;7346;p63" hidden="0"/>
            <p:cNvSpPr/>
            <p:nvPr isPhoto="0" userDrawn="0"/>
          </p:nvSpPr>
          <p:spPr bwMode="auto">
            <a:xfrm>
              <a:off x="1592316" y="2006960"/>
              <a:ext cx="1100" cy="1684"/>
            </a:xfrm>
            <a:custGeom>
              <a:avLst/>
              <a:gdLst/>
              <a:ahLst/>
              <a:cxnLst/>
              <a:rect l="l" t="t" r="r" b="b"/>
              <a:pathLst>
                <a:path w="81" h="124" fill="norm" stroke="1"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47" name="Google Shape;7347;p63" hidden="0"/>
            <p:cNvSpPr/>
            <p:nvPr isPhoto="0" userDrawn="0"/>
          </p:nvSpPr>
          <p:spPr bwMode="auto">
            <a:xfrm>
              <a:off x="1547537" y="2033436"/>
              <a:ext cx="2009" cy="2634"/>
            </a:xfrm>
            <a:custGeom>
              <a:avLst/>
              <a:gdLst/>
              <a:ahLst/>
              <a:cxnLst/>
              <a:rect l="l" t="t" r="r" b="b"/>
              <a:pathLst>
                <a:path w="148" h="194" fill="norm" stroke="1"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48" name="Google Shape;7348;p63" hidden="0"/>
            <p:cNvSpPr/>
            <p:nvPr isPhoto="0" userDrawn="0"/>
          </p:nvSpPr>
          <p:spPr bwMode="auto">
            <a:xfrm>
              <a:off x="1546397" y="2031576"/>
              <a:ext cx="530" cy="869"/>
            </a:xfrm>
            <a:custGeom>
              <a:avLst/>
              <a:gdLst/>
              <a:ahLst/>
              <a:cxnLst/>
              <a:rect l="l" t="t" r="r" b="b"/>
              <a:pathLst>
                <a:path w="39" h="64" fill="norm" stroke="1"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49" name="Google Shape;7349;p63" hidden="0"/>
            <p:cNvSpPr/>
            <p:nvPr isPhoto="0" userDrawn="0"/>
          </p:nvSpPr>
          <p:spPr bwMode="auto">
            <a:xfrm>
              <a:off x="1545582" y="2030544"/>
              <a:ext cx="679" cy="910"/>
            </a:xfrm>
            <a:custGeom>
              <a:avLst/>
              <a:gdLst/>
              <a:ahLst/>
              <a:cxnLst/>
              <a:rect l="l" t="t" r="r" b="b"/>
              <a:pathLst>
                <a:path w="50" h="67" fill="norm" stroke="1"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50" name="Google Shape;7350;p63" hidden="0"/>
            <p:cNvSpPr/>
            <p:nvPr isPhoto="0" userDrawn="0"/>
          </p:nvSpPr>
          <p:spPr bwMode="auto">
            <a:xfrm>
              <a:off x="1544822" y="2029580"/>
              <a:ext cx="773" cy="923"/>
            </a:xfrm>
            <a:custGeom>
              <a:avLst/>
              <a:gdLst/>
              <a:ahLst/>
              <a:cxnLst/>
              <a:rect l="l" t="t" r="r" b="b"/>
              <a:pathLst>
                <a:path w="57" h="68" fill="norm" stroke="1"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51" name="Google Shape;7351;p63" hidden="0"/>
            <p:cNvSpPr/>
            <p:nvPr isPhoto="0" userDrawn="0"/>
          </p:nvSpPr>
          <p:spPr bwMode="auto">
            <a:xfrm>
              <a:off x="1506941" y="1960376"/>
              <a:ext cx="109" cy="109"/>
            </a:xfrm>
            <a:custGeom>
              <a:avLst/>
              <a:gdLst/>
              <a:ahLst/>
              <a:cxnLst/>
              <a:rect l="l" t="t" r="r" b="b"/>
              <a:pathLst>
                <a:path w="8" h="8" fill="norm" stroke="1"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52" name="Google Shape;7352;p63" hidden="0"/>
            <p:cNvSpPr/>
            <p:nvPr isPhoto="0" userDrawn="0"/>
          </p:nvSpPr>
          <p:spPr bwMode="auto">
            <a:xfrm>
              <a:off x="1508651" y="1958434"/>
              <a:ext cx="109" cy="109"/>
            </a:xfrm>
            <a:custGeom>
              <a:avLst/>
              <a:gdLst/>
              <a:ahLst/>
              <a:cxnLst/>
              <a:rect l="l" t="t" r="r" b="b"/>
              <a:pathLst>
                <a:path w="8" h="8" fill="norm" stroke="1"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53" name="Google Shape;7353;p63" hidden="0"/>
            <p:cNvSpPr/>
            <p:nvPr isPhoto="0" userDrawn="0"/>
          </p:nvSpPr>
          <p:spPr bwMode="auto">
            <a:xfrm>
              <a:off x="1508271" y="1958623"/>
              <a:ext cx="299" cy="299"/>
            </a:xfrm>
            <a:custGeom>
              <a:avLst/>
              <a:gdLst/>
              <a:ahLst/>
              <a:cxnLst/>
              <a:rect l="l" t="t" r="r" b="b"/>
              <a:pathLst>
                <a:path w="22" h="22" fill="norm" stroke="1"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54" name="Google Shape;7354;p63" hidden="0"/>
            <p:cNvSpPr/>
            <p:nvPr isPhoto="0" userDrawn="0"/>
          </p:nvSpPr>
          <p:spPr bwMode="auto">
            <a:xfrm>
              <a:off x="1507280" y="1990084"/>
              <a:ext cx="3095" cy="1086"/>
            </a:xfrm>
            <a:custGeom>
              <a:avLst/>
              <a:gdLst/>
              <a:ahLst/>
              <a:cxnLst/>
              <a:rect l="l" t="t" r="r" b="b"/>
              <a:pathLst>
                <a:path w="228" h="80" fill="norm" stroke="1"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55" name="Google Shape;7355;p63" hidden="0"/>
            <p:cNvSpPr/>
            <p:nvPr isPhoto="0" userDrawn="0"/>
          </p:nvSpPr>
          <p:spPr bwMode="auto">
            <a:xfrm>
              <a:off x="1614271" y="1998868"/>
              <a:ext cx="28730" cy="30970"/>
            </a:xfrm>
            <a:custGeom>
              <a:avLst/>
              <a:gdLst/>
              <a:ahLst/>
              <a:cxnLst/>
              <a:rect l="l" t="t" r="r" b="b"/>
              <a:pathLst>
                <a:path w="2116" h="2281" fill="norm" stroke="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56" name="Google Shape;7356;p63" hidden="0"/>
            <p:cNvSpPr/>
            <p:nvPr isPhoto="0" userDrawn="0"/>
          </p:nvSpPr>
          <p:spPr bwMode="auto">
            <a:xfrm>
              <a:off x="1636321" y="2024163"/>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57" name="Google Shape;7357;p63" hidden="0"/>
            <p:cNvSpPr/>
            <p:nvPr isPhoto="0" userDrawn="0"/>
          </p:nvSpPr>
          <p:spPr bwMode="auto">
            <a:xfrm>
              <a:off x="1639185" y="2024448"/>
              <a:ext cx="149" cy="68"/>
            </a:xfrm>
            <a:custGeom>
              <a:avLst/>
              <a:gdLst/>
              <a:ahLst/>
              <a:cxnLst/>
              <a:rect l="l" t="t" r="r" b="b"/>
              <a:pathLst>
                <a:path w="11" h="5" fill="norm" stroke="1"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58" name="Google Shape;7358;p63" hidden="0"/>
            <p:cNvSpPr/>
            <p:nvPr isPhoto="0" userDrawn="0"/>
          </p:nvSpPr>
          <p:spPr bwMode="auto">
            <a:xfrm>
              <a:off x="1636796" y="2024163"/>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59" name="Google Shape;7359;p63" hidden="0"/>
            <p:cNvSpPr/>
            <p:nvPr isPhoto="0" userDrawn="0"/>
          </p:nvSpPr>
          <p:spPr bwMode="auto">
            <a:xfrm>
              <a:off x="1638900" y="2024312"/>
              <a:ext cx="149" cy="109"/>
            </a:xfrm>
            <a:custGeom>
              <a:avLst/>
              <a:gdLst/>
              <a:ahLst/>
              <a:cxnLst/>
              <a:rect l="l" t="t" r="r" b="b"/>
              <a:pathLst>
                <a:path w="11" h="8" fill="norm" stroke="1"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60" name="Google Shape;7360;p63" hidden="0"/>
            <p:cNvSpPr/>
            <p:nvPr isPhoto="0" userDrawn="0"/>
          </p:nvSpPr>
          <p:spPr bwMode="auto">
            <a:xfrm>
              <a:off x="1626871" y="2029634"/>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61" name="Google Shape;7361;p63" hidden="0"/>
            <p:cNvSpPr/>
            <p:nvPr isPhoto="0" userDrawn="0"/>
          </p:nvSpPr>
          <p:spPr bwMode="auto">
            <a:xfrm>
              <a:off x="1639471" y="2024598"/>
              <a:ext cx="149" cy="109"/>
            </a:xfrm>
            <a:custGeom>
              <a:avLst/>
              <a:gdLst/>
              <a:ahLst/>
              <a:cxnLst/>
              <a:rect l="l" t="t" r="r" b="b"/>
              <a:pathLst>
                <a:path w="11" h="8" fill="norm" stroke="1"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62" name="Google Shape;7362;p63" hidden="0"/>
            <p:cNvSpPr/>
            <p:nvPr isPhoto="0" userDrawn="0"/>
          </p:nvSpPr>
          <p:spPr bwMode="auto">
            <a:xfrm>
              <a:off x="1627441" y="2029254"/>
              <a:ext cx="530" cy="339"/>
            </a:xfrm>
            <a:custGeom>
              <a:avLst/>
              <a:gdLst/>
              <a:ahLst/>
              <a:cxnLst/>
              <a:rect l="l" t="t" r="r" b="b"/>
              <a:pathLst>
                <a:path w="39" h="25" fill="norm" stroke="1"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63" name="Google Shape;7363;p63" hidden="0"/>
            <p:cNvSpPr/>
            <p:nvPr isPhoto="0" userDrawn="0"/>
          </p:nvSpPr>
          <p:spPr bwMode="auto">
            <a:xfrm>
              <a:off x="1627156" y="2029580"/>
              <a:ext cx="109" cy="14"/>
            </a:xfrm>
            <a:custGeom>
              <a:avLst/>
              <a:gdLst/>
              <a:ahLst/>
              <a:cxnLst/>
              <a:rect l="l" t="t" r="r" b="b"/>
              <a:pathLst>
                <a:path w="8" h="1" fill="norm" stroke="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64" name="Google Shape;7364;p63" hidden="0"/>
            <p:cNvSpPr/>
            <p:nvPr isPhoto="0" userDrawn="0"/>
          </p:nvSpPr>
          <p:spPr bwMode="auto">
            <a:xfrm>
              <a:off x="1638561" y="2024258"/>
              <a:ext cx="163" cy="68"/>
            </a:xfrm>
            <a:custGeom>
              <a:avLst/>
              <a:gdLst/>
              <a:ahLst/>
              <a:cxnLst/>
              <a:rect l="l" t="t" r="r" b="b"/>
              <a:pathLst>
                <a:path w="12" h="5" fill="norm" stroke="1"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65" name="Google Shape;7365;p63" hidden="0"/>
            <p:cNvSpPr/>
            <p:nvPr isPhoto="0" userDrawn="0"/>
          </p:nvSpPr>
          <p:spPr bwMode="auto">
            <a:xfrm>
              <a:off x="1637475" y="2024122"/>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66" name="Google Shape;7366;p63" hidden="0"/>
            <p:cNvSpPr/>
            <p:nvPr isPhoto="0" userDrawn="0"/>
          </p:nvSpPr>
          <p:spPr bwMode="auto">
            <a:xfrm>
              <a:off x="1637230" y="202412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67" name="Google Shape;7367;p63" hidden="0"/>
            <p:cNvSpPr/>
            <p:nvPr isPhoto="0" userDrawn="0"/>
          </p:nvSpPr>
          <p:spPr bwMode="auto">
            <a:xfrm>
              <a:off x="1638235" y="2024217"/>
              <a:ext cx="149" cy="14"/>
            </a:xfrm>
            <a:custGeom>
              <a:avLst/>
              <a:gdLst/>
              <a:ahLst/>
              <a:cxnLst/>
              <a:rect l="l" t="t" r="r" b="b"/>
              <a:pathLst>
                <a:path w="11" h="1" fill="norm" stroke="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68" name="Google Shape;7368;p63" hidden="0"/>
            <p:cNvSpPr/>
            <p:nvPr isPhoto="0" userDrawn="0"/>
          </p:nvSpPr>
          <p:spPr bwMode="auto">
            <a:xfrm>
              <a:off x="1639756" y="2024788"/>
              <a:ext cx="109" cy="109"/>
            </a:xfrm>
            <a:custGeom>
              <a:avLst/>
              <a:gdLst/>
              <a:ahLst/>
              <a:cxnLst/>
              <a:rect l="l" t="t" r="r" b="b"/>
              <a:pathLst>
                <a:path w="8" h="8" fill="norm" stroke="1"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69" name="Google Shape;7369;p63" hidden="0"/>
            <p:cNvSpPr/>
            <p:nvPr isPhoto="0" userDrawn="0"/>
          </p:nvSpPr>
          <p:spPr bwMode="auto">
            <a:xfrm>
              <a:off x="1637855" y="2024163"/>
              <a:ext cx="149" cy="14"/>
            </a:xfrm>
            <a:custGeom>
              <a:avLst/>
              <a:gdLst/>
              <a:ahLst/>
              <a:cxnLst/>
              <a:rect l="l" t="t" r="r" b="b"/>
              <a:pathLst>
                <a:path w="11" h="1" fill="norm" stroke="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70" name="Google Shape;7370;p63" hidden="0"/>
            <p:cNvSpPr/>
            <p:nvPr isPhoto="0" userDrawn="0"/>
          </p:nvSpPr>
          <p:spPr bwMode="auto">
            <a:xfrm>
              <a:off x="1639946" y="2025018"/>
              <a:ext cx="149" cy="163"/>
            </a:xfrm>
            <a:custGeom>
              <a:avLst/>
              <a:gdLst/>
              <a:ahLst/>
              <a:cxnLst/>
              <a:rect l="l" t="t" r="r" b="b"/>
              <a:pathLst>
                <a:path w="11" h="12" fill="norm" stroke="1"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71" name="Google Shape;7371;p63" hidden="0"/>
            <p:cNvSpPr/>
            <p:nvPr isPhoto="0" userDrawn="0"/>
          </p:nvSpPr>
          <p:spPr bwMode="auto">
            <a:xfrm>
              <a:off x="1589940" y="1981909"/>
              <a:ext cx="32613" cy="51690"/>
            </a:xfrm>
            <a:custGeom>
              <a:avLst/>
              <a:gdLst/>
              <a:ahLst/>
              <a:cxnLst/>
              <a:rect l="l" t="t" r="r" b="b"/>
              <a:pathLst>
                <a:path w="2402" h="3807" fill="norm" stroke="1"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72" name="Google Shape;7372;p63" hidden="0"/>
            <p:cNvSpPr/>
            <p:nvPr isPhoto="0" userDrawn="0"/>
          </p:nvSpPr>
          <p:spPr bwMode="auto">
            <a:xfrm>
              <a:off x="1596688" y="2004394"/>
              <a:ext cx="584" cy="54"/>
            </a:xfrm>
            <a:custGeom>
              <a:avLst/>
              <a:gdLst/>
              <a:ahLst/>
              <a:cxnLst/>
              <a:rect l="l" t="t" r="r" b="b"/>
              <a:pathLst>
                <a:path w="43" h="4" fill="norm" stroke="1"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73" name="Google Shape;7373;p63" hidden="0"/>
            <p:cNvSpPr/>
            <p:nvPr isPhoto="0" userDrawn="0"/>
          </p:nvSpPr>
          <p:spPr bwMode="auto">
            <a:xfrm>
              <a:off x="1594502" y="2005155"/>
              <a:ext cx="109" cy="163"/>
            </a:xfrm>
            <a:custGeom>
              <a:avLst/>
              <a:gdLst/>
              <a:ahLst/>
              <a:cxnLst/>
              <a:rect l="l" t="t" r="r" b="b"/>
              <a:pathLst>
                <a:path w="8" h="12" fill="norm" stroke="1"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74" name="Google Shape;7374;p63" hidden="0"/>
            <p:cNvSpPr/>
            <p:nvPr isPhoto="0" userDrawn="0"/>
          </p:nvSpPr>
          <p:spPr bwMode="auto">
            <a:xfrm>
              <a:off x="1621019" y="2028494"/>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75" name="Google Shape;7375;p63" hidden="0"/>
            <p:cNvSpPr/>
            <p:nvPr isPhoto="0" userDrawn="0"/>
          </p:nvSpPr>
          <p:spPr bwMode="auto">
            <a:xfrm>
              <a:off x="1594638" y="2004394"/>
              <a:ext cx="1969" cy="773"/>
            </a:xfrm>
            <a:custGeom>
              <a:avLst/>
              <a:gdLst/>
              <a:ahLst/>
              <a:cxnLst/>
              <a:rect l="l" t="t" r="r" b="b"/>
              <a:pathLst>
                <a:path w="145" h="57" fill="norm" stroke="1"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76" name="Google Shape;7376;p63" hidden="0"/>
            <p:cNvSpPr/>
            <p:nvPr isPhoto="0" userDrawn="0"/>
          </p:nvSpPr>
          <p:spPr bwMode="auto">
            <a:xfrm>
              <a:off x="1621494" y="2028535"/>
              <a:ext cx="204" cy="14"/>
            </a:xfrm>
            <a:custGeom>
              <a:avLst/>
              <a:gdLst/>
              <a:ahLst/>
              <a:cxnLst/>
              <a:rect l="l" t="t" r="r" b="b"/>
              <a:pathLst>
                <a:path w="15" h="1" fill="norm" stroke="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77" name="Google Shape;7377;p63" hidden="0"/>
            <p:cNvSpPr/>
            <p:nvPr isPhoto="0" userDrawn="0"/>
          </p:nvSpPr>
          <p:spPr bwMode="auto">
            <a:xfrm>
              <a:off x="1619877" y="2028589"/>
              <a:ext cx="353" cy="54"/>
            </a:xfrm>
            <a:custGeom>
              <a:avLst/>
              <a:gdLst/>
              <a:ahLst/>
              <a:cxnLst/>
              <a:rect l="l" t="t" r="r" b="b"/>
              <a:pathLst>
                <a:path w="26" h="4" fill="norm" stroke="1"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78" name="Google Shape;7378;p63" hidden="0"/>
            <p:cNvSpPr/>
            <p:nvPr isPhoto="0" userDrawn="0"/>
          </p:nvSpPr>
          <p:spPr bwMode="auto">
            <a:xfrm>
              <a:off x="1619361" y="2028684"/>
              <a:ext cx="434" cy="149"/>
            </a:xfrm>
            <a:custGeom>
              <a:avLst/>
              <a:gdLst/>
              <a:ahLst/>
              <a:cxnLst/>
              <a:rect l="l" t="t" r="r" b="b"/>
              <a:pathLst>
                <a:path w="32" h="11" fill="norm" stroke="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79" name="Google Shape;7379;p63" hidden="0"/>
            <p:cNvSpPr/>
            <p:nvPr isPhoto="0" userDrawn="0"/>
          </p:nvSpPr>
          <p:spPr bwMode="auto">
            <a:xfrm>
              <a:off x="1620353" y="2028494"/>
              <a:ext cx="448" cy="54"/>
            </a:xfrm>
            <a:custGeom>
              <a:avLst/>
              <a:gdLst/>
              <a:ahLst/>
              <a:cxnLst/>
              <a:rect l="l" t="t" r="r" b="b"/>
              <a:pathLst>
                <a:path w="33" h="4" fill="norm" stroke="1"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80" name="Google Shape;7380;p63" hidden="0"/>
            <p:cNvSpPr/>
            <p:nvPr isPhoto="0" userDrawn="0"/>
          </p:nvSpPr>
          <p:spPr bwMode="auto">
            <a:xfrm>
              <a:off x="1618507" y="2029159"/>
              <a:ext cx="394" cy="299"/>
            </a:xfrm>
            <a:custGeom>
              <a:avLst/>
              <a:gdLst/>
              <a:ahLst/>
              <a:cxnLst/>
              <a:rect l="l" t="t" r="r" b="b"/>
              <a:pathLst>
                <a:path w="29" h="22" fill="norm" stroke="1"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81" name="Google Shape;7381;p63" hidden="0"/>
            <p:cNvSpPr/>
            <p:nvPr isPhoto="0" userDrawn="0"/>
          </p:nvSpPr>
          <p:spPr bwMode="auto">
            <a:xfrm>
              <a:off x="1618928" y="2028874"/>
              <a:ext cx="353" cy="204"/>
            </a:xfrm>
            <a:custGeom>
              <a:avLst/>
              <a:gdLst/>
              <a:ahLst/>
              <a:cxnLst/>
              <a:rect l="l" t="t" r="r" b="b"/>
              <a:pathLst>
                <a:path w="26" h="15" fill="norm" stroke="1"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82" name="Google Shape;7382;p63" hidden="0"/>
            <p:cNvSpPr/>
            <p:nvPr isPhoto="0" userDrawn="0"/>
          </p:nvSpPr>
          <p:spPr bwMode="auto">
            <a:xfrm>
              <a:off x="1622254" y="2028630"/>
              <a:ext cx="109" cy="14"/>
            </a:xfrm>
            <a:custGeom>
              <a:avLst/>
              <a:gdLst/>
              <a:ahLst/>
              <a:cxnLst/>
              <a:rect l="l" t="t" r="r" b="b"/>
              <a:pathLst>
                <a:path w="8" h="1" fill="norm" stroke="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83" name="Google Shape;7383;p63" hidden="0"/>
            <p:cNvSpPr/>
            <p:nvPr isPhoto="0" userDrawn="0"/>
          </p:nvSpPr>
          <p:spPr bwMode="auto">
            <a:xfrm>
              <a:off x="1599444" y="1983621"/>
              <a:ext cx="149" cy="204"/>
            </a:xfrm>
            <a:custGeom>
              <a:avLst/>
              <a:gdLst/>
              <a:ahLst/>
              <a:cxnLst/>
              <a:rect l="l" t="t" r="r" b="b"/>
              <a:pathLst>
                <a:path w="11" h="15" fill="norm" stroke="1"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84" name="Google Shape;7384;p63" hidden="0"/>
            <p:cNvSpPr/>
            <p:nvPr isPhoto="0" userDrawn="0"/>
          </p:nvSpPr>
          <p:spPr bwMode="auto">
            <a:xfrm>
              <a:off x="1591365" y="2001489"/>
              <a:ext cx="244" cy="299"/>
            </a:xfrm>
            <a:custGeom>
              <a:avLst/>
              <a:gdLst/>
              <a:ahLst/>
              <a:cxnLst/>
              <a:rect l="l" t="t" r="r" b="b"/>
              <a:pathLst>
                <a:path w="18" h="22" fill="norm" stroke="1"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85" name="Google Shape;7385;p63" hidden="0"/>
            <p:cNvSpPr/>
            <p:nvPr isPhoto="0" userDrawn="0"/>
          </p:nvSpPr>
          <p:spPr bwMode="auto">
            <a:xfrm>
              <a:off x="1594067" y="2004869"/>
              <a:ext cx="258" cy="394"/>
            </a:xfrm>
            <a:custGeom>
              <a:avLst/>
              <a:gdLst/>
              <a:ahLst/>
              <a:cxnLst/>
              <a:rect l="l" t="t" r="r" b="b"/>
              <a:pathLst>
                <a:path w="19" h="29" fill="norm" stroke="1"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86" name="Google Shape;7386;p63" hidden="0"/>
            <p:cNvSpPr/>
            <p:nvPr isPhoto="0" userDrawn="0"/>
          </p:nvSpPr>
          <p:spPr bwMode="auto">
            <a:xfrm>
              <a:off x="1599064" y="1984055"/>
              <a:ext cx="149" cy="204"/>
            </a:xfrm>
            <a:custGeom>
              <a:avLst/>
              <a:gdLst/>
              <a:ahLst/>
              <a:cxnLst/>
              <a:rect l="l" t="t" r="r" b="b"/>
              <a:pathLst>
                <a:path w="11" h="15" fill="norm" stroke="1"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87" name="Google Shape;7387;p63" hidden="0"/>
            <p:cNvSpPr/>
            <p:nvPr isPhoto="0" userDrawn="0"/>
          </p:nvSpPr>
          <p:spPr bwMode="auto">
            <a:xfrm>
              <a:off x="1599824" y="1983105"/>
              <a:ext cx="149" cy="204"/>
            </a:xfrm>
            <a:custGeom>
              <a:avLst/>
              <a:gdLst/>
              <a:ahLst/>
              <a:cxnLst/>
              <a:rect l="l" t="t" r="r" b="b"/>
              <a:pathLst>
                <a:path w="11" h="15" fill="norm" stroke="1"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88" name="Google Shape;7388;p63" hidden="0"/>
            <p:cNvSpPr/>
            <p:nvPr isPhoto="0" userDrawn="0"/>
          </p:nvSpPr>
          <p:spPr bwMode="auto">
            <a:xfrm>
              <a:off x="1593266" y="2003824"/>
              <a:ext cx="299" cy="394"/>
            </a:xfrm>
            <a:custGeom>
              <a:avLst/>
              <a:gdLst/>
              <a:ahLst/>
              <a:cxnLst/>
              <a:rect l="l" t="t" r="r" b="b"/>
              <a:pathLst>
                <a:path w="22" h="29" fill="norm" stroke="1"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89" name="Google Shape;7389;p63" hidden="0"/>
            <p:cNvSpPr/>
            <p:nvPr isPhoto="0" userDrawn="0"/>
          </p:nvSpPr>
          <p:spPr bwMode="auto">
            <a:xfrm>
              <a:off x="1591936" y="2002154"/>
              <a:ext cx="244" cy="299"/>
            </a:xfrm>
            <a:custGeom>
              <a:avLst/>
              <a:gdLst/>
              <a:ahLst/>
              <a:cxnLst/>
              <a:rect l="l" t="t" r="r" b="b"/>
              <a:pathLst>
                <a:path w="18" h="22" fill="norm" stroke="1"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90" name="Google Shape;7390;p63" hidden="0"/>
            <p:cNvSpPr/>
            <p:nvPr isPhoto="0" userDrawn="0"/>
          </p:nvSpPr>
          <p:spPr bwMode="auto">
            <a:xfrm>
              <a:off x="1590890" y="2000973"/>
              <a:ext cx="204" cy="204"/>
            </a:xfrm>
            <a:custGeom>
              <a:avLst/>
              <a:gdLst/>
              <a:ahLst/>
              <a:cxnLst/>
              <a:rect l="l" t="t" r="r" b="b"/>
              <a:pathLst>
                <a:path w="15" h="15" fill="norm" stroke="1"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91" name="Google Shape;7391;p63" hidden="0"/>
            <p:cNvSpPr/>
            <p:nvPr isPhoto="0" userDrawn="0"/>
          </p:nvSpPr>
          <p:spPr bwMode="auto">
            <a:xfrm>
              <a:off x="1598344" y="1984815"/>
              <a:ext cx="109" cy="109"/>
            </a:xfrm>
            <a:custGeom>
              <a:avLst/>
              <a:gdLst/>
              <a:ahLst/>
              <a:cxnLst/>
              <a:rect l="l" t="t" r="r" b="b"/>
              <a:pathLst>
                <a:path w="8" h="8" fill="norm" stroke="1"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92" name="Google Shape;7392;p63" hidden="0"/>
            <p:cNvSpPr/>
            <p:nvPr isPhoto="0" userDrawn="0"/>
          </p:nvSpPr>
          <p:spPr bwMode="auto">
            <a:xfrm>
              <a:off x="1592547" y="2002914"/>
              <a:ext cx="299" cy="394"/>
            </a:xfrm>
            <a:custGeom>
              <a:avLst/>
              <a:gdLst/>
              <a:ahLst/>
              <a:cxnLst/>
              <a:rect l="l" t="t" r="r" b="b"/>
              <a:pathLst>
                <a:path w="22" h="29" fill="norm" stroke="1"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93" name="Google Shape;7393;p63" hidden="0"/>
            <p:cNvSpPr/>
            <p:nvPr isPhoto="0" userDrawn="0"/>
          </p:nvSpPr>
          <p:spPr bwMode="auto">
            <a:xfrm>
              <a:off x="1595303" y="1987287"/>
              <a:ext cx="353" cy="584"/>
            </a:xfrm>
            <a:custGeom>
              <a:avLst/>
              <a:gdLst/>
              <a:ahLst/>
              <a:cxnLst/>
              <a:rect l="l" t="t" r="r" b="b"/>
              <a:pathLst>
                <a:path w="26" h="43" fill="norm" stroke="1"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94" name="Google Shape;7394;p63" hidden="0"/>
            <p:cNvSpPr/>
            <p:nvPr isPhoto="0" userDrawn="0"/>
          </p:nvSpPr>
          <p:spPr bwMode="auto">
            <a:xfrm>
              <a:off x="1600245" y="1982533"/>
              <a:ext cx="109" cy="204"/>
            </a:xfrm>
            <a:custGeom>
              <a:avLst/>
              <a:gdLst/>
              <a:ahLst/>
              <a:cxnLst/>
              <a:rect l="l" t="t" r="r" b="b"/>
              <a:pathLst>
                <a:path w="8" h="15" fill="norm" stroke="1"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95" name="Google Shape;7395;p63" hidden="0"/>
            <p:cNvSpPr/>
            <p:nvPr isPhoto="0" userDrawn="0"/>
          </p:nvSpPr>
          <p:spPr bwMode="auto">
            <a:xfrm>
              <a:off x="1598684" y="1984476"/>
              <a:ext cx="149" cy="163"/>
            </a:xfrm>
            <a:custGeom>
              <a:avLst/>
              <a:gdLst/>
              <a:ahLst/>
              <a:cxnLst/>
              <a:rect l="l" t="t" r="r" b="b"/>
              <a:pathLst>
                <a:path w="11" h="12" fill="norm" stroke="1"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96" name="Google Shape;7396;p63" hidden="0"/>
            <p:cNvSpPr/>
            <p:nvPr isPhoto="0" userDrawn="0"/>
          </p:nvSpPr>
          <p:spPr bwMode="auto">
            <a:xfrm>
              <a:off x="1596498" y="1985101"/>
              <a:ext cx="1534" cy="1195"/>
            </a:xfrm>
            <a:custGeom>
              <a:avLst/>
              <a:gdLst/>
              <a:ahLst/>
              <a:cxnLst/>
              <a:rect l="l" t="t" r="r" b="b"/>
              <a:pathLst>
                <a:path w="113" h="88" fill="norm" stroke="1"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97" name="Google Shape;7397;p63" hidden="0"/>
            <p:cNvSpPr/>
            <p:nvPr isPhoto="0" userDrawn="0"/>
          </p:nvSpPr>
          <p:spPr bwMode="auto">
            <a:xfrm>
              <a:off x="1590456" y="2000538"/>
              <a:ext cx="163" cy="109"/>
            </a:xfrm>
            <a:custGeom>
              <a:avLst/>
              <a:gdLst/>
              <a:ahLst/>
              <a:cxnLst/>
              <a:rect l="l" t="t" r="r" b="b"/>
              <a:pathLst>
                <a:path w="12" h="8" fill="norm" stroke="1"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98" name="Google Shape;7398;p63" hidden="0"/>
            <p:cNvSpPr/>
            <p:nvPr isPhoto="0" userDrawn="0"/>
          </p:nvSpPr>
          <p:spPr bwMode="auto">
            <a:xfrm>
              <a:off x="1619782" y="1999968"/>
              <a:ext cx="109" cy="353"/>
            </a:xfrm>
            <a:custGeom>
              <a:avLst/>
              <a:gdLst/>
              <a:ahLst/>
              <a:cxnLst/>
              <a:rect l="l" t="t" r="r" b="b"/>
              <a:pathLst>
                <a:path w="8" h="26" fill="norm" stroke="1"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99" name="Google Shape;7399;p63" hidden="0"/>
            <p:cNvSpPr/>
            <p:nvPr isPhoto="0" userDrawn="0"/>
          </p:nvSpPr>
          <p:spPr bwMode="auto">
            <a:xfrm>
              <a:off x="1619212" y="2003783"/>
              <a:ext cx="68" cy="190"/>
            </a:xfrm>
            <a:custGeom>
              <a:avLst/>
              <a:gdLst/>
              <a:ahLst/>
              <a:cxnLst/>
              <a:rect l="l" t="t" r="r" b="b"/>
              <a:pathLst>
                <a:path w="5" h="14" fill="norm" stroke="1"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00" name="Google Shape;7400;p63" hidden="0"/>
            <p:cNvSpPr/>
            <p:nvPr isPhoto="0" userDrawn="0"/>
          </p:nvSpPr>
          <p:spPr bwMode="auto">
            <a:xfrm>
              <a:off x="1619266" y="2001964"/>
              <a:ext cx="54" cy="299"/>
            </a:xfrm>
            <a:custGeom>
              <a:avLst/>
              <a:gdLst/>
              <a:ahLst/>
              <a:cxnLst/>
              <a:rect l="l" t="t" r="r" b="b"/>
              <a:pathLst>
                <a:path w="4" h="22" fill="norm" stroke="1"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01" name="Google Shape;7401;p63" hidden="0"/>
            <p:cNvSpPr/>
            <p:nvPr isPhoto="0" userDrawn="0"/>
          </p:nvSpPr>
          <p:spPr bwMode="auto">
            <a:xfrm>
              <a:off x="1619361" y="2001353"/>
              <a:ext cx="109" cy="299"/>
            </a:xfrm>
            <a:custGeom>
              <a:avLst/>
              <a:gdLst/>
              <a:ahLst/>
              <a:cxnLst/>
              <a:rect l="l" t="t" r="r" b="b"/>
              <a:pathLst>
                <a:path w="8" h="22" fill="norm" stroke="1"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02" name="Google Shape;7402;p63" hidden="0"/>
            <p:cNvSpPr/>
            <p:nvPr isPhoto="0" userDrawn="0"/>
          </p:nvSpPr>
          <p:spPr bwMode="auto">
            <a:xfrm>
              <a:off x="1619551" y="2000688"/>
              <a:ext cx="109" cy="299"/>
            </a:xfrm>
            <a:custGeom>
              <a:avLst/>
              <a:gdLst/>
              <a:ahLst/>
              <a:cxnLst/>
              <a:rect l="l" t="t" r="r" b="b"/>
              <a:pathLst>
                <a:path w="8" h="22" fill="norm" stroke="1"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03" name="Google Shape;7403;p63" hidden="0"/>
            <p:cNvSpPr/>
            <p:nvPr isPhoto="0" userDrawn="0"/>
          </p:nvSpPr>
          <p:spPr bwMode="auto">
            <a:xfrm>
              <a:off x="1619171" y="2003199"/>
              <a:ext cx="14" cy="258"/>
            </a:xfrm>
            <a:custGeom>
              <a:avLst/>
              <a:gdLst/>
              <a:ahLst/>
              <a:cxnLst/>
              <a:rect l="l" t="t" r="r" b="b"/>
              <a:pathLst>
                <a:path w="1" h="19" fill="norm" stroke="1"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04" name="Google Shape;7404;p63" hidden="0"/>
            <p:cNvSpPr/>
            <p:nvPr isPhoto="0" userDrawn="0"/>
          </p:nvSpPr>
          <p:spPr bwMode="auto">
            <a:xfrm>
              <a:off x="1620598" y="2025073"/>
              <a:ext cx="394" cy="773"/>
            </a:xfrm>
            <a:custGeom>
              <a:avLst/>
              <a:gdLst/>
              <a:ahLst/>
              <a:cxnLst/>
              <a:rect l="l" t="t" r="r" b="b"/>
              <a:pathLst>
                <a:path w="29" h="57" fill="norm" stroke="1"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05" name="Google Shape;7405;p63" hidden="0"/>
            <p:cNvSpPr/>
            <p:nvPr isPhoto="0" userDrawn="0"/>
          </p:nvSpPr>
          <p:spPr bwMode="auto">
            <a:xfrm>
              <a:off x="1619117" y="2022031"/>
              <a:ext cx="258" cy="530"/>
            </a:xfrm>
            <a:custGeom>
              <a:avLst/>
              <a:gdLst/>
              <a:ahLst/>
              <a:cxnLst/>
              <a:rect l="l" t="t" r="r" b="b"/>
              <a:pathLst>
                <a:path w="19" h="39" fill="norm" stroke="1"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06" name="Google Shape;7406;p63" hidden="0"/>
            <p:cNvSpPr/>
            <p:nvPr isPhoto="0" userDrawn="0"/>
          </p:nvSpPr>
          <p:spPr bwMode="auto">
            <a:xfrm>
              <a:off x="1622118" y="2027924"/>
              <a:ext cx="339" cy="584"/>
            </a:xfrm>
            <a:custGeom>
              <a:avLst/>
              <a:gdLst/>
              <a:ahLst/>
              <a:cxnLst/>
              <a:rect l="l" t="t" r="r" b="b"/>
              <a:pathLst>
                <a:path w="25" h="43" fill="norm" stroke="1"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07" name="Google Shape;7407;p63" hidden="0"/>
            <p:cNvSpPr/>
            <p:nvPr isPhoto="0" userDrawn="0"/>
          </p:nvSpPr>
          <p:spPr bwMode="auto">
            <a:xfrm>
              <a:off x="1619171" y="2002588"/>
              <a:ext cx="54" cy="299"/>
            </a:xfrm>
            <a:custGeom>
              <a:avLst/>
              <a:gdLst/>
              <a:ahLst/>
              <a:cxnLst/>
              <a:rect l="l" t="t" r="r" b="b"/>
              <a:pathLst>
                <a:path w="4" h="22" fill="norm" stroke="1"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08" name="Google Shape;7408;p63" hidden="0"/>
            <p:cNvSpPr/>
            <p:nvPr isPhoto="0" userDrawn="0"/>
          </p:nvSpPr>
          <p:spPr bwMode="auto">
            <a:xfrm>
              <a:off x="1619741" y="2023403"/>
              <a:ext cx="299" cy="584"/>
            </a:xfrm>
            <a:custGeom>
              <a:avLst/>
              <a:gdLst/>
              <a:ahLst/>
              <a:cxnLst/>
              <a:rect l="l" t="t" r="r" b="b"/>
              <a:pathLst>
                <a:path w="22" h="43" fill="norm" stroke="1"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09" name="Google Shape;7409;p63" hidden="0"/>
            <p:cNvSpPr/>
            <p:nvPr isPhoto="0" userDrawn="0"/>
          </p:nvSpPr>
          <p:spPr bwMode="auto">
            <a:xfrm>
              <a:off x="1621548" y="2026879"/>
              <a:ext cx="434" cy="815"/>
            </a:xfrm>
            <a:custGeom>
              <a:avLst/>
              <a:gdLst/>
              <a:ahLst/>
              <a:cxnLst/>
              <a:rect l="l" t="t" r="r" b="b"/>
              <a:pathLst>
                <a:path w="32" h="60" fill="norm" stroke="1"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10" name="Google Shape;7410;p63" hidden="0"/>
            <p:cNvSpPr/>
            <p:nvPr isPhoto="0" userDrawn="0"/>
          </p:nvSpPr>
          <p:spPr bwMode="auto">
            <a:xfrm>
              <a:off x="1621073" y="2025928"/>
              <a:ext cx="394" cy="773"/>
            </a:xfrm>
            <a:custGeom>
              <a:avLst/>
              <a:gdLst/>
              <a:ahLst/>
              <a:cxnLst/>
              <a:rect l="l" t="t" r="r" b="b"/>
              <a:pathLst>
                <a:path w="29" h="57" fill="norm" stroke="1"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11" name="Google Shape;7411;p63" hidden="0"/>
            <p:cNvSpPr/>
            <p:nvPr isPhoto="0" userDrawn="0"/>
          </p:nvSpPr>
          <p:spPr bwMode="auto">
            <a:xfrm>
              <a:off x="1620123" y="2024122"/>
              <a:ext cx="394" cy="773"/>
            </a:xfrm>
            <a:custGeom>
              <a:avLst/>
              <a:gdLst/>
              <a:ahLst/>
              <a:cxnLst/>
              <a:rect l="l" t="t" r="r" b="b"/>
              <a:pathLst>
                <a:path w="29" h="57" fill="norm" stroke="1"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12" name="Google Shape;7412;p63" hidden="0"/>
            <p:cNvSpPr/>
            <p:nvPr isPhoto="0" userDrawn="0"/>
          </p:nvSpPr>
          <p:spPr bwMode="auto">
            <a:xfrm>
              <a:off x="1619402" y="2022642"/>
              <a:ext cx="299" cy="638"/>
            </a:xfrm>
            <a:custGeom>
              <a:avLst/>
              <a:gdLst/>
              <a:ahLst/>
              <a:cxnLst/>
              <a:rect l="l" t="t" r="r" b="b"/>
              <a:pathLst>
                <a:path w="22" h="47" fill="norm" stroke="1"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13" name="Google Shape;7413;p63" hidden="0"/>
            <p:cNvSpPr/>
            <p:nvPr isPhoto="0" userDrawn="0"/>
          </p:nvSpPr>
          <p:spPr bwMode="auto">
            <a:xfrm>
              <a:off x="1619456" y="2004449"/>
              <a:ext cx="14" cy="54"/>
            </a:xfrm>
            <a:custGeom>
              <a:avLst/>
              <a:gdLst/>
              <a:ahLst/>
              <a:cxnLst/>
              <a:rect l="l" t="t" r="r" b="b"/>
              <a:pathLst>
                <a:path w="1" h="4" fill="norm" stroke="1"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14" name="Google Shape;7414;p63" hidden="0"/>
            <p:cNvSpPr/>
            <p:nvPr isPhoto="0" userDrawn="0"/>
          </p:nvSpPr>
          <p:spPr bwMode="auto">
            <a:xfrm>
              <a:off x="1641466" y="2001964"/>
              <a:ext cx="20488" cy="25689"/>
            </a:xfrm>
            <a:custGeom>
              <a:avLst/>
              <a:gdLst/>
              <a:ahLst/>
              <a:cxnLst/>
              <a:rect l="l" t="t" r="r" b="b"/>
              <a:pathLst>
                <a:path w="1509" h="1892" fill="norm" stroke="1"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15" name="Google Shape;7415;p63" hidden="0"/>
            <p:cNvSpPr/>
            <p:nvPr isPhoto="0" userDrawn="0"/>
          </p:nvSpPr>
          <p:spPr bwMode="auto">
            <a:xfrm>
              <a:off x="1659470" y="2015473"/>
              <a:ext cx="258" cy="299"/>
            </a:xfrm>
            <a:custGeom>
              <a:avLst/>
              <a:gdLst/>
              <a:ahLst/>
              <a:cxnLst/>
              <a:rect l="l" t="t" r="r" b="b"/>
              <a:pathLst>
                <a:path w="19" h="22" fill="norm" stroke="1"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16" name="Google Shape;7416;p63" hidden="0"/>
            <p:cNvSpPr/>
            <p:nvPr isPhoto="0" userDrawn="0"/>
          </p:nvSpPr>
          <p:spPr bwMode="auto">
            <a:xfrm>
              <a:off x="1656714" y="2018936"/>
              <a:ext cx="163" cy="258"/>
            </a:xfrm>
            <a:custGeom>
              <a:avLst/>
              <a:gdLst/>
              <a:ahLst/>
              <a:cxnLst/>
              <a:rect l="l" t="t" r="r" b="b"/>
              <a:pathLst>
                <a:path w="12" h="19" fill="norm" stroke="1"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17" name="Google Shape;7417;p63" hidden="0"/>
            <p:cNvSpPr/>
            <p:nvPr isPhoto="0" userDrawn="0"/>
          </p:nvSpPr>
          <p:spPr bwMode="auto">
            <a:xfrm>
              <a:off x="1660760" y="2014143"/>
              <a:ext cx="149" cy="204"/>
            </a:xfrm>
            <a:custGeom>
              <a:avLst/>
              <a:gdLst/>
              <a:ahLst/>
              <a:cxnLst/>
              <a:rect l="l" t="t" r="r" b="b"/>
              <a:pathLst>
                <a:path w="11" h="15" fill="norm" stroke="1"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18" name="Google Shape;7418;p63" hidden="0"/>
            <p:cNvSpPr/>
            <p:nvPr isPhoto="0" userDrawn="0"/>
          </p:nvSpPr>
          <p:spPr bwMode="auto">
            <a:xfrm>
              <a:off x="1654487" y="2022412"/>
              <a:ext cx="204" cy="339"/>
            </a:xfrm>
            <a:custGeom>
              <a:avLst/>
              <a:gdLst/>
              <a:ahLst/>
              <a:cxnLst/>
              <a:rect l="l" t="t" r="r" b="b"/>
              <a:pathLst>
                <a:path w="15" h="25" fill="norm" stroke="1"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19" name="Google Shape;7419;p63" hidden="0"/>
            <p:cNvSpPr/>
            <p:nvPr isPhoto="0" userDrawn="0"/>
          </p:nvSpPr>
          <p:spPr bwMode="auto">
            <a:xfrm>
              <a:off x="1660095" y="2014808"/>
              <a:ext cx="244" cy="244"/>
            </a:xfrm>
            <a:custGeom>
              <a:avLst/>
              <a:gdLst/>
              <a:ahLst/>
              <a:cxnLst/>
              <a:rect l="l" t="t" r="r" b="b"/>
              <a:pathLst>
                <a:path w="18" h="18" fill="norm" stroke="1"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20" name="Google Shape;7420;p63" hidden="0"/>
            <p:cNvSpPr/>
            <p:nvPr isPhoto="0" userDrawn="0"/>
          </p:nvSpPr>
          <p:spPr bwMode="auto">
            <a:xfrm>
              <a:off x="1655478" y="2020646"/>
              <a:ext cx="204" cy="394"/>
            </a:xfrm>
            <a:custGeom>
              <a:avLst/>
              <a:gdLst/>
              <a:ahLst/>
              <a:cxnLst/>
              <a:rect l="l" t="t" r="r" b="b"/>
              <a:pathLst>
                <a:path w="15" h="29" fill="norm" stroke="1"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21" name="Google Shape;7421;p63" hidden="0"/>
            <p:cNvSpPr/>
            <p:nvPr isPhoto="0" userDrawn="0"/>
          </p:nvSpPr>
          <p:spPr bwMode="auto">
            <a:xfrm>
              <a:off x="1654962" y="2021556"/>
              <a:ext cx="204" cy="339"/>
            </a:xfrm>
            <a:custGeom>
              <a:avLst/>
              <a:gdLst/>
              <a:ahLst/>
              <a:cxnLst/>
              <a:rect l="l" t="t" r="r" b="b"/>
              <a:pathLst>
                <a:path w="15" h="25" fill="norm" stroke="1"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22" name="Google Shape;7422;p63" hidden="0"/>
            <p:cNvSpPr/>
            <p:nvPr isPhoto="0" userDrawn="0"/>
          </p:nvSpPr>
          <p:spPr bwMode="auto">
            <a:xfrm>
              <a:off x="1656049" y="2019791"/>
              <a:ext cx="258" cy="353"/>
            </a:xfrm>
            <a:custGeom>
              <a:avLst/>
              <a:gdLst/>
              <a:ahLst/>
              <a:cxnLst/>
              <a:rect l="l" t="t" r="r" b="b"/>
              <a:pathLst>
                <a:path w="19" h="26" fill="norm" stroke="1"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23" name="Google Shape;7423;p63" hidden="0"/>
            <p:cNvSpPr/>
            <p:nvPr isPhoto="0" userDrawn="0"/>
          </p:nvSpPr>
          <p:spPr bwMode="auto">
            <a:xfrm>
              <a:off x="1645933" y="2026634"/>
              <a:ext cx="4711" cy="773"/>
            </a:xfrm>
            <a:custGeom>
              <a:avLst/>
              <a:gdLst/>
              <a:ahLst/>
              <a:cxnLst/>
              <a:rect l="l" t="t" r="r" b="b"/>
              <a:pathLst>
                <a:path w="347" h="57" fill="norm" stroke="1"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24" name="Google Shape;7424;p63" hidden="0"/>
            <p:cNvSpPr/>
            <p:nvPr isPhoto="0" userDrawn="0"/>
          </p:nvSpPr>
          <p:spPr bwMode="auto">
            <a:xfrm>
              <a:off x="1658194" y="2017035"/>
              <a:ext cx="204" cy="258"/>
            </a:xfrm>
            <a:custGeom>
              <a:avLst/>
              <a:gdLst/>
              <a:ahLst/>
              <a:cxnLst/>
              <a:rect l="l" t="t" r="r" b="b"/>
              <a:pathLst>
                <a:path w="15" h="19" fill="norm" stroke="1"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25" name="Google Shape;7425;p63" hidden="0"/>
            <p:cNvSpPr/>
            <p:nvPr isPhoto="0" userDrawn="0"/>
          </p:nvSpPr>
          <p:spPr bwMode="auto">
            <a:xfrm>
              <a:off x="1645268" y="2027395"/>
              <a:ext cx="489" cy="109"/>
            </a:xfrm>
            <a:custGeom>
              <a:avLst/>
              <a:gdLst/>
              <a:ahLst/>
              <a:cxnLst/>
              <a:rect l="l" t="t" r="r" b="b"/>
              <a:pathLst>
                <a:path w="36" h="8" fill="norm" stroke="1"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26" name="Google Shape;7426;p63" hidden="0"/>
            <p:cNvSpPr/>
            <p:nvPr isPhoto="0" userDrawn="0"/>
          </p:nvSpPr>
          <p:spPr bwMode="auto">
            <a:xfrm>
              <a:off x="1658859" y="2016234"/>
              <a:ext cx="244" cy="299"/>
            </a:xfrm>
            <a:custGeom>
              <a:avLst/>
              <a:gdLst/>
              <a:ahLst/>
              <a:cxnLst/>
              <a:rect l="l" t="t" r="r" b="b"/>
              <a:pathLst>
                <a:path w="18" h="22" fill="norm" stroke="1"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27" name="Google Shape;7427;p63" hidden="0"/>
            <p:cNvSpPr/>
            <p:nvPr isPhoto="0" userDrawn="0"/>
          </p:nvSpPr>
          <p:spPr bwMode="auto">
            <a:xfrm>
              <a:off x="1661371" y="2013613"/>
              <a:ext cx="109" cy="109"/>
            </a:xfrm>
            <a:custGeom>
              <a:avLst/>
              <a:gdLst/>
              <a:ahLst/>
              <a:cxnLst/>
              <a:rect l="l" t="t" r="r" b="b"/>
              <a:pathLst>
                <a:path w="8" h="8" fill="norm" stroke="1"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28" name="Google Shape;7428;p63" hidden="0"/>
            <p:cNvSpPr/>
            <p:nvPr isPhoto="0" userDrawn="0"/>
          </p:nvSpPr>
          <p:spPr bwMode="auto">
            <a:xfrm>
              <a:off x="1654107" y="2023308"/>
              <a:ext cx="149" cy="299"/>
            </a:xfrm>
            <a:custGeom>
              <a:avLst/>
              <a:gdLst/>
              <a:ahLst/>
              <a:cxnLst/>
              <a:rect l="l" t="t" r="r" b="b"/>
              <a:pathLst>
                <a:path w="11" h="22" fill="norm" stroke="1"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29" name="Google Shape;7429;p63" hidden="0"/>
            <p:cNvSpPr/>
            <p:nvPr isPhoto="0" userDrawn="0"/>
          </p:nvSpPr>
          <p:spPr bwMode="auto">
            <a:xfrm>
              <a:off x="1641697" y="2026919"/>
              <a:ext cx="3476" cy="733"/>
            </a:xfrm>
            <a:custGeom>
              <a:avLst/>
              <a:gdLst/>
              <a:ahLst/>
              <a:cxnLst/>
              <a:rect l="l" t="t" r="r" b="b"/>
              <a:pathLst>
                <a:path w="256" h="54" fill="norm" stroke="1"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30" name="Google Shape;7430;p63" hidden="0"/>
            <p:cNvSpPr/>
            <p:nvPr isPhoto="0" userDrawn="0"/>
          </p:nvSpPr>
          <p:spPr bwMode="auto">
            <a:xfrm>
              <a:off x="1643122" y="2023688"/>
              <a:ext cx="68" cy="163"/>
            </a:xfrm>
            <a:custGeom>
              <a:avLst/>
              <a:gdLst/>
              <a:ahLst/>
              <a:cxnLst/>
              <a:rect l="l" t="t" r="r" b="b"/>
              <a:pathLst>
                <a:path w="5" h="12" fill="norm" stroke="1"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31" name="Google Shape;7431;p63" hidden="0"/>
            <p:cNvSpPr/>
            <p:nvPr isPhoto="0" userDrawn="0"/>
          </p:nvSpPr>
          <p:spPr bwMode="auto">
            <a:xfrm>
              <a:off x="1643081" y="2023837"/>
              <a:ext cx="54" cy="54"/>
            </a:xfrm>
            <a:custGeom>
              <a:avLst/>
              <a:gdLst/>
              <a:ahLst/>
              <a:cxnLst/>
              <a:rect l="l" t="t" r="r" b="b"/>
              <a:pathLst>
                <a:path w="4" h="4" fill="norm" stroke="1"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32" name="Google Shape;7432;p63" hidden="0"/>
            <p:cNvSpPr/>
            <p:nvPr isPhoto="0" userDrawn="0"/>
          </p:nvSpPr>
          <p:spPr bwMode="auto">
            <a:xfrm>
              <a:off x="1642458" y="2013097"/>
              <a:ext cx="1344" cy="8798"/>
            </a:xfrm>
            <a:custGeom>
              <a:avLst/>
              <a:gdLst/>
              <a:ahLst/>
              <a:cxnLst/>
              <a:rect l="l" t="t" r="r" b="b"/>
              <a:pathLst>
                <a:path w="99" h="648" fill="norm" stroke="1"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33" name="Google Shape;7433;p63" hidden="0"/>
            <p:cNvSpPr/>
            <p:nvPr isPhoto="0" userDrawn="0"/>
          </p:nvSpPr>
          <p:spPr bwMode="auto">
            <a:xfrm>
              <a:off x="1644128" y="2004353"/>
              <a:ext cx="14" cy="54"/>
            </a:xfrm>
            <a:custGeom>
              <a:avLst/>
              <a:gdLst/>
              <a:ahLst/>
              <a:cxnLst/>
              <a:rect l="l" t="t" r="r" b="b"/>
              <a:pathLst>
                <a:path w="1" h="4" fill="norm" stroke="1"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34" name="Google Shape;7434;p63" hidden="0"/>
            <p:cNvSpPr/>
            <p:nvPr isPhoto="0" userDrawn="0"/>
          </p:nvSpPr>
          <p:spPr bwMode="auto">
            <a:xfrm>
              <a:off x="1644358" y="2003783"/>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35" name="Google Shape;7435;p63" hidden="0"/>
            <p:cNvSpPr/>
            <p:nvPr isPhoto="0" userDrawn="0"/>
          </p:nvSpPr>
          <p:spPr bwMode="auto">
            <a:xfrm>
              <a:off x="1644834" y="2002059"/>
              <a:ext cx="109" cy="258"/>
            </a:xfrm>
            <a:custGeom>
              <a:avLst/>
              <a:gdLst/>
              <a:ahLst/>
              <a:cxnLst/>
              <a:rect l="l" t="t" r="r" b="b"/>
              <a:pathLst>
                <a:path w="8" h="19" fill="norm" stroke="1"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36" name="Google Shape;7436;p63" hidden="0"/>
            <p:cNvSpPr/>
            <p:nvPr isPhoto="0" userDrawn="0"/>
          </p:nvSpPr>
          <p:spPr bwMode="auto">
            <a:xfrm>
              <a:off x="1644033" y="2004544"/>
              <a:ext cx="14" cy="54"/>
            </a:xfrm>
            <a:custGeom>
              <a:avLst/>
              <a:gdLst/>
              <a:ahLst/>
              <a:cxnLst/>
              <a:rect l="l" t="t" r="r" b="b"/>
              <a:pathLst>
                <a:path w="1" h="4" fill="norm" stroke="1"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37" name="Google Shape;7437;p63" hidden="0"/>
            <p:cNvSpPr/>
            <p:nvPr isPhoto="0" userDrawn="0"/>
          </p:nvSpPr>
          <p:spPr bwMode="auto">
            <a:xfrm>
              <a:off x="1643027" y="2023878"/>
              <a:ext cx="68" cy="109"/>
            </a:xfrm>
            <a:custGeom>
              <a:avLst/>
              <a:gdLst/>
              <a:ahLst/>
              <a:cxnLst/>
              <a:rect l="l" t="t" r="r" b="b"/>
              <a:pathLst>
                <a:path w="5" h="8" fill="norm" stroke="1"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38" name="Google Shape;7438;p63" hidden="0"/>
            <p:cNvSpPr/>
            <p:nvPr isPhoto="0" userDrawn="0"/>
          </p:nvSpPr>
          <p:spPr bwMode="auto">
            <a:xfrm>
              <a:off x="1643693" y="2005114"/>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39" name="Google Shape;7439;p63" hidden="0"/>
            <p:cNvSpPr/>
            <p:nvPr isPhoto="0" userDrawn="0"/>
          </p:nvSpPr>
          <p:spPr bwMode="auto">
            <a:xfrm>
              <a:off x="1644453" y="2003389"/>
              <a:ext cx="68" cy="109"/>
            </a:xfrm>
            <a:custGeom>
              <a:avLst/>
              <a:gdLst/>
              <a:ahLst/>
              <a:cxnLst/>
              <a:rect l="l" t="t" r="r" b="b"/>
              <a:pathLst>
                <a:path w="5" h="8" fill="norm" stroke="1"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40" name="Google Shape;7440;p63" hidden="0"/>
            <p:cNvSpPr/>
            <p:nvPr isPhoto="0" userDrawn="0"/>
          </p:nvSpPr>
          <p:spPr bwMode="auto">
            <a:xfrm>
              <a:off x="1642607" y="2024598"/>
              <a:ext cx="54" cy="109"/>
            </a:xfrm>
            <a:custGeom>
              <a:avLst/>
              <a:gdLst/>
              <a:ahLst/>
              <a:cxnLst/>
              <a:rect l="l" t="t" r="r" b="b"/>
              <a:pathLst>
                <a:path w="4" h="8" fill="norm" stroke="1"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41" name="Google Shape;7441;p63" hidden="0"/>
            <p:cNvSpPr/>
            <p:nvPr isPhoto="0" userDrawn="0"/>
          </p:nvSpPr>
          <p:spPr bwMode="auto">
            <a:xfrm>
              <a:off x="1642986" y="2024027"/>
              <a:ext cx="54" cy="54"/>
            </a:xfrm>
            <a:custGeom>
              <a:avLst/>
              <a:gdLst/>
              <a:ahLst/>
              <a:cxnLst/>
              <a:rect l="l" t="t" r="r" b="b"/>
              <a:pathLst>
                <a:path w="4" h="4" fill="norm" stroke="1"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42" name="Google Shape;7442;p63" hidden="0"/>
            <p:cNvSpPr/>
            <p:nvPr isPhoto="0" userDrawn="0"/>
          </p:nvSpPr>
          <p:spPr bwMode="auto">
            <a:xfrm>
              <a:off x="1642702" y="2024407"/>
              <a:ext cx="109" cy="109"/>
            </a:xfrm>
            <a:custGeom>
              <a:avLst/>
              <a:gdLst/>
              <a:ahLst/>
              <a:cxnLst/>
              <a:rect l="l" t="t" r="r" b="b"/>
              <a:pathLst>
                <a:path w="8" h="8" fill="norm" stroke="1"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43" name="Google Shape;7443;p63" hidden="0"/>
            <p:cNvSpPr/>
            <p:nvPr isPhoto="0" userDrawn="0"/>
          </p:nvSpPr>
          <p:spPr bwMode="auto">
            <a:xfrm>
              <a:off x="1643651" y="2005209"/>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44" name="Google Shape;7444;p63" hidden="0"/>
            <p:cNvSpPr/>
            <p:nvPr isPhoto="0" userDrawn="0"/>
          </p:nvSpPr>
          <p:spPr bwMode="auto">
            <a:xfrm>
              <a:off x="1642837" y="2024258"/>
              <a:ext cx="68" cy="109"/>
            </a:xfrm>
            <a:custGeom>
              <a:avLst/>
              <a:gdLst/>
              <a:ahLst/>
              <a:cxnLst/>
              <a:rect l="l" t="t" r="r" b="b"/>
              <a:pathLst>
                <a:path w="5" h="8" fill="norm" stroke="1"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45" name="Google Shape;7445;p63" hidden="0"/>
            <p:cNvSpPr/>
            <p:nvPr isPhoto="0" userDrawn="0"/>
          </p:nvSpPr>
          <p:spPr bwMode="auto">
            <a:xfrm>
              <a:off x="1643407" y="2021882"/>
              <a:ext cx="163" cy="1113"/>
            </a:xfrm>
            <a:custGeom>
              <a:avLst/>
              <a:gdLst/>
              <a:ahLst/>
              <a:cxnLst/>
              <a:rect l="l" t="t" r="r" b="b"/>
              <a:pathLst>
                <a:path w="12" h="82" fill="norm" stroke="1"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46" name="Google Shape;7446;p63" hidden="0"/>
            <p:cNvSpPr/>
            <p:nvPr isPhoto="0" userDrawn="0"/>
          </p:nvSpPr>
          <p:spPr bwMode="auto">
            <a:xfrm>
              <a:off x="1644698" y="2002588"/>
              <a:ext cx="109" cy="204"/>
            </a:xfrm>
            <a:custGeom>
              <a:avLst/>
              <a:gdLst/>
              <a:ahLst/>
              <a:cxnLst/>
              <a:rect l="l" t="t" r="r" b="b"/>
              <a:pathLst>
                <a:path w="8" h="15" fill="norm" stroke="1"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47" name="Google Shape;7447;p63" hidden="0"/>
            <p:cNvSpPr/>
            <p:nvPr isPhoto="0" userDrawn="0"/>
          </p:nvSpPr>
          <p:spPr bwMode="auto">
            <a:xfrm>
              <a:off x="1643937" y="2004734"/>
              <a:ext cx="14" cy="54"/>
            </a:xfrm>
            <a:custGeom>
              <a:avLst/>
              <a:gdLst/>
              <a:ahLst/>
              <a:cxnLst/>
              <a:rect l="l" t="t" r="r" b="b"/>
              <a:pathLst>
                <a:path w="1" h="4" fill="norm" stroke="1"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48" name="Google Shape;7448;p63" hidden="0"/>
            <p:cNvSpPr/>
            <p:nvPr isPhoto="0" userDrawn="0"/>
          </p:nvSpPr>
          <p:spPr bwMode="auto">
            <a:xfrm>
              <a:off x="1642267" y="2025209"/>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49" name="Google Shape;7449;p63" hidden="0"/>
            <p:cNvSpPr/>
            <p:nvPr isPhoto="0" userDrawn="0"/>
          </p:nvSpPr>
          <p:spPr bwMode="auto">
            <a:xfrm>
              <a:off x="1644603" y="2003009"/>
              <a:ext cx="54" cy="163"/>
            </a:xfrm>
            <a:custGeom>
              <a:avLst/>
              <a:gdLst/>
              <a:ahLst/>
              <a:cxnLst/>
              <a:rect l="l" t="t" r="r" b="b"/>
              <a:pathLst>
                <a:path w="4" h="12" fill="norm" stroke="1"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50" name="Google Shape;7450;p63" hidden="0"/>
            <p:cNvSpPr/>
            <p:nvPr isPhoto="0" userDrawn="0"/>
          </p:nvSpPr>
          <p:spPr bwMode="auto">
            <a:xfrm>
              <a:off x="1642891" y="2024122"/>
              <a:ext cx="109" cy="109"/>
            </a:xfrm>
            <a:custGeom>
              <a:avLst/>
              <a:gdLst/>
              <a:ahLst/>
              <a:cxnLst/>
              <a:rect l="l" t="t" r="r" b="b"/>
              <a:pathLst>
                <a:path w="8" h="8" fill="norm" stroke="1"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51" name="Google Shape;7451;p63" hidden="0"/>
            <p:cNvSpPr/>
            <p:nvPr isPhoto="0" userDrawn="0"/>
          </p:nvSpPr>
          <p:spPr bwMode="auto">
            <a:xfrm>
              <a:off x="1643598" y="2005250"/>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52" name="Google Shape;7452;p63" hidden="0"/>
            <p:cNvSpPr/>
            <p:nvPr isPhoto="0" userDrawn="0"/>
          </p:nvSpPr>
          <p:spPr bwMode="auto">
            <a:xfrm>
              <a:off x="1643842" y="2004869"/>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53" name="Google Shape;7453;p63" hidden="0"/>
            <p:cNvSpPr/>
            <p:nvPr isPhoto="0" userDrawn="0"/>
          </p:nvSpPr>
          <p:spPr bwMode="auto">
            <a:xfrm>
              <a:off x="1642458" y="2024883"/>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54" name="Google Shape;7454;p63" hidden="0"/>
            <p:cNvSpPr/>
            <p:nvPr isPhoto="0" userDrawn="0"/>
          </p:nvSpPr>
          <p:spPr bwMode="auto">
            <a:xfrm>
              <a:off x="1643747" y="2004964"/>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55" name="Google Shape;7455;p63" hidden="0"/>
            <p:cNvSpPr/>
            <p:nvPr isPhoto="0" userDrawn="0"/>
          </p:nvSpPr>
          <p:spPr bwMode="auto">
            <a:xfrm>
              <a:off x="1415781" y="1868483"/>
              <a:ext cx="74445" cy="23055"/>
            </a:xfrm>
            <a:custGeom>
              <a:avLst/>
              <a:gdLst/>
              <a:ahLst/>
              <a:cxnLst/>
              <a:rect l="l" t="t" r="r" b="b"/>
              <a:pathLst>
                <a:path w="5483" h="1698" fill="norm" stroke="1"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56" name="Google Shape;7456;p63" hidden="0"/>
            <p:cNvSpPr/>
            <p:nvPr isPhoto="0" userDrawn="0"/>
          </p:nvSpPr>
          <p:spPr bwMode="auto">
            <a:xfrm>
              <a:off x="1460410" y="1905007"/>
              <a:ext cx="815" cy="434"/>
            </a:xfrm>
            <a:custGeom>
              <a:avLst/>
              <a:gdLst/>
              <a:ahLst/>
              <a:cxnLst/>
              <a:rect l="l" t="t" r="r" b="b"/>
              <a:pathLst>
                <a:path w="60" h="32" fill="norm" stroke="1"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57" name="Google Shape;7457;p63" hidden="0"/>
            <p:cNvSpPr/>
            <p:nvPr isPhoto="0" userDrawn="0"/>
          </p:nvSpPr>
          <p:spPr bwMode="auto">
            <a:xfrm>
              <a:off x="1461401" y="1905075"/>
              <a:ext cx="13332" cy="3286"/>
            </a:xfrm>
            <a:custGeom>
              <a:avLst/>
              <a:gdLst/>
              <a:ahLst/>
              <a:cxnLst/>
              <a:rect l="l" t="t" r="r" b="b"/>
              <a:pathLst>
                <a:path w="982" h="242" fill="norm" stroke="1"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58" name="Google Shape;7458;p63" hidden="0"/>
            <p:cNvSpPr/>
            <p:nvPr isPhoto="0" userDrawn="0"/>
          </p:nvSpPr>
          <p:spPr bwMode="auto">
            <a:xfrm>
              <a:off x="1545446" y="1904002"/>
              <a:ext cx="11039" cy="3720"/>
            </a:xfrm>
            <a:custGeom>
              <a:avLst/>
              <a:gdLst/>
              <a:ahLst/>
              <a:cxnLst/>
              <a:rect l="l" t="t" r="r" b="b"/>
              <a:pathLst>
                <a:path w="813" h="274" fill="norm" stroke="1"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59" name="Google Shape;7459;p63" hidden="0"/>
            <p:cNvSpPr/>
            <p:nvPr isPhoto="0" userDrawn="0"/>
          </p:nvSpPr>
          <p:spPr bwMode="auto">
            <a:xfrm>
              <a:off x="1591976" y="2466518"/>
              <a:ext cx="8907" cy="7115"/>
            </a:xfrm>
            <a:custGeom>
              <a:avLst/>
              <a:gdLst/>
              <a:ahLst/>
              <a:cxnLst/>
              <a:rect l="l" t="t" r="r" b="b"/>
              <a:pathLst>
                <a:path w="656" h="524" fill="norm" stroke="1"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60" name="Google Shape;7460;p63" hidden="0"/>
            <p:cNvSpPr/>
            <p:nvPr isPhoto="0" userDrawn="0"/>
          </p:nvSpPr>
          <p:spPr bwMode="auto">
            <a:xfrm>
              <a:off x="1602621" y="2468718"/>
              <a:ext cx="10862" cy="5540"/>
            </a:xfrm>
            <a:custGeom>
              <a:avLst/>
              <a:gdLst/>
              <a:ahLst/>
              <a:cxnLst/>
              <a:rect l="l" t="t" r="r" b="b"/>
              <a:pathLst>
                <a:path w="800" h="408" fill="norm" stroke="1"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61" name="Google Shape;7461;p63" hidden="0"/>
            <p:cNvSpPr/>
            <p:nvPr isPhoto="0" userDrawn="0"/>
          </p:nvSpPr>
          <p:spPr bwMode="auto">
            <a:xfrm>
              <a:off x="1441633" y="2034672"/>
              <a:ext cx="41181" cy="45838"/>
            </a:xfrm>
            <a:custGeom>
              <a:avLst/>
              <a:gdLst/>
              <a:ahLst/>
              <a:cxnLst/>
              <a:rect l="l" t="t" r="r" b="b"/>
              <a:pathLst>
                <a:path w="3033" h="3376" fill="norm" stroke="1"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62" name="Google Shape;7462;p63" hidden="0"/>
            <p:cNvSpPr/>
            <p:nvPr isPhoto="0" userDrawn="0"/>
          </p:nvSpPr>
          <p:spPr bwMode="auto">
            <a:xfrm>
              <a:off x="1464633" y="2038813"/>
              <a:ext cx="163" cy="14"/>
            </a:xfrm>
            <a:custGeom>
              <a:avLst/>
              <a:gdLst/>
              <a:ahLst/>
              <a:cxnLst/>
              <a:rect l="l" t="t" r="r" b="b"/>
              <a:pathLst>
                <a:path w="12" h="1" fill="norm" stroke="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63" name="Google Shape;7463;p63" hidden="0"/>
            <p:cNvSpPr/>
            <p:nvPr isPhoto="0" userDrawn="0"/>
          </p:nvSpPr>
          <p:spPr bwMode="auto">
            <a:xfrm>
              <a:off x="1462501" y="2038053"/>
              <a:ext cx="149" cy="109"/>
            </a:xfrm>
            <a:custGeom>
              <a:avLst/>
              <a:gdLst/>
              <a:ahLst/>
              <a:cxnLst/>
              <a:rect l="l" t="t" r="r" b="b"/>
              <a:pathLst>
                <a:path w="11" h="8" fill="norm" stroke="1"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64" name="Google Shape;7464;p63" hidden="0"/>
            <p:cNvSpPr/>
            <p:nvPr isPhoto="0" userDrawn="0"/>
          </p:nvSpPr>
          <p:spPr bwMode="auto">
            <a:xfrm>
              <a:off x="1475767" y="2042140"/>
              <a:ext cx="244" cy="244"/>
            </a:xfrm>
            <a:custGeom>
              <a:avLst/>
              <a:gdLst/>
              <a:ahLst/>
              <a:cxnLst/>
              <a:rect l="l" t="t" r="r" b="b"/>
              <a:pathLst>
                <a:path w="18" h="18" fill="norm" stroke="1"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65" name="Google Shape;7465;p63" hidden="0"/>
            <p:cNvSpPr/>
            <p:nvPr isPhoto="0" userDrawn="0"/>
          </p:nvSpPr>
          <p:spPr bwMode="auto">
            <a:xfrm>
              <a:off x="1463112" y="2038338"/>
              <a:ext cx="204" cy="54"/>
            </a:xfrm>
            <a:custGeom>
              <a:avLst/>
              <a:gdLst/>
              <a:ahLst/>
              <a:cxnLst/>
              <a:rect l="l" t="t" r="r" b="b"/>
              <a:pathLst>
                <a:path w="15" h="4" fill="norm" stroke="1"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66" name="Google Shape;7466;p63" hidden="0"/>
            <p:cNvSpPr/>
            <p:nvPr isPhoto="0" userDrawn="0"/>
          </p:nvSpPr>
          <p:spPr bwMode="auto">
            <a:xfrm>
              <a:off x="1464158" y="2038718"/>
              <a:ext cx="204" cy="54"/>
            </a:xfrm>
            <a:custGeom>
              <a:avLst/>
              <a:gdLst/>
              <a:ahLst/>
              <a:cxnLst/>
              <a:rect l="l" t="t" r="r" b="b"/>
              <a:pathLst>
                <a:path w="15" h="4" fill="norm" stroke="1"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67" name="Google Shape;7467;p63" hidden="0"/>
            <p:cNvSpPr/>
            <p:nvPr isPhoto="0" userDrawn="0"/>
          </p:nvSpPr>
          <p:spPr bwMode="auto">
            <a:xfrm>
              <a:off x="1463642" y="2038569"/>
              <a:ext cx="204" cy="68"/>
            </a:xfrm>
            <a:custGeom>
              <a:avLst/>
              <a:gdLst/>
              <a:ahLst/>
              <a:cxnLst/>
              <a:rect l="l" t="t" r="r" b="b"/>
              <a:pathLst>
                <a:path w="15" h="5" fill="norm" stroke="1"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68" name="Google Shape;7468;p63" hidden="0"/>
            <p:cNvSpPr/>
            <p:nvPr isPhoto="0" userDrawn="0"/>
          </p:nvSpPr>
          <p:spPr bwMode="auto">
            <a:xfrm>
              <a:off x="1478048" y="2043891"/>
              <a:ext cx="149" cy="163"/>
            </a:xfrm>
            <a:custGeom>
              <a:avLst/>
              <a:gdLst/>
              <a:ahLst/>
              <a:cxnLst/>
              <a:rect l="l" t="t" r="r" b="b"/>
              <a:pathLst>
                <a:path w="11" h="12" fill="norm" stroke="1"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69" name="Google Shape;7469;p63" hidden="0"/>
            <p:cNvSpPr/>
            <p:nvPr isPhoto="0" userDrawn="0"/>
          </p:nvSpPr>
          <p:spPr bwMode="auto">
            <a:xfrm>
              <a:off x="1478428" y="2044326"/>
              <a:ext cx="1670" cy="1819"/>
            </a:xfrm>
            <a:custGeom>
              <a:avLst/>
              <a:gdLst/>
              <a:ahLst/>
              <a:cxnLst/>
              <a:rect l="l" t="t" r="r" b="b"/>
              <a:pathLst>
                <a:path w="123" h="134" fill="norm" stroke="1"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70" name="Google Shape;7470;p63" hidden="0"/>
            <p:cNvSpPr/>
            <p:nvPr isPhoto="0" userDrawn="0"/>
          </p:nvSpPr>
          <p:spPr bwMode="auto">
            <a:xfrm>
              <a:off x="1459026" y="2036152"/>
              <a:ext cx="204" cy="109"/>
            </a:xfrm>
            <a:custGeom>
              <a:avLst/>
              <a:gdLst/>
              <a:ahLst/>
              <a:cxnLst/>
              <a:rect l="l" t="t" r="r" b="b"/>
              <a:pathLst>
                <a:path w="15" h="8" fill="norm" stroke="1"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71" name="Google Shape;7471;p63" hidden="0"/>
            <p:cNvSpPr/>
            <p:nvPr isPhoto="0" userDrawn="0"/>
          </p:nvSpPr>
          <p:spPr bwMode="auto">
            <a:xfrm>
              <a:off x="1457559" y="2035147"/>
              <a:ext cx="244" cy="163"/>
            </a:xfrm>
            <a:custGeom>
              <a:avLst/>
              <a:gdLst/>
              <a:ahLst/>
              <a:cxnLst/>
              <a:rect l="l" t="t" r="r" b="b"/>
              <a:pathLst>
                <a:path w="18" h="12" fill="norm" stroke="1"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72" name="Google Shape;7472;p63" hidden="0"/>
            <p:cNvSpPr/>
            <p:nvPr isPhoto="0" userDrawn="0"/>
          </p:nvSpPr>
          <p:spPr bwMode="auto">
            <a:xfrm>
              <a:off x="1458265" y="2035622"/>
              <a:ext cx="163" cy="109"/>
            </a:xfrm>
            <a:custGeom>
              <a:avLst/>
              <a:gdLst/>
              <a:ahLst/>
              <a:cxnLst/>
              <a:rect l="l" t="t" r="r" b="b"/>
              <a:pathLst>
                <a:path w="12" h="8" fill="norm" stroke="1"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73" name="Google Shape;7473;p63" hidden="0"/>
            <p:cNvSpPr/>
            <p:nvPr isPhoto="0" userDrawn="0"/>
          </p:nvSpPr>
          <p:spPr bwMode="auto">
            <a:xfrm>
              <a:off x="1477192" y="2043090"/>
              <a:ext cx="434" cy="394"/>
            </a:xfrm>
            <a:custGeom>
              <a:avLst/>
              <a:gdLst/>
              <a:ahLst/>
              <a:cxnLst/>
              <a:rect l="l" t="t" r="r" b="b"/>
              <a:pathLst>
                <a:path w="32" h="29" fill="norm" stroke="1"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74" name="Google Shape;7474;p63" hidden="0"/>
            <p:cNvSpPr/>
            <p:nvPr isPhoto="0" userDrawn="0"/>
          </p:nvSpPr>
          <p:spPr bwMode="auto">
            <a:xfrm>
              <a:off x="1460356" y="2036912"/>
              <a:ext cx="258" cy="204"/>
            </a:xfrm>
            <a:custGeom>
              <a:avLst/>
              <a:gdLst/>
              <a:ahLst/>
              <a:cxnLst/>
              <a:rect l="l" t="t" r="r" b="b"/>
              <a:pathLst>
                <a:path w="19" h="15" fill="norm" stroke="1"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75" name="Google Shape;7475;p63" hidden="0"/>
            <p:cNvSpPr/>
            <p:nvPr isPhoto="0" userDrawn="0"/>
          </p:nvSpPr>
          <p:spPr bwMode="auto">
            <a:xfrm>
              <a:off x="1456935" y="2034726"/>
              <a:ext cx="258" cy="204"/>
            </a:xfrm>
            <a:custGeom>
              <a:avLst/>
              <a:gdLst/>
              <a:ahLst/>
              <a:cxnLst/>
              <a:rect l="l" t="t" r="r" b="b"/>
              <a:pathLst>
                <a:path w="19" h="15" fill="norm" stroke="1"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76" name="Google Shape;7476;p63" hidden="0"/>
            <p:cNvSpPr/>
            <p:nvPr isPhoto="0" userDrawn="0"/>
          </p:nvSpPr>
          <p:spPr bwMode="auto">
            <a:xfrm>
              <a:off x="1459691" y="2036532"/>
              <a:ext cx="258" cy="149"/>
            </a:xfrm>
            <a:custGeom>
              <a:avLst/>
              <a:gdLst/>
              <a:ahLst/>
              <a:cxnLst/>
              <a:rect l="l" t="t" r="r" b="b"/>
              <a:pathLst>
                <a:path w="19" h="11" fill="norm" stroke="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77" name="Google Shape;7477;p63" hidden="0"/>
            <p:cNvSpPr/>
            <p:nvPr isPhoto="0" userDrawn="0"/>
          </p:nvSpPr>
          <p:spPr bwMode="auto">
            <a:xfrm>
              <a:off x="1461021" y="2037293"/>
              <a:ext cx="258" cy="149"/>
            </a:xfrm>
            <a:custGeom>
              <a:avLst/>
              <a:gdLst/>
              <a:ahLst/>
              <a:cxnLst/>
              <a:rect l="l" t="t" r="r" b="b"/>
              <a:pathLst>
                <a:path w="19" h="11" fill="norm" stroke="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78" name="Google Shape;7478;p63" hidden="0"/>
            <p:cNvSpPr/>
            <p:nvPr isPhoto="0" userDrawn="0"/>
          </p:nvSpPr>
          <p:spPr bwMode="auto">
            <a:xfrm>
              <a:off x="1461687" y="2037673"/>
              <a:ext cx="204" cy="109"/>
            </a:xfrm>
            <a:custGeom>
              <a:avLst/>
              <a:gdLst/>
              <a:ahLst/>
              <a:cxnLst/>
              <a:rect l="l" t="t" r="r" b="b"/>
              <a:pathLst>
                <a:path w="15" h="8" fill="norm" stroke="1"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79" name="Google Shape;7479;p63" hidden="0"/>
            <p:cNvSpPr/>
            <p:nvPr isPhoto="0" userDrawn="0"/>
          </p:nvSpPr>
          <p:spPr bwMode="auto">
            <a:xfrm>
              <a:off x="1452522" y="2077971"/>
              <a:ext cx="299" cy="394"/>
            </a:xfrm>
            <a:custGeom>
              <a:avLst/>
              <a:gdLst/>
              <a:ahLst/>
              <a:cxnLst/>
              <a:rect l="l" t="t" r="r" b="b"/>
              <a:pathLst>
                <a:path w="22" h="29" fill="norm" stroke="1"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80" name="Google Shape;7480;p63" hidden="0"/>
            <p:cNvSpPr/>
            <p:nvPr isPhoto="0" userDrawn="0"/>
          </p:nvSpPr>
          <p:spPr bwMode="auto">
            <a:xfrm>
              <a:off x="1480084" y="2046131"/>
              <a:ext cx="733" cy="815"/>
            </a:xfrm>
            <a:custGeom>
              <a:avLst/>
              <a:gdLst/>
              <a:ahLst/>
              <a:cxnLst/>
              <a:rect l="l" t="t" r="r" b="b"/>
              <a:pathLst>
                <a:path w="54" h="60" fill="norm" stroke="1"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81" name="Google Shape;7481;p63" hidden="0"/>
            <p:cNvSpPr/>
            <p:nvPr isPhoto="0" userDrawn="0"/>
          </p:nvSpPr>
          <p:spPr bwMode="auto">
            <a:xfrm>
              <a:off x="1449100" y="2076925"/>
              <a:ext cx="530" cy="109"/>
            </a:xfrm>
            <a:custGeom>
              <a:avLst/>
              <a:gdLst/>
              <a:ahLst/>
              <a:cxnLst/>
              <a:rect l="l" t="t" r="r" b="b"/>
              <a:pathLst>
                <a:path w="39" h="8" fill="norm" stroke="1"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82" name="Google Shape;7482;p63" hidden="0"/>
            <p:cNvSpPr/>
            <p:nvPr isPhoto="0" userDrawn="0"/>
          </p:nvSpPr>
          <p:spPr bwMode="auto">
            <a:xfrm>
              <a:off x="1446724" y="2070462"/>
              <a:ext cx="149" cy="204"/>
            </a:xfrm>
            <a:custGeom>
              <a:avLst/>
              <a:gdLst/>
              <a:ahLst/>
              <a:cxnLst/>
              <a:rect l="l" t="t" r="r" b="b"/>
              <a:pathLst>
                <a:path w="11" h="15" fill="norm" stroke="1"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83" name="Google Shape;7483;p63" hidden="0"/>
            <p:cNvSpPr/>
            <p:nvPr isPhoto="0" userDrawn="0"/>
          </p:nvSpPr>
          <p:spPr bwMode="auto">
            <a:xfrm>
              <a:off x="1451897" y="2077400"/>
              <a:ext cx="258" cy="204"/>
            </a:xfrm>
            <a:custGeom>
              <a:avLst/>
              <a:gdLst/>
              <a:ahLst/>
              <a:cxnLst/>
              <a:rect l="l" t="t" r="r" b="b"/>
              <a:pathLst>
                <a:path w="19" h="15" fill="norm" stroke="1"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84" name="Google Shape;7484;p63" hidden="0"/>
            <p:cNvSpPr/>
            <p:nvPr isPhoto="0" userDrawn="0"/>
          </p:nvSpPr>
          <p:spPr bwMode="auto">
            <a:xfrm>
              <a:off x="1447390" y="2071698"/>
              <a:ext cx="54" cy="163"/>
            </a:xfrm>
            <a:custGeom>
              <a:avLst/>
              <a:gdLst/>
              <a:ahLst/>
              <a:cxnLst/>
              <a:rect l="l" t="t" r="r" b="b"/>
              <a:pathLst>
                <a:path w="4" h="12" fill="norm" stroke="1"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85" name="Google Shape;7485;p63" hidden="0"/>
            <p:cNvSpPr/>
            <p:nvPr isPhoto="0" userDrawn="0"/>
          </p:nvSpPr>
          <p:spPr bwMode="auto">
            <a:xfrm>
              <a:off x="1447104" y="2071087"/>
              <a:ext cx="109" cy="204"/>
            </a:xfrm>
            <a:custGeom>
              <a:avLst/>
              <a:gdLst/>
              <a:ahLst/>
              <a:cxnLst/>
              <a:rect l="l" t="t" r="r" b="b"/>
              <a:pathLst>
                <a:path w="8" h="15" fill="norm" stroke="1"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86" name="Google Shape;7486;p63" hidden="0"/>
            <p:cNvSpPr/>
            <p:nvPr isPhoto="0" userDrawn="0"/>
          </p:nvSpPr>
          <p:spPr bwMode="auto">
            <a:xfrm>
              <a:off x="1447580" y="2072933"/>
              <a:ext cx="14" cy="204"/>
            </a:xfrm>
            <a:custGeom>
              <a:avLst/>
              <a:gdLst/>
              <a:ahLst/>
              <a:cxnLst/>
              <a:rect l="l" t="t" r="r" b="b"/>
              <a:pathLst>
                <a:path w="1" h="15" fill="norm" stroke="1"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87" name="Google Shape;7487;p63" hidden="0"/>
            <p:cNvSpPr/>
            <p:nvPr isPhoto="0" userDrawn="0"/>
          </p:nvSpPr>
          <p:spPr bwMode="auto">
            <a:xfrm>
              <a:off x="1482705" y="2049974"/>
              <a:ext cx="54" cy="68"/>
            </a:xfrm>
            <a:custGeom>
              <a:avLst/>
              <a:gdLst/>
              <a:ahLst/>
              <a:cxnLst/>
              <a:rect l="l" t="t" r="r" b="b"/>
              <a:pathLst>
                <a:path w="4" h="5" fill="norm" stroke="1"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88" name="Google Shape;7488;p63" hidden="0"/>
            <p:cNvSpPr/>
            <p:nvPr isPhoto="0" userDrawn="0"/>
          </p:nvSpPr>
          <p:spPr bwMode="auto">
            <a:xfrm>
              <a:off x="1452807" y="2078351"/>
              <a:ext cx="1534" cy="1819"/>
            </a:xfrm>
            <a:custGeom>
              <a:avLst/>
              <a:gdLst/>
              <a:ahLst/>
              <a:cxnLst/>
              <a:rect l="l" t="t" r="r" b="b"/>
              <a:pathLst>
                <a:path w="113" h="134" fill="norm" stroke="1"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89" name="Google Shape;7489;p63" hidden="0"/>
            <p:cNvSpPr/>
            <p:nvPr isPhoto="0" userDrawn="0"/>
          </p:nvSpPr>
          <p:spPr bwMode="auto">
            <a:xfrm>
              <a:off x="1482460" y="2050313"/>
              <a:ext cx="68" cy="54"/>
            </a:xfrm>
            <a:custGeom>
              <a:avLst/>
              <a:gdLst/>
              <a:ahLst/>
              <a:cxnLst/>
              <a:rect l="l" t="t" r="r" b="b"/>
              <a:pathLst>
                <a:path w="5" h="4" fill="norm" stroke="1"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90" name="Google Shape;7490;p63" hidden="0"/>
            <p:cNvSpPr/>
            <p:nvPr isPhoto="0" userDrawn="0"/>
          </p:nvSpPr>
          <p:spPr bwMode="auto">
            <a:xfrm>
              <a:off x="1482610" y="2050123"/>
              <a:ext cx="54" cy="109"/>
            </a:xfrm>
            <a:custGeom>
              <a:avLst/>
              <a:gdLst/>
              <a:ahLst/>
              <a:cxnLst/>
              <a:rect l="l" t="t" r="r" b="b"/>
              <a:pathLst>
                <a:path w="4" h="8" fill="norm" stroke="1"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91" name="Google Shape;7491;p63" hidden="0"/>
            <p:cNvSpPr/>
            <p:nvPr isPhoto="0" userDrawn="0"/>
          </p:nvSpPr>
          <p:spPr bwMode="auto">
            <a:xfrm>
              <a:off x="1447390" y="2073463"/>
              <a:ext cx="54" cy="149"/>
            </a:xfrm>
            <a:custGeom>
              <a:avLst/>
              <a:gdLst/>
              <a:ahLst/>
              <a:cxnLst/>
              <a:rect l="l" t="t" r="r" b="b"/>
              <a:pathLst>
                <a:path w="4" h="11" fill="norm" stroke="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92" name="Google Shape;7492;p63" hidden="0"/>
            <p:cNvSpPr/>
            <p:nvPr isPhoto="0" userDrawn="0"/>
          </p:nvSpPr>
          <p:spPr bwMode="auto">
            <a:xfrm>
              <a:off x="1481320" y="2047598"/>
              <a:ext cx="1453" cy="2295"/>
            </a:xfrm>
            <a:custGeom>
              <a:avLst/>
              <a:gdLst/>
              <a:ahLst/>
              <a:cxnLst/>
              <a:rect l="l" t="t" r="r" b="b"/>
              <a:pathLst>
                <a:path w="107" h="169" fill="norm" stroke="1"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93" name="Google Shape;7493;p63" hidden="0"/>
            <p:cNvSpPr/>
            <p:nvPr isPhoto="0" userDrawn="0"/>
          </p:nvSpPr>
          <p:spPr bwMode="auto">
            <a:xfrm>
              <a:off x="1451571" y="2077169"/>
              <a:ext cx="299" cy="204"/>
            </a:xfrm>
            <a:custGeom>
              <a:avLst/>
              <a:gdLst/>
              <a:ahLst/>
              <a:cxnLst/>
              <a:rect l="l" t="t" r="r" b="b"/>
              <a:pathLst>
                <a:path w="22" h="15" fill="norm" stroke="1"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94" name="Google Shape;7494;p63" hidden="0"/>
            <p:cNvSpPr/>
            <p:nvPr isPhoto="0" userDrawn="0"/>
          </p:nvSpPr>
          <p:spPr bwMode="auto">
            <a:xfrm>
              <a:off x="1450947" y="2076979"/>
              <a:ext cx="204" cy="54"/>
            </a:xfrm>
            <a:custGeom>
              <a:avLst/>
              <a:gdLst/>
              <a:ahLst/>
              <a:cxnLst/>
              <a:rect l="l" t="t" r="r" b="b"/>
              <a:pathLst>
                <a:path w="15" h="4" fill="norm" stroke="1"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95" name="Google Shape;7495;p63" hidden="0"/>
            <p:cNvSpPr/>
            <p:nvPr isPhoto="0" userDrawn="0"/>
          </p:nvSpPr>
          <p:spPr bwMode="auto">
            <a:xfrm>
              <a:off x="1452237" y="2077645"/>
              <a:ext cx="204" cy="244"/>
            </a:xfrm>
            <a:custGeom>
              <a:avLst/>
              <a:gdLst/>
              <a:ahLst/>
              <a:cxnLst/>
              <a:rect l="l" t="t" r="r" b="b"/>
              <a:pathLst>
                <a:path w="15" h="18" fill="norm" stroke="1"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96" name="Google Shape;7496;p63" hidden="0"/>
            <p:cNvSpPr/>
            <p:nvPr isPhoto="0" userDrawn="0"/>
          </p:nvSpPr>
          <p:spPr bwMode="auto">
            <a:xfrm>
              <a:off x="1449671" y="2076884"/>
              <a:ext cx="625" cy="54"/>
            </a:xfrm>
            <a:custGeom>
              <a:avLst/>
              <a:gdLst/>
              <a:ahLst/>
              <a:cxnLst/>
              <a:rect l="l" t="t" r="r" b="b"/>
              <a:pathLst>
                <a:path w="46" h="4" fill="norm" stroke="1"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97" name="Google Shape;7497;p63" hidden="0"/>
            <p:cNvSpPr/>
            <p:nvPr isPhoto="0" userDrawn="0"/>
          </p:nvSpPr>
          <p:spPr bwMode="auto">
            <a:xfrm>
              <a:off x="1450621" y="2076884"/>
              <a:ext cx="244" cy="54"/>
            </a:xfrm>
            <a:custGeom>
              <a:avLst/>
              <a:gdLst/>
              <a:ahLst/>
              <a:cxnLst/>
              <a:rect l="l" t="t" r="r" b="b"/>
              <a:pathLst>
                <a:path w="18" h="4" fill="norm" stroke="1"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98" name="Google Shape;7498;p63" hidden="0"/>
            <p:cNvSpPr/>
            <p:nvPr isPhoto="0" userDrawn="0"/>
          </p:nvSpPr>
          <p:spPr bwMode="auto">
            <a:xfrm>
              <a:off x="1451286" y="2077074"/>
              <a:ext cx="204" cy="54"/>
            </a:xfrm>
            <a:custGeom>
              <a:avLst/>
              <a:gdLst/>
              <a:ahLst/>
              <a:cxnLst/>
              <a:rect l="l" t="t" r="r" b="b"/>
              <a:pathLst>
                <a:path w="15" h="4" fill="norm" stroke="1"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99" name="Google Shape;7499;p63" hidden="0"/>
            <p:cNvSpPr/>
            <p:nvPr isPhoto="0" userDrawn="0"/>
          </p:nvSpPr>
          <p:spPr bwMode="auto">
            <a:xfrm>
              <a:off x="1450336" y="2076884"/>
              <a:ext cx="204" cy="14"/>
            </a:xfrm>
            <a:custGeom>
              <a:avLst/>
              <a:gdLst/>
              <a:ahLst/>
              <a:cxnLst/>
              <a:rect l="l" t="t" r="r" b="b"/>
              <a:pathLst>
                <a:path w="15" h="1" fill="norm" stroke="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00" name="Google Shape;7500;p63" hidden="0"/>
            <p:cNvSpPr/>
            <p:nvPr isPhoto="0" userDrawn="0"/>
          </p:nvSpPr>
          <p:spPr bwMode="auto">
            <a:xfrm>
              <a:off x="1447580" y="2072417"/>
              <a:ext cx="14" cy="149"/>
            </a:xfrm>
            <a:custGeom>
              <a:avLst/>
              <a:gdLst/>
              <a:ahLst/>
              <a:cxnLst/>
              <a:rect l="l" t="t" r="r" b="b"/>
              <a:pathLst>
                <a:path w="1" h="11" fill="norm" stroke="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01" name="Google Shape;7501;p63" hidden="0"/>
            <p:cNvSpPr/>
            <p:nvPr isPhoto="0" userDrawn="0"/>
          </p:nvSpPr>
          <p:spPr bwMode="auto">
            <a:xfrm>
              <a:off x="1480899" y="2047082"/>
              <a:ext cx="339" cy="339"/>
            </a:xfrm>
            <a:custGeom>
              <a:avLst/>
              <a:gdLst/>
              <a:ahLst/>
              <a:cxnLst/>
              <a:rect l="l" t="t" r="r" b="b"/>
              <a:pathLst>
                <a:path w="25" h="25" fill="norm" stroke="1"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02" name="Google Shape;7502;p63" hidden="0"/>
            <p:cNvSpPr/>
            <p:nvPr isPhoto="0" userDrawn="0"/>
          </p:nvSpPr>
          <p:spPr bwMode="auto">
            <a:xfrm>
              <a:off x="1479989" y="2046077"/>
              <a:ext cx="299" cy="299"/>
            </a:xfrm>
            <a:custGeom>
              <a:avLst/>
              <a:gdLst/>
              <a:ahLst/>
              <a:cxnLst/>
              <a:rect l="l" t="t" r="r" b="b"/>
              <a:pathLst>
                <a:path w="22" h="22" fill="norm" stroke="1"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03" name="Google Shape;7503;p63" hidden="0"/>
            <p:cNvSpPr/>
            <p:nvPr isPhoto="0" userDrawn="0"/>
          </p:nvSpPr>
          <p:spPr bwMode="auto">
            <a:xfrm>
              <a:off x="1504429" y="1192826"/>
              <a:ext cx="453000" cy="337170"/>
            </a:xfrm>
            <a:custGeom>
              <a:avLst/>
              <a:gdLst/>
              <a:ahLst/>
              <a:cxnLst/>
              <a:rect l="l" t="t" r="r" b="b"/>
              <a:pathLst>
                <a:path w="33364" h="24833" fill="norm" stroke="1"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04" name="Google Shape;7504;p63" hidden="0"/>
            <p:cNvSpPr/>
            <p:nvPr isPhoto="0" userDrawn="0"/>
          </p:nvSpPr>
          <p:spPr bwMode="auto">
            <a:xfrm>
              <a:off x="1636850" y="1405097"/>
              <a:ext cx="21547" cy="12491"/>
            </a:xfrm>
            <a:custGeom>
              <a:avLst/>
              <a:gdLst/>
              <a:ahLst/>
              <a:cxnLst/>
              <a:rect l="l" t="t" r="r" b="b"/>
              <a:pathLst>
                <a:path w="1587" h="920" fill="norm" stroke="1"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05" name="Google Shape;7505;p63" hidden="0"/>
            <p:cNvSpPr/>
            <p:nvPr isPhoto="0" userDrawn="0"/>
          </p:nvSpPr>
          <p:spPr bwMode="auto">
            <a:xfrm>
              <a:off x="1089269" y="1627361"/>
              <a:ext cx="38085" cy="22688"/>
            </a:xfrm>
            <a:custGeom>
              <a:avLst/>
              <a:gdLst/>
              <a:ahLst/>
              <a:cxnLst/>
              <a:rect l="l" t="t" r="r" b="b"/>
              <a:pathLst>
                <a:path w="2805" h="1671" fill="norm" stroke="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06" name="Google Shape;7506;p63" hidden="0"/>
            <p:cNvSpPr/>
            <p:nvPr isPhoto="0" userDrawn="0"/>
          </p:nvSpPr>
          <p:spPr bwMode="auto">
            <a:xfrm>
              <a:off x="1108006" y="1344093"/>
              <a:ext cx="76156" cy="49612"/>
            </a:xfrm>
            <a:custGeom>
              <a:avLst/>
              <a:gdLst/>
              <a:ahLst/>
              <a:cxnLst/>
              <a:rect l="l" t="t" r="r" b="b"/>
              <a:pathLst>
                <a:path w="5609" h="3654" fill="norm" stroke="1"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07" name="Google Shape;7507;p63" hidden="0"/>
            <p:cNvSpPr/>
            <p:nvPr isPhoto="0" userDrawn="0"/>
          </p:nvSpPr>
          <p:spPr bwMode="auto">
            <a:xfrm>
              <a:off x="1158773" y="1355960"/>
              <a:ext cx="133616" cy="70277"/>
            </a:xfrm>
            <a:custGeom>
              <a:avLst/>
              <a:gdLst/>
              <a:ahLst/>
              <a:cxnLst/>
              <a:rect l="l" t="t" r="r" b="b"/>
              <a:pathLst>
                <a:path w="9841" h="5176" fill="norm" stroke="1"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08" name="Google Shape;7508;p63" hidden="0"/>
            <p:cNvSpPr/>
            <p:nvPr isPhoto="0" userDrawn="0"/>
          </p:nvSpPr>
          <p:spPr bwMode="auto">
            <a:xfrm>
              <a:off x="1158243" y="1321487"/>
              <a:ext cx="9857" cy="6436"/>
            </a:xfrm>
            <a:custGeom>
              <a:avLst/>
              <a:gdLst/>
              <a:ahLst/>
              <a:cxnLst/>
              <a:rect l="l" t="t" r="r" b="b"/>
              <a:pathLst>
                <a:path w="726" h="474" fill="norm" stroke="1"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09" name="Google Shape;7509;p63" hidden="0"/>
            <p:cNvSpPr/>
            <p:nvPr isPhoto="0" userDrawn="0"/>
          </p:nvSpPr>
          <p:spPr bwMode="auto">
            <a:xfrm>
              <a:off x="1130627" y="1298310"/>
              <a:ext cx="52871" cy="25947"/>
            </a:xfrm>
            <a:custGeom>
              <a:avLst/>
              <a:gdLst/>
              <a:ahLst/>
              <a:cxnLst/>
              <a:rect l="l" t="t" r="r" b="b"/>
              <a:pathLst>
                <a:path w="3894" h="1911" fill="norm" stroke="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10" name="Google Shape;7510;p63" hidden="0"/>
            <p:cNvSpPr/>
            <p:nvPr isPhoto="0" userDrawn="0"/>
          </p:nvSpPr>
          <p:spPr bwMode="auto">
            <a:xfrm>
              <a:off x="1171549" y="1310366"/>
              <a:ext cx="86380" cy="35437"/>
            </a:xfrm>
            <a:custGeom>
              <a:avLst/>
              <a:gdLst/>
              <a:ahLst/>
              <a:cxnLst/>
              <a:rect l="l" t="t" r="r" b="b"/>
              <a:pathLst>
                <a:path w="6362" h="2610" fill="norm" stroke="1"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11" name="Google Shape;7511;p63" hidden="0"/>
            <p:cNvSpPr/>
            <p:nvPr isPhoto="0" userDrawn="0"/>
          </p:nvSpPr>
          <p:spPr bwMode="auto">
            <a:xfrm>
              <a:off x="1190001" y="1292064"/>
              <a:ext cx="7943" cy="3136"/>
            </a:xfrm>
            <a:custGeom>
              <a:avLst/>
              <a:gdLst/>
              <a:ahLst/>
              <a:cxnLst/>
              <a:rect l="l" t="t" r="r" b="b"/>
              <a:pathLst>
                <a:path w="585" h="231" fill="norm" stroke="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12" name="Google Shape;7512;p63" hidden="0"/>
            <p:cNvSpPr/>
            <p:nvPr isPhoto="0" userDrawn="0"/>
          </p:nvSpPr>
          <p:spPr bwMode="auto">
            <a:xfrm>
              <a:off x="1203443" y="1290258"/>
              <a:ext cx="23829" cy="10971"/>
            </a:xfrm>
            <a:custGeom>
              <a:avLst/>
              <a:gdLst/>
              <a:ahLst/>
              <a:cxnLst/>
              <a:rect l="l" t="t" r="r" b="b"/>
              <a:pathLst>
                <a:path w="1755" h="808" fill="norm" stroke="1"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13" name="Google Shape;7513;p63" hidden="0"/>
            <p:cNvSpPr/>
            <p:nvPr isPhoto="0" userDrawn="0"/>
          </p:nvSpPr>
          <p:spPr bwMode="auto">
            <a:xfrm>
              <a:off x="1201067" y="1279519"/>
              <a:ext cx="29300" cy="6789"/>
            </a:xfrm>
            <a:custGeom>
              <a:avLst/>
              <a:gdLst/>
              <a:ahLst/>
              <a:cxnLst/>
              <a:rect l="l" t="t" r="r" b="b"/>
              <a:pathLst>
                <a:path w="2158" h="500" fill="norm" stroke="1"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14" name="Google Shape;7514;p63" hidden="0"/>
            <p:cNvSpPr/>
            <p:nvPr isPhoto="0" userDrawn="0"/>
          </p:nvSpPr>
          <p:spPr bwMode="auto">
            <a:xfrm>
              <a:off x="1259015" y="1268100"/>
              <a:ext cx="46978" cy="24073"/>
            </a:xfrm>
            <a:custGeom>
              <a:avLst/>
              <a:gdLst/>
              <a:ahLst/>
              <a:cxnLst/>
              <a:rect l="l" t="t" r="r" b="b"/>
              <a:pathLst>
                <a:path w="3460" h="1773" fill="norm" stroke="1"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15" name="Google Shape;7515;p63" hidden="0"/>
            <p:cNvSpPr/>
            <p:nvPr isPhoto="0" userDrawn="0"/>
          </p:nvSpPr>
          <p:spPr bwMode="auto">
            <a:xfrm>
              <a:off x="1256395" y="1294400"/>
              <a:ext cx="10332" cy="9328"/>
            </a:xfrm>
            <a:custGeom>
              <a:avLst/>
              <a:gdLst/>
              <a:ahLst/>
              <a:cxnLst/>
              <a:rect l="l" t="t" r="r" b="b"/>
              <a:pathLst>
                <a:path w="761" h="687" fill="norm" stroke="1"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16" name="Google Shape;7516;p63" hidden="0"/>
            <p:cNvSpPr/>
            <p:nvPr isPhoto="0" userDrawn="0"/>
          </p:nvSpPr>
          <p:spPr bwMode="auto">
            <a:xfrm>
              <a:off x="1300753" y="1256369"/>
              <a:ext cx="8703" cy="4698"/>
            </a:xfrm>
            <a:custGeom>
              <a:avLst/>
              <a:gdLst/>
              <a:ahLst/>
              <a:cxnLst/>
              <a:rect l="l" t="t" r="r" b="b"/>
              <a:pathLst>
                <a:path w="641" h="346" fill="norm" stroke="1"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17" name="Google Shape;7517;p63" hidden="0"/>
            <p:cNvSpPr/>
            <p:nvPr isPhoto="0" userDrawn="0"/>
          </p:nvSpPr>
          <p:spPr bwMode="auto">
            <a:xfrm>
              <a:off x="1265858" y="1330814"/>
              <a:ext cx="6626" cy="4901"/>
            </a:xfrm>
            <a:custGeom>
              <a:avLst/>
              <a:gdLst/>
              <a:ahLst/>
              <a:cxnLst/>
              <a:rect l="l" t="t" r="r" b="b"/>
              <a:pathLst>
                <a:path w="488" h="361" fill="norm" stroke="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18" name="Google Shape;7518;p63" hidden="0"/>
            <p:cNvSpPr/>
            <p:nvPr isPhoto="0" userDrawn="0"/>
          </p:nvSpPr>
          <p:spPr bwMode="auto">
            <a:xfrm>
              <a:off x="1266945" y="1309756"/>
              <a:ext cx="52260" cy="27454"/>
            </a:xfrm>
            <a:custGeom>
              <a:avLst/>
              <a:gdLst/>
              <a:ahLst/>
              <a:cxnLst/>
              <a:rect l="l" t="t" r="r" b="b"/>
              <a:pathLst>
                <a:path w="3849" h="2022" fill="norm" stroke="1"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19" name="Google Shape;7519;p63" hidden="0"/>
            <p:cNvSpPr/>
            <p:nvPr isPhoto="0" userDrawn="0"/>
          </p:nvSpPr>
          <p:spPr bwMode="auto">
            <a:xfrm>
              <a:off x="1309917" y="1312268"/>
              <a:ext cx="923" cy="109"/>
            </a:xfrm>
            <a:custGeom>
              <a:avLst/>
              <a:gdLst/>
              <a:ahLst/>
              <a:cxnLst/>
              <a:rect l="l" t="t" r="r" b="b"/>
              <a:pathLst>
                <a:path w="68" h="8" fill="norm" stroke="1"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20" name="Google Shape;7520;p63" hidden="0"/>
            <p:cNvSpPr/>
            <p:nvPr isPhoto="0" userDrawn="0"/>
          </p:nvSpPr>
          <p:spPr bwMode="auto">
            <a:xfrm>
              <a:off x="1314344" y="1277224"/>
              <a:ext cx="23109" cy="14718"/>
            </a:xfrm>
            <a:custGeom>
              <a:avLst/>
              <a:gdLst/>
              <a:ahLst/>
              <a:cxnLst/>
              <a:rect l="l" t="t" r="r" b="b"/>
              <a:pathLst>
                <a:path w="1702" h="1084" fill="norm" stroke="1"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21" name="Google Shape;7521;p63" hidden="0"/>
            <p:cNvSpPr/>
            <p:nvPr isPhoto="0" userDrawn="0"/>
          </p:nvSpPr>
          <p:spPr bwMode="auto">
            <a:xfrm>
              <a:off x="1329265" y="1294739"/>
              <a:ext cx="19973" cy="4548"/>
            </a:xfrm>
            <a:custGeom>
              <a:avLst/>
              <a:gdLst/>
              <a:ahLst/>
              <a:cxnLst/>
              <a:rect l="l" t="t" r="r" b="b"/>
              <a:pathLst>
                <a:path w="1471" h="335" fill="norm" stroke="1"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22" name="Google Shape;7522;p63" hidden="0"/>
            <p:cNvSpPr/>
            <p:nvPr isPhoto="0" userDrawn="0"/>
          </p:nvSpPr>
          <p:spPr bwMode="auto">
            <a:xfrm>
              <a:off x="1324934" y="1329592"/>
              <a:ext cx="24684" cy="12138"/>
            </a:xfrm>
            <a:custGeom>
              <a:avLst/>
              <a:gdLst/>
              <a:ahLst/>
              <a:cxnLst/>
              <a:rect l="l" t="t" r="r" b="b"/>
              <a:pathLst>
                <a:path w="1818" h="894" fill="norm" stroke="1"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23" name="Google Shape;7523;p63" hidden="0"/>
            <p:cNvSpPr/>
            <p:nvPr isPhoto="0" userDrawn="0"/>
          </p:nvSpPr>
          <p:spPr bwMode="auto">
            <a:xfrm>
              <a:off x="1281500" y="1350039"/>
              <a:ext cx="45593" cy="39266"/>
            </a:xfrm>
            <a:custGeom>
              <a:avLst/>
              <a:gdLst/>
              <a:ahLst/>
              <a:cxnLst/>
              <a:rect l="l" t="t" r="r" b="b"/>
              <a:pathLst>
                <a:path w="3358" h="2892" fill="norm" stroke="1"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24" name="Google Shape;7524;p63" hidden="0"/>
            <p:cNvSpPr/>
            <p:nvPr isPhoto="0" userDrawn="0"/>
          </p:nvSpPr>
          <p:spPr bwMode="auto">
            <a:xfrm>
              <a:off x="1325029" y="1306674"/>
              <a:ext cx="126215" cy="36999"/>
            </a:xfrm>
            <a:custGeom>
              <a:avLst/>
              <a:gdLst/>
              <a:ahLst/>
              <a:cxnLst/>
              <a:rect l="l" t="t" r="r" b="b"/>
              <a:pathLst>
                <a:path w="9296" h="2725" fill="norm" stroke="1"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25" name="Google Shape;7525;p63" hidden="0"/>
            <p:cNvSpPr/>
            <p:nvPr isPhoto="0" userDrawn="0"/>
          </p:nvSpPr>
          <p:spPr bwMode="auto">
            <a:xfrm>
              <a:off x="1366385" y="1297251"/>
              <a:ext cx="10237" cy="5092"/>
            </a:xfrm>
            <a:custGeom>
              <a:avLst/>
              <a:gdLst/>
              <a:ahLst/>
              <a:cxnLst/>
              <a:rect l="l" t="t" r="r" b="b"/>
              <a:pathLst>
                <a:path w="754" h="375" fill="norm" stroke="1"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26" name="Google Shape;7526;p63" hidden="0"/>
            <p:cNvSpPr/>
            <p:nvPr isPhoto="0" userDrawn="0"/>
          </p:nvSpPr>
          <p:spPr bwMode="auto">
            <a:xfrm>
              <a:off x="1325409" y="1232744"/>
              <a:ext cx="83529" cy="54948"/>
            </a:xfrm>
            <a:custGeom>
              <a:avLst/>
              <a:gdLst/>
              <a:ahLst/>
              <a:cxnLst/>
              <a:rect l="l" t="t" r="r" b="b"/>
              <a:pathLst>
                <a:path w="6152" h="4047" fill="norm" stroke="1"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27" name="Google Shape;7527;p63" hidden="0"/>
            <p:cNvSpPr/>
            <p:nvPr isPhoto="0" userDrawn="0"/>
          </p:nvSpPr>
          <p:spPr bwMode="auto">
            <a:xfrm>
              <a:off x="1360263" y="1200633"/>
              <a:ext cx="230111" cy="117201"/>
            </a:xfrm>
            <a:custGeom>
              <a:avLst/>
              <a:gdLst/>
              <a:ahLst/>
              <a:cxnLst/>
              <a:rect l="l" t="t" r="r" b="b"/>
              <a:pathLst>
                <a:path w="16948" h="8632" fill="norm" stroke="1"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28" name="Google Shape;7528;p63" hidden="0"/>
            <p:cNvSpPr/>
            <p:nvPr isPhoto="0" userDrawn="0"/>
          </p:nvSpPr>
          <p:spPr bwMode="auto">
            <a:xfrm>
              <a:off x="1448150" y="1504498"/>
              <a:ext cx="5567" cy="6475"/>
            </a:xfrm>
            <a:custGeom>
              <a:avLst/>
              <a:gdLst/>
              <a:ahLst/>
              <a:cxnLst/>
              <a:rect l="l" t="t" r="r" b="b"/>
              <a:pathLst>
                <a:path w="410" h="477" fill="norm" stroke="1"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29" name="Google Shape;7529;p63" hidden="0"/>
            <p:cNvSpPr/>
            <p:nvPr isPhoto="0" userDrawn="0"/>
          </p:nvSpPr>
          <p:spPr bwMode="auto">
            <a:xfrm>
              <a:off x="1420818" y="1496650"/>
              <a:ext cx="12410" cy="7807"/>
            </a:xfrm>
            <a:custGeom>
              <a:avLst/>
              <a:gdLst/>
              <a:ahLst/>
              <a:cxnLst/>
              <a:rect l="l" t="t" r="r" b="b"/>
              <a:pathLst>
                <a:path w="914" h="575" fill="norm" stroke="1"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30" name="Google Shape;7530;p63" hidden="0"/>
            <p:cNvSpPr/>
            <p:nvPr isPhoto="0" userDrawn="0"/>
          </p:nvSpPr>
          <p:spPr bwMode="auto">
            <a:xfrm>
              <a:off x="1395483" y="1461851"/>
              <a:ext cx="49110" cy="30699"/>
            </a:xfrm>
            <a:custGeom>
              <a:avLst/>
              <a:gdLst/>
              <a:ahLst/>
              <a:cxnLst/>
              <a:rect l="l" t="t" r="r" b="b"/>
              <a:pathLst>
                <a:path w="3617" h="2261" fill="norm" stroke="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31" name="Google Shape;7531;p63" hidden="0"/>
            <p:cNvSpPr/>
            <p:nvPr isPhoto="0" userDrawn="0"/>
          </p:nvSpPr>
          <p:spPr bwMode="auto">
            <a:xfrm>
              <a:off x="1373895" y="1355132"/>
              <a:ext cx="215339" cy="153181"/>
            </a:xfrm>
            <a:custGeom>
              <a:avLst/>
              <a:gdLst/>
              <a:ahLst/>
              <a:cxnLst/>
              <a:rect l="l" t="t" r="r" b="b"/>
              <a:pathLst>
                <a:path w="15860" h="11282" fill="norm" stroke="1"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32" name="Google Shape;7532;p63" hidden="0"/>
            <p:cNvSpPr/>
            <p:nvPr isPhoto="0" userDrawn="0"/>
          </p:nvSpPr>
          <p:spPr bwMode="auto">
            <a:xfrm>
              <a:off x="1468014" y="1430297"/>
              <a:ext cx="17841" cy="12721"/>
            </a:xfrm>
            <a:custGeom>
              <a:avLst/>
              <a:gdLst/>
              <a:ahLst/>
              <a:cxnLst/>
              <a:rect l="l" t="t" r="r" b="b"/>
              <a:pathLst>
                <a:path w="1314" h="937" fill="norm" stroke="1"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33" name="Google Shape;7533;p63" hidden="0"/>
            <p:cNvSpPr/>
            <p:nvPr isPhoto="0" userDrawn="0"/>
          </p:nvSpPr>
          <p:spPr bwMode="auto">
            <a:xfrm>
              <a:off x="1442393" y="1355322"/>
              <a:ext cx="32667" cy="14188"/>
            </a:xfrm>
            <a:custGeom>
              <a:avLst/>
              <a:gdLst/>
              <a:ahLst/>
              <a:cxnLst/>
              <a:rect l="l" t="t" r="r" b="b"/>
              <a:pathLst>
                <a:path w="2406" h="1045" fill="norm" stroke="1"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34" name="Google Shape;7534;p63" hidden="0"/>
            <p:cNvSpPr/>
            <p:nvPr isPhoto="0" userDrawn="0"/>
          </p:nvSpPr>
          <p:spPr bwMode="auto">
            <a:xfrm>
              <a:off x="1605052" y="1620450"/>
              <a:ext cx="47684" cy="43136"/>
            </a:xfrm>
            <a:custGeom>
              <a:avLst/>
              <a:gdLst/>
              <a:ahLst/>
              <a:cxnLst/>
              <a:rect l="l" t="t" r="r" b="b"/>
              <a:pathLst>
                <a:path w="3512" h="3177" fill="norm" stroke="1"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35" name="Google Shape;7535;p63" hidden="0"/>
            <p:cNvSpPr/>
            <p:nvPr isPhoto="0" userDrawn="0"/>
          </p:nvSpPr>
          <p:spPr bwMode="auto">
            <a:xfrm>
              <a:off x="1053479" y="1595276"/>
              <a:ext cx="11704" cy="15776"/>
            </a:xfrm>
            <a:custGeom>
              <a:avLst/>
              <a:gdLst/>
              <a:ahLst/>
              <a:cxnLst/>
              <a:rect l="l" t="t" r="r" b="b"/>
              <a:pathLst>
                <a:path w="862" h="1162" fill="norm" stroke="1"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36" name="Google Shape;7536;p63" hidden="0"/>
            <p:cNvSpPr/>
            <p:nvPr isPhoto="0" userDrawn="0"/>
          </p:nvSpPr>
          <p:spPr bwMode="auto">
            <a:xfrm>
              <a:off x="1341580" y="1422123"/>
              <a:ext cx="1439" cy="2009"/>
            </a:xfrm>
            <a:custGeom>
              <a:avLst/>
              <a:gdLst/>
              <a:ahLst/>
              <a:cxnLst/>
              <a:rect l="l" t="t" r="r" b="b"/>
              <a:pathLst>
                <a:path w="106" h="148" fill="norm" stroke="1"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37" name="Google Shape;7537;p63" hidden="0"/>
            <p:cNvSpPr/>
            <p:nvPr isPhoto="0" userDrawn="0"/>
          </p:nvSpPr>
          <p:spPr bwMode="auto">
            <a:xfrm>
              <a:off x="993779" y="1350298"/>
              <a:ext cx="636812" cy="355798"/>
            </a:xfrm>
            <a:custGeom>
              <a:avLst/>
              <a:gdLst/>
              <a:ahLst/>
              <a:cxnLst/>
              <a:rect l="l" t="t" r="r" b="b"/>
              <a:pathLst>
                <a:path w="46902" h="26205" fill="norm" stroke="1"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38" name="Google Shape;7538;p63" hidden="0"/>
            <p:cNvSpPr/>
            <p:nvPr isPhoto="0" userDrawn="0"/>
          </p:nvSpPr>
          <p:spPr bwMode="auto">
            <a:xfrm>
              <a:off x="890970" y="1547687"/>
              <a:ext cx="18547" cy="17176"/>
            </a:xfrm>
            <a:custGeom>
              <a:avLst/>
              <a:gdLst/>
              <a:ahLst/>
              <a:cxnLst/>
              <a:rect l="l" t="t" r="r" b="b"/>
              <a:pathLst>
                <a:path w="1366" h="1265" fill="norm" stroke="1"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39" name="Google Shape;7539;p63" hidden="0"/>
            <p:cNvSpPr/>
            <p:nvPr isPhoto="0" userDrawn="0"/>
          </p:nvSpPr>
          <p:spPr bwMode="auto">
            <a:xfrm>
              <a:off x="797896" y="1528258"/>
              <a:ext cx="11229" cy="5064"/>
            </a:xfrm>
            <a:custGeom>
              <a:avLst/>
              <a:gdLst/>
              <a:ahLst/>
              <a:cxnLst/>
              <a:rect l="l" t="t" r="r" b="b"/>
              <a:pathLst>
                <a:path w="827" h="373" fill="norm" stroke="1"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40" name="Google Shape;7540;p63" hidden="0"/>
            <p:cNvSpPr/>
            <p:nvPr isPhoto="0" userDrawn="0"/>
          </p:nvSpPr>
          <p:spPr bwMode="auto">
            <a:xfrm>
              <a:off x="793334" y="1391519"/>
              <a:ext cx="283403" cy="195652"/>
            </a:xfrm>
            <a:custGeom>
              <a:avLst/>
              <a:gdLst/>
              <a:ahLst/>
              <a:cxnLst/>
              <a:rect l="l" t="t" r="r" b="b"/>
              <a:pathLst>
                <a:path w="20873" h="14410" fill="norm" stroke="1"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41" name="Google Shape;7541;p63" hidden="0"/>
            <p:cNvSpPr/>
            <p:nvPr isPhoto="0" userDrawn="0"/>
          </p:nvSpPr>
          <p:spPr bwMode="auto">
            <a:xfrm>
              <a:off x="815819" y="1587293"/>
              <a:ext cx="9518" cy="3435"/>
            </a:xfrm>
            <a:custGeom>
              <a:avLst/>
              <a:gdLst/>
              <a:ahLst/>
              <a:cxnLst/>
              <a:rect l="l" t="t" r="r" b="b"/>
              <a:pathLst>
                <a:path w="701" h="253" fill="norm" stroke="1"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42" name="Google Shape;7542;p63" hidden="0"/>
            <p:cNvSpPr/>
            <p:nvPr isPhoto="0" userDrawn="0"/>
          </p:nvSpPr>
          <p:spPr bwMode="auto">
            <a:xfrm>
              <a:off x="1116791" y="1641060"/>
              <a:ext cx="428519" cy="210818"/>
            </a:xfrm>
            <a:custGeom>
              <a:avLst/>
              <a:gdLst/>
              <a:ahLst/>
              <a:cxnLst/>
              <a:rect l="l" t="t" r="r" b="b"/>
              <a:pathLst>
                <a:path w="31561" h="15527" fill="norm" stroke="1"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43" name="Google Shape;7543;p63" hidden="0"/>
            <p:cNvSpPr/>
            <p:nvPr isPhoto="0" userDrawn="0"/>
          </p:nvSpPr>
          <p:spPr bwMode="auto">
            <a:xfrm>
              <a:off x="797231" y="1596418"/>
              <a:ext cx="3625" cy="3965"/>
            </a:xfrm>
            <a:custGeom>
              <a:avLst/>
              <a:gdLst/>
              <a:ahLst/>
              <a:cxnLst/>
              <a:rect l="l" t="t" r="r" b="b"/>
              <a:pathLst>
                <a:path w="267" h="292" fill="norm" stroke="1"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44" name="Google Shape;7544;p63" hidden="0"/>
            <p:cNvSpPr/>
            <p:nvPr isPhoto="0" userDrawn="0"/>
          </p:nvSpPr>
          <p:spPr bwMode="auto">
            <a:xfrm>
              <a:off x="950901" y="1525692"/>
              <a:ext cx="2824" cy="1738"/>
            </a:xfrm>
            <a:custGeom>
              <a:avLst/>
              <a:gdLst/>
              <a:ahLst/>
              <a:cxnLst/>
              <a:rect l="l" t="t" r="r" b="b"/>
              <a:pathLst>
                <a:path w="208" h="128" fill="norm" stroke="1"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45" name="Google Shape;7545;p63" hidden="0"/>
            <p:cNvSpPr/>
            <p:nvPr isPhoto="0" userDrawn="0"/>
          </p:nvSpPr>
          <p:spPr bwMode="auto">
            <a:xfrm>
              <a:off x="1054294" y="1571135"/>
              <a:ext cx="3571" cy="2200"/>
            </a:xfrm>
            <a:custGeom>
              <a:avLst/>
              <a:gdLst/>
              <a:ahLst/>
              <a:cxnLst/>
              <a:rect l="l" t="t" r="r" b="b"/>
              <a:pathLst>
                <a:path w="263" h="162" fill="norm" stroke="1"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46" name="Google Shape;7546;p63" hidden="0"/>
            <p:cNvSpPr/>
            <p:nvPr isPhoto="0" userDrawn="0"/>
          </p:nvSpPr>
          <p:spPr bwMode="auto">
            <a:xfrm>
              <a:off x="1293570" y="1816780"/>
              <a:ext cx="1290" cy="1113"/>
            </a:xfrm>
            <a:custGeom>
              <a:avLst/>
              <a:gdLst/>
              <a:ahLst/>
              <a:cxnLst/>
              <a:rect l="l" t="t" r="r" b="b"/>
              <a:pathLst>
                <a:path w="95" h="82" fill="norm" stroke="1"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47" name="Google Shape;7547;p63" hidden="0"/>
            <p:cNvSpPr/>
            <p:nvPr isPhoto="0" userDrawn="0"/>
          </p:nvSpPr>
          <p:spPr bwMode="auto">
            <a:xfrm>
              <a:off x="1278743" y="1812694"/>
              <a:ext cx="14786" cy="4100"/>
            </a:xfrm>
            <a:custGeom>
              <a:avLst/>
              <a:gdLst/>
              <a:ahLst/>
              <a:cxnLst/>
              <a:rect l="l" t="t" r="r" b="b"/>
              <a:pathLst>
                <a:path w="1089" h="302" fill="norm" stroke="1"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48" name="Google Shape;7548;p63" hidden="0"/>
            <p:cNvSpPr/>
            <p:nvPr isPhoto="0" userDrawn="0"/>
          </p:nvSpPr>
          <p:spPr bwMode="auto">
            <a:xfrm>
              <a:off x="1173314" y="1789354"/>
              <a:ext cx="16741" cy="2254"/>
            </a:xfrm>
            <a:custGeom>
              <a:avLst/>
              <a:gdLst/>
              <a:ahLst/>
              <a:cxnLst/>
              <a:rect l="l" t="t" r="r" b="b"/>
              <a:pathLst>
                <a:path w="1233" h="166" fill="norm" stroke="1"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49" name="Google Shape;7549;p63" hidden="0"/>
            <p:cNvSpPr/>
            <p:nvPr isPhoto="0" userDrawn="0"/>
          </p:nvSpPr>
          <p:spPr bwMode="auto">
            <a:xfrm>
              <a:off x="1317141" y="1844302"/>
              <a:ext cx="448" cy="14"/>
            </a:xfrm>
            <a:custGeom>
              <a:avLst/>
              <a:gdLst/>
              <a:ahLst/>
              <a:cxnLst/>
              <a:rect l="l" t="t" r="r" b="b"/>
              <a:pathLst>
                <a:path w="33" h="1" fill="norm" stroke="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50" name="Google Shape;7550;p63" hidden="0"/>
            <p:cNvSpPr/>
            <p:nvPr isPhoto="0" userDrawn="0"/>
          </p:nvSpPr>
          <p:spPr bwMode="auto">
            <a:xfrm>
              <a:off x="1318906" y="1844641"/>
              <a:ext cx="339" cy="149"/>
            </a:xfrm>
            <a:custGeom>
              <a:avLst/>
              <a:gdLst/>
              <a:ahLst/>
              <a:cxnLst/>
              <a:rect l="l" t="t" r="r" b="b"/>
              <a:pathLst>
                <a:path w="25" h="11" fill="norm" stroke="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51" name="Google Shape;7551;p63" hidden="0"/>
            <p:cNvSpPr/>
            <p:nvPr isPhoto="0" userDrawn="0"/>
          </p:nvSpPr>
          <p:spPr bwMode="auto">
            <a:xfrm>
              <a:off x="1317765" y="1844302"/>
              <a:ext cx="299" cy="68"/>
            </a:xfrm>
            <a:custGeom>
              <a:avLst/>
              <a:gdLst/>
              <a:ahLst/>
              <a:cxnLst/>
              <a:rect l="l" t="t" r="r" b="b"/>
              <a:pathLst>
                <a:path w="22" h="5" fill="norm" stroke="1"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52" name="Google Shape;7552;p63" hidden="0"/>
            <p:cNvSpPr/>
            <p:nvPr isPhoto="0" userDrawn="0"/>
          </p:nvSpPr>
          <p:spPr bwMode="auto">
            <a:xfrm>
              <a:off x="1278173" y="1815545"/>
              <a:ext cx="584" cy="964"/>
            </a:xfrm>
            <a:custGeom>
              <a:avLst/>
              <a:gdLst/>
              <a:ahLst/>
              <a:cxnLst/>
              <a:rect l="l" t="t" r="r" b="b"/>
              <a:pathLst>
                <a:path w="43" h="71" fill="norm" stroke="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53" name="Google Shape;7553;p63" hidden="0"/>
            <p:cNvSpPr/>
            <p:nvPr isPhoto="0" userDrawn="0"/>
          </p:nvSpPr>
          <p:spPr bwMode="auto">
            <a:xfrm>
              <a:off x="1252838" y="1797147"/>
              <a:ext cx="244" cy="258"/>
            </a:xfrm>
            <a:custGeom>
              <a:avLst/>
              <a:gdLst/>
              <a:ahLst/>
              <a:cxnLst/>
              <a:rect l="l" t="t" r="r" b="b"/>
              <a:pathLst>
                <a:path w="18" h="19" fill="norm" stroke="1"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54" name="Google Shape;7554;p63" hidden="0"/>
            <p:cNvSpPr/>
            <p:nvPr isPhoto="0" userDrawn="0"/>
          </p:nvSpPr>
          <p:spPr bwMode="auto">
            <a:xfrm>
              <a:off x="1318240" y="1844397"/>
              <a:ext cx="299" cy="109"/>
            </a:xfrm>
            <a:custGeom>
              <a:avLst/>
              <a:gdLst/>
              <a:ahLst/>
              <a:cxnLst/>
              <a:rect l="l" t="t" r="r" b="b"/>
              <a:pathLst>
                <a:path w="22" h="8" fill="norm" stroke="1"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55" name="Google Shape;7555;p63" hidden="0"/>
            <p:cNvSpPr/>
            <p:nvPr isPhoto="0" userDrawn="0"/>
          </p:nvSpPr>
          <p:spPr bwMode="auto">
            <a:xfrm>
              <a:off x="1294846" y="1817880"/>
              <a:ext cx="1018" cy="1249"/>
            </a:xfrm>
            <a:custGeom>
              <a:avLst/>
              <a:gdLst/>
              <a:ahLst/>
              <a:cxnLst/>
              <a:rect l="l" t="t" r="r" b="b"/>
              <a:pathLst>
                <a:path w="75" h="92" fill="norm" stroke="1"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56" name="Google Shape;7556;p63" hidden="0"/>
            <p:cNvSpPr/>
            <p:nvPr isPhoto="0" userDrawn="0"/>
          </p:nvSpPr>
          <p:spPr bwMode="auto">
            <a:xfrm>
              <a:off x="1122833" y="165189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57" name="Google Shape;7557;p63" hidden="0"/>
            <p:cNvSpPr/>
            <p:nvPr isPhoto="0" userDrawn="0"/>
          </p:nvSpPr>
          <p:spPr bwMode="auto">
            <a:xfrm>
              <a:off x="1124734" y="1651746"/>
              <a:ext cx="530" cy="68"/>
            </a:xfrm>
            <a:custGeom>
              <a:avLst/>
              <a:gdLst/>
              <a:ahLst/>
              <a:cxnLst/>
              <a:rect l="l" t="t" r="r" b="b"/>
              <a:pathLst>
                <a:path w="39" h="5" fill="norm" stroke="1"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58" name="Google Shape;7558;p63" hidden="0"/>
            <p:cNvSpPr/>
            <p:nvPr isPhoto="0" userDrawn="0"/>
          </p:nvSpPr>
          <p:spPr bwMode="auto">
            <a:xfrm>
              <a:off x="1125969" y="1651556"/>
              <a:ext cx="489" cy="109"/>
            </a:xfrm>
            <a:custGeom>
              <a:avLst/>
              <a:gdLst/>
              <a:ahLst/>
              <a:cxnLst/>
              <a:rect l="l" t="t" r="r" b="b"/>
              <a:pathLst>
                <a:path w="36" h="8" fill="norm" stroke="1"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59" name="Google Shape;7559;p63" hidden="0"/>
            <p:cNvSpPr/>
            <p:nvPr isPhoto="0" userDrawn="0"/>
          </p:nvSpPr>
          <p:spPr bwMode="auto">
            <a:xfrm>
              <a:off x="1117076" y="1651515"/>
              <a:ext cx="448" cy="54"/>
            </a:xfrm>
            <a:custGeom>
              <a:avLst/>
              <a:gdLst/>
              <a:ahLst/>
              <a:cxnLst/>
              <a:rect l="l" t="t" r="r" b="b"/>
              <a:pathLst>
                <a:path w="33" h="4" fill="norm" stroke="1"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60" name="Google Shape;7560;p63" hidden="0"/>
            <p:cNvSpPr/>
            <p:nvPr isPhoto="0" userDrawn="0"/>
          </p:nvSpPr>
          <p:spPr bwMode="auto">
            <a:xfrm>
              <a:off x="1120783" y="1651841"/>
              <a:ext cx="394" cy="14"/>
            </a:xfrm>
            <a:custGeom>
              <a:avLst/>
              <a:gdLst/>
              <a:ahLst/>
              <a:cxnLst/>
              <a:rect l="l" t="t" r="r" b="b"/>
              <a:pathLst>
                <a:path w="29" h="1" fill="norm" stroke="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61" name="Google Shape;7561;p63" hidden="0"/>
            <p:cNvSpPr/>
            <p:nvPr isPhoto="0" userDrawn="0"/>
          </p:nvSpPr>
          <p:spPr bwMode="auto">
            <a:xfrm>
              <a:off x="1123539" y="1651895"/>
              <a:ext cx="543" cy="14"/>
            </a:xfrm>
            <a:custGeom>
              <a:avLst/>
              <a:gdLst/>
              <a:ahLst/>
              <a:cxnLst/>
              <a:rect l="l" t="t" r="r" b="b"/>
              <a:pathLst>
                <a:path w="40" h="1" fill="norm" stroke="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62" name="Google Shape;7562;p63" hidden="0"/>
            <p:cNvSpPr/>
            <p:nvPr isPhoto="0" userDrawn="0"/>
          </p:nvSpPr>
          <p:spPr bwMode="auto">
            <a:xfrm>
              <a:off x="1119072" y="1651705"/>
              <a:ext cx="163" cy="14"/>
            </a:xfrm>
            <a:custGeom>
              <a:avLst/>
              <a:gdLst/>
              <a:ahLst/>
              <a:cxnLst/>
              <a:rect l="l" t="t" r="r" b="b"/>
              <a:pathLst>
                <a:path w="12" h="1" fill="norm" stroke="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63" name="Google Shape;7563;p63" hidden="0"/>
            <p:cNvSpPr/>
            <p:nvPr isPhoto="0" userDrawn="0"/>
          </p:nvSpPr>
          <p:spPr bwMode="auto">
            <a:xfrm>
              <a:off x="1543206" y="1679322"/>
              <a:ext cx="258" cy="434"/>
            </a:xfrm>
            <a:custGeom>
              <a:avLst/>
              <a:gdLst/>
              <a:ahLst/>
              <a:cxnLst/>
              <a:rect l="l" t="t" r="r" b="b"/>
              <a:pathLst>
                <a:path w="19" h="32" fill="norm" stroke="1"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64" name="Google Shape;7564;p63" hidden="0"/>
            <p:cNvSpPr/>
            <p:nvPr isPhoto="0" userDrawn="0"/>
          </p:nvSpPr>
          <p:spPr bwMode="auto">
            <a:xfrm>
              <a:off x="1543736" y="1680177"/>
              <a:ext cx="299" cy="434"/>
            </a:xfrm>
            <a:custGeom>
              <a:avLst/>
              <a:gdLst/>
              <a:ahLst/>
              <a:cxnLst/>
              <a:rect l="l" t="t" r="r" b="b"/>
              <a:pathLst>
                <a:path w="22" h="32" fill="norm" stroke="1"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65" name="Google Shape;7565;p63" hidden="0"/>
            <p:cNvSpPr/>
            <p:nvPr isPhoto="0" userDrawn="0"/>
          </p:nvSpPr>
          <p:spPr bwMode="auto">
            <a:xfrm>
              <a:off x="1542731" y="1678507"/>
              <a:ext cx="258" cy="394"/>
            </a:xfrm>
            <a:custGeom>
              <a:avLst/>
              <a:gdLst/>
              <a:ahLst/>
              <a:cxnLst/>
              <a:rect l="l" t="t" r="r" b="b"/>
              <a:pathLst>
                <a:path w="19" h="29" fill="norm" stroke="1"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66" name="Google Shape;7566;p63" hidden="0"/>
            <p:cNvSpPr/>
            <p:nvPr isPhoto="0" userDrawn="0"/>
          </p:nvSpPr>
          <p:spPr bwMode="auto">
            <a:xfrm>
              <a:off x="1544251" y="1681032"/>
              <a:ext cx="299" cy="394"/>
            </a:xfrm>
            <a:custGeom>
              <a:avLst/>
              <a:gdLst/>
              <a:ahLst/>
              <a:cxnLst/>
              <a:rect l="l" t="t" r="r" b="b"/>
              <a:pathLst>
                <a:path w="22" h="29" fill="norm" stroke="1"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67" name="Google Shape;7567;p63" hidden="0"/>
            <p:cNvSpPr/>
            <p:nvPr isPhoto="0" userDrawn="0"/>
          </p:nvSpPr>
          <p:spPr bwMode="auto">
            <a:xfrm>
              <a:off x="1544876" y="1681888"/>
              <a:ext cx="299" cy="394"/>
            </a:xfrm>
            <a:custGeom>
              <a:avLst/>
              <a:gdLst/>
              <a:ahLst/>
              <a:cxnLst/>
              <a:rect l="l" t="t" r="r" b="b"/>
              <a:pathLst>
                <a:path w="22" h="29" fill="norm" stroke="1"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68" name="Google Shape;7568;p63" hidden="0"/>
            <p:cNvSpPr/>
            <p:nvPr isPhoto="0" userDrawn="0"/>
          </p:nvSpPr>
          <p:spPr bwMode="auto">
            <a:xfrm>
              <a:off x="1478333" y="1688541"/>
              <a:ext cx="530" cy="434"/>
            </a:xfrm>
            <a:custGeom>
              <a:avLst/>
              <a:gdLst/>
              <a:ahLst/>
              <a:cxnLst/>
              <a:rect l="l" t="t" r="r" b="b"/>
              <a:pathLst>
                <a:path w="39" h="32" fill="norm" stroke="1"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69" name="Google Shape;7569;p63" hidden="0"/>
            <p:cNvSpPr/>
            <p:nvPr isPhoto="0" userDrawn="0"/>
          </p:nvSpPr>
          <p:spPr bwMode="auto">
            <a:xfrm>
              <a:off x="1478944" y="1688011"/>
              <a:ext cx="489" cy="448"/>
            </a:xfrm>
            <a:custGeom>
              <a:avLst/>
              <a:gdLst/>
              <a:ahLst/>
              <a:cxnLst/>
              <a:rect l="l" t="t" r="r" b="b"/>
              <a:pathLst>
                <a:path w="36" h="33" fill="norm" stroke="1"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70" name="Google Shape;7570;p63" hidden="0"/>
            <p:cNvSpPr/>
            <p:nvPr isPhoto="0" userDrawn="0"/>
          </p:nvSpPr>
          <p:spPr bwMode="auto">
            <a:xfrm>
              <a:off x="1542310" y="1677706"/>
              <a:ext cx="244" cy="434"/>
            </a:xfrm>
            <a:custGeom>
              <a:avLst/>
              <a:gdLst/>
              <a:ahLst/>
              <a:cxnLst/>
              <a:rect l="l" t="t" r="r" b="b"/>
              <a:pathLst>
                <a:path w="18" h="32" fill="norm" stroke="1"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71" name="Google Shape;7571;p63" hidden="0"/>
            <p:cNvSpPr/>
            <p:nvPr isPhoto="0" userDrawn="0"/>
          </p:nvSpPr>
          <p:spPr bwMode="auto">
            <a:xfrm>
              <a:off x="1539689" y="1670714"/>
              <a:ext cx="109" cy="353"/>
            </a:xfrm>
            <a:custGeom>
              <a:avLst/>
              <a:gdLst/>
              <a:ahLst/>
              <a:cxnLst/>
              <a:rect l="l" t="t" r="r" b="b"/>
              <a:pathLst>
                <a:path w="8" h="26" fill="norm" stroke="1"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72" name="Google Shape;7572;p63" hidden="0"/>
            <p:cNvSpPr/>
            <p:nvPr isPhoto="0" userDrawn="0"/>
          </p:nvSpPr>
          <p:spPr bwMode="auto">
            <a:xfrm>
              <a:off x="1539974" y="1671949"/>
              <a:ext cx="163" cy="394"/>
            </a:xfrm>
            <a:custGeom>
              <a:avLst/>
              <a:gdLst/>
              <a:ahLst/>
              <a:cxnLst/>
              <a:rect l="l" t="t" r="r" b="b"/>
              <a:pathLst>
                <a:path w="12" h="29" fill="norm" stroke="1"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73" name="Google Shape;7573;p63" hidden="0"/>
            <p:cNvSpPr/>
            <p:nvPr isPhoto="0" userDrawn="0"/>
          </p:nvSpPr>
          <p:spPr bwMode="auto">
            <a:xfrm>
              <a:off x="1477667" y="1689111"/>
              <a:ext cx="584" cy="489"/>
            </a:xfrm>
            <a:custGeom>
              <a:avLst/>
              <a:gdLst/>
              <a:ahLst/>
              <a:cxnLst/>
              <a:rect l="l" t="t" r="r" b="b"/>
              <a:pathLst>
                <a:path w="43" h="36" fill="norm" stroke="1"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74" name="Google Shape;7574;p63" hidden="0"/>
            <p:cNvSpPr/>
            <p:nvPr isPhoto="0" userDrawn="0"/>
          </p:nvSpPr>
          <p:spPr bwMode="auto">
            <a:xfrm>
              <a:off x="1034661" y="1534586"/>
              <a:ext cx="679" cy="109"/>
            </a:xfrm>
            <a:custGeom>
              <a:avLst/>
              <a:gdLst/>
              <a:ahLst/>
              <a:cxnLst/>
              <a:rect l="l" t="t" r="r" b="b"/>
              <a:pathLst>
                <a:path w="50" h="8" fill="norm" stroke="1"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75" name="Google Shape;7575;p63" hidden="0"/>
            <p:cNvSpPr/>
            <p:nvPr isPhoto="0" userDrawn="0"/>
          </p:nvSpPr>
          <p:spPr bwMode="auto">
            <a:xfrm>
              <a:off x="1540164" y="1672614"/>
              <a:ext cx="163" cy="394"/>
            </a:xfrm>
            <a:custGeom>
              <a:avLst/>
              <a:gdLst/>
              <a:ahLst/>
              <a:cxnLst/>
              <a:rect l="l" t="t" r="r" b="b"/>
              <a:pathLst>
                <a:path w="12" h="29" fill="norm" stroke="1"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76" name="Google Shape;7576;p63" hidden="0"/>
            <p:cNvSpPr/>
            <p:nvPr isPhoto="0" userDrawn="0"/>
          </p:nvSpPr>
          <p:spPr bwMode="auto">
            <a:xfrm>
              <a:off x="1035462" y="1534721"/>
              <a:ext cx="638" cy="163"/>
            </a:xfrm>
            <a:custGeom>
              <a:avLst/>
              <a:gdLst/>
              <a:ahLst/>
              <a:cxnLst/>
              <a:rect l="l" t="t" r="r" b="b"/>
              <a:pathLst>
                <a:path w="47" h="12" fill="norm" stroke="1"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77" name="Google Shape;7577;p63" hidden="0"/>
            <p:cNvSpPr/>
            <p:nvPr isPhoto="0" userDrawn="0"/>
          </p:nvSpPr>
          <p:spPr bwMode="auto">
            <a:xfrm>
              <a:off x="1539839" y="1671338"/>
              <a:ext cx="109" cy="339"/>
            </a:xfrm>
            <a:custGeom>
              <a:avLst/>
              <a:gdLst/>
              <a:ahLst/>
              <a:cxnLst/>
              <a:rect l="l" t="t" r="r" b="b"/>
              <a:pathLst>
                <a:path w="8" h="25" fill="norm" stroke="1"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78" name="Google Shape;7578;p63" hidden="0"/>
            <p:cNvSpPr/>
            <p:nvPr isPhoto="0" userDrawn="0"/>
          </p:nvSpPr>
          <p:spPr bwMode="auto">
            <a:xfrm>
              <a:off x="1539554" y="1670103"/>
              <a:ext cx="109" cy="339"/>
            </a:xfrm>
            <a:custGeom>
              <a:avLst/>
              <a:gdLst/>
              <a:ahLst/>
              <a:cxnLst/>
              <a:rect l="l" t="t" r="r" b="b"/>
              <a:pathLst>
                <a:path w="8" h="25" fill="norm" stroke="1"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79" name="Google Shape;7579;p63" hidden="0"/>
            <p:cNvSpPr/>
            <p:nvPr isPhoto="0" userDrawn="0"/>
          </p:nvSpPr>
          <p:spPr bwMode="auto">
            <a:xfrm>
              <a:off x="1033710" y="1534531"/>
              <a:ext cx="815" cy="68"/>
            </a:xfrm>
            <a:custGeom>
              <a:avLst/>
              <a:gdLst/>
              <a:ahLst/>
              <a:cxnLst/>
              <a:rect l="l" t="t" r="r" b="b"/>
              <a:pathLst>
                <a:path w="60" h="5" fill="norm" stroke="1"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80" name="Google Shape;7580;p63" hidden="0"/>
            <p:cNvSpPr/>
            <p:nvPr isPhoto="0" userDrawn="0"/>
          </p:nvSpPr>
          <p:spPr bwMode="auto">
            <a:xfrm>
              <a:off x="1541210" y="1675425"/>
              <a:ext cx="204" cy="434"/>
            </a:xfrm>
            <a:custGeom>
              <a:avLst/>
              <a:gdLst/>
              <a:ahLst/>
              <a:cxnLst/>
              <a:rect l="l" t="t" r="r" b="b"/>
              <a:pathLst>
                <a:path w="15" h="32" fill="norm" stroke="1"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81" name="Google Shape;7581;p63" hidden="0"/>
            <p:cNvSpPr/>
            <p:nvPr isPhoto="0" userDrawn="0"/>
          </p:nvSpPr>
          <p:spPr bwMode="auto">
            <a:xfrm>
              <a:off x="1541550" y="1676185"/>
              <a:ext cx="204" cy="394"/>
            </a:xfrm>
            <a:custGeom>
              <a:avLst/>
              <a:gdLst/>
              <a:ahLst/>
              <a:cxnLst/>
              <a:rect l="l" t="t" r="r" b="b"/>
              <a:pathLst>
                <a:path w="15" h="29" fill="norm" stroke="1"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82" name="Google Shape;7582;p63" hidden="0"/>
            <p:cNvSpPr/>
            <p:nvPr isPhoto="0" userDrawn="0"/>
          </p:nvSpPr>
          <p:spPr bwMode="auto">
            <a:xfrm>
              <a:off x="1540883" y="1674705"/>
              <a:ext cx="204" cy="394"/>
            </a:xfrm>
            <a:custGeom>
              <a:avLst/>
              <a:gdLst/>
              <a:ahLst/>
              <a:cxnLst/>
              <a:rect l="l" t="t" r="r" b="b"/>
              <a:pathLst>
                <a:path w="15" h="29" fill="norm" stroke="1"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83" name="Google Shape;7583;p63" hidden="0"/>
            <p:cNvSpPr/>
            <p:nvPr isPhoto="0" userDrawn="0"/>
          </p:nvSpPr>
          <p:spPr bwMode="auto">
            <a:xfrm>
              <a:off x="1540639" y="1673998"/>
              <a:ext cx="163" cy="394"/>
            </a:xfrm>
            <a:custGeom>
              <a:avLst/>
              <a:gdLst/>
              <a:ahLst/>
              <a:cxnLst/>
              <a:rect l="l" t="t" r="r" b="b"/>
              <a:pathLst>
                <a:path w="12" h="29" fill="norm" stroke="1"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84" name="Google Shape;7584;p63" hidden="0"/>
            <p:cNvSpPr/>
            <p:nvPr isPhoto="0" userDrawn="0"/>
          </p:nvSpPr>
          <p:spPr bwMode="auto">
            <a:xfrm>
              <a:off x="1541930" y="1676946"/>
              <a:ext cx="204" cy="434"/>
            </a:xfrm>
            <a:custGeom>
              <a:avLst/>
              <a:gdLst/>
              <a:ahLst/>
              <a:cxnLst/>
              <a:rect l="l" t="t" r="r" b="b"/>
              <a:pathLst>
                <a:path w="15" h="32" fill="norm" stroke="1"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85" name="Google Shape;7585;p63" hidden="0"/>
            <p:cNvSpPr/>
            <p:nvPr isPhoto="0" userDrawn="0"/>
          </p:nvSpPr>
          <p:spPr bwMode="auto">
            <a:xfrm>
              <a:off x="1540408" y="1673280"/>
              <a:ext cx="149" cy="394"/>
            </a:xfrm>
            <a:custGeom>
              <a:avLst/>
              <a:gdLst/>
              <a:ahLst/>
              <a:cxnLst/>
              <a:rect l="l" t="t" r="r" b="b"/>
              <a:pathLst>
                <a:path w="11" h="29" fill="norm" stroke="1"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86" name="Google Shape;7586;p63" hidden="0"/>
            <p:cNvSpPr/>
            <p:nvPr isPhoto="0" userDrawn="0"/>
          </p:nvSpPr>
          <p:spPr bwMode="auto">
            <a:xfrm>
              <a:off x="1015408" y="1537953"/>
              <a:ext cx="964" cy="1303"/>
            </a:xfrm>
            <a:custGeom>
              <a:avLst/>
              <a:gdLst/>
              <a:ahLst/>
              <a:cxnLst/>
              <a:rect l="l" t="t" r="r" b="b"/>
              <a:pathLst>
                <a:path w="71" h="96" fill="norm" stroke="1"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87" name="Google Shape;7587;p63" hidden="0"/>
            <p:cNvSpPr/>
            <p:nvPr isPhoto="0" userDrawn="0"/>
          </p:nvSpPr>
          <p:spPr bwMode="auto">
            <a:xfrm>
              <a:off x="1036181" y="1534871"/>
              <a:ext cx="964" cy="434"/>
            </a:xfrm>
            <a:custGeom>
              <a:avLst/>
              <a:gdLst/>
              <a:ahLst/>
              <a:cxnLst/>
              <a:rect l="l" t="t" r="r" b="b"/>
              <a:pathLst>
                <a:path w="71" h="32" fill="norm" stroke="1"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88" name="Google Shape;7588;p63" hidden="0"/>
            <p:cNvSpPr/>
            <p:nvPr isPhoto="0" userDrawn="0"/>
          </p:nvSpPr>
          <p:spPr bwMode="auto">
            <a:xfrm>
              <a:off x="1072257" y="1586153"/>
              <a:ext cx="869" cy="638"/>
            </a:xfrm>
            <a:custGeom>
              <a:avLst/>
              <a:gdLst/>
              <a:ahLst/>
              <a:cxnLst/>
              <a:rect l="l" t="t" r="r" b="b"/>
              <a:pathLst>
                <a:path w="64" h="47" fill="norm" stroke="1"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89" name="Google Shape;7589;p63" hidden="0"/>
            <p:cNvSpPr/>
            <p:nvPr isPhoto="0" userDrawn="0"/>
          </p:nvSpPr>
          <p:spPr bwMode="auto">
            <a:xfrm>
              <a:off x="1073357" y="1585447"/>
              <a:ext cx="773" cy="530"/>
            </a:xfrm>
            <a:custGeom>
              <a:avLst/>
              <a:gdLst/>
              <a:ahLst/>
              <a:cxnLst/>
              <a:rect l="l" t="t" r="r" b="b"/>
              <a:pathLst>
                <a:path w="57" h="39" fill="norm" stroke="1"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90" name="Google Shape;7590;p63" hidden="0"/>
            <p:cNvSpPr/>
            <p:nvPr isPhoto="0" userDrawn="0"/>
          </p:nvSpPr>
          <p:spPr bwMode="auto">
            <a:xfrm>
              <a:off x="1075257" y="1584116"/>
              <a:ext cx="773" cy="530"/>
            </a:xfrm>
            <a:custGeom>
              <a:avLst/>
              <a:gdLst/>
              <a:ahLst/>
              <a:cxnLst/>
              <a:rect l="l" t="t" r="r" b="b"/>
              <a:pathLst>
                <a:path w="57" h="39" fill="norm" stroke="1"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91" name="Google Shape;7591;p63" hidden="0"/>
            <p:cNvSpPr/>
            <p:nvPr isPhoto="0" userDrawn="0"/>
          </p:nvSpPr>
          <p:spPr bwMode="auto">
            <a:xfrm>
              <a:off x="1006379" y="1526928"/>
              <a:ext cx="1385" cy="3055"/>
            </a:xfrm>
            <a:custGeom>
              <a:avLst/>
              <a:gdLst/>
              <a:ahLst/>
              <a:cxnLst/>
              <a:rect l="l" t="t" r="r" b="b"/>
              <a:pathLst>
                <a:path w="102" h="225" fill="norm" stroke="1"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92" name="Google Shape;7592;p63" hidden="0"/>
            <p:cNvSpPr/>
            <p:nvPr isPhoto="0" userDrawn="0"/>
          </p:nvSpPr>
          <p:spPr bwMode="auto">
            <a:xfrm>
              <a:off x="1074348" y="1584822"/>
              <a:ext cx="679" cy="448"/>
            </a:xfrm>
            <a:custGeom>
              <a:avLst/>
              <a:gdLst/>
              <a:ahLst/>
              <a:cxnLst/>
              <a:rect l="l" t="t" r="r" b="b"/>
              <a:pathLst>
                <a:path w="50" h="33" fill="norm" stroke="1"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93" name="Google Shape;7593;p63" hidden="0"/>
            <p:cNvSpPr/>
            <p:nvPr isPhoto="0" userDrawn="0"/>
          </p:nvSpPr>
          <p:spPr bwMode="auto">
            <a:xfrm>
              <a:off x="1417248" y="1669913"/>
              <a:ext cx="204" cy="149"/>
            </a:xfrm>
            <a:custGeom>
              <a:avLst/>
              <a:gdLst/>
              <a:ahLst/>
              <a:cxnLst/>
              <a:rect l="l" t="t" r="r" b="b"/>
              <a:pathLst>
                <a:path w="15" h="11" fill="norm" stroke="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94" name="Google Shape;7594;p63" hidden="0"/>
            <p:cNvSpPr/>
            <p:nvPr isPhoto="0" userDrawn="0"/>
          </p:nvSpPr>
          <p:spPr bwMode="auto">
            <a:xfrm>
              <a:off x="1416677" y="1669532"/>
              <a:ext cx="68" cy="14"/>
            </a:xfrm>
            <a:custGeom>
              <a:avLst/>
              <a:gdLst/>
              <a:ahLst/>
              <a:cxnLst/>
              <a:rect l="l" t="t" r="r" b="b"/>
              <a:pathLst>
                <a:path w="5"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95" name="Google Shape;7595;p63" hidden="0"/>
            <p:cNvSpPr/>
            <p:nvPr isPhoto="0" userDrawn="0"/>
          </p:nvSpPr>
          <p:spPr bwMode="auto">
            <a:xfrm>
              <a:off x="1341010" y="1647374"/>
              <a:ext cx="2484" cy="1208"/>
            </a:xfrm>
            <a:custGeom>
              <a:avLst/>
              <a:gdLst/>
              <a:ahLst/>
              <a:cxnLst/>
              <a:rect l="l" t="t" r="r" b="b"/>
              <a:pathLst>
                <a:path w="183" h="89" fill="norm" stroke="1"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96" name="Google Shape;7596;p63" hidden="0"/>
            <p:cNvSpPr/>
            <p:nvPr isPhoto="0" userDrawn="0"/>
          </p:nvSpPr>
          <p:spPr bwMode="auto">
            <a:xfrm>
              <a:off x="992313" y="1527457"/>
              <a:ext cx="5187" cy="2580"/>
            </a:xfrm>
            <a:custGeom>
              <a:avLst/>
              <a:gdLst/>
              <a:ahLst/>
              <a:cxnLst/>
              <a:rect l="l" t="t" r="r" b="b"/>
              <a:pathLst>
                <a:path w="382" h="190" fill="norm" stroke="1"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97" name="Google Shape;7597;p63" hidden="0"/>
            <p:cNvSpPr/>
            <p:nvPr isPhoto="0" userDrawn="0"/>
          </p:nvSpPr>
          <p:spPr bwMode="auto">
            <a:xfrm>
              <a:off x="1416012" y="1669057"/>
              <a:ext cx="109" cy="54"/>
            </a:xfrm>
            <a:custGeom>
              <a:avLst/>
              <a:gdLst/>
              <a:ahLst/>
              <a:cxnLst/>
              <a:rect l="l" t="t" r="r" b="b"/>
              <a:pathLst>
                <a:path w="8" h="4" fill="norm" stroke="1"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98" name="Google Shape;7598;p63" hidden="0"/>
            <p:cNvSpPr/>
            <p:nvPr isPhoto="0" userDrawn="0"/>
          </p:nvSpPr>
          <p:spPr bwMode="auto">
            <a:xfrm>
              <a:off x="1417872" y="1670333"/>
              <a:ext cx="54" cy="109"/>
            </a:xfrm>
            <a:custGeom>
              <a:avLst/>
              <a:gdLst/>
              <a:ahLst/>
              <a:cxnLst/>
              <a:rect l="l" t="t" r="r" b="b"/>
              <a:pathLst>
                <a:path w="4" h="8" fill="norm" stroke="1"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99" name="Google Shape;7599;p63" hidden="0"/>
            <p:cNvSpPr/>
            <p:nvPr isPhoto="0" userDrawn="0"/>
          </p:nvSpPr>
          <p:spPr bwMode="auto">
            <a:xfrm>
              <a:off x="1037458" y="1535536"/>
              <a:ext cx="68" cy="54"/>
            </a:xfrm>
            <a:custGeom>
              <a:avLst/>
              <a:gdLst/>
              <a:ahLst/>
              <a:cxnLst/>
              <a:rect l="l" t="t" r="r" b="b"/>
              <a:pathLst>
                <a:path w="5" h="4" fill="norm" stroke="1"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00" name="Google Shape;7600;p63" hidden="0"/>
            <p:cNvSpPr/>
            <p:nvPr isPhoto="0" userDrawn="0"/>
          </p:nvSpPr>
          <p:spPr bwMode="auto">
            <a:xfrm>
              <a:off x="1037173" y="1535292"/>
              <a:ext cx="204" cy="163"/>
            </a:xfrm>
            <a:custGeom>
              <a:avLst/>
              <a:gdLst/>
              <a:ahLst/>
              <a:cxnLst/>
              <a:rect l="l" t="t" r="r" b="b"/>
              <a:pathLst>
                <a:path w="15" h="12" fill="norm" stroke="1"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01" name="Google Shape;7601;p63" hidden="0"/>
            <p:cNvSpPr/>
            <p:nvPr isPhoto="0" userDrawn="0"/>
          </p:nvSpPr>
          <p:spPr bwMode="auto">
            <a:xfrm>
              <a:off x="1074443" y="1580355"/>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02" name="Google Shape;7602;p63" hidden="0"/>
            <p:cNvSpPr/>
            <p:nvPr isPhoto="0" userDrawn="0"/>
          </p:nvSpPr>
          <p:spPr bwMode="auto">
            <a:xfrm>
              <a:off x="1370853" y="1652846"/>
              <a:ext cx="4766" cy="1385"/>
            </a:xfrm>
            <a:custGeom>
              <a:avLst/>
              <a:gdLst/>
              <a:ahLst/>
              <a:cxnLst/>
              <a:rect l="l" t="t" r="r" b="b"/>
              <a:pathLst>
                <a:path w="351" h="102" fill="norm" stroke="1"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03" name="Google Shape;7603;p63" hidden="0"/>
            <p:cNvSpPr/>
            <p:nvPr isPhoto="0" userDrawn="0"/>
          </p:nvSpPr>
          <p:spPr bwMode="auto">
            <a:xfrm>
              <a:off x="1132813" y="1645052"/>
              <a:ext cx="202889" cy="1100"/>
            </a:xfrm>
            <a:custGeom>
              <a:avLst/>
              <a:gdLst/>
              <a:ahLst/>
              <a:cxnLst/>
              <a:rect l="l" t="t" r="r" b="b"/>
              <a:pathLst>
                <a:path w="14943" h="81" fill="norm" stroke="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04" name="Google Shape;7604;p63" hidden="0"/>
            <p:cNvSpPr/>
            <p:nvPr isPhoto="0" userDrawn="0"/>
          </p:nvSpPr>
          <p:spPr bwMode="auto">
            <a:xfrm>
              <a:off x="1415496" y="1668718"/>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05" name="Google Shape;7605;p63" hidden="0"/>
            <p:cNvSpPr/>
            <p:nvPr isPhoto="0" userDrawn="0"/>
          </p:nvSpPr>
          <p:spPr bwMode="auto">
            <a:xfrm>
              <a:off x="1075678" y="1581930"/>
              <a:ext cx="1113" cy="1439"/>
            </a:xfrm>
            <a:custGeom>
              <a:avLst/>
              <a:gdLst/>
              <a:ahLst/>
              <a:cxnLst/>
              <a:rect l="l" t="t" r="r" b="b"/>
              <a:pathLst>
                <a:path w="82" h="106" fill="norm" stroke="1"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06" name="Google Shape;7606;p63" hidden="0"/>
            <p:cNvSpPr/>
            <p:nvPr isPhoto="0" userDrawn="0"/>
          </p:nvSpPr>
          <p:spPr bwMode="auto">
            <a:xfrm>
              <a:off x="1457410" y="1699376"/>
              <a:ext cx="14" cy="204"/>
            </a:xfrm>
            <a:custGeom>
              <a:avLst/>
              <a:gdLst/>
              <a:ahLst/>
              <a:cxnLst/>
              <a:rect l="l" t="t" r="r" b="b"/>
              <a:pathLst>
                <a:path w="1" h="15" fill="norm" stroke="1"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07" name="Google Shape;7607;p63" hidden="0"/>
            <p:cNvSpPr/>
            <p:nvPr isPhoto="0" userDrawn="0"/>
          </p:nvSpPr>
          <p:spPr bwMode="auto">
            <a:xfrm>
              <a:off x="1456649" y="1702091"/>
              <a:ext cx="163" cy="149"/>
            </a:xfrm>
            <a:custGeom>
              <a:avLst/>
              <a:gdLst/>
              <a:ahLst/>
              <a:cxnLst/>
              <a:rect l="l" t="t" r="r" b="b"/>
              <a:pathLst>
                <a:path w="12" h="11" fill="norm" stroke="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08" name="Google Shape;7608;p63" hidden="0"/>
            <p:cNvSpPr/>
            <p:nvPr isPhoto="0" userDrawn="0"/>
          </p:nvSpPr>
          <p:spPr bwMode="auto">
            <a:xfrm>
              <a:off x="1457152" y="1701467"/>
              <a:ext cx="136" cy="163"/>
            </a:xfrm>
            <a:custGeom>
              <a:avLst/>
              <a:gdLst/>
              <a:ahLst/>
              <a:cxnLst/>
              <a:rect l="l" t="t" r="r" b="b"/>
              <a:pathLst>
                <a:path w="10" h="12" fill="norm" stroke="1"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09" name="Google Shape;7609;p63" hidden="0"/>
            <p:cNvSpPr/>
            <p:nvPr isPhoto="0" userDrawn="0"/>
          </p:nvSpPr>
          <p:spPr bwMode="auto">
            <a:xfrm>
              <a:off x="1456935" y="1701806"/>
              <a:ext cx="163" cy="109"/>
            </a:xfrm>
            <a:custGeom>
              <a:avLst/>
              <a:gdLst/>
              <a:ahLst/>
              <a:cxnLst/>
              <a:rect l="l" t="t" r="r" b="b"/>
              <a:pathLst>
                <a:path w="12" h="8" fill="norm" stroke="1"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10" name="Google Shape;7610;p63" hidden="0"/>
            <p:cNvSpPr/>
            <p:nvPr isPhoto="0" userDrawn="0"/>
          </p:nvSpPr>
          <p:spPr bwMode="auto">
            <a:xfrm>
              <a:off x="1457464" y="1700095"/>
              <a:ext cx="14" cy="204"/>
            </a:xfrm>
            <a:custGeom>
              <a:avLst/>
              <a:gdLst/>
              <a:ahLst/>
              <a:cxnLst/>
              <a:rect l="l" t="t" r="r" b="b"/>
              <a:pathLst>
                <a:path w="1" h="15" fill="norm" stroke="1"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11" name="Google Shape;7611;p63" hidden="0"/>
            <p:cNvSpPr/>
            <p:nvPr isPhoto="0" userDrawn="0"/>
          </p:nvSpPr>
          <p:spPr bwMode="auto">
            <a:xfrm>
              <a:off x="1457369" y="1701181"/>
              <a:ext cx="54" cy="122"/>
            </a:xfrm>
            <a:custGeom>
              <a:avLst/>
              <a:gdLst/>
              <a:ahLst/>
              <a:cxnLst/>
              <a:rect l="l" t="t" r="r" b="b"/>
              <a:pathLst>
                <a:path w="4" h="9" fill="norm" stroke="1"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12" name="Google Shape;7612;p63" hidden="0"/>
            <p:cNvSpPr/>
            <p:nvPr isPhoto="0" userDrawn="0"/>
          </p:nvSpPr>
          <p:spPr bwMode="auto">
            <a:xfrm>
              <a:off x="1539174" y="1665920"/>
              <a:ext cx="14" cy="285"/>
            </a:xfrm>
            <a:custGeom>
              <a:avLst/>
              <a:gdLst/>
              <a:ahLst/>
              <a:cxnLst/>
              <a:rect l="l" t="t" r="r" b="b"/>
              <a:pathLst>
                <a:path w="1" h="21" fill="norm" stroke="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13" name="Google Shape;7613;p63" hidden="0"/>
            <p:cNvSpPr/>
            <p:nvPr isPhoto="0" userDrawn="0"/>
          </p:nvSpPr>
          <p:spPr bwMode="auto">
            <a:xfrm>
              <a:off x="1536512" y="1661494"/>
              <a:ext cx="2865" cy="530"/>
            </a:xfrm>
            <a:custGeom>
              <a:avLst/>
              <a:gdLst/>
              <a:ahLst/>
              <a:cxnLst/>
              <a:rect l="l" t="t" r="r" b="b"/>
              <a:pathLst>
                <a:path w="211" h="39" fill="norm" stroke="1"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14" name="Google Shape;7614;p63" hidden="0"/>
            <p:cNvSpPr/>
            <p:nvPr isPhoto="0" userDrawn="0"/>
          </p:nvSpPr>
          <p:spPr bwMode="auto">
            <a:xfrm>
              <a:off x="1477423" y="1689681"/>
              <a:ext cx="163" cy="109"/>
            </a:xfrm>
            <a:custGeom>
              <a:avLst/>
              <a:gdLst/>
              <a:ahLst/>
              <a:cxnLst/>
              <a:rect l="l" t="t" r="r" b="b"/>
              <a:pathLst>
                <a:path w="12" h="8" fill="norm" stroke="1"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15" name="Google Shape;7615;p63" hidden="0"/>
            <p:cNvSpPr/>
            <p:nvPr isPhoto="0" userDrawn="0"/>
          </p:nvSpPr>
          <p:spPr bwMode="auto">
            <a:xfrm>
              <a:off x="1428843" y="1703327"/>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16" name="Google Shape;7616;p63" hidden="0"/>
            <p:cNvSpPr/>
            <p:nvPr isPhoto="0" userDrawn="0"/>
          </p:nvSpPr>
          <p:spPr bwMode="auto">
            <a:xfrm>
              <a:off x="1428897" y="1704223"/>
              <a:ext cx="54" cy="258"/>
            </a:xfrm>
            <a:custGeom>
              <a:avLst/>
              <a:gdLst/>
              <a:ahLst/>
              <a:cxnLst/>
              <a:rect l="l" t="t" r="r" b="b"/>
              <a:pathLst>
                <a:path w="4" h="19" fill="norm" stroke="1"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17" name="Google Shape;7617;p63" hidden="0"/>
            <p:cNvSpPr/>
            <p:nvPr isPhoto="0" userDrawn="0"/>
          </p:nvSpPr>
          <p:spPr bwMode="auto">
            <a:xfrm>
              <a:off x="1428992" y="1705038"/>
              <a:ext cx="109" cy="244"/>
            </a:xfrm>
            <a:custGeom>
              <a:avLst/>
              <a:gdLst/>
              <a:ahLst/>
              <a:cxnLst/>
              <a:rect l="l" t="t" r="r" b="b"/>
              <a:pathLst>
                <a:path w="8" h="18" fill="norm" stroke="1"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18" name="Google Shape;7618;p63" hidden="0"/>
            <p:cNvSpPr/>
            <p:nvPr isPhoto="0" userDrawn="0"/>
          </p:nvSpPr>
          <p:spPr bwMode="auto">
            <a:xfrm>
              <a:off x="1456269" y="1702376"/>
              <a:ext cx="163" cy="149"/>
            </a:xfrm>
            <a:custGeom>
              <a:avLst/>
              <a:gdLst/>
              <a:ahLst/>
              <a:cxnLst/>
              <a:rect l="l" t="t" r="r" b="b"/>
              <a:pathLst>
                <a:path w="12" h="11" fill="norm" stroke="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19" name="Google Shape;7619;p63" hidden="0"/>
            <p:cNvSpPr/>
            <p:nvPr isPhoto="0" userDrawn="0"/>
          </p:nvSpPr>
          <p:spPr bwMode="auto">
            <a:xfrm>
              <a:off x="1429223" y="1705893"/>
              <a:ext cx="68" cy="149"/>
            </a:xfrm>
            <a:custGeom>
              <a:avLst/>
              <a:gdLst/>
              <a:ahLst/>
              <a:cxnLst/>
              <a:rect l="l" t="t" r="r" b="b"/>
              <a:pathLst>
                <a:path w="5" h="11" fill="norm" stroke="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20" name="Google Shape;7620;p63" hidden="0"/>
            <p:cNvSpPr/>
            <p:nvPr isPhoto="0" userDrawn="0"/>
          </p:nvSpPr>
          <p:spPr bwMode="auto">
            <a:xfrm>
              <a:off x="1428897" y="1702227"/>
              <a:ext cx="54" cy="258"/>
            </a:xfrm>
            <a:custGeom>
              <a:avLst/>
              <a:gdLst/>
              <a:ahLst/>
              <a:cxnLst/>
              <a:rect l="l" t="t" r="r" b="b"/>
              <a:pathLst>
                <a:path w="4" h="19" fill="norm" stroke="1"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21" name="Google Shape;7621;p63" hidden="0"/>
            <p:cNvSpPr/>
            <p:nvPr isPhoto="0" userDrawn="0"/>
          </p:nvSpPr>
          <p:spPr bwMode="auto">
            <a:xfrm>
              <a:off x="1455794" y="1702702"/>
              <a:ext cx="204" cy="163"/>
            </a:xfrm>
            <a:custGeom>
              <a:avLst/>
              <a:gdLst/>
              <a:ahLst/>
              <a:cxnLst/>
              <a:rect l="l" t="t" r="r" b="b"/>
              <a:pathLst>
                <a:path w="15" h="12" fill="norm" stroke="1"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22" name="Google Shape;7622;p63" hidden="0"/>
            <p:cNvSpPr/>
            <p:nvPr isPhoto="0" userDrawn="0"/>
          </p:nvSpPr>
          <p:spPr bwMode="auto">
            <a:xfrm>
              <a:off x="1429562" y="1706653"/>
              <a:ext cx="109" cy="204"/>
            </a:xfrm>
            <a:custGeom>
              <a:avLst/>
              <a:gdLst/>
              <a:ahLst/>
              <a:cxnLst/>
              <a:rect l="l" t="t" r="r" b="b"/>
              <a:pathLst>
                <a:path w="8" h="15" fill="norm" stroke="1"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23" name="Google Shape;7623;p63" hidden="0"/>
            <p:cNvSpPr/>
            <p:nvPr isPhoto="0" userDrawn="0"/>
          </p:nvSpPr>
          <p:spPr bwMode="auto">
            <a:xfrm>
              <a:off x="1455224" y="1703042"/>
              <a:ext cx="258" cy="149"/>
            </a:xfrm>
            <a:custGeom>
              <a:avLst/>
              <a:gdLst/>
              <a:ahLst/>
              <a:cxnLst/>
              <a:rect l="l" t="t" r="r" b="b"/>
              <a:pathLst>
                <a:path w="19" h="11" fill="norm" stroke="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24" name="Google Shape;7624;p63" hidden="0"/>
            <p:cNvSpPr/>
            <p:nvPr isPhoto="0" userDrawn="0"/>
          </p:nvSpPr>
          <p:spPr bwMode="auto">
            <a:xfrm>
              <a:off x="1482080" y="1685595"/>
              <a:ext cx="299" cy="244"/>
            </a:xfrm>
            <a:custGeom>
              <a:avLst/>
              <a:gdLst/>
              <a:ahLst/>
              <a:cxnLst/>
              <a:rect l="l" t="t" r="r" b="b"/>
              <a:pathLst>
                <a:path w="22" h="18" fill="norm" stroke="1"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25" name="Google Shape;7625;p63" hidden="0"/>
            <p:cNvSpPr/>
            <p:nvPr isPhoto="0" userDrawn="0"/>
          </p:nvSpPr>
          <p:spPr bwMode="auto">
            <a:xfrm>
              <a:off x="1539174" y="1665486"/>
              <a:ext cx="14" cy="244"/>
            </a:xfrm>
            <a:custGeom>
              <a:avLst/>
              <a:gdLst/>
              <a:ahLst/>
              <a:cxnLst/>
              <a:rect l="l" t="t" r="r" b="b"/>
              <a:pathLst>
                <a:path w="1" h="18" fill="norm" stroke="1"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26" name="Google Shape;7626;p63" hidden="0"/>
            <p:cNvSpPr/>
            <p:nvPr isPhoto="0" userDrawn="0"/>
          </p:nvSpPr>
          <p:spPr bwMode="auto">
            <a:xfrm>
              <a:off x="1539174" y="1666871"/>
              <a:ext cx="54" cy="299"/>
            </a:xfrm>
            <a:custGeom>
              <a:avLst/>
              <a:gdLst/>
              <a:ahLst/>
              <a:cxnLst/>
              <a:rect l="l" t="t" r="r" b="b"/>
              <a:pathLst>
                <a:path w="4" h="22" fill="norm" stroke="1"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27" name="Google Shape;7627;p63" hidden="0"/>
            <p:cNvSpPr/>
            <p:nvPr isPhoto="0" userDrawn="0"/>
          </p:nvSpPr>
          <p:spPr bwMode="auto">
            <a:xfrm>
              <a:off x="1539174" y="1666395"/>
              <a:ext cx="14" cy="299"/>
            </a:xfrm>
            <a:custGeom>
              <a:avLst/>
              <a:gdLst/>
              <a:ahLst/>
              <a:cxnLst/>
              <a:rect l="l" t="t" r="r" b="b"/>
              <a:pathLst>
                <a:path w="1" h="22" fill="norm" stroke="1"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28" name="Google Shape;7628;p63" hidden="0"/>
            <p:cNvSpPr/>
            <p:nvPr isPhoto="0" userDrawn="0"/>
          </p:nvSpPr>
          <p:spPr bwMode="auto">
            <a:xfrm>
              <a:off x="1485217" y="1683409"/>
              <a:ext cx="163" cy="109"/>
            </a:xfrm>
            <a:custGeom>
              <a:avLst/>
              <a:gdLst/>
              <a:ahLst/>
              <a:cxnLst/>
              <a:rect l="l" t="t" r="r" b="b"/>
              <a:pathLst>
                <a:path w="12" h="8" fill="norm" stroke="1"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29" name="Google Shape;7629;p63" hidden="0"/>
            <p:cNvSpPr/>
            <p:nvPr isPhoto="0" userDrawn="0"/>
          </p:nvSpPr>
          <p:spPr bwMode="auto">
            <a:xfrm>
              <a:off x="1485407" y="1683354"/>
              <a:ext cx="109" cy="68"/>
            </a:xfrm>
            <a:custGeom>
              <a:avLst/>
              <a:gdLst/>
              <a:ahLst/>
              <a:cxnLst/>
              <a:rect l="l" t="t" r="r" b="b"/>
              <a:pathLst>
                <a:path w="8" h="5" fill="norm" stroke="1"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30" name="Google Shape;7630;p63" hidden="0"/>
            <p:cNvSpPr/>
            <p:nvPr isPhoto="0" userDrawn="0"/>
          </p:nvSpPr>
          <p:spPr bwMode="auto">
            <a:xfrm>
              <a:off x="1480139" y="1687115"/>
              <a:ext cx="394" cy="339"/>
            </a:xfrm>
            <a:custGeom>
              <a:avLst/>
              <a:gdLst/>
              <a:ahLst/>
              <a:cxnLst/>
              <a:rect l="l" t="t" r="r" b="b"/>
              <a:pathLst>
                <a:path w="29" h="25" fill="norm" stroke="1"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31" name="Google Shape;7631;p63" hidden="0"/>
            <p:cNvSpPr/>
            <p:nvPr isPhoto="0" userDrawn="0"/>
          </p:nvSpPr>
          <p:spPr bwMode="auto">
            <a:xfrm>
              <a:off x="1539174" y="1665052"/>
              <a:ext cx="14" cy="299"/>
            </a:xfrm>
            <a:custGeom>
              <a:avLst/>
              <a:gdLst/>
              <a:ahLst/>
              <a:cxnLst/>
              <a:rect l="l" t="t" r="r" b="b"/>
              <a:pathLst>
                <a:path w="1" h="22" fill="norm" stroke="1"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32" name="Google Shape;7632;p63" hidden="0"/>
            <p:cNvSpPr/>
            <p:nvPr isPhoto="0" userDrawn="0"/>
          </p:nvSpPr>
          <p:spPr bwMode="auto">
            <a:xfrm>
              <a:off x="1485556" y="1683259"/>
              <a:ext cx="109" cy="68"/>
            </a:xfrm>
            <a:custGeom>
              <a:avLst/>
              <a:gdLst/>
              <a:ahLst/>
              <a:cxnLst/>
              <a:rect l="l" t="t" r="r" b="b"/>
              <a:pathLst>
                <a:path w="8" h="5" fill="norm" stroke="1"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33" name="Google Shape;7633;p63" hidden="0"/>
            <p:cNvSpPr/>
            <p:nvPr isPhoto="0" userDrawn="0"/>
          </p:nvSpPr>
          <p:spPr bwMode="auto">
            <a:xfrm>
              <a:off x="1483845" y="1684264"/>
              <a:ext cx="244" cy="204"/>
            </a:xfrm>
            <a:custGeom>
              <a:avLst/>
              <a:gdLst/>
              <a:ahLst/>
              <a:cxnLst/>
              <a:rect l="l" t="t" r="r" b="b"/>
              <a:pathLst>
                <a:path w="18" h="15" fill="norm" stroke="1"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34" name="Google Shape;7634;p63" hidden="0"/>
            <p:cNvSpPr/>
            <p:nvPr isPhoto="0" userDrawn="0"/>
          </p:nvSpPr>
          <p:spPr bwMode="auto">
            <a:xfrm>
              <a:off x="1484646" y="1683789"/>
              <a:ext cx="204" cy="109"/>
            </a:xfrm>
            <a:custGeom>
              <a:avLst/>
              <a:gdLst/>
              <a:ahLst/>
              <a:cxnLst/>
              <a:rect l="l" t="t" r="r" b="b"/>
              <a:pathLst>
                <a:path w="15" h="8" fill="norm" stroke="1"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35" name="Google Shape;7635;p63" hidden="0"/>
            <p:cNvSpPr/>
            <p:nvPr isPhoto="0" userDrawn="0"/>
          </p:nvSpPr>
          <p:spPr bwMode="auto">
            <a:xfrm>
              <a:off x="1484415" y="1683924"/>
              <a:ext cx="204" cy="163"/>
            </a:xfrm>
            <a:custGeom>
              <a:avLst/>
              <a:gdLst/>
              <a:ahLst/>
              <a:cxnLst/>
              <a:rect l="l" t="t" r="r" b="b"/>
              <a:pathLst>
                <a:path w="15" h="12" fill="norm" stroke="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36" name="Google Shape;7636;p63" hidden="0"/>
            <p:cNvSpPr/>
            <p:nvPr isPhoto="0" userDrawn="0"/>
          </p:nvSpPr>
          <p:spPr bwMode="auto">
            <a:xfrm>
              <a:off x="1484130" y="1684115"/>
              <a:ext cx="244" cy="163"/>
            </a:xfrm>
            <a:custGeom>
              <a:avLst/>
              <a:gdLst/>
              <a:ahLst/>
              <a:cxnLst/>
              <a:rect l="l" t="t" r="r" b="b"/>
              <a:pathLst>
                <a:path w="18" h="12" fill="norm" stroke="1"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37" name="Google Shape;7637;p63" hidden="0"/>
            <p:cNvSpPr/>
            <p:nvPr isPhoto="0" userDrawn="0"/>
          </p:nvSpPr>
          <p:spPr bwMode="auto">
            <a:xfrm>
              <a:off x="1485026" y="1683544"/>
              <a:ext cx="204" cy="109"/>
            </a:xfrm>
            <a:custGeom>
              <a:avLst/>
              <a:gdLst/>
              <a:ahLst/>
              <a:cxnLst/>
              <a:rect l="l" t="t" r="r" b="b"/>
              <a:pathLst>
                <a:path w="15" h="8" fill="norm" stroke="1"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38" name="Google Shape;7638;p63" hidden="0"/>
            <p:cNvSpPr/>
            <p:nvPr isPhoto="0" userDrawn="0"/>
          </p:nvSpPr>
          <p:spPr bwMode="auto">
            <a:xfrm>
              <a:off x="1539309" y="1668392"/>
              <a:ext cx="68" cy="339"/>
            </a:xfrm>
            <a:custGeom>
              <a:avLst/>
              <a:gdLst/>
              <a:ahLst/>
              <a:cxnLst/>
              <a:rect l="l" t="t" r="r" b="b"/>
              <a:pathLst>
                <a:path w="5" h="25" fill="norm" stroke="1"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39" name="Google Shape;7639;p63" hidden="0"/>
            <p:cNvSpPr/>
            <p:nvPr isPhoto="0" userDrawn="0"/>
          </p:nvSpPr>
          <p:spPr bwMode="auto">
            <a:xfrm>
              <a:off x="1539214" y="1667346"/>
              <a:ext cx="14" cy="299"/>
            </a:xfrm>
            <a:custGeom>
              <a:avLst/>
              <a:gdLst/>
              <a:ahLst/>
              <a:cxnLst/>
              <a:rect l="l" t="t" r="r" b="b"/>
              <a:pathLst>
                <a:path w="1" h="22" fill="norm" stroke="1"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40" name="Google Shape;7640;p63" hidden="0"/>
            <p:cNvSpPr/>
            <p:nvPr isPhoto="0" userDrawn="0"/>
          </p:nvSpPr>
          <p:spPr bwMode="auto">
            <a:xfrm>
              <a:off x="1484836" y="1683639"/>
              <a:ext cx="204" cy="109"/>
            </a:xfrm>
            <a:custGeom>
              <a:avLst/>
              <a:gdLst/>
              <a:ahLst/>
              <a:cxnLst/>
              <a:rect l="l" t="t" r="r" b="b"/>
              <a:pathLst>
                <a:path w="15" h="8" fill="norm" stroke="1"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41" name="Google Shape;7641;p63" hidden="0"/>
            <p:cNvSpPr/>
            <p:nvPr isPhoto="0" userDrawn="0"/>
          </p:nvSpPr>
          <p:spPr bwMode="auto">
            <a:xfrm>
              <a:off x="1485692" y="1683164"/>
              <a:ext cx="109" cy="109"/>
            </a:xfrm>
            <a:custGeom>
              <a:avLst/>
              <a:gdLst/>
              <a:ahLst/>
              <a:cxnLst/>
              <a:rect l="l" t="t" r="r" b="b"/>
              <a:pathLst>
                <a:path w="8" h="8" fill="norm" stroke="1"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42" name="Google Shape;7642;p63" hidden="0"/>
            <p:cNvSpPr/>
            <p:nvPr isPhoto="0" userDrawn="0"/>
          </p:nvSpPr>
          <p:spPr bwMode="auto">
            <a:xfrm>
              <a:off x="1539269" y="1667862"/>
              <a:ext cx="14" cy="299"/>
            </a:xfrm>
            <a:custGeom>
              <a:avLst/>
              <a:gdLst/>
              <a:ahLst/>
              <a:cxnLst/>
              <a:rect l="l" t="t" r="r" b="b"/>
              <a:pathLst>
                <a:path w="1" h="22" fill="norm" stroke="1"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43" name="Google Shape;7643;p63" hidden="0"/>
            <p:cNvSpPr/>
            <p:nvPr isPhoto="0" userDrawn="0"/>
          </p:nvSpPr>
          <p:spPr bwMode="auto">
            <a:xfrm>
              <a:off x="1485787" y="1683164"/>
              <a:ext cx="109" cy="68"/>
            </a:xfrm>
            <a:custGeom>
              <a:avLst/>
              <a:gdLst/>
              <a:ahLst/>
              <a:cxnLst/>
              <a:rect l="l" t="t" r="r" b="b"/>
              <a:pathLst>
                <a:path w="8" h="5" fill="norm" stroke="1"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44" name="Google Shape;7644;p63" hidden="0"/>
            <p:cNvSpPr/>
            <p:nvPr isPhoto="0" userDrawn="0"/>
          </p:nvSpPr>
          <p:spPr bwMode="auto">
            <a:xfrm>
              <a:off x="1539269" y="1663300"/>
              <a:ext cx="54" cy="584"/>
            </a:xfrm>
            <a:custGeom>
              <a:avLst/>
              <a:gdLst/>
              <a:ahLst/>
              <a:cxnLst/>
              <a:rect l="l" t="t" r="r" b="b"/>
              <a:pathLst>
                <a:path w="4" h="43" fill="norm" stroke="1"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45" name="Google Shape;7645;p63" hidden="0"/>
            <p:cNvSpPr/>
            <p:nvPr isPhoto="0" userDrawn="0"/>
          </p:nvSpPr>
          <p:spPr bwMode="auto">
            <a:xfrm>
              <a:off x="1539269" y="1663911"/>
              <a:ext cx="14" cy="299"/>
            </a:xfrm>
            <a:custGeom>
              <a:avLst/>
              <a:gdLst/>
              <a:ahLst/>
              <a:cxnLst/>
              <a:rect l="l" t="t" r="r" b="b"/>
              <a:pathLst>
                <a:path w="1" h="22" fill="norm" stroke="1"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46" name="Google Shape;7646;p63" hidden="0"/>
            <p:cNvSpPr/>
            <p:nvPr isPhoto="0" userDrawn="0"/>
          </p:nvSpPr>
          <p:spPr bwMode="auto">
            <a:xfrm>
              <a:off x="1529099" y="1659634"/>
              <a:ext cx="244" cy="68"/>
            </a:xfrm>
            <a:custGeom>
              <a:avLst/>
              <a:gdLst/>
              <a:ahLst/>
              <a:cxnLst/>
              <a:rect l="l" t="t" r="r" b="b"/>
              <a:pathLst>
                <a:path w="18" h="5" fill="norm" stroke="1"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47" name="Google Shape;7647;p63" hidden="0"/>
            <p:cNvSpPr/>
            <p:nvPr isPhoto="0" userDrawn="0"/>
          </p:nvSpPr>
          <p:spPr bwMode="auto">
            <a:xfrm>
              <a:off x="1482460" y="1685309"/>
              <a:ext cx="299" cy="204"/>
            </a:xfrm>
            <a:custGeom>
              <a:avLst/>
              <a:gdLst/>
              <a:ahLst/>
              <a:cxnLst/>
              <a:rect l="l" t="t" r="r" b="b"/>
              <a:pathLst>
                <a:path w="22" h="15" fill="norm" stroke="1"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48" name="Google Shape;7648;p63" hidden="0"/>
            <p:cNvSpPr/>
            <p:nvPr isPhoto="0" userDrawn="0"/>
          </p:nvSpPr>
          <p:spPr bwMode="auto">
            <a:xfrm>
              <a:off x="1482840" y="1685024"/>
              <a:ext cx="299" cy="204"/>
            </a:xfrm>
            <a:custGeom>
              <a:avLst/>
              <a:gdLst/>
              <a:ahLst/>
              <a:cxnLst/>
              <a:rect l="l" t="t" r="r" b="b"/>
              <a:pathLst>
                <a:path w="22" h="15" fill="norm" stroke="1"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49" name="Google Shape;7649;p63" hidden="0"/>
            <p:cNvSpPr/>
            <p:nvPr isPhoto="0" userDrawn="0"/>
          </p:nvSpPr>
          <p:spPr bwMode="auto">
            <a:xfrm>
              <a:off x="1481605" y="1685975"/>
              <a:ext cx="353" cy="244"/>
            </a:xfrm>
            <a:custGeom>
              <a:avLst/>
              <a:gdLst/>
              <a:ahLst/>
              <a:cxnLst/>
              <a:rect l="l" t="t" r="r" b="b"/>
              <a:pathLst>
                <a:path w="26" h="18" fill="norm" stroke="1"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50" name="Google Shape;7650;p63" hidden="0"/>
            <p:cNvSpPr/>
            <p:nvPr isPhoto="0" userDrawn="0"/>
          </p:nvSpPr>
          <p:spPr bwMode="auto">
            <a:xfrm>
              <a:off x="1539214" y="1664672"/>
              <a:ext cx="14" cy="258"/>
            </a:xfrm>
            <a:custGeom>
              <a:avLst/>
              <a:gdLst/>
              <a:ahLst/>
              <a:cxnLst/>
              <a:rect l="l" t="t" r="r" b="b"/>
              <a:pathLst>
                <a:path w="1" h="19" fill="norm" stroke="1"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51" name="Google Shape;7651;p63" hidden="0"/>
            <p:cNvSpPr/>
            <p:nvPr isPhoto="0" userDrawn="0"/>
          </p:nvSpPr>
          <p:spPr bwMode="auto">
            <a:xfrm>
              <a:off x="1539214" y="1664291"/>
              <a:ext cx="14" cy="258"/>
            </a:xfrm>
            <a:custGeom>
              <a:avLst/>
              <a:gdLst/>
              <a:ahLst/>
              <a:cxnLst/>
              <a:rect l="l" t="t" r="r" b="b"/>
              <a:pathLst>
                <a:path w="1" h="19" fill="norm" stroke="1"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52" name="Google Shape;7652;p63" hidden="0"/>
            <p:cNvSpPr/>
            <p:nvPr isPhoto="0" userDrawn="0"/>
          </p:nvSpPr>
          <p:spPr bwMode="auto">
            <a:xfrm>
              <a:off x="1479568" y="1687536"/>
              <a:ext cx="434" cy="394"/>
            </a:xfrm>
            <a:custGeom>
              <a:avLst/>
              <a:gdLst/>
              <a:ahLst/>
              <a:cxnLst/>
              <a:rect l="l" t="t" r="r" b="b"/>
              <a:pathLst>
                <a:path w="32" h="29" fill="norm" stroke="1"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53" name="Google Shape;7653;p63" hidden="0"/>
            <p:cNvSpPr/>
            <p:nvPr isPhoto="0" userDrawn="0"/>
          </p:nvSpPr>
          <p:spPr bwMode="auto">
            <a:xfrm>
              <a:off x="1485882" y="1683123"/>
              <a:ext cx="109" cy="54"/>
            </a:xfrm>
            <a:custGeom>
              <a:avLst/>
              <a:gdLst/>
              <a:ahLst/>
              <a:cxnLst/>
              <a:rect l="l" t="t" r="r" b="b"/>
              <a:pathLst>
                <a:path w="8" h="4" fill="norm" stroke="1"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54" name="Google Shape;7654;p63" hidden="0"/>
            <p:cNvSpPr/>
            <p:nvPr isPhoto="0" userDrawn="0"/>
          </p:nvSpPr>
          <p:spPr bwMode="auto">
            <a:xfrm>
              <a:off x="1486167" y="1683028"/>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55" name="Google Shape;7655;p63" hidden="0"/>
            <p:cNvSpPr/>
            <p:nvPr isPhoto="0" userDrawn="0"/>
          </p:nvSpPr>
          <p:spPr bwMode="auto">
            <a:xfrm>
              <a:off x="1485977" y="1683123"/>
              <a:ext cx="68" cy="14"/>
            </a:xfrm>
            <a:custGeom>
              <a:avLst/>
              <a:gdLst/>
              <a:ahLst/>
              <a:cxnLst/>
              <a:rect l="l" t="t" r="r" b="b"/>
              <a:pathLst>
                <a:path w="5" h="1" fill="norm" stroke="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56" name="Google Shape;7656;p63" hidden="0"/>
            <p:cNvSpPr/>
            <p:nvPr isPhoto="0" userDrawn="0"/>
          </p:nvSpPr>
          <p:spPr bwMode="auto">
            <a:xfrm>
              <a:off x="1481184" y="1686301"/>
              <a:ext cx="339" cy="299"/>
            </a:xfrm>
            <a:custGeom>
              <a:avLst/>
              <a:gdLst/>
              <a:ahLst/>
              <a:cxnLst/>
              <a:rect l="l" t="t" r="r" b="b"/>
              <a:pathLst>
                <a:path w="25" h="22" fill="norm" stroke="1"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57" name="Google Shape;7657;p63" hidden="0"/>
            <p:cNvSpPr/>
            <p:nvPr isPhoto="0" userDrawn="0"/>
          </p:nvSpPr>
          <p:spPr bwMode="auto">
            <a:xfrm>
              <a:off x="1486031" y="1683069"/>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58" name="Google Shape;7658;p63" hidden="0"/>
            <p:cNvSpPr/>
            <p:nvPr isPhoto="0" userDrawn="0"/>
          </p:nvSpPr>
          <p:spPr bwMode="auto">
            <a:xfrm>
              <a:off x="1486072" y="1683069"/>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59" name="Google Shape;7659;p63" hidden="0"/>
            <p:cNvSpPr/>
            <p:nvPr isPhoto="0" userDrawn="0"/>
          </p:nvSpPr>
          <p:spPr bwMode="auto">
            <a:xfrm>
              <a:off x="1480654" y="1686681"/>
              <a:ext cx="394" cy="353"/>
            </a:xfrm>
            <a:custGeom>
              <a:avLst/>
              <a:gdLst/>
              <a:ahLst/>
              <a:cxnLst/>
              <a:rect l="l" t="t" r="r" b="b"/>
              <a:pathLst>
                <a:path w="29" h="26" fill="norm" stroke="1"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60" name="Google Shape;7660;p63" hidden="0"/>
            <p:cNvSpPr/>
            <p:nvPr isPhoto="0" userDrawn="0"/>
          </p:nvSpPr>
          <p:spPr bwMode="auto">
            <a:xfrm>
              <a:off x="1483221" y="1684739"/>
              <a:ext cx="258" cy="204"/>
            </a:xfrm>
            <a:custGeom>
              <a:avLst/>
              <a:gdLst/>
              <a:ahLst/>
              <a:cxnLst/>
              <a:rect l="l" t="t" r="r" b="b"/>
              <a:pathLst>
                <a:path w="19" h="15" fill="norm" stroke="1"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61" name="Google Shape;7661;p63" hidden="0"/>
            <p:cNvSpPr/>
            <p:nvPr isPhoto="0" userDrawn="0"/>
          </p:nvSpPr>
          <p:spPr bwMode="auto">
            <a:xfrm>
              <a:off x="1539364" y="1668962"/>
              <a:ext cx="54" cy="339"/>
            </a:xfrm>
            <a:custGeom>
              <a:avLst/>
              <a:gdLst/>
              <a:ahLst/>
              <a:cxnLst/>
              <a:rect l="l" t="t" r="r" b="b"/>
              <a:pathLst>
                <a:path w="4" h="25" fill="norm" stroke="1"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62" name="Google Shape;7662;p63" hidden="0"/>
            <p:cNvSpPr/>
            <p:nvPr isPhoto="0" userDrawn="0"/>
          </p:nvSpPr>
          <p:spPr bwMode="auto">
            <a:xfrm>
              <a:off x="1483560" y="1684495"/>
              <a:ext cx="244" cy="204"/>
            </a:xfrm>
            <a:custGeom>
              <a:avLst/>
              <a:gdLst/>
              <a:ahLst/>
              <a:cxnLst/>
              <a:rect l="l" t="t" r="r" b="b"/>
              <a:pathLst>
                <a:path w="18" h="15" fill="norm" stroke="1"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63" name="Google Shape;7663;p63" hidden="0"/>
            <p:cNvSpPr/>
            <p:nvPr isPhoto="0" userDrawn="0"/>
          </p:nvSpPr>
          <p:spPr bwMode="auto">
            <a:xfrm>
              <a:off x="1539459" y="1669532"/>
              <a:ext cx="54" cy="339"/>
            </a:xfrm>
            <a:custGeom>
              <a:avLst/>
              <a:gdLst/>
              <a:ahLst/>
              <a:cxnLst/>
              <a:rect l="l" t="t" r="r" b="b"/>
              <a:pathLst>
                <a:path w="4" h="25" fill="norm" stroke="1"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64" name="Google Shape;7664;p63" hidden="0"/>
            <p:cNvSpPr/>
            <p:nvPr isPhoto="0" userDrawn="0"/>
          </p:nvSpPr>
          <p:spPr bwMode="auto">
            <a:xfrm>
              <a:off x="1979940" y="1694338"/>
              <a:ext cx="92083" cy="65769"/>
            </a:xfrm>
            <a:custGeom>
              <a:avLst/>
              <a:gdLst/>
              <a:ahLst/>
              <a:cxnLst/>
              <a:rect l="l" t="t" r="r" b="b"/>
              <a:pathLst>
                <a:path w="6782" h="4844" fill="norm" stroke="1"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65" name="Google Shape;7665;p63" hidden="0"/>
            <p:cNvSpPr/>
            <p:nvPr isPhoto="0" userDrawn="0"/>
          </p:nvSpPr>
          <p:spPr bwMode="auto">
            <a:xfrm>
              <a:off x="2067501" y="1729043"/>
              <a:ext cx="4956" cy="3069"/>
            </a:xfrm>
            <a:custGeom>
              <a:avLst/>
              <a:gdLst/>
              <a:ahLst/>
              <a:cxnLst/>
              <a:rect l="l" t="t" r="r" b="b"/>
              <a:pathLst>
                <a:path w="365" h="226" fill="norm" stroke="1"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66" name="Google Shape;7666;p63" hidden="0"/>
            <p:cNvSpPr/>
            <p:nvPr isPhoto="0" userDrawn="0"/>
          </p:nvSpPr>
          <p:spPr bwMode="auto">
            <a:xfrm>
              <a:off x="1993626" y="1750237"/>
              <a:ext cx="68" cy="149"/>
            </a:xfrm>
            <a:custGeom>
              <a:avLst/>
              <a:gdLst/>
              <a:ahLst/>
              <a:cxnLst/>
              <a:rect l="l" t="t" r="r" b="b"/>
              <a:pathLst>
                <a:path w="5" h="11" fill="norm" stroke="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67" name="Google Shape;7667;p63" hidden="0"/>
            <p:cNvSpPr/>
            <p:nvPr isPhoto="0" userDrawn="0"/>
          </p:nvSpPr>
          <p:spPr bwMode="auto">
            <a:xfrm>
              <a:off x="1993870" y="1750767"/>
              <a:ext cx="204" cy="394"/>
            </a:xfrm>
            <a:custGeom>
              <a:avLst/>
              <a:gdLst/>
              <a:ahLst/>
              <a:cxnLst/>
              <a:rect l="l" t="t" r="r" b="b"/>
              <a:pathLst>
                <a:path w="15" h="29" fill="norm" stroke="1"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68" name="Google Shape;7668;p63" hidden="0"/>
            <p:cNvSpPr/>
            <p:nvPr isPhoto="0" userDrawn="0"/>
          </p:nvSpPr>
          <p:spPr bwMode="auto">
            <a:xfrm>
              <a:off x="1993490" y="1749762"/>
              <a:ext cx="14" cy="109"/>
            </a:xfrm>
            <a:custGeom>
              <a:avLst/>
              <a:gdLst/>
              <a:ahLst/>
              <a:cxnLst/>
              <a:rect l="l" t="t" r="r" b="b"/>
              <a:pathLst>
                <a:path w="1" h="8" fill="norm" stroke="1"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69" name="Google Shape;7669;p63" hidden="0"/>
            <p:cNvSpPr/>
            <p:nvPr isPhoto="0" userDrawn="0"/>
          </p:nvSpPr>
          <p:spPr bwMode="auto">
            <a:xfrm>
              <a:off x="1993490" y="1749898"/>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70" name="Google Shape;7670;p63" hidden="0"/>
            <p:cNvSpPr/>
            <p:nvPr isPhoto="0" userDrawn="0"/>
          </p:nvSpPr>
          <p:spPr bwMode="auto">
            <a:xfrm>
              <a:off x="1993436" y="1749667"/>
              <a:ext cx="14" cy="109"/>
            </a:xfrm>
            <a:custGeom>
              <a:avLst/>
              <a:gdLst/>
              <a:ahLst/>
              <a:cxnLst/>
              <a:rect l="l" t="t" r="r" b="b"/>
              <a:pathLst>
                <a:path w="1" h="8" fill="norm" stroke="1"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71" name="Google Shape;7671;p63" hidden="0"/>
            <p:cNvSpPr/>
            <p:nvPr isPhoto="0" userDrawn="0"/>
          </p:nvSpPr>
          <p:spPr bwMode="auto">
            <a:xfrm>
              <a:off x="1983552" y="1708690"/>
              <a:ext cx="68" cy="68"/>
            </a:xfrm>
            <a:custGeom>
              <a:avLst/>
              <a:gdLst/>
              <a:ahLst/>
              <a:cxnLst/>
              <a:rect l="l" t="t" r="r" b="b"/>
              <a:pathLst>
                <a:path w="5" h="5" fill="norm" stroke="1"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72" name="Google Shape;7672;p63" hidden="0"/>
            <p:cNvSpPr/>
            <p:nvPr isPhoto="0" userDrawn="0"/>
          </p:nvSpPr>
          <p:spPr bwMode="auto">
            <a:xfrm>
              <a:off x="1993721" y="1750481"/>
              <a:ext cx="163" cy="244"/>
            </a:xfrm>
            <a:custGeom>
              <a:avLst/>
              <a:gdLst/>
              <a:ahLst/>
              <a:cxnLst/>
              <a:rect l="l" t="t" r="r" b="b"/>
              <a:pathLst>
                <a:path w="12" h="18" fill="norm" stroke="1"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73" name="Google Shape;7673;p63" hidden="0"/>
            <p:cNvSpPr/>
            <p:nvPr isPhoto="0" userDrawn="0"/>
          </p:nvSpPr>
          <p:spPr bwMode="auto">
            <a:xfrm>
              <a:off x="1993531" y="1750047"/>
              <a:ext cx="68" cy="109"/>
            </a:xfrm>
            <a:custGeom>
              <a:avLst/>
              <a:gdLst/>
              <a:ahLst/>
              <a:cxnLst/>
              <a:rect l="l" t="t" r="r" b="b"/>
              <a:pathLst>
                <a:path w="5" h="8" fill="norm" stroke="1"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74" name="Google Shape;7674;p63" hidden="0"/>
            <p:cNvSpPr/>
            <p:nvPr isPhoto="0" userDrawn="0"/>
          </p:nvSpPr>
          <p:spPr bwMode="auto">
            <a:xfrm>
              <a:off x="1983647" y="1708500"/>
              <a:ext cx="204" cy="204"/>
            </a:xfrm>
            <a:custGeom>
              <a:avLst/>
              <a:gdLst/>
              <a:ahLst/>
              <a:cxnLst/>
              <a:rect l="l" t="t" r="r" b="b"/>
              <a:pathLst>
                <a:path w="15" h="15" fill="norm" stroke="1"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75" name="Google Shape;7675;p63" hidden="0"/>
            <p:cNvSpPr/>
            <p:nvPr isPhoto="0" userDrawn="0"/>
          </p:nvSpPr>
          <p:spPr bwMode="auto">
            <a:xfrm>
              <a:off x="2035703" y="1698520"/>
              <a:ext cx="204" cy="109"/>
            </a:xfrm>
            <a:custGeom>
              <a:avLst/>
              <a:gdLst/>
              <a:ahLst/>
              <a:cxnLst/>
              <a:rect l="l" t="t" r="r" b="b"/>
              <a:pathLst>
                <a:path w="15" h="8" fill="norm" stroke="1"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76" name="Google Shape;7676;p63" hidden="0"/>
            <p:cNvSpPr/>
            <p:nvPr isPhoto="0" userDrawn="0"/>
          </p:nvSpPr>
          <p:spPr bwMode="auto">
            <a:xfrm>
              <a:off x="2065505" y="1706314"/>
              <a:ext cx="204" cy="14"/>
            </a:xfrm>
            <a:custGeom>
              <a:avLst/>
              <a:gdLst/>
              <a:ahLst/>
              <a:cxnLst/>
              <a:rect l="l" t="t" r="r" b="b"/>
              <a:pathLst>
                <a:path w="15" h="1" fill="norm" stroke="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77" name="Google Shape;7677;p63" hidden="0"/>
            <p:cNvSpPr/>
            <p:nvPr isPhoto="0" userDrawn="0"/>
          </p:nvSpPr>
          <p:spPr bwMode="auto">
            <a:xfrm>
              <a:off x="2066266" y="1706409"/>
              <a:ext cx="244" cy="14"/>
            </a:xfrm>
            <a:custGeom>
              <a:avLst/>
              <a:gdLst/>
              <a:ahLst/>
              <a:cxnLst/>
              <a:rect l="l" t="t" r="r" b="b"/>
              <a:pathLst>
                <a:path w="18" h="1" fill="norm" stroke="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78" name="Google Shape;7678;p63" hidden="0"/>
            <p:cNvSpPr/>
            <p:nvPr isPhoto="0" userDrawn="0"/>
          </p:nvSpPr>
          <p:spPr bwMode="auto">
            <a:xfrm>
              <a:off x="2067257" y="1706463"/>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79" name="Google Shape;7679;p63" hidden="0"/>
            <p:cNvSpPr/>
            <p:nvPr isPhoto="0" userDrawn="0"/>
          </p:nvSpPr>
          <p:spPr bwMode="auto">
            <a:xfrm>
              <a:off x="2068357" y="1706504"/>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80" name="Google Shape;7680;p63" hidden="0"/>
            <p:cNvSpPr/>
            <p:nvPr isPhoto="0" userDrawn="0"/>
          </p:nvSpPr>
          <p:spPr bwMode="auto">
            <a:xfrm>
              <a:off x="2071819" y="1706409"/>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81" name="Google Shape;7681;p63" hidden="0"/>
            <p:cNvSpPr/>
            <p:nvPr isPhoto="0" userDrawn="0"/>
          </p:nvSpPr>
          <p:spPr bwMode="auto">
            <a:xfrm>
              <a:off x="2145164" y="1665201"/>
              <a:ext cx="22919" cy="11663"/>
            </a:xfrm>
            <a:custGeom>
              <a:avLst/>
              <a:gdLst/>
              <a:ahLst/>
              <a:cxnLst/>
              <a:rect l="l" t="t" r="r" b="b"/>
              <a:pathLst>
                <a:path w="1688" h="859" fill="norm" stroke="1"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82" name="Google Shape;7682;p63" hidden="0"/>
            <p:cNvSpPr/>
            <p:nvPr isPhoto="0" userDrawn="0"/>
          </p:nvSpPr>
          <p:spPr bwMode="auto">
            <a:xfrm>
              <a:off x="2165463" y="1668718"/>
              <a:ext cx="54" cy="14"/>
            </a:xfrm>
            <a:custGeom>
              <a:avLst/>
              <a:gdLst/>
              <a:ahLst/>
              <a:cxnLst/>
              <a:rect l="l" t="t" r="r" b="b"/>
              <a:pathLst>
                <a:path w="4" h="1" fill="norm" stroke="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83" name="Google Shape;7683;p63" hidden="0"/>
            <p:cNvSpPr/>
            <p:nvPr isPhoto="0" userDrawn="0"/>
          </p:nvSpPr>
          <p:spPr bwMode="auto">
            <a:xfrm>
              <a:off x="2165028" y="1668908"/>
              <a:ext cx="163" cy="109"/>
            </a:xfrm>
            <a:custGeom>
              <a:avLst/>
              <a:gdLst/>
              <a:ahLst/>
              <a:cxnLst/>
              <a:rect l="l" t="t" r="r" b="b"/>
              <a:pathLst>
                <a:path w="12" h="8" fill="norm" stroke="1"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84" name="Google Shape;7684;p63" hidden="0"/>
            <p:cNvSpPr/>
            <p:nvPr isPhoto="0" userDrawn="0"/>
          </p:nvSpPr>
          <p:spPr bwMode="auto">
            <a:xfrm>
              <a:off x="2167880" y="1666776"/>
              <a:ext cx="204" cy="149"/>
            </a:xfrm>
            <a:custGeom>
              <a:avLst/>
              <a:gdLst/>
              <a:ahLst/>
              <a:cxnLst/>
              <a:rect l="l" t="t" r="r" b="b"/>
              <a:pathLst>
                <a:path w="15" h="11" fill="norm" stroke="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85" name="Google Shape;7685;p63" hidden="0"/>
            <p:cNvSpPr/>
            <p:nvPr isPhoto="0" userDrawn="0"/>
          </p:nvSpPr>
          <p:spPr bwMode="auto">
            <a:xfrm>
              <a:off x="2167404" y="1667197"/>
              <a:ext cx="163" cy="163"/>
            </a:xfrm>
            <a:custGeom>
              <a:avLst/>
              <a:gdLst/>
              <a:ahLst/>
              <a:cxnLst/>
              <a:rect l="l" t="t" r="r" b="b"/>
              <a:pathLst>
                <a:path w="12" h="12" fill="norm" stroke="1"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86" name="Google Shape;7686;p63" hidden="0"/>
            <p:cNvSpPr/>
            <p:nvPr isPhoto="0" userDrawn="0"/>
          </p:nvSpPr>
          <p:spPr bwMode="auto">
            <a:xfrm>
              <a:off x="2151437" y="1676701"/>
              <a:ext cx="394" cy="68"/>
            </a:xfrm>
            <a:custGeom>
              <a:avLst/>
              <a:gdLst/>
              <a:ahLst/>
              <a:cxnLst/>
              <a:rect l="l" t="t" r="r" b="b"/>
              <a:pathLst>
                <a:path w="29" h="5" fill="norm" stroke="1"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87" name="Google Shape;7687;p63" hidden="0"/>
            <p:cNvSpPr/>
            <p:nvPr isPhoto="0" userDrawn="0"/>
          </p:nvSpPr>
          <p:spPr bwMode="auto">
            <a:xfrm>
              <a:off x="2152917" y="1676470"/>
              <a:ext cx="339" cy="109"/>
            </a:xfrm>
            <a:custGeom>
              <a:avLst/>
              <a:gdLst/>
              <a:ahLst/>
              <a:cxnLst/>
              <a:rect l="l" t="t" r="r" b="b"/>
              <a:pathLst>
                <a:path w="25" h="8" fill="norm" stroke="1"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88" name="Google Shape;7688;p63" hidden="0"/>
            <p:cNvSpPr/>
            <p:nvPr isPhoto="0" userDrawn="0"/>
          </p:nvSpPr>
          <p:spPr bwMode="auto">
            <a:xfrm>
              <a:off x="2152198" y="1676606"/>
              <a:ext cx="394" cy="68"/>
            </a:xfrm>
            <a:custGeom>
              <a:avLst/>
              <a:gdLst/>
              <a:ahLst/>
              <a:cxnLst/>
              <a:rect l="l" t="t" r="r" b="b"/>
              <a:pathLst>
                <a:path w="29" h="5" fill="norm" stroke="1"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89" name="Google Shape;7689;p63" hidden="0"/>
            <p:cNvSpPr/>
            <p:nvPr isPhoto="0" userDrawn="0"/>
          </p:nvSpPr>
          <p:spPr bwMode="auto">
            <a:xfrm>
              <a:off x="2150962" y="1676851"/>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90" name="Google Shape;7690;p63" hidden="0"/>
            <p:cNvSpPr/>
            <p:nvPr isPhoto="0" userDrawn="0"/>
          </p:nvSpPr>
          <p:spPr bwMode="auto">
            <a:xfrm>
              <a:off x="2154913" y="1676036"/>
              <a:ext cx="299" cy="109"/>
            </a:xfrm>
            <a:custGeom>
              <a:avLst/>
              <a:gdLst/>
              <a:ahLst/>
              <a:cxnLst/>
              <a:rect l="l" t="t" r="r" b="b"/>
              <a:pathLst>
                <a:path w="22" h="8" fill="norm" stroke="1"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91" name="Google Shape;7691;p63" hidden="0"/>
            <p:cNvSpPr/>
            <p:nvPr isPhoto="0" userDrawn="0"/>
          </p:nvSpPr>
          <p:spPr bwMode="auto">
            <a:xfrm>
              <a:off x="2153528" y="1676375"/>
              <a:ext cx="299" cy="54"/>
            </a:xfrm>
            <a:custGeom>
              <a:avLst/>
              <a:gdLst/>
              <a:ahLst/>
              <a:cxnLst/>
              <a:rect l="l" t="t" r="r" b="b"/>
              <a:pathLst>
                <a:path w="22" h="4" fill="norm" stroke="1"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92" name="Google Shape;7692;p63" hidden="0"/>
            <p:cNvSpPr/>
            <p:nvPr isPhoto="0" userDrawn="0"/>
          </p:nvSpPr>
          <p:spPr bwMode="auto">
            <a:xfrm>
              <a:off x="2154098" y="1676280"/>
              <a:ext cx="258" cy="54"/>
            </a:xfrm>
            <a:custGeom>
              <a:avLst/>
              <a:gdLst/>
              <a:ahLst/>
              <a:cxnLst/>
              <a:rect l="l" t="t" r="r" b="b"/>
              <a:pathLst>
                <a:path w="19" h="4" fill="norm" stroke="1"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93" name="Google Shape;7693;p63" hidden="0"/>
            <p:cNvSpPr/>
            <p:nvPr isPhoto="0" userDrawn="0"/>
          </p:nvSpPr>
          <p:spPr bwMode="auto">
            <a:xfrm>
              <a:off x="2154533" y="1676131"/>
              <a:ext cx="244" cy="109"/>
            </a:xfrm>
            <a:custGeom>
              <a:avLst/>
              <a:gdLst/>
              <a:ahLst/>
              <a:cxnLst/>
              <a:rect l="l" t="t" r="r" b="b"/>
              <a:pathLst>
                <a:path w="18" h="8" fill="norm" stroke="1"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94" name="Google Shape;7694;p63" hidden="0"/>
            <p:cNvSpPr/>
            <p:nvPr isPhoto="0" userDrawn="0"/>
          </p:nvSpPr>
          <p:spPr bwMode="auto">
            <a:xfrm>
              <a:off x="2164703" y="1669098"/>
              <a:ext cx="149" cy="68"/>
            </a:xfrm>
            <a:custGeom>
              <a:avLst/>
              <a:gdLst/>
              <a:ahLst/>
              <a:cxnLst/>
              <a:rect l="l" t="t" r="r" b="b"/>
              <a:pathLst>
                <a:path w="11" h="5" fill="norm" stroke="1"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95" name="Google Shape;7695;p63" hidden="0"/>
            <p:cNvSpPr/>
            <p:nvPr isPhoto="0" userDrawn="0"/>
          </p:nvSpPr>
          <p:spPr bwMode="auto">
            <a:xfrm>
              <a:off x="2145450" y="1667387"/>
              <a:ext cx="1018" cy="109"/>
            </a:xfrm>
            <a:custGeom>
              <a:avLst/>
              <a:gdLst/>
              <a:ahLst/>
              <a:cxnLst/>
              <a:rect l="l" t="t" r="r" b="b"/>
              <a:pathLst>
                <a:path w="75" h="8" fill="norm" stroke="1"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96" name="Google Shape;7696;p63" hidden="0"/>
            <p:cNvSpPr/>
            <p:nvPr isPhoto="0" userDrawn="0"/>
          </p:nvSpPr>
          <p:spPr bwMode="auto">
            <a:xfrm>
              <a:off x="2166888" y="1665201"/>
              <a:ext cx="299" cy="149"/>
            </a:xfrm>
            <a:custGeom>
              <a:avLst/>
              <a:gdLst/>
              <a:ahLst/>
              <a:cxnLst/>
              <a:rect l="l" t="t" r="r" b="b"/>
              <a:pathLst>
                <a:path w="22" h="11" fill="norm" stroke="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97" name="Google Shape;7697;p63" hidden="0"/>
            <p:cNvSpPr/>
            <p:nvPr isPhoto="0" userDrawn="0"/>
          </p:nvSpPr>
          <p:spPr bwMode="auto">
            <a:xfrm>
              <a:off x="2146590" y="1667482"/>
              <a:ext cx="964" cy="68"/>
            </a:xfrm>
            <a:custGeom>
              <a:avLst/>
              <a:gdLst/>
              <a:ahLst/>
              <a:cxnLst/>
              <a:rect l="l" t="t" r="r" b="b"/>
              <a:pathLst>
                <a:path w="71" h="5" fill="norm" stroke="1"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98" name="Google Shape;7698;p63" hidden="0"/>
            <p:cNvSpPr/>
            <p:nvPr isPhoto="0" userDrawn="0"/>
          </p:nvSpPr>
          <p:spPr bwMode="auto">
            <a:xfrm>
              <a:off x="2167174" y="1665296"/>
              <a:ext cx="720" cy="1154"/>
            </a:xfrm>
            <a:custGeom>
              <a:avLst/>
              <a:gdLst/>
              <a:ahLst/>
              <a:cxnLst/>
              <a:rect l="l" t="t" r="r" b="b"/>
              <a:pathLst>
                <a:path w="53" h="85" fill="norm" stroke="1"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99" name="Google Shape;7699;p63" hidden="0"/>
            <p:cNvSpPr/>
            <p:nvPr isPhoto="0" userDrawn="0"/>
          </p:nvSpPr>
          <p:spPr bwMode="auto">
            <a:xfrm>
              <a:off x="2167934" y="1666532"/>
              <a:ext cx="149" cy="258"/>
            </a:xfrm>
            <a:custGeom>
              <a:avLst/>
              <a:gdLst/>
              <a:ahLst/>
              <a:cxnLst/>
              <a:rect l="l" t="t" r="r" b="b"/>
              <a:pathLst>
                <a:path w="11" h="19" fill="norm" stroke="1"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00" name="Google Shape;7700;p63" hidden="0"/>
            <p:cNvSpPr/>
            <p:nvPr isPhoto="0" userDrawn="0"/>
          </p:nvSpPr>
          <p:spPr bwMode="auto">
            <a:xfrm>
              <a:off x="2167119" y="1665201"/>
              <a:ext cx="109" cy="109"/>
            </a:xfrm>
            <a:custGeom>
              <a:avLst/>
              <a:gdLst/>
              <a:ahLst/>
              <a:cxnLst/>
              <a:rect l="l" t="t" r="r" b="b"/>
              <a:pathLst>
                <a:path w="8" h="8" fill="norm" stroke="1"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01" name="Google Shape;7701;p63" hidden="0"/>
            <p:cNvSpPr/>
            <p:nvPr isPhoto="0" userDrawn="0"/>
          </p:nvSpPr>
          <p:spPr bwMode="auto">
            <a:xfrm>
              <a:off x="2196637" y="1711826"/>
              <a:ext cx="45172" cy="43706"/>
            </a:xfrm>
            <a:custGeom>
              <a:avLst/>
              <a:gdLst/>
              <a:ahLst/>
              <a:cxnLst/>
              <a:rect l="l" t="t" r="r" b="b"/>
              <a:pathLst>
                <a:path w="3327" h="3219" fill="norm" stroke="1"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02" name="Google Shape;7702;p63" hidden="0"/>
            <p:cNvSpPr/>
            <p:nvPr isPhoto="0" userDrawn="0"/>
          </p:nvSpPr>
          <p:spPr bwMode="auto">
            <a:xfrm>
              <a:off x="2220411" y="1765512"/>
              <a:ext cx="17176" cy="3557"/>
            </a:xfrm>
            <a:custGeom>
              <a:avLst/>
              <a:gdLst/>
              <a:ahLst/>
              <a:cxnLst/>
              <a:rect l="l" t="t" r="r" b="b"/>
              <a:pathLst>
                <a:path w="1265" h="262" fill="norm" stroke="1"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03" name="Google Shape;7703;p63" hidden="0"/>
            <p:cNvSpPr/>
            <p:nvPr isPhoto="0" userDrawn="0"/>
          </p:nvSpPr>
          <p:spPr bwMode="auto">
            <a:xfrm>
              <a:off x="2239039" y="1718289"/>
              <a:ext cx="109" cy="163"/>
            </a:xfrm>
            <a:custGeom>
              <a:avLst/>
              <a:gdLst/>
              <a:ahLst/>
              <a:cxnLst/>
              <a:rect l="l" t="t" r="r" b="b"/>
              <a:pathLst>
                <a:path w="8" h="12" fill="norm" stroke="1"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04" name="Google Shape;7704;p63" hidden="0"/>
            <p:cNvSpPr/>
            <p:nvPr isPhoto="0" userDrawn="0"/>
          </p:nvSpPr>
          <p:spPr bwMode="auto">
            <a:xfrm>
              <a:off x="2241701" y="1713591"/>
              <a:ext cx="68" cy="489"/>
            </a:xfrm>
            <a:custGeom>
              <a:avLst/>
              <a:gdLst/>
              <a:ahLst/>
              <a:cxnLst/>
              <a:rect l="l" t="t" r="r" b="b"/>
              <a:pathLst>
                <a:path w="5" h="36" fill="norm" stroke="1"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05" name="Google Shape;7705;p63" hidden="0"/>
            <p:cNvSpPr/>
            <p:nvPr isPhoto="0" userDrawn="0"/>
          </p:nvSpPr>
          <p:spPr bwMode="auto">
            <a:xfrm>
              <a:off x="2239515" y="1717529"/>
              <a:ext cx="68" cy="299"/>
            </a:xfrm>
            <a:custGeom>
              <a:avLst/>
              <a:gdLst/>
              <a:ahLst/>
              <a:cxnLst/>
              <a:rect l="l" t="t" r="r" b="b"/>
              <a:pathLst>
                <a:path w="5" h="22" fill="norm" stroke="1"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06" name="Google Shape;7706;p63" hidden="0"/>
            <p:cNvSpPr/>
            <p:nvPr isPhoto="0" userDrawn="0"/>
          </p:nvSpPr>
          <p:spPr bwMode="auto">
            <a:xfrm>
              <a:off x="2241415" y="1712397"/>
              <a:ext cx="109" cy="394"/>
            </a:xfrm>
            <a:custGeom>
              <a:avLst/>
              <a:gdLst/>
              <a:ahLst/>
              <a:cxnLst/>
              <a:rect l="l" t="t" r="r" b="b"/>
              <a:pathLst>
                <a:path w="8" h="29" fill="norm" stroke="1"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07" name="Google Shape;7707;p63" hidden="0"/>
            <p:cNvSpPr/>
            <p:nvPr isPhoto="0" userDrawn="0"/>
          </p:nvSpPr>
          <p:spPr bwMode="auto">
            <a:xfrm>
              <a:off x="2241415" y="1712166"/>
              <a:ext cx="14" cy="109"/>
            </a:xfrm>
            <a:custGeom>
              <a:avLst/>
              <a:gdLst/>
              <a:ahLst/>
              <a:cxnLst/>
              <a:rect l="l" t="t" r="r" b="b"/>
              <a:pathLst>
                <a:path w="1" h="8" fill="norm" stroke="1"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08" name="Google Shape;7708;p63" hidden="0"/>
            <p:cNvSpPr/>
            <p:nvPr isPhoto="0" userDrawn="0"/>
          </p:nvSpPr>
          <p:spPr bwMode="auto">
            <a:xfrm>
              <a:off x="2239324" y="1717963"/>
              <a:ext cx="109" cy="149"/>
            </a:xfrm>
            <a:custGeom>
              <a:avLst/>
              <a:gdLst/>
              <a:ahLst/>
              <a:cxnLst/>
              <a:rect l="l" t="t" r="r" b="b"/>
              <a:pathLst>
                <a:path w="8" h="11" fill="norm" stroke="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09" name="Google Shape;7709;p63" hidden="0"/>
            <p:cNvSpPr/>
            <p:nvPr isPhoto="0" userDrawn="0"/>
          </p:nvSpPr>
          <p:spPr bwMode="auto">
            <a:xfrm>
              <a:off x="2238618" y="1718764"/>
              <a:ext cx="149" cy="163"/>
            </a:xfrm>
            <a:custGeom>
              <a:avLst/>
              <a:gdLst/>
              <a:ahLst/>
              <a:cxnLst/>
              <a:rect l="l" t="t" r="r" b="b"/>
              <a:pathLst>
                <a:path w="11" h="12" fill="norm" stroke="1"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10" name="Google Shape;7710;p63" hidden="0"/>
            <p:cNvSpPr/>
            <p:nvPr isPhoto="0" userDrawn="0"/>
          </p:nvSpPr>
          <p:spPr bwMode="auto">
            <a:xfrm>
              <a:off x="2241605" y="1713062"/>
              <a:ext cx="68" cy="353"/>
            </a:xfrm>
            <a:custGeom>
              <a:avLst/>
              <a:gdLst/>
              <a:ahLst/>
              <a:cxnLst/>
              <a:rect l="l" t="t" r="r" b="b"/>
              <a:pathLst>
                <a:path w="5" h="26" fill="norm" stroke="1"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11" name="Google Shape;7711;p63" hidden="0"/>
            <p:cNvSpPr/>
            <p:nvPr isPhoto="0" userDrawn="0"/>
          </p:nvSpPr>
          <p:spPr bwMode="auto">
            <a:xfrm>
              <a:off x="2196637" y="1727427"/>
              <a:ext cx="1398" cy="2620"/>
            </a:xfrm>
            <a:custGeom>
              <a:avLst/>
              <a:gdLst/>
              <a:ahLst/>
              <a:cxnLst/>
              <a:rect l="l" t="t" r="r" b="b"/>
              <a:pathLst>
                <a:path w="103" h="193" fill="norm" stroke="1"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12" name="Google Shape;7712;p63" hidden="0"/>
            <p:cNvSpPr/>
            <p:nvPr isPhoto="0" userDrawn="0"/>
          </p:nvSpPr>
          <p:spPr bwMode="auto">
            <a:xfrm>
              <a:off x="2199054" y="1726762"/>
              <a:ext cx="68" cy="122"/>
            </a:xfrm>
            <a:custGeom>
              <a:avLst/>
              <a:gdLst/>
              <a:ahLst/>
              <a:cxnLst/>
              <a:rect l="l" t="t" r="r" b="b"/>
              <a:pathLst>
                <a:path w="5" h="9" fill="norm" stroke="1"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13" name="Google Shape;7713;p63" hidden="0"/>
            <p:cNvSpPr/>
            <p:nvPr isPhoto="0" userDrawn="0"/>
          </p:nvSpPr>
          <p:spPr bwMode="auto">
            <a:xfrm>
              <a:off x="2199447" y="1726178"/>
              <a:ext cx="81" cy="122"/>
            </a:xfrm>
            <a:custGeom>
              <a:avLst/>
              <a:gdLst/>
              <a:ahLst/>
              <a:cxnLst/>
              <a:rect l="l" t="t" r="r" b="b"/>
              <a:pathLst>
                <a:path w="6" h="9" fill="norm" stroke="1"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14" name="Google Shape;7714;p63" hidden="0"/>
            <p:cNvSpPr/>
            <p:nvPr isPhoto="0" userDrawn="0"/>
          </p:nvSpPr>
          <p:spPr bwMode="auto">
            <a:xfrm>
              <a:off x="2199542" y="1725947"/>
              <a:ext cx="14" cy="109"/>
            </a:xfrm>
            <a:custGeom>
              <a:avLst/>
              <a:gdLst/>
              <a:ahLst/>
              <a:cxnLst/>
              <a:rect l="l" t="t" r="r" b="b"/>
              <a:pathLst>
                <a:path w="1" h="8" fill="norm" stroke="1"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15" name="Google Shape;7715;p63" hidden="0"/>
            <p:cNvSpPr/>
            <p:nvPr isPhoto="0" userDrawn="0"/>
          </p:nvSpPr>
          <p:spPr bwMode="auto">
            <a:xfrm>
              <a:off x="2199257" y="1726463"/>
              <a:ext cx="109" cy="122"/>
            </a:xfrm>
            <a:custGeom>
              <a:avLst/>
              <a:gdLst/>
              <a:ahLst/>
              <a:cxnLst/>
              <a:rect l="l" t="t" r="r" b="b"/>
              <a:pathLst>
                <a:path w="8" h="9" fill="norm" stroke="1"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16" name="Google Shape;7716;p63" hidden="0"/>
            <p:cNvSpPr/>
            <p:nvPr isPhoto="0" userDrawn="0"/>
          </p:nvSpPr>
          <p:spPr bwMode="auto">
            <a:xfrm>
              <a:off x="2200534" y="1723815"/>
              <a:ext cx="109" cy="149"/>
            </a:xfrm>
            <a:custGeom>
              <a:avLst/>
              <a:gdLst/>
              <a:ahLst/>
              <a:cxnLst/>
              <a:rect l="l" t="t" r="r" b="b"/>
              <a:pathLst>
                <a:path w="8" h="11" fill="norm" stroke="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17" name="Google Shape;7717;p63" hidden="0"/>
            <p:cNvSpPr/>
            <p:nvPr isPhoto="0" userDrawn="0"/>
          </p:nvSpPr>
          <p:spPr bwMode="auto">
            <a:xfrm>
              <a:off x="2198728" y="1727033"/>
              <a:ext cx="163" cy="68"/>
            </a:xfrm>
            <a:custGeom>
              <a:avLst/>
              <a:gdLst/>
              <a:ahLst/>
              <a:cxnLst/>
              <a:rect l="l" t="t" r="r" b="b"/>
              <a:pathLst>
                <a:path w="12" h="5" fill="norm" stroke="1"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18" name="Google Shape;7718;p63" hidden="0"/>
            <p:cNvSpPr/>
            <p:nvPr isPhoto="0" userDrawn="0"/>
          </p:nvSpPr>
          <p:spPr bwMode="auto">
            <a:xfrm>
              <a:off x="2198348" y="1727277"/>
              <a:ext cx="109" cy="68"/>
            </a:xfrm>
            <a:custGeom>
              <a:avLst/>
              <a:gdLst/>
              <a:ahLst/>
              <a:cxnLst/>
              <a:rect l="l" t="t" r="r" b="b"/>
              <a:pathLst>
                <a:path w="8" h="5" fill="norm" stroke="1"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19" name="Google Shape;7719;p63" hidden="0"/>
            <p:cNvSpPr/>
            <p:nvPr isPhoto="0" userDrawn="0"/>
          </p:nvSpPr>
          <p:spPr bwMode="auto">
            <a:xfrm>
              <a:off x="2202733" y="1720149"/>
              <a:ext cx="109" cy="299"/>
            </a:xfrm>
            <a:custGeom>
              <a:avLst/>
              <a:gdLst/>
              <a:ahLst/>
              <a:cxnLst/>
              <a:rect l="l" t="t" r="r" b="b"/>
              <a:pathLst>
                <a:path w="8" h="22" fill="norm" stroke="1"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20" name="Google Shape;7720;p63" hidden="0"/>
            <p:cNvSpPr/>
            <p:nvPr isPhoto="0" userDrawn="0"/>
          </p:nvSpPr>
          <p:spPr bwMode="auto">
            <a:xfrm>
              <a:off x="2202489" y="1720624"/>
              <a:ext cx="163" cy="394"/>
            </a:xfrm>
            <a:custGeom>
              <a:avLst/>
              <a:gdLst/>
              <a:ahLst/>
              <a:cxnLst/>
              <a:rect l="l" t="t" r="r" b="b"/>
              <a:pathLst>
                <a:path w="12" h="29" fill="norm" stroke="1"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21" name="Google Shape;7721;p63" hidden="0"/>
            <p:cNvSpPr/>
            <p:nvPr isPhoto="0" userDrawn="0"/>
          </p:nvSpPr>
          <p:spPr bwMode="auto">
            <a:xfrm>
              <a:off x="2202163" y="1721153"/>
              <a:ext cx="204" cy="434"/>
            </a:xfrm>
            <a:custGeom>
              <a:avLst/>
              <a:gdLst/>
              <a:ahLst/>
              <a:cxnLst/>
              <a:rect l="l" t="t" r="r" b="b"/>
              <a:pathLst>
                <a:path w="15" h="32" fill="norm" stroke="1"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22" name="Google Shape;7722;p63" hidden="0"/>
            <p:cNvSpPr/>
            <p:nvPr isPhoto="0" userDrawn="0"/>
          </p:nvSpPr>
          <p:spPr bwMode="auto">
            <a:xfrm>
              <a:off x="2201402" y="1722485"/>
              <a:ext cx="244" cy="339"/>
            </a:xfrm>
            <a:custGeom>
              <a:avLst/>
              <a:gdLst/>
              <a:ahLst/>
              <a:cxnLst/>
              <a:rect l="l" t="t" r="r" b="b"/>
              <a:pathLst>
                <a:path w="18" h="25" fill="norm" stroke="1"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23" name="Google Shape;7723;p63" hidden="0"/>
            <p:cNvSpPr/>
            <p:nvPr isPhoto="0" userDrawn="0"/>
          </p:nvSpPr>
          <p:spPr bwMode="auto">
            <a:xfrm>
              <a:off x="2201783" y="1721806"/>
              <a:ext cx="244" cy="394"/>
            </a:xfrm>
            <a:custGeom>
              <a:avLst/>
              <a:gdLst/>
              <a:ahLst/>
              <a:cxnLst/>
              <a:rect l="l" t="t" r="r" b="b"/>
              <a:pathLst>
                <a:path w="18" h="29" fill="norm" stroke="1"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24" name="Google Shape;7724;p63" hidden="0"/>
            <p:cNvSpPr/>
            <p:nvPr isPhoto="0" userDrawn="0"/>
          </p:nvSpPr>
          <p:spPr bwMode="auto">
            <a:xfrm>
              <a:off x="2200968" y="1723150"/>
              <a:ext cx="149" cy="299"/>
            </a:xfrm>
            <a:custGeom>
              <a:avLst/>
              <a:gdLst/>
              <a:ahLst/>
              <a:cxnLst/>
              <a:rect l="l" t="t" r="r" b="b"/>
              <a:pathLst>
                <a:path w="11" h="22" fill="norm" stroke="1"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25" name="Google Shape;7725;p63" hidden="0"/>
            <p:cNvSpPr/>
            <p:nvPr isPhoto="0" userDrawn="0"/>
          </p:nvSpPr>
          <p:spPr bwMode="auto">
            <a:xfrm>
              <a:off x="2226344" y="1713917"/>
              <a:ext cx="258" cy="14"/>
            </a:xfrm>
            <a:custGeom>
              <a:avLst/>
              <a:gdLst/>
              <a:ahLst/>
              <a:cxnLst/>
              <a:rect l="l" t="t" r="r" b="b"/>
              <a:pathLst>
                <a:path w="19" h="1" fill="norm" stroke="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26" name="Google Shape;7726;p63" hidden="0"/>
            <p:cNvSpPr/>
            <p:nvPr isPhoto="0" userDrawn="0"/>
          </p:nvSpPr>
          <p:spPr bwMode="auto">
            <a:xfrm>
              <a:off x="2225964" y="1713917"/>
              <a:ext cx="299" cy="14"/>
            </a:xfrm>
            <a:custGeom>
              <a:avLst/>
              <a:gdLst/>
              <a:ahLst/>
              <a:cxnLst/>
              <a:rect l="l" t="t" r="r" b="b"/>
              <a:pathLst>
                <a:path w="22" h="1" fill="norm" stroke="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27" name="Google Shape;7727;p63" hidden="0"/>
            <p:cNvSpPr/>
            <p:nvPr isPhoto="0" userDrawn="0"/>
          </p:nvSpPr>
          <p:spPr bwMode="auto">
            <a:xfrm>
              <a:off x="2225543" y="1713876"/>
              <a:ext cx="299" cy="14"/>
            </a:xfrm>
            <a:custGeom>
              <a:avLst/>
              <a:gdLst/>
              <a:ahLst/>
              <a:cxnLst/>
              <a:rect l="l" t="t" r="r" b="b"/>
              <a:pathLst>
                <a:path w="22" h="1" fill="norm" stroke="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28" name="Google Shape;7728;p63" hidden="0"/>
            <p:cNvSpPr/>
            <p:nvPr isPhoto="0" userDrawn="0"/>
          </p:nvSpPr>
          <p:spPr bwMode="auto">
            <a:xfrm>
              <a:off x="2222882" y="1713822"/>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29" name="Google Shape;7729;p63" hidden="0"/>
            <p:cNvSpPr/>
            <p:nvPr isPhoto="0" userDrawn="0"/>
          </p:nvSpPr>
          <p:spPr bwMode="auto">
            <a:xfrm>
              <a:off x="2226915" y="1714012"/>
              <a:ext cx="204" cy="68"/>
            </a:xfrm>
            <a:custGeom>
              <a:avLst/>
              <a:gdLst/>
              <a:ahLst/>
              <a:cxnLst/>
              <a:rect l="l" t="t" r="r" b="b"/>
              <a:pathLst>
                <a:path w="15" h="5" fill="norm" stroke="1"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30" name="Google Shape;7730;p63" hidden="0"/>
            <p:cNvSpPr/>
            <p:nvPr isPhoto="0" userDrawn="0"/>
          </p:nvSpPr>
          <p:spPr bwMode="auto">
            <a:xfrm>
              <a:off x="2223588" y="1713822"/>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31" name="Google Shape;7731;p63" hidden="0"/>
            <p:cNvSpPr/>
            <p:nvPr isPhoto="0" userDrawn="0"/>
          </p:nvSpPr>
          <p:spPr bwMode="auto">
            <a:xfrm>
              <a:off x="2225014" y="1713822"/>
              <a:ext cx="353" cy="14"/>
            </a:xfrm>
            <a:custGeom>
              <a:avLst/>
              <a:gdLst/>
              <a:ahLst/>
              <a:cxnLst/>
              <a:rect l="l" t="t" r="r" b="b"/>
              <a:pathLst>
                <a:path w="26" h="1" fill="norm" stroke="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32" name="Google Shape;7732;p63" hidden="0"/>
            <p:cNvSpPr/>
            <p:nvPr isPhoto="0" userDrawn="0"/>
          </p:nvSpPr>
          <p:spPr bwMode="auto">
            <a:xfrm>
              <a:off x="2224824" y="1713822"/>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33" name="Google Shape;7733;p63" hidden="0"/>
            <p:cNvSpPr/>
            <p:nvPr isPhoto="0" userDrawn="0"/>
          </p:nvSpPr>
          <p:spPr bwMode="auto">
            <a:xfrm>
              <a:off x="2226684" y="1713972"/>
              <a:ext cx="204" cy="14"/>
            </a:xfrm>
            <a:custGeom>
              <a:avLst/>
              <a:gdLst/>
              <a:ahLst/>
              <a:cxnLst/>
              <a:rect l="l" t="t" r="r" b="b"/>
              <a:pathLst>
                <a:path w="15" h="1" fill="norm" stroke="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34" name="Google Shape;7734;p63" hidden="0"/>
            <p:cNvSpPr/>
            <p:nvPr isPhoto="0" userDrawn="0"/>
          </p:nvSpPr>
          <p:spPr bwMode="auto">
            <a:xfrm>
              <a:off x="2240845" y="1712206"/>
              <a:ext cx="258" cy="68"/>
            </a:xfrm>
            <a:custGeom>
              <a:avLst/>
              <a:gdLst/>
              <a:ahLst/>
              <a:cxnLst/>
              <a:rect l="l" t="t" r="r" b="b"/>
              <a:pathLst>
                <a:path w="19" h="5" fill="norm" stroke="1"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35" name="Google Shape;7735;p63" hidden="0"/>
            <p:cNvSpPr/>
            <p:nvPr isPhoto="0" userDrawn="0"/>
          </p:nvSpPr>
          <p:spPr bwMode="auto">
            <a:xfrm>
              <a:off x="2240370" y="1712301"/>
              <a:ext cx="353" cy="68"/>
            </a:xfrm>
            <a:custGeom>
              <a:avLst/>
              <a:gdLst/>
              <a:ahLst/>
              <a:cxnLst/>
              <a:rect l="l" t="t" r="r" b="b"/>
              <a:pathLst>
                <a:path w="26" h="5" fill="norm" stroke="1"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36" name="Google Shape;7736;p63" hidden="0"/>
            <p:cNvSpPr/>
            <p:nvPr isPhoto="0" userDrawn="0"/>
          </p:nvSpPr>
          <p:spPr bwMode="auto">
            <a:xfrm>
              <a:off x="2241225" y="1712166"/>
              <a:ext cx="163" cy="14"/>
            </a:xfrm>
            <a:custGeom>
              <a:avLst/>
              <a:gdLst/>
              <a:ahLst/>
              <a:cxnLst/>
              <a:rect l="l" t="t" r="r" b="b"/>
              <a:pathLst>
                <a:path w="12" h="1" fill="norm" stroke="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37" name="Google Shape;7737;p63" hidden="0"/>
            <p:cNvSpPr/>
            <p:nvPr isPhoto="0" userDrawn="0"/>
          </p:nvSpPr>
          <p:spPr bwMode="auto">
            <a:xfrm>
              <a:off x="2239379" y="1712682"/>
              <a:ext cx="149" cy="109"/>
            </a:xfrm>
            <a:custGeom>
              <a:avLst/>
              <a:gdLst/>
              <a:ahLst/>
              <a:cxnLst/>
              <a:rect l="l" t="t" r="r" b="b"/>
              <a:pathLst>
                <a:path w="11" h="8" fill="norm" stroke="1"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38" name="Google Shape;7738;p63" hidden="0"/>
            <p:cNvSpPr/>
            <p:nvPr isPhoto="0" userDrawn="0"/>
          </p:nvSpPr>
          <p:spPr bwMode="auto">
            <a:xfrm>
              <a:off x="2240044" y="1712397"/>
              <a:ext cx="244" cy="68"/>
            </a:xfrm>
            <a:custGeom>
              <a:avLst/>
              <a:gdLst/>
              <a:ahLst/>
              <a:cxnLst/>
              <a:rect l="l" t="t" r="r" b="b"/>
              <a:pathLst>
                <a:path w="18" h="5" fill="norm" stroke="1"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39" name="Google Shape;7739;p63" hidden="0"/>
            <p:cNvSpPr/>
            <p:nvPr isPhoto="0" userDrawn="0"/>
          </p:nvSpPr>
          <p:spPr bwMode="auto">
            <a:xfrm>
              <a:off x="2227159" y="1714067"/>
              <a:ext cx="149" cy="54"/>
            </a:xfrm>
            <a:custGeom>
              <a:avLst/>
              <a:gdLst/>
              <a:ahLst/>
              <a:cxnLst/>
              <a:rect l="l" t="t" r="r" b="b"/>
              <a:pathLst>
                <a:path w="11" h="4" fill="norm" stroke="1"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40" name="Google Shape;7740;p63" hidden="0"/>
            <p:cNvSpPr/>
            <p:nvPr isPhoto="0" userDrawn="0"/>
          </p:nvSpPr>
          <p:spPr bwMode="auto">
            <a:xfrm>
              <a:off x="2239800" y="1712492"/>
              <a:ext cx="163" cy="68"/>
            </a:xfrm>
            <a:custGeom>
              <a:avLst/>
              <a:gdLst/>
              <a:ahLst/>
              <a:cxnLst/>
              <a:rect l="l" t="t" r="r" b="b"/>
              <a:pathLst>
                <a:path w="12" h="5" fill="norm" stroke="1"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41" name="Google Shape;7741;p63" hidden="0"/>
            <p:cNvSpPr/>
            <p:nvPr isPhoto="0" userDrawn="0"/>
          </p:nvSpPr>
          <p:spPr bwMode="auto">
            <a:xfrm>
              <a:off x="2239569" y="1712587"/>
              <a:ext cx="149" cy="68"/>
            </a:xfrm>
            <a:custGeom>
              <a:avLst/>
              <a:gdLst/>
              <a:ahLst/>
              <a:cxnLst/>
              <a:rect l="l" t="t" r="r" b="b"/>
              <a:pathLst>
                <a:path w="11" h="5" fill="norm" stroke="1"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42" name="Google Shape;7742;p63" hidden="0"/>
            <p:cNvSpPr/>
            <p:nvPr isPhoto="0" userDrawn="0"/>
          </p:nvSpPr>
          <p:spPr bwMode="auto">
            <a:xfrm>
              <a:off x="2223873" y="1713822"/>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43" name="Google Shape;7743;p63" hidden="0"/>
            <p:cNvSpPr/>
            <p:nvPr isPhoto="0" userDrawn="0"/>
          </p:nvSpPr>
          <p:spPr bwMode="auto">
            <a:xfrm>
              <a:off x="2218320" y="1714067"/>
              <a:ext cx="394" cy="14"/>
            </a:xfrm>
            <a:custGeom>
              <a:avLst/>
              <a:gdLst/>
              <a:ahLst/>
              <a:cxnLst/>
              <a:rect l="l" t="t" r="r" b="b"/>
              <a:pathLst>
                <a:path w="29" h="1" fill="norm" stroke="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44" name="Google Shape;7744;p63" hidden="0"/>
            <p:cNvSpPr/>
            <p:nvPr isPhoto="0" userDrawn="0"/>
          </p:nvSpPr>
          <p:spPr bwMode="auto">
            <a:xfrm>
              <a:off x="2221742" y="1713822"/>
              <a:ext cx="394" cy="14"/>
            </a:xfrm>
            <a:custGeom>
              <a:avLst/>
              <a:gdLst/>
              <a:ahLst/>
              <a:cxnLst/>
              <a:rect l="l" t="t" r="r" b="b"/>
              <a:pathLst>
                <a:path w="29" h="1" fill="norm" stroke="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45" name="Google Shape;7745;p63" hidden="0"/>
            <p:cNvSpPr/>
            <p:nvPr isPhoto="0" userDrawn="0"/>
          </p:nvSpPr>
          <p:spPr bwMode="auto">
            <a:xfrm>
              <a:off x="2236188" y="1713157"/>
              <a:ext cx="3245" cy="2349"/>
            </a:xfrm>
            <a:custGeom>
              <a:avLst/>
              <a:gdLst/>
              <a:ahLst/>
              <a:cxnLst/>
              <a:rect l="l" t="t" r="r" b="b"/>
              <a:pathLst>
                <a:path w="239" h="173" fill="norm" stroke="1"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46" name="Google Shape;7746;p63" hidden="0"/>
            <p:cNvSpPr/>
            <p:nvPr isPhoto="0" userDrawn="0"/>
          </p:nvSpPr>
          <p:spPr bwMode="auto">
            <a:xfrm>
              <a:off x="2218985" y="1713972"/>
              <a:ext cx="625" cy="54"/>
            </a:xfrm>
            <a:custGeom>
              <a:avLst/>
              <a:gdLst/>
              <a:ahLst/>
              <a:cxnLst/>
              <a:rect l="l" t="t" r="r" b="b"/>
              <a:pathLst>
                <a:path w="46" h="4" fill="norm" stroke="1"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47" name="Google Shape;7747;p63" hidden="0"/>
            <p:cNvSpPr/>
            <p:nvPr isPhoto="0" userDrawn="0"/>
          </p:nvSpPr>
          <p:spPr bwMode="auto">
            <a:xfrm>
              <a:off x="2219977" y="1713917"/>
              <a:ext cx="543" cy="14"/>
            </a:xfrm>
            <a:custGeom>
              <a:avLst/>
              <a:gdLst/>
              <a:ahLst/>
              <a:cxnLst/>
              <a:rect l="l" t="t" r="r" b="b"/>
              <a:pathLst>
                <a:path w="40" h="1" fill="norm" stroke="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48" name="Google Shape;7748;p63" hidden="0"/>
            <p:cNvSpPr/>
            <p:nvPr isPhoto="0" userDrawn="0"/>
          </p:nvSpPr>
          <p:spPr bwMode="auto">
            <a:xfrm>
              <a:off x="2220886" y="1713876"/>
              <a:ext cx="489" cy="14"/>
            </a:xfrm>
            <a:custGeom>
              <a:avLst/>
              <a:gdLst/>
              <a:ahLst/>
              <a:cxnLst/>
              <a:rect l="l" t="t" r="r" b="b"/>
              <a:pathLst>
                <a:path w="36" h="1" fill="norm" stroke="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49" name="Google Shape;7749;p63" hidden="0"/>
            <p:cNvSpPr/>
            <p:nvPr isPhoto="0" userDrawn="0"/>
          </p:nvSpPr>
          <p:spPr bwMode="auto">
            <a:xfrm>
              <a:off x="2206005" y="1719905"/>
              <a:ext cx="679" cy="68"/>
            </a:xfrm>
            <a:custGeom>
              <a:avLst/>
              <a:gdLst/>
              <a:ahLst/>
              <a:cxnLst/>
              <a:rect l="l" t="t" r="r" b="b"/>
              <a:pathLst>
                <a:path w="50" h="5" fill="norm" stroke="1"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50" name="Google Shape;7750;p63" hidden="0"/>
            <p:cNvSpPr/>
            <p:nvPr isPhoto="0" userDrawn="0"/>
          </p:nvSpPr>
          <p:spPr bwMode="auto">
            <a:xfrm>
              <a:off x="2202923" y="1719973"/>
              <a:ext cx="1480" cy="41"/>
            </a:xfrm>
            <a:custGeom>
              <a:avLst/>
              <a:gdLst/>
              <a:ahLst/>
              <a:cxnLst/>
              <a:rect l="l" t="t" r="r" b="b"/>
              <a:pathLst>
                <a:path w="109" h="3" fill="norm" stroke="1"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51" name="Google Shape;7751;p63" hidden="0"/>
            <p:cNvSpPr/>
            <p:nvPr isPhoto="0" userDrawn="0"/>
          </p:nvSpPr>
          <p:spPr bwMode="auto">
            <a:xfrm>
              <a:off x="2205204" y="1719959"/>
              <a:ext cx="625" cy="14"/>
            </a:xfrm>
            <a:custGeom>
              <a:avLst/>
              <a:gdLst/>
              <a:ahLst/>
              <a:cxnLst/>
              <a:rect l="l" t="t" r="r" b="b"/>
              <a:pathLst>
                <a:path w="46" h="1" fill="norm" stroke="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52" name="Google Shape;7752;p63" hidden="0"/>
            <p:cNvSpPr/>
            <p:nvPr isPhoto="0" userDrawn="0"/>
          </p:nvSpPr>
          <p:spPr bwMode="auto">
            <a:xfrm>
              <a:off x="2206725" y="1719715"/>
              <a:ext cx="720" cy="163"/>
            </a:xfrm>
            <a:custGeom>
              <a:avLst/>
              <a:gdLst/>
              <a:ahLst/>
              <a:cxnLst/>
              <a:rect l="l" t="t" r="r" b="b"/>
              <a:pathLst>
                <a:path w="53" h="12" fill="norm" stroke="1"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53" name="Google Shape;7753;p63" hidden="0"/>
            <p:cNvSpPr/>
            <p:nvPr isPhoto="0" userDrawn="0"/>
          </p:nvSpPr>
          <p:spPr bwMode="auto">
            <a:xfrm>
              <a:off x="2285094" y="1766163"/>
              <a:ext cx="11622" cy="5675"/>
            </a:xfrm>
            <a:custGeom>
              <a:avLst/>
              <a:gdLst/>
              <a:ahLst/>
              <a:cxnLst/>
              <a:rect l="l" t="t" r="r" b="b"/>
              <a:pathLst>
                <a:path w="856" h="418" fill="norm" stroke="1"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54" name="Google Shape;7754;p63" hidden="0"/>
            <p:cNvSpPr/>
            <p:nvPr isPhoto="0" userDrawn="0"/>
          </p:nvSpPr>
          <p:spPr bwMode="auto">
            <a:xfrm>
              <a:off x="1868957" y="1453664"/>
              <a:ext cx="77052" cy="36456"/>
            </a:xfrm>
            <a:custGeom>
              <a:avLst/>
              <a:gdLst/>
              <a:ahLst/>
              <a:cxnLst/>
              <a:rect l="l" t="t" r="r" b="b"/>
              <a:pathLst>
                <a:path w="5675" h="2685" fill="norm" stroke="1"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55" name="Google Shape;7755;p63" hidden="0"/>
            <p:cNvSpPr/>
            <p:nvPr isPhoto="0" userDrawn="0"/>
          </p:nvSpPr>
          <p:spPr bwMode="auto">
            <a:xfrm>
              <a:off x="1971712" y="1589955"/>
              <a:ext cx="30821" cy="28486"/>
            </a:xfrm>
            <a:custGeom>
              <a:avLst/>
              <a:gdLst/>
              <a:ahLst/>
              <a:cxnLst/>
              <a:rect l="l" t="t" r="r" b="b"/>
              <a:pathLst>
                <a:path w="2270" h="2098" fill="norm" stroke="1"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56" name="Google Shape;7756;p63" hidden="0"/>
            <p:cNvSpPr/>
            <p:nvPr isPhoto="0" userDrawn="0"/>
          </p:nvSpPr>
          <p:spPr bwMode="auto">
            <a:xfrm>
              <a:off x="1984936" y="1583342"/>
              <a:ext cx="6422" cy="5010"/>
            </a:xfrm>
            <a:custGeom>
              <a:avLst/>
              <a:gdLst/>
              <a:ahLst/>
              <a:cxnLst/>
              <a:rect l="l" t="t" r="r" b="b"/>
              <a:pathLst>
                <a:path w="473" h="369" fill="norm" stroke="1"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57" name="Google Shape;7757;p63" hidden="0"/>
            <p:cNvSpPr/>
            <p:nvPr isPhoto="0" userDrawn="0"/>
          </p:nvSpPr>
          <p:spPr bwMode="auto">
            <a:xfrm>
              <a:off x="1999193" y="1543044"/>
              <a:ext cx="61805" cy="90508"/>
            </a:xfrm>
            <a:custGeom>
              <a:avLst/>
              <a:gdLst/>
              <a:ahLst/>
              <a:cxnLst/>
              <a:rect l="l" t="t" r="r" b="b"/>
              <a:pathLst>
                <a:path w="4552" h="6666" fill="norm" stroke="1"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58" name="Google Shape;7758;p63" hidden="0"/>
            <p:cNvSpPr/>
            <p:nvPr isPhoto="0" userDrawn="0"/>
          </p:nvSpPr>
          <p:spPr bwMode="auto">
            <a:xfrm>
              <a:off x="1996287" y="1548177"/>
              <a:ext cx="3965" cy="4861"/>
            </a:xfrm>
            <a:custGeom>
              <a:avLst/>
              <a:gdLst/>
              <a:ahLst/>
              <a:cxnLst/>
              <a:rect l="l" t="t" r="r" b="b"/>
              <a:pathLst>
                <a:path w="292" h="358" fill="norm" stroke="1"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59" name="Google Shape;7759;p63" hidden="0"/>
            <p:cNvSpPr/>
            <p:nvPr isPhoto="0" userDrawn="0"/>
          </p:nvSpPr>
          <p:spPr bwMode="auto">
            <a:xfrm>
              <a:off x="1989118" y="1581876"/>
              <a:ext cx="16646" cy="10848"/>
            </a:xfrm>
            <a:custGeom>
              <a:avLst/>
              <a:gdLst/>
              <a:ahLst/>
              <a:cxnLst/>
              <a:rect l="l" t="t" r="r" b="b"/>
              <a:pathLst>
                <a:path w="1226" h="799" fill="norm" stroke="1"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60" name="Google Shape;7760;p63" hidden="0"/>
            <p:cNvSpPr/>
            <p:nvPr isPhoto="0" userDrawn="0"/>
          </p:nvSpPr>
          <p:spPr bwMode="auto">
            <a:xfrm>
              <a:off x="2038310" y="1522800"/>
              <a:ext cx="2009" cy="5621"/>
            </a:xfrm>
            <a:custGeom>
              <a:avLst/>
              <a:gdLst/>
              <a:ahLst/>
              <a:cxnLst/>
              <a:rect l="l" t="t" r="r" b="b"/>
              <a:pathLst>
                <a:path w="148" h="414" fill="norm" stroke="1"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61" name="Google Shape;7761;p63" hidden="0"/>
            <p:cNvSpPr/>
            <p:nvPr isPhoto="0" userDrawn="0"/>
          </p:nvSpPr>
          <p:spPr bwMode="auto">
            <a:xfrm>
              <a:off x="1993015" y="1584252"/>
              <a:ext cx="149" cy="543"/>
            </a:xfrm>
            <a:custGeom>
              <a:avLst/>
              <a:gdLst/>
              <a:ahLst/>
              <a:cxnLst/>
              <a:rect l="l" t="t" r="r" b="b"/>
              <a:pathLst>
                <a:path w="11" h="40" fill="norm" stroke="1"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62" name="Google Shape;7762;p63" hidden="0"/>
            <p:cNvSpPr/>
            <p:nvPr isPhoto="0" userDrawn="0"/>
          </p:nvSpPr>
          <p:spPr bwMode="auto">
            <a:xfrm>
              <a:off x="1992105" y="1586533"/>
              <a:ext cx="258" cy="489"/>
            </a:xfrm>
            <a:custGeom>
              <a:avLst/>
              <a:gdLst/>
              <a:ahLst/>
              <a:cxnLst/>
              <a:rect l="l" t="t" r="r" b="b"/>
              <a:pathLst>
                <a:path w="19" h="36" fill="norm" stroke="1"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63" name="Google Shape;7763;p63" hidden="0"/>
            <p:cNvSpPr/>
            <p:nvPr isPhoto="0" userDrawn="0"/>
          </p:nvSpPr>
          <p:spPr bwMode="auto">
            <a:xfrm>
              <a:off x="1992866" y="1584782"/>
              <a:ext cx="163" cy="489"/>
            </a:xfrm>
            <a:custGeom>
              <a:avLst/>
              <a:gdLst/>
              <a:ahLst/>
              <a:cxnLst/>
              <a:rect l="l" t="t" r="r" b="b"/>
              <a:pathLst>
                <a:path w="12" h="36" fill="norm" stroke="1"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64" name="Google Shape;7764;p63" hidden="0"/>
            <p:cNvSpPr/>
            <p:nvPr isPhoto="0" userDrawn="0"/>
          </p:nvSpPr>
          <p:spPr bwMode="auto">
            <a:xfrm>
              <a:off x="1991820" y="1587062"/>
              <a:ext cx="299" cy="434"/>
            </a:xfrm>
            <a:custGeom>
              <a:avLst/>
              <a:gdLst/>
              <a:ahLst/>
              <a:cxnLst/>
              <a:rect l="l" t="t" r="r" b="b"/>
              <a:pathLst>
                <a:path w="22" h="32" fill="norm" stroke="1"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65" name="Google Shape;7765;p63" hidden="0"/>
            <p:cNvSpPr/>
            <p:nvPr isPhoto="0" userDrawn="0"/>
          </p:nvSpPr>
          <p:spPr bwMode="auto">
            <a:xfrm>
              <a:off x="1992390" y="1585963"/>
              <a:ext cx="258" cy="489"/>
            </a:xfrm>
            <a:custGeom>
              <a:avLst/>
              <a:gdLst/>
              <a:ahLst/>
              <a:cxnLst/>
              <a:rect l="l" t="t" r="r" b="b"/>
              <a:pathLst>
                <a:path w="19" h="36" fill="norm" stroke="1"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66" name="Google Shape;7766;p63" hidden="0"/>
            <p:cNvSpPr/>
            <p:nvPr isPhoto="0" userDrawn="0"/>
          </p:nvSpPr>
          <p:spPr bwMode="auto">
            <a:xfrm>
              <a:off x="1992635" y="1585352"/>
              <a:ext cx="204" cy="530"/>
            </a:xfrm>
            <a:custGeom>
              <a:avLst/>
              <a:gdLst/>
              <a:ahLst/>
              <a:cxnLst/>
              <a:rect l="l" t="t" r="r" b="b"/>
              <a:pathLst>
                <a:path w="15" h="39" fill="norm" stroke="1"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67" name="Google Shape;7767;p63" hidden="0"/>
            <p:cNvSpPr/>
            <p:nvPr isPhoto="0" userDrawn="0"/>
          </p:nvSpPr>
          <p:spPr bwMode="auto">
            <a:xfrm>
              <a:off x="1998432" y="1591000"/>
              <a:ext cx="434" cy="489"/>
            </a:xfrm>
            <a:custGeom>
              <a:avLst/>
              <a:gdLst/>
              <a:ahLst/>
              <a:cxnLst/>
              <a:rect l="l" t="t" r="r" b="b"/>
              <a:pathLst>
                <a:path w="32" h="36" fill="norm" stroke="1"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68" name="Google Shape;7768;p63" hidden="0"/>
            <p:cNvSpPr/>
            <p:nvPr isPhoto="0" userDrawn="0"/>
          </p:nvSpPr>
          <p:spPr bwMode="auto">
            <a:xfrm>
              <a:off x="1999478" y="1592046"/>
              <a:ext cx="530" cy="489"/>
            </a:xfrm>
            <a:custGeom>
              <a:avLst/>
              <a:gdLst/>
              <a:ahLst/>
              <a:cxnLst/>
              <a:rect l="l" t="t" r="r" b="b"/>
              <a:pathLst>
                <a:path w="39" h="36" fill="norm" stroke="1"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69" name="Google Shape;7769;p63" hidden="0"/>
            <p:cNvSpPr/>
            <p:nvPr isPhoto="0" userDrawn="0"/>
          </p:nvSpPr>
          <p:spPr bwMode="auto">
            <a:xfrm>
              <a:off x="1990965" y="1588013"/>
              <a:ext cx="394" cy="339"/>
            </a:xfrm>
            <a:custGeom>
              <a:avLst/>
              <a:gdLst/>
              <a:ahLst/>
              <a:cxnLst/>
              <a:rect l="l" t="t" r="r" b="b"/>
              <a:pathLst>
                <a:path w="29" h="25" fill="norm" stroke="1"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70" name="Google Shape;7770;p63" hidden="0"/>
            <p:cNvSpPr/>
            <p:nvPr isPhoto="0" userDrawn="0"/>
          </p:nvSpPr>
          <p:spPr bwMode="auto">
            <a:xfrm>
              <a:off x="1998948" y="1591570"/>
              <a:ext cx="394" cy="394"/>
            </a:xfrm>
            <a:custGeom>
              <a:avLst/>
              <a:gdLst/>
              <a:ahLst/>
              <a:cxnLst/>
              <a:rect l="l" t="t" r="r" b="b"/>
              <a:pathLst>
                <a:path w="29" h="29" fill="norm" stroke="1"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71" name="Google Shape;7771;p63" hidden="0"/>
            <p:cNvSpPr/>
            <p:nvPr isPhoto="0" userDrawn="0"/>
          </p:nvSpPr>
          <p:spPr bwMode="auto">
            <a:xfrm>
              <a:off x="1991399" y="1587579"/>
              <a:ext cx="339" cy="394"/>
            </a:xfrm>
            <a:custGeom>
              <a:avLst/>
              <a:gdLst/>
              <a:ahLst/>
              <a:cxnLst/>
              <a:rect l="l" t="t" r="r" b="b"/>
              <a:pathLst>
                <a:path w="25" h="29" fill="norm" stroke="1"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72" name="Google Shape;7772;p63" hidden="0"/>
            <p:cNvSpPr/>
            <p:nvPr isPhoto="0" userDrawn="0"/>
          </p:nvSpPr>
          <p:spPr bwMode="auto">
            <a:xfrm>
              <a:off x="2108940" y="1555794"/>
              <a:ext cx="19932" cy="28906"/>
            </a:xfrm>
            <a:custGeom>
              <a:avLst/>
              <a:gdLst/>
              <a:ahLst/>
              <a:cxnLst/>
              <a:rect l="l" t="t" r="r" b="b"/>
              <a:pathLst>
                <a:path w="1468" h="2129" fill="norm" stroke="1"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73" name="Google Shape;7773;p63" hidden="0"/>
            <p:cNvSpPr/>
            <p:nvPr isPhoto="0" userDrawn="0"/>
          </p:nvSpPr>
          <p:spPr bwMode="auto">
            <a:xfrm>
              <a:off x="2132850" y="1574558"/>
              <a:ext cx="8948" cy="12288"/>
            </a:xfrm>
            <a:custGeom>
              <a:avLst/>
              <a:gdLst/>
              <a:ahLst/>
              <a:cxnLst/>
              <a:rect l="l" t="t" r="r" b="b"/>
              <a:pathLst>
                <a:path w="659" h="905" fill="norm" stroke="1"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74" name="Google Shape;7774;p63" hidden="0"/>
            <p:cNvSpPr/>
            <p:nvPr isPhoto="0" userDrawn="0"/>
          </p:nvSpPr>
          <p:spPr bwMode="auto">
            <a:xfrm>
              <a:off x="2116217" y="1584537"/>
              <a:ext cx="244" cy="14"/>
            </a:xfrm>
            <a:custGeom>
              <a:avLst/>
              <a:gdLst/>
              <a:ahLst/>
              <a:cxnLst/>
              <a:rect l="l" t="t" r="r" b="b"/>
              <a:pathLst>
                <a:path w="18" h="1" fill="norm" stroke="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75" name="Google Shape;7775;p63" hidden="0"/>
            <p:cNvSpPr/>
            <p:nvPr isPhoto="0" userDrawn="0"/>
          </p:nvSpPr>
          <p:spPr bwMode="auto">
            <a:xfrm>
              <a:off x="2117168" y="1584632"/>
              <a:ext cx="258" cy="14"/>
            </a:xfrm>
            <a:custGeom>
              <a:avLst/>
              <a:gdLst/>
              <a:ahLst/>
              <a:cxnLst/>
              <a:rect l="l" t="t" r="r" b="b"/>
              <a:pathLst>
                <a:path w="19" h="1" fill="norm" stroke="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76" name="Google Shape;7776;p63" hidden="0"/>
            <p:cNvSpPr/>
            <p:nvPr isPhoto="0" userDrawn="0"/>
          </p:nvSpPr>
          <p:spPr bwMode="auto">
            <a:xfrm>
              <a:off x="2115267" y="1584496"/>
              <a:ext cx="244" cy="14"/>
            </a:xfrm>
            <a:custGeom>
              <a:avLst/>
              <a:gdLst/>
              <a:ahLst/>
              <a:cxnLst/>
              <a:rect l="l" t="t" r="r" b="b"/>
              <a:pathLst>
                <a:path w="18" h="1" fill="norm" stroke="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77" name="Google Shape;7777;p63" hidden="0"/>
            <p:cNvSpPr/>
            <p:nvPr isPhoto="0" userDrawn="0"/>
          </p:nvSpPr>
          <p:spPr bwMode="auto">
            <a:xfrm>
              <a:off x="2115742" y="1584537"/>
              <a:ext cx="244" cy="14"/>
            </a:xfrm>
            <a:custGeom>
              <a:avLst/>
              <a:gdLst/>
              <a:ahLst/>
              <a:cxnLst/>
              <a:rect l="l" t="t" r="r" b="b"/>
              <a:pathLst>
                <a:path w="18" h="1" fill="norm" stroke="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78" name="Google Shape;7778;p63" hidden="0"/>
            <p:cNvSpPr/>
            <p:nvPr isPhoto="0" userDrawn="0"/>
          </p:nvSpPr>
          <p:spPr bwMode="auto">
            <a:xfrm>
              <a:off x="2114357" y="1584442"/>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79" name="Google Shape;7779;p63" hidden="0"/>
            <p:cNvSpPr/>
            <p:nvPr isPhoto="0" userDrawn="0"/>
          </p:nvSpPr>
          <p:spPr bwMode="auto">
            <a:xfrm>
              <a:off x="2115022" y="1584496"/>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80" name="Google Shape;7780;p63" hidden="0"/>
            <p:cNvSpPr/>
            <p:nvPr isPhoto="0" userDrawn="0"/>
          </p:nvSpPr>
          <p:spPr bwMode="auto">
            <a:xfrm>
              <a:off x="2117643" y="1584687"/>
              <a:ext cx="258" cy="14"/>
            </a:xfrm>
            <a:custGeom>
              <a:avLst/>
              <a:gdLst/>
              <a:ahLst/>
              <a:cxnLst/>
              <a:rect l="l" t="t" r="r" b="b"/>
              <a:pathLst>
                <a:path w="19" h="1" fill="norm" stroke="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81" name="Google Shape;7781;p63" hidden="0"/>
            <p:cNvSpPr/>
            <p:nvPr isPhoto="0" userDrawn="0"/>
          </p:nvSpPr>
          <p:spPr bwMode="auto">
            <a:xfrm>
              <a:off x="2120263" y="1585162"/>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82" name="Google Shape;7782;p63" hidden="0"/>
            <p:cNvSpPr/>
            <p:nvPr isPhoto="0" userDrawn="0"/>
          </p:nvSpPr>
          <p:spPr bwMode="auto">
            <a:xfrm>
              <a:off x="2120874" y="158516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83" name="Google Shape;7783;p63" hidden="0"/>
            <p:cNvSpPr/>
            <p:nvPr isPhoto="0" userDrawn="0"/>
          </p:nvSpPr>
          <p:spPr bwMode="auto">
            <a:xfrm>
              <a:off x="2120399" y="158516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84" name="Google Shape;7784;p63" hidden="0"/>
            <p:cNvSpPr/>
            <p:nvPr isPhoto="0" userDrawn="0"/>
          </p:nvSpPr>
          <p:spPr bwMode="auto">
            <a:xfrm>
              <a:off x="2118118" y="1584727"/>
              <a:ext cx="204" cy="14"/>
            </a:xfrm>
            <a:custGeom>
              <a:avLst/>
              <a:gdLst/>
              <a:ahLst/>
              <a:cxnLst/>
              <a:rect l="l" t="t" r="r" b="b"/>
              <a:pathLst>
                <a:path w="15" h="1" fill="norm" stroke="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85" name="Google Shape;7785;p63" hidden="0"/>
            <p:cNvSpPr/>
            <p:nvPr isPhoto="0" userDrawn="0"/>
          </p:nvSpPr>
          <p:spPr bwMode="auto">
            <a:xfrm>
              <a:off x="2118553" y="1584782"/>
              <a:ext cx="204" cy="14"/>
            </a:xfrm>
            <a:custGeom>
              <a:avLst/>
              <a:gdLst/>
              <a:ahLst/>
              <a:cxnLst/>
              <a:rect l="l" t="t" r="r" b="b"/>
              <a:pathLst>
                <a:path w="15" h="1" fill="norm" stroke="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86" name="Google Shape;7786;p63" hidden="0"/>
            <p:cNvSpPr/>
            <p:nvPr isPhoto="0" userDrawn="0"/>
          </p:nvSpPr>
          <p:spPr bwMode="auto">
            <a:xfrm>
              <a:off x="2118973" y="1584877"/>
              <a:ext cx="163" cy="14"/>
            </a:xfrm>
            <a:custGeom>
              <a:avLst/>
              <a:gdLst/>
              <a:ahLst/>
              <a:cxnLst/>
              <a:rect l="l" t="t" r="r" b="b"/>
              <a:pathLst>
                <a:path w="12" h="1" fill="norm" stroke="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87" name="Google Shape;7787;p63" hidden="0"/>
            <p:cNvSpPr/>
            <p:nvPr isPhoto="0" userDrawn="0"/>
          </p:nvSpPr>
          <p:spPr bwMode="auto">
            <a:xfrm>
              <a:off x="2119408" y="1584917"/>
              <a:ext cx="149" cy="14"/>
            </a:xfrm>
            <a:custGeom>
              <a:avLst/>
              <a:gdLst/>
              <a:ahLst/>
              <a:cxnLst/>
              <a:rect l="l" t="t" r="r" b="b"/>
              <a:pathLst>
                <a:path w="11" h="1" fill="norm" stroke="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88" name="Google Shape;7788;p63" hidden="0"/>
            <p:cNvSpPr/>
            <p:nvPr isPhoto="0" userDrawn="0"/>
          </p:nvSpPr>
          <p:spPr bwMode="auto">
            <a:xfrm>
              <a:off x="2116692" y="1584632"/>
              <a:ext cx="258" cy="14"/>
            </a:xfrm>
            <a:custGeom>
              <a:avLst/>
              <a:gdLst/>
              <a:ahLst/>
              <a:cxnLst/>
              <a:rect l="l" t="t" r="r" b="b"/>
              <a:pathLst>
                <a:path w="19" h="1" fill="norm" stroke="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89" name="Google Shape;7789;p63" hidden="0"/>
            <p:cNvSpPr/>
            <p:nvPr isPhoto="0" userDrawn="0"/>
          </p:nvSpPr>
          <p:spPr bwMode="auto">
            <a:xfrm>
              <a:off x="2119734" y="1585012"/>
              <a:ext cx="163" cy="14"/>
            </a:xfrm>
            <a:custGeom>
              <a:avLst/>
              <a:gdLst/>
              <a:ahLst/>
              <a:cxnLst/>
              <a:rect l="l" t="t" r="r" b="b"/>
              <a:pathLst>
                <a:path w="12" h="1" fill="norm" stroke="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90" name="Google Shape;7790;p63" hidden="0"/>
            <p:cNvSpPr/>
            <p:nvPr isPhoto="0" userDrawn="0"/>
          </p:nvSpPr>
          <p:spPr bwMode="auto">
            <a:xfrm>
              <a:off x="2113936" y="1584442"/>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91" name="Google Shape;7791;p63" hidden="0"/>
            <p:cNvSpPr/>
            <p:nvPr isPhoto="0" userDrawn="0"/>
          </p:nvSpPr>
          <p:spPr bwMode="auto">
            <a:xfrm>
              <a:off x="2120644" y="1585162"/>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92" name="Google Shape;7792;p63" hidden="0"/>
            <p:cNvSpPr/>
            <p:nvPr isPhoto="0" userDrawn="0"/>
          </p:nvSpPr>
          <p:spPr bwMode="auto">
            <a:xfrm>
              <a:off x="2182285" y="1554259"/>
              <a:ext cx="4766" cy="7617"/>
            </a:xfrm>
            <a:custGeom>
              <a:avLst/>
              <a:gdLst/>
              <a:ahLst/>
              <a:cxnLst/>
              <a:rect l="l" t="t" r="r" b="b"/>
              <a:pathLst>
                <a:path w="351" h="561" fill="norm" stroke="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93" name="Google Shape;7793;p63" hidden="0"/>
            <p:cNvSpPr/>
            <p:nvPr isPhoto="0" userDrawn="0"/>
          </p:nvSpPr>
          <p:spPr bwMode="auto">
            <a:xfrm>
              <a:off x="2133094" y="1420616"/>
              <a:ext cx="90752" cy="158463"/>
            </a:xfrm>
            <a:custGeom>
              <a:avLst/>
              <a:gdLst/>
              <a:ahLst/>
              <a:cxnLst/>
              <a:rect l="l" t="t" r="r" b="b"/>
              <a:pathLst>
                <a:path w="6684" h="11671" fill="norm" stroke="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94" name="Google Shape;7794;p63" hidden="0"/>
            <p:cNvSpPr/>
            <p:nvPr isPhoto="0" userDrawn="0"/>
          </p:nvSpPr>
          <p:spPr bwMode="auto">
            <a:xfrm>
              <a:off x="2223833" y="1459339"/>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95" name="Google Shape;7795;p63" hidden="0"/>
            <p:cNvSpPr/>
            <p:nvPr isPhoto="0" userDrawn="0"/>
          </p:nvSpPr>
          <p:spPr bwMode="auto">
            <a:xfrm>
              <a:off x="2221022" y="1454248"/>
              <a:ext cx="109" cy="204"/>
            </a:xfrm>
            <a:custGeom>
              <a:avLst/>
              <a:gdLst/>
              <a:ahLst/>
              <a:cxnLst/>
              <a:rect l="l" t="t" r="r" b="b"/>
              <a:pathLst>
                <a:path w="8" h="15" fill="norm" stroke="1"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96" name="Google Shape;7796;p63" hidden="0"/>
            <p:cNvSpPr/>
            <p:nvPr isPhoto="0" userDrawn="0"/>
          </p:nvSpPr>
          <p:spPr bwMode="auto">
            <a:xfrm>
              <a:off x="2221782" y="1455673"/>
              <a:ext cx="204" cy="258"/>
            </a:xfrm>
            <a:custGeom>
              <a:avLst/>
              <a:gdLst/>
              <a:ahLst/>
              <a:cxnLst/>
              <a:rect l="l" t="t" r="r" b="b"/>
              <a:pathLst>
                <a:path w="15" h="19" fill="norm" stroke="1"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97" name="Google Shape;7797;p63" hidden="0"/>
            <p:cNvSpPr/>
            <p:nvPr isPhoto="0" userDrawn="0"/>
          </p:nvSpPr>
          <p:spPr bwMode="auto">
            <a:xfrm>
              <a:off x="2221552" y="1455347"/>
              <a:ext cx="204" cy="244"/>
            </a:xfrm>
            <a:custGeom>
              <a:avLst/>
              <a:gdLst/>
              <a:ahLst/>
              <a:cxnLst/>
              <a:rect l="l" t="t" r="r" b="b"/>
              <a:pathLst>
                <a:path w="15" h="18" fill="norm" stroke="1"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98" name="Google Shape;7798;p63" hidden="0"/>
            <p:cNvSpPr/>
            <p:nvPr isPhoto="0" userDrawn="0"/>
          </p:nvSpPr>
          <p:spPr bwMode="auto">
            <a:xfrm>
              <a:off x="2221171" y="1454587"/>
              <a:ext cx="109" cy="244"/>
            </a:xfrm>
            <a:custGeom>
              <a:avLst/>
              <a:gdLst/>
              <a:ahLst/>
              <a:cxnLst/>
              <a:rect l="l" t="t" r="r" b="b"/>
              <a:pathLst>
                <a:path w="8" h="18" fill="norm" stroke="1"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99" name="Google Shape;7799;p63" hidden="0"/>
            <p:cNvSpPr/>
            <p:nvPr isPhoto="0" userDrawn="0"/>
          </p:nvSpPr>
          <p:spPr bwMode="auto">
            <a:xfrm>
              <a:off x="2223737" y="1458864"/>
              <a:ext cx="109" cy="339"/>
            </a:xfrm>
            <a:custGeom>
              <a:avLst/>
              <a:gdLst/>
              <a:ahLst/>
              <a:cxnLst/>
              <a:rect l="l" t="t" r="r" b="b"/>
              <a:pathLst>
                <a:path w="8" h="25" fill="norm" stroke="1"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00" name="Google Shape;7800;p63" hidden="0"/>
            <p:cNvSpPr/>
            <p:nvPr isPhoto="0" userDrawn="0"/>
          </p:nvSpPr>
          <p:spPr bwMode="auto">
            <a:xfrm>
              <a:off x="2221361" y="1454967"/>
              <a:ext cx="149" cy="244"/>
            </a:xfrm>
            <a:custGeom>
              <a:avLst/>
              <a:gdLst/>
              <a:ahLst/>
              <a:cxnLst/>
              <a:rect l="l" t="t" r="r" b="b"/>
              <a:pathLst>
                <a:path w="11" h="18" fill="norm" stroke="1"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01" name="Google Shape;7801;p63" hidden="0"/>
            <p:cNvSpPr/>
            <p:nvPr isPhoto="0" userDrawn="0"/>
          </p:nvSpPr>
          <p:spPr bwMode="auto">
            <a:xfrm>
              <a:off x="2223642" y="1458429"/>
              <a:ext cx="109" cy="258"/>
            </a:xfrm>
            <a:custGeom>
              <a:avLst/>
              <a:gdLst/>
              <a:ahLst/>
              <a:cxnLst/>
              <a:rect l="l" t="t" r="r" b="b"/>
              <a:pathLst>
                <a:path w="8" h="19" fill="norm" stroke="1"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02" name="Google Shape;7802;p63" hidden="0"/>
            <p:cNvSpPr/>
            <p:nvPr isPhoto="0" userDrawn="0"/>
          </p:nvSpPr>
          <p:spPr bwMode="auto">
            <a:xfrm>
              <a:off x="2222692" y="1456868"/>
              <a:ext cx="204" cy="204"/>
            </a:xfrm>
            <a:custGeom>
              <a:avLst/>
              <a:gdLst/>
              <a:ahLst/>
              <a:cxnLst/>
              <a:rect l="l" t="t" r="r" b="b"/>
              <a:pathLst>
                <a:path w="15" h="15" fill="norm" stroke="1"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03" name="Google Shape;7803;p63" hidden="0"/>
            <p:cNvSpPr/>
            <p:nvPr isPhoto="0" userDrawn="0"/>
          </p:nvSpPr>
          <p:spPr bwMode="auto">
            <a:xfrm>
              <a:off x="2222502" y="1456583"/>
              <a:ext cx="204" cy="244"/>
            </a:xfrm>
            <a:custGeom>
              <a:avLst/>
              <a:gdLst/>
              <a:ahLst/>
              <a:cxnLst/>
              <a:rect l="l" t="t" r="r" b="b"/>
              <a:pathLst>
                <a:path w="15" h="18" fill="norm" stroke="1"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04" name="Google Shape;7804;p63" hidden="0"/>
            <p:cNvSpPr/>
            <p:nvPr isPhoto="0" userDrawn="0"/>
          </p:nvSpPr>
          <p:spPr bwMode="auto">
            <a:xfrm>
              <a:off x="2223547" y="1458008"/>
              <a:ext cx="109" cy="299"/>
            </a:xfrm>
            <a:custGeom>
              <a:avLst/>
              <a:gdLst/>
              <a:ahLst/>
              <a:cxnLst/>
              <a:rect l="l" t="t" r="r" b="b"/>
              <a:pathLst>
                <a:path w="8" h="22" fill="norm" stroke="1"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05" name="Google Shape;7805;p63" hidden="0"/>
            <p:cNvSpPr/>
            <p:nvPr isPhoto="0" userDrawn="0"/>
          </p:nvSpPr>
          <p:spPr bwMode="auto">
            <a:xfrm>
              <a:off x="2223303" y="1457574"/>
              <a:ext cx="68" cy="109"/>
            </a:xfrm>
            <a:custGeom>
              <a:avLst/>
              <a:gdLst/>
              <a:ahLst/>
              <a:cxnLst/>
              <a:rect l="l" t="t" r="r" b="b"/>
              <a:pathLst>
                <a:path w="5" h="8" fill="norm" stroke="1"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06" name="Google Shape;7806;p63" hidden="0"/>
            <p:cNvSpPr/>
            <p:nvPr isPhoto="0" userDrawn="0"/>
          </p:nvSpPr>
          <p:spPr bwMode="auto">
            <a:xfrm>
              <a:off x="2222258" y="1456338"/>
              <a:ext cx="204" cy="258"/>
            </a:xfrm>
            <a:custGeom>
              <a:avLst/>
              <a:gdLst/>
              <a:ahLst/>
              <a:cxnLst/>
              <a:rect l="l" t="t" r="r" b="b"/>
              <a:pathLst>
                <a:path w="15" h="19" fill="norm" stroke="1"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07" name="Google Shape;7807;p63" hidden="0"/>
            <p:cNvSpPr/>
            <p:nvPr isPhoto="0" userDrawn="0"/>
          </p:nvSpPr>
          <p:spPr bwMode="auto">
            <a:xfrm>
              <a:off x="2220927" y="1453922"/>
              <a:ext cx="68" cy="204"/>
            </a:xfrm>
            <a:custGeom>
              <a:avLst/>
              <a:gdLst/>
              <a:ahLst/>
              <a:cxnLst/>
              <a:rect l="l" t="t" r="r" b="b"/>
              <a:pathLst>
                <a:path w="5" h="15" fill="norm" stroke="1"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08" name="Google Shape;7808;p63" hidden="0"/>
            <p:cNvSpPr/>
            <p:nvPr isPhoto="0" userDrawn="0"/>
          </p:nvSpPr>
          <p:spPr bwMode="auto">
            <a:xfrm>
              <a:off x="2223398" y="1457764"/>
              <a:ext cx="109" cy="163"/>
            </a:xfrm>
            <a:custGeom>
              <a:avLst/>
              <a:gdLst/>
              <a:ahLst/>
              <a:cxnLst/>
              <a:rect l="l" t="t" r="r" b="b"/>
              <a:pathLst>
                <a:path w="8" h="12" fill="norm" stroke="1"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09" name="Google Shape;7809;p63" hidden="0"/>
            <p:cNvSpPr/>
            <p:nvPr isPhoto="0" userDrawn="0"/>
          </p:nvSpPr>
          <p:spPr bwMode="auto">
            <a:xfrm>
              <a:off x="2222882" y="1457058"/>
              <a:ext cx="339" cy="339"/>
            </a:xfrm>
            <a:custGeom>
              <a:avLst/>
              <a:gdLst/>
              <a:ahLst/>
              <a:cxnLst/>
              <a:rect l="l" t="t" r="r" b="b"/>
              <a:pathLst>
                <a:path w="25" h="25" fill="norm" stroke="1"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10" name="Google Shape;7810;p63" hidden="0"/>
            <p:cNvSpPr/>
            <p:nvPr isPhoto="0" userDrawn="0"/>
          </p:nvSpPr>
          <p:spPr bwMode="auto">
            <a:xfrm>
              <a:off x="2220886" y="1453202"/>
              <a:ext cx="14" cy="109"/>
            </a:xfrm>
            <a:custGeom>
              <a:avLst/>
              <a:gdLst/>
              <a:ahLst/>
              <a:cxnLst/>
              <a:rect l="l" t="t" r="r" b="b"/>
              <a:pathLst>
                <a:path w="1" h="8" fill="norm" stroke="1"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11" name="Google Shape;7811;p63" hidden="0"/>
            <p:cNvSpPr/>
            <p:nvPr isPhoto="0" userDrawn="0"/>
          </p:nvSpPr>
          <p:spPr bwMode="auto">
            <a:xfrm>
              <a:off x="2222027" y="1456013"/>
              <a:ext cx="204" cy="244"/>
            </a:xfrm>
            <a:custGeom>
              <a:avLst/>
              <a:gdLst/>
              <a:ahLst/>
              <a:cxnLst/>
              <a:rect l="l" t="t" r="r" b="b"/>
              <a:pathLst>
                <a:path w="15" h="18" fill="norm" stroke="1"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12" name="Google Shape;7812;p63" hidden="0"/>
            <p:cNvSpPr/>
            <p:nvPr isPhoto="0" userDrawn="0"/>
          </p:nvSpPr>
          <p:spPr bwMode="auto">
            <a:xfrm>
              <a:off x="2220886" y="1453541"/>
              <a:ext cx="14" cy="149"/>
            </a:xfrm>
            <a:custGeom>
              <a:avLst/>
              <a:gdLst/>
              <a:ahLst/>
              <a:cxnLst/>
              <a:rect l="l" t="t" r="r" b="b"/>
              <a:pathLst>
                <a:path w="1" h="11" fill="norm" stroke="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13" name="Google Shape;7813;p63" hidden="0"/>
            <p:cNvSpPr/>
            <p:nvPr isPhoto="0" userDrawn="0"/>
          </p:nvSpPr>
          <p:spPr bwMode="auto">
            <a:xfrm>
              <a:off x="2201498" y="1421268"/>
              <a:ext cx="6667" cy="5146"/>
            </a:xfrm>
            <a:custGeom>
              <a:avLst/>
              <a:gdLst/>
              <a:ahLst/>
              <a:cxnLst/>
              <a:rect l="l" t="t" r="r" b="b"/>
              <a:pathLst>
                <a:path w="491" h="379" fill="norm" stroke="1"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14" name="Google Shape;7814;p63" hidden="0"/>
            <p:cNvSpPr/>
            <p:nvPr isPhoto="0" userDrawn="0"/>
          </p:nvSpPr>
          <p:spPr bwMode="auto">
            <a:xfrm>
              <a:off x="2212618" y="1541442"/>
              <a:ext cx="2580" cy="489"/>
            </a:xfrm>
            <a:custGeom>
              <a:avLst/>
              <a:gdLst/>
              <a:ahLst/>
              <a:cxnLst/>
              <a:rect l="l" t="t" r="r" b="b"/>
              <a:pathLst>
                <a:path w="190" h="36" fill="norm" stroke="1"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15" name="Google Shape;7815;p63" hidden="0"/>
            <p:cNvSpPr/>
            <p:nvPr isPhoto="0" userDrawn="0"/>
          </p:nvSpPr>
          <p:spPr bwMode="auto">
            <a:xfrm>
              <a:off x="2219746" y="1534599"/>
              <a:ext cx="33333" cy="20244"/>
            </a:xfrm>
            <a:custGeom>
              <a:avLst/>
              <a:gdLst/>
              <a:ahLst/>
              <a:cxnLst/>
              <a:rect l="l" t="t" r="r" b="b"/>
              <a:pathLst>
                <a:path w="2455" h="1491" fill="norm" stroke="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16" name="Google Shape;7816;p63" hidden="0"/>
            <p:cNvSpPr/>
            <p:nvPr isPhoto="0" userDrawn="0"/>
          </p:nvSpPr>
          <p:spPr bwMode="auto">
            <a:xfrm>
              <a:off x="2210051" y="1545190"/>
              <a:ext cx="7047" cy="5092"/>
            </a:xfrm>
            <a:custGeom>
              <a:avLst/>
              <a:gdLst/>
              <a:ahLst/>
              <a:cxnLst/>
              <a:rect l="l" t="t" r="r" b="b"/>
              <a:pathLst>
                <a:path w="519" h="375" fill="norm" stroke="1"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17" name="Google Shape;7817;p63" hidden="0"/>
            <p:cNvSpPr/>
            <p:nvPr isPhoto="0" userDrawn="0"/>
          </p:nvSpPr>
          <p:spPr bwMode="auto">
            <a:xfrm>
              <a:off x="2234002" y="1549982"/>
              <a:ext cx="258" cy="14"/>
            </a:xfrm>
            <a:custGeom>
              <a:avLst/>
              <a:gdLst/>
              <a:ahLst/>
              <a:cxnLst/>
              <a:rect l="l" t="t" r="r" b="b"/>
              <a:pathLst>
                <a:path w="19" h="1" fill="norm" stroke="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18" name="Google Shape;7818;p63" hidden="0"/>
            <p:cNvSpPr/>
            <p:nvPr isPhoto="0" userDrawn="0"/>
          </p:nvSpPr>
          <p:spPr bwMode="auto">
            <a:xfrm>
              <a:off x="2234342" y="1550023"/>
              <a:ext cx="149" cy="14"/>
            </a:xfrm>
            <a:custGeom>
              <a:avLst/>
              <a:gdLst/>
              <a:ahLst/>
              <a:cxnLst/>
              <a:rect l="l" t="t" r="r" b="b"/>
              <a:pathLst>
                <a:path w="11" h="1" fill="norm" stroke="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19" name="Google Shape;7819;p63" hidden="0"/>
            <p:cNvSpPr/>
            <p:nvPr isPhoto="0" userDrawn="0"/>
          </p:nvSpPr>
          <p:spPr bwMode="auto">
            <a:xfrm>
              <a:off x="2234722" y="1550118"/>
              <a:ext cx="149" cy="68"/>
            </a:xfrm>
            <a:custGeom>
              <a:avLst/>
              <a:gdLst/>
              <a:ahLst/>
              <a:cxnLst/>
              <a:rect l="l" t="t" r="r" b="b"/>
              <a:pathLst>
                <a:path w="11" h="5" fill="norm" stroke="1"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20" name="Google Shape;7820;p63" hidden="0"/>
            <p:cNvSpPr/>
            <p:nvPr isPhoto="0" userDrawn="0"/>
          </p:nvSpPr>
          <p:spPr bwMode="auto">
            <a:xfrm>
              <a:off x="2234572" y="1550077"/>
              <a:ext cx="109" cy="14"/>
            </a:xfrm>
            <a:custGeom>
              <a:avLst/>
              <a:gdLst/>
              <a:ahLst/>
              <a:cxnLst/>
              <a:rect l="l" t="t" r="r" b="b"/>
              <a:pathLst>
                <a:path w="8" h="1" fill="norm" stroke="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21" name="Google Shape;7821;p63" hidden="0"/>
            <p:cNvSpPr/>
            <p:nvPr isPhoto="0" userDrawn="0"/>
          </p:nvSpPr>
          <p:spPr bwMode="auto">
            <a:xfrm>
              <a:off x="2229630" y="1549982"/>
              <a:ext cx="733" cy="54"/>
            </a:xfrm>
            <a:custGeom>
              <a:avLst/>
              <a:gdLst/>
              <a:ahLst/>
              <a:cxnLst/>
              <a:rect l="l" t="t" r="r" b="b"/>
              <a:pathLst>
                <a:path w="54" h="4" fill="norm" stroke="1"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22" name="Google Shape;7822;p63" hidden="0"/>
            <p:cNvSpPr/>
            <p:nvPr isPhoto="0" userDrawn="0"/>
          </p:nvSpPr>
          <p:spPr bwMode="auto">
            <a:xfrm>
              <a:off x="2245652" y="1554599"/>
              <a:ext cx="530" cy="54"/>
            </a:xfrm>
            <a:custGeom>
              <a:avLst/>
              <a:gdLst/>
              <a:ahLst/>
              <a:cxnLst/>
              <a:rect l="l" t="t" r="r" b="b"/>
              <a:pathLst>
                <a:path w="39" h="4" fill="norm" stroke="1"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23" name="Google Shape;7823;p63" hidden="0"/>
            <p:cNvSpPr/>
            <p:nvPr isPhoto="0" userDrawn="0"/>
          </p:nvSpPr>
          <p:spPr bwMode="auto">
            <a:xfrm>
              <a:off x="2244986" y="1554544"/>
              <a:ext cx="489" cy="68"/>
            </a:xfrm>
            <a:custGeom>
              <a:avLst/>
              <a:gdLst/>
              <a:ahLst/>
              <a:cxnLst/>
              <a:rect l="l" t="t" r="r" b="b"/>
              <a:pathLst>
                <a:path w="36" h="5" fill="norm" stroke="1"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24" name="Google Shape;7824;p63" hidden="0"/>
            <p:cNvSpPr/>
            <p:nvPr isPhoto="0" userDrawn="0"/>
          </p:nvSpPr>
          <p:spPr bwMode="auto">
            <a:xfrm>
              <a:off x="2235102" y="1550213"/>
              <a:ext cx="109" cy="68"/>
            </a:xfrm>
            <a:custGeom>
              <a:avLst/>
              <a:gdLst/>
              <a:ahLst/>
              <a:cxnLst/>
              <a:rect l="l" t="t" r="r" b="b"/>
              <a:pathLst>
                <a:path w="8" h="5" fill="norm" stroke="1"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25" name="Google Shape;7825;p63" hidden="0"/>
            <p:cNvSpPr/>
            <p:nvPr isPhoto="0" userDrawn="0"/>
          </p:nvSpPr>
          <p:spPr bwMode="auto">
            <a:xfrm>
              <a:off x="2244416" y="1554544"/>
              <a:ext cx="434" cy="14"/>
            </a:xfrm>
            <a:custGeom>
              <a:avLst/>
              <a:gdLst/>
              <a:ahLst/>
              <a:cxnLst/>
              <a:rect l="l" t="t" r="r" b="b"/>
              <a:pathLst>
                <a:path w="32" h="1" fill="norm" stroke="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26" name="Google Shape;7826;p63" hidden="0"/>
            <p:cNvSpPr/>
            <p:nvPr isPhoto="0" userDrawn="0"/>
          </p:nvSpPr>
          <p:spPr bwMode="auto">
            <a:xfrm>
              <a:off x="2233622" y="1549982"/>
              <a:ext cx="299" cy="14"/>
            </a:xfrm>
            <a:custGeom>
              <a:avLst/>
              <a:gdLst/>
              <a:ahLst/>
              <a:cxnLst/>
              <a:rect l="l" t="t" r="r" b="b"/>
              <a:pathLst>
                <a:path w="22" h="1" fill="norm" stroke="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27" name="Google Shape;7827;p63" hidden="0"/>
            <p:cNvSpPr/>
            <p:nvPr isPhoto="0" userDrawn="0"/>
          </p:nvSpPr>
          <p:spPr bwMode="auto">
            <a:xfrm>
              <a:off x="2247267" y="1554789"/>
              <a:ext cx="584" cy="54"/>
            </a:xfrm>
            <a:custGeom>
              <a:avLst/>
              <a:gdLst/>
              <a:ahLst/>
              <a:cxnLst/>
              <a:rect l="l" t="t" r="r" b="b"/>
              <a:pathLst>
                <a:path w="43" h="4" fill="norm" stroke="1"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28" name="Google Shape;7828;p63" hidden="0"/>
            <p:cNvSpPr/>
            <p:nvPr isPhoto="0" userDrawn="0"/>
          </p:nvSpPr>
          <p:spPr bwMode="auto">
            <a:xfrm>
              <a:off x="2246412" y="1554694"/>
              <a:ext cx="584" cy="54"/>
            </a:xfrm>
            <a:custGeom>
              <a:avLst/>
              <a:gdLst/>
              <a:ahLst/>
              <a:cxnLst/>
              <a:rect l="l" t="t" r="r" b="b"/>
              <a:pathLst>
                <a:path w="43" h="4" fill="norm" stroke="1"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29" name="Google Shape;7829;p63" hidden="0"/>
            <p:cNvSpPr/>
            <p:nvPr isPhoto="0" userDrawn="0"/>
          </p:nvSpPr>
          <p:spPr bwMode="auto">
            <a:xfrm>
              <a:off x="2243941" y="1554504"/>
              <a:ext cx="339" cy="14"/>
            </a:xfrm>
            <a:custGeom>
              <a:avLst/>
              <a:gdLst/>
              <a:ahLst/>
              <a:cxnLst/>
              <a:rect l="l" t="t" r="r" b="b"/>
              <a:pathLst>
                <a:path w="25" h="1" fill="norm" stroke="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30" name="Google Shape;7830;p63" hidden="0"/>
            <p:cNvSpPr/>
            <p:nvPr isPhoto="0" userDrawn="0"/>
          </p:nvSpPr>
          <p:spPr bwMode="auto">
            <a:xfrm>
              <a:off x="2242420" y="1554504"/>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31" name="Google Shape;7831;p63" hidden="0"/>
            <p:cNvSpPr/>
            <p:nvPr isPhoto="0" userDrawn="0"/>
          </p:nvSpPr>
          <p:spPr bwMode="auto">
            <a:xfrm>
              <a:off x="2242230" y="1554504"/>
              <a:ext cx="54" cy="14"/>
            </a:xfrm>
            <a:custGeom>
              <a:avLst/>
              <a:gdLst/>
              <a:ahLst/>
              <a:cxnLst/>
              <a:rect l="l" t="t" r="r" b="b"/>
              <a:pathLst>
                <a:path w="4" h="1" fill="norm" stroke="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32" name="Google Shape;7832;p63" hidden="0"/>
            <p:cNvSpPr/>
            <p:nvPr isPhoto="0" userDrawn="0"/>
          </p:nvSpPr>
          <p:spPr bwMode="auto">
            <a:xfrm>
              <a:off x="2228530" y="1550023"/>
              <a:ext cx="964" cy="109"/>
            </a:xfrm>
            <a:custGeom>
              <a:avLst/>
              <a:gdLst/>
              <a:ahLst/>
              <a:cxnLst/>
              <a:rect l="l" t="t" r="r" b="b"/>
              <a:pathLst>
                <a:path w="71" h="8" fill="norm" stroke="1"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33" name="Google Shape;7833;p63" hidden="0"/>
            <p:cNvSpPr/>
            <p:nvPr isPhoto="0" userDrawn="0"/>
          </p:nvSpPr>
          <p:spPr bwMode="auto">
            <a:xfrm>
              <a:off x="2243506" y="1554449"/>
              <a:ext cx="299" cy="14"/>
            </a:xfrm>
            <a:custGeom>
              <a:avLst/>
              <a:gdLst/>
              <a:ahLst/>
              <a:cxnLst/>
              <a:rect l="l" t="t" r="r" b="b"/>
              <a:pathLst>
                <a:path w="22" h="1" fill="norm" stroke="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34" name="Google Shape;7834;p63" hidden="0"/>
            <p:cNvSpPr/>
            <p:nvPr isPhoto="0" userDrawn="0"/>
          </p:nvSpPr>
          <p:spPr bwMode="auto">
            <a:xfrm>
              <a:off x="2242841" y="1554449"/>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35" name="Google Shape;7835;p63" hidden="0"/>
            <p:cNvSpPr/>
            <p:nvPr isPhoto="0" userDrawn="0"/>
          </p:nvSpPr>
          <p:spPr bwMode="auto">
            <a:xfrm>
              <a:off x="2242610" y="1554449"/>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36" name="Google Shape;7836;p63" hidden="0"/>
            <p:cNvSpPr/>
            <p:nvPr isPhoto="0" userDrawn="0"/>
          </p:nvSpPr>
          <p:spPr bwMode="auto">
            <a:xfrm>
              <a:off x="2232441" y="1549928"/>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37" name="Google Shape;7837;p63" hidden="0"/>
            <p:cNvSpPr/>
            <p:nvPr isPhoto="0" userDrawn="0"/>
          </p:nvSpPr>
          <p:spPr bwMode="auto">
            <a:xfrm>
              <a:off x="2242081" y="1554544"/>
              <a:ext cx="68" cy="14"/>
            </a:xfrm>
            <a:custGeom>
              <a:avLst/>
              <a:gdLst/>
              <a:ahLst/>
              <a:cxnLst/>
              <a:rect l="l" t="t" r="r" b="b"/>
              <a:pathLst>
                <a:path w="5" h="1" fill="norm" stroke="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38" name="Google Shape;7838;p63" hidden="0"/>
            <p:cNvSpPr/>
            <p:nvPr isPhoto="0" userDrawn="0"/>
          </p:nvSpPr>
          <p:spPr bwMode="auto">
            <a:xfrm>
              <a:off x="2243126" y="1554449"/>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39" name="Google Shape;7839;p63" hidden="0"/>
            <p:cNvSpPr/>
            <p:nvPr isPhoto="0" userDrawn="0"/>
          </p:nvSpPr>
          <p:spPr bwMode="auto">
            <a:xfrm>
              <a:off x="2230581" y="1549928"/>
              <a:ext cx="584" cy="14"/>
            </a:xfrm>
            <a:custGeom>
              <a:avLst/>
              <a:gdLst/>
              <a:ahLst/>
              <a:cxnLst/>
              <a:rect l="l" t="t" r="r" b="b"/>
              <a:pathLst>
                <a:path w="43" h="1" fill="norm" stroke="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40" name="Google Shape;7840;p63" hidden="0"/>
            <p:cNvSpPr/>
            <p:nvPr isPhoto="0" userDrawn="0"/>
          </p:nvSpPr>
          <p:spPr bwMode="auto">
            <a:xfrm>
              <a:off x="2234912" y="1550118"/>
              <a:ext cx="109" cy="68"/>
            </a:xfrm>
            <a:custGeom>
              <a:avLst/>
              <a:gdLst/>
              <a:ahLst/>
              <a:cxnLst/>
              <a:rect l="l" t="t" r="r" b="b"/>
              <a:pathLst>
                <a:path w="8" h="5" fill="norm" stroke="1"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41" name="Google Shape;7841;p63" hidden="0"/>
            <p:cNvSpPr/>
            <p:nvPr isPhoto="0" userDrawn="0"/>
          </p:nvSpPr>
          <p:spPr bwMode="auto">
            <a:xfrm>
              <a:off x="2233011" y="1549928"/>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42" name="Google Shape;7842;p63" hidden="0"/>
            <p:cNvSpPr/>
            <p:nvPr isPhoto="0" userDrawn="0"/>
          </p:nvSpPr>
          <p:spPr bwMode="auto">
            <a:xfrm>
              <a:off x="2231436" y="1549928"/>
              <a:ext cx="448" cy="14"/>
            </a:xfrm>
            <a:custGeom>
              <a:avLst/>
              <a:gdLst/>
              <a:ahLst/>
              <a:cxnLst/>
              <a:rect l="l" t="t" r="r" b="b"/>
              <a:pathLst>
                <a:path w="33" h="1" fill="norm" stroke="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43" name="Google Shape;7843;p63" hidden="0"/>
            <p:cNvSpPr/>
            <p:nvPr isPhoto="0" userDrawn="0"/>
          </p:nvSpPr>
          <p:spPr bwMode="auto">
            <a:xfrm>
              <a:off x="2235197" y="1550308"/>
              <a:ext cx="54" cy="14"/>
            </a:xfrm>
            <a:custGeom>
              <a:avLst/>
              <a:gdLst/>
              <a:ahLst/>
              <a:cxnLst/>
              <a:rect l="l" t="t" r="r" b="b"/>
              <a:pathLst>
                <a:path w="4" h="1" fill="norm" stroke="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44" name="Google Shape;7844;p63" hidden="0"/>
            <p:cNvSpPr/>
            <p:nvPr isPhoto="0" userDrawn="0"/>
          </p:nvSpPr>
          <p:spPr bwMode="auto">
            <a:xfrm>
              <a:off x="2242040" y="1554544"/>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45" name="Google Shape;7845;p63" hidden="0"/>
            <p:cNvSpPr/>
            <p:nvPr isPhoto="0" userDrawn="0"/>
          </p:nvSpPr>
          <p:spPr bwMode="auto">
            <a:xfrm>
              <a:off x="2233486" y="1549928"/>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46" name="Google Shape;7846;p63" hidden="0"/>
            <p:cNvSpPr/>
            <p:nvPr isPhoto="0" userDrawn="0"/>
          </p:nvSpPr>
          <p:spPr bwMode="auto">
            <a:xfrm>
              <a:off x="2235007" y="1550173"/>
              <a:ext cx="109" cy="54"/>
            </a:xfrm>
            <a:custGeom>
              <a:avLst/>
              <a:gdLst/>
              <a:ahLst/>
              <a:cxnLst/>
              <a:rect l="l" t="t" r="r" b="b"/>
              <a:pathLst>
                <a:path w="8" h="4" fill="norm" stroke="1"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47" name="Google Shape;7847;p63" hidden="0"/>
            <p:cNvSpPr/>
            <p:nvPr isPhoto="0" userDrawn="0"/>
          </p:nvSpPr>
          <p:spPr bwMode="auto">
            <a:xfrm>
              <a:off x="2295603" y="2007327"/>
              <a:ext cx="56822" cy="70087"/>
            </a:xfrm>
            <a:custGeom>
              <a:avLst/>
              <a:gdLst/>
              <a:ahLst/>
              <a:cxnLst/>
              <a:rect l="l" t="t" r="r" b="b"/>
              <a:pathLst>
                <a:path w="4185" h="5162" fill="norm" stroke="1"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48" name="Google Shape;7848;p63" hidden="0"/>
            <p:cNvSpPr/>
            <p:nvPr isPhoto="0" userDrawn="0"/>
          </p:nvSpPr>
          <p:spPr bwMode="auto">
            <a:xfrm>
              <a:off x="2349886" y="2013858"/>
              <a:ext cx="2254" cy="3286"/>
            </a:xfrm>
            <a:custGeom>
              <a:avLst/>
              <a:gdLst/>
              <a:ahLst/>
              <a:cxnLst/>
              <a:rect l="l" t="t" r="r" b="b"/>
              <a:pathLst>
                <a:path w="166" h="242" fill="norm" stroke="1"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49" name="Google Shape;7849;p63" hidden="0"/>
            <p:cNvSpPr/>
            <p:nvPr isPhoto="0" userDrawn="0"/>
          </p:nvSpPr>
          <p:spPr bwMode="auto">
            <a:xfrm>
              <a:off x="2308149" y="2009201"/>
              <a:ext cx="964" cy="394"/>
            </a:xfrm>
            <a:custGeom>
              <a:avLst/>
              <a:gdLst/>
              <a:ahLst/>
              <a:cxnLst/>
              <a:rect l="l" t="t" r="r" b="b"/>
              <a:pathLst>
                <a:path w="71" h="29" fill="norm" stroke="1"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50" name="Google Shape;7850;p63" hidden="0"/>
            <p:cNvSpPr/>
            <p:nvPr isPhoto="0" userDrawn="0"/>
          </p:nvSpPr>
          <p:spPr bwMode="auto">
            <a:xfrm>
              <a:off x="2302310" y="2007341"/>
              <a:ext cx="3530" cy="448"/>
            </a:xfrm>
            <a:custGeom>
              <a:avLst/>
              <a:gdLst/>
              <a:ahLst/>
              <a:cxnLst/>
              <a:rect l="l" t="t" r="r" b="b"/>
              <a:pathLst>
                <a:path w="260" h="33" fill="norm" stroke="1"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51" name="Google Shape;7851;p63" hidden="0"/>
            <p:cNvSpPr/>
            <p:nvPr isPhoto="0" userDrawn="0"/>
          </p:nvSpPr>
          <p:spPr bwMode="auto">
            <a:xfrm>
              <a:off x="2296513" y="2011767"/>
              <a:ext cx="54" cy="54"/>
            </a:xfrm>
            <a:custGeom>
              <a:avLst/>
              <a:gdLst/>
              <a:ahLst/>
              <a:cxnLst/>
              <a:rect l="l" t="t" r="r" b="b"/>
              <a:pathLst>
                <a:path w="4" h="4" fill="norm" stroke="1"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52" name="Google Shape;7852;p63" hidden="0"/>
            <p:cNvSpPr/>
            <p:nvPr isPhoto="0" userDrawn="0"/>
          </p:nvSpPr>
          <p:spPr bwMode="auto">
            <a:xfrm>
              <a:off x="2296649" y="2011522"/>
              <a:ext cx="68" cy="109"/>
            </a:xfrm>
            <a:custGeom>
              <a:avLst/>
              <a:gdLst/>
              <a:ahLst/>
              <a:cxnLst/>
              <a:rect l="l" t="t" r="r" b="b"/>
              <a:pathLst>
                <a:path w="5" h="8" fill="norm" stroke="1"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53" name="Google Shape;7853;p63" hidden="0"/>
            <p:cNvSpPr/>
            <p:nvPr isPhoto="0" userDrawn="0"/>
          </p:nvSpPr>
          <p:spPr bwMode="auto">
            <a:xfrm>
              <a:off x="2296798" y="2011237"/>
              <a:ext cx="109" cy="122"/>
            </a:xfrm>
            <a:custGeom>
              <a:avLst/>
              <a:gdLst/>
              <a:ahLst/>
              <a:cxnLst/>
              <a:rect l="l" t="t" r="r" b="b"/>
              <a:pathLst>
                <a:path w="8" h="9" fill="norm" stroke="1"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54" name="Google Shape;7854;p63" hidden="0"/>
            <p:cNvSpPr/>
            <p:nvPr isPhoto="0" userDrawn="0"/>
          </p:nvSpPr>
          <p:spPr bwMode="auto">
            <a:xfrm>
              <a:off x="2296934" y="2010857"/>
              <a:ext cx="68" cy="299"/>
            </a:xfrm>
            <a:custGeom>
              <a:avLst/>
              <a:gdLst/>
              <a:ahLst/>
              <a:cxnLst/>
              <a:rect l="l" t="t" r="r" b="b"/>
              <a:pathLst>
                <a:path w="5" h="22" fill="norm" stroke="1"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55" name="Google Shape;7855;p63" hidden="0"/>
            <p:cNvSpPr/>
            <p:nvPr isPhoto="0" userDrawn="0"/>
          </p:nvSpPr>
          <p:spPr bwMode="auto">
            <a:xfrm>
              <a:off x="2306247" y="2008196"/>
              <a:ext cx="68" cy="68"/>
            </a:xfrm>
            <a:custGeom>
              <a:avLst/>
              <a:gdLst/>
              <a:ahLst/>
              <a:cxnLst/>
              <a:rect l="l" t="t" r="r" b="b"/>
              <a:pathLst>
                <a:path w="5" h="5" fill="norm" stroke="1"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56" name="Google Shape;7856;p63" hidden="0"/>
            <p:cNvSpPr/>
            <p:nvPr isPhoto="0" userDrawn="0"/>
          </p:nvSpPr>
          <p:spPr bwMode="auto">
            <a:xfrm>
              <a:off x="2336336" y="2018080"/>
              <a:ext cx="109" cy="14"/>
            </a:xfrm>
            <a:custGeom>
              <a:avLst/>
              <a:gdLst/>
              <a:ahLst/>
              <a:cxnLst/>
              <a:rect l="l" t="t" r="r" b="b"/>
              <a:pathLst>
                <a:path w="8" h="1" fill="norm" stroke="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57" name="Google Shape;7857;p63" hidden="0"/>
            <p:cNvSpPr/>
            <p:nvPr isPhoto="0" userDrawn="0"/>
          </p:nvSpPr>
          <p:spPr bwMode="auto">
            <a:xfrm>
              <a:off x="2336675" y="2017890"/>
              <a:ext cx="54" cy="68"/>
            </a:xfrm>
            <a:custGeom>
              <a:avLst/>
              <a:gdLst/>
              <a:ahLst/>
              <a:cxnLst/>
              <a:rect l="l" t="t" r="r" b="b"/>
              <a:pathLst>
                <a:path w="4" h="5" fill="norm" stroke="1"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58" name="Google Shape;7858;p63" hidden="0"/>
            <p:cNvSpPr/>
            <p:nvPr isPhoto="0" userDrawn="0"/>
          </p:nvSpPr>
          <p:spPr bwMode="auto">
            <a:xfrm>
              <a:off x="2348270" y="2014333"/>
              <a:ext cx="1398" cy="244"/>
            </a:xfrm>
            <a:custGeom>
              <a:avLst/>
              <a:gdLst/>
              <a:ahLst/>
              <a:cxnLst/>
              <a:rect l="l" t="t" r="r" b="b"/>
              <a:pathLst>
                <a:path w="103" h="18" fill="norm" stroke="1"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59" name="Google Shape;7859;p63" hidden="0"/>
            <p:cNvSpPr/>
            <p:nvPr isPhoto="0" userDrawn="0"/>
          </p:nvSpPr>
          <p:spPr bwMode="auto">
            <a:xfrm>
              <a:off x="2335765" y="2018230"/>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60" name="Google Shape;7860;p63" hidden="0"/>
            <p:cNvSpPr/>
            <p:nvPr isPhoto="0" userDrawn="0"/>
          </p:nvSpPr>
          <p:spPr bwMode="auto">
            <a:xfrm>
              <a:off x="2335480" y="2018230"/>
              <a:ext cx="163" cy="14"/>
            </a:xfrm>
            <a:custGeom>
              <a:avLst/>
              <a:gdLst/>
              <a:ahLst/>
              <a:cxnLst/>
              <a:rect l="l" t="t" r="r" b="b"/>
              <a:pathLst>
                <a:path w="12" h="1" fill="norm" stroke="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61" name="Google Shape;7861;p63" hidden="0"/>
            <p:cNvSpPr/>
            <p:nvPr isPhoto="0" userDrawn="0"/>
          </p:nvSpPr>
          <p:spPr bwMode="auto">
            <a:xfrm>
              <a:off x="2335249" y="2018135"/>
              <a:ext cx="149" cy="54"/>
            </a:xfrm>
            <a:custGeom>
              <a:avLst/>
              <a:gdLst/>
              <a:ahLst/>
              <a:cxnLst/>
              <a:rect l="l" t="t" r="r" b="b"/>
              <a:pathLst>
                <a:path w="11" h="4" fill="norm" stroke="1"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62" name="Google Shape;7862;p63" hidden="0"/>
            <p:cNvSpPr/>
            <p:nvPr isPhoto="0" userDrawn="0"/>
          </p:nvSpPr>
          <p:spPr bwMode="auto">
            <a:xfrm>
              <a:off x="2336051" y="2018175"/>
              <a:ext cx="109" cy="14"/>
            </a:xfrm>
            <a:custGeom>
              <a:avLst/>
              <a:gdLst/>
              <a:ahLst/>
              <a:cxnLst/>
              <a:rect l="l" t="t" r="r" b="b"/>
              <a:pathLst>
                <a:path w="8" h="1" fill="norm" stroke="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63" name="Google Shape;7863;p63" hidden="0"/>
            <p:cNvSpPr/>
            <p:nvPr isPhoto="0" userDrawn="0"/>
          </p:nvSpPr>
          <p:spPr bwMode="auto">
            <a:xfrm>
              <a:off x="2335059" y="2017985"/>
              <a:ext cx="204" cy="109"/>
            </a:xfrm>
            <a:custGeom>
              <a:avLst/>
              <a:gdLst/>
              <a:ahLst/>
              <a:cxnLst/>
              <a:rect l="l" t="t" r="r" b="b"/>
              <a:pathLst>
                <a:path w="15" h="8" fill="norm" stroke="1"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64" name="Google Shape;7864;p63" hidden="0"/>
            <p:cNvSpPr/>
            <p:nvPr isPhoto="0" userDrawn="0"/>
          </p:nvSpPr>
          <p:spPr bwMode="auto">
            <a:xfrm>
              <a:off x="2337816" y="2016804"/>
              <a:ext cx="54" cy="109"/>
            </a:xfrm>
            <a:custGeom>
              <a:avLst/>
              <a:gdLst/>
              <a:ahLst/>
              <a:cxnLst/>
              <a:rect l="l" t="t" r="r" b="b"/>
              <a:pathLst>
                <a:path w="4" h="8" fill="norm" stroke="1"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65" name="Google Shape;7865;p63" hidden="0"/>
            <p:cNvSpPr/>
            <p:nvPr isPhoto="0" userDrawn="0"/>
          </p:nvSpPr>
          <p:spPr bwMode="auto">
            <a:xfrm>
              <a:off x="2337245" y="2017415"/>
              <a:ext cx="109" cy="68"/>
            </a:xfrm>
            <a:custGeom>
              <a:avLst/>
              <a:gdLst/>
              <a:ahLst/>
              <a:cxnLst/>
              <a:rect l="l" t="t" r="r" b="b"/>
              <a:pathLst>
                <a:path w="8" h="5" fill="norm" stroke="1"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66" name="Google Shape;7866;p63" hidden="0"/>
            <p:cNvSpPr/>
            <p:nvPr isPhoto="0" userDrawn="0"/>
          </p:nvSpPr>
          <p:spPr bwMode="auto">
            <a:xfrm>
              <a:off x="2337571" y="2017184"/>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67" name="Google Shape;7867;p63" hidden="0"/>
            <p:cNvSpPr/>
            <p:nvPr isPhoto="0" userDrawn="0"/>
          </p:nvSpPr>
          <p:spPr bwMode="auto">
            <a:xfrm>
              <a:off x="2336960" y="2017700"/>
              <a:ext cx="54" cy="68"/>
            </a:xfrm>
            <a:custGeom>
              <a:avLst/>
              <a:gdLst/>
              <a:ahLst/>
              <a:cxnLst/>
              <a:rect l="l" t="t" r="r" b="b"/>
              <a:pathLst>
                <a:path w="4" h="5" fill="norm" stroke="1"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68" name="Google Shape;7868;p63" hidden="0"/>
            <p:cNvSpPr/>
            <p:nvPr isPhoto="0" userDrawn="0"/>
          </p:nvSpPr>
          <p:spPr bwMode="auto">
            <a:xfrm>
              <a:off x="2307387" y="2008861"/>
              <a:ext cx="584" cy="258"/>
            </a:xfrm>
            <a:custGeom>
              <a:avLst/>
              <a:gdLst/>
              <a:ahLst/>
              <a:cxnLst/>
              <a:rect l="l" t="t" r="r" b="b"/>
              <a:pathLst>
                <a:path w="43" h="19" fill="norm" stroke="1"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69" name="Google Shape;7869;p63" hidden="0"/>
            <p:cNvSpPr/>
            <p:nvPr isPhoto="0" userDrawn="0"/>
          </p:nvSpPr>
          <p:spPr bwMode="auto">
            <a:xfrm>
              <a:off x="2324170" y="2015704"/>
              <a:ext cx="1303" cy="584"/>
            </a:xfrm>
            <a:custGeom>
              <a:avLst/>
              <a:gdLst/>
              <a:ahLst/>
              <a:cxnLst/>
              <a:rect l="l" t="t" r="r" b="b"/>
              <a:pathLst>
                <a:path w="96" h="43" fill="norm" stroke="1"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70" name="Google Shape;7870;p63" hidden="0"/>
            <p:cNvSpPr/>
            <p:nvPr isPhoto="0" userDrawn="0"/>
          </p:nvSpPr>
          <p:spPr bwMode="auto">
            <a:xfrm>
              <a:off x="2310050" y="2009961"/>
              <a:ext cx="299" cy="149"/>
            </a:xfrm>
            <a:custGeom>
              <a:avLst/>
              <a:gdLst/>
              <a:ahLst/>
              <a:cxnLst/>
              <a:rect l="l" t="t" r="r" b="b"/>
              <a:pathLst>
                <a:path w="22" h="11" fill="norm" stroke="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71" name="Google Shape;7871;p63" hidden="0"/>
            <p:cNvSpPr/>
            <p:nvPr isPhoto="0" userDrawn="0"/>
          </p:nvSpPr>
          <p:spPr bwMode="auto">
            <a:xfrm>
              <a:off x="2351651" y="2013953"/>
              <a:ext cx="149" cy="54"/>
            </a:xfrm>
            <a:custGeom>
              <a:avLst/>
              <a:gdLst/>
              <a:ahLst/>
              <a:cxnLst/>
              <a:rect l="l" t="t" r="r" b="b"/>
              <a:pathLst>
                <a:path w="11" h="4" fill="norm" stroke="1"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72" name="Google Shape;7872;p63" hidden="0"/>
            <p:cNvSpPr/>
            <p:nvPr isPhoto="0" userDrawn="0"/>
          </p:nvSpPr>
          <p:spPr bwMode="auto">
            <a:xfrm>
              <a:off x="2314001" y="2010626"/>
              <a:ext cx="10183" cy="5092"/>
            </a:xfrm>
            <a:custGeom>
              <a:avLst/>
              <a:gdLst/>
              <a:ahLst/>
              <a:cxnLst/>
              <a:rect l="l" t="t" r="r" b="b"/>
              <a:pathLst>
                <a:path w="750" h="375" fill="norm" stroke="1"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73" name="Google Shape;7873;p63" hidden="0"/>
            <p:cNvSpPr/>
            <p:nvPr isPhoto="0" userDrawn="0"/>
          </p:nvSpPr>
          <p:spPr bwMode="auto">
            <a:xfrm>
              <a:off x="2352072" y="2013858"/>
              <a:ext cx="68" cy="14"/>
            </a:xfrm>
            <a:custGeom>
              <a:avLst/>
              <a:gdLst/>
              <a:ahLst/>
              <a:cxnLst/>
              <a:rect l="l" t="t" r="r" b="b"/>
              <a:pathLst>
                <a:path w="5" h="1" fill="norm" stroke="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74" name="Google Shape;7874;p63" hidden="0"/>
            <p:cNvSpPr/>
            <p:nvPr isPhoto="0" userDrawn="0"/>
          </p:nvSpPr>
          <p:spPr bwMode="auto">
            <a:xfrm>
              <a:off x="2351027" y="2014143"/>
              <a:ext cx="109" cy="14"/>
            </a:xfrm>
            <a:custGeom>
              <a:avLst/>
              <a:gdLst/>
              <a:ahLst/>
              <a:cxnLst/>
              <a:rect l="l" t="t" r="r" b="b"/>
              <a:pathLst>
                <a:path w="8" h="1" fill="norm" stroke="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75" name="Google Shape;7875;p63" hidden="0"/>
            <p:cNvSpPr/>
            <p:nvPr isPhoto="0" userDrawn="0"/>
          </p:nvSpPr>
          <p:spPr bwMode="auto">
            <a:xfrm>
              <a:off x="2351312" y="2014048"/>
              <a:ext cx="109" cy="54"/>
            </a:xfrm>
            <a:custGeom>
              <a:avLst/>
              <a:gdLst/>
              <a:ahLst/>
              <a:cxnLst/>
              <a:rect l="l" t="t" r="r" b="b"/>
              <a:pathLst>
                <a:path w="8" h="4" fill="norm" stroke="1"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76" name="Google Shape;7876;p63" hidden="0"/>
            <p:cNvSpPr/>
            <p:nvPr isPhoto="0" userDrawn="0"/>
          </p:nvSpPr>
          <p:spPr bwMode="auto">
            <a:xfrm>
              <a:off x="2263574" y="2013192"/>
              <a:ext cx="38180" cy="39646"/>
            </a:xfrm>
            <a:custGeom>
              <a:avLst/>
              <a:gdLst/>
              <a:ahLst/>
              <a:cxnLst/>
              <a:rect l="l" t="t" r="r" b="b"/>
              <a:pathLst>
                <a:path w="2812" h="2920" fill="norm" stroke="1"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77" name="Google Shape;7877;p63" hidden="0"/>
            <p:cNvSpPr/>
            <p:nvPr isPhoto="0" userDrawn="0"/>
          </p:nvSpPr>
          <p:spPr bwMode="auto">
            <a:xfrm>
              <a:off x="2263710" y="2052689"/>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78" name="Google Shape;7878;p63" hidden="0"/>
            <p:cNvSpPr/>
            <p:nvPr isPhoto="0" userDrawn="0"/>
          </p:nvSpPr>
          <p:spPr bwMode="auto">
            <a:xfrm>
              <a:off x="2264144" y="2052540"/>
              <a:ext cx="109" cy="68"/>
            </a:xfrm>
            <a:custGeom>
              <a:avLst/>
              <a:gdLst/>
              <a:ahLst/>
              <a:cxnLst/>
              <a:rect l="l" t="t" r="r" b="b"/>
              <a:pathLst>
                <a:path w="8" h="5" fill="norm" stroke="1"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79" name="Google Shape;7879;p63" hidden="0"/>
            <p:cNvSpPr/>
            <p:nvPr isPhoto="0" userDrawn="0"/>
          </p:nvSpPr>
          <p:spPr bwMode="auto">
            <a:xfrm>
              <a:off x="2265135" y="2052024"/>
              <a:ext cx="299" cy="149"/>
            </a:xfrm>
            <a:custGeom>
              <a:avLst/>
              <a:gdLst/>
              <a:ahLst/>
              <a:cxnLst/>
              <a:rect l="l" t="t" r="r" b="b"/>
              <a:pathLst>
                <a:path w="22" h="11" fill="norm" stroke="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80" name="Google Shape;7880;p63" hidden="0"/>
            <p:cNvSpPr/>
            <p:nvPr isPhoto="0" userDrawn="0"/>
          </p:nvSpPr>
          <p:spPr bwMode="auto">
            <a:xfrm>
              <a:off x="2264524" y="2052404"/>
              <a:ext cx="109" cy="54"/>
            </a:xfrm>
            <a:custGeom>
              <a:avLst/>
              <a:gdLst/>
              <a:ahLst/>
              <a:cxnLst/>
              <a:rect l="l" t="t" r="r" b="b"/>
              <a:pathLst>
                <a:path w="8" h="4" fill="norm" stroke="1"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81" name="Google Shape;7881;p63" hidden="0"/>
            <p:cNvSpPr/>
            <p:nvPr isPhoto="0" userDrawn="0"/>
          </p:nvSpPr>
          <p:spPr bwMode="auto">
            <a:xfrm>
              <a:off x="2265475" y="2051834"/>
              <a:ext cx="394" cy="149"/>
            </a:xfrm>
            <a:custGeom>
              <a:avLst/>
              <a:gdLst/>
              <a:ahLst/>
              <a:cxnLst/>
              <a:rect l="l" t="t" r="r" b="b"/>
              <a:pathLst>
                <a:path w="29" h="11" fill="norm" stroke="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82" name="Google Shape;7882;p63" hidden="0"/>
            <p:cNvSpPr/>
            <p:nvPr isPhoto="0" userDrawn="0"/>
          </p:nvSpPr>
          <p:spPr bwMode="auto">
            <a:xfrm>
              <a:off x="2266941" y="2051304"/>
              <a:ext cx="448" cy="163"/>
            </a:xfrm>
            <a:custGeom>
              <a:avLst/>
              <a:gdLst/>
              <a:ahLst/>
              <a:cxnLst/>
              <a:rect l="l" t="t" r="r" b="b"/>
              <a:pathLst>
                <a:path w="33" h="12" fill="norm" stroke="1"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83" name="Google Shape;7883;p63" hidden="0"/>
            <p:cNvSpPr/>
            <p:nvPr isPhoto="0" userDrawn="0"/>
          </p:nvSpPr>
          <p:spPr bwMode="auto">
            <a:xfrm>
              <a:off x="2270037" y="2050503"/>
              <a:ext cx="149" cy="54"/>
            </a:xfrm>
            <a:custGeom>
              <a:avLst/>
              <a:gdLst/>
              <a:ahLst/>
              <a:cxnLst/>
              <a:rect l="l" t="t" r="r" b="b"/>
              <a:pathLst>
                <a:path w="11" h="4" fill="norm" stroke="1"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84" name="Google Shape;7884;p63" hidden="0"/>
            <p:cNvSpPr/>
            <p:nvPr isPhoto="0" userDrawn="0"/>
          </p:nvSpPr>
          <p:spPr bwMode="auto">
            <a:xfrm>
              <a:off x="2263329" y="2052730"/>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85" name="Google Shape;7885;p63" hidden="0"/>
            <p:cNvSpPr/>
            <p:nvPr isPhoto="0" userDrawn="0"/>
          </p:nvSpPr>
          <p:spPr bwMode="auto">
            <a:xfrm>
              <a:off x="2265896" y="2051644"/>
              <a:ext cx="489" cy="204"/>
            </a:xfrm>
            <a:custGeom>
              <a:avLst/>
              <a:gdLst/>
              <a:ahLst/>
              <a:cxnLst/>
              <a:rect l="l" t="t" r="r" b="b"/>
              <a:pathLst>
                <a:path w="36" h="15" fill="norm" stroke="1"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86" name="Google Shape;7886;p63" hidden="0"/>
            <p:cNvSpPr/>
            <p:nvPr isPhoto="0" userDrawn="0"/>
          </p:nvSpPr>
          <p:spPr bwMode="auto">
            <a:xfrm>
              <a:off x="2266371" y="2051495"/>
              <a:ext cx="543" cy="163"/>
            </a:xfrm>
            <a:custGeom>
              <a:avLst/>
              <a:gdLst/>
              <a:ahLst/>
              <a:cxnLst/>
              <a:rect l="l" t="t" r="r" b="b"/>
              <a:pathLst>
                <a:path w="40" h="12" fill="norm" stroke="1"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87" name="Google Shape;7887;p63" hidden="0"/>
            <p:cNvSpPr/>
            <p:nvPr isPhoto="0" userDrawn="0"/>
          </p:nvSpPr>
          <p:spPr bwMode="auto">
            <a:xfrm>
              <a:off x="2267756" y="2051169"/>
              <a:ext cx="149" cy="54"/>
            </a:xfrm>
            <a:custGeom>
              <a:avLst/>
              <a:gdLst/>
              <a:ahLst/>
              <a:cxnLst/>
              <a:rect l="l" t="t" r="r" b="b"/>
              <a:pathLst>
                <a:path w="11" h="4" fill="norm" stroke="1"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88" name="Google Shape;7888;p63" hidden="0"/>
            <p:cNvSpPr/>
            <p:nvPr isPhoto="0" userDrawn="0"/>
          </p:nvSpPr>
          <p:spPr bwMode="auto">
            <a:xfrm>
              <a:off x="2280872" y="2017035"/>
              <a:ext cx="54" cy="68"/>
            </a:xfrm>
            <a:custGeom>
              <a:avLst/>
              <a:gdLst/>
              <a:ahLst/>
              <a:cxnLst/>
              <a:rect l="l" t="t" r="r" b="b"/>
              <a:pathLst>
                <a:path w="4" h="5" fill="norm" stroke="1"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89" name="Google Shape;7889;p63" hidden="0"/>
            <p:cNvSpPr/>
            <p:nvPr isPhoto="0" userDrawn="0"/>
          </p:nvSpPr>
          <p:spPr bwMode="auto">
            <a:xfrm>
              <a:off x="2281958" y="2017510"/>
              <a:ext cx="68" cy="14"/>
            </a:xfrm>
            <a:custGeom>
              <a:avLst/>
              <a:gdLst/>
              <a:ahLst/>
              <a:cxnLst/>
              <a:rect l="l" t="t" r="r" b="b"/>
              <a:pathLst>
                <a:path w="5" h="1" fill="norm" stroke="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90" name="Google Shape;7890;p63" hidden="0"/>
            <p:cNvSpPr/>
            <p:nvPr isPhoto="0" userDrawn="0"/>
          </p:nvSpPr>
          <p:spPr bwMode="auto">
            <a:xfrm>
              <a:off x="2283098" y="2017184"/>
              <a:ext cx="68" cy="54"/>
            </a:xfrm>
            <a:custGeom>
              <a:avLst/>
              <a:gdLst/>
              <a:ahLst/>
              <a:cxnLst/>
              <a:rect l="l" t="t" r="r" b="b"/>
              <a:pathLst>
                <a:path w="5" h="4" fill="norm" stroke="1"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91" name="Google Shape;7891;p63" hidden="0"/>
            <p:cNvSpPr/>
            <p:nvPr isPhoto="0" userDrawn="0"/>
          </p:nvSpPr>
          <p:spPr bwMode="auto">
            <a:xfrm>
              <a:off x="2282338" y="2017510"/>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92" name="Google Shape;7892;p63" hidden="0"/>
            <p:cNvSpPr/>
            <p:nvPr isPhoto="0" userDrawn="0"/>
          </p:nvSpPr>
          <p:spPr bwMode="auto">
            <a:xfrm>
              <a:off x="2282528" y="2017510"/>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93" name="Google Shape;7893;p63" hidden="0"/>
            <p:cNvSpPr/>
            <p:nvPr isPhoto="0" userDrawn="0"/>
          </p:nvSpPr>
          <p:spPr bwMode="auto">
            <a:xfrm>
              <a:off x="2274219" y="2015664"/>
              <a:ext cx="3910" cy="1059"/>
            </a:xfrm>
            <a:custGeom>
              <a:avLst/>
              <a:gdLst/>
              <a:ahLst/>
              <a:cxnLst/>
              <a:rect l="l" t="t" r="r" b="b"/>
              <a:pathLst>
                <a:path w="288" h="78" fill="norm" stroke="1"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94" name="Google Shape;7894;p63" hidden="0"/>
            <p:cNvSpPr/>
            <p:nvPr isPhoto="0" userDrawn="0"/>
          </p:nvSpPr>
          <p:spPr bwMode="auto">
            <a:xfrm>
              <a:off x="2282867" y="2017374"/>
              <a:ext cx="54" cy="14"/>
            </a:xfrm>
            <a:custGeom>
              <a:avLst/>
              <a:gdLst/>
              <a:ahLst/>
              <a:cxnLst/>
              <a:rect l="l" t="t" r="r" b="b"/>
              <a:pathLst>
                <a:path w="4" h="1" fill="norm" stroke="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95" name="Google Shape;7895;p63" hidden="0"/>
            <p:cNvSpPr/>
            <p:nvPr isPhoto="0" userDrawn="0"/>
          </p:nvSpPr>
          <p:spPr bwMode="auto">
            <a:xfrm>
              <a:off x="2281673" y="2017415"/>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96" name="Google Shape;7896;p63" hidden="0"/>
            <p:cNvSpPr/>
            <p:nvPr isPhoto="0" userDrawn="0"/>
          </p:nvSpPr>
          <p:spPr bwMode="auto">
            <a:xfrm>
              <a:off x="2280586" y="2016899"/>
              <a:ext cx="54" cy="54"/>
            </a:xfrm>
            <a:custGeom>
              <a:avLst/>
              <a:gdLst/>
              <a:ahLst/>
              <a:cxnLst/>
              <a:rect l="l" t="t" r="r" b="b"/>
              <a:pathLst>
                <a:path w="4" h="4" fill="norm" stroke="1"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97" name="Google Shape;7897;p63" hidden="0"/>
            <p:cNvSpPr/>
            <p:nvPr isPhoto="0" userDrawn="0"/>
          </p:nvSpPr>
          <p:spPr bwMode="auto">
            <a:xfrm>
              <a:off x="2280342" y="2016750"/>
              <a:ext cx="68" cy="14"/>
            </a:xfrm>
            <a:custGeom>
              <a:avLst/>
              <a:gdLst/>
              <a:ahLst/>
              <a:cxnLst/>
              <a:rect l="l" t="t" r="r" b="b"/>
              <a:pathLst>
                <a:path w="5" h="1" fill="norm" stroke="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98" name="Google Shape;7898;p63" hidden="0"/>
            <p:cNvSpPr/>
            <p:nvPr isPhoto="0" userDrawn="0"/>
          </p:nvSpPr>
          <p:spPr bwMode="auto">
            <a:xfrm>
              <a:off x="2281442" y="2017320"/>
              <a:ext cx="54" cy="68"/>
            </a:xfrm>
            <a:custGeom>
              <a:avLst/>
              <a:gdLst/>
              <a:ahLst/>
              <a:cxnLst/>
              <a:rect l="l" t="t" r="r" b="b"/>
              <a:pathLst>
                <a:path w="4" h="5" fill="norm" stroke="1"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899" name="Google Shape;7899;p63" hidden="0"/>
            <p:cNvSpPr/>
            <p:nvPr isPhoto="0" userDrawn="0"/>
          </p:nvSpPr>
          <p:spPr bwMode="auto">
            <a:xfrm>
              <a:off x="2281157" y="2017225"/>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00" name="Google Shape;7900;p63" hidden="0"/>
            <p:cNvSpPr/>
            <p:nvPr isPhoto="0" userDrawn="0"/>
          </p:nvSpPr>
          <p:spPr bwMode="auto">
            <a:xfrm>
              <a:off x="2295793" y="2037863"/>
              <a:ext cx="109" cy="109"/>
            </a:xfrm>
            <a:custGeom>
              <a:avLst/>
              <a:gdLst/>
              <a:ahLst/>
              <a:cxnLst/>
              <a:rect l="l" t="t" r="r" b="b"/>
              <a:pathLst>
                <a:path w="8" h="8" fill="norm" stroke="1"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01" name="Google Shape;7901;p63" hidden="0"/>
            <p:cNvSpPr/>
            <p:nvPr isPhoto="0" userDrawn="0"/>
          </p:nvSpPr>
          <p:spPr bwMode="auto">
            <a:xfrm>
              <a:off x="2295562" y="2038284"/>
              <a:ext cx="54" cy="163"/>
            </a:xfrm>
            <a:custGeom>
              <a:avLst/>
              <a:gdLst/>
              <a:ahLst/>
              <a:cxnLst/>
              <a:rect l="l" t="t" r="r" b="b"/>
              <a:pathLst>
                <a:path w="4" h="12" fill="norm" stroke="1"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02" name="Google Shape;7902;p63" hidden="0"/>
            <p:cNvSpPr/>
            <p:nvPr isPhoto="0" userDrawn="0"/>
          </p:nvSpPr>
          <p:spPr bwMode="auto">
            <a:xfrm>
              <a:off x="2295413" y="2038569"/>
              <a:ext cx="68" cy="163"/>
            </a:xfrm>
            <a:custGeom>
              <a:avLst/>
              <a:gdLst/>
              <a:ahLst/>
              <a:cxnLst/>
              <a:rect l="l" t="t" r="r" b="b"/>
              <a:pathLst>
                <a:path w="5" h="12" fill="norm" stroke="1"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03" name="Google Shape;7903;p63" hidden="0"/>
            <p:cNvSpPr/>
            <p:nvPr isPhoto="0" userDrawn="0"/>
          </p:nvSpPr>
          <p:spPr bwMode="auto">
            <a:xfrm>
              <a:off x="2295698" y="2038053"/>
              <a:ext cx="68" cy="149"/>
            </a:xfrm>
            <a:custGeom>
              <a:avLst/>
              <a:gdLst/>
              <a:ahLst/>
              <a:cxnLst/>
              <a:rect l="l" t="t" r="r" b="b"/>
              <a:pathLst>
                <a:path w="5" h="11" fill="norm" stroke="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04" name="Google Shape;7904;p63" hidden="0"/>
            <p:cNvSpPr/>
            <p:nvPr isPhoto="0" userDrawn="0"/>
          </p:nvSpPr>
          <p:spPr bwMode="auto">
            <a:xfrm>
              <a:off x="2294897" y="2039669"/>
              <a:ext cx="54" cy="204"/>
            </a:xfrm>
            <a:custGeom>
              <a:avLst/>
              <a:gdLst/>
              <a:ahLst/>
              <a:cxnLst/>
              <a:rect l="l" t="t" r="r" b="b"/>
              <a:pathLst>
                <a:path w="4" h="15" fill="norm" stroke="1"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05" name="Google Shape;7905;p63" hidden="0"/>
            <p:cNvSpPr/>
            <p:nvPr isPhoto="0" userDrawn="0"/>
          </p:nvSpPr>
          <p:spPr bwMode="auto">
            <a:xfrm>
              <a:off x="2295277" y="2038908"/>
              <a:ext cx="54" cy="149"/>
            </a:xfrm>
            <a:custGeom>
              <a:avLst/>
              <a:gdLst/>
              <a:ahLst/>
              <a:cxnLst/>
              <a:rect l="l" t="t" r="r" b="b"/>
              <a:pathLst>
                <a:path w="4" h="11" fill="norm" stroke="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06" name="Google Shape;7906;p63" hidden="0"/>
            <p:cNvSpPr/>
            <p:nvPr isPhoto="0" userDrawn="0"/>
          </p:nvSpPr>
          <p:spPr bwMode="auto">
            <a:xfrm>
              <a:off x="2295087" y="2039234"/>
              <a:ext cx="54" cy="204"/>
            </a:xfrm>
            <a:custGeom>
              <a:avLst/>
              <a:gdLst/>
              <a:ahLst/>
              <a:cxnLst/>
              <a:rect l="l" t="t" r="r" b="b"/>
              <a:pathLst>
                <a:path w="4" h="15" fill="norm" stroke="1"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07" name="Google Shape;7907;p63" hidden="0"/>
            <p:cNvSpPr/>
            <p:nvPr isPhoto="0" userDrawn="0"/>
          </p:nvSpPr>
          <p:spPr bwMode="auto">
            <a:xfrm>
              <a:off x="2296228" y="2037293"/>
              <a:ext cx="54" cy="54"/>
            </a:xfrm>
            <a:custGeom>
              <a:avLst/>
              <a:gdLst/>
              <a:ahLst/>
              <a:cxnLst/>
              <a:rect l="l" t="t" r="r" b="b"/>
              <a:pathLst>
                <a:path w="4" h="4" fill="norm" stroke="1"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08" name="Google Shape;7908;p63" hidden="0"/>
            <p:cNvSpPr/>
            <p:nvPr isPhoto="0" userDrawn="0"/>
          </p:nvSpPr>
          <p:spPr bwMode="auto">
            <a:xfrm>
              <a:off x="2296323" y="2037197"/>
              <a:ext cx="14" cy="54"/>
            </a:xfrm>
            <a:custGeom>
              <a:avLst/>
              <a:gdLst/>
              <a:ahLst/>
              <a:cxnLst/>
              <a:rect l="l" t="t" r="r" b="b"/>
              <a:pathLst>
                <a:path w="1" h="4" fill="norm" stroke="1"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09" name="Google Shape;7909;p63" hidden="0"/>
            <p:cNvSpPr/>
            <p:nvPr isPhoto="0" userDrawn="0"/>
          </p:nvSpPr>
          <p:spPr bwMode="auto">
            <a:xfrm>
              <a:off x="2294707" y="2040280"/>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10" name="Google Shape;7910;p63" hidden="0"/>
            <p:cNvSpPr/>
            <p:nvPr isPhoto="0" userDrawn="0"/>
          </p:nvSpPr>
          <p:spPr bwMode="auto">
            <a:xfrm>
              <a:off x="2295128" y="2013043"/>
              <a:ext cx="2634" cy="2349"/>
            </a:xfrm>
            <a:custGeom>
              <a:avLst/>
              <a:gdLst/>
              <a:ahLst/>
              <a:cxnLst/>
              <a:rect l="l" t="t" r="r" b="b"/>
              <a:pathLst>
                <a:path w="194" h="173" fill="norm" stroke="1"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11" name="Google Shape;7911;p63" hidden="0"/>
            <p:cNvSpPr/>
            <p:nvPr isPhoto="0" userDrawn="0"/>
          </p:nvSpPr>
          <p:spPr bwMode="auto">
            <a:xfrm>
              <a:off x="2296133" y="2037388"/>
              <a:ext cx="54" cy="109"/>
            </a:xfrm>
            <a:custGeom>
              <a:avLst/>
              <a:gdLst/>
              <a:ahLst/>
              <a:cxnLst/>
              <a:rect l="l" t="t" r="r" b="b"/>
              <a:pathLst>
                <a:path w="4" h="8" fill="norm" stroke="1"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12" name="Google Shape;7912;p63" hidden="0"/>
            <p:cNvSpPr/>
            <p:nvPr isPhoto="0" userDrawn="0"/>
          </p:nvSpPr>
          <p:spPr bwMode="auto">
            <a:xfrm>
              <a:off x="2295943" y="2037673"/>
              <a:ext cx="54" cy="109"/>
            </a:xfrm>
            <a:custGeom>
              <a:avLst/>
              <a:gdLst/>
              <a:ahLst/>
              <a:cxnLst/>
              <a:rect l="l" t="t" r="r" b="b"/>
              <a:pathLst>
                <a:path w="4" h="8" fill="norm" stroke="1"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13" name="Google Shape;7913;p63" hidden="0"/>
            <p:cNvSpPr/>
            <p:nvPr isPhoto="0" userDrawn="0"/>
          </p:nvSpPr>
          <p:spPr bwMode="auto">
            <a:xfrm>
              <a:off x="2296038" y="2037522"/>
              <a:ext cx="54" cy="109"/>
            </a:xfrm>
            <a:custGeom>
              <a:avLst/>
              <a:gdLst/>
              <a:ahLst/>
              <a:cxnLst/>
              <a:rect l="l" t="t" r="r" b="b"/>
              <a:pathLst>
                <a:path w="4" h="8" fill="norm" stroke="1"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14" name="Google Shape;7914;p63" hidden="0"/>
            <p:cNvSpPr/>
            <p:nvPr isPhoto="0" userDrawn="0"/>
          </p:nvSpPr>
          <p:spPr bwMode="auto">
            <a:xfrm>
              <a:off x="2294422" y="2040809"/>
              <a:ext cx="109" cy="149"/>
            </a:xfrm>
            <a:custGeom>
              <a:avLst/>
              <a:gdLst/>
              <a:ahLst/>
              <a:cxnLst/>
              <a:rect l="l" t="t" r="r" b="b"/>
              <a:pathLst>
                <a:path w="8" h="11" fill="norm" stroke="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15" name="Google Shape;7915;p63" hidden="0"/>
            <p:cNvSpPr/>
            <p:nvPr isPhoto="0" userDrawn="0"/>
          </p:nvSpPr>
          <p:spPr bwMode="auto">
            <a:xfrm>
              <a:off x="2462729" y="1678276"/>
              <a:ext cx="126732" cy="73833"/>
            </a:xfrm>
            <a:custGeom>
              <a:avLst/>
              <a:gdLst/>
              <a:ahLst/>
              <a:cxnLst/>
              <a:rect l="l" t="t" r="r" b="b"/>
              <a:pathLst>
                <a:path w="9334" h="5438" fill="norm" stroke="1"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16" name="Google Shape;7916;p63" hidden="0"/>
            <p:cNvSpPr/>
            <p:nvPr isPhoto="0" userDrawn="0"/>
          </p:nvSpPr>
          <p:spPr bwMode="auto">
            <a:xfrm>
              <a:off x="2580038" y="1723951"/>
              <a:ext cx="2105" cy="258"/>
            </a:xfrm>
            <a:custGeom>
              <a:avLst/>
              <a:gdLst/>
              <a:ahLst/>
              <a:cxnLst/>
              <a:rect l="l" t="t" r="r" b="b"/>
              <a:pathLst>
                <a:path w="155" h="19" fill="norm" stroke="1"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17" name="Google Shape;7917;p63" hidden="0"/>
            <p:cNvSpPr/>
            <p:nvPr isPhoto="0" userDrawn="0"/>
          </p:nvSpPr>
          <p:spPr bwMode="auto">
            <a:xfrm>
              <a:off x="2573059" y="1725241"/>
              <a:ext cx="3095" cy="394"/>
            </a:xfrm>
            <a:custGeom>
              <a:avLst/>
              <a:gdLst/>
              <a:ahLst/>
              <a:cxnLst/>
              <a:rect l="l" t="t" r="r" b="b"/>
              <a:pathLst>
                <a:path w="228" h="29" fill="norm" stroke="1"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18" name="Google Shape;7918;p63" hidden="0"/>
            <p:cNvSpPr/>
            <p:nvPr isPhoto="0" userDrawn="0"/>
          </p:nvSpPr>
          <p:spPr bwMode="auto">
            <a:xfrm>
              <a:off x="2579807" y="1723951"/>
              <a:ext cx="109" cy="14"/>
            </a:xfrm>
            <a:custGeom>
              <a:avLst/>
              <a:gdLst/>
              <a:ahLst/>
              <a:cxnLst/>
              <a:rect l="l" t="t" r="r" b="b"/>
              <a:pathLst>
                <a:path w="8" h="1" fill="norm" stroke="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19" name="Google Shape;7919;p63" hidden="0"/>
            <p:cNvSpPr/>
            <p:nvPr isPhoto="0" userDrawn="0"/>
          </p:nvSpPr>
          <p:spPr bwMode="auto">
            <a:xfrm>
              <a:off x="2580894" y="1715913"/>
              <a:ext cx="8242" cy="4915"/>
            </a:xfrm>
            <a:custGeom>
              <a:avLst/>
              <a:gdLst/>
              <a:ahLst/>
              <a:cxnLst/>
              <a:rect l="l" t="t" r="r" b="b"/>
              <a:pathLst>
                <a:path w="607" h="362" fill="norm" stroke="1"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20" name="Google Shape;7920;p63" hidden="0"/>
            <p:cNvSpPr/>
            <p:nvPr isPhoto="0" userDrawn="0"/>
          </p:nvSpPr>
          <p:spPr bwMode="auto">
            <a:xfrm>
              <a:off x="2579034" y="1724236"/>
              <a:ext cx="122" cy="122"/>
            </a:xfrm>
            <a:custGeom>
              <a:avLst/>
              <a:gdLst/>
              <a:ahLst/>
              <a:cxnLst/>
              <a:rect l="l" t="t" r="r" b="b"/>
              <a:pathLst>
                <a:path w="9" h="9" fill="norm" stroke="1"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21" name="Google Shape;7921;p63" hidden="0"/>
            <p:cNvSpPr/>
            <p:nvPr isPhoto="0" userDrawn="0"/>
          </p:nvSpPr>
          <p:spPr bwMode="auto">
            <a:xfrm>
              <a:off x="2570534" y="1714107"/>
              <a:ext cx="2390" cy="2200"/>
            </a:xfrm>
            <a:custGeom>
              <a:avLst/>
              <a:gdLst/>
              <a:ahLst/>
              <a:cxnLst/>
              <a:rect l="l" t="t" r="r" b="b"/>
              <a:pathLst>
                <a:path w="176" h="162" fill="norm" stroke="1"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22" name="Google Shape;7922;p63" hidden="0"/>
            <p:cNvSpPr/>
            <p:nvPr isPhoto="0" userDrawn="0"/>
          </p:nvSpPr>
          <p:spPr bwMode="auto">
            <a:xfrm>
              <a:off x="2576291" y="1725241"/>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23" name="Google Shape;7923;p63" hidden="0"/>
            <p:cNvSpPr/>
            <p:nvPr isPhoto="0" userDrawn="0"/>
          </p:nvSpPr>
          <p:spPr bwMode="auto">
            <a:xfrm>
              <a:off x="2579427" y="1724046"/>
              <a:ext cx="54" cy="68"/>
            </a:xfrm>
            <a:custGeom>
              <a:avLst/>
              <a:gdLst/>
              <a:ahLst/>
              <a:cxnLst/>
              <a:rect l="l" t="t" r="r" b="b"/>
              <a:pathLst>
                <a:path w="4" h="5" fill="norm" stroke="1"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24" name="Google Shape;7924;p63" hidden="0"/>
            <p:cNvSpPr/>
            <p:nvPr isPhoto="0" userDrawn="0"/>
          </p:nvSpPr>
          <p:spPr bwMode="auto">
            <a:xfrm>
              <a:off x="2086700" y="1392158"/>
              <a:ext cx="189338" cy="157838"/>
            </a:xfrm>
            <a:custGeom>
              <a:avLst/>
              <a:gdLst/>
              <a:ahLst/>
              <a:cxnLst/>
              <a:rect l="l" t="t" r="r" b="b"/>
              <a:pathLst>
                <a:path w="13945" h="11625" fill="norm" stroke="1"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25" name="Google Shape;7925;p63" hidden="0"/>
            <p:cNvSpPr/>
            <p:nvPr isPhoto="0" userDrawn="0"/>
          </p:nvSpPr>
          <p:spPr bwMode="auto">
            <a:xfrm>
              <a:off x="2127052" y="1276572"/>
              <a:ext cx="5961" cy="5526"/>
            </a:xfrm>
            <a:custGeom>
              <a:avLst/>
              <a:gdLst/>
              <a:ahLst/>
              <a:cxnLst/>
              <a:rect l="l" t="t" r="r" b="b"/>
              <a:pathLst>
                <a:path w="439" h="407" fill="norm" stroke="1"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26" name="Google Shape;7926;p63" hidden="0"/>
            <p:cNvSpPr/>
            <p:nvPr isPhoto="0" userDrawn="0"/>
          </p:nvSpPr>
          <p:spPr bwMode="auto">
            <a:xfrm>
              <a:off x="2199678" y="1404961"/>
              <a:ext cx="1724" cy="1290"/>
            </a:xfrm>
            <a:custGeom>
              <a:avLst/>
              <a:gdLst/>
              <a:ahLst/>
              <a:cxnLst/>
              <a:rect l="l" t="t" r="r" b="b"/>
              <a:pathLst>
                <a:path w="127" h="95" fill="norm" stroke="1"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27" name="Google Shape;7927;p63" hidden="0"/>
            <p:cNvSpPr/>
            <p:nvPr isPhoto="0" userDrawn="0"/>
          </p:nvSpPr>
          <p:spPr bwMode="auto">
            <a:xfrm>
              <a:off x="2210947" y="1395471"/>
              <a:ext cx="9043" cy="6409"/>
            </a:xfrm>
            <a:custGeom>
              <a:avLst/>
              <a:gdLst/>
              <a:ahLst/>
              <a:cxnLst/>
              <a:rect l="l" t="t" r="r" b="b"/>
              <a:pathLst>
                <a:path w="666" h="472" fill="norm" stroke="1"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28" name="Google Shape;7928;p63" hidden="0"/>
            <p:cNvSpPr/>
            <p:nvPr isPhoto="0" userDrawn="0"/>
          </p:nvSpPr>
          <p:spPr bwMode="auto">
            <a:xfrm>
              <a:off x="2181335" y="1248725"/>
              <a:ext cx="67372" cy="20393"/>
            </a:xfrm>
            <a:custGeom>
              <a:avLst/>
              <a:gdLst/>
              <a:ahLst/>
              <a:cxnLst/>
              <a:rect l="l" t="t" r="r" b="b"/>
              <a:pathLst>
                <a:path w="4962" h="1502" fill="norm" stroke="1"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29" name="Google Shape;7929;p63" hidden="0"/>
            <p:cNvSpPr/>
            <p:nvPr isPhoto="0" userDrawn="0"/>
          </p:nvSpPr>
          <p:spPr bwMode="auto">
            <a:xfrm>
              <a:off x="2129768" y="1256084"/>
              <a:ext cx="99252" cy="55546"/>
            </a:xfrm>
            <a:custGeom>
              <a:avLst/>
              <a:gdLst/>
              <a:ahLst/>
              <a:cxnLst/>
              <a:rect l="l" t="t" r="r" b="b"/>
              <a:pathLst>
                <a:path w="7310" h="4091" fill="norm" stroke="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30" name="Google Shape;7930;p63" hidden="0"/>
            <p:cNvSpPr/>
            <p:nvPr isPhoto="0" userDrawn="0"/>
          </p:nvSpPr>
          <p:spPr bwMode="auto">
            <a:xfrm>
              <a:off x="2248883" y="1404961"/>
              <a:ext cx="4331" cy="1914"/>
            </a:xfrm>
            <a:custGeom>
              <a:avLst/>
              <a:gdLst/>
              <a:ahLst/>
              <a:cxnLst/>
              <a:rect l="l" t="t" r="r" b="b"/>
              <a:pathLst>
                <a:path w="319" h="141" fill="norm" stroke="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31" name="Google Shape;7931;p63" hidden="0"/>
            <p:cNvSpPr/>
            <p:nvPr isPhoto="0" userDrawn="0"/>
          </p:nvSpPr>
          <p:spPr bwMode="auto">
            <a:xfrm>
              <a:off x="2202543" y="1417887"/>
              <a:ext cx="149" cy="163"/>
            </a:xfrm>
            <a:custGeom>
              <a:avLst/>
              <a:gdLst/>
              <a:ahLst/>
              <a:cxnLst/>
              <a:rect l="l" t="t" r="r" b="b"/>
              <a:pathLst>
                <a:path w="11" h="12" fill="norm" stroke="1"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32" name="Google Shape;7932;p63" hidden="0"/>
            <p:cNvSpPr/>
            <p:nvPr isPhoto="0" userDrawn="0"/>
          </p:nvSpPr>
          <p:spPr bwMode="auto">
            <a:xfrm>
              <a:off x="2202258" y="1418267"/>
              <a:ext cx="109" cy="109"/>
            </a:xfrm>
            <a:custGeom>
              <a:avLst/>
              <a:gdLst/>
              <a:ahLst/>
              <a:cxnLst/>
              <a:rect l="l" t="t" r="r" b="b"/>
              <a:pathLst>
                <a:path w="8" h="8" fill="norm" stroke="1"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33" name="Google Shape;7933;p63" hidden="0"/>
            <p:cNvSpPr/>
            <p:nvPr isPhoto="0" userDrawn="0"/>
          </p:nvSpPr>
          <p:spPr bwMode="auto">
            <a:xfrm>
              <a:off x="2264334" y="1413800"/>
              <a:ext cx="14" cy="258"/>
            </a:xfrm>
            <a:custGeom>
              <a:avLst/>
              <a:gdLst/>
              <a:ahLst/>
              <a:cxnLst/>
              <a:rect l="l" t="t" r="r" b="b"/>
              <a:pathLst>
                <a:path w="1" h="19" fill="norm" stroke="1"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34" name="Google Shape;7934;p63" hidden="0"/>
            <p:cNvSpPr/>
            <p:nvPr isPhoto="0" userDrawn="0"/>
          </p:nvSpPr>
          <p:spPr bwMode="auto">
            <a:xfrm>
              <a:off x="2201688" y="1419082"/>
              <a:ext cx="109" cy="149"/>
            </a:xfrm>
            <a:custGeom>
              <a:avLst/>
              <a:gdLst/>
              <a:ahLst/>
              <a:cxnLst/>
              <a:rect l="l" t="t" r="r" b="b"/>
              <a:pathLst>
                <a:path w="8" h="11" fill="norm" stroke="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35" name="Google Shape;7935;p63" hidden="0"/>
            <p:cNvSpPr/>
            <p:nvPr isPhoto="0" userDrawn="0"/>
          </p:nvSpPr>
          <p:spPr bwMode="auto">
            <a:xfrm>
              <a:off x="2201973" y="1418647"/>
              <a:ext cx="109" cy="163"/>
            </a:xfrm>
            <a:custGeom>
              <a:avLst/>
              <a:gdLst/>
              <a:ahLst/>
              <a:cxnLst/>
              <a:rect l="l" t="t" r="r" b="b"/>
              <a:pathLst>
                <a:path w="8" h="12" fill="norm" stroke="1"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36" name="Google Shape;7936;p63" hidden="0"/>
            <p:cNvSpPr/>
            <p:nvPr isPhoto="0" userDrawn="0"/>
          </p:nvSpPr>
          <p:spPr bwMode="auto">
            <a:xfrm>
              <a:off x="2206480" y="1416040"/>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37" name="Google Shape;7937;p63" hidden="0"/>
            <p:cNvSpPr/>
            <p:nvPr isPhoto="0" userDrawn="0"/>
          </p:nvSpPr>
          <p:spPr bwMode="auto">
            <a:xfrm>
              <a:off x="2202923" y="1417561"/>
              <a:ext cx="109" cy="109"/>
            </a:xfrm>
            <a:custGeom>
              <a:avLst/>
              <a:gdLst/>
              <a:ahLst/>
              <a:cxnLst/>
              <a:rect l="l" t="t" r="r" b="b"/>
              <a:pathLst>
                <a:path w="8" h="8" fill="norm" stroke="1"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38" name="Google Shape;7938;p63" hidden="0"/>
            <p:cNvSpPr/>
            <p:nvPr isPhoto="0" userDrawn="0"/>
          </p:nvSpPr>
          <p:spPr bwMode="auto">
            <a:xfrm>
              <a:off x="2203249" y="1417222"/>
              <a:ext cx="109" cy="109"/>
            </a:xfrm>
            <a:custGeom>
              <a:avLst/>
              <a:gdLst/>
              <a:ahLst/>
              <a:cxnLst/>
              <a:rect l="l" t="t" r="r" b="b"/>
              <a:pathLst>
                <a:path w="8" h="8" fill="norm" stroke="1"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39" name="Google Shape;7939;p63" hidden="0"/>
            <p:cNvSpPr/>
            <p:nvPr isPhoto="0" userDrawn="0"/>
          </p:nvSpPr>
          <p:spPr bwMode="auto">
            <a:xfrm>
              <a:off x="2205625" y="1416081"/>
              <a:ext cx="204" cy="14"/>
            </a:xfrm>
            <a:custGeom>
              <a:avLst/>
              <a:gdLst/>
              <a:ahLst/>
              <a:cxnLst/>
              <a:rect l="l" t="t" r="r" b="b"/>
              <a:pathLst>
                <a:path w="15" h="1" fill="norm" stroke="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40" name="Google Shape;7940;p63" hidden="0"/>
            <p:cNvSpPr/>
            <p:nvPr isPhoto="0" userDrawn="0"/>
          </p:nvSpPr>
          <p:spPr bwMode="auto">
            <a:xfrm>
              <a:off x="2206060" y="1416040"/>
              <a:ext cx="204" cy="14"/>
            </a:xfrm>
            <a:custGeom>
              <a:avLst/>
              <a:gdLst/>
              <a:ahLst/>
              <a:cxnLst/>
              <a:rect l="l" t="t" r="r" b="b"/>
              <a:pathLst>
                <a:path w="15" h="1" fill="norm" stroke="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41" name="Google Shape;7941;p63" hidden="0"/>
            <p:cNvSpPr/>
            <p:nvPr isPhoto="0" userDrawn="0"/>
          </p:nvSpPr>
          <p:spPr bwMode="auto">
            <a:xfrm>
              <a:off x="2264334" y="1414520"/>
              <a:ext cx="14" cy="299"/>
            </a:xfrm>
            <a:custGeom>
              <a:avLst/>
              <a:gdLst/>
              <a:ahLst/>
              <a:cxnLst/>
              <a:rect l="l" t="t" r="r" b="b"/>
              <a:pathLst>
                <a:path w="1" h="22" fill="norm" stroke="1"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42" name="Google Shape;7942;p63" hidden="0"/>
            <p:cNvSpPr/>
            <p:nvPr isPhoto="0" userDrawn="0"/>
          </p:nvSpPr>
          <p:spPr bwMode="auto">
            <a:xfrm>
              <a:off x="2204104" y="1416706"/>
              <a:ext cx="68" cy="14"/>
            </a:xfrm>
            <a:custGeom>
              <a:avLst/>
              <a:gdLst/>
              <a:ahLst/>
              <a:cxnLst/>
              <a:rect l="l" t="t" r="r" b="b"/>
              <a:pathLst>
                <a:path w="5"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43" name="Google Shape;7943;p63" hidden="0"/>
            <p:cNvSpPr/>
            <p:nvPr isPhoto="0" userDrawn="0"/>
          </p:nvSpPr>
          <p:spPr bwMode="auto">
            <a:xfrm>
              <a:off x="2264334" y="1413134"/>
              <a:ext cx="14" cy="258"/>
            </a:xfrm>
            <a:custGeom>
              <a:avLst/>
              <a:gdLst/>
              <a:ahLst/>
              <a:cxnLst/>
              <a:rect l="l" t="t" r="r" b="b"/>
              <a:pathLst>
                <a:path w="1" h="19" fill="norm" stroke="1"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44" name="Google Shape;7944;p63" hidden="0"/>
            <p:cNvSpPr/>
            <p:nvPr isPhoto="0" userDrawn="0"/>
          </p:nvSpPr>
          <p:spPr bwMode="auto">
            <a:xfrm>
              <a:off x="2204865" y="1416271"/>
              <a:ext cx="163" cy="109"/>
            </a:xfrm>
            <a:custGeom>
              <a:avLst/>
              <a:gdLst/>
              <a:ahLst/>
              <a:cxnLst/>
              <a:rect l="l" t="t" r="r" b="b"/>
              <a:pathLst>
                <a:path w="12" h="8" fill="norm" stroke="1"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45" name="Google Shape;7945;p63" hidden="0"/>
            <p:cNvSpPr/>
            <p:nvPr isPhoto="0" userDrawn="0"/>
          </p:nvSpPr>
          <p:spPr bwMode="auto">
            <a:xfrm>
              <a:off x="2204485" y="1416461"/>
              <a:ext cx="109" cy="68"/>
            </a:xfrm>
            <a:custGeom>
              <a:avLst/>
              <a:gdLst/>
              <a:ahLst/>
              <a:cxnLst/>
              <a:rect l="l" t="t" r="r" b="b"/>
              <a:pathLst>
                <a:path w="8" h="5" fill="norm" stroke="1"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46" name="Google Shape;7946;p63" hidden="0"/>
            <p:cNvSpPr/>
            <p:nvPr isPhoto="0" userDrawn="0"/>
          </p:nvSpPr>
          <p:spPr bwMode="auto">
            <a:xfrm>
              <a:off x="2205245" y="1416176"/>
              <a:ext cx="204" cy="68"/>
            </a:xfrm>
            <a:custGeom>
              <a:avLst/>
              <a:gdLst/>
              <a:ahLst/>
              <a:cxnLst/>
              <a:rect l="l" t="t" r="r" b="b"/>
              <a:pathLst>
                <a:path w="15" h="5" fill="norm" stroke="1"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47" name="Google Shape;7947;p63" hidden="0"/>
            <p:cNvSpPr/>
            <p:nvPr isPhoto="0" userDrawn="0"/>
          </p:nvSpPr>
          <p:spPr bwMode="auto">
            <a:xfrm>
              <a:off x="2199162" y="1418932"/>
              <a:ext cx="54" cy="14"/>
            </a:xfrm>
            <a:custGeom>
              <a:avLst/>
              <a:gdLst/>
              <a:ahLst/>
              <a:cxnLst/>
              <a:rect l="l" t="t" r="r" b="b"/>
              <a:pathLst>
                <a:path w="4" h="1" fill="norm" stroke="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48" name="Google Shape;7948;p63" hidden="0"/>
            <p:cNvSpPr/>
            <p:nvPr isPhoto="0" userDrawn="0"/>
          </p:nvSpPr>
          <p:spPr bwMode="auto">
            <a:xfrm>
              <a:off x="2198823" y="1419027"/>
              <a:ext cx="109" cy="14"/>
            </a:xfrm>
            <a:custGeom>
              <a:avLst/>
              <a:gdLst/>
              <a:ahLst/>
              <a:cxnLst/>
              <a:rect l="l" t="t" r="r" b="b"/>
              <a:pathLst>
                <a:path w="8" h="1" fill="norm" stroke="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49" name="Google Shape;7949;p63" hidden="0"/>
            <p:cNvSpPr/>
            <p:nvPr isPhoto="0" userDrawn="0"/>
          </p:nvSpPr>
          <p:spPr bwMode="auto">
            <a:xfrm>
              <a:off x="2150921" y="1464471"/>
              <a:ext cx="4331" cy="8527"/>
            </a:xfrm>
            <a:custGeom>
              <a:avLst/>
              <a:gdLst/>
              <a:ahLst/>
              <a:cxnLst/>
              <a:rect l="l" t="t" r="r" b="b"/>
              <a:pathLst>
                <a:path w="319" h="628" fill="norm" stroke="1"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50" name="Google Shape;7950;p63" hidden="0"/>
            <p:cNvSpPr/>
            <p:nvPr isPhoto="0" userDrawn="0"/>
          </p:nvSpPr>
          <p:spPr bwMode="auto">
            <a:xfrm>
              <a:off x="2200248" y="1418837"/>
              <a:ext cx="163" cy="14"/>
            </a:xfrm>
            <a:custGeom>
              <a:avLst/>
              <a:gdLst/>
              <a:ahLst/>
              <a:cxnLst/>
              <a:rect l="l" t="t" r="r" b="b"/>
              <a:pathLst>
                <a:path w="12" h="1" fill="norm" stroke="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51" name="Google Shape;7951;p63" hidden="0"/>
            <p:cNvSpPr/>
            <p:nvPr isPhoto="0" userDrawn="0"/>
          </p:nvSpPr>
          <p:spPr bwMode="auto">
            <a:xfrm>
              <a:off x="2199488" y="1418837"/>
              <a:ext cx="109" cy="14"/>
            </a:xfrm>
            <a:custGeom>
              <a:avLst/>
              <a:gdLst/>
              <a:ahLst/>
              <a:cxnLst/>
              <a:rect l="l" t="t" r="r" b="b"/>
              <a:pathLst>
                <a:path w="8" h="1" fill="norm" stroke="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52" name="Google Shape;7952;p63" hidden="0"/>
            <p:cNvSpPr/>
            <p:nvPr isPhoto="0" userDrawn="0"/>
          </p:nvSpPr>
          <p:spPr bwMode="auto">
            <a:xfrm>
              <a:off x="2136556" y="1531015"/>
              <a:ext cx="68" cy="353"/>
            </a:xfrm>
            <a:custGeom>
              <a:avLst/>
              <a:gdLst/>
              <a:ahLst/>
              <a:cxnLst/>
              <a:rect l="l" t="t" r="r" b="b"/>
              <a:pathLst>
                <a:path w="5" h="26" fill="norm" stroke="1"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53" name="Google Shape;7953;p63" hidden="0"/>
            <p:cNvSpPr/>
            <p:nvPr isPhoto="0" userDrawn="0"/>
          </p:nvSpPr>
          <p:spPr bwMode="auto">
            <a:xfrm>
              <a:off x="2201158" y="1419082"/>
              <a:ext cx="244" cy="109"/>
            </a:xfrm>
            <a:custGeom>
              <a:avLst/>
              <a:gdLst/>
              <a:ahLst/>
              <a:cxnLst/>
              <a:rect l="l" t="t" r="r" b="b"/>
              <a:pathLst>
                <a:path w="18" h="8" fill="norm" stroke="1"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54" name="Google Shape;7954;p63" hidden="0"/>
            <p:cNvSpPr/>
            <p:nvPr isPhoto="0" userDrawn="0"/>
          </p:nvSpPr>
          <p:spPr bwMode="auto">
            <a:xfrm>
              <a:off x="2188422" y="1425300"/>
              <a:ext cx="4290" cy="1208"/>
            </a:xfrm>
            <a:custGeom>
              <a:avLst/>
              <a:gdLst/>
              <a:ahLst/>
              <a:cxnLst/>
              <a:rect l="l" t="t" r="r" b="b"/>
              <a:pathLst>
                <a:path w="316" h="89" fill="norm" stroke="1"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55" name="Google Shape;7955;p63" hidden="0"/>
            <p:cNvSpPr/>
            <p:nvPr isPhoto="0" userDrawn="0"/>
          </p:nvSpPr>
          <p:spPr bwMode="auto">
            <a:xfrm>
              <a:off x="2199828" y="141883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56" name="Google Shape;7956;p63" hidden="0"/>
            <p:cNvSpPr/>
            <p:nvPr isPhoto="0" userDrawn="0"/>
          </p:nvSpPr>
          <p:spPr bwMode="auto">
            <a:xfrm>
              <a:off x="2200683" y="1418932"/>
              <a:ext cx="204" cy="68"/>
            </a:xfrm>
            <a:custGeom>
              <a:avLst/>
              <a:gdLst/>
              <a:ahLst/>
              <a:cxnLst/>
              <a:rect l="l" t="t" r="r" b="b"/>
              <a:pathLst>
                <a:path w="15" h="5" fill="norm" stroke="1"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57" name="Google Shape;7957;p63" hidden="0"/>
            <p:cNvSpPr/>
            <p:nvPr isPhoto="0" userDrawn="0"/>
          </p:nvSpPr>
          <p:spPr bwMode="auto">
            <a:xfrm>
              <a:off x="2133705" y="1540573"/>
              <a:ext cx="109" cy="14"/>
            </a:xfrm>
            <a:custGeom>
              <a:avLst/>
              <a:gdLst/>
              <a:ahLst/>
              <a:cxnLst/>
              <a:rect l="l" t="t" r="r" b="b"/>
              <a:pathLst>
                <a:path w="8" h="1" fill="norm" stroke="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58" name="Google Shape;7958;p63" hidden="0"/>
            <p:cNvSpPr/>
            <p:nvPr isPhoto="0" userDrawn="0"/>
          </p:nvSpPr>
          <p:spPr bwMode="auto">
            <a:xfrm>
              <a:off x="2134275" y="1540668"/>
              <a:ext cx="163" cy="54"/>
            </a:xfrm>
            <a:custGeom>
              <a:avLst/>
              <a:gdLst/>
              <a:ahLst/>
              <a:cxnLst/>
              <a:rect l="l" t="t" r="r" b="b"/>
              <a:pathLst>
                <a:path w="12" h="4" fill="norm" stroke="1"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59" name="Google Shape;7959;p63" hidden="0"/>
            <p:cNvSpPr/>
            <p:nvPr isPhoto="0" userDrawn="0"/>
          </p:nvSpPr>
          <p:spPr bwMode="auto">
            <a:xfrm>
              <a:off x="3024851" y="1777922"/>
              <a:ext cx="15655" cy="12165"/>
            </a:xfrm>
            <a:custGeom>
              <a:avLst/>
              <a:gdLst/>
              <a:ahLst/>
              <a:cxnLst/>
              <a:rect l="l" t="t" r="r" b="b"/>
              <a:pathLst>
                <a:path w="1153" h="896" fill="norm" stroke="1"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60" name="Google Shape;7960;p63" hidden="0"/>
            <p:cNvSpPr/>
            <p:nvPr isPhoto="0" userDrawn="0"/>
          </p:nvSpPr>
          <p:spPr bwMode="auto">
            <a:xfrm>
              <a:off x="3003846" y="1783461"/>
              <a:ext cx="16795" cy="20366"/>
            </a:xfrm>
            <a:custGeom>
              <a:avLst/>
              <a:gdLst/>
              <a:ahLst/>
              <a:cxnLst/>
              <a:rect l="l" t="t" r="r" b="b"/>
              <a:pathLst>
                <a:path w="1237" h="1500" fill="norm" stroke="1"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61" name="Google Shape;7961;p63" hidden="0"/>
            <p:cNvSpPr/>
            <p:nvPr isPhoto="0" userDrawn="0"/>
          </p:nvSpPr>
          <p:spPr bwMode="auto">
            <a:xfrm>
              <a:off x="3013581" y="1718520"/>
              <a:ext cx="82443" cy="64127"/>
            </a:xfrm>
            <a:custGeom>
              <a:avLst/>
              <a:gdLst/>
              <a:ahLst/>
              <a:cxnLst/>
              <a:rect l="l" t="t" r="r" b="b"/>
              <a:pathLst>
                <a:path w="6072" h="4723" fill="norm" stroke="1"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62" name="Google Shape;7962;p63" hidden="0"/>
            <p:cNvSpPr/>
            <p:nvPr isPhoto="0" userDrawn="0"/>
          </p:nvSpPr>
          <p:spPr bwMode="auto">
            <a:xfrm>
              <a:off x="3080939" y="1680503"/>
              <a:ext cx="45973" cy="34283"/>
            </a:xfrm>
            <a:custGeom>
              <a:avLst/>
              <a:gdLst/>
              <a:ahLst/>
              <a:cxnLst/>
              <a:rect l="l" t="t" r="r" b="b"/>
              <a:pathLst>
                <a:path w="3386" h="2525" fill="norm" stroke="1"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63" name="Google Shape;7963;p63" hidden="0"/>
            <p:cNvSpPr/>
            <p:nvPr isPhoto="0" userDrawn="0"/>
          </p:nvSpPr>
          <p:spPr bwMode="auto">
            <a:xfrm>
              <a:off x="2932062" y="1853304"/>
              <a:ext cx="13143" cy="22009"/>
            </a:xfrm>
            <a:custGeom>
              <a:avLst/>
              <a:gdLst/>
              <a:ahLst/>
              <a:cxnLst/>
              <a:rect l="l" t="t" r="r" b="b"/>
              <a:pathLst>
                <a:path w="968" h="1621" fill="norm" stroke="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64" name="Google Shape;7964;p63" hidden="0"/>
            <p:cNvSpPr/>
            <p:nvPr isPhoto="0" userDrawn="0"/>
          </p:nvSpPr>
          <p:spPr bwMode="auto">
            <a:xfrm>
              <a:off x="2597485" y="1601971"/>
              <a:ext cx="442776" cy="287924"/>
            </a:xfrm>
            <a:custGeom>
              <a:avLst/>
              <a:gdLst/>
              <a:ahLst/>
              <a:cxnLst/>
              <a:rect l="l" t="t" r="r" b="b"/>
              <a:pathLst>
                <a:path w="32611" h="21206" fill="norm" stroke="1"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65" name="Google Shape;7965;p63" hidden="0"/>
            <p:cNvSpPr/>
            <p:nvPr isPhoto="0" userDrawn="0"/>
          </p:nvSpPr>
          <p:spPr bwMode="auto">
            <a:xfrm>
              <a:off x="2846836" y="1894023"/>
              <a:ext cx="15804" cy="11649"/>
            </a:xfrm>
            <a:custGeom>
              <a:avLst/>
              <a:gdLst/>
              <a:ahLst/>
              <a:cxnLst/>
              <a:rect l="l" t="t" r="r" b="b"/>
              <a:pathLst>
                <a:path w="1164" h="858" fill="norm" stroke="1"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66" name="Google Shape;7966;p63" hidden="0"/>
            <p:cNvSpPr/>
            <p:nvPr isPhoto="0" userDrawn="0"/>
          </p:nvSpPr>
          <p:spPr bwMode="auto">
            <a:xfrm>
              <a:off x="2648062" y="1810752"/>
              <a:ext cx="244" cy="434"/>
            </a:xfrm>
            <a:custGeom>
              <a:avLst/>
              <a:gdLst/>
              <a:ahLst/>
              <a:cxnLst/>
              <a:rect l="l" t="t" r="r" b="b"/>
              <a:pathLst>
                <a:path w="18" h="32" fill="norm" stroke="1"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67" name="Google Shape;7967;p63" hidden="0"/>
            <p:cNvSpPr/>
            <p:nvPr isPhoto="0" userDrawn="0"/>
          </p:nvSpPr>
          <p:spPr bwMode="auto">
            <a:xfrm>
              <a:off x="2732242" y="1823623"/>
              <a:ext cx="2770" cy="2064"/>
            </a:xfrm>
            <a:custGeom>
              <a:avLst/>
              <a:gdLst/>
              <a:ahLst/>
              <a:cxnLst/>
              <a:rect l="l" t="t" r="r" b="b"/>
              <a:pathLst>
                <a:path w="204" h="152" fill="norm" stroke="1"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68" name="Google Shape;7968;p63" hidden="0"/>
            <p:cNvSpPr/>
            <p:nvPr isPhoto="0" userDrawn="0"/>
          </p:nvSpPr>
          <p:spPr bwMode="auto">
            <a:xfrm>
              <a:off x="2647627" y="1810277"/>
              <a:ext cx="353" cy="434"/>
            </a:xfrm>
            <a:custGeom>
              <a:avLst/>
              <a:gdLst/>
              <a:ahLst/>
              <a:cxnLst/>
              <a:rect l="l" t="t" r="r" b="b"/>
              <a:pathLst>
                <a:path w="26" h="32" fill="norm" stroke="1"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69" name="Google Shape;7969;p63" hidden="0"/>
            <p:cNvSpPr/>
            <p:nvPr isPhoto="0" userDrawn="0"/>
          </p:nvSpPr>
          <p:spPr bwMode="auto">
            <a:xfrm>
              <a:off x="2648347" y="1811227"/>
              <a:ext cx="204" cy="434"/>
            </a:xfrm>
            <a:custGeom>
              <a:avLst/>
              <a:gdLst/>
              <a:ahLst/>
              <a:cxnLst/>
              <a:rect l="l" t="t" r="r" b="b"/>
              <a:pathLst>
                <a:path w="15" h="32" fill="norm" stroke="1"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70" name="Google Shape;7970;p63" hidden="0"/>
            <p:cNvSpPr/>
            <p:nvPr isPhoto="0" userDrawn="0"/>
          </p:nvSpPr>
          <p:spPr bwMode="auto">
            <a:xfrm>
              <a:off x="2698638" y="1829665"/>
              <a:ext cx="815" cy="489"/>
            </a:xfrm>
            <a:custGeom>
              <a:avLst/>
              <a:gdLst/>
              <a:ahLst/>
              <a:cxnLst/>
              <a:rect l="l" t="t" r="r" b="b"/>
              <a:pathLst>
                <a:path w="60" h="36" fill="norm" stroke="1"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71" name="Google Shape;7971;p63" hidden="0"/>
            <p:cNvSpPr/>
            <p:nvPr isPhoto="0" userDrawn="0"/>
          </p:nvSpPr>
          <p:spPr bwMode="auto">
            <a:xfrm>
              <a:off x="2704530" y="1833752"/>
              <a:ext cx="14" cy="149"/>
            </a:xfrm>
            <a:custGeom>
              <a:avLst/>
              <a:gdLst/>
              <a:ahLst/>
              <a:cxnLst/>
              <a:rect l="l" t="t" r="r" b="b"/>
              <a:pathLst>
                <a:path w="1" h="11" fill="norm" stroke="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72" name="Google Shape;7972;p63" hidden="0"/>
            <p:cNvSpPr/>
            <p:nvPr isPhoto="0" userDrawn="0"/>
          </p:nvSpPr>
          <p:spPr bwMode="auto">
            <a:xfrm>
              <a:off x="2645210" y="1808322"/>
              <a:ext cx="434" cy="299"/>
            </a:xfrm>
            <a:custGeom>
              <a:avLst/>
              <a:gdLst/>
              <a:ahLst/>
              <a:cxnLst/>
              <a:rect l="l" t="t" r="r" b="b"/>
              <a:pathLst>
                <a:path w="32" h="22" fill="norm" stroke="1"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73" name="Google Shape;7973;p63" hidden="0"/>
            <p:cNvSpPr/>
            <p:nvPr isPhoto="0" userDrawn="0"/>
          </p:nvSpPr>
          <p:spPr bwMode="auto">
            <a:xfrm>
              <a:off x="2646201" y="1809041"/>
              <a:ext cx="448" cy="339"/>
            </a:xfrm>
            <a:custGeom>
              <a:avLst/>
              <a:gdLst/>
              <a:ahLst/>
              <a:cxnLst/>
              <a:rect l="l" t="t" r="r" b="b"/>
              <a:pathLst>
                <a:path w="33" h="25" fill="norm" stroke="1"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74" name="Google Shape;7974;p63" hidden="0"/>
            <p:cNvSpPr/>
            <p:nvPr isPhoto="0" userDrawn="0"/>
          </p:nvSpPr>
          <p:spPr bwMode="auto">
            <a:xfrm>
              <a:off x="2645685" y="1808661"/>
              <a:ext cx="434" cy="339"/>
            </a:xfrm>
            <a:custGeom>
              <a:avLst/>
              <a:gdLst/>
              <a:ahLst/>
              <a:cxnLst/>
              <a:rect l="l" t="t" r="r" b="b"/>
              <a:pathLst>
                <a:path w="32" h="25" fill="norm" stroke="1"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75" name="Google Shape;7975;p63" hidden="0"/>
            <p:cNvSpPr/>
            <p:nvPr isPhoto="0" userDrawn="0"/>
          </p:nvSpPr>
          <p:spPr bwMode="auto">
            <a:xfrm>
              <a:off x="2757863" y="1824818"/>
              <a:ext cx="149" cy="149"/>
            </a:xfrm>
            <a:custGeom>
              <a:avLst/>
              <a:gdLst/>
              <a:ahLst/>
              <a:cxnLst/>
              <a:rect l="l" t="t" r="r" b="b"/>
              <a:pathLst>
                <a:path w="11" h="11" fill="norm" stroke="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76" name="Google Shape;7976;p63" hidden="0"/>
            <p:cNvSpPr/>
            <p:nvPr isPhoto="0" userDrawn="0"/>
          </p:nvSpPr>
          <p:spPr bwMode="auto">
            <a:xfrm>
              <a:off x="2622101" y="1766489"/>
              <a:ext cx="109" cy="258"/>
            </a:xfrm>
            <a:custGeom>
              <a:avLst/>
              <a:gdLst/>
              <a:ahLst/>
              <a:cxnLst/>
              <a:rect l="l" t="t" r="r" b="b"/>
              <a:pathLst>
                <a:path w="8" h="19" fill="norm" stroke="1"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77" name="Google Shape;7977;p63" hidden="0"/>
            <p:cNvSpPr/>
            <p:nvPr isPhoto="0" userDrawn="0"/>
          </p:nvSpPr>
          <p:spPr bwMode="auto">
            <a:xfrm>
              <a:off x="2646731" y="1809421"/>
              <a:ext cx="434" cy="394"/>
            </a:xfrm>
            <a:custGeom>
              <a:avLst/>
              <a:gdLst/>
              <a:ahLst/>
              <a:cxnLst/>
              <a:rect l="l" t="t" r="r" b="b"/>
              <a:pathLst>
                <a:path w="32" h="29" fill="norm" stroke="1"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78" name="Google Shape;7978;p63" hidden="0"/>
            <p:cNvSpPr/>
            <p:nvPr isPhoto="0" userDrawn="0"/>
          </p:nvSpPr>
          <p:spPr bwMode="auto">
            <a:xfrm>
              <a:off x="2647152" y="1809801"/>
              <a:ext cx="448" cy="394"/>
            </a:xfrm>
            <a:custGeom>
              <a:avLst/>
              <a:gdLst/>
              <a:ahLst/>
              <a:cxnLst/>
              <a:rect l="l" t="t" r="r" b="b"/>
              <a:pathLst>
                <a:path w="33" h="29" fill="norm" stroke="1"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79" name="Google Shape;7979;p63" hidden="0"/>
            <p:cNvSpPr/>
            <p:nvPr isPhoto="0" userDrawn="0"/>
          </p:nvSpPr>
          <p:spPr bwMode="auto">
            <a:xfrm>
              <a:off x="2642685" y="1805321"/>
              <a:ext cx="163" cy="109"/>
            </a:xfrm>
            <a:custGeom>
              <a:avLst/>
              <a:gdLst/>
              <a:ahLst/>
              <a:cxnLst/>
              <a:rect l="l" t="t" r="r" b="b"/>
              <a:pathLst>
                <a:path w="12" h="8" fill="norm" stroke="1"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80" name="Google Shape;7980;p63" hidden="0"/>
            <p:cNvSpPr/>
            <p:nvPr isPhoto="0" userDrawn="0"/>
          </p:nvSpPr>
          <p:spPr bwMode="auto">
            <a:xfrm>
              <a:off x="2643730" y="1806271"/>
              <a:ext cx="1494" cy="2064"/>
            </a:xfrm>
            <a:custGeom>
              <a:avLst/>
              <a:gdLst/>
              <a:ahLst/>
              <a:cxnLst/>
              <a:rect l="l" t="t" r="r" b="b"/>
              <a:pathLst>
                <a:path w="110" h="152" fill="norm" stroke="1"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81" name="Google Shape;7981;p63" hidden="0"/>
            <p:cNvSpPr/>
            <p:nvPr isPhoto="0" userDrawn="0"/>
          </p:nvSpPr>
          <p:spPr bwMode="auto">
            <a:xfrm>
              <a:off x="2634280" y="1782606"/>
              <a:ext cx="1765" cy="2770"/>
            </a:xfrm>
            <a:custGeom>
              <a:avLst/>
              <a:gdLst/>
              <a:ahLst/>
              <a:cxnLst/>
              <a:rect l="l" t="t" r="r" b="b"/>
              <a:pathLst>
                <a:path w="130" h="204" fill="norm" stroke="1"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82" name="Google Shape;7982;p63" hidden="0"/>
            <p:cNvSpPr/>
            <p:nvPr isPhoto="0" userDrawn="0"/>
          </p:nvSpPr>
          <p:spPr bwMode="auto">
            <a:xfrm>
              <a:off x="2643404" y="1805945"/>
              <a:ext cx="149" cy="149"/>
            </a:xfrm>
            <a:custGeom>
              <a:avLst/>
              <a:gdLst/>
              <a:ahLst/>
              <a:cxnLst/>
              <a:rect l="l" t="t" r="r" b="b"/>
              <a:pathLst>
                <a:path w="11" h="11" fill="norm" stroke="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83" name="Google Shape;7983;p63" hidden="0"/>
            <p:cNvSpPr/>
            <p:nvPr isPhoto="0" userDrawn="0"/>
          </p:nvSpPr>
          <p:spPr bwMode="auto">
            <a:xfrm>
              <a:off x="2725915" y="1830616"/>
              <a:ext cx="543" cy="204"/>
            </a:xfrm>
            <a:custGeom>
              <a:avLst/>
              <a:gdLst/>
              <a:ahLst/>
              <a:cxnLst/>
              <a:rect l="l" t="t" r="r" b="b"/>
              <a:pathLst>
                <a:path w="40" h="15" fill="norm" stroke="1"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84" name="Google Shape;7984;p63" hidden="0"/>
            <p:cNvSpPr/>
            <p:nvPr isPhoto="0" userDrawn="0"/>
          </p:nvSpPr>
          <p:spPr bwMode="auto">
            <a:xfrm>
              <a:off x="2701204" y="1827805"/>
              <a:ext cx="815" cy="353"/>
            </a:xfrm>
            <a:custGeom>
              <a:avLst/>
              <a:gdLst/>
              <a:ahLst/>
              <a:cxnLst/>
              <a:rect l="l" t="t" r="r" b="b"/>
              <a:pathLst>
                <a:path w="60" h="26" fill="norm" stroke="1"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85" name="Google Shape;7985;p63" hidden="0"/>
            <p:cNvSpPr/>
            <p:nvPr isPhoto="0" userDrawn="0"/>
          </p:nvSpPr>
          <p:spPr bwMode="auto">
            <a:xfrm>
              <a:off x="2757673" y="1824532"/>
              <a:ext cx="109" cy="149"/>
            </a:xfrm>
            <a:custGeom>
              <a:avLst/>
              <a:gdLst/>
              <a:ahLst/>
              <a:cxnLst/>
              <a:rect l="l" t="t" r="r" b="b"/>
              <a:pathLst>
                <a:path w="8" h="11" fill="norm" stroke="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86" name="Google Shape;7986;p63" hidden="0"/>
            <p:cNvSpPr/>
            <p:nvPr isPhoto="0" userDrawn="0"/>
          </p:nvSpPr>
          <p:spPr bwMode="auto">
            <a:xfrm>
              <a:off x="2758012" y="1824954"/>
              <a:ext cx="1955" cy="1018"/>
            </a:xfrm>
            <a:custGeom>
              <a:avLst/>
              <a:gdLst/>
              <a:ahLst/>
              <a:cxnLst/>
              <a:rect l="l" t="t" r="r" b="b"/>
              <a:pathLst>
                <a:path w="144" h="75" fill="norm" stroke="1"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87" name="Google Shape;7987;p63" hidden="0"/>
            <p:cNvSpPr/>
            <p:nvPr isPhoto="0" userDrawn="0"/>
          </p:nvSpPr>
          <p:spPr bwMode="auto">
            <a:xfrm>
              <a:off x="2626338" y="1766353"/>
              <a:ext cx="869" cy="679"/>
            </a:xfrm>
            <a:custGeom>
              <a:avLst/>
              <a:gdLst/>
              <a:ahLst/>
              <a:cxnLst/>
              <a:rect l="l" t="t" r="r" b="b"/>
              <a:pathLst>
                <a:path w="64" h="50" fill="norm" stroke="1"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88" name="Google Shape;7988;p63" hidden="0"/>
            <p:cNvSpPr/>
            <p:nvPr isPhoto="0" userDrawn="0"/>
          </p:nvSpPr>
          <p:spPr bwMode="auto">
            <a:xfrm>
              <a:off x="2757767" y="1824669"/>
              <a:ext cx="109" cy="163"/>
            </a:xfrm>
            <a:custGeom>
              <a:avLst/>
              <a:gdLst/>
              <a:ahLst/>
              <a:cxnLst/>
              <a:rect l="l" t="t" r="r" b="b"/>
              <a:pathLst>
                <a:path w="8" h="12" fill="norm" stroke="1"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89" name="Google Shape;7989;p63" hidden="0"/>
            <p:cNvSpPr/>
            <p:nvPr isPhoto="0" userDrawn="0"/>
          </p:nvSpPr>
          <p:spPr bwMode="auto">
            <a:xfrm>
              <a:off x="2760049" y="1825959"/>
              <a:ext cx="204" cy="54"/>
            </a:xfrm>
            <a:custGeom>
              <a:avLst/>
              <a:gdLst/>
              <a:ahLst/>
              <a:cxnLst/>
              <a:rect l="l" t="t" r="r" b="b"/>
              <a:pathLst>
                <a:path w="15" h="4" fill="norm" stroke="1"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90" name="Google Shape;7990;p63" hidden="0"/>
            <p:cNvSpPr/>
            <p:nvPr isPhoto="0" userDrawn="0"/>
          </p:nvSpPr>
          <p:spPr bwMode="auto">
            <a:xfrm>
              <a:off x="2704571" y="1833223"/>
              <a:ext cx="68" cy="394"/>
            </a:xfrm>
            <a:custGeom>
              <a:avLst/>
              <a:gdLst/>
              <a:ahLst/>
              <a:cxnLst/>
              <a:rect l="l" t="t" r="r" b="b"/>
              <a:pathLst>
                <a:path w="5" h="29" fill="norm" stroke="1"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91" name="Google Shape;7991;p63" hidden="0"/>
            <p:cNvSpPr/>
            <p:nvPr isPhoto="0" userDrawn="0"/>
          </p:nvSpPr>
          <p:spPr bwMode="auto">
            <a:xfrm>
              <a:off x="2634280" y="1780800"/>
              <a:ext cx="339" cy="1819"/>
            </a:xfrm>
            <a:custGeom>
              <a:avLst/>
              <a:gdLst/>
              <a:ahLst/>
              <a:cxnLst/>
              <a:rect l="l" t="t" r="r" b="b"/>
              <a:pathLst>
                <a:path w="25" h="134" fill="norm" stroke="1"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92" name="Google Shape;7992;p63" hidden="0"/>
            <p:cNvSpPr/>
            <p:nvPr isPhoto="0" userDrawn="0"/>
          </p:nvSpPr>
          <p:spPr bwMode="auto">
            <a:xfrm>
              <a:off x="2726580" y="1830426"/>
              <a:ext cx="299" cy="149"/>
            </a:xfrm>
            <a:custGeom>
              <a:avLst/>
              <a:gdLst/>
              <a:ahLst/>
              <a:cxnLst/>
              <a:rect l="l" t="t" r="r" b="b"/>
              <a:pathLst>
                <a:path w="22" h="11" fill="norm" stroke="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93" name="Google Shape;7993;p63" hidden="0"/>
            <p:cNvSpPr/>
            <p:nvPr isPhoto="0" userDrawn="0"/>
          </p:nvSpPr>
          <p:spPr bwMode="auto">
            <a:xfrm>
              <a:off x="2917955" y="1668962"/>
              <a:ext cx="1575" cy="530"/>
            </a:xfrm>
            <a:custGeom>
              <a:avLst/>
              <a:gdLst/>
              <a:ahLst/>
              <a:cxnLst/>
              <a:rect l="l" t="t" r="r" b="b"/>
              <a:pathLst>
                <a:path w="116" h="39" fill="norm" stroke="1"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94" name="Google Shape;7994;p63" hidden="0"/>
            <p:cNvSpPr/>
            <p:nvPr isPhoto="0" userDrawn="0"/>
          </p:nvSpPr>
          <p:spPr bwMode="auto">
            <a:xfrm>
              <a:off x="2754577" y="1704223"/>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95" name="Google Shape;7995;p63" hidden="0"/>
            <p:cNvSpPr/>
            <p:nvPr isPhoto="0" userDrawn="0"/>
          </p:nvSpPr>
          <p:spPr bwMode="auto">
            <a:xfrm>
              <a:off x="2822125" y="1713781"/>
              <a:ext cx="163" cy="109"/>
            </a:xfrm>
            <a:custGeom>
              <a:avLst/>
              <a:gdLst/>
              <a:ahLst/>
              <a:cxnLst/>
              <a:rect l="l" t="t" r="r" b="b"/>
              <a:pathLst>
                <a:path w="12" h="8" fill="norm" stroke="1"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96" name="Google Shape;7996;p63" hidden="0"/>
            <p:cNvSpPr/>
            <p:nvPr isPhoto="0" userDrawn="0"/>
          </p:nvSpPr>
          <p:spPr bwMode="auto">
            <a:xfrm>
              <a:off x="2821324" y="1714297"/>
              <a:ext cx="95" cy="68"/>
            </a:xfrm>
            <a:custGeom>
              <a:avLst/>
              <a:gdLst/>
              <a:ahLst/>
              <a:cxnLst/>
              <a:rect l="l" t="t" r="r" b="b"/>
              <a:pathLst>
                <a:path w="7" h="5" fill="norm" stroke="1"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97" name="Google Shape;7997;p63" hidden="0"/>
            <p:cNvSpPr/>
            <p:nvPr isPhoto="0" userDrawn="0"/>
          </p:nvSpPr>
          <p:spPr bwMode="auto">
            <a:xfrm>
              <a:off x="2845370" y="1708079"/>
              <a:ext cx="1670" cy="299"/>
            </a:xfrm>
            <a:custGeom>
              <a:avLst/>
              <a:gdLst/>
              <a:ahLst/>
              <a:cxnLst/>
              <a:rect l="l" t="t" r="r" b="b"/>
              <a:pathLst>
                <a:path w="123" h="22" fill="norm" stroke="1"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98" name="Google Shape;7998;p63" hidden="0"/>
            <p:cNvSpPr/>
            <p:nvPr isPhoto="0" userDrawn="0"/>
          </p:nvSpPr>
          <p:spPr bwMode="auto">
            <a:xfrm>
              <a:off x="2819124" y="1715343"/>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99" name="Google Shape;7999;p63" hidden="0"/>
            <p:cNvSpPr/>
            <p:nvPr isPhoto="0" userDrawn="0"/>
          </p:nvSpPr>
          <p:spPr bwMode="auto">
            <a:xfrm>
              <a:off x="2822980" y="1713211"/>
              <a:ext cx="204" cy="109"/>
            </a:xfrm>
            <a:custGeom>
              <a:avLst/>
              <a:gdLst/>
              <a:ahLst/>
              <a:cxnLst/>
              <a:rect l="l" t="t" r="r" b="b"/>
              <a:pathLst>
                <a:path w="15" h="8" fill="norm" stroke="1"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00" name="Google Shape;8000;p63" hidden="0"/>
            <p:cNvSpPr/>
            <p:nvPr isPhoto="0" userDrawn="0"/>
          </p:nvSpPr>
          <p:spPr bwMode="auto">
            <a:xfrm>
              <a:off x="2924459" y="1658548"/>
              <a:ext cx="869" cy="720"/>
            </a:xfrm>
            <a:custGeom>
              <a:avLst/>
              <a:gdLst/>
              <a:ahLst/>
              <a:cxnLst/>
              <a:rect l="l" t="t" r="r" b="b"/>
              <a:pathLst>
                <a:path w="64" h="53" fill="norm" stroke="1"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01" name="Google Shape;8001;p63" hidden="0"/>
            <p:cNvSpPr/>
            <p:nvPr isPhoto="0" userDrawn="0"/>
          </p:nvSpPr>
          <p:spPr bwMode="auto">
            <a:xfrm>
              <a:off x="2759424" y="1705363"/>
              <a:ext cx="5390" cy="204"/>
            </a:xfrm>
            <a:custGeom>
              <a:avLst/>
              <a:gdLst/>
              <a:ahLst/>
              <a:cxnLst/>
              <a:rect l="l" t="t" r="r" b="b"/>
              <a:pathLst>
                <a:path w="397" h="15" fill="norm" stroke="1"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02" name="Google Shape;8002;p63" hidden="0"/>
            <p:cNvSpPr/>
            <p:nvPr isPhoto="0" userDrawn="0"/>
          </p:nvSpPr>
          <p:spPr bwMode="auto">
            <a:xfrm>
              <a:off x="2818459" y="1715533"/>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03" name="Google Shape;8003;p63" hidden="0"/>
            <p:cNvSpPr/>
            <p:nvPr isPhoto="0" userDrawn="0"/>
          </p:nvSpPr>
          <p:spPr bwMode="auto">
            <a:xfrm>
              <a:off x="2820550" y="1714773"/>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04" name="Google Shape;8004;p63" hidden="0"/>
            <p:cNvSpPr/>
            <p:nvPr isPhoto="0" userDrawn="0"/>
          </p:nvSpPr>
          <p:spPr bwMode="auto">
            <a:xfrm>
              <a:off x="2697063" y="1644102"/>
              <a:ext cx="68" cy="244"/>
            </a:xfrm>
            <a:custGeom>
              <a:avLst/>
              <a:gdLst/>
              <a:ahLst/>
              <a:cxnLst/>
              <a:rect l="l" t="t" r="r" b="b"/>
              <a:pathLst>
                <a:path w="5" h="18" fill="norm" stroke="1"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05" name="Google Shape;8005;p63" hidden="0"/>
            <p:cNvSpPr/>
            <p:nvPr isPhoto="0" userDrawn="0"/>
          </p:nvSpPr>
          <p:spPr bwMode="auto">
            <a:xfrm>
              <a:off x="2810815" y="1712641"/>
              <a:ext cx="1385" cy="109"/>
            </a:xfrm>
            <a:custGeom>
              <a:avLst/>
              <a:gdLst/>
              <a:ahLst/>
              <a:cxnLst/>
              <a:rect l="l" t="t" r="r" b="b"/>
              <a:pathLst>
                <a:path w="102" h="8" fill="norm" stroke="1"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06" name="Google Shape;8006;p63" hidden="0"/>
            <p:cNvSpPr/>
            <p:nvPr isPhoto="0" userDrawn="0"/>
          </p:nvSpPr>
          <p:spPr bwMode="auto">
            <a:xfrm>
              <a:off x="2817943" y="1715587"/>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07" name="Google Shape;8007;p63" hidden="0"/>
            <p:cNvSpPr/>
            <p:nvPr isPhoto="0" userDrawn="0"/>
          </p:nvSpPr>
          <p:spPr bwMode="auto">
            <a:xfrm>
              <a:off x="2901594" y="1637965"/>
              <a:ext cx="5540" cy="10943"/>
            </a:xfrm>
            <a:custGeom>
              <a:avLst/>
              <a:gdLst/>
              <a:ahLst/>
              <a:cxnLst/>
              <a:rect l="l" t="t" r="r" b="b"/>
              <a:pathLst>
                <a:path w="408" h="806" fill="norm" stroke="1"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08" name="Google Shape;8008;p63" hidden="0"/>
            <p:cNvSpPr/>
            <p:nvPr isPhoto="0" userDrawn="0"/>
          </p:nvSpPr>
          <p:spPr bwMode="auto">
            <a:xfrm>
              <a:off x="2921988" y="1656213"/>
              <a:ext cx="773" cy="773"/>
            </a:xfrm>
            <a:custGeom>
              <a:avLst/>
              <a:gdLst/>
              <a:ahLst/>
              <a:cxnLst/>
              <a:rect l="l" t="t" r="r" b="b"/>
              <a:pathLst>
                <a:path w="57" h="57" fill="norm" stroke="1"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09" name="Google Shape;8009;p63" hidden="0"/>
            <p:cNvSpPr/>
            <p:nvPr isPhoto="0" userDrawn="0"/>
          </p:nvSpPr>
          <p:spPr bwMode="auto">
            <a:xfrm>
              <a:off x="2803687" y="1710645"/>
              <a:ext cx="679" cy="394"/>
            </a:xfrm>
            <a:custGeom>
              <a:avLst/>
              <a:gdLst/>
              <a:ahLst/>
              <a:cxnLst/>
              <a:rect l="l" t="t" r="r" b="b"/>
              <a:pathLst>
                <a:path w="50" h="29" fill="norm" stroke="1"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10" name="Google Shape;8010;p63" hidden="0"/>
            <p:cNvSpPr/>
            <p:nvPr isPhoto="0" userDrawn="0"/>
          </p:nvSpPr>
          <p:spPr bwMode="auto">
            <a:xfrm>
              <a:off x="2598395" y="1730373"/>
              <a:ext cx="54" cy="244"/>
            </a:xfrm>
            <a:custGeom>
              <a:avLst/>
              <a:gdLst/>
              <a:ahLst/>
              <a:cxnLst/>
              <a:rect l="l" t="t" r="r" b="b"/>
              <a:pathLst>
                <a:path w="4" h="18" fill="norm" stroke="1"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11" name="Google Shape;8011;p63" hidden="0"/>
            <p:cNvSpPr/>
            <p:nvPr isPhoto="0" userDrawn="0"/>
          </p:nvSpPr>
          <p:spPr bwMode="auto">
            <a:xfrm>
              <a:off x="2598531" y="1729462"/>
              <a:ext cx="14" cy="109"/>
            </a:xfrm>
            <a:custGeom>
              <a:avLst/>
              <a:gdLst/>
              <a:ahLst/>
              <a:cxnLst/>
              <a:rect l="l" t="t" r="r" b="b"/>
              <a:pathLst>
                <a:path w="1" h="8" fill="norm" stroke="1"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12" name="Google Shape;8012;p63" hidden="0"/>
            <p:cNvSpPr/>
            <p:nvPr isPhoto="0" userDrawn="0"/>
          </p:nvSpPr>
          <p:spPr bwMode="auto">
            <a:xfrm>
              <a:off x="2609176" y="1723815"/>
              <a:ext cx="1113" cy="679"/>
            </a:xfrm>
            <a:custGeom>
              <a:avLst/>
              <a:gdLst/>
              <a:ahLst/>
              <a:cxnLst/>
              <a:rect l="l" t="t" r="r" b="b"/>
              <a:pathLst>
                <a:path w="82" h="50" fill="norm" stroke="1"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13" name="Google Shape;8013;p63" hidden="0"/>
            <p:cNvSpPr/>
            <p:nvPr isPhoto="0" userDrawn="0"/>
          </p:nvSpPr>
          <p:spPr bwMode="auto">
            <a:xfrm>
              <a:off x="2597825" y="1732030"/>
              <a:ext cx="109" cy="258"/>
            </a:xfrm>
            <a:custGeom>
              <a:avLst/>
              <a:gdLst/>
              <a:ahLst/>
              <a:cxnLst/>
              <a:rect l="l" t="t" r="r" b="b"/>
              <a:pathLst>
                <a:path w="8" h="19" fill="norm" stroke="1"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14" name="Google Shape;8014;p63" hidden="0"/>
            <p:cNvSpPr/>
            <p:nvPr isPhoto="0" userDrawn="0"/>
          </p:nvSpPr>
          <p:spPr bwMode="auto">
            <a:xfrm>
              <a:off x="2643975" y="1710455"/>
              <a:ext cx="14" cy="14"/>
            </a:xfrm>
            <a:custGeom>
              <a:avLst/>
              <a:gdLst/>
              <a:ahLst/>
              <a:cxnLst/>
              <a:rect l="l" t="t" r="r" b="b"/>
              <a:pathLst>
                <a:path w="1" h="1" fill="norm" stroke="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15" name="Google Shape;8015;p63" hidden="0"/>
            <p:cNvSpPr/>
            <p:nvPr isPhoto="0" userDrawn="0"/>
          </p:nvSpPr>
          <p:spPr bwMode="auto">
            <a:xfrm>
              <a:off x="2598490" y="1729898"/>
              <a:ext cx="14" cy="204"/>
            </a:xfrm>
            <a:custGeom>
              <a:avLst/>
              <a:gdLst/>
              <a:ahLst/>
              <a:cxnLst/>
              <a:rect l="l" t="t" r="r" b="b"/>
              <a:pathLst>
                <a:path w="1" h="15" fill="norm" stroke="1"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16" name="Google Shape;8016;p63" hidden="0"/>
            <p:cNvSpPr/>
            <p:nvPr isPhoto="0" userDrawn="0"/>
          </p:nvSpPr>
          <p:spPr bwMode="auto">
            <a:xfrm>
              <a:off x="2598056" y="1731459"/>
              <a:ext cx="109" cy="299"/>
            </a:xfrm>
            <a:custGeom>
              <a:avLst/>
              <a:gdLst/>
              <a:ahLst/>
              <a:cxnLst/>
              <a:rect l="l" t="t" r="r" b="b"/>
              <a:pathLst>
                <a:path w="8" h="22" fill="norm" stroke="1"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17" name="Google Shape;8017;p63" hidden="0"/>
            <p:cNvSpPr/>
            <p:nvPr isPhoto="0" userDrawn="0"/>
          </p:nvSpPr>
          <p:spPr bwMode="auto">
            <a:xfrm>
              <a:off x="2598246" y="1730943"/>
              <a:ext cx="109" cy="244"/>
            </a:xfrm>
            <a:custGeom>
              <a:avLst/>
              <a:gdLst/>
              <a:ahLst/>
              <a:cxnLst/>
              <a:rect l="l" t="t" r="r" b="b"/>
              <a:pathLst>
                <a:path w="8" h="18" fill="norm" stroke="1"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18" name="Google Shape;8018;p63" hidden="0"/>
            <p:cNvSpPr/>
            <p:nvPr isPhoto="0" userDrawn="0"/>
          </p:nvSpPr>
          <p:spPr bwMode="auto">
            <a:xfrm>
              <a:off x="2597485" y="1732600"/>
              <a:ext cx="163" cy="258"/>
            </a:xfrm>
            <a:custGeom>
              <a:avLst/>
              <a:gdLst/>
              <a:ahLst/>
              <a:cxnLst/>
              <a:rect l="l" t="t" r="r" b="b"/>
              <a:pathLst>
                <a:path w="12" h="19" fill="norm" stroke="1"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19" name="Google Shape;8019;p63" hidden="0"/>
            <p:cNvSpPr/>
            <p:nvPr isPhoto="0" userDrawn="0"/>
          </p:nvSpPr>
          <p:spPr bwMode="auto">
            <a:xfrm>
              <a:off x="2645156" y="1707604"/>
              <a:ext cx="14" cy="434"/>
            </a:xfrm>
            <a:custGeom>
              <a:avLst/>
              <a:gdLst/>
              <a:ahLst/>
              <a:cxnLst/>
              <a:rect l="l" t="t" r="r" b="b"/>
              <a:pathLst>
                <a:path w="1" h="32" fill="norm" stroke="1"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20" name="Google Shape;8020;p63" hidden="0"/>
            <p:cNvSpPr/>
            <p:nvPr isPhoto="0" userDrawn="0"/>
          </p:nvSpPr>
          <p:spPr bwMode="auto">
            <a:xfrm>
              <a:off x="2625441" y="1716633"/>
              <a:ext cx="6612" cy="4141"/>
            </a:xfrm>
            <a:custGeom>
              <a:avLst/>
              <a:gdLst/>
              <a:ahLst/>
              <a:cxnLst/>
              <a:rect l="l" t="t" r="r" b="b"/>
              <a:pathLst>
                <a:path w="487" h="305" fill="norm" stroke="1"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21" name="Google Shape;8021;p63" hidden="0"/>
            <p:cNvSpPr/>
            <p:nvPr isPhoto="0" userDrawn="0"/>
          </p:nvSpPr>
          <p:spPr bwMode="auto">
            <a:xfrm>
              <a:off x="2627437" y="1766639"/>
              <a:ext cx="109" cy="109"/>
            </a:xfrm>
            <a:custGeom>
              <a:avLst/>
              <a:gdLst/>
              <a:ahLst/>
              <a:cxnLst/>
              <a:rect l="l" t="t" r="r" b="b"/>
              <a:pathLst>
                <a:path w="8" h="8" fill="norm" stroke="1"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22" name="Google Shape;8022;p63" hidden="0"/>
            <p:cNvSpPr/>
            <p:nvPr isPhoto="0" userDrawn="0"/>
          </p:nvSpPr>
          <p:spPr bwMode="auto">
            <a:xfrm>
              <a:off x="2629094" y="1765254"/>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23" name="Google Shape;8023;p63" hidden="0"/>
            <p:cNvSpPr/>
            <p:nvPr isPhoto="0" userDrawn="0"/>
          </p:nvSpPr>
          <p:spPr bwMode="auto">
            <a:xfrm>
              <a:off x="2635896" y="1762742"/>
              <a:ext cx="7658" cy="4576"/>
            </a:xfrm>
            <a:custGeom>
              <a:avLst/>
              <a:gdLst/>
              <a:ahLst/>
              <a:cxnLst/>
              <a:rect l="l" t="t" r="r" b="b"/>
              <a:pathLst>
                <a:path w="564" h="337" fill="norm" stroke="1"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24" name="Google Shape;8024;p63" hidden="0"/>
            <p:cNvSpPr/>
            <p:nvPr isPhoto="0" userDrawn="0"/>
          </p:nvSpPr>
          <p:spPr bwMode="auto">
            <a:xfrm>
              <a:off x="2634701" y="1762837"/>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25" name="Google Shape;8025;p63" hidden="0"/>
            <p:cNvSpPr/>
            <p:nvPr isPhoto="0" userDrawn="0"/>
          </p:nvSpPr>
          <p:spPr bwMode="auto">
            <a:xfrm>
              <a:off x="2634701" y="1780759"/>
              <a:ext cx="679" cy="54"/>
            </a:xfrm>
            <a:custGeom>
              <a:avLst/>
              <a:gdLst/>
              <a:ahLst/>
              <a:cxnLst/>
              <a:rect l="l" t="t" r="r" b="b"/>
              <a:pathLst>
                <a:path w="50" h="4" fill="norm" stroke="1"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26" name="Google Shape;8026;p63" hidden="0"/>
            <p:cNvSpPr/>
            <p:nvPr isPhoto="0" userDrawn="0"/>
          </p:nvSpPr>
          <p:spPr bwMode="auto">
            <a:xfrm>
              <a:off x="2644925" y="1769055"/>
              <a:ext cx="530" cy="1969"/>
            </a:xfrm>
            <a:custGeom>
              <a:avLst/>
              <a:gdLst/>
              <a:ahLst/>
              <a:cxnLst/>
              <a:rect l="l" t="t" r="r" b="b"/>
              <a:pathLst>
                <a:path w="39" h="145" fill="norm" stroke="1"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27" name="Google Shape;8027;p63" hidden="0"/>
            <p:cNvSpPr/>
            <p:nvPr isPhoto="0" userDrawn="0"/>
          </p:nvSpPr>
          <p:spPr bwMode="auto">
            <a:xfrm>
              <a:off x="2635421" y="1780705"/>
              <a:ext cx="625" cy="68"/>
            </a:xfrm>
            <a:custGeom>
              <a:avLst/>
              <a:gdLst/>
              <a:ahLst/>
              <a:cxnLst/>
              <a:rect l="l" t="t" r="r" b="b"/>
              <a:pathLst>
                <a:path w="46" h="5" fill="norm" stroke="1"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28" name="Google Shape;8028;p63" hidden="0"/>
            <p:cNvSpPr/>
            <p:nvPr isPhoto="0" userDrawn="0"/>
          </p:nvSpPr>
          <p:spPr bwMode="auto">
            <a:xfrm>
              <a:off x="2636127" y="1780610"/>
              <a:ext cx="543" cy="68"/>
            </a:xfrm>
            <a:custGeom>
              <a:avLst/>
              <a:gdLst/>
              <a:ahLst/>
              <a:cxnLst/>
              <a:rect l="l" t="t" r="r" b="b"/>
              <a:pathLst>
                <a:path w="40" h="5" fill="norm" stroke="1"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29" name="Google Shape;8029;p63" hidden="0"/>
            <p:cNvSpPr/>
            <p:nvPr isPhoto="0" userDrawn="0"/>
          </p:nvSpPr>
          <p:spPr bwMode="auto">
            <a:xfrm>
              <a:off x="2635272" y="176274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30" name="Google Shape;8030;p63" hidden="0"/>
            <p:cNvSpPr/>
            <p:nvPr isPhoto="0" userDrawn="0"/>
          </p:nvSpPr>
          <p:spPr bwMode="auto">
            <a:xfrm>
              <a:off x="2636751" y="1780474"/>
              <a:ext cx="489" cy="109"/>
            </a:xfrm>
            <a:custGeom>
              <a:avLst/>
              <a:gdLst/>
              <a:ahLst/>
              <a:cxnLst/>
              <a:rect l="l" t="t" r="r" b="b"/>
              <a:pathLst>
                <a:path w="36" h="8" fill="norm" stroke="1"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31" name="Google Shape;8031;p63" hidden="0"/>
            <p:cNvSpPr/>
            <p:nvPr isPhoto="0" userDrawn="0"/>
          </p:nvSpPr>
          <p:spPr bwMode="auto">
            <a:xfrm>
              <a:off x="2963060" y="1726992"/>
              <a:ext cx="109" cy="204"/>
            </a:xfrm>
            <a:custGeom>
              <a:avLst/>
              <a:gdLst/>
              <a:ahLst/>
              <a:cxnLst/>
              <a:rect l="l" t="t" r="r" b="b"/>
              <a:pathLst>
                <a:path w="8" h="15" fill="norm" stroke="1"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32" name="Google Shape;8032;p63" hidden="0"/>
            <p:cNvSpPr/>
            <p:nvPr isPhoto="0" userDrawn="0"/>
          </p:nvSpPr>
          <p:spPr bwMode="auto">
            <a:xfrm>
              <a:off x="2962449" y="1728038"/>
              <a:ext cx="149" cy="258"/>
            </a:xfrm>
            <a:custGeom>
              <a:avLst/>
              <a:gdLst/>
              <a:ahLst/>
              <a:cxnLst/>
              <a:rect l="l" t="t" r="r" b="b"/>
              <a:pathLst>
                <a:path w="11" h="19" fill="norm" stroke="1"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33" name="Google Shape;8033;p63" hidden="0"/>
            <p:cNvSpPr/>
            <p:nvPr isPhoto="0" userDrawn="0"/>
          </p:nvSpPr>
          <p:spPr bwMode="auto">
            <a:xfrm>
              <a:off x="3013201" y="1703272"/>
              <a:ext cx="299" cy="109"/>
            </a:xfrm>
            <a:custGeom>
              <a:avLst/>
              <a:gdLst/>
              <a:ahLst/>
              <a:cxnLst/>
              <a:rect l="l" t="t" r="r" b="b"/>
              <a:pathLst>
                <a:path w="22" h="8" fill="norm" stroke="1"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34" name="Google Shape;8034;p63" hidden="0"/>
            <p:cNvSpPr/>
            <p:nvPr isPhoto="0" userDrawn="0"/>
          </p:nvSpPr>
          <p:spPr bwMode="auto">
            <a:xfrm>
              <a:off x="2963684" y="1726286"/>
              <a:ext cx="109" cy="149"/>
            </a:xfrm>
            <a:custGeom>
              <a:avLst/>
              <a:gdLst/>
              <a:ahLst/>
              <a:cxnLst/>
              <a:rect l="l" t="t" r="r" b="b"/>
              <a:pathLst>
                <a:path w="8" h="11" fill="norm" stroke="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35" name="Google Shape;8035;p63" hidden="0"/>
            <p:cNvSpPr/>
            <p:nvPr isPhoto="0" userDrawn="0"/>
          </p:nvSpPr>
          <p:spPr bwMode="auto">
            <a:xfrm>
              <a:off x="2962204" y="1728662"/>
              <a:ext cx="109" cy="244"/>
            </a:xfrm>
            <a:custGeom>
              <a:avLst/>
              <a:gdLst/>
              <a:ahLst/>
              <a:cxnLst/>
              <a:rect l="l" t="t" r="r" b="b"/>
              <a:pathLst>
                <a:path w="8" h="18" fill="norm" stroke="1"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36" name="Google Shape;8036;p63" hidden="0"/>
            <p:cNvSpPr/>
            <p:nvPr isPhoto="0" userDrawn="0"/>
          </p:nvSpPr>
          <p:spPr bwMode="auto">
            <a:xfrm>
              <a:off x="2962774" y="1727468"/>
              <a:ext cx="109" cy="258"/>
            </a:xfrm>
            <a:custGeom>
              <a:avLst/>
              <a:gdLst/>
              <a:ahLst/>
              <a:cxnLst/>
              <a:rect l="l" t="t" r="r" b="b"/>
              <a:pathLst>
                <a:path w="8" h="19" fill="norm" stroke="1"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37" name="Google Shape;8037;p63" hidden="0"/>
            <p:cNvSpPr/>
            <p:nvPr isPhoto="0" userDrawn="0"/>
          </p:nvSpPr>
          <p:spPr bwMode="auto">
            <a:xfrm>
              <a:off x="3012536" y="1703177"/>
              <a:ext cx="258" cy="68"/>
            </a:xfrm>
            <a:custGeom>
              <a:avLst/>
              <a:gdLst/>
              <a:ahLst/>
              <a:cxnLst/>
              <a:rect l="l" t="t" r="r" b="b"/>
              <a:pathLst>
                <a:path w="19" h="5" fill="norm" stroke="1"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38" name="Google Shape;8038;p63" hidden="0"/>
            <p:cNvSpPr/>
            <p:nvPr isPhoto="0" userDrawn="0"/>
          </p:nvSpPr>
          <p:spPr bwMode="auto">
            <a:xfrm>
              <a:off x="2963345" y="1726612"/>
              <a:ext cx="163" cy="163"/>
            </a:xfrm>
            <a:custGeom>
              <a:avLst/>
              <a:gdLst/>
              <a:ahLst/>
              <a:cxnLst/>
              <a:rect l="l" t="t" r="r" b="b"/>
              <a:pathLst>
                <a:path w="12" h="12" fill="norm" stroke="1"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39" name="Google Shape;8039;p63" hidden="0"/>
            <p:cNvSpPr/>
            <p:nvPr isPhoto="0" userDrawn="0"/>
          </p:nvSpPr>
          <p:spPr bwMode="auto">
            <a:xfrm>
              <a:off x="2964010" y="1726042"/>
              <a:ext cx="109" cy="68"/>
            </a:xfrm>
            <a:custGeom>
              <a:avLst/>
              <a:gdLst/>
              <a:ahLst/>
              <a:cxnLst/>
              <a:rect l="l" t="t" r="r" b="b"/>
              <a:pathLst>
                <a:path w="8" h="5" fill="norm" stroke="1"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40" name="Google Shape;8040;p63" hidden="0"/>
            <p:cNvSpPr/>
            <p:nvPr isPhoto="0" userDrawn="0"/>
          </p:nvSpPr>
          <p:spPr bwMode="auto">
            <a:xfrm>
              <a:off x="3009685" y="1703082"/>
              <a:ext cx="1344" cy="394"/>
            </a:xfrm>
            <a:custGeom>
              <a:avLst/>
              <a:gdLst/>
              <a:ahLst/>
              <a:cxnLst/>
              <a:rect l="l" t="t" r="r" b="b"/>
              <a:pathLst>
                <a:path w="99" h="29" fill="norm" stroke="1"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41" name="Google Shape;8041;p63" hidden="0"/>
            <p:cNvSpPr/>
            <p:nvPr isPhoto="0" userDrawn="0"/>
          </p:nvSpPr>
          <p:spPr bwMode="auto">
            <a:xfrm>
              <a:off x="3011966" y="1703177"/>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42" name="Google Shape;8042;p63" hidden="0"/>
            <p:cNvSpPr/>
            <p:nvPr isPhoto="0" userDrawn="0"/>
          </p:nvSpPr>
          <p:spPr bwMode="auto">
            <a:xfrm>
              <a:off x="2991532" y="1712492"/>
              <a:ext cx="353" cy="1398"/>
            </a:xfrm>
            <a:custGeom>
              <a:avLst/>
              <a:gdLst/>
              <a:ahLst/>
              <a:cxnLst/>
              <a:rect l="l" t="t" r="r" b="b"/>
              <a:pathLst>
                <a:path w="26" h="103" fill="norm" stroke="1"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43" name="Google Shape;8043;p63" hidden="0"/>
            <p:cNvSpPr/>
            <p:nvPr isPhoto="0" userDrawn="0"/>
          </p:nvSpPr>
          <p:spPr bwMode="auto">
            <a:xfrm>
              <a:off x="3011070" y="1703327"/>
              <a:ext cx="339" cy="54"/>
            </a:xfrm>
            <a:custGeom>
              <a:avLst/>
              <a:gdLst/>
              <a:ahLst/>
              <a:cxnLst/>
              <a:rect l="l" t="t" r="r" b="b"/>
              <a:pathLst>
                <a:path w="25" h="4" fill="norm" stroke="1"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44" name="Google Shape;8044;p63" hidden="0"/>
            <p:cNvSpPr/>
            <p:nvPr isPhoto="0" userDrawn="0"/>
          </p:nvSpPr>
          <p:spPr bwMode="auto">
            <a:xfrm>
              <a:off x="2650343" y="1811417"/>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45" name="Google Shape;8045;p63" hidden="0"/>
            <p:cNvSpPr/>
            <p:nvPr isPhoto="0" userDrawn="0"/>
          </p:nvSpPr>
          <p:spPr bwMode="auto">
            <a:xfrm>
              <a:off x="2650723" y="1811322"/>
              <a:ext cx="54" cy="14"/>
            </a:xfrm>
            <a:custGeom>
              <a:avLst/>
              <a:gdLst/>
              <a:ahLst/>
              <a:cxnLst/>
              <a:rect l="l" t="t" r="r" b="b"/>
              <a:pathLst>
                <a:path w="4" h="1" fill="norm" stroke="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46" name="Google Shape;8046;p63" hidden="0"/>
            <p:cNvSpPr/>
            <p:nvPr isPhoto="0" userDrawn="0"/>
          </p:nvSpPr>
          <p:spPr bwMode="auto">
            <a:xfrm>
              <a:off x="2698067" y="1830086"/>
              <a:ext cx="299" cy="14"/>
            </a:xfrm>
            <a:custGeom>
              <a:avLst/>
              <a:gdLst/>
              <a:ahLst/>
              <a:cxnLst/>
              <a:rect l="l" t="t" r="r" b="b"/>
              <a:pathLst>
                <a:path w="22" h="1" fill="norm" stroke="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47" name="Google Shape;8047;p63" hidden="0"/>
            <p:cNvSpPr/>
            <p:nvPr isPhoto="0" userDrawn="0"/>
          </p:nvSpPr>
          <p:spPr bwMode="auto">
            <a:xfrm>
              <a:off x="2651008" y="1811227"/>
              <a:ext cx="14" cy="14"/>
            </a:xfrm>
            <a:custGeom>
              <a:avLst/>
              <a:gdLst/>
              <a:ahLst/>
              <a:cxnLst/>
              <a:rect l="l" t="t" r="r" b="b"/>
              <a:pathLst>
                <a:path w="1" h="1" fill="norm" stroke="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48" name="Google Shape;8048;p63" hidden="0"/>
            <p:cNvSpPr/>
            <p:nvPr isPhoto="0" userDrawn="0"/>
          </p:nvSpPr>
          <p:spPr bwMode="auto">
            <a:xfrm>
              <a:off x="2651198" y="1811132"/>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49" name="Google Shape;8049;p63" hidden="0"/>
            <p:cNvSpPr/>
            <p:nvPr isPhoto="0" userDrawn="0"/>
          </p:nvSpPr>
          <p:spPr bwMode="auto">
            <a:xfrm>
              <a:off x="2649012" y="1811607"/>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50" name="Google Shape;8050;p63" hidden="0"/>
            <p:cNvSpPr/>
            <p:nvPr isPhoto="0" userDrawn="0"/>
          </p:nvSpPr>
          <p:spPr bwMode="auto">
            <a:xfrm>
              <a:off x="2649487" y="1811553"/>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51" name="Google Shape;8051;p63" hidden="0"/>
            <p:cNvSpPr/>
            <p:nvPr isPhoto="0" userDrawn="0"/>
          </p:nvSpPr>
          <p:spPr bwMode="auto">
            <a:xfrm>
              <a:off x="2649962" y="1811458"/>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52" name="Google Shape;8052;p63" hidden="0"/>
            <p:cNvSpPr/>
            <p:nvPr isPhoto="0" userDrawn="0"/>
          </p:nvSpPr>
          <p:spPr bwMode="auto">
            <a:xfrm>
              <a:off x="2787041" y="1879305"/>
              <a:ext cx="2634" cy="421"/>
            </a:xfrm>
            <a:custGeom>
              <a:avLst/>
              <a:gdLst/>
              <a:ahLst/>
              <a:cxnLst/>
              <a:rect l="l" t="t" r="r" b="b"/>
              <a:pathLst>
                <a:path w="194" h="31" fill="norm" stroke="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53" name="Google Shape;8053;p63" hidden="0"/>
            <p:cNvSpPr/>
            <p:nvPr isPhoto="0" userDrawn="0"/>
          </p:nvSpPr>
          <p:spPr bwMode="auto">
            <a:xfrm>
              <a:off x="2774414" y="1867642"/>
              <a:ext cx="3326" cy="1629"/>
            </a:xfrm>
            <a:custGeom>
              <a:avLst/>
              <a:gdLst/>
              <a:ahLst/>
              <a:cxnLst/>
              <a:rect l="l" t="t" r="r" b="b"/>
              <a:pathLst>
                <a:path w="245" h="120" fill="norm" stroke="1"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54" name="Google Shape;8054;p63" hidden="0"/>
            <p:cNvSpPr/>
            <p:nvPr isPhoto="0" userDrawn="0"/>
          </p:nvSpPr>
          <p:spPr bwMode="auto">
            <a:xfrm>
              <a:off x="2764774" y="1848443"/>
              <a:ext cx="5322" cy="8757"/>
            </a:xfrm>
            <a:custGeom>
              <a:avLst/>
              <a:gdLst/>
              <a:ahLst/>
              <a:cxnLst/>
              <a:rect l="l" t="t" r="r" b="b"/>
              <a:pathLst>
                <a:path w="392" h="645" fill="norm" stroke="1"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55" name="Google Shape;8055;p63" hidden="0"/>
            <p:cNvSpPr/>
            <p:nvPr isPhoto="0" userDrawn="0"/>
          </p:nvSpPr>
          <p:spPr bwMode="auto">
            <a:xfrm>
              <a:off x="2771603" y="1838694"/>
              <a:ext cx="1765" cy="8051"/>
            </a:xfrm>
            <a:custGeom>
              <a:avLst/>
              <a:gdLst/>
              <a:ahLst/>
              <a:cxnLst/>
              <a:rect l="l" t="t" r="r" b="b"/>
              <a:pathLst>
                <a:path w="130" h="593" fill="norm" stroke="1"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56" name="Google Shape;8056;p63" hidden="0"/>
            <p:cNvSpPr/>
            <p:nvPr isPhoto="0" userDrawn="0"/>
          </p:nvSpPr>
          <p:spPr bwMode="auto">
            <a:xfrm>
              <a:off x="2786661" y="1879765"/>
              <a:ext cx="394" cy="149"/>
            </a:xfrm>
            <a:custGeom>
              <a:avLst/>
              <a:gdLst/>
              <a:ahLst/>
              <a:cxnLst/>
              <a:rect l="l" t="t" r="r" b="b"/>
              <a:pathLst>
                <a:path w="29" h="11" fill="norm" stroke="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57" name="Google Shape;8057;p63" hidden="0"/>
            <p:cNvSpPr/>
            <p:nvPr isPhoto="0" userDrawn="0"/>
          </p:nvSpPr>
          <p:spPr bwMode="auto">
            <a:xfrm>
              <a:off x="2761230" y="1825999"/>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58" name="Google Shape;8058;p63" hidden="0"/>
            <p:cNvSpPr/>
            <p:nvPr isPhoto="0" userDrawn="0"/>
          </p:nvSpPr>
          <p:spPr bwMode="auto">
            <a:xfrm>
              <a:off x="2761474" y="1825864"/>
              <a:ext cx="54" cy="14"/>
            </a:xfrm>
            <a:custGeom>
              <a:avLst/>
              <a:gdLst/>
              <a:ahLst/>
              <a:cxnLst/>
              <a:rect l="l" t="t" r="r" b="b"/>
              <a:pathLst>
                <a:path w="4" h="1" fill="norm" stroke="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59" name="Google Shape;8059;p63" hidden="0"/>
            <p:cNvSpPr/>
            <p:nvPr isPhoto="0" userDrawn="0"/>
          </p:nvSpPr>
          <p:spPr bwMode="auto">
            <a:xfrm>
              <a:off x="2761705" y="1825769"/>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60" name="Google Shape;8060;p63" hidden="0"/>
            <p:cNvSpPr/>
            <p:nvPr isPhoto="0" userDrawn="0"/>
          </p:nvSpPr>
          <p:spPr bwMode="auto">
            <a:xfrm>
              <a:off x="2760945" y="1826149"/>
              <a:ext cx="68" cy="54"/>
            </a:xfrm>
            <a:custGeom>
              <a:avLst/>
              <a:gdLst/>
              <a:ahLst/>
              <a:cxnLst/>
              <a:rect l="l" t="t" r="r" b="b"/>
              <a:pathLst>
                <a:path w="5" h="4" fill="norm" stroke="1"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61" name="Google Shape;8061;p63" hidden="0"/>
            <p:cNvSpPr/>
            <p:nvPr isPhoto="0" userDrawn="0"/>
          </p:nvSpPr>
          <p:spPr bwMode="auto">
            <a:xfrm>
              <a:off x="2704530" y="1833793"/>
              <a:ext cx="54" cy="68"/>
            </a:xfrm>
            <a:custGeom>
              <a:avLst/>
              <a:gdLst/>
              <a:ahLst/>
              <a:cxnLst/>
              <a:rect l="l" t="t" r="r" b="b"/>
              <a:pathLst>
                <a:path w="4" h="5" fill="norm" stroke="1"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62" name="Google Shape;8062;p63" hidden="0"/>
            <p:cNvSpPr/>
            <p:nvPr isPhoto="0" userDrawn="0"/>
          </p:nvSpPr>
          <p:spPr bwMode="auto">
            <a:xfrm>
              <a:off x="2712894" y="1827004"/>
              <a:ext cx="4766" cy="1724"/>
            </a:xfrm>
            <a:custGeom>
              <a:avLst/>
              <a:gdLst/>
              <a:ahLst/>
              <a:cxnLst/>
              <a:rect l="l" t="t" r="r" b="b"/>
              <a:pathLst>
                <a:path w="351" h="127" fill="norm" stroke="1"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63" name="Google Shape;8063;p63" hidden="0"/>
            <p:cNvSpPr/>
            <p:nvPr isPhoto="0" userDrawn="0"/>
          </p:nvSpPr>
          <p:spPr bwMode="auto">
            <a:xfrm>
              <a:off x="2719126" y="1828946"/>
              <a:ext cx="964" cy="163"/>
            </a:xfrm>
            <a:custGeom>
              <a:avLst/>
              <a:gdLst/>
              <a:ahLst/>
              <a:cxnLst/>
              <a:rect l="l" t="t" r="r" b="b"/>
              <a:pathLst>
                <a:path w="71" h="12" fill="norm" stroke="1"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64" name="Google Shape;8064;p63" hidden="0"/>
            <p:cNvSpPr/>
            <p:nvPr isPhoto="0" userDrawn="0"/>
          </p:nvSpPr>
          <p:spPr bwMode="auto">
            <a:xfrm>
              <a:off x="2724204" y="1829570"/>
              <a:ext cx="258" cy="149"/>
            </a:xfrm>
            <a:custGeom>
              <a:avLst/>
              <a:gdLst/>
              <a:ahLst/>
              <a:cxnLst/>
              <a:rect l="l" t="t" r="r" b="b"/>
              <a:pathLst>
                <a:path w="19" h="11" fill="norm" stroke="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65" name="Google Shape;8065;p63" hidden="0"/>
            <p:cNvSpPr/>
            <p:nvPr isPhoto="0" userDrawn="0"/>
          </p:nvSpPr>
          <p:spPr bwMode="auto">
            <a:xfrm>
              <a:off x="2722208" y="1828851"/>
              <a:ext cx="204" cy="68"/>
            </a:xfrm>
            <a:custGeom>
              <a:avLst/>
              <a:gdLst/>
              <a:ahLst/>
              <a:cxnLst/>
              <a:rect l="l" t="t" r="r" b="b"/>
              <a:pathLst>
                <a:path w="15" h="5" fill="norm" stroke="1"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66" name="Google Shape;8066;p63" hidden="0"/>
            <p:cNvSpPr/>
            <p:nvPr isPhoto="0" userDrawn="0"/>
          </p:nvSpPr>
          <p:spPr bwMode="auto">
            <a:xfrm>
              <a:off x="2724679" y="1829855"/>
              <a:ext cx="204" cy="149"/>
            </a:xfrm>
            <a:custGeom>
              <a:avLst/>
              <a:gdLst/>
              <a:ahLst/>
              <a:cxnLst/>
              <a:rect l="l" t="t" r="r" b="b"/>
              <a:pathLst>
                <a:path w="15" h="11" fill="norm" stroke="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67" name="Google Shape;8067;p63" hidden="0"/>
            <p:cNvSpPr/>
            <p:nvPr isPhoto="0" userDrawn="0"/>
          </p:nvSpPr>
          <p:spPr bwMode="auto">
            <a:xfrm>
              <a:off x="2720593" y="1828905"/>
              <a:ext cx="204" cy="14"/>
            </a:xfrm>
            <a:custGeom>
              <a:avLst/>
              <a:gdLst/>
              <a:ahLst/>
              <a:cxnLst/>
              <a:rect l="l" t="t" r="r" b="b"/>
              <a:pathLst>
                <a:path w="15" h="1" fill="norm" stroke="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68" name="Google Shape;8068;p63" hidden="0"/>
            <p:cNvSpPr/>
            <p:nvPr isPhoto="0" userDrawn="0"/>
          </p:nvSpPr>
          <p:spPr bwMode="auto">
            <a:xfrm>
              <a:off x="2720077" y="1828905"/>
              <a:ext cx="489" cy="54"/>
            </a:xfrm>
            <a:custGeom>
              <a:avLst/>
              <a:gdLst/>
              <a:ahLst/>
              <a:cxnLst/>
              <a:rect l="l" t="t" r="r" b="b"/>
              <a:pathLst>
                <a:path w="36" h="4" fill="norm" stroke="1"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69" name="Google Shape;8069;p63" hidden="0"/>
            <p:cNvSpPr/>
            <p:nvPr isPhoto="0" userDrawn="0"/>
          </p:nvSpPr>
          <p:spPr bwMode="auto">
            <a:xfrm>
              <a:off x="2722588" y="1828946"/>
              <a:ext cx="204" cy="68"/>
            </a:xfrm>
            <a:custGeom>
              <a:avLst/>
              <a:gdLst/>
              <a:ahLst/>
              <a:cxnLst/>
              <a:rect l="l" t="t" r="r" b="b"/>
              <a:pathLst>
                <a:path w="15" h="5" fill="norm" stroke="1"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70" name="Google Shape;8070;p63" hidden="0"/>
            <p:cNvSpPr/>
            <p:nvPr isPhoto="0" userDrawn="0"/>
          </p:nvSpPr>
          <p:spPr bwMode="auto">
            <a:xfrm>
              <a:off x="2723349" y="1829190"/>
              <a:ext cx="204" cy="54"/>
            </a:xfrm>
            <a:custGeom>
              <a:avLst/>
              <a:gdLst/>
              <a:ahLst/>
              <a:cxnLst/>
              <a:rect l="l" t="t" r="r" b="b"/>
              <a:pathLst>
                <a:path w="15" h="4" fill="norm" stroke="1"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71" name="Google Shape;8071;p63" hidden="0"/>
            <p:cNvSpPr/>
            <p:nvPr isPhoto="0" userDrawn="0"/>
          </p:nvSpPr>
          <p:spPr bwMode="auto">
            <a:xfrm>
              <a:off x="2722969" y="1829041"/>
              <a:ext cx="204" cy="68"/>
            </a:xfrm>
            <a:custGeom>
              <a:avLst/>
              <a:gdLst/>
              <a:ahLst/>
              <a:cxnLst/>
              <a:rect l="l" t="t" r="r" b="b"/>
              <a:pathLst>
                <a:path w="15" h="5" fill="norm" stroke="1"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72" name="Google Shape;8072;p63" hidden="0"/>
            <p:cNvSpPr/>
            <p:nvPr isPhoto="0" userDrawn="0"/>
          </p:nvSpPr>
          <p:spPr bwMode="auto">
            <a:xfrm>
              <a:off x="2723783" y="1829380"/>
              <a:ext cx="204" cy="109"/>
            </a:xfrm>
            <a:custGeom>
              <a:avLst/>
              <a:gdLst/>
              <a:ahLst/>
              <a:cxnLst/>
              <a:rect l="l" t="t" r="r" b="b"/>
              <a:pathLst>
                <a:path w="15" h="8" fill="norm" stroke="1"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73" name="Google Shape;8073;p63" hidden="0"/>
            <p:cNvSpPr/>
            <p:nvPr isPhoto="0" userDrawn="0"/>
          </p:nvSpPr>
          <p:spPr bwMode="auto">
            <a:xfrm>
              <a:off x="2720878" y="1828851"/>
              <a:ext cx="204" cy="14"/>
            </a:xfrm>
            <a:custGeom>
              <a:avLst/>
              <a:gdLst/>
              <a:ahLst/>
              <a:cxnLst/>
              <a:rect l="l" t="t" r="r" b="b"/>
              <a:pathLst>
                <a:path w="15" h="1" fill="norm" stroke="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74" name="Google Shape;8074;p63" hidden="0"/>
            <p:cNvSpPr/>
            <p:nvPr isPhoto="0" userDrawn="0"/>
          </p:nvSpPr>
          <p:spPr bwMode="auto">
            <a:xfrm>
              <a:off x="2721217" y="1828810"/>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75" name="Google Shape;8075;p63" hidden="0"/>
            <p:cNvSpPr/>
            <p:nvPr isPhoto="0" userDrawn="0"/>
          </p:nvSpPr>
          <p:spPr bwMode="auto">
            <a:xfrm>
              <a:off x="2721882" y="1828810"/>
              <a:ext cx="149" cy="14"/>
            </a:xfrm>
            <a:custGeom>
              <a:avLst/>
              <a:gdLst/>
              <a:ahLst/>
              <a:cxnLst/>
              <a:rect l="l" t="t" r="r" b="b"/>
              <a:pathLst>
                <a:path w="11" h="1" fill="norm" stroke="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76" name="Google Shape;8076;p63" hidden="0"/>
            <p:cNvSpPr/>
            <p:nvPr isPhoto="0" userDrawn="0"/>
          </p:nvSpPr>
          <p:spPr bwMode="auto">
            <a:xfrm>
              <a:off x="2725155" y="1830181"/>
              <a:ext cx="258" cy="163"/>
            </a:xfrm>
            <a:custGeom>
              <a:avLst/>
              <a:gdLst/>
              <a:ahLst/>
              <a:cxnLst/>
              <a:rect l="l" t="t" r="r" b="b"/>
              <a:pathLst>
                <a:path w="19" h="12" fill="norm" stroke="1"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77" name="Google Shape;8077;p63" hidden="0"/>
            <p:cNvSpPr/>
            <p:nvPr isPhoto="0" userDrawn="0"/>
          </p:nvSpPr>
          <p:spPr bwMode="auto">
            <a:xfrm>
              <a:off x="2721543" y="1828810"/>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78" name="Google Shape;8078;p63" hidden="0"/>
            <p:cNvSpPr/>
            <p:nvPr isPhoto="0" userDrawn="0"/>
          </p:nvSpPr>
          <p:spPr bwMode="auto">
            <a:xfrm>
              <a:off x="2725630" y="1830616"/>
              <a:ext cx="258" cy="204"/>
            </a:xfrm>
            <a:custGeom>
              <a:avLst/>
              <a:gdLst/>
              <a:ahLst/>
              <a:cxnLst/>
              <a:rect l="l" t="t" r="r" b="b"/>
              <a:pathLst>
                <a:path w="19" h="15" fill="norm" stroke="1"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79" name="Google Shape;8079;p63" hidden="0"/>
            <p:cNvSpPr/>
            <p:nvPr isPhoto="0" userDrawn="0"/>
          </p:nvSpPr>
          <p:spPr bwMode="auto">
            <a:xfrm>
              <a:off x="2704530" y="1833888"/>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80" name="Google Shape;8080;p63" hidden="0"/>
            <p:cNvSpPr/>
            <p:nvPr isPhoto="0" userDrawn="0"/>
          </p:nvSpPr>
          <p:spPr bwMode="auto">
            <a:xfrm>
              <a:off x="2801976" y="1871402"/>
              <a:ext cx="109" cy="54"/>
            </a:xfrm>
            <a:custGeom>
              <a:avLst/>
              <a:gdLst/>
              <a:ahLst/>
              <a:cxnLst/>
              <a:rect l="l" t="t" r="r" b="b"/>
              <a:pathLst>
                <a:path w="8" h="4" fill="norm" stroke="1"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81" name="Google Shape;8081;p63" hidden="0"/>
            <p:cNvSpPr/>
            <p:nvPr isPhoto="0" userDrawn="0"/>
          </p:nvSpPr>
          <p:spPr bwMode="auto">
            <a:xfrm>
              <a:off x="2821894" y="1866270"/>
              <a:ext cx="815" cy="339"/>
            </a:xfrm>
            <a:custGeom>
              <a:avLst/>
              <a:gdLst/>
              <a:ahLst/>
              <a:cxnLst/>
              <a:rect l="l" t="t" r="r" b="b"/>
              <a:pathLst>
                <a:path w="60" h="25" fill="norm" stroke="1"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82" name="Google Shape;8082;p63" hidden="0"/>
            <p:cNvSpPr/>
            <p:nvPr isPhoto="0" userDrawn="0"/>
          </p:nvSpPr>
          <p:spPr bwMode="auto">
            <a:xfrm>
              <a:off x="2797414" y="1872774"/>
              <a:ext cx="434" cy="299"/>
            </a:xfrm>
            <a:custGeom>
              <a:avLst/>
              <a:gdLst/>
              <a:ahLst/>
              <a:cxnLst/>
              <a:rect l="l" t="t" r="r" b="b"/>
              <a:pathLst>
                <a:path w="32" h="22" fill="norm" stroke="1"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83" name="Google Shape;8083;p63" hidden="0"/>
            <p:cNvSpPr/>
            <p:nvPr isPhoto="0" userDrawn="0"/>
          </p:nvSpPr>
          <p:spPr bwMode="auto">
            <a:xfrm>
              <a:off x="2804108" y="1870452"/>
              <a:ext cx="1874" cy="1100"/>
            </a:xfrm>
            <a:custGeom>
              <a:avLst/>
              <a:gdLst/>
              <a:ahLst/>
              <a:cxnLst/>
              <a:rect l="l" t="t" r="r" b="b"/>
              <a:pathLst>
                <a:path w="138" h="81" fill="norm" stroke="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84" name="Google Shape;8084;p63" hidden="0"/>
            <p:cNvSpPr/>
            <p:nvPr isPhoto="0" userDrawn="0"/>
          </p:nvSpPr>
          <p:spPr bwMode="auto">
            <a:xfrm>
              <a:off x="2837902" y="1879616"/>
              <a:ext cx="353" cy="109"/>
            </a:xfrm>
            <a:custGeom>
              <a:avLst/>
              <a:gdLst/>
              <a:ahLst/>
              <a:cxnLst/>
              <a:rect l="l" t="t" r="r" b="b"/>
              <a:pathLst>
                <a:path w="26" h="8" fill="norm" stroke="1"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85" name="Google Shape;8085;p63" hidden="0"/>
            <p:cNvSpPr/>
            <p:nvPr isPhoto="0" userDrawn="0"/>
          </p:nvSpPr>
          <p:spPr bwMode="auto">
            <a:xfrm>
              <a:off x="2822750" y="1866596"/>
              <a:ext cx="109" cy="109"/>
            </a:xfrm>
            <a:custGeom>
              <a:avLst/>
              <a:gdLst/>
              <a:ahLst/>
              <a:cxnLst/>
              <a:rect l="l" t="t" r="r" b="b"/>
              <a:pathLst>
                <a:path w="8" h="8" fill="norm" stroke="1"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86" name="Google Shape;8086;p63" hidden="0"/>
            <p:cNvSpPr/>
            <p:nvPr isPhoto="0" userDrawn="0"/>
          </p:nvSpPr>
          <p:spPr bwMode="auto">
            <a:xfrm>
              <a:off x="2838282" y="1879711"/>
              <a:ext cx="353" cy="204"/>
            </a:xfrm>
            <a:custGeom>
              <a:avLst/>
              <a:gdLst/>
              <a:ahLst/>
              <a:cxnLst/>
              <a:rect l="l" t="t" r="r" b="b"/>
              <a:pathLst>
                <a:path w="26" h="15" fill="norm" stroke="1"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87" name="Google Shape;8087;p63" hidden="0"/>
            <p:cNvSpPr/>
            <p:nvPr isPhoto="0" userDrawn="0"/>
          </p:nvSpPr>
          <p:spPr bwMode="auto">
            <a:xfrm>
              <a:off x="2796939" y="1873113"/>
              <a:ext cx="434" cy="244"/>
            </a:xfrm>
            <a:custGeom>
              <a:avLst/>
              <a:gdLst/>
              <a:ahLst/>
              <a:cxnLst/>
              <a:rect l="l" t="t" r="r" b="b"/>
              <a:pathLst>
                <a:path w="32" h="18" fill="norm" stroke="1"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88" name="Google Shape;8088;p63" hidden="0"/>
            <p:cNvSpPr/>
            <p:nvPr isPhoto="0" userDrawn="0"/>
          </p:nvSpPr>
          <p:spPr bwMode="auto">
            <a:xfrm>
              <a:off x="2797889" y="1872543"/>
              <a:ext cx="299" cy="244"/>
            </a:xfrm>
            <a:custGeom>
              <a:avLst/>
              <a:gdLst/>
              <a:ahLst/>
              <a:cxnLst/>
              <a:rect l="l" t="t" r="r" b="b"/>
              <a:pathLst>
                <a:path w="22" h="18" fill="norm" stroke="1"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89" name="Google Shape;8089;p63" hidden="0"/>
            <p:cNvSpPr/>
            <p:nvPr isPhoto="0" userDrawn="0"/>
          </p:nvSpPr>
          <p:spPr bwMode="auto">
            <a:xfrm>
              <a:off x="2838662" y="1879955"/>
              <a:ext cx="828" cy="720"/>
            </a:xfrm>
            <a:custGeom>
              <a:avLst/>
              <a:gdLst/>
              <a:ahLst/>
              <a:cxnLst/>
              <a:rect l="l" t="t" r="r" b="b"/>
              <a:pathLst>
                <a:path w="61" h="53" fill="norm" stroke="1"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90" name="Google Shape;8090;p63" hidden="0"/>
            <p:cNvSpPr/>
            <p:nvPr isPhoto="0" userDrawn="0"/>
          </p:nvSpPr>
          <p:spPr bwMode="auto">
            <a:xfrm>
              <a:off x="2796178" y="1873684"/>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91" name="Google Shape;8091;p63" hidden="0"/>
            <p:cNvSpPr/>
            <p:nvPr isPhoto="0" userDrawn="0"/>
          </p:nvSpPr>
          <p:spPr bwMode="auto">
            <a:xfrm>
              <a:off x="2795798" y="1873779"/>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92" name="Google Shape;8092;p63" hidden="0"/>
            <p:cNvSpPr/>
            <p:nvPr isPhoto="0" userDrawn="0"/>
          </p:nvSpPr>
          <p:spPr bwMode="auto">
            <a:xfrm>
              <a:off x="2795459" y="1873779"/>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93" name="Google Shape;8093;p63" hidden="0"/>
            <p:cNvSpPr/>
            <p:nvPr isPhoto="0" userDrawn="0"/>
          </p:nvSpPr>
          <p:spPr bwMode="auto">
            <a:xfrm>
              <a:off x="2789661" y="1879670"/>
              <a:ext cx="3476" cy="3476"/>
            </a:xfrm>
            <a:custGeom>
              <a:avLst/>
              <a:gdLst/>
              <a:ahLst/>
              <a:cxnLst/>
              <a:rect l="l" t="t" r="r" b="b"/>
              <a:pathLst>
                <a:path w="256" h="256" fill="norm" stroke="1"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94" name="Google Shape;8094;p63" hidden="0"/>
            <p:cNvSpPr/>
            <p:nvPr isPhoto="0" userDrawn="0"/>
          </p:nvSpPr>
          <p:spPr bwMode="auto">
            <a:xfrm>
              <a:off x="2796559" y="1873399"/>
              <a:ext cx="299" cy="149"/>
            </a:xfrm>
            <a:custGeom>
              <a:avLst/>
              <a:gdLst/>
              <a:ahLst/>
              <a:cxnLst/>
              <a:rect l="l" t="t" r="r" b="b"/>
              <a:pathLst>
                <a:path w="22" h="11" fill="norm" stroke="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95" name="Google Shape;8095;p63" hidden="0"/>
            <p:cNvSpPr/>
            <p:nvPr isPhoto="0" userDrawn="0"/>
          </p:nvSpPr>
          <p:spPr bwMode="auto">
            <a:xfrm>
              <a:off x="2794984" y="1873724"/>
              <a:ext cx="68" cy="14"/>
            </a:xfrm>
            <a:custGeom>
              <a:avLst/>
              <a:gdLst/>
              <a:ahLst/>
              <a:cxnLst/>
              <a:rect l="l" t="t" r="r" b="b"/>
              <a:pathLst>
                <a:path w="5" h="1" fill="norm" stroke="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96" name="Google Shape;8096;p63" hidden="0"/>
            <p:cNvSpPr/>
            <p:nvPr isPhoto="0" userDrawn="0"/>
          </p:nvSpPr>
          <p:spPr bwMode="auto">
            <a:xfrm>
              <a:off x="2789661" y="1879670"/>
              <a:ext cx="54" cy="14"/>
            </a:xfrm>
            <a:custGeom>
              <a:avLst/>
              <a:gdLst/>
              <a:ahLst/>
              <a:cxnLst/>
              <a:rect l="l" t="t" r="r" b="b"/>
              <a:pathLst>
                <a:path w="4" h="1" fill="norm" stroke="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97" name="Google Shape;8097;p63" hidden="0"/>
            <p:cNvSpPr/>
            <p:nvPr isPhoto="0" userDrawn="0"/>
          </p:nvSpPr>
          <p:spPr bwMode="auto">
            <a:xfrm>
              <a:off x="2796980" y="1873303"/>
              <a:ext cx="109" cy="54"/>
            </a:xfrm>
            <a:custGeom>
              <a:avLst/>
              <a:gdLst/>
              <a:ahLst/>
              <a:cxnLst/>
              <a:rect l="l" t="t" r="r" b="b"/>
              <a:pathLst>
                <a:path w="8" h="4" fill="norm" stroke="1"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98" name="Google Shape;8098;p63" hidden="0"/>
            <p:cNvSpPr/>
            <p:nvPr isPhoto="0" userDrawn="0"/>
          </p:nvSpPr>
          <p:spPr bwMode="auto">
            <a:xfrm>
              <a:off x="2959964" y="1971102"/>
              <a:ext cx="4345" cy="3082"/>
            </a:xfrm>
            <a:custGeom>
              <a:avLst/>
              <a:gdLst/>
              <a:ahLst/>
              <a:cxnLst/>
              <a:rect l="l" t="t" r="r" b="b"/>
              <a:pathLst>
                <a:path w="320" h="227" fill="norm" stroke="1"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99" name="Google Shape;8099;p63" hidden="0"/>
            <p:cNvSpPr/>
            <p:nvPr isPhoto="0" userDrawn="0"/>
          </p:nvSpPr>
          <p:spPr bwMode="auto">
            <a:xfrm>
              <a:off x="2945287" y="1972446"/>
              <a:ext cx="34378" cy="30916"/>
            </a:xfrm>
            <a:custGeom>
              <a:avLst/>
              <a:gdLst/>
              <a:ahLst/>
              <a:cxnLst/>
              <a:rect l="l" t="t" r="r" b="b"/>
              <a:pathLst>
                <a:path w="2532" h="2277" fill="norm" stroke="1"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00" name="Google Shape;8100;p63" hidden="0"/>
            <p:cNvSpPr/>
            <p:nvPr isPhoto="0" userDrawn="0"/>
          </p:nvSpPr>
          <p:spPr bwMode="auto">
            <a:xfrm>
              <a:off x="2934927" y="1945305"/>
              <a:ext cx="6191" cy="6463"/>
            </a:xfrm>
            <a:custGeom>
              <a:avLst/>
              <a:gdLst/>
              <a:ahLst/>
              <a:cxnLst/>
              <a:rect l="l" t="t" r="r" b="b"/>
              <a:pathLst>
                <a:path w="456" h="476" fill="norm" stroke="1"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01" name="Google Shape;8101;p63" hidden="0"/>
            <p:cNvSpPr/>
            <p:nvPr isPhoto="0" userDrawn="0"/>
          </p:nvSpPr>
          <p:spPr bwMode="auto">
            <a:xfrm>
              <a:off x="2944567" y="1938516"/>
              <a:ext cx="27875" cy="31431"/>
            </a:xfrm>
            <a:custGeom>
              <a:avLst/>
              <a:gdLst/>
              <a:ahLst/>
              <a:cxnLst/>
              <a:rect l="l" t="t" r="r" b="b"/>
              <a:pathLst>
                <a:path w="2053" h="2315" fill="norm" stroke="1"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02" name="Google Shape;8102;p63" hidden="0"/>
            <p:cNvSpPr/>
            <p:nvPr isPhoto="0" userDrawn="0"/>
          </p:nvSpPr>
          <p:spPr bwMode="auto">
            <a:xfrm>
              <a:off x="2944187" y="1956588"/>
              <a:ext cx="15030" cy="20258"/>
            </a:xfrm>
            <a:custGeom>
              <a:avLst/>
              <a:gdLst/>
              <a:ahLst/>
              <a:cxnLst/>
              <a:rect l="l" t="t" r="r" b="b"/>
              <a:pathLst>
                <a:path w="1107" h="1492" fill="norm" stroke="1"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03" name="Google Shape;8103;p63" hidden="0"/>
            <p:cNvSpPr/>
            <p:nvPr isPhoto="0" userDrawn="0"/>
          </p:nvSpPr>
          <p:spPr bwMode="auto">
            <a:xfrm>
              <a:off x="2930066" y="1906039"/>
              <a:ext cx="18125" cy="34270"/>
            </a:xfrm>
            <a:custGeom>
              <a:avLst/>
              <a:gdLst/>
              <a:ahLst/>
              <a:cxnLst/>
              <a:rect l="l" t="t" r="r" b="b"/>
              <a:pathLst>
                <a:path w="1335" h="2524" fill="norm" stroke="1"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04" name="Google Shape;8104;p63" hidden="0"/>
            <p:cNvSpPr/>
            <p:nvPr isPhoto="0" userDrawn="0"/>
          </p:nvSpPr>
          <p:spPr bwMode="auto">
            <a:xfrm>
              <a:off x="2911587" y="1962426"/>
              <a:ext cx="15410" cy="19171"/>
            </a:xfrm>
            <a:custGeom>
              <a:avLst/>
              <a:gdLst/>
              <a:ahLst/>
              <a:cxnLst/>
              <a:rect l="l" t="t" r="r" b="b"/>
              <a:pathLst>
                <a:path w="1135" h="1412" fill="norm" stroke="1"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05" name="Google Shape;8105;p63" hidden="0"/>
            <p:cNvSpPr/>
            <p:nvPr isPhoto="0" userDrawn="0"/>
          </p:nvSpPr>
          <p:spPr bwMode="auto">
            <a:xfrm>
              <a:off x="3088163" y="2067136"/>
              <a:ext cx="69218" cy="57636"/>
            </a:xfrm>
            <a:custGeom>
              <a:avLst/>
              <a:gdLst/>
              <a:ahLst/>
              <a:cxnLst/>
              <a:rect l="l" t="t" r="r" b="b"/>
              <a:pathLst>
                <a:path w="5098" h="4245" fill="norm" stroke="1"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06" name="Google Shape;8106;p63" hidden="0"/>
            <p:cNvSpPr/>
            <p:nvPr isPhoto="0" userDrawn="0"/>
          </p:nvSpPr>
          <p:spPr bwMode="auto">
            <a:xfrm>
              <a:off x="2639603" y="1973302"/>
              <a:ext cx="14229" cy="26680"/>
            </a:xfrm>
            <a:custGeom>
              <a:avLst/>
              <a:gdLst/>
              <a:ahLst/>
              <a:cxnLst/>
              <a:rect l="l" t="t" r="r" b="b"/>
              <a:pathLst>
                <a:path w="1048" h="1965" fill="norm" stroke="1"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07" name="Google Shape;8107;p63" hidden="0"/>
            <p:cNvSpPr/>
            <p:nvPr isPhoto="0" userDrawn="0"/>
          </p:nvSpPr>
          <p:spPr bwMode="auto">
            <a:xfrm>
              <a:off x="2363531" y="2134820"/>
              <a:ext cx="53061" cy="102877"/>
            </a:xfrm>
            <a:custGeom>
              <a:avLst/>
              <a:gdLst/>
              <a:ahLst/>
              <a:cxnLst/>
              <a:rect l="l" t="t" r="r" b="b"/>
              <a:pathLst>
                <a:path w="3908" h="7577" fill="norm" stroke="1"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08" name="Google Shape;8108;p63" hidden="0"/>
            <p:cNvSpPr/>
            <p:nvPr isPhoto="0" userDrawn="0"/>
          </p:nvSpPr>
          <p:spPr bwMode="auto">
            <a:xfrm>
              <a:off x="2441765" y="1949718"/>
              <a:ext cx="5621" cy="1466"/>
            </a:xfrm>
            <a:custGeom>
              <a:avLst/>
              <a:gdLst/>
              <a:ahLst/>
              <a:cxnLst/>
              <a:rect l="l" t="t" r="r" b="b"/>
              <a:pathLst>
                <a:path w="414" h="108" fill="norm" stroke="1"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09" name="Google Shape;8109;p63" hidden="0"/>
            <p:cNvSpPr/>
            <p:nvPr isPhoto="0" userDrawn="0"/>
          </p:nvSpPr>
          <p:spPr bwMode="auto">
            <a:xfrm>
              <a:off x="2361345" y="1900730"/>
              <a:ext cx="77012" cy="46109"/>
            </a:xfrm>
            <a:custGeom>
              <a:avLst/>
              <a:gdLst/>
              <a:ahLst/>
              <a:cxnLst/>
              <a:rect l="l" t="t" r="r" b="b"/>
              <a:pathLst>
                <a:path w="5672" h="3396" fill="norm" stroke="1"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10" name="Google Shape;8110;p63" hidden="0"/>
            <p:cNvSpPr/>
            <p:nvPr isPhoto="0" userDrawn="0"/>
          </p:nvSpPr>
          <p:spPr bwMode="auto">
            <a:xfrm>
              <a:off x="2379743" y="1913221"/>
              <a:ext cx="5146" cy="1018"/>
            </a:xfrm>
            <a:custGeom>
              <a:avLst/>
              <a:gdLst/>
              <a:ahLst/>
              <a:cxnLst/>
              <a:rect l="l" t="t" r="r" b="b"/>
              <a:pathLst>
                <a:path w="379" h="75" fill="norm" stroke="1"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11" name="Google Shape;8111;p63" hidden="0"/>
            <p:cNvSpPr/>
            <p:nvPr isPhoto="0" userDrawn="0"/>
          </p:nvSpPr>
          <p:spPr bwMode="auto">
            <a:xfrm>
              <a:off x="2364237" y="1918829"/>
              <a:ext cx="109" cy="68"/>
            </a:xfrm>
            <a:custGeom>
              <a:avLst/>
              <a:gdLst/>
              <a:ahLst/>
              <a:cxnLst/>
              <a:rect l="l" t="t" r="r" b="b"/>
              <a:pathLst>
                <a:path w="8" h="5" fill="norm" stroke="1"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12" name="Google Shape;8112;p63" hidden="0"/>
            <p:cNvSpPr/>
            <p:nvPr isPhoto="0" userDrawn="0"/>
          </p:nvSpPr>
          <p:spPr bwMode="auto">
            <a:xfrm>
              <a:off x="2364713" y="1918503"/>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13" name="Google Shape;8113;p63" hidden="0"/>
            <p:cNvSpPr/>
            <p:nvPr isPhoto="0" userDrawn="0"/>
          </p:nvSpPr>
          <p:spPr bwMode="auto">
            <a:xfrm>
              <a:off x="2364102" y="1918978"/>
              <a:ext cx="109" cy="54"/>
            </a:xfrm>
            <a:custGeom>
              <a:avLst/>
              <a:gdLst/>
              <a:ahLst/>
              <a:cxnLst/>
              <a:rect l="l" t="t" r="r" b="b"/>
              <a:pathLst>
                <a:path w="8" h="4" fill="norm" stroke="1"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14" name="Google Shape;8114;p63" hidden="0"/>
            <p:cNvSpPr/>
            <p:nvPr isPhoto="0" userDrawn="0"/>
          </p:nvSpPr>
          <p:spPr bwMode="auto">
            <a:xfrm>
              <a:off x="2364672" y="1918544"/>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15" name="Google Shape;8115;p63" hidden="0"/>
            <p:cNvSpPr/>
            <p:nvPr isPhoto="0" userDrawn="0"/>
          </p:nvSpPr>
          <p:spPr bwMode="auto">
            <a:xfrm>
              <a:off x="2364523" y="1918693"/>
              <a:ext cx="14" cy="14"/>
            </a:xfrm>
            <a:custGeom>
              <a:avLst/>
              <a:gdLst/>
              <a:ahLst/>
              <a:cxnLst/>
              <a:rect l="l" t="t" r="r" b="b"/>
              <a:pathLst>
                <a:path w="1" h="1"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16" name="Google Shape;8116;p63" hidden="0"/>
            <p:cNvSpPr/>
            <p:nvPr isPhoto="0" userDrawn="0"/>
          </p:nvSpPr>
          <p:spPr bwMode="auto">
            <a:xfrm>
              <a:off x="2364387" y="1918734"/>
              <a:ext cx="54" cy="68"/>
            </a:xfrm>
            <a:custGeom>
              <a:avLst/>
              <a:gdLst/>
              <a:ahLst/>
              <a:cxnLst/>
              <a:rect l="l" t="t" r="r" b="b"/>
              <a:pathLst>
                <a:path w="4" h="5" fill="norm" stroke="1"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17" name="Google Shape;8117;p63" hidden="0"/>
            <p:cNvSpPr/>
            <p:nvPr isPhoto="0" userDrawn="0"/>
          </p:nvSpPr>
          <p:spPr bwMode="auto">
            <a:xfrm>
              <a:off x="2363857" y="1919073"/>
              <a:ext cx="163" cy="54"/>
            </a:xfrm>
            <a:custGeom>
              <a:avLst/>
              <a:gdLst/>
              <a:ahLst/>
              <a:cxnLst/>
              <a:rect l="l" t="t" r="r" b="b"/>
              <a:pathLst>
                <a:path w="12" h="4" fill="norm" stroke="1"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18" name="Google Shape;8118;p63" hidden="0"/>
            <p:cNvSpPr/>
            <p:nvPr isPhoto="0" userDrawn="0"/>
          </p:nvSpPr>
          <p:spPr bwMode="auto">
            <a:xfrm>
              <a:off x="2363341" y="1919358"/>
              <a:ext cx="204" cy="109"/>
            </a:xfrm>
            <a:custGeom>
              <a:avLst/>
              <a:gdLst/>
              <a:ahLst/>
              <a:cxnLst/>
              <a:rect l="l" t="t" r="r" b="b"/>
              <a:pathLst>
                <a:path w="15" h="8" fill="norm" stroke="1"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19" name="Google Shape;8119;p63" hidden="0"/>
            <p:cNvSpPr/>
            <p:nvPr isPhoto="0" userDrawn="0"/>
          </p:nvSpPr>
          <p:spPr bwMode="auto">
            <a:xfrm>
              <a:off x="2362242" y="1919508"/>
              <a:ext cx="1018" cy="530"/>
            </a:xfrm>
            <a:custGeom>
              <a:avLst/>
              <a:gdLst/>
              <a:ahLst/>
              <a:cxnLst/>
              <a:rect l="l" t="t" r="r" b="b"/>
              <a:pathLst>
                <a:path w="75" h="39" fill="norm" stroke="1"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20" name="Google Shape;8120;p63" hidden="0"/>
            <p:cNvSpPr/>
            <p:nvPr isPhoto="0" userDrawn="0"/>
          </p:nvSpPr>
          <p:spPr bwMode="auto">
            <a:xfrm>
              <a:off x="2363626" y="1919209"/>
              <a:ext cx="149" cy="68"/>
            </a:xfrm>
            <a:custGeom>
              <a:avLst/>
              <a:gdLst/>
              <a:ahLst/>
              <a:cxnLst/>
              <a:rect l="l" t="t" r="r" b="b"/>
              <a:pathLst>
                <a:path w="11" h="5" fill="norm" stroke="1"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21" name="Google Shape;8121;p63" hidden="0"/>
            <p:cNvSpPr/>
            <p:nvPr isPhoto="0" userDrawn="0"/>
          </p:nvSpPr>
          <p:spPr bwMode="auto">
            <a:xfrm>
              <a:off x="2361766" y="1920024"/>
              <a:ext cx="394" cy="204"/>
            </a:xfrm>
            <a:custGeom>
              <a:avLst/>
              <a:gdLst/>
              <a:ahLst/>
              <a:cxnLst/>
              <a:rect l="l" t="t" r="r" b="b"/>
              <a:pathLst>
                <a:path w="29" h="15" fill="norm" stroke="1"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22" name="Google Shape;8122;p63" hidden="0"/>
            <p:cNvSpPr/>
            <p:nvPr isPhoto="0" userDrawn="0"/>
          </p:nvSpPr>
          <p:spPr bwMode="auto">
            <a:xfrm>
              <a:off x="2423463" y="1902671"/>
              <a:ext cx="163" cy="14"/>
            </a:xfrm>
            <a:custGeom>
              <a:avLst/>
              <a:gdLst/>
              <a:ahLst/>
              <a:cxnLst/>
              <a:rect l="l" t="t" r="r" b="b"/>
              <a:pathLst>
                <a:path w="12" h="1" fill="norm" stroke="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23" name="Google Shape;8123;p63" hidden="0"/>
            <p:cNvSpPr/>
            <p:nvPr isPhoto="0" userDrawn="0"/>
          </p:nvSpPr>
          <p:spPr bwMode="auto">
            <a:xfrm>
              <a:off x="2367333" y="1912040"/>
              <a:ext cx="1100" cy="244"/>
            </a:xfrm>
            <a:custGeom>
              <a:avLst/>
              <a:gdLst/>
              <a:ahLst/>
              <a:cxnLst/>
              <a:rect l="l" t="t" r="r" b="b"/>
              <a:pathLst>
                <a:path w="81" h="18" fill="norm" stroke="1"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24" name="Google Shape;8124;p63" hidden="0"/>
            <p:cNvSpPr/>
            <p:nvPr isPhoto="0" userDrawn="0"/>
          </p:nvSpPr>
          <p:spPr bwMode="auto">
            <a:xfrm>
              <a:off x="2364618" y="1918598"/>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25" name="Google Shape;8125;p63" hidden="0"/>
            <p:cNvSpPr/>
            <p:nvPr isPhoto="0" userDrawn="0"/>
          </p:nvSpPr>
          <p:spPr bwMode="auto">
            <a:xfrm>
              <a:off x="2364767" y="1918408"/>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26" name="Google Shape;8126;p63" hidden="0"/>
            <p:cNvSpPr/>
            <p:nvPr isPhoto="0" userDrawn="0"/>
          </p:nvSpPr>
          <p:spPr bwMode="auto">
            <a:xfrm>
              <a:off x="2414298" y="1903200"/>
              <a:ext cx="3286" cy="54"/>
            </a:xfrm>
            <a:custGeom>
              <a:avLst/>
              <a:gdLst/>
              <a:ahLst/>
              <a:cxnLst/>
              <a:rect l="l" t="t" r="r" b="b"/>
              <a:pathLst>
                <a:path w="242" h="4" fill="norm" stroke="1"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27" name="Google Shape;8127;p63" hidden="0"/>
            <p:cNvSpPr/>
            <p:nvPr isPhoto="0" userDrawn="0"/>
          </p:nvSpPr>
          <p:spPr bwMode="auto">
            <a:xfrm>
              <a:off x="2373131" y="1912746"/>
              <a:ext cx="1779" cy="109"/>
            </a:xfrm>
            <a:custGeom>
              <a:avLst/>
              <a:gdLst/>
              <a:ahLst/>
              <a:cxnLst/>
              <a:rect l="l" t="t" r="r" b="b"/>
              <a:pathLst>
                <a:path w="131" h="8" fill="norm" stroke="1"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28" name="Google Shape;8128;p63" hidden="0"/>
            <p:cNvSpPr/>
            <p:nvPr isPhoto="0" userDrawn="0"/>
          </p:nvSpPr>
          <p:spPr bwMode="auto">
            <a:xfrm>
              <a:off x="2437773" y="1917172"/>
              <a:ext cx="394" cy="773"/>
            </a:xfrm>
            <a:custGeom>
              <a:avLst/>
              <a:gdLst/>
              <a:ahLst/>
              <a:cxnLst/>
              <a:rect l="l" t="t" r="r" b="b"/>
              <a:pathLst>
                <a:path w="29" h="57" fill="norm" stroke="1"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29" name="Google Shape;8129;p63" hidden="0"/>
            <p:cNvSpPr/>
            <p:nvPr isPhoto="0" userDrawn="0"/>
          </p:nvSpPr>
          <p:spPr bwMode="auto">
            <a:xfrm>
              <a:off x="2437203" y="1916032"/>
              <a:ext cx="448" cy="773"/>
            </a:xfrm>
            <a:custGeom>
              <a:avLst/>
              <a:gdLst/>
              <a:ahLst/>
              <a:cxnLst/>
              <a:rect l="l" t="t" r="r" b="b"/>
              <a:pathLst>
                <a:path w="33" h="57" fill="norm" stroke="1"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30" name="Google Shape;8130;p63" hidden="0"/>
            <p:cNvSpPr/>
            <p:nvPr isPhoto="0" userDrawn="0"/>
          </p:nvSpPr>
          <p:spPr bwMode="auto">
            <a:xfrm>
              <a:off x="2436062" y="1913656"/>
              <a:ext cx="394" cy="773"/>
            </a:xfrm>
            <a:custGeom>
              <a:avLst/>
              <a:gdLst/>
              <a:ahLst/>
              <a:cxnLst/>
              <a:rect l="l" t="t" r="r" b="b"/>
              <a:pathLst>
                <a:path w="29" h="57" fill="norm" stroke="1"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31" name="Google Shape;8131;p63" hidden="0"/>
            <p:cNvSpPr/>
            <p:nvPr isPhoto="0" userDrawn="0"/>
          </p:nvSpPr>
          <p:spPr bwMode="auto">
            <a:xfrm>
              <a:off x="2436687" y="1914932"/>
              <a:ext cx="394" cy="733"/>
            </a:xfrm>
            <a:custGeom>
              <a:avLst/>
              <a:gdLst/>
              <a:ahLst/>
              <a:cxnLst/>
              <a:rect l="l" t="t" r="r" b="b"/>
              <a:pathLst>
                <a:path w="29" h="54" fill="norm" stroke="1"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32" name="Google Shape;8132;p63" hidden="0"/>
            <p:cNvSpPr/>
            <p:nvPr isPhoto="0" userDrawn="0"/>
          </p:nvSpPr>
          <p:spPr bwMode="auto">
            <a:xfrm>
              <a:off x="2429885" y="1900825"/>
              <a:ext cx="6096" cy="12600"/>
            </a:xfrm>
            <a:custGeom>
              <a:avLst/>
              <a:gdLst/>
              <a:ahLst/>
              <a:cxnLst/>
              <a:rect l="l" t="t" r="r" b="b"/>
              <a:pathLst>
                <a:path w="449" h="928" fill="norm" stroke="1"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33" name="Google Shape;8133;p63" hidden="0"/>
            <p:cNvSpPr/>
            <p:nvPr isPhoto="0" userDrawn="0"/>
          </p:nvSpPr>
          <p:spPr bwMode="auto">
            <a:xfrm>
              <a:off x="3053662" y="2325828"/>
              <a:ext cx="6762" cy="1426"/>
            </a:xfrm>
            <a:custGeom>
              <a:avLst/>
              <a:gdLst/>
              <a:ahLst/>
              <a:cxnLst/>
              <a:rect l="l" t="t" r="r" b="b"/>
              <a:pathLst>
                <a:path w="498" h="105" fill="norm" stroke="1"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34" name="Google Shape;8134;p63" hidden="0"/>
            <p:cNvSpPr/>
            <p:nvPr isPhoto="0" userDrawn="0"/>
          </p:nvSpPr>
          <p:spPr bwMode="auto">
            <a:xfrm>
              <a:off x="2878838" y="2126931"/>
              <a:ext cx="301597" cy="226799"/>
            </a:xfrm>
            <a:custGeom>
              <a:avLst/>
              <a:gdLst/>
              <a:ahLst/>
              <a:cxnLst/>
              <a:rect l="l" t="t" r="r" b="b"/>
              <a:pathLst>
                <a:path w="22213" h="16704" fill="norm" stroke="1"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35" name="Google Shape;8135;p63" hidden="0"/>
            <p:cNvSpPr/>
            <p:nvPr isPhoto="0" userDrawn="0"/>
          </p:nvSpPr>
          <p:spPr bwMode="auto">
            <a:xfrm>
              <a:off x="3006548" y="2132321"/>
              <a:ext cx="7861" cy="1765"/>
            </a:xfrm>
            <a:custGeom>
              <a:avLst/>
              <a:gdLst/>
              <a:ahLst/>
              <a:cxnLst/>
              <a:rect l="l" t="t" r="r" b="b"/>
              <a:pathLst>
                <a:path w="579" h="130" fill="norm" stroke="1"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36" name="Google Shape;8136;p63" hidden="0"/>
            <p:cNvSpPr/>
            <p:nvPr isPhoto="0" userDrawn="0"/>
          </p:nvSpPr>
          <p:spPr bwMode="auto">
            <a:xfrm>
              <a:off x="3116594" y="2348014"/>
              <a:ext cx="679" cy="1344"/>
            </a:xfrm>
            <a:custGeom>
              <a:avLst/>
              <a:gdLst/>
              <a:ahLst/>
              <a:cxnLst/>
              <a:rect l="l" t="t" r="r" b="b"/>
              <a:pathLst>
                <a:path w="50" h="99" fill="norm" stroke="1"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37" name="Google Shape;8137;p63" hidden="0"/>
            <p:cNvSpPr/>
            <p:nvPr isPhoto="0" userDrawn="0"/>
          </p:nvSpPr>
          <p:spPr bwMode="auto">
            <a:xfrm>
              <a:off x="3114883" y="2370254"/>
              <a:ext cx="25675" cy="24575"/>
            </a:xfrm>
            <a:custGeom>
              <a:avLst/>
              <a:gdLst/>
              <a:ahLst/>
              <a:cxnLst/>
              <a:rect l="l" t="t" r="r" b="b"/>
              <a:pathLst>
                <a:path w="1891" h="1810" fill="norm" stroke="1"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38" name="Google Shape;8138;p63" hidden="0"/>
            <p:cNvSpPr/>
            <p:nvPr isPhoto="0" userDrawn="0"/>
          </p:nvSpPr>
          <p:spPr bwMode="auto">
            <a:xfrm>
              <a:off x="3286190" y="2425120"/>
              <a:ext cx="2770" cy="2322"/>
            </a:xfrm>
            <a:custGeom>
              <a:avLst/>
              <a:gdLst/>
              <a:ahLst/>
              <a:cxnLst/>
              <a:rect l="l" t="t" r="r" b="b"/>
              <a:pathLst>
                <a:path w="204" h="171" fill="norm" stroke="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39" name="Google Shape;8139;p63" hidden="0"/>
            <p:cNvSpPr/>
            <p:nvPr isPhoto="0" userDrawn="0"/>
          </p:nvSpPr>
          <p:spPr bwMode="auto">
            <a:xfrm>
              <a:off x="3278682" y="2370688"/>
              <a:ext cx="55858" cy="52287"/>
            </a:xfrm>
            <a:custGeom>
              <a:avLst/>
              <a:gdLst/>
              <a:ahLst/>
              <a:cxnLst/>
              <a:rect l="l" t="t" r="r" b="b"/>
              <a:pathLst>
                <a:path w="4114" h="3851" fill="norm" stroke="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40" name="Google Shape;8140;p63" hidden="0"/>
            <p:cNvSpPr/>
            <p:nvPr isPhoto="0" userDrawn="0"/>
          </p:nvSpPr>
          <p:spPr bwMode="auto">
            <a:xfrm>
              <a:off x="3327113" y="2318822"/>
              <a:ext cx="40271" cy="57243"/>
            </a:xfrm>
            <a:custGeom>
              <a:avLst/>
              <a:gdLst/>
              <a:ahLst/>
              <a:cxnLst/>
              <a:rect l="l" t="t" r="r" b="b"/>
              <a:pathLst>
                <a:path w="2966" h="4216" fill="norm" stroke="1"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41" name="Google Shape;8141;p63" hidden="0"/>
            <p:cNvSpPr/>
            <p:nvPr isPhoto="0" userDrawn="0"/>
          </p:nvSpPr>
          <p:spPr bwMode="auto">
            <a:xfrm>
              <a:off x="2437868" y="1704617"/>
              <a:ext cx="103542" cy="63855"/>
            </a:xfrm>
            <a:custGeom>
              <a:avLst/>
              <a:gdLst/>
              <a:ahLst/>
              <a:cxnLst/>
              <a:rect l="l" t="t" r="r" b="b"/>
              <a:pathLst>
                <a:path w="7626" h="4703" fill="norm" stroke="1"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42" name="Google Shape;8142;p63" hidden="0"/>
            <p:cNvSpPr/>
            <p:nvPr isPhoto="0" userDrawn="0"/>
          </p:nvSpPr>
          <p:spPr bwMode="auto">
            <a:xfrm>
              <a:off x="2461928" y="1715967"/>
              <a:ext cx="204" cy="109"/>
            </a:xfrm>
            <a:custGeom>
              <a:avLst/>
              <a:gdLst/>
              <a:ahLst/>
              <a:cxnLst/>
              <a:rect l="l" t="t" r="r" b="b"/>
              <a:pathLst>
                <a:path w="15" h="8" fill="norm" stroke="1"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43" name="Google Shape;8143;p63" hidden="0"/>
            <p:cNvSpPr/>
            <p:nvPr isPhoto="0" userDrawn="0"/>
          </p:nvSpPr>
          <p:spPr bwMode="auto">
            <a:xfrm>
              <a:off x="2465159" y="1716823"/>
              <a:ext cx="244" cy="54"/>
            </a:xfrm>
            <a:custGeom>
              <a:avLst/>
              <a:gdLst/>
              <a:ahLst/>
              <a:cxnLst/>
              <a:rect l="l" t="t" r="r" b="b"/>
              <a:pathLst>
                <a:path w="18" h="4" fill="norm" stroke="1"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44" name="Google Shape;8144;p63" hidden="0"/>
            <p:cNvSpPr/>
            <p:nvPr isPhoto="0" userDrawn="0"/>
          </p:nvSpPr>
          <p:spPr bwMode="auto">
            <a:xfrm>
              <a:off x="2462498" y="1716157"/>
              <a:ext cx="244" cy="109"/>
            </a:xfrm>
            <a:custGeom>
              <a:avLst/>
              <a:gdLst/>
              <a:ahLst/>
              <a:cxnLst/>
              <a:rect l="l" t="t" r="r" b="b"/>
              <a:pathLst>
                <a:path w="18" h="8" fill="norm" stroke="1"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45" name="Google Shape;8145;p63" hidden="0"/>
            <p:cNvSpPr/>
            <p:nvPr isPhoto="0" userDrawn="0"/>
          </p:nvSpPr>
          <p:spPr bwMode="auto">
            <a:xfrm>
              <a:off x="2463733" y="1716538"/>
              <a:ext cx="299" cy="109"/>
            </a:xfrm>
            <a:custGeom>
              <a:avLst/>
              <a:gdLst/>
              <a:ahLst/>
              <a:cxnLst/>
              <a:rect l="l" t="t" r="r" b="b"/>
              <a:pathLst>
                <a:path w="22" h="8" fill="norm" stroke="1"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46" name="Google Shape;8146;p63" hidden="0"/>
            <p:cNvSpPr/>
            <p:nvPr isPhoto="0" userDrawn="0"/>
          </p:nvSpPr>
          <p:spPr bwMode="auto">
            <a:xfrm>
              <a:off x="2463109" y="1716388"/>
              <a:ext cx="258" cy="68"/>
            </a:xfrm>
            <a:custGeom>
              <a:avLst/>
              <a:gdLst/>
              <a:ahLst/>
              <a:cxnLst/>
              <a:rect l="l" t="t" r="r" b="b"/>
              <a:pathLst>
                <a:path w="19" h="5" fill="norm" stroke="1"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47" name="Google Shape;8147;p63" hidden="0"/>
            <p:cNvSpPr/>
            <p:nvPr isPhoto="0" userDrawn="0"/>
          </p:nvSpPr>
          <p:spPr bwMode="auto">
            <a:xfrm>
              <a:off x="2464399" y="1716728"/>
              <a:ext cx="299" cy="54"/>
            </a:xfrm>
            <a:custGeom>
              <a:avLst/>
              <a:gdLst/>
              <a:ahLst/>
              <a:cxnLst/>
              <a:rect l="l" t="t" r="r" b="b"/>
              <a:pathLst>
                <a:path w="22" h="4" fill="norm" stroke="1"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48" name="Google Shape;8148;p63" hidden="0"/>
            <p:cNvSpPr/>
            <p:nvPr isPhoto="0" userDrawn="0"/>
          </p:nvSpPr>
          <p:spPr bwMode="auto">
            <a:xfrm>
              <a:off x="2541071" y="1746150"/>
              <a:ext cx="394" cy="3530"/>
            </a:xfrm>
            <a:custGeom>
              <a:avLst/>
              <a:gdLst/>
              <a:ahLst/>
              <a:cxnLst/>
              <a:rect l="l" t="t" r="r" b="b"/>
              <a:pathLst>
                <a:path w="29" h="260" fill="norm" stroke="1"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49" name="Google Shape;8149;p63" hidden="0"/>
            <p:cNvSpPr/>
            <p:nvPr isPhoto="0" userDrawn="0"/>
          </p:nvSpPr>
          <p:spPr bwMode="auto">
            <a:xfrm>
              <a:off x="2465919" y="1716959"/>
              <a:ext cx="244" cy="14"/>
            </a:xfrm>
            <a:custGeom>
              <a:avLst/>
              <a:gdLst/>
              <a:ahLst/>
              <a:cxnLst/>
              <a:rect l="l" t="t" r="r" b="b"/>
              <a:pathLst>
                <a:path w="18" h="1" fill="norm" stroke="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50" name="Google Shape;8150;p63" hidden="0"/>
            <p:cNvSpPr/>
            <p:nvPr isPhoto="0" userDrawn="0"/>
          </p:nvSpPr>
          <p:spPr bwMode="auto">
            <a:xfrm>
              <a:off x="2373470" y="1729138"/>
              <a:ext cx="143134" cy="121505"/>
            </a:xfrm>
            <a:custGeom>
              <a:avLst/>
              <a:gdLst/>
              <a:ahLst/>
              <a:cxnLst/>
              <a:rect l="l" t="t" r="r" b="b"/>
              <a:pathLst>
                <a:path w="10542" h="8949" fill="norm" stroke="1"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51" name="Google Shape;8151;p63" hidden="0"/>
            <p:cNvSpPr/>
            <p:nvPr isPhoto="0" userDrawn="0"/>
          </p:nvSpPr>
          <p:spPr bwMode="auto">
            <a:xfrm>
              <a:off x="2377312" y="1749667"/>
              <a:ext cx="299" cy="584"/>
            </a:xfrm>
            <a:custGeom>
              <a:avLst/>
              <a:gdLst/>
              <a:ahLst/>
              <a:cxnLst/>
              <a:rect l="l" t="t" r="r" b="b"/>
              <a:pathLst>
                <a:path w="22" h="43" fill="norm" stroke="1"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52" name="Google Shape;8152;p63" hidden="0"/>
            <p:cNvSpPr/>
            <p:nvPr isPhoto="0" userDrawn="0"/>
          </p:nvSpPr>
          <p:spPr bwMode="auto">
            <a:xfrm>
              <a:off x="2378072" y="1751907"/>
              <a:ext cx="14" cy="204"/>
            </a:xfrm>
            <a:custGeom>
              <a:avLst/>
              <a:gdLst/>
              <a:ahLst/>
              <a:cxnLst/>
              <a:rect l="l" t="t" r="r" b="b"/>
              <a:pathLst>
                <a:path w="1" h="15" fill="norm" stroke="1"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53" name="Google Shape;8153;p63" hidden="0"/>
            <p:cNvSpPr/>
            <p:nvPr isPhoto="0" userDrawn="0"/>
          </p:nvSpPr>
          <p:spPr bwMode="auto">
            <a:xfrm>
              <a:off x="2377978" y="1751282"/>
              <a:ext cx="68" cy="353"/>
            </a:xfrm>
            <a:custGeom>
              <a:avLst/>
              <a:gdLst/>
              <a:ahLst/>
              <a:cxnLst/>
              <a:rect l="l" t="t" r="r" b="b"/>
              <a:pathLst>
                <a:path w="5" h="26" fill="norm" stroke="1"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54" name="Google Shape;8154;p63" hidden="0"/>
            <p:cNvSpPr/>
            <p:nvPr isPhoto="0" userDrawn="0"/>
          </p:nvSpPr>
          <p:spPr bwMode="auto">
            <a:xfrm>
              <a:off x="2373755" y="1729233"/>
              <a:ext cx="1629" cy="3761"/>
            </a:xfrm>
            <a:custGeom>
              <a:avLst/>
              <a:gdLst/>
              <a:ahLst/>
              <a:cxnLst/>
              <a:rect l="l" t="t" r="r" b="b"/>
              <a:pathLst>
                <a:path w="120" h="277" fill="norm" stroke="1"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55" name="Google Shape;8155;p63" hidden="0"/>
            <p:cNvSpPr/>
            <p:nvPr isPhoto="0" userDrawn="0"/>
          </p:nvSpPr>
          <p:spPr bwMode="auto">
            <a:xfrm>
              <a:off x="2378031" y="1751622"/>
              <a:ext cx="14" cy="299"/>
            </a:xfrm>
            <a:custGeom>
              <a:avLst/>
              <a:gdLst/>
              <a:ahLst/>
              <a:cxnLst/>
              <a:rect l="l" t="t" r="r" b="b"/>
              <a:pathLst>
                <a:path w="1" h="22" fill="norm" stroke="1"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56" name="Google Shape;8156;p63" hidden="0"/>
            <p:cNvSpPr/>
            <p:nvPr isPhoto="0" userDrawn="0"/>
          </p:nvSpPr>
          <p:spPr bwMode="auto">
            <a:xfrm>
              <a:off x="2374135" y="1744385"/>
              <a:ext cx="14" cy="163"/>
            </a:xfrm>
            <a:custGeom>
              <a:avLst/>
              <a:gdLst/>
              <a:ahLst/>
              <a:cxnLst/>
              <a:rect l="l" t="t" r="r" b="b"/>
              <a:pathLst>
                <a:path w="1" h="12" fill="norm" stroke="1"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57" name="Google Shape;8157;p63" hidden="0"/>
            <p:cNvSpPr/>
            <p:nvPr isPhoto="0" userDrawn="0"/>
          </p:nvSpPr>
          <p:spPr bwMode="auto">
            <a:xfrm>
              <a:off x="2377841" y="1750862"/>
              <a:ext cx="149" cy="394"/>
            </a:xfrm>
            <a:custGeom>
              <a:avLst/>
              <a:gdLst/>
              <a:ahLst/>
              <a:cxnLst/>
              <a:rect l="l" t="t" r="r" b="b"/>
              <a:pathLst>
                <a:path w="11" h="29" fill="norm" stroke="1"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58" name="Google Shape;8158;p63" hidden="0"/>
            <p:cNvSpPr/>
            <p:nvPr isPhoto="0" userDrawn="0"/>
          </p:nvSpPr>
          <p:spPr bwMode="auto">
            <a:xfrm>
              <a:off x="2373470" y="1733034"/>
              <a:ext cx="244" cy="14"/>
            </a:xfrm>
            <a:custGeom>
              <a:avLst/>
              <a:gdLst/>
              <a:ahLst/>
              <a:cxnLst/>
              <a:rect l="l" t="t" r="r" b="b"/>
              <a:pathLst>
                <a:path w="18" h="1" fill="norm" stroke="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59" name="Google Shape;8159;p63" hidden="0"/>
            <p:cNvSpPr/>
            <p:nvPr isPhoto="0" userDrawn="0"/>
          </p:nvSpPr>
          <p:spPr bwMode="auto">
            <a:xfrm>
              <a:off x="2374135" y="1745485"/>
              <a:ext cx="2295" cy="2484"/>
            </a:xfrm>
            <a:custGeom>
              <a:avLst/>
              <a:gdLst/>
              <a:ahLst/>
              <a:cxnLst/>
              <a:rect l="l" t="t" r="r" b="b"/>
              <a:pathLst>
                <a:path w="169" h="183" fill="norm" stroke="1"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60" name="Google Shape;8160;p63" hidden="0"/>
            <p:cNvSpPr/>
            <p:nvPr isPhoto="0" userDrawn="0"/>
          </p:nvSpPr>
          <p:spPr bwMode="auto">
            <a:xfrm>
              <a:off x="2377651" y="1750291"/>
              <a:ext cx="204" cy="530"/>
            </a:xfrm>
            <a:custGeom>
              <a:avLst/>
              <a:gdLst/>
              <a:ahLst/>
              <a:cxnLst/>
              <a:rect l="l" t="t" r="r" b="b"/>
              <a:pathLst>
                <a:path w="15" h="39" fill="norm" stroke="1"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61" name="Google Shape;8161;p63" hidden="0"/>
            <p:cNvSpPr/>
            <p:nvPr isPhoto="0" userDrawn="0"/>
          </p:nvSpPr>
          <p:spPr bwMode="auto">
            <a:xfrm>
              <a:off x="2376932" y="1748852"/>
              <a:ext cx="394" cy="773"/>
            </a:xfrm>
            <a:custGeom>
              <a:avLst/>
              <a:gdLst/>
              <a:ahLst/>
              <a:cxnLst/>
              <a:rect l="l" t="t" r="r" b="b"/>
              <a:pathLst>
                <a:path w="29" h="57" fill="norm" stroke="1"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62" name="Google Shape;8162;p63" hidden="0"/>
            <p:cNvSpPr/>
            <p:nvPr isPhoto="0" userDrawn="0"/>
          </p:nvSpPr>
          <p:spPr bwMode="auto">
            <a:xfrm>
              <a:off x="2374135" y="1742063"/>
              <a:ext cx="244" cy="2335"/>
            </a:xfrm>
            <a:custGeom>
              <a:avLst/>
              <a:gdLst/>
              <a:ahLst/>
              <a:cxnLst/>
              <a:rect l="l" t="t" r="r" b="b"/>
              <a:pathLst>
                <a:path w="18" h="172" fill="norm" stroke="1"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63" name="Google Shape;8163;p63" hidden="0"/>
            <p:cNvSpPr/>
            <p:nvPr isPhoto="0" userDrawn="0"/>
          </p:nvSpPr>
          <p:spPr bwMode="auto">
            <a:xfrm>
              <a:off x="2378072" y="1752138"/>
              <a:ext cx="14" cy="109"/>
            </a:xfrm>
            <a:custGeom>
              <a:avLst/>
              <a:gdLst/>
              <a:ahLst/>
              <a:cxnLst/>
              <a:rect l="l" t="t" r="r" b="b"/>
              <a:pathLst>
                <a:path w="1" h="8" fill="norm" stroke="1"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64" name="Google Shape;8164;p63" hidden="0"/>
            <p:cNvSpPr/>
            <p:nvPr isPhoto="0" userDrawn="0"/>
          </p:nvSpPr>
          <p:spPr bwMode="auto">
            <a:xfrm>
              <a:off x="2374135" y="1744819"/>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65" name="Google Shape;8165;p63" hidden="0"/>
            <p:cNvSpPr/>
            <p:nvPr isPhoto="0" userDrawn="0"/>
          </p:nvSpPr>
          <p:spPr bwMode="auto">
            <a:xfrm>
              <a:off x="2402173" y="1806665"/>
              <a:ext cx="109" cy="190"/>
            </a:xfrm>
            <a:custGeom>
              <a:avLst/>
              <a:gdLst/>
              <a:ahLst/>
              <a:cxnLst/>
              <a:rect l="l" t="t" r="r" b="b"/>
              <a:pathLst>
                <a:path w="8" h="14" fill="norm" stroke="1"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66" name="Google Shape;8166;p63" hidden="0"/>
            <p:cNvSpPr/>
            <p:nvPr isPhoto="0" userDrawn="0"/>
          </p:nvSpPr>
          <p:spPr bwMode="auto">
            <a:xfrm>
              <a:off x="2402458" y="1807181"/>
              <a:ext cx="163" cy="204"/>
            </a:xfrm>
            <a:custGeom>
              <a:avLst/>
              <a:gdLst/>
              <a:ahLst/>
              <a:cxnLst/>
              <a:rect l="l" t="t" r="r" b="b"/>
              <a:pathLst>
                <a:path w="12" h="15" fill="norm" stroke="1"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67" name="Google Shape;8167;p63" hidden="0"/>
            <p:cNvSpPr/>
            <p:nvPr isPhoto="0" userDrawn="0"/>
          </p:nvSpPr>
          <p:spPr bwMode="auto">
            <a:xfrm>
              <a:off x="2403218" y="1808186"/>
              <a:ext cx="109" cy="149"/>
            </a:xfrm>
            <a:custGeom>
              <a:avLst/>
              <a:gdLst/>
              <a:ahLst/>
              <a:cxnLst/>
              <a:rect l="l" t="t" r="r" b="b"/>
              <a:pathLst>
                <a:path w="8" h="11" fill="norm" stroke="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68" name="Google Shape;8168;p63" hidden="0"/>
            <p:cNvSpPr/>
            <p:nvPr isPhoto="0" userDrawn="0"/>
          </p:nvSpPr>
          <p:spPr bwMode="auto">
            <a:xfrm>
              <a:off x="2403504" y="1808566"/>
              <a:ext cx="109" cy="109"/>
            </a:xfrm>
            <a:custGeom>
              <a:avLst/>
              <a:gdLst/>
              <a:ahLst/>
              <a:cxnLst/>
              <a:rect l="l" t="t" r="r" b="b"/>
              <a:pathLst>
                <a:path w="8" h="8" fill="norm" stroke="1"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69" name="Google Shape;8169;p63" hidden="0"/>
            <p:cNvSpPr/>
            <p:nvPr isPhoto="0" userDrawn="0"/>
          </p:nvSpPr>
          <p:spPr bwMode="auto">
            <a:xfrm>
              <a:off x="2402132" y="1806421"/>
              <a:ext cx="14" cy="149"/>
            </a:xfrm>
            <a:custGeom>
              <a:avLst/>
              <a:gdLst/>
              <a:ahLst/>
              <a:cxnLst/>
              <a:rect l="l" t="t" r="r" b="b"/>
              <a:pathLst>
                <a:path w="1" h="11" fill="norm" stroke="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70" name="Google Shape;8170;p63" hidden="0"/>
            <p:cNvSpPr/>
            <p:nvPr isPhoto="0" userDrawn="0"/>
          </p:nvSpPr>
          <p:spPr bwMode="auto">
            <a:xfrm>
              <a:off x="2403789" y="1808892"/>
              <a:ext cx="109" cy="109"/>
            </a:xfrm>
            <a:custGeom>
              <a:avLst/>
              <a:gdLst/>
              <a:ahLst/>
              <a:cxnLst/>
              <a:rect l="l" t="t" r="r" b="b"/>
              <a:pathLst>
                <a:path w="8" h="8" fill="norm" stroke="1"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71" name="Google Shape;8171;p63" hidden="0"/>
            <p:cNvSpPr/>
            <p:nvPr isPhoto="0" userDrawn="0"/>
          </p:nvSpPr>
          <p:spPr bwMode="auto">
            <a:xfrm>
              <a:off x="2402077" y="1806136"/>
              <a:ext cx="14" cy="204"/>
            </a:xfrm>
            <a:custGeom>
              <a:avLst/>
              <a:gdLst/>
              <a:ahLst/>
              <a:cxnLst/>
              <a:rect l="l" t="t" r="r" b="b"/>
              <a:pathLst>
                <a:path w="1" h="15" fill="norm" stroke="1"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72" name="Google Shape;8172;p63" hidden="0"/>
            <p:cNvSpPr/>
            <p:nvPr isPhoto="0" userDrawn="0"/>
          </p:nvSpPr>
          <p:spPr bwMode="auto">
            <a:xfrm>
              <a:off x="2404508" y="1809652"/>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73" name="Google Shape;8173;p63" hidden="0"/>
            <p:cNvSpPr/>
            <p:nvPr isPhoto="0" userDrawn="0"/>
          </p:nvSpPr>
          <p:spPr bwMode="auto">
            <a:xfrm>
              <a:off x="2402703" y="1807520"/>
              <a:ext cx="109" cy="149"/>
            </a:xfrm>
            <a:custGeom>
              <a:avLst/>
              <a:gdLst/>
              <a:ahLst/>
              <a:cxnLst/>
              <a:rect l="l" t="t" r="r" b="b"/>
              <a:pathLst>
                <a:path w="8" h="11" fill="norm" stroke="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74" name="Google Shape;8174;p63" hidden="0"/>
            <p:cNvSpPr/>
            <p:nvPr isPhoto="0" userDrawn="0"/>
          </p:nvSpPr>
          <p:spPr bwMode="auto">
            <a:xfrm>
              <a:off x="2402933" y="1807901"/>
              <a:ext cx="109" cy="149"/>
            </a:xfrm>
            <a:custGeom>
              <a:avLst/>
              <a:gdLst/>
              <a:ahLst/>
              <a:cxnLst/>
              <a:rect l="l" t="t" r="r" b="b"/>
              <a:pathLst>
                <a:path w="8" h="11" fill="norm" stroke="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75" name="Google Shape;8175;p63" hidden="0"/>
            <p:cNvSpPr/>
            <p:nvPr isPhoto="0" userDrawn="0"/>
          </p:nvSpPr>
          <p:spPr bwMode="auto">
            <a:xfrm>
              <a:off x="2404128" y="1809272"/>
              <a:ext cx="54" cy="68"/>
            </a:xfrm>
            <a:custGeom>
              <a:avLst/>
              <a:gdLst/>
              <a:ahLst/>
              <a:cxnLst/>
              <a:rect l="l" t="t" r="r" b="b"/>
              <a:pathLst>
                <a:path w="4" h="5" fill="norm" stroke="1"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76" name="Google Shape;8176;p63" hidden="0"/>
            <p:cNvSpPr/>
            <p:nvPr isPhoto="0" userDrawn="0"/>
          </p:nvSpPr>
          <p:spPr bwMode="auto">
            <a:xfrm>
              <a:off x="2378697" y="1753467"/>
              <a:ext cx="204" cy="299"/>
            </a:xfrm>
            <a:custGeom>
              <a:avLst/>
              <a:gdLst/>
              <a:ahLst/>
              <a:cxnLst/>
              <a:rect l="l" t="t" r="r" b="b"/>
              <a:pathLst>
                <a:path w="15" h="22" fill="norm" stroke="1"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77" name="Google Shape;8177;p63" hidden="0"/>
            <p:cNvSpPr/>
            <p:nvPr isPhoto="0" userDrawn="0"/>
          </p:nvSpPr>
          <p:spPr bwMode="auto">
            <a:xfrm>
              <a:off x="2388487" y="1786652"/>
              <a:ext cx="6475" cy="3910"/>
            </a:xfrm>
            <a:custGeom>
              <a:avLst/>
              <a:gdLst/>
              <a:ahLst/>
              <a:cxnLst/>
              <a:rect l="l" t="t" r="r" b="b"/>
              <a:pathLst>
                <a:path w="477" h="288" fill="norm" stroke="1"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78" name="Google Shape;8178;p63" hidden="0"/>
            <p:cNvSpPr/>
            <p:nvPr isPhoto="0" userDrawn="0"/>
          </p:nvSpPr>
          <p:spPr bwMode="auto">
            <a:xfrm>
              <a:off x="2378031" y="1752233"/>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79" name="Google Shape;8179;p63" hidden="0"/>
            <p:cNvSpPr/>
            <p:nvPr isPhoto="0" userDrawn="0"/>
          </p:nvSpPr>
          <p:spPr bwMode="auto">
            <a:xfrm>
              <a:off x="2402267" y="1806896"/>
              <a:ext cx="109" cy="204"/>
            </a:xfrm>
            <a:custGeom>
              <a:avLst/>
              <a:gdLst/>
              <a:ahLst/>
              <a:cxnLst/>
              <a:rect l="l" t="t" r="r" b="b"/>
              <a:pathLst>
                <a:path w="8" h="15" fill="norm" stroke="1"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80" name="Google Shape;8180;p63" hidden="0"/>
            <p:cNvSpPr/>
            <p:nvPr isPhoto="0" userDrawn="0"/>
          </p:nvSpPr>
          <p:spPr bwMode="auto">
            <a:xfrm>
              <a:off x="2449043" y="1751187"/>
              <a:ext cx="299" cy="68"/>
            </a:xfrm>
            <a:custGeom>
              <a:avLst/>
              <a:gdLst/>
              <a:ahLst/>
              <a:cxnLst/>
              <a:rect l="l" t="t" r="r" b="b"/>
              <a:pathLst>
                <a:path w="22" h="5" fill="norm" stroke="1"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81" name="Google Shape;8181;p63" hidden="0"/>
            <p:cNvSpPr/>
            <p:nvPr isPhoto="0" userDrawn="0"/>
          </p:nvSpPr>
          <p:spPr bwMode="auto">
            <a:xfrm>
              <a:off x="2452559" y="1750088"/>
              <a:ext cx="54" cy="68"/>
            </a:xfrm>
            <a:custGeom>
              <a:avLst/>
              <a:gdLst/>
              <a:ahLst/>
              <a:cxnLst/>
              <a:rect l="l" t="t" r="r" b="b"/>
              <a:pathLst>
                <a:path w="4" h="5" fill="norm" stroke="1"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82" name="Google Shape;8182;p63" hidden="0"/>
            <p:cNvSpPr/>
            <p:nvPr isPhoto="0" userDrawn="0"/>
          </p:nvSpPr>
          <p:spPr bwMode="auto">
            <a:xfrm>
              <a:off x="2448418" y="1751242"/>
              <a:ext cx="299" cy="14"/>
            </a:xfrm>
            <a:custGeom>
              <a:avLst/>
              <a:gdLst/>
              <a:ahLst/>
              <a:cxnLst/>
              <a:rect l="l" t="t" r="r" b="b"/>
              <a:pathLst>
                <a:path w="22" h="1" fill="norm" stroke="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83" name="Google Shape;8183;p63" hidden="0"/>
            <p:cNvSpPr/>
            <p:nvPr isPhoto="0" userDrawn="0"/>
          </p:nvSpPr>
          <p:spPr bwMode="auto">
            <a:xfrm>
              <a:off x="2451419" y="1750712"/>
              <a:ext cx="149" cy="54"/>
            </a:xfrm>
            <a:custGeom>
              <a:avLst/>
              <a:gdLst/>
              <a:ahLst/>
              <a:cxnLst/>
              <a:rect l="l" t="t" r="r" b="b"/>
              <a:pathLst>
                <a:path w="11" h="4" fill="norm" stroke="1"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84" name="Google Shape;8184;p63" hidden="0"/>
            <p:cNvSpPr/>
            <p:nvPr isPhoto="0" userDrawn="0"/>
          </p:nvSpPr>
          <p:spPr bwMode="auto">
            <a:xfrm>
              <a:off x="2451038" y="1750807"/>
              <a:ext cx="204" cy="54"/>
            </a:xfrm>
            <a:custGeom>
              <a:avLst/>
              <a:gdLst/>
              <a:ahLst/>
              <a:cxnLst/>
              <a:rect l="l" t="t" r="r" b="b"/>
              <a:pathLst>
                <a:path w="15" h="4" fill="norm" stroke="1"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85" name="Google Shape;8185;p63" hidden="0"/>
            <p:cNvSpPr/>
            <p:nvPr isPhoto="0" userDrawn="0"/>
          </p:nvSpPr>
          <p:spPr bwMode="auto">
            <a:xfrm>
              <a:off x="2452179" y="1750332"/>
              <a:ext cx="109" cy="54"/>
            </a:xfrm>
            <a:custGeom>
              <a:avLst/>
              <a:gdLst/>
              <a:ahLst/>
              <a:cxnLst/>
              <a:rect l="l" t="t" r="r" b="b"/>
              <a:pathLst>
                <a:path w="8" h="4" fill="norm" stroke="1"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86" name="Google Shape;8186;p63" hidden="0"/>
            <p:cNvSpPr/>
            <p:nvPr isPhoto="0" userDrawn="0"/>
          </p:nvSpPr>
          <p:spPr bwMode="auto">
            <a:xfrm>
              <a:off x="2447658" y="1751282"/>
              <a:ext cx="299" cy="14"/>
            </a:xfrm>
            <a:custGeom>
              <a:avLst/>
              <a:gdLst/>
              <a:ahLst/>
              <a:cxnLst/>
              <a:rect l="l" t="t" r="r" b="b"/>
              <a:pathLst>
                <a:path w="22" h="1" fill="norm" stroke="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87" name="Google Shape;8187;p63" hidden="0"/>
            <p:cNvSpPr/>
            <p:nvPr isPhoto="0" userDrawn="0"/>
          </p:nvSpPr>
          <p:spPr bwMode="auto">
            <a:xfrm>
              <a:off x="2446857" y="1751337"/>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88" name="Google Shape;8188;p63" hidden="0"/>
            <p:cNvSpPr/>
            <p:nvPr isPhoto="0" userDrawn="0"/>
          </p:nvSpPr>
          <p:spPr bwMode="auto">
            <a:xfrm>
              <a:off x="2500610" y="1758560"/>
              <a:ext cx="14" cy="149"/>
            </a:xfrm>
            <a:custGeom>
              <a:avLst/>
              <a:gdLst/>
              <a:ahLst/>
              <a:cxnLst/>
              <a:rect l="l" t="t" r="r" b="b"/>
              <a:pathLst>
                <a:path w="1" h="11" fill="norm" stroke="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89" name="Google Shape;8189;p63" hidden="0"/>
            <p:cNvSpPr/>
            <p:nvPr isPhoto="0" userDrawn="0"/>
          </p:nvSpPr>
          <p:spPr bwMode="auto">
            <a:xfrm>
              <a:off x="2500610" y="1758886"/>
              <a:ext cx="14" cy="204"/>
            </a:xfrm>
            <a:custGeom>
              <a:avLst/>
              <a:gdLst/>
              <a:ahLst/>
              <a:cxnLst/>
              <a:rect l="l" t="t" r="r" b="b"/>
              <a:pathLst>
                <a:path w="1" h="15" fill="norm" stroke="1"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90" name="Google Shape;8190;p63" hidden="0"/>
            <p:cNvSpPr/>
            <p:nvPr isPhoto="0" userDrawn="0"/>
          </p:nvSpPr>
          <p:spPr bwMode="auto">
            <a:xfrm>
              <a:off x="2450658" y="1750902"/>
              <a:ext cx="204" cy="54"/>
            </a:xfrm>
            <a:custGeom>
              <a:avLst/>
              <a:gdLst/>
              <a:ahLst/>
              <a:cxnLst/>
              <a:rect l="l" t="t" r="r" b="b"/>
              <a:pathLst>
                <a:path w="15" h="4" fill="norm" stroke="1"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91" name="Google Shape;8191;p63" hidden="0"/>
            <p:cNvSpPr/>
            <p:nvPr isPhoto="0" userDrawn="0"/>
          </p:nvSpPr>
          <p:spPr bwMode="auto">
            <a:xfrm>
              <a:off x="2451989" y="1750481"/>
              <a:ext cx="109" cy="54"/>
            </a:xfrm>
            <a:custGeom>
              <a:avLst/>
              <a:gdLst/>
              <a:ahLst/>
              <a:cxnLst/>
              <a:rect l="l" t="t" r="r" b="b"/>
              <a:pathLst>
                <a:path w="8" h="4" fill="norm" stroke="1"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92" name="Google Shape;8192;p63" hidden="0"/>
            <p:cNvSpPr/>
            <p:nvPr isPhoto="0" userDrawn="0"/>
          </p:nvSpPr>
          <p:spPr bwMode="auto">
            <a:xfrm>
              <a:off x="2449654" y="1751092"/>
              <a:ext cx="258" cy="68"/>
            </a:xfrm>
            <a:custGeom>
              <a:avLst/>
              <a:gdLst/>
              <a:ahLst/>
              <a:cxnLst/>
              <a:rect l="l" t="t" r="r" b="b"/>
              <a:pathLst>
                <a:path w="19" h="5" fill="norm" stroke="1"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93" name="Google Shape;8193;p63" hidden="0"/>
            <p:cNvSpPr/>
            <p:nvPr isPhoto="0" userDrawn="0"/>
          </p:nvSpPr>
          <p:spPr bwMode="auto">
            <a:xfrm>
              <a:off x="2500664" y="1759266"/>
              <a:ext cx="14" cy="258"/>
            </a:xfrm>
            <a:custGeom>
              <a:avLst/>
              <a:gdLst/>
              <a:ahLst/>
              <a:cxnLst/>
              <a:rect l="l" t="t" r="r" b="b"/>
              <a:pathLst>
                <a:path w="1" h="19" fill="norm" stroke="1"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94" name="Google Shape;8194;p63" hidden="0"/>
            <p:cNvSpPr/>
            <p:nvPr isPhoto="0" userDrawn="0"/>
          </p:nvSpPr>
          <p:spPr bwMode="auto">
            <a:xfrm>
              <a:off x="2500800" y="1760787"/>
              <a:ext cx="14" cy="299"/>
            </a:xfrm>
            <a:custGeom>
              <a:avLst/>
              <a:gdLst/>
              <a:ahLst/>
              <a:cxnLst/>
              <a:rect l="l" t="t" r="r" b="b"/>
              <a:pathLst>
                <a:path w="1" h="22" fill="norm" stroke="1"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95" name="Google Shape;8195;p63" hidden="0"/>
            <p:cNvSpPr/>
            <p:nvPr isPhoto="0" userDrawn="0"/>
          </p:nvSpPr>
          <p:spPr bwMode="auto">
            <a:xfrm>
              <a:off x="2500664" y="1759741"/>
              <a:ext cx="54" cy="258"/>
            </a:xfrm>
            <a:custGeom>
              <a:avLst/>
              <a:gdLst/>
              <a:ahLst/>
              <a:cxnLst/>
              <a:rect l="l" t="t" r="r" b="b"/>
              <a:pathLst>
                <a:path w="4" h="19" fill="norm" stroke="1"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96" name="Google Shape;8196;p63" hidden="0"/>
            <p:cNvSpPr/>
            <p:nvPr isPhoto="0" userDrawn="0"/>
          </p:nvSpPr>
          <p:spPr bwMode="auto">
            <a:xfrm>
              <a:off x="2500759" y="1760216"/>
              <a:ext cx="14" cy="353"/>
            </a:xfrm>
            <a:custGeom>
              <a:avLst/>
              <a:gdLst/>
              <a:ahLst/>
              <a:cxnLst/>
              <a:rect l="l" t="t" r="r" b="b"/>
              <a:pathLst>
                <a:path w="1" h="26" fill="norm" stroke="1"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97" name="Google Shape;8197;p63" hidden="0"/>
            <p:cNvSpPr/>
            <p:nvPr isPhoto="0" userDrawn="0"/>
          </p:nvSpPr>
          <p:spPr bwMode="auto">
            <a:xfrm>
              <a:off x="2451704" y="1750576"/>
              <a:ext cx="149" cy="95"/>
            </a:xfrm>
            <a:custGeom>
              <a:avLst/>
              <a:gdLst/>
              <a:ahLst/>
              <a:cxnLst/>
              <a:rect l="l" t="t" r="r" b="b"/>
              <a:pathLst>
                <a:path w="11" h="7" fill="norm" stroke="1"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98" name="Google Shape;8198;p63" hidden="0"/>
            <p:cNvSpPr/>
            <p:nvPr isPhoto="0" userDrawn="0"/>
          </p:nvSpPr>
          <p:spPr bwMode="auto">
            <a:xfrm>
              <a:off x="2450183" y="1750997"/>
              <a:ext cx="204" cy="54"/>
            </a:xfrm>
            <a:custGeom>
              <a:avLst/>
              <a:gdLst/>
              <a:ahLst/>
              <a:cxnLst/>
              <a:rect l="l" t="t" r="r" b="b"/>
              <a:pathLst>
                <a:path w="15" h="4" fill="norm" stroke="1"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99" name="Google Shape;8199;p63" hidden="0"/>
            <p:cNvSpPr/>
            <p:nvPr isPhoto="0" userDrawn="0"/>
          </p:nvSpPr>
          <p:spPr bwMode="auto">
            <a:xfrm>
              <a:off x="2452695" y="1749952"/>
              <a:ext cx="14" cy="54"/>
            </a:xfrm>
            <a:custGeom>
              <a:avLst/>
              <a:gdLst/>
              <a:ahLst/>
              <a:cxnLst/>
              <a:rect l="l" t="t" r="r" b="b"/>
              <a:pathLst>
                <a:path w="1" h="4" fill="norm" stroke="1"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00" name="Google Shape;8200;p63" hidden="0"/>
            <p:cNvSpPr/>
            <p:nvPr isPhoto="0" userDrawn="0"/>
          </p:nvSpPr>
          <p:spPr bwMode="auto">
            <a:xfrm>
              <a:off x="2501044" y="1763312"/>
              <a:ext cx="54" cy="339"/>
            </a:xfrm>
            <a:custGeom>
              <a:avLst/>
              <a:gdLst/>
              <a:ahLst/>
              <a:cxnLst/>
              <a:rect l="l" t="t" r="r" b="b"/>
              <a:pathLst>
                <a:path w="4" h="25" fill="norm" stroke="1"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01" name="Google Shape;8201;p63" hidden="0"/>
            <p:cNvSpPr/>
            <p:nvPr isPhoto="0" userDrawn="0"/>
          </p:nvSpPr>
          <p:spPr bwMode="auto">
            <a:xfrm>
              <a:off x="2501275" y="1764683"/>
              <a:ext cx="68" cy="299"/>
            </a:xfrm>
            <a:custGeom>
              <a:avLst/>
              <a:gdLst/>
              <a:ahLst/>
              <a:cxnLst/>
              <a:rect l="l" t="t" r="r" b="b"/>
              <a:pathLst>
                <a:path w="5" h="22" fill="norm" stroke="1"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02" name="Google Shape;8202;p63" hidden="0"/>
            <p:cNvSpPr/>
            <p:nvPr isPhoto="0" userDrawn="0"/>
          </p:nvSpPr>
          <p:spPr bwMode="auto">
            <a:xfrm>
              <a:off x="2501180" y="1763977"/>
              <a:ext cx="68" cy="339"/>
            </a:xfrm>
            <a:custGeom>
              <a:avLst/>
              <a:gdLst/>
              <a:ahLst/>
              <a:cxnLst/>
              <a:rect l="l" t="t" r="r" b="b"/>
              <a:pathLst>
                <a:path w="5" h="25" fill="norm" stroke="1"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03" name="Google Shape;8203;p63" hidden="0"/>
            <p:cNvSpPr/>
            <p:nvPr isPhoto="0" userDrawn="0"/>
          </p:nvSpPr>
          <p:spPr bwMode="auto">
            <a:xfrm>
              <a:off x="2452369" y="1750237"/>
              <a:ext cx="109" cy="54"/>
            </a:xfrm>
            <a:custGeom>
              <a:avLst/>
              <a:gdLst/>
              <a:ahLst/>
              <a:cxnLst/>
              <a:rect l="l" t="t" r="r" b="b"/>
              <a:pathLst>
                <a:path w="8" h="4" fill="norm" stroke="1"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04" name="Google Shape;8204;p63" hidden="0"/>
            <p:cNvSpPr/>
            <p:nvPr isPhoto="0" userDrawn="0"/>
          </p:nvSpPr>
          <p:spPr bwMode="auto">
            <a:xfrm>
              <a:off x="2501425" y="1765403"/>
              <a:ext cx="54" cy="244"/>
            </a:xfrm>
            <a:custGeom>
              <a:avLst/>
              <a:gdLst/>
              <a:ahLst/>
              <a:cxnLst/>
              <a:rect l="l" t="t" r="r" b="b"/>
              <a:pathLst>
                <a:path w="4" h="18" fill="norm" stroke="1"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05" name="Google Shape;8205;p63" hidden="0"/>
            <p:cNvSpPr/>
            <p:nvPr isPhoto="0" userDrawn="0"/>
          </p:nvSpPr>
          <p:spPr bwMode="auto">
            <a:xfrm>
              <a:off x="2500800" y="1761357"/>
              <a:ext cx="68" cy="353"/>
            </a:xfrm>
            <a:custGeom>
              <a:avLst/>
              <a:gdLst/>
              <a:ahLst/>
              <a:cxnLst/>
              <a:rect l="l" t="t" r="r" b="b"/>
              <a:pathLst>
                <a:path w="5" h="26" fill="norm" stroke="1"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06" name="Google Shape;8206;p63" hidden="0"/>
            <p:cNvSpPr/>
            <p:nvPr isPhoto="0" userDrawn="0"/>
          </p:nvSpPr>
          <p:spPr bwMode="auto">
            <a:xfrm>
              <a:off x="2500895" y="1761982"/>
              <a:ext cx="68" cy="339"/>
            </a:xfrm>
            <a:custGeom>
              <a:avLst/>
              <a:gdLst/>
              <a:ahLst/>
              <a:cxnLst/>
              <a:rect l="l" t="t" r="r" b="b"/>
              <a:pathLst>
                <a:path w="5" h="25" fill="norm" stroke="1"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07" name="Google Shape;8207;p63" hidden="0"/>
            <p:cNvSpPr/>
            <p:nvPr isPhoto="0" userDrawn="0"/>
          </p:nvSpPr>
          <p:spPr bwMode="auto">
            <a:xfrm>
              <a:off x="2500949" y="1762647"/>
              <a:ext cx="54" cy="339"/>
            </a:xfrm>
            <a:custGeom>
              <a:avLst/>
              <a:gdLst/>
              <a:ahLst/>
              <a:cxnLst/>
              <a:rect l="l" t="t" r="r" b="b"/>
              <a:pathLst>
                <a:path w="4" h="25" fill="norm" stroke="1"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08" name="Google Shape;8208;p63" hidden="0"/>
            <p:cNvSpPr/>
            <p:nvPr isPhoto="0" userDrawn="0"/>
          </p:nvSpPr>
          <p:spPr bwMode="auto">
            <a:xfrm>
              <a:off x="2501615" y="1766258"/>
              <a:ext cx="54" cy="204"/>
            </a:xfrm>
            <a:custGeom>
              <a:avLst/>
              <a:gdLst/>
              <a:ahLst/>
              <a:cxnLst/>
              <a:rect l="l" t="t" r="r" b="b"/>
              <a:pathLst>
                <a:path w="4" h="15" fill="norm" stroke="1"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09" name="Google Shape;8209;p63" hidden="0"/>
            <p:cNvSpPr/>
            <p:nvPr isPhoto="0" userDrawn="0"/>
          </p:nvSpPr>
          <p:spPr bwMode="auto">
            <a:xfrm>
              <a:off x="2391759" y="1582202"/>
              <a:ext cx="300144" cy="138721"/>
            </a:xfrm>
            <a:custGeom>
              <a:avLst/>
              <a:gdLst/>
              <a:ahLst/>
              <a:cxnLst/>
              <a:rect l="l" t="t" r="r" b="b"/>
              <a:pathLst>
                <a:path w="22106" h="10217" fill="norm" stroke="1"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10" name="Google Shape;8210;p63" hidden="0"/>
            <p:cNvSpPr/>
            <p:nvPr isPhoto="0" userDrawn="0"/>
          </p:nvSpPr>
          <p:spPr bwMode="auto">
            <a:xfrm>
              <a:off x="2571159" y="1710115"/>
              <a:ext cx="54" cy="163"/>
            </a:xfrm>
            <a:custGeom>
              <a:avLst/>
              <a:gdLst/>
              <a:ahLst/>
              <a:cxnLst/>
              <a:rect l="l" t="t" r="r" b="b"/>
              <a:pathLst>
                <a:path w="4" h="12" fill="norm" stroke="1"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11" name="Google Shape;8211;p63" hidden="0"/>
            <p:cNvSpPr/>
            <p:nvPr isPhoto="0" userDrawn="0"/>
          </p:nvSpPr>
          <p:spPr bwMode="auto">
            <a:xfrm>
              <a:off x="2571960" y="1708839"/>
              <a:ext cx="109" cy="109"/>
            </a:xfrm>
            <a:custGeom>
              <a:avLst/>
              <a:gdLst/>
              <a:ahLst/>
              <a:cxnLst/>
              <a:rect l="l" t="t" r="r" b="b"/>
              <a:pathLst>
                <a:path w="8" h="8" fill="norm" stroke="1"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12" name="Google Shape;8212;p63" hidden="0"/>
            <p:cNvSpPr/>
            <p:nvPr isPhoto="0" userDrawn="0"/>
          </p:nvSpPr>
          <p:spPr bwMode="auto">
            <a:xfrm>
              <a:off x="2572340" y="1708500"/>
              <a:ext cx="68" cy="14"/>
            </a:xfrm>
            <a:custGeom>
              <a:avLst/>
              <a:gdLst/>
              <a:ahLst/>
              <a:cxnLst/>
              <a:rect l="l" t="t" r="r" b="b"/>
              <a:pathLst>
                <a:path w="5" h="1" fill="norm" stroke="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13" name="Google Shape;8213;p63" hidden="0"/>
            <p:cNvSpPr/>
            <p:nvPr isPhoto="0" userDrawn="0"/>
          </p:nvSpPr>
          <p:spPr bwMode="auto">
            <a:xfrm>
              <a:off x="2572245" y="1708595"/>
              <a:ext cx="68" cy="68"/>
            </a:xfrm>
            <a:custGeom>
              <a:avLst/>
              <a:gdLst/>
              <a:ahLst/>
              <a:cxnLst/>
              <a:rect l="l" t="t" r="r" b="b"/>
              <a:pathLst>
                <a:path w="5" h="5" fill="norm" stroke="1"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14" name="Google Shape;8214;p63" hidden="0"/>
            <p:cNvSpPr/>
            <p:nvPr isPhoto="0" userDrawn="0"/>
          </p:nvSpPr>
          <p:spPr bwMode="auto">
            <a:xfrm>
              <a:off x="2571539" y="1709505"/>
              <a:ext cx="54" cy="109"/>
            </a:xfrm>
            <a:custGeom>
              <a:avLst/>
              <a:gdLst/>
              <a:ahLst/>
              <a:cxnLst/>
              <a:rect l="l" t="t" r="r" b="b"/>
              <a:pathLst>
                <a:path w="4" h="8" fill="norm" stroke="1"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15" name="Google Shape;8215;p63" hidden="0"/>
            <p:cNvSpPr/>
            <p:nvPr isPhoto="0" userDrawn="0"/>
          </p:nvSpPr>
          <p:spPr bwMode="auto">
            <a:xfrm>
              <a:off x="2571729" y="1709219"/>
              <a:ext cx="54" cy="109"/>
            </a:xfrm>
            <a:custGeom>
              <a:avLst/>
              <a:gdLst/>
              <a:ahLst/>
              <a:cxnLst/>
              <a:rect l="l" t="t" r="r" b="b"/>
              <a:pathLst>
                <a:path w="4" h="8" fill="norm" stroke="1"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16" name="Google Shape;8216;p63" hidden="0"/>
            <p:cNvSpPr/>
            <p:nvPr isPhoto="0" userDrawn="0"/>
          </p:nvSpPr>
          <p:spPr bwMode="auto">
            <a:xfrm>
              <a:off x="2571349" y="1709790"/>
              <a:ext cx="54" cy="109"/>
            </a:xfrm>
            <a:custGeom>
              <a:avLst/>
              <a:gdLst/>
              <a:ahLst/>
              <a:cxnLst/>
              <a:rect l="l" t="t" r="r" b="b"/>
              <a:pathLst>
                <a:path w="4" h="8" fill="norm" stroke="1"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17" name="Google Shape;8217;p63" hidden="0"/>
            <p:cNvSpPr/>
            <p:nvPr isPhoto="0" userDrawn="0"/>
          </p:nvSpPr>
          <p:spPr bwMode="auto">
            <a:xfrm>
              <a:off x="2572109" y="1708690"/>
              <a:ext cx="54" cy="68"/>
            </a:xfrm>
            <a:custGeom>
              <a:avLst/>
              <a:gdLst/>
              <a:ahLst/>
              <a:cxnLst/>
              <a:rect l="l" t="t" r="r" b="b"/>
              <a:pathLst>
                <a:path w="4" h="5" fill="norm" stroke="1"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18" name="Google Shape;8218;p63" hidden="0"/>
            <p:cNvSpPr/>
            <p:nvPr isPhoto="0" userDrawn="0"/>
          </p:nvSpPr>
          <p:spPr bwMode="auto">
            <a:xfrm>
              <a:off x="2570968" y="1710550"/>
              <a:ext cx="54" cy="109"/>
            </a:xfrm>
            <a:custGeom>
              <a:avLst/>
              <a:gdLst/>
              <a:ahLst/>
              <a:cxnLst/>
              <a:rect l="l" t="t" r="r" b="b"/>
              <a:pathLst>
                <a:path w="4" h="8" fill="norm" stroke="1"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19" name="Google Shape;8219;p63" hidden="0"/>
            <p:cNvSpPr/>
            <p:nvPr isPhoto="0" userDrawn="0"/>
          </p:nvSpPr>
          <p:spPr bwMode="auto">
            <a:xfrm>
              <a:off x="2641218" y="1706178"/>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20" name="Google Shape;8220;p63" hidden="0"/>
            <p:cNvSpPr/>
            <p:nvPr isPhoto="0" userDrawn="0"/>
          </p:nvSpPr>
          <p:spPr bwMode="auto">
            <a:xfrm>
              <a:off x="2572584" y="1708364"/>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21" name="Google Shape;8221;p63" hidden="0"/>
            <p:cNvSpPr/>
            <p:nvPr isPhoto="0" userDrawn="0"/>
          </p:nvSpPr>
          <p:spPr bwMode="auto">
            <a:xfrm>
              <a:off x="2641829" y="1706178"/>
              <a:ext cx="204" cy="14"/>
            </a:xfrm>
            <a:custGeom>
              <a:avLst/>
              <a:gdLst/>
              <a:ahLst/>
              <a:cxnLst/>
              <a:rect l="l" t="t" r="r" b="b"/>
              <a:pathLst>
                <a:path w="15" h="1" fill="norm" stroke="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22" name="Google Shape;8222;p63" hidden="0"/>
            <p:cNvSpPr/>
            <p:nvPr isPhoto="0" userDrawn="0"/>
          </p:nvSpPr>
          <p:spPr bwMode="auto">
            <a:xfrm>
              <a:off x="2571824" y="1709029"/>
              <a:ext cx="109" cy="109"/>
            </a:xfrm>
            <a:custGeom>
              <a:avLst/>
              <a:gdLst/>
              <a:ahLst/>
              <a:cxnLst/>
              <a:rect l="l" t="t" r="r" b="b"/>
              <a:pathLst>
                <a:path w="8" h="8" fill="norm" stroke="1"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23" name="Google Shape;8223;p63" hidden="0"/>
            <p:cNvSpPr/>
            <p:nvPr isPhoto="0" userDrawn="0"/>
          </p:nvSpPr>
          <p:spPr bwMode="auto">
            <a:xfrm>
              <a:off x="2642305" y="1706219"/>
              <a:ext cx="258" cy="68"/>
            </a:xfrm>
            <a:custGeom>
              <a:avLst/>
              <a:gdLst/>
              <a:ahLst/>
              <a:cxnLst/>
              <a:rect l="l" t="t" r="r" b="b"/>
              <a:pathLst>
                <a:path w="19" h="5" fill="norm" stroke="1"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24" name="Google Shape;8224;p63" hidden="0"/>
            <p:cNvSpPr/>
            <p:nvPr isPhoto="0" userDrawn="0"/>
          </p:nvSpPr>
          <p:spPr bwMode="auto">
            <a:xfrm>
              <a:off x="2642780" y="1706273"/>
              <a:ext cx="353" cy="149"/>
            </a:xfrm>
            <a:custGeom>
              <a:avLst/>
              <a:gdLst/>
              <a:ahLst/>
              <a:cxnLst/>
              <a:rect l="l" t="t" r="r" b="b"/>
              <a:pathLst>
                <a:path w="26" h="11" fill="norm" stroke="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25" name="Google Shape;8225;p63" hidden="0"/>
            <p:cNvSpPr/>
            <p:nvPr isPhoto="0" userDrawn="0"/>
          </p:nvSpPr>
          <p:spPr bwMode="auto">
            <a:xfrm>
              <a:off x="2634756" y="1702852"/>
              <a:ext cx="4005" cy="2200"/>
            </a:xfrm>
            <a:custGeom>
              <a:avLst/>
              <a:gdLst/>
              <a:ahLst/>
              <a:cxnLst/>
              <a:rect l="l" t="t" r="r" b="b"/>
              <a:pathLst>
                <a:path w="295" h="162" fill="norm" stroke="1"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26" name="Google Shape;8226;p63" hidden="0"/>
            <p:cNvSpPr/>
            <p:nvPr isPhoto="0" userDrawn="0"/>
          </p:nvSpPr>
          <p:spPr bwMode="auto">
            <a:xfrm>
              <a:off x="2572489" y="1708459"/>
              <a:ext cx="54" cy="14"/>
            </a:xfrm>
            <a:custGeom>
              <a:avLst/>
              <a:gdLst/>
              <a:ahLst/>
              <a:cxnLst/>
              <a:rect l="l" t="t" r="r" b="b"/>
              <a:pathLst>
                <a:path w="4" h="1" fill="norm" stroke="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27" name="Google Shape;8227;p63" hidden="0"/>
            <p:cNvSpPr/>
            <p:nvPr isPhoto="0" userDrawn="0"/>
          </p:nvSpPr>
          <p:spPr bwMode="auto">
            <a:xfrm>
              <a:off x="2506177" y="1694053"/>
              <a:ext cx="244" cy="299"/>
            </a:xfrm>
            <a:custGeom>
              <a:avLst/>
              <a:gdLst/>
              <a:ahLst/>
              <a:cxnLst/>
              <a:rect l="l" t="t" r="r" b="b"/>
              <a:pathLst>
                <a:path w="18" h="22" fill="norm" stroke="1"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28" name="Google Shape;8228;p63" hidden="0"/>
            <p:cNvSpPr/>
            <p:nvPr isPhoto="0" userDrawn="0"/>
          </p:nvSpPr>
          <p:spPr bwMode="auto">
            <a:xfrm>
              <a:off x="2504601" y="1692152"/>
              <a:ext cx="299" cy="339"/>
            </a:xfrm>
            <a:custGeom>
              <a:avLst/>
              <a:gdLst/>
              <a:ahLst/>
              <a:cxnLst/>
              <a:rect l="l" t="t" r="r" b="b"/>
              <a:pathLst>
                <a:path w="22" h="25" fill="norm" stroke="1"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29" name="Google Shape;8229;p63" hidden="0"/>
            <p:cNvSpPr/>
            <p:nvPr isPhoto="0" userDrawn="0"/>
          </p:nvSpPr>
          <p:spPr bwMode="auto">
            <a:xfrm>
              <a:off x="2505172" y="1692818"/>
              <a:ext cx="299" cy="339"/>
            </a:xfrm>
            <a:custGeom>
              <a:avLst/>
              <a:gdLst/>
              <a:ahLst/>
              <a:cxnLst/>
              <a:rect l="l" t="t" r="r" b="b"/>
              <a:pathLst>
                <a:path w="22" h="25" fill="norm" stroke="1"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30" name="Google Shape;8230;p63" hidden="0"/>
            <p:cNvSpPr/>
            <p:nvPr isPhoto="0" userDrawn="0"/>
          </p:nvSpPr>
          <p:spPr bwMode="auto">
            <a:xfrm>
              <a:off x="2503325" y="1690768"/>
              <a:ext cx="339" cy="353"/>
            </a:xfrm>
            <a:custGeom>
              <a:avLst/>
              <a:gdLst/>
              <a:ahLst/>
              <a:cxnLst/>
              <a:rect l="l" t="t" r="r" b="b"/>
              <a:pathLst>
                <a:path w="25" h="26" fill="norm" stroke="1"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31" name="Google Shape;8231;p63" hidden="0"/>
            <p:cNvSpPr/>
            <p:nvPr isPhoto="0" userDrawn="0"/>
          </p:nvSpPr>
          <p:spPr bwMode="auto">
            <a:xfrm>
              <a:off x="2568497" y="1712166"/>
              <a:ext cx="244" cy="54"/>
            </a:xfrm>
            <a:custGeom>
              <a:avLst/>
              <a:gdLst/>
              <a:ahLst/>
              <a:cxnLst/>
              <a:rect l="l" t="t" r="r" b="b"/>
              <a:pathLst>
                <a:path w="18" h="4" fill="norm" stroke="1"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32" name="Google Shape;8232;p63" hidden="0"/>
            <p:cNvSpPr/>
            <p:nvPr isPhoto="0" userDrawn="0"/>
          </p:nvSpPr>
          <p:spPr bwMode="auto">
            <a:xfrm>
              <a:off x="2567778" y="1712356"/>
              <a:ext cx="109" cy="14"/>
            </a:xfrm>
            <a:custGeom>
              <a:avLst/>
              <a:gdLst/>
              <a:ahLst/>
              <a:cxnLst/>
              <a:rect l="l" t="t" r="r" b="b"/>
              <a:pathLst>
                <a:path w="8" h="1" fill="norm" stroke="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33" name="Google Shape;8233;p63" hidden="0"/>
            <p:cNvSpPr/>
            <p:nvPr isPhoto="0" userDrawn="0"/>
          </p:nvSpPr>
          <p:spPr bwMode="auto">
            <a:xfrm>
              <a:off x="2461873" y="1676280"/>
              <a:ext cx="19022" cy="5051"/>
            </a:xfrm>
            <a:custGeom>
              <a:avLst/>
              <a:gdLst/>
              <a:ahLst/>
              <a:cxnLst/>
              <a:rect l="l" t="t" r="r" b="b"/>
              <a:pathLst>
                <a:path w="1401" h="372" fill="norm" stroke="1"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34" name="Google Shape;8234;p63" hidden="0"/>
            <p:cNvSpPr/>
            <p:nvPr isPhoto="0" userDrawn="0"/>
          </p:nvSpPr>
          <p:spPr bwMode="auto">
            <a:xfrm>
              <a:off x="2516061" y="1694583"/>
              <a:ext cx="394" cy="95"/>
            </a:xfrm>
            <a:custGeom>
              <a:avLst/>
              <a:gdLst/>
              <a:ahLst/>
              <a:cxnLst/>
              <a:rect l="l" t="t" r="r" b="b"/>
              <a:pathLst>
                <a:path w="29" h="7" fill="norm" stroke="1"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35" name="Google Shape;8235;p63" hidden="0"/>
            <p:cNvSpPr/>
            <p:nvPr isPhoto="0" userDrawn="0"/>
          </p:nvSpPr>
          <p:spPr bwMode="auto">
            <a:xfrm>
              <a:off x="2515260" y="1694529"/>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36" name="Google Shape;8236;p63" hidden="0"/>
            <p:cNvSpPr/>
            <p:nvPr isPhoto="0" userDrawn="0"/>
          </p:nvSpPr>
          <p:spPr bwMode="auto">
            <a:xfrm>
              <a:off x="2514690" y="1694624"/>
              <a:ext cx="149" cy="14"/>
            </a:xfrm>
            <a:custGeom>
              <a:avLst/>
              <a:gdLst/>
              <a:ahLst/>
              <a:cxnLst/>
              <a:rect l="l" t="t" r="r" b="b"/>
              <a:pathLst>
                <a:path w="11" h="1" fill="norm" stroke="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37" name="Google Shape;8237;p63" hidden="0"/>
            <p:cNvSpPr/>
            <p:nvPr isPhoto="0" userDrawn="0"/>
          </p:nvSpPr>
          <p:spPr bwMode="auto">
            <a:xfrm>
              <a:off x="2514119" y="1694678"/>
              <a:ext cx="149" cy="0"/>
            </a:xfrm>
            <a:custGeom>
              <a:avLst/>
              <a:gdLst/>
              <a:ahLst/>
              <a:cxnLst/>
              <a:rect l="l" t="t" r="r" b="b"/>
              <a:pathLst>
                <a:path w="11" h="0" fill="norm" stroke="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38" name="Google Shape;8238;p63" hidden="0"/>
            <p:cNvSpPr/>
            <p:nvPr isPhoto="0" userDrawn="0"/>
          </p:nvSpPr>
          <p:spPr bwMode="auto">
            <a:xfrm>
              <a:off x="2499374" y="1686830"/>
              <a:ext cx="299" cy="299"/>
            </a:xfrm>
            <a:custGeom>
              <a:avLst/>
              <a:gdLst/>
              <a:ahLst/>
              <a:cxnLst/>
              <a:rect l="l" t="t" r="r" b="b"/>
              <a:pathLst>
                <a:path w="22" h="22" fill="norm" stroke="1"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39" name="Google Shape;8239;p63" hidden="0"/>
            <p:cNvSpPr/>
            <p:nvPr isPhoto="0" userDrawn="0"/>
          </p:nvSpPr>
          <p:spPr bwMode="auto">
            <a:xfrm>
              <a:off x="2505742" y="1693483"/>
              <a:ext cx="258" cy="299"/>
            </a:xfrm>
            <a:custGeom>
              <a:avLst/>
              <a:gdLst/>
              <a:ahLst/>
              <a:cxnLst/>
              <a:rect l="l" t="t" r="r" b="b"/>
              <a:pathLst>
                <a:path w="19" h="22" fill="norm" stroke="1"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40" name="Google Shape;8240;p63" hidden="0"/>
            <p:cNvSpPr/>
            <p:nvPr isPhoto="0" userDrawn="0"/>
          </p:nvSpPr>
          <p:spPr bwMode="auto">
            <a:xfrm>
              <a:off x="2498804" y="1686301"/>
              <a:ext cx="258" cy="258"/>
            </a:xfrm>
            <a:custGeom>
              <a:avLst/>
              <a:gdLst/>
              <a:ahLst/>
              <a:cxnLst/>
              <a:rect l="l" t="t" r="r" b="b"/>
              <a:pathLst>
                <a:path w="19" h="19" fill="norm" stroke="1"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41" name="Google Shape;8241;p63" hidden="0"/>
            <p:cNvSpPr/>
            <p:nvPr isPhoto="0" userDrawn="0"/>
          </p:nvSpPr>
          <p:spPr bwMode="auto">
            <a:xfrm>
              <a:off x="2507168" y="1695574"/>
              <a:ext cx="109" cy="163"/>
            </a:xfrm>
            <a:custGeom>
              <a:avLst/>
              <a:gdLst/>
              <a:ahLst/>
              <a:cxnLst/>
              <a:rect l="l" t="t" r="r" b="b"/>
              <a:pathLst>
                <a:path w="8" h="12" fill="norm" stroke="1"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42" name="Google Shape;8242;p63" hidden="0"/>
            <p:cNvSpPr/>
            <p:nvPr isPhoto="0" userDrawn="0"/>
          </p:nvSpPr>
          <p:spPr bwMode="auto">
            <a:xfrm>
              <a:off x="2501329" y="1688677"/>
              <a:ext cx="339" cy="353"/>
            </a:xfrm>
            <a:custGeom>
              <a:avLst/>
              <a:gdLst/>
              <a:ahLst/>
              <a:cxnLst/>
              <a:rect l="l" t="t" r="r" b="b"/>
              <a:pathLst>
                <a:path w="25" h="26" fill="norm" stroke="1"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43" name="Google Shape;8243;p63" hidden="0"/>
            <p:cNvSpPr/>
            <p:nvPr isPhoto="0" userDrawn="0"/>
          </p:nvSpPr>
          <p:spPr bwMode="auto">
            <a:xfrm>
              <a:off x="2557133" y="1719389"/>
              <a:ext cx="910" cy="1249"/>
            </a:xfrm>
            <a:custGeom>
              <a:avLst/>
              <a:gdLst/>
              <a:ahLst/>
              <a:cxnLst/>
              <a:rect l="l" t="t" r="r" b="b"/>
              <a:pathLst>
                <a:path w="67" h="92" fill="norm" stroke="1"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44" name="Google Shape;8244;p63" hidden="0"/>
            <p:cNvSpPr/>
            <p:nvPr isPhoto="0" userDrawn="0"/>
          </p:nvSpPr>
          <p:spPr bwMode="auto">
            <a:xfrm>
              <a:off x="2501995" y="1689342"/>
              <a:ext cx="339" cy="353"/>
            </a:xfrm>
            <a:custGeom>
              <a:avLst/>
              <a:gdLst/>
              <a:ahLst/>
              <a:cxnLst/>
              <a:rect l="l" t="t" r="r" b="b"/>
              <a:pathLst>
                <a:path w="25" h="26" fill="norm" stroke="1"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45" name="Google Shape;8245;p63" hidden="0"/>
            <p:cNvSpPr/>
            <p:nvPr isPhoto="0" userDrawn="0"/>
          </p:nvSpPr>
          <p:spPr bwMode="auto">
            <a:xfrm>
              <a:off x="2500664" y="1688011"/>
              <a:ext cx="299" cy="299"/>
            </a:xfrm>
            <a:custGeom>
              <a:avLst/>
              <a:gdLst/>
              <a:ahLst/>
              <a:cxnLst/>
              <a:rect l="l" t="t" r="r" b="b"/>
              <a:pathLst>
                <a:path w="22" h="22" fill="norm" stroke="1"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46" name="Google Shape;8246;p63" hidden="0"/>
            <p:cNvSpPr/>
            <p:nvPr isPhoto="0" userDrawn="0"/>
          </p:nvSpPr>
          <p:spPr bwMode="auto">
            <a:xfrm>
              <a:off x="2506937" y="1695153"/>
              <a:ext cx="149" cy="204"/>
            </a:xfrm>
            <a:custGeom>
              <a:avLst/>
              <a:gdLst/>
              <a:ahLst/>
              <a:cxnLst/>
              <a:rect l="l" t="t" r="r" b="b"/>
              <a:pathLst>
                <a:path w="11" h="15" fill="norm" stroke="1"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47" name="Google Shape;8247;p63" hidden="0"/>
            <p:cNvSpPr/>
            <p:nvPr isPhoto="0" userDrawn="0"/>
          </p:nvSpPr>
          <p:spPr bwMode="auto">
            <a:xfrm>
              <a:off x="2503990" y="1691487"/>
              <a:ext cx="299" cy="339"/>
            </a:xfrm>
            <a:custGeom>
              <a:avLst/>
              <a:gdLst/>
              <a:ahLst/>
              <a:cxnLst/>
              <a:rect l="l" t="t" r="r" b="b"/>
              <a:pathLst>
                <a:path w="22" h="25" fill="norm" stroke="1"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48" name="Google Shape;8248;p63" hidden="0"/>
            <p:cNvSpPr/>
            <p:nvPr isPhoto="0" userDrawn="0"/>
          </p:nvSpPr>
          <p:spPr bwMode="auto">
            <a:xfrm>
              <a:off x="2506598" y="1694624"/>
              <a:ext cx="204" cy="258"/>
            </a:xfrm>
            <a:custGeom>
              <a:avLst/>
              <a:gdLst/>
              <a:ahLst/>
              <a:cxnLst/>
              <a:rect l="l" t="t" r="r" b="b"/>
              <a:pathLst>
                <a:path w="15" h="19" fill="norm" stroke="1"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49" name="Google Shape;8249;p63" hidden="0"/>
            <p:cNvSpPr/>
            <p:nvPr isPhoto="0" userDrawn="0"/>
          </p:nvSpPr>
          <p:spPr bwMode="auto">
            <a:xfrm>
              <a:off x="2515640" y="1694529"/>
              <a:ext cx="299" cy="14"/>
            </a:xfrm>
            <a:custGeom>
              <a:avLst/>
              <a:gdLst/>
              <a:ahLst/>
              <a:cxnLst/>
              <a:rect l="l" t="t" r="r" b="b"/>
              <a:pathLst>
                <a:path w="22" h="1" fill="norm" stroke="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50" name="Google Shape;8250;p63" hidden="0"/>
            <p:cNvSpPr/>
            <p:nvPr isPhoto="0" userDrawn="0"/>
          </p:nvSpPr>
          <p:spPr bwMode="auto">
            <a:xfrm>
              <a:off x="2568973" y="1712111"/>
              <a:ext cx="1344" cy="109"/>
            </a:xfrm>
            <a:custGeom>
              <a:avLst/>
              <a:gdLst/>
              <a:ahLst/>
              <a:cxnLst/>
              <a:rect l="l" t="t" r="r" b="b"/>
              <a:pathLst>
                <a:path w="99" h="8" fill="norm" stroke="1"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51" name="Google Shape;8251;p63" hidden="0"/>
            <p:cNvSpPr/>
            <p:nvPr isPhoto="0" userDrawn="0"/>
          </p:nvSpPr>
          <p:spPr bwMode="auto">
            <a:xfrm>
              <a:off x="2512640" y="1694909"/>
              <a:ext cx="258" cy="68"/>
            </a:xfrm>
            <a:custGeom>
              <a:avLst/>
              <a:gdLst/>
              <a:ahLst/>
              <a:cxnLst/>
              <a:rect l="l" t="t" r="r" b="b"/>
              <a:pathLst>
                <a:path w="19" h="5" fill="norm" stroke="1"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52" name="Google Shape;8252;p63" hidden="0"/>
            <p:cNvSpPr/>
            <p:nvPr isPhoto="0" userDrawn="0"/>
          </p:nvSpPr>
          <p:spPr bwMode="auto">
            <a:xfrm>
              <a:off x="2499999" y="1687400"/>
              <a:ext cx="299" cy="299"/>
            </a:xfrm>
            <a:custGeom>
              <a:avLst/>
              <a:gdLst/>
              <a:ahLst/>
              <a:cxnLst/>
              <a:rect l="l" t="t" r="r" b="b"/>
              <a:pathLst>
                <a:path w="22" h="22" fill="norm" stroke="1"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53" name="Google Shape;8253;p63" hidden="0"/>
            <p:cNvSpPr/>
            <p:nvPr isPhoto="0" userDrawn="0"/>
          </p:nvSpPr>
          <p:spPr bwMode="auto">
            <a:xfrm>
              <a:off x="2513400" y="1694773"/>
              <a:ext cx="163" cy="54"/>
            </a:xfrm>
            <a:custGeom>
              <a:avLst/>
              <a:gdLst/>
              <a:ahLst/>
              <a:cxnLst/>
              <a:rect l="l" t="t" r="r" b="b"/>
              <a:pathLst>
                <a:path w="12" h="4" fill="norm" stroke="1"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54" name="Google Shape;8254;p63" hidden="0"/>
            <p:cNvSpPr/>
            <p:nvPr isPhoto="0" userDrawn="0"/>
          </p:nvSpPr>
          <p:spPr bwMode="auto">
            <a:xfrm>
              <a:off x="2566963" y="1712546"/>
              <a:ext cx="163" cy="54"/>
            </a:xfrm>
            <a:custGeom>
              <a:avLst/>
              <a:gdLst/>
              <a:ahLst/>
              <a:cxnLst/>
              <a:rect l="l" t="t" r="r" b="b"/>
              <a:pathLst>
                <a:path w="12" h="4" fill="norm" stroke="1"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55" name="Google Shape;8255;p63" hidden="0"/>
            <p:cNvSpPr/>
            <p:nvPr isPhoto="0" userDrawn="0"/>
          </p:nvSpPr>
          <p:spPr bwMode="auto">
            <a:xfrm>
              <a:off x="2502660" y="1690062"/>
              <a:ext cx="339" cy="339"/>
            </a:xfrm>
            <a:custGeom>
              <a:avLst/>
              <a:gdLst/>
              <a:ahLst/>
              <a:cxnLst/>
              <a:rect l="l" t="t" r="r" b="b"/>
              <a:pathLst>
                <a:path w="25" h="25" fill="norm" stroke="1"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56" name="Google Shape;8256;p63" hidden="0"/>
            <p:cNvSpPr/>
            <p:nvPr isPhoto="0" userDrawn="0"/>
          </p:nvSpPr>
          <p:spPr bwMode="auto">
            <a:xfrm>
              <a:off x="2690844" y="1643097"/>
              <a:ext cx="339" cy="489"/>
            </a:xfrm>
            <a:custGeom>
              <a:avLst/>
              <a:gdLst/>
              <a:ahLst/>
              <a:cxnLst/>
              <a:rect l="l" t="t" r="r" b="b"/>
              <a:pathLst>
                <a:path w="25" h="36" fill="norm" stroke="1"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57" name="Google Shape;8257;p63" hidden="0"/>
            <p:cNvSpPr/>
            <p:nvPr isPhoto="0" userDrawn="0"/>
          </p:nvSpPr>
          <p:spPr bwMode="auto">
            <a:xfrm>
              <a:off x="2691319" y="1642622"/>
              <a:ext cx="244" cy="353"/>
            </a:xfrm>
            <a:custGeom>
              <a:avLst/>
              <a:gdLst/>
              <a:ahLst/>
              <a:cxnLst/>
              <a:rect l="l" t="t" r="r" b="b"/>
              <a:pathLst>
                <a:path w="18" h="26" fill="norm" stroke="1"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58" name="Google Shape;8258;p63" hidden="0"/>
            <p:cNvSpPr/>
            <p:nvPr isPhoto="0" userDrawn="0"/>
          </p:nvSpPr>
          <p:spPr bwMode="auto">
            <a:xfrm>
              <a:off x="2691645" y="1642146"/>
              <a:ext cx="204" cy="353"/>
            </a:xfrm>
            <a:custGeom>
              <a:avLst/>
              <a:gdLst/>
              <a:ahLst/>
              <a:cxnLst/>
              <a:rect l="l" t="t" r="r" b="b"/>
              <a:pathLst>
                <a:path w="15" h="26" fill="norm" stroke="1"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59" name="Google Shape;8259;p63" hidden="0"/>
            <p:cNvSpPr/>
            <p:nvPr isPhoto="0" userDrawn="0"/>
          </p:nvSpPr>
          <p:spPr bwMode="auto">
            <a:xfrm>
              <a:off x="2655339" y="1679838"/>
              <a:ext cx="4141" cy="1113"/>
            </a:xfrm>
            <a:custGeom>
              <a:avLst/>
              <a:gdLst/>
              <a:ahLst/>
              <a:cxnLst/>
              <a:rect l="l" t="t" r="r" b="b"/>
              <a:pathLst>
                <a:path w="305" h="82" fill="norm" stroke="1"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60" name="Google Shape;8260;p63" hidden="0"/>
            <p:cNvSpPr/>
            <p:nvPr isPhoto="0" userDrawn="0"/>
          </p:nvSpPr>
          <p:spPr bwMode="auto">
            <a:xfrm>
              <a:off x="2691930" y="1641861"/>
              <a:ext cx="68" cy="109"/>
            </a:xfrm>
            <a:custGeom>
              <a:avLst/>
              <a:gdLst/>
              <a:ahLst/>
              <a:cxnLst/>
              <a:rect l="l" t="t" r="r" b="b"/>
              <a:pathLst>
                <a:path w="5" h="8" fill="norm" stroke="1"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61" name="Google Shape;8261;p63" hidden="0"/>
            <p:cNvSpPr/>
            <p:nvPr isPhoto="0" userDrawn="0"/>
          </p:nvSpPr>
          <p:spPr bwMode="auto">
            <a:xfrm>
              <a:off x="2643255" y="1705934"/>
              <a:ext cx="14" cy="163"/>
            </a:xfrm>
            <a:custGeom>
              <a:avLst/>
              <a:gdLst/>
              <a:ahLst/>
              <a:cxnLst/>
              <a:rect l="l" t="t" r="r" b="b"/>
              <a:pathLst>
                <a:path w="1" h="12" fill="norm" stroke="1"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62" name="Google Shape;8262;p63" hidden="0"/>
            <p:cNvSpPr/>
            <p:nvPr isPhoto="0" userDrawn="0"/>
          </p:nvSpPr>
          <p:spPr bwMode="auto">
            <a:xfrm>
              <a:off x="2438968" y="1708269"/>
              <a:ext cx="54" cy="109"/>
            </a:xfrm>
            <a:custGeom>
              <a:avLst/>
              <a:gdLst/>
              <a:ahLst/>
              <a:cxnLst/>
              <a:rect l="l" t="t" r="r" b="b"/>
              <a:pathLst>
                <a:path w="4" h="8" fill="norm" stroke="1"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63" name="Google Shape;8263;p63" hidden="0"/>
            <p:cNvSpPr/>
            <p:nvPr isPhoto="0" userDrawn="0"/>
          </p:nvSpPr>
          <p:spPr bwMode="auto">
            <a:xfrm>
              <a:off x="2438873" y="1708554"/>
              <a:ext cx="14" cy="109"/>
            </a:xfrm>
            <a:custGeom>
              <a:avLst/>
              <a:gdLst/>
              <a:ahLst/>
              <a:cxnLst/>
              <a:rect l="l" t="t" r="r" b="b"/>
              <a:pathLst>
                <a:path w="1" h="8" fill="norm" stroke="1"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64" name="Google Shape;8264;p63" hidden="0"/>
            <p:cNvSpPr/>
            <p:nvPr isPhoto="0" userDrawn="0"/>
          </p:nvSpPr>
          <p:spPr bwMode="auto">
            <a:xfrm>
              <a:off x="2438819" y="1710401"/>
              <a:ext cx="68" cy="204"/>
            </a:xfrm>
            <a:custGeom>
              <a:avLst/>
              <a:gdLst/>
              <a:ahLst/>
              <a:cxnLst/>
              <a:rect l="l" t="t" r="r" b="b"/>
              <a:pathLst>
                <a:path w="5" h="15" fill="norm" stroke="1"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65" name="Google Shape;8265;p63" hidden="0"/>
            <p:cNvSpPr/>
            <p:nvPr isPhoto="0" userDrawn="0"/>
          </p:nvSpPr>
          <p:spPr bwMode="auto">
            <a:xfrm>
              <a:off x="2438683" y="1709545"/>
              <a:ext cx="14" cy="163"/>
            </a:xfrm>
            <a:custGeom>
              <a:avLst/>
              <a:gdLst/>
              <a:ahLst/>
              <a:cxnLst/>
              <a:rect l="l" t="t" r="r" b="b"/>
              <a:pathLst>
                <a:path w="1" h="12" fill="norm" stroke="1"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66" name="Google Shape;8266;p63" hidden="0"/>
            <p:cNvSpPr/>
            <p:nvPr isPhoto="0" userDrawn="0"/>
          </p:nvSpPr>
          <p:spPr bwMode="auto">
            <a:xfrm>
              <a:off x="2438778" y="1708785"/>
              <a:ext cx="14" cy="204"/>
            </a:xfrm>
            <a:custGeom>
              <a:avLst/>
              <a:gdLst/>
              <a:ahLst/>
              <a:cxnLst/>
              <a:rect l="l" t="t" r="r" b="b"/>
              <a:pathLst>
                <a:path w="1" h="15" fill="norm" stroke="1"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67" name="Google Shape;8267;p63" hidden="0"/>
            <p:cNvSpPr/>
            <p:nvPr isPhoto="0" userDrawn="0"/>
          </p:nvSpPr>
          <p:spPr bwMode="auto">
            <a:xfrm>
              <a:off x="2438724" y="1709165"/>
              <a:ext cx="14" cy="163"/>
            </a:xfrm>
            <a:custGeom>
              <a:avLst/>
              <a:gdLst/>
              <a:ahLst/>
              <a:cxnLst/>
              <a:rect l="l" t="t" r="r" b="b"/>
              <a:pathLst>
                <a:path w="1" h="12" fill="norm" stroke="1"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68" name="Google Shape;8268;p63" hidden="0"/>
            <p:cNvSpPr/>
            <p:nvPr isPhoto="0" userDrawn="0"/>
          </p:nvSpPr>
          <p:spPr bwMode="auto">
            <a:xfrm>
              <a:off x="2438724" y="1709925"/>
              <a:ext cx="14" cy="204"/>
            </a:xfrm>
            <a:custGeom>
              <a:avLst/>
              <a:gdLst/>
              <a:ahLst/>
              <a:cxnLst/>
              <a:rect l="l" t="t" r="r" b="b"/>
              <a:pathLst>
                <a:path w="1" h="15" fill="norm" stroke="1"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69" name="Google Shape;8269;p63" hidden="0"/>
            <p:cNvSpPr/>
            <p:nvPr isPhoto="0" userDrawn="0"/>
          </p:nvSpPr>
          <p:spPr bwMode="auto">
            <a:xfrm>
              <a:off x="3083315" y="1349877"/>
              <a:ext cx="6436" cy="2648"/>
            </a:xfrm>
            <a:custGeom>
              <a:avLst/>
              <a:gdLst/>
              <a:ahLst/>
              <a:cxnLst/>
              <a:rect l="l" t="t" r="r" b="b"/>
              <a:pathLst>
                <a:path w="474" h="195" fill="norm" stroke="1"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70" name="Google Shape;8270;p63" hidden="0"/>
            <p:cNvSpPr/>
            <p:nvPr isPhoto="0" userDrawn="0"/>
          </p:nvSpPr>
          <p:spPr bwMode="auto">
            <a:xfrm>
              <a:off x="2740470" y="1256152"/>
              <a:ext cx="41452" cy="20869"/>
            </a:xfrm>
            <a:custGeom>
              <a:avLst/>
              <a:gdLst/>
              <a:ahLst/>
              <a:cxnLst/>
              <a:rect l="l" t="t" r="r" b="b"/>
              <a:pathLst>
                <a:path w="3053" h="1537" fill="norm" stroke="1"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71" name="Google Shape;8271;p63" hidden="0"/>
            <p:cNvSpPr/>
            <p:nvPr isPhoto="0" userDrawn="0"/>
          </p:nvSpPr>
          <p:spPr bwMode="auto">
            <a:xfrm>
              <a:off x="2779112" y="1267720"/>
              <a:ext cx="44453" cy="23136"/>
            </a:xfrm>
            <a:custGeom>
              <a:avLst/>
              <a:gdLst/>
              <a:ahLst/>
              <a:cxnLst/>
              <a:rect l="l" t="t" r="r" b="b"/>
              <a:pathLst>
                <a:path w="3274" h="1704" fill="norm" stroke="1"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72" name="Google Shape;8272;p63" hidden="0"/>
            <p:cNvSpPr/>
            <p:nvPr isPhoto="0" userDrawn="0"/>
          </p:nvSpPr>
          <p:spPr bwMode="auto">
            <a:xfrm>
              <a:off x="3087022" y="1356164"/>
              <a:ext cx="21412" cy="7834"/>
            </a:xfrm>
            <a:custGeom>
              <a:avLst/>
              <a:gdLst/>
              <a:ahLst/>
              <a:cxnLst/>
              <a:rect l="l" t="t" r="r" b="b"/>
              <a:pathLst>
                <a:path w="1577" h="577" fill="norm" stroke="1"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73" name="Google Shape;8273;p63" hidden="0"/>
            <p:cNvSpPr/>
            <p:nvPr isPhoto="0" userDrawn="0"/>
          </p:nvSpPr>
          <p:spPr bwMode="auto">
            <a:xfrm>
              <a:off x="2249874" y="1296871"/>
              <a:ext cx="1208533" cy="418540"/>
            </a:xfrm>
            <a:custGeom>
              <a:avLst/>
              <a:gdLst/>
              <a:ahLst/>
              <a:cxnLst/>
              <a:rect l="l" t="t" r="r" b="b"/>
              <a:pathLst>
                <a:path w="89010" h="30826" fill="norm" stroke="1"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74" name="Google Shape;8274;p63" hidden="0"/>
            <p:cNvSpPr/>
            <p:nvPr isPhoto="0" userDrawn="0"/>
          </p:nvSpPr>
          <p:spPr bwMode="auto">
            <a:xfrm>
              <a:off x="2192984" y="1581360"/>
              <a:ext cx="21262" cy="7753"/>
            </a:xfrm>
            <a:custGeom>
              <a:avLst/>
              <a:gdLst/>
              <a:ahLst/>
              <a:cxnLst/>
              <a:rect l="l" t="t" r="r" b="b"/>
              <a:pathLst>
                <a:path w="1566" h="571" fill="norm" stroke="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75" name="Google Shape;8275;p63" hidden="0"/>
            <p:cNvSpPr/>
            <p:nvPr isPhoto="0" userDrawn="0"/>
          </p:nvSpPr>
          <p:spPr bwMode="auto">
            <a:xfrm>
              <a:off x="2688889" y="1342735"/>
              <a:ext cx="3394" cy="828"/>
            </a:xfrm>
            <a:custGeom>
              <a:avLst/>
              <a:gdLst/>
              <a:ahLst/>
              <a:cxnLst/>
              <a:rect l="l" t="t" r="r" b="b"/>
              <a:pathLst>
                <a:path w="250" h="61" fill="norm" stroke="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76" name="Google Shape;8276;p63" hidden="0"/>
            <p:cNvSpPr/>
            <p:nvPr isPhoto="0" userDrawn="0"/>
          </p:nvSpPr>
          <p:spPr bwMode="auto">
            <a:xfrm>
              <a:off x="3095345" y="1594611"/>
              <a:ext cx="18737" cy="78777"/>
            </a:xfrm>
            <a:custGeom>
              <a:avLst/>
              <a:gdLst/>
              <a:ahLst/>
              <a:cxnLst/>
              <a:rect l="l" t="t" r="r" b="b"/>
              <a:pathLst>
                <a:path w="1380" h="5802" fill="norm" stroke="1"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77" name="Google Shape;8277;p63" hidden="0"/>
            <p:cNvSpPr/>
            <p:nvPr isPhoto="0" userDrawn="0"/>
          </p:nvSpPr>
          <p:spPr bwMode="auto">
            <a:xfrm>
              <a:off x="2726485" y="1235772"/>
              <a:ext cx="39185" cy="27603"/>
            </a:xfrm>
            <a:custGeom>
              <a:avLst/>
              <a:gdLst/>
              <a:ahLst/>
              <a:cxnLst/>
              <a:rect l="l" t="t" r="r" b="b"/>
              <a:pathLst>
                <a:path w="2886" h="2033" fill="norm" stroke="1"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78" name="Google Shape;8278;p63" hidden="0"/>
            <p:cNvSpPr/>
            <p:nvPr isPhoto="0" userDrawn="0"/>
          </p:nvSpPr>
          <p:spPr bwMode="auto">
            <a:xfrm>
              <a:off x="2452749" y="1237876"/>
              <a:ext cx="24249" cy="7875"/>
            </a:xfrm>
            <a:custGeom>
              <a:avLst/>
              <a:gdLst/>
              <a:ahLst/>
              <a:cxnLst/>
              <a:rect l="l" t="t" r="r" b="b"/>
              <a:pathLst>
                <a:path w="1786" h="580" fill="norm" stroke="1"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79" name="Google Shape;8279;p63" hidden="0"/>
            <p:cNvSpPr/>
            <p:nvPr isPhoto="0" userDrawn="0"/>
          </p:nvSpPr>
          <p:spPr bwMode="auto">
            <a:xfrm>
              <a:off x="2405554" y="1415592"/>
              <a:ext cx="14406" cy="8065"/>
            </a:xfrm>
            <a:custGeom>
              <a:avLst/>
              <a:gdLst/>
              <a:ahLst/>
              <a:cxnLst/>
              <a:rect l="l" t="t" r="r" b="b"/>
              <a:pathLst>
                <a:path w="1061" h="594" fill="norm" stroke="1"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80" name="Google Shape;8280;p63" hidden="0"/>
            <p:cNvSpPr/>
            <p:nvPr isPhoto="0" userDrawn="0"/>
          </p:nvSpPr>
          <p:spPr bwMode="auto">
            <a:xfrm>
              <a:off x="2399471" y="1241556"/>
              <a:ext cx="30047" cy="12613"/>
            </a:xfrm>
            <a:custGeom>
              <a:avLst/>
              <a:gdLst/>
              <a:ahLst/>
              <a:cxnLst/>
              <a:rect l="l" t="t" r="r" b="b"/>
              <a:pathLst>
                <a:path w="2213" h="929" fill="norm" stroke="1"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81" name="Google Shape;8281;p63" hidden="0"/>
            <p:cNvSpPr/>
            <p:nvPr isPhoto="0" userDrawn="0"/>
          </p:nvSpPr>
          <p:spPr bwMode="auto">
            <a:xfrm>
              <a:off x="2429179" y="1308887"/>
              <a:ext cx="131865" cy="90535"/>
            </a:xfrm>
            <a:custGeom>
              <a:avLst/>
              <a:gdLst/>
              <a:ahLst/>
              <a:cxnLst/>
              <a:rect l="l" t="t" r="r" b="b"/>
              <a:pathLst>
                <a:path w="9712" h="6668" fill="norm" stroke="1"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82" name="Google Shape;8282;p63" hidden="0"/>
            <p:cNvSpPr/>
            <p:nvPr isPhoto="0" userDrawn="0"/>
          </p:nvSpPr>
          <p:spPr bwMode="auto">
            <a:xfrm>
              <a:off x="2439104" y="1251861"/>
              <a:ext cx="6856" cy="1833"/>
            </a:xfrm>
            <a:custGeom>
              <a:avLst/>
              <a:gdLst/>
              <a:ahLst/>
              <a:cxnLst/>
              <a:rect l="l" t="t" r="r" b="b"/>
              <a:pathLst>
                <a:path w="505" h="135" fill="norm" stroke="1"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83" name="Google Shape;8283;p63" hidden="0"/>
            <p:cNvSpPr/>
            <p:nvPr isPhoto="0" userDrawn="0"/>
          </p:nvSpPr>
          <p:spPr bwMode="auto">
            <a:xfrm>
              <a:off x="2870271" y="1345763"/>
              <a:ext cx="11758" cy="4576"/>
            </a:xfrm>
            <a:custGeom>
              <a:avLst/>
              <a:gdLst/>
              <a:ahLst/>
              <a:cxnLst/>
              <a:rect l="l" t="t" r="r" b="b"/>
              <a:pathLst>
                <a:path w="866" h="337" fill="norm" stroke="1"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84" name="Google Shape;8284;p63" hidden="0"/>
            <p:cNvSpPr/>
            <p:nvPr isPhoto="0" userDrawn="0"/>
          </p:nvSpPr>
          <p:spPr bwMode="auto">
            <a:xfrm>
              <a:off x="2384020" y="1243620"/>
              <a:ext cx="22783" cy="4983"/>
            </a:xfrm>
            <a:custGeom>
              <a:avLst/>
              <a:gdLst/>
              <a:ahLst/>
              <a:cxnLst/>
              <a:rect l="l" t="t" r="r" b="b"/>
              <a:pathLst>
                <a:path w="1678" h="367" fill="norm" stroke="1"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85" name="Google Shape;8285;p63" hidden="0"/>
            <p:cNvSpPr/>
            <p:nvPr isPhoto="0" userDrawn="0"/>
          </p:nvSpPr>
          <p:spPr bwMode="auto">
            <a:xfrm>
              <a:off x="2517202" y="1238691"/>
              <a:ext cx="17406" cy="5404"/>
            </a:xfrm>
            <a:custGeom>
              <a:avLst/>
              <a:gdLst/>
              <a:ahLst/>
              <a:cxnLst/>
              <a:rect l="l" t="t" r="r" b="b"/>
              <a:pathLst>
                <a:path w="1282" h="398" fill="norm" stroke="1"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86" name="Google Shape;8286;p63" hidden="0"/>
            <p:cNvSpPr/>
            <p:nvPr isPhoto="0" userDrawn="0"/>
          </p:nvSpPr>
          <p:spPr bwMode="auto">
            <a:xfrm>
              <a:off x="2718026" y="1237646"/>
              <a:ext cx="8757" cy="2403"/>
            </a:xfrm>
            <a:custGeom>
              <a:avLst/>
              <a:gdLst/>
              <a:ahLst/>
              <a:cxnLst/>
              <a:rect l="l" t="t" r="r" b="b"/>
              <a:pathLst>
                <a:path w="645" h="177" fill="norm" stroke="1"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87" name="Google Shape;8287;p63" hidden="0"/>
            <p:cNvSpPr/>
            <p:nvPr isPhoto="0" userDrawn="0"/>
          </p:nvSpPr>
          <p:spPr bwMode="auto">
            <a:xfrm>
              <a:off x="2570534" y="1361377"/>
              <a:ext cx="11229" cy="4209"/>
            </a:xfrm>
            <a:custGeom>
              <a:avLst/>
              <a:gdLst/>
              <a:ahLst/>
              <a:cxnLst/>
              <a:rect l="l" t="t" r="r" b="b"/>
              <a:pathLst>
                <a:path w="827" h="310" fill="norm" stroke="1"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88" name="Google Shape;8288;p63" hidden="0"/>
            <p:cNvSpPr/>
            <p:nvPr isPhoto="0" userDrawn="0"/>
          </p:nvSpPr>
          <p:spPr bwMode="auto">
            <a:xfrm>
              <a:off x="2635516" y="1366890"/>
              <a:ext cx="4616" cy="2865"/>
            </a:xfrm>
            <a:custGeom>
              <a:avLst/>
              <a:gdLst/>
              <a:ahLst/>
              <a:cxnLst/>
              <a:rect l="l" t="t" r="r" b="b"/>
              <a:pathLst>
                <a:path w="340" h="211" fill="norm" stroke="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89" name="Google Shape;8289;p63" hidden="0"/>
            <p:cNvSpPr/>
            <p:nvPr isPhoto="0" userDrawn="0"/>
          </p:nvSpPr>
          <p:spPr bwMode="auto">
            <a:xfrm>
              <a:off x="2491961" y="1240701"/>
              <a:ext cx="20176" cy="8119"/>
            </a:xfrm>
            <a:custGeom>
              <a:avLst/>
              <a:gdLst/>
              <a:ahLst/>
              <a:cxnLst/>
              <a:rect l="l" t="t" r="r" b="b"/>
              <a:pathLst>
                <a:path w="1486" h="598" fill="norm" stroke="1"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90" name="Google Shape;8290;p63" hidden="0"/>
            <p:cNvSpPr/>
            <p:nvPr isPhoto="0" userDrawn="0"/>
          </p:nvSpPr>
          <p:spPr bwMode="auto">
            <a:xfrm>
              <a:off x="2465159" y="1249621"/>
              <a:ext cx="23394" cy="6734"/>
            </a:xfrm>
            <a:custGeom>
              <a:avLst/>
              <a:gdLst/>
              <a:ahLst/>
              <a:cxnLst/>
              <a:rect l="l" t="t" r="r" b="b"/>
              <a:pathLst>
                <a:path w="1723" h="496" fill="norm" stroke="1"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91" name="Google Shape;8291;p63" hidden="0"/>
            <p:cNvSpPr/>
            <p:nvPr isPhoto="0" userDrawn="0"/>
          </p:nvSpPr>
          <p:spPr bwMode="auto">
            <a:xfrm>
              <a:off x="2466530" y="1232500"/>
              <a:ext cx="20597" cy="4358"/>
            </a:xfrm>
            <a:custGeom>
              <a:avLst/>
              <a:gdLst/>
              <a:ahLst/>
              <a:cxnLst/>
              <a:rect l="l" t="t" r="r" b="b"/>
              <a:pathLst>
                <a:path w="1517" h="321" fill="norm" stroke="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92" name="Google Shape;8292;p63" hidden="0"/>
            <p:cNvSpPr/>
            <p:nvPr isPhoto="0" userDrawn="0"/>
          </p:nvSpPr>
          <p:spPr bwMode="auto">
            <a:xfrm>
              <a:off x="2698353" y="1642146"/>
              <a:ext cx="54" cy="109"/>
            </a:xfrm>
            <a:custGeom>
              <a:avLst/>
              <a:gdLst/>
              <a:ahLst/>
              <a:cxnLst/>
              <a:rect l="l" t="t" r="r" b="b"/>
              <a:pathLst>
                <a:path w="4" h="8" fill="norm" stroke="1"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93" name="Google Shape;8293;p63" hidden="0"/>
            <p:cNvSpPr/>
            <p:nvPr isPhoto="0" userDrawn="0"/>
          </p:nvSpPr>
          <p:spPr bwMode="auto">
            <a:xfrm>
              <a:off x="2818038" y="1630266"/>
              <a:ext cx="3625" cy="530"/>
            </a:xfrm>
            <a:custGeom>
              <a:avLst/>
              <a:gdLst/>
              <a:ahLst/>
              <a:cxnLst/>
              <a:rect l="l" t="t" r="r" b="b"/>
              <a:pathLst>
                <a:path w="267" h="39" fill="norm" stroke="1"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94" name="Google Shape;8294;p63" hidden="0"/>
            <p:cNvSpPr/>
            <p:nvPr isPhoto="0" userDrawn="0"/>
          </p:nvSpPr>
          <p:spPr bwMode="auto">
            <a:xfrm>
              <a:off x="2835580" y="1633878"/>
              <a:ext cx="2430" cy="815"/>
            </a:xfrm>
            <a:custGeom>
              <a:avLst/>
              <a:gdLst/>
              <a:ahLst/>
              <a:cxnLst/>
              <a:rect l="l" t="t" r="r" b="b"/>
              <a:pathLst>
                <a:path w="179" h="60" fill="norm" stroke="1"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95" name="Google Shape;8295;p63" hidden="0"/>
            <p:cNvSpPr/>
            <p:nvPr isPhoto="0" userDrawn="0"/>
          </p:nvSpPr>
          <p:spPr bwMode="auto">
            <a:xfrm>
              <a:off x="2863808" y="1641861"/>
              <a:ext cx="584" cy="299"/>
            </a:xfrm>
            <a:custGeom>
              <a:avLst/>
              <a:gdLst/>
              <a:ahLst/>
              <a:cxnLst/>
              <a:rect l="l" t="t" r="r" b="b"/>
              <a:pathLst>
                <a:path w="43" h="22" fill="norm" stroke="1"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96" name="Google Shape;8296;p63" hidden="0"/>
            <p:cNvSpPr/>
            <p:nvPr isPhoto="0" userDrawn="0"/>
          </p:nvSpPr>
          <p:spPr bwMode="auto">
            <a:xfrm>
              <a:off x="2807149" y="1632778"/>
              <a:ext cx="2729" cy="1059"/>
            </a:xfrm>
            <a:custGeom>
              <a:avLst/>
              <a:gdLst/>
              <a:ahLst/>
              <a:cxnLst/>
              <a:rect l="l" t="t" r="r" b="b"/>
              <a:pathLst>
                <a:path w="201" h="78" fill="norm" stroke="1"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97" name="Google Shape;8297;p63" hidden="0"/>
            <p:cNvSpPr/>
            <p:nvPr isPhoto="0" userDrawn="0"/>
          </p:nvSpPr>
          <p:spPr bwMode="auto">
            <a:xfrm>
              <a:off x="2901553" y="1635249"/>
              <a:ext cx="204" cy="14"/>
            </a:xfrm>
            <a:custGeom>
              <a:avLst/>
              <a:gdLst/>
              <a:ahLst/>
              <a:cxnLst/>
              <a:rect l="l" t="t" r="r" b="b"/>
              <a:pathLst>
                <a:path w="15" h="1" fill="norm" stroke="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98" name="Google Shape;8298;p63" hidden="0"/>
            <p:cNvSpPr/>
            <p:nvPr isPhoto="0" userDrawn="0"/>
          </p:nvSpPr>
          <p:spPr bwMode="auto">
            <a:xfrm>
              <a:off x="2907351" y="1636064"/>
              <a:ext cx="584" cy="299"/>
            </a:xfrm>
            <a:custGeom>
              <a:avLst/>
              <a:gdLst/>
              <a:ahLst/>
              <a:cxnLst/>
              <a:rect l="l" t="t" r="r" b="b"/>
              <a:pathLst>
                <a:path w="43" h="22" fill="norm" stroke="1"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99" name="Google Shape;8299;p63" hidden="0"/>
            <p:cNvSpPr/>
            <p:nvPr isPhoto="0" userDrawn="0"/>
          </p:nvSpPr>
          <p:spPr bwMode="auto">
            <a:xfrm>
              <a:off x="2902355" y="1635154"/>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00" name="Google Shape;8300;p63" hidden="0"/>
            <p:cNvSpPr/>
            <p:nvPr isPhoto="0" userDrawn="0"/>
          </p:nvSpPr>
          <p:spPr bwMode="auto">
            <a:xfrm>
              <a:off x="2873367" y="1638915"/>
              <a:ext cx="3286" cy="1018"/>
            </a:xfrm>
            <a:custGeom>
              <a:avLst/>
              <a:gdLst/>
              <a:ahLst/>
              <a:cxnLst/>
              <a:rect l="l" t="t" r="r" b="b"/>
              <a:pathLst>
                <a:path w="242" h="75" fill="norm" stroke="1"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01" name="Google Shape;8301;p63" hidden="0"/>
            <p:cNvSpPr/>
            <p:nvPr isPhoto="0" userDrawn="0"/>
          </p:nvSpPr>
          <p:spPr bwMode="auto">
            <a:xfrm>
              <a:off x="2746879" y="1634258"/>
              <a:ext cx="3299" cy="1494"/>
            </a:xfrm>
            <a:custGeom>
              <a:avLst/>
              <a:gdLst/>
              <a:ahLst/>
              <a:cxnLst/>
              <a:rect l="l" t="t" r="r" b="b"/>
              <a:pathLst>
                <a:path w="243" h="110" fill="norm" stroke="1"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02" name="Google Shape;8302;p63" hidden="0"/>
            <p:cNvSpPr/>
            <p:nvPr isPhoto="0" userDrawn="0"/>
          </p:nvSpPr>
          <p:spPr bwMode="auto">
            <a:xfrm>
              <a:off x="2716221" y="1632113"/>
              <a:ext cx="2444" cy="1534"/>
            </a:xfrm>
            <a:custGeom>
              <a:avLst/>
              <a:gdLst/>
              <a:ahLst/>
              <a:cxnLst/>
              <a:rect l="l" t="t" r="r" b="b"/>
              <a:pathLst>
                <a:path w="180" h="113" fill="norm" stroke="1"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03" name="Google Shape;8303;p63" hidden="0"/>
            <p:cNvSpPr/>
            <p:nvPr isPhoto="0" userDrawn="0"/>
          </p:nvSpPr>
          <p:spPr bwMode="auto">
            <a:xfrm>
              <a:off x="2699059" y="1641440"/>
              <a:ext cx="109" cy="54"/>
            </a:xfrm>
            <a:custGeom>
              <a:avLst/>
              <a:gdLst/>
              <a:ahLst/>
              <a:cxnLst/>
              <a:rect l="l" t="t" r="r" b="b"/>
              <a:pathLst>
                <a:path w="8" h="4" fill="norm" stroke="1"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04" name="Google Shape;8304;p63" hidden="0"/>
            <p:cNvSpPr/>
            <p:nvPr isPhoto="0" userDrawn="0"/>
          </p:nvSpPr>
          <p:spPr bwMode="auto">
            <a:xfrm>
              <a:off x="2698869" y="1641576"/>
              <a:ext cx="68" cy="109"/>
            </a:xfrm>
            <a:custGeom>
              <a:avLst/>
              <a:gdLst/>
              <a:ahLst/>
              <a:cxnLst/>
              <a:rect l="l" t="t" r="r" b="b"/>
              <a:pathLst>
                <a:path w="5" h="8" fill="norm" stroke="1"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05" name="Google Shape;8305;p63" hidden="0"/>
            <p:cNvSpPr/>
            <p:nvPr isPhoto="0" userDrawn="0"/>
          </p:nvSpPr>
          <p:spPr bwMode="auto">
            <a:xfrm>
              <a:off x="2698678" y="1641726"/>
              <a:ext cx="68" cy="109"/>
            </a:xfrm>
            <a:custGeom>
              <a:avLst/>
              <a:gdLst/>
              <a:ahLst/>
              <a:cxnLst/>
              <a:rect l="l" t="t" r="r" b="b"/>
              <a:pathLst>
                <a:path w="5" h="8" fill="norm" stroke="1"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06" name="Google Shape;8306;p63" hidden="0"/>
            <p:cNvSpPr/>
            <p:nvPr isPhoto="0" userDrawn="0"/>
          </p:nvSpPr>
          <p:spPr bwMode="auto">
            <a:xfrm>
              <a:off x="2698543" y="1641915"/>
              <a:ext cx="54" cy="54"/>
            </a:xfrm>
            <a:custGeom>
              <a:avLst/>
              <a:gdLst/>
              <a:ahLst/>
              <a:cxnLst/>
              <a:rect l="l" t="t" r="r" b="b"/>
              <a:pathLst>
                <a:path w="4" h="4" fill="norm" stroke="1"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07" name="Google Shape;8307;p63" hidden="0"/>
            <p:cNvSpPr/>
            <p:nvPr isPhoto="0" userDrawn="0"/>
          </p:nvSpPr>
          <p:spPr bwMode="auto">
            <a:xfrm>
              <a:off x="2700348" y="1640870"/>
              <a:ext cx="54" cy="14"/>
            </a:xfrm>
            <a:custGeom>
              <a:avLst/>
              <a:gdLst/>
              <a:ahLst/>
              <a:cxnLst/>
              <a:rect l="l" t="t" r="r" b="b"/>
              <a:pathLst>
                <a:path w="4" h="1" fill="norm" stroke="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08" name="Google Shape;8308;p63" hidden="0"/>
            <p:cNvSpPr/>
            <p:nvPr isPhoto="0" userDrawn="0"/>
          </p:nvSpPr>
          <p:spPr bwMode="auto">
            <a:xfrm>
              <a:off x="2699629" y="1641155"/>
              <a:ext cx="68" cy="14"/>
            </a:xfrm>
            <a:custGeom>
              <a:avLst/>
              <a:gdLst/>
              <a:ahLst/>
              <a:cxnLst/>
              <a:rect l="l" t="t" r="r" b="b"/>
              <a:pathLst>
                <a:path w="5" h="1" fill="norm" stroke="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09" name="Google Shape;8309;p63" hidden="0"/>
            <p:cNvSpPr/>
            <p:nvPr isPhoto="0" userDrawn="0"/>
          </p:nvSpPr>
          <p:spPr bwMode="auto">
            <a:xfrm>
              <a:off x="2698448" y="1642051"/>
              <a:ext cx="54" cy="68"/>
            </a:xfrm>
            <a:custGeom>
              <a:avLst/>
              <a:gdLst/>
              <a:ahLst/>
              <a:cxnLst/>
              <a:rect l="l" t="t" r="r" b="b"/>
              <a:pathLst>
                <a:path w="4" h="5" fill="norm" stroke="1"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10" name="Google Shape;8310;p63" hidden="0"/>
            <p:cNvSpPr/>
            <p:nvPr isPhoto="0" userDrawn="0"/>
          </p:nvSpPr>
          <p:spPr bwMode="auto">
            <a:xfrm>
              <a:off x="2699968" y="1641006"/>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11" name="Google Shape;8311;p63" hidden="0"/>
            <p:cNvSpPr/>
            <p:nvPr isPhoto="0" userDrawn="0"/>
          </p:nvSpPr>
          <p:spPr bwMode="auto">
            <a:xfrm>
              <a:off x="2699303" y="1641291"/>
              <a:ext cx="109" cy="68"/>
            </a:xfrm>
            <a:custGeom>
              <a:avLst/>
              <a:gdLst/>
              <a:ahLst/>
              <a:cxnLst/>
              <a:rect l="l" t="t" r="r" b="b"/>
              <a:pathLst>
                <a:path w="8" h="5" fill="norm" stroke="1"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12" name="Google Shape;8312;p63" hidden="0"/>
            <p:cNvSpPr/>
            <p:nvPr isPhoto="0" userDrawn="0"/>
          </p:nvSpPr>
          <p:spPr bwMode="auto">
            <a:xfrm>
              <a:off x="2750164" y="1633688"/>
              <a:ext cx="6952" cy="2050"/>
            </a:xfrm>
            <a:custGeom>
              <a:avLst/>
              <a:gdLst/>
              <a:ahLst/>
              <a:cxnLst/>
              <a:rect l="l" t="t" r="r" b="b"/>
              <a:pathLst>
                <a:path w="512" h="151" fill="norm" stroke="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13" name="Google Shape;8313;p63" hidden="0"/>
            <p:cNvSpPr/>
            <p:nvPr isPhoto="0" userDrawn="0"/>
          </p:nvSpPr>
          <p:spPr bwMode="auto">
            <a:xfrm>
              <a:off x="2757102" y="1635249"/>
              <a:ext cx="3666" cy="2009"/>
            </a:xfrm>
            <a:custGeom>
              <a:avLst/>
              <a:gdLst/>
              <a:ahLst/>
              <a:cxnLst/>
              <a:rect l="l" t="t" r="r" b="b"/>
              <a:pathLst>
                <a:path w="270" h="148" fill="norm" stroke="1"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14" name="Google Shape;8314;p63" hidden="0"/>
            <p:cNvSpPr/>
            <p:nvPr isPhoto="0" userDrawn="0"/>
          </p:nvSpPr>
          <p:spPr bwMode="auto">
            <a:xfrm>
              <a:off x="2728291" y="1626979"/>
              <a:ext cx="3489" cy="204"/>
            </a:xfrm>
            <a:custGeom>
              <a:avLst/>
              <a:gdLst/>
              <a:ahLst/>
              <a:cxnLst/>
              <a:rect l="l" t="t" r="r" b="b"/>
              <a:pathLst>
                <a:path w="257" h="15" fill="norm" stroke="1"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15" name="Google Shape;8315;p63" hidden="0"/>
            <p:cNvSpPr/>
            <p:nvPr isPhoto="0" userDrawn="0"/>
          </p:nvSpPr>
          <p:spPr bwMode="auto">
            <a:xfrm>
              <a:off x="2720688" y="1629126"/>
              <a:ext cx="3340" cy="1670"/>
            </a:xfrm>
            <a:custGeom>
              <a:avLst/>
              <a:gdLst/>
              <a:ahLst/>
              <a:cxnLst/>
              <a:rect l="l" t="t" r="r" b="b"/>
              <a:pathLst>
                <a:path w="246" h="123" fill="norm" stroke="1"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16" name="Google Shape;8316;p63" hidden="0"/>
            <p:cNvSpPr/>
            <p:nvPr isPhoto="0" userDrawn="0"/>
          </p:nvSpPr>
          <p:spPr bwMode="auto">
            <a:xfrm>
              <a:off x="2697877" y="1642336"/>
              <a:ext cx="434" cy="109"/>
            </a:xfrm>
            <a:custGeom>
              <a:avLst/>
              <a:gdLst/>
              <a:ahLst/>
              <a:cxnLst/>
              <a:rect l="l" t="t" r="r" b="b"/>
              <a:pathLst>
                <a:path w="32" h="8" fill="norm" stroke="1"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17" name="Google Shape;8317;p63" hidden="0"/>
            <p:cNvSpPr/>
            <p:nvPr isPhoto="0" userDrawn="0"/>
          </p:nvSpPr>
          <p:spPr bwMode="auto">
            <a:xfrm>
              <a:off x="2761094" y="1634923"/>
              <a:ext cx="3666" cy="2200"/>
            </a:xfrm>
            <a:custGeom>
              <a:avLst/>
              <a:gdLst/>
              <a:ahLst/>
              <a:cxnLst/>
              <a:rect l="l" t="t" r="r" b="b"/>
              <a:pathLst>
                <a:path w="270" h="162" fill="norm" stroke="1"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18" name="Google Shape;8318;p63" hidden="0"/>
            <p:cNvSpPr/>
            <p:nvPr isPhoto="0" userDrawn="0"/>
          </p:nvSpPr>
          <p:spPr bwMode="auto">
            <a:xfrm>
              <a:off x="2741991" y="1628963"/>
              <a:ext cx="2240" cy="2688"/>
            </a:xfrm>
            <a:custGeom>
              <a:avLst/>
              <a:gdLst/>
              <a:ahLst/>
              <a:cxnLst/>
              <a:rect l="l" t="t" r="r" b="b"/>
              <a:pathLst>
                <a:path w="165" h="198" fill="norm" stroke="1"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19" name="Google Shape;8319;p63" hidden="0"/>
            <p:cNvSpPr/>
            <p:nvPr isPhoto="0" userDrawn="0"/>
          </p:nvSpPr>
          <p:spPr bwMode="auto">
            <a:xfrm>
              <a:off x="2895851" y="1634774"/>
              <a:ext cx="3571" cy="964"/>
            </a:xfrm>
            <a:custGeom>
              <a:avLst/>
              <a:gdLst/>
              <a:ahLst/>
              <a:cxnLst/>
              <a:rect l="l" t="t" r="r" b="b"/>
              <a:pathLst>
                <a:path w="263" h="71" fill="norm" stroke="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20" name="Google Shape;8320;p63" hidden="0"/>
            <p:cNvSpPr/>
            <p:nvPr isPhoto="0" userDrawn="0"/>
          </p:nvSpPr>
          <p:spPr bwMode="auto">
            <a:xfrm>
              <a:off x="2850271" y="1641576"/>
              <a:ext cx="6191" cy="1208"/>
            </a:xfrm>
            <a:custGeom>
              <a:avLst/>
              <a:gdLst/>
              <a:ahLst/>
              <a:cxnLst/>
              <a:rect l="l" t="t" r="r" b="b"/>
              <a:pathLst>
                <a:path w="456" h="89" fill="norm" stroke="1"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21" name="Google Shape;8321;p63" hidden="0"/>
            <p:cNvSpPr/>
            <p:nvPr isPhoto="0" userDrawn="0"/>
          </p:nvSpPr>
          <p:spPr bwMode="auto">
            <a:xfrm>
              <a:off x="2868370" y="1640300"/>
              <a:ext cx="3965" cy="773"/>
            </a:xfrm>
            <a:custGeom>
              <a:avLst/>
              <a:gdLst/>
              <a:ahLst/>
              <a:cxnLst/>
              <a:rect l="l" t="t" r="r" b="b"/>
              <a:pathLst>
                <a:path w="292" h="57" fill="norm" stroke="1"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22" name="Google Shape;8322;p63" hidden="0"/>
            <p:cNvSpPr/>
            <p:nvPr isPhoto="0" userDrawn="0"/>
          </p:nvSpPr>
          <p:spPr bwMode="auto">
            <a:xfrm>
              <a:off x="2799315" y="1625840"/>
              <a:ext cx="394" cy="2824"/>
            </a:xfrm>
            <a:custGeom>
              <a:avLst/>
              <a:gdLst/>
              <a:ahLst/>
              <a:cxnLst/>
              <a:rect l="l" t="t" r="r" b="b"/>
              <a:pathLst>
                <a:path w="29" h="208" fill="norm" stroke="1"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23" name="Google Shape;8323;p63" hidden="0"/>
            <p:cNvSpPr/>
            <p:nvPr isPhoto="0" userDrawn="0"/>
          </p:nvSpPr>
          <p:spPr bwMode="auto">
            <a:xfrm>
              <a:off x="2845696" y="1640911"/>
              <a:ext cx="4290" cy="638"/>
            </a:xfrm>
            <a:custGeom>
              <a:avLst/>
              <a:gdLst/>
              <a:ahLst/>
              <a:cxnLst/>
              <a:rect l="l" t="t" r="r" b="b"/>
              <a:pathLst>
                <a:path w="316" h="47" fill="norm" stroke="1"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24" name="Google Shape;8324;p63" hidden="0"/>
            <p:cNvSpPr/>
            <p:nvPr isPhoto="0" userDrawn="0"/>
          </p:nvSpPr>
          <p:spPr bwMode="auto">
            <a:xfrm>
              <a:off x="2342147" y="1694393"/>
              <a:ext cx="190" cy="54"/>
            </a:xfrm>
            <a:custGeom>
              <a:avLst/>
              <a:gdLst/>
              <a:ahLst/>
              <a:cxnLst/>
              <a:rect l="l" t="t" r="r" b="b"/>
              <a:pathLst>
                <a:path w="14" h="4" fill="norm" stroke="1"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25" name="Google Shape;8325;p63" hidden="0"/>
            <p:cNvSpPr/>
            <p:nvPr isPhoto="0" userDrawn="0"/>
          </p:nvSpPr>
          <p:spPr bwMode="auto">
            <a:xfrm>
              <a:off x="2342527" y="1694243"/>
              <a:ext cx="109" cy="54"/>
            </a:xfrm>
            <a:custGeom>
              <a:avLst/>
              <a:gdLst/>
              <a:ahLst/>
              <a:cxnLst/>
              <a:rect l="l" t="t" r="r" b="b"/>
              <a:pathLst>
                <a:path w="8" h="4" fill="norm" stroke="1"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26" name="Google Shape;8326;p63" hidden="0"/>
            <p:cNvSpPr/>
            <p:nvPr isPhoto="0" userDrawn="0"/>
          </p:nvSpPr>
          <p:spPr bwMode="auto">
            <a:xfrm>
              <a:off x="2342812" y="1694148"/>
              <a:ext cx="109" cy="54"/>
            </a:xfrm>
            <a:custGeom>
              <a:avLst/>
              <a:gdLst/>
              <a:ahLst/>
              <a:cxnLst/>
              <a:rect l="l" t="t" r="r" b="b"/>
              <a:pathLst>
                <a:path w="8" h="4" fill="norm" stroke="1"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27" name="Google Shape;8327;p63" hidden="0"/>
            <p:cNvSpPr/>
            <p:nvPr isPhoto="0" userDrawn="0"/>
          </p:nvSpPr>
          <p:spPr bwMode="auto">
            <a:xfrm>
              <a:off x="2341767" y="1694529"/>
              <a:ext cx="190" cy="109"/>
            </a:xfrm>
            <a:custGeom>
              <a:avLst/>
              <a:gdLst/>
              <a:ahLst/>
              <a:cxnLst/>
              <a:rect l="l" t="t" r="r" b="b"/>
              <a:pathLst>
                <a:path w="14" h="8" fill="norm" stroke="1"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28" name="Google Shape;8328;p63" hidden="0"/>
            <p:cNvSpPr/>
            <p:nvPr isPhoto="0" userDrawn="0"/>
          </p:nvSpPr>
          <p:spPr bwMode="auto">
            <a:xfrm>
              <a:off x="2341278" y="1694773"/>
              <a:ext cx="258" cy="109"/>
            </a:xfrm>
            <a:custGeom>
              <a:avLst/>
              <a:gdLst/>
              <a:ahLst/>
              <a:cxnLst/>
              <a:rect l="l" t="t" r="r" b="b"/>
              <a:pathLst>
                <a:path w="19" h="8" fill="norm" stroke="1"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29" name="Google Shape;8329;p63" hidden="0"/>
            <p:cNvSpPr/>
            <p:nvPr isPhoto="0" userDrawn="0"/>
          </p:nvSpPr>
          <p:spPr bwMode="auto">
            <a:xfrm>
              <a:off x="2371230" y="1702227"/>
              <a:ext cx="1208" cy="923"/>
            </a:xfrm>
            <a:custGeom>
              <a:avLst/>
              <a:gdLst/>
              <a:ahLst/>
              <a:cxnLst/>
              <a:rect l="l" t="t" r="r" b="b"/>
              <a:pathLst>
                <a:path w="89" h="68" fill="norm" stroke="1"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30" name="Google Shape;8330;p63" hidden="0"/>
            <p:cNvSpPr/>
            <p:nvPr isPhoto="0" userDrawn="0"/>
          </p:nvSpPr>
          <p:spPr bwMode="auto">
            <a:xfrm>
              <a:off x="2343043" y="1694148"/>
              <a:ext cx="68" cy="14"/>
            </a:xfrm>
            <a:custGeom>
              <a:avLst/>
              <a:gdLst/>
              <a:ahLst/>
              <a:cxnLst/>
              <a:rect l="l" t="t" r="r" b="b"/>
              <a:pathLst>
                <a:path w="5" h="1" fill="norm" stroke="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31" name="Google Shape;8331;p63" hidden="0"/>
            <p:cNvSpPr/>
            <p:nvPr isPhoto="0" userDrawn="0"/>
          </p:nvSpPr>
          <p:spPr bwMode="auto">
            <a:xfrm>
              <a:off x="2385675" y="1707223"/>
              <a:ext cx="14" cy="54"/>
            </a:xfrm>
            <a:custGeom>
              <a:avLst/>
              <a:gdLst/>
              <a:ahLst/>
              <a:cxnLst/>
              <a:rect l="l" t="t" r="r" b="b"/>
              <a:pathLst>
                <a:path w="1" h="4" fill="norm" stroke="1"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32" name="Google Shape;8332;p63" hidden="0"/>
            <p:cNvSpPr/>
            <p:nvPr isPhoto="0" userDrawn="0"/>
          </p:nvSpPr>
          <p:spPr bwMode="auto">
            <a:xfrm>
              <a:off x="2340708" y="1695058"/>
              <a:ext cx="299" cy="149"/>
            </a:xfrm>
            <a:custGeom>
              <a:avLst/>
              <a:gdLst/>
              <a:ahLst/>
              <a:cxnLst/>
              <a:rect l="l" t="t" r="r" b="b"/>
              <a:pathLst>
                <a:path w="22" h="11" fill="norm" stroke="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33" name="Google Shape;8333;p63" hidden="0"/>
            <p:cNvSpPr/>
            <p:nvPr isPhoto="0" userDrawn="0"/>
          </p:nvSpPr>
          <p:spPr bwMode="auto">
            <a:xfrm>
              <a:off x="2372520" y="1702892"/>
              <a:ext cx="489" cy="299"/>
            </a:xfrm>
            <a:custGeom>
              <a:avLst/>
              <a:gdLst/>
              <a:ahLst/>
              <a:cxnLst/>
              <a:rect l="l" t="t" r="r" b="b"/>
              <a:pathLst>
                <a:path w="36" h="22" fill="norm" stroke="1"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34" name="Google Shape;8334;p63" hidden="0"/>
            <p:cNvSpPr/>
            <p:nvPr isPhoto="0" userDrawn="0"/>
          </p:nvSpPr>
          <p:spPr bwMode="auto">
            <a:xfrm>
              <a:off x="2372995" y="1701942"/>
              <a:ext cx="7617" cy="923"/>
            </a:xfrm>
            <a:custGeom>
              <a:avLst/>
              <a:gdLst/>
              <a:ahLst/>
              <a:cxnLst/>
              <a:rect l="l" t="t" r="r" b="b"/>
              <a:pathLst>
                <a:path w="561" h="68" fill="norm" stroke="1"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35" name="Google Shape;8335;p63" hidden="0"/>
            <p:cNvSpPr/>
            <p:nvPr isPhoto="0" userDrawn="0"/>
          </p:nvSpPr>
          <p:spPr bwMode="auto">
            <a:xfrm>
              <a:off x="2343287" y="1694040"/>
              <a:ext cx="9518" cy="2878"/>
            </a:xfrm>
            <a:custGeom>
              <a:avLst/>
              <a:gdLst/>
              <a:ahLst/>
              <a:cxnLst/>
              <a:rect l="l" t="t" r="r" b="b"/>
              <a:pathLst>
                <a:path w="701" h="212" fill="norm" stroke="1"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36" name="Google Shape;8336;p63" hidden="0"/>
            <p:cNvSpPr/>
            <p:nvPr isPhoto="0" userDrawn="0"/>
          </p:nvSpPr>
          <p:spPr bwMode="auto">
            <a:xfrm>
              <a:off x="2385771" y="1707509"/>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37" name="Google Shape;8337;p63" hidden="0"/>
            <p:cNvSpPr/>
            <p:nvPr isPhoto="0" userDrawn="0"/>
          </p:nvSpPr>
          <p:spPr bwMode="auto">
            <a:xfrm>
              <a:off x="2386666" y="1707807"/>
              <a:ext cx="3870" cy="2227"/>
            </a:xfrm>
            <a:custGeom>
              <a:avLst/>
              <a:gdLst/>
              <a:ahLst/>
              <a:cxnLst/>
              <a:rect l="l" t="t" r="r" b="b"/>
              <a:pathLst>
                <a:path w="285" h="164" fill="norm" stroke="1"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38" name="Google Shape;8338;p63" hidden="0"/>
            <p:cNvSpPr/>
            <p:nvPr isPhoto="0" userDrawn="0"/>
          </p:nvSpPr>
          <p:spPr bwMode="auto">
            <a:xfrm>
              <a:off x="2210472" y="1589344"/>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39" name="Google Shape;8339;p63" hidden="0"/>
            <p:cNvSpPr/>
            <p:nvPr isPhoto="0" userDrawn="0"/>
          </p:nvSpPr>
          <p:spPr bwMode="auto">
            <a:xfrm>
              <a:off x="2211138" y="1589344"/>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40" name="Google Shape;8340;p63" hidden="0"/>
            <p:cNvSpPr/>
            <p:nvPr isPhoto="0" userDrawn="0"/>
          </p:nvSpPr>
          <p:spPr bwMode="auto">
            <a:xfrm>
              <a:off x="2198728" y="1588678"/>
              <a:ext cx="353" cy="54"/>
            </a:xfrm>
            <a:custGeom>
              <a:avLst/>
              <a:gdLst/>
              <a:ahLst/>
              <a:cxnLst/>
              <a:rect l="l" t="t" r="r" b="b"/>
              <a:pathLst>
                <a:path w="26" h="4" fill="norm" stroke="1"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41" name="Google Shape;8341;p63" hidden="0"/>
            <p:cNvSpPr/>
            <p:nvPr isPhoto="0" userDrawn="0"/>
          </p:nvSpPr>
          <p:spPr bwMode="auto">
            <a:xfrm>
              <a:off x="2198253" y="1588678"/>
              <a:ext cx="258" cy="14"/>
            </a:xfrm>
            <a:custGeom>
              <a:avLst/>
              <a:gdLst/>
              <a:ahLst/>
              <a:cxnLst/>
              <a:rect l="l" t="t" r="r" b="b"/>
              <a:pathLst>
                <a:path w="19" h="1" fill="norm" stroke="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42" name="Google Shape;8342;p63" hidden="0"/>
            <p:cNvSpPr/>
            <p:nvPr isPhoto="0" userDrawn="0"/>
          </p:nvSpPr>
          <p:spPr bwMode="auto">
            <a:xfrm>
              <a:off x="2194071" y="1587579"/>
              <a:ext cx="163" cy="68"/>
            </a:xfrm>
            <a:custGeom>
              <a:avLst/>
              <a:gdLst/>
              <a:ahLst/>
              <a:cxnLst/>
              <a:rect l="l" t="t" r="r" b="b"/>
              <a:pathLst>
                <a:path w="12" h="5" fill="norm" stroke="1"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43" name="Google Shape;8343;p63" hidden="0"/>
            <p:cNvSpPr/>
            <p:nvPr isPhoto="0" userDrawn="0"/>
          </p:nvSpPr>
          <p:spPr bwMode="auto">
            <a:xfrm>
              <a:off x="2193650" y="1587443"/>
              <a:ext cx="54" cy="14"/>
            </a:xfrm>
            <a:custGeom>
              <a:avLst/>
              <a:gdLst/>
              <a:ahLst/>
              <a:cxnLst/>
              <a:rect l="l" t="t" r="r" b="b"/>
              <a:pathLst>
                <a:path w="4" h="1" fill="norm" stroke="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44" name="Google Shape;8344;p63" hidden="0"/>
            <p:cNvSpPr/>
            <p:nvPr isPhoto="0" userDrawn="0"/>
          </p:nvSpPr>
          <p:spPr bwMode="auto">
            <a:xfrm>
              <a:off x="2197777" y="1588583"/>
              <a:ext cx="204" cy="14"/>
            </a:xfrm>
            <a:custGeom>
              <a:avLst/>
              <a:gdLst/>
              <a:ahLst/>
              <a:cxnLst/>
              <a:rect l="l" t="t" r="r" b="b"/>
              <a:pathLst>
                <a:path w="15" h="1" fill="norm" stroke="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45" name="Google Shape;8345;p63" hidden="0"/>
            <p:cNvSpPr/>
            <p:nvPr isPhoto="0" userDrawn="0"/>
          </p:nvSpPr>
          <p:spPr bwMode="auto">
            <a:xfrm>
              <a:off x="2209807" y="1589384"/>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46" name="Google Shape;8346;p63" hidden="0"/>
            <p:cNvSpPr/>
            <p:nvPr isPhoto="0" userDrawn="0"/>
          </p:nvSpPr>
          <p:spPr bwMode="auto">
            <a:xfrm>
              <a:off x="2199298" y="1588719"/>
              <a:ext cx="353" cy="68"/>
            </a:xfrm>
            <a:custGeom>
              <a:avLst/>
              <a:gdLst/>
              <a:ahLst/>
              <a:cxnLst/>
              <a:rect l="l" t="t" r="r" b="b"/>
              <a:pathLst>
                <a:path w="26" h="5" fill="norm" stroke="1"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47" name="Google Shape;8347;p63" hidden="0"/>
            <p:cNvSpPr/>
            <p:nvPr isPhoto="0" userDrawn="0"/>
          </p:nvSpPr>
          <p:spPr bwMode="auto">
            <a:xfrm>
              <a:off x="2208436" y="1589344"/>
              <a:ext cx="679" cy="14"/>
            </a:xfrm>
            <a:custGeom>
              <a:avLst/>
              <a:gdLst/>
              <a:ahLst/>
              <a:cxnLst/>
              <a:rect l="l" t="t" r="r" b="b"/>
              <a:pathLst>
                <a:path w="50" h="1" fill="norm" stroke="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48" name="Google Shape;8348;p63" hidden="0"/>
            <p:cNvSpPr/>
            <p:nvPr isPhoto="0" userDrawn="0"/>
          </p:nvSpPr>
          <p:spPr bwMode="auto">
            <a:xfrm>
              <a:off x="2202448" y="1589004"/>
              <a:ext cx="5947" cy="353"/>
            </a:xfrm>
            <a:custGeom>
              <a:avLst/>
              <a:gdLst/>
              <a:ahLst/>
              <a:cxnLst/>
              <a:rect l="l" t="t" r="r" b="b"/>
              <a:pathLst>
                <a:path w="438" h="26" fill="norm" stroke="1"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49" name="Google Shape;8349;p63" hidden="0"/>
            <p:cNvSpPr/>
            <p:nvPr isPhoto="0" userDrawn="0"/>
          </p:nvSpPr>
          <p:spPr bwMode="auto">
            <a:xfrm>
              <a:off x="2213228" y="1589194"/>
              <a:ext cx="299" cy="14"/>
            </a:xfrm>
            <a:custGeom>
              <a:avLst/>
              <a:gdLst/>
              <a:ahLst/>
              <a:cxnLst/>
              <a:rect l="l" t="t" r="r" b="b"/>
              <a:pathLst>
                <a:path w="22" h="1" fill="norm" stroke="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50" name="Google Shape;8350;p63" hidden="0"/>
            <p:cNvSpPr/>
            <p:nvPr isPhoto="0" userDrawn="0"/>
          </p:nvSpPr>
          <p:spPr bwMode="auto">
            <a:xfrm>
              <a:off x="2212047" y="1589289"/>
              <a:ext cx="339" cy="14"/>
            </a:xfrm>
            <a:custGeom>
              <a:avLst/>
              <a:gdLst/>
              <a:ahLst/>
              <a:cxnLst/>
              <a:rect l="l" t="t" r="r" b="b"/>
              <a:pathLst>
                <a:path w="25" h="1" fill="norm" stroke="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51" name="Google Shape;8351;p63" hidden="0"/>
            <p:cNvSpPr/>
            <p:nvPr isPhoto="0" userDrawn="0"/>
          </p:nvSpPr>
          <p:spPr bwMode="auto">
            <a:xfrm>
              <a:off x="2211382" y="1589289"/>
              <a:ext cx="394" cy="14"/>
            </a:xfrm>
            <a:custGeom>
              <a:avLst/>
              <a:gdLst/>
              <a:ahLst/>
              <a:cxnLst/>
              <a:rect l="l" t="t" r="r" b="b"/>
              <a:pathLst>
                <a:path w="29" h="1" fill="norm" stroke="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52" name="Google Shape;8352;p63" hidden="0"/>
            <p:cNvSpPr/>
            <p:nvPr isPhoto="0" userDrawn="0"/>
          </p:nvSpPr>
          <p:spPr bwMode="auto">
            <a:xfrm>
              <a:off x="2195876" y="1588244"/>
              <a:ext cx="109" cy="68"/>
            </a:xfrm>
            <a:custGeom>
              <a:avLst/>
              <a:gdLst/>
              <a:ahLst/>
              <a:cxnLst/>
              <a:rect l="l" t="t" r="r" b="b"/>
              <a:pathLst>
                <a:path w="8" h="5" fill="norm" stroke="1"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53" name="Google Shape;8353;p63" hidden="0"/>
            <p:cNvSpPr/>
            <p:nvPr isPhoto="0" userDrawn="0"/>
          </p:nvSpPr>
          <p:spPr bwMode="auto">
            <a:xfrm>
              <a:off x="2195456" y="1588108"/>
              <a:ext cx="149" cy="109"/>
            </a:xfrm>
            <a:custGeom>
              <a:avLst/>
              <a:gdLst/>
              <a:ahLst/>
              <a:cxnLst/>
              <a:rect l="l" t="t" r="r" b="b"/>
              <a:pathLst>
                <a:path w="11" h="8" fill="norm" stroke="1"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54" name="Google Shape;8354;p63" hidden="0"/>
            <p:cNvSpPr/>
            <p:nvPr isPhoto="0" userDrawn="0"/>
          </p:nvSpPr>
          <p:spPr bwMode="auto">
            <a:xfrm>
              <a:off x="2196067" y="1588339"/>
              <a:ext cx="163" cy="14"/>
            </a:xfrm>
            <a:custGeom>
              <a:avLst/>
              <a:gdLst/>
              <a:ahLst/>
              <a:cxnLst/>
              <a:rect l="l" t="t" r="r" b="b"/>
              <a:pathLst>
                <a:path w="12" h="1" fill="norm" stroke="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55" name="Google Shape;8355;p63" hidden="0"/>
            <p:cNvSpPr/>
            <p:nvPr isPhoto="0" userDrawn="0"/>
          </p:nvSpPr>
          <p:spPr bwMode="auto">
            <a:xfrm>
              <a:off x="2212658" y="1589249"/>
              <a:ext cx="299" cy="14"/>
            </a:xfrm>
            <a:custGeom>
              <a:avLst/>
              <a:gdLst/>
              <a:ahLst/>
              <a:cxnLst/>
              <a:rect l="l" t="t" r="r" b="b"/>
              <a:pathLst>
                <a:path w="22" h="1" fill="norm" stroke="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56" name="Google Shape;8356;p63" hidden="0"/>
            <p:cNvSpPr/>
            <p:nvPr isPhoto="0" userDrawn="0"/>
          </p:nvSpPr>
          <p:spPr bwMode="auto">
            <a:xfrm>
              <a:off x="2196352" y="1588393"/>
              <a:ext cx="109" cy="14"/>
            </a:xfrm>
            <a:custGeom>
              <a:avLst/>
              <a:gdLst/>
              <a:ahLst/>
              <a:cxnLst/>
              <a:rect l="l" t="t" r="r" b="b"/>
              <a:pathLst>
                <a:path w="8" h="1" fill="norm" stroke="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57" name="Google Shape;8357;p63" hidden="0"/>
            <p:cNvSpPr/>
            <p:nvPr isPhoto="0" userDrawn="0"/>
          </p:nvSpPr>
          <p:spPr bwMode="auto">
            <a:xfrm>
              <a:off x="2194641" y="1587769"/>
              <a:ext cx="258" cy="109"/>
            </a:xfrm>
            <a:custGeom>
              <a:avLst/>
              <a:gdLst/>
              <a:ahLst/>
              <a:cxnLst/>
              <a:rect l="l" t="t" r="r" b="b"/>
              <a:pathLst>
                <a:path w="19" h="8" fill="norm" stroke="1"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58" name="Google Shape;8358;p63" hidden="0"/>
            <p:cNvSpPr/>
            <p:nvPr isPhoto="0" userDrawn="0"/>
          </p:nvSpPr>
          <p:spPr bwMode="auto">
            <a:xfrm>
              <a:off x="2196976" y="1588488"/>
              <a:ext cx="149" cy="14"/>
            </a:xfrm>
            <a:custGeom>
              <a:avLst/>
              <a:gdLst/>
              <a:ahLst/>
              <a:cxnLst/>
              <a:rect l="l" t="t" r="r" b="b"/>
              <a:pathLst>
                <a:path w="11" h="1" fill="norm" stroke="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59" name="Google Shape;8359;p63" hidden="0"/>
            <p:cNvSpPr/>
            <p:nvPr isPhoto="0" userDrawn="0"/>
          </p:nvSpPr>
          <p:spPr bwMode="auto">
            <a:xfrm>
              <a:off x="2195075" y="1587959"/>
              <a:ext cx="204" cy="68"/>
            </a:xfrm>
            <a:custGeom>
              <a:avLst/>
              <a:gdLst/>
              <a:ahLst/>
              <a:cxnLst/>
              <a:rect l="l" t="t" r="r" b="b"/>
              <a:pathLst>
                <a:path w="15" h="5" fill="norm" stroke="1"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60" name="Google Shape;8360;p63" hidden="0"/>
            <p:cNvSpPr/>
            <p:nvPr isPhoto="0" userDrawn="0"/>
          </p:nvSpPr>
          <p:spPr bwMode="auto">
            <a:xfrm>
              <a:off x="2197356" y="1588529"/>
              <a:ext cx="204" cy="14"/>
            </a:xfrm>
            <a:custGeom>
              <a:avLst/>
              <a:gdLst/>
              <a:ahLst/>
              <a:cxnLst/>
              <a:rect l="l" t="t" r="r" b="b"/>
              <a:pathLst>
                <a:path w="15" h="1" fill="norm" stroke="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61" name="Google Shape;8361;p63" hidden="0"/>
            <p:cNvSpPr/>
            <p:nvPr isPhoto="0" userDrawn="0"/>
          </p:nvSpPr>
          <p:spPr bwMode="auto">
            <a:xfrm>
              <a:off x="2196637" y="1588434"/>
              <a:ext cx="163" cy="14"/>
            </a:xfrm>
            <a:custGeom>
              <a:avLst/>
              <a:gdLst/>
              <a:ahLst/>
              <a:cxnLst/>
              <a:rect l="l" t="t" r="r" b="b"/>
              <a:pathLst>
                <a:path w="12" h="1" fill="norm" stroke="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62" name="Google Shape;8362;p63" hidden="0"/>
            <p:cNvSpPr/>
            <p:nvPr isPhoto="0" userDrawn="0"/>
          </p:nvSpPr>
          <p:spPr bwMode="auto">
            <a:xfrm>
              <a:off x="2201783" y="1588963"/>
              <a:ext cx="625" cy="54"/>
            </a:xfrm>
            <a:custGeom>
              <a:avLst/>
              <a:gdLst/>
              <a:ahLst/>
              <a:cxnLst/>
              <a:rect l="l" t="t" r="r" b="b"/>
              <a:pathLst>
                <a:path w="46" h="4" fill="norm" stroke="1"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63" name="Google Shape;8363;p63" hidden="0"/>
            <p:cNvSpPr/>
            <p:nvPr isPhoto="0" userDrawn="0"/>
          </p:nvSpPr>
          <p:spPr bwMode="auto">
            <a:xfrm>
              <a:off x="2201117" y="1588909"/>
              <a:ext cx="530" cy="68"/>
            </a:xfrm>
            <a:custGeom>
              <a:avLst/>
              <a:gdLst/>
              <a:ahLst/>
              <a:cxnLst/>
              <a:rect l="l" t="t" r="r" b="b"/>
              <a:pathLst>
                <a:path w="39" h="5" fill="norm" stroke="1"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64" name="Google Shape;8364;p63" hidden="0"/>
            <p:cNvSpPr/>
            <p:nvPr isPhoto="0" userDrawn="0"/>
          </p:nvSpPr>
          <p:spPr bwMode="auto">
            <a:xfrm>
              <a:off x="2199868" y="1588814"/>
              <a:ext cx="394" cy="14"/>
            </a:xfrm>
            <a:custGeom>
              <a:avLst/>
              <a:gdLst/>
              <a:ahLst/>
              <a:cxnLst/>
              <a:rect l="l" t="t" r="r" b="b"/>
              <a:pathLst>
                <a:path w="29" h="1" fill="norm" stroke="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65" name="Google Shape;8365;p63" hidden="0"/>
            <p:cNvSpPr/>
            <p:nvPr isPhoto="0" userDrawn="0"/>
          </p:nvSpPr>
          <p:spPr bwMode="auto">
            <a:xfrm>
              <a:off x="2200493" y="1588868"/>
              <a:ext cx="489" cy="54"/>
            </a:xfrm>
            <a:custGeom>
              <a:avLst/>
              <a:gdLst/>
              <a:ahLst/>
              <a:cxnLst/>
              <a:rect l="l" t="t" r="r" b="b"/>
              <a:pathLst>
                <a:path w="36" h="4" fill="norm" stroke="1"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66" name="Google Shape;8366;p63" hidden="0"/>
            <p:cNvSpPr/>
            <p:nvPr isPhoto="0" userDrawn="0"/>
          </p:nvSpPr>
          <p:spPr bwMode="auto">
            <a:xfrm>
              <a:off x="2213799" y="1589154"/>
              <a:ext cx="68" cy="14"/>
            </a:xfrm>
            <a:custGeom>
              <a:avLst/>
              <a:gdLst/>
              <a:ahLst/>
              <a:cxnLst/>
              <a:rect l="l" t="t" r="r" b="b"/>
              <a:pathLst>
                <a:path w="5" h="1" fill="norm" stroke="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67" name="Google Shape;8367;p63" hidden="0"/>
            <p:cNvSpPr/>
            <p:nvPr isPhoto="0" userDrawn="0"/>
          </p:nvSpPr>
          <p:spPr bwMode="auto">
            <a:xfrm>
              <a:off x="2328882" y="1660259"/>
              <a:ext cx="54" cy="149"/>
            </a:xfrm>
            <a:custGeom>
              <a:avLst/>
              <a:gdLst/>
              <a:ahLst/>
              <a:cxnLst/>
              <a:rect l="l" t="t" r="r" b="b"/>
              <a:pathLst>
                <a:path w="4" h="11" fill="norm" stroke="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68" name="Google Shape;8368;p63" hidden="0"/>
            <p:cNvSpPr/>
            <p:nvPr isPhoto="0" userDrawn="0"/>
          </p:nvSpPr>
          <p:spPr bwMode="auto">
            <a:xfrm>
              <a:off x="2335860" y="1655032"/>
              <a:ext cx="1534" cy="204"/>
            </a:xfrm>
            <a:custGeom>
              <a:avLst/>
              <a:gdLst/>
              <a:ahLst/>
              <a:cxnLst/>
              <a:rect l="l" t="t" r="r" b="b"/>
              <a:pathLst>
                <a:path w="113" h="15" fill="norm" stroke="1"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69" name="Google Shape;8369;p63" hidden="0"/>
            <p:cNvSpPr/>
            <p:nvPr isPhoto="0" userDrawn="0"/>
          </p:nvSpPr>
          <p:spPr bwMode="auto">
            <a:xfrm>
              <a:off x="2341468" y="1648039"/>
              <a:ext cx="964" cy="1344"/>
            </a:xfrm>
            <a:custGeom>
              <a:avLst/>
              <a:gdLst/>
              <a:ahLst/>
              <a:cxnLst/>
              <a:rect l="l" t="t" r="r" b="b"/>
              <a:pathLst>
                <a:path w="71" h="99" fill="norm" stroke="1"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70" name="Google Shape;8370;p63" hidden="0"/>
            <p:cNvSpPr/>
            <p:nvPr isPhoto="0" userDrawn="0"/>
          </p:nvSpPr>
          <p:spPr bwMode="auto">
            <a:xfrm>
              <a:off x="2309574" y="1627510"/>
              <a:ext cx="14" cy="434"/>
            </a:xfrm>
            <a:custGeom>
              <a:avLst/>
              <a:gdLst/>
              <a:ahLst/>
              <a:cxnLst/>
              <a:rect l="l" t="t" r="r" b="b"/>
              <a:pathLst>
                <a:path w="1" h="32" fill="norm" stroke="1"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71" name="Google Shape;8371;p63" hidden="0"/>
            <p:cNvSpPr/>
            <p:nvPr isPhoto="0" userDrawn="0"/>
          </p:nvSpPr>
          <p:spPr bwMode="auto">
            <a:xfrm>
              <a:off x="2281483" y="1611298"/>
              <a:ext cx="1303" cy="475"/>
            </a:xfrm>
            <a:custGeom>
              <a:avLst/>
              <a:gdLst/>
              <a:ahLst/>
              <a:cxnLst/>
              <a:rect l="l" t="t" r="r" b="b"/>
              <a:pathLst>
                <a:path w="96" h="35" fill="norm" stroke="1"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72" name="Google Shape;8372;p63" hidden="0"/>
            <p:cNvSpPr/>
            <p:nvPr isPhoto="0" userDrawn="0"/>
          </p:nvSpPr>
          <p:spPr bwMode="auto">
            <a:xfrm>
              <a:off x="2284714" y="1609778"/>
              <a:ext cx="1833" cy="1113"/>
            </a:xfrm>
            <a:custGeom>
              <a:avLst/>
              <a:gdLst/>
              <a:ahLst/>
              <a:cxnLst/>
              <a:rect l="l" t="t" r="r" b="b"/>
              <a:pathLst>
                <a:path w="135" h="82" fill="norm" stroke="1"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73" name="Google Shape;8373;p63" hidden="0"/>
            <p:cNvSpPr/>
            <p:nvPr isPhoto="0" userDrawn="0"/>
          </p:nvSpPr>
          <p:spPr bwMode="auto">
            <a:xfrm>
              <a:off x="2314625" y="1629832"/>
              <a:ext cx="1860" cy="1018"/>
            </a:xfrm>
            <a:custGeom>
              <a:avLst/>
              <a:gdLst/>
              <a:ahLst/>
              <a:cxnLst/>
              <a:rect l="l" t="t" r="r" b="b"/>
              <a:pathLst>
                <a:path w="137" h="75" fill="norm" stroke="1"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74" name="Google Shape;8374;p63" hidden="0"/>
            <p:cNvSpPr/>
            <p:nvPr isPhoto="0" userDrawn="0"/>
          </p:nvSpPr>
          <p:spPr bwMode="auto">
            <a:xfrm>
              <a:off x="2299079" y="1615860"/>
              <a:ext cx="339" cy="1494"/>
            </a:xfrm>
            <a:custGeom>
              <a:avLst/>
              <a:gdLst/>
              <a:ahLst/>
              <a:cxnLst/>
              <a:rect l="l" t="t" r="r" b="b"/>
              <a:pathLst>
                <a:path w="25" h="110" fill="norm" stroke="1"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75" name="Google Shape;8375;p63" hidden="0"/>
            <p:cNvSpPr/>
            <p:nvPr isPhoto="0" userDrawn="0"/>
          </p:nvSpPr>
          <p:spPr bwMode="auto">
            <a:xfrm>
              <a:off x="2291136" y="1609398"/>
              <a:ext cx="2824" cy="339"/>
            </a:xfrm>
            <a:custGeom>
              <a:avLst/>
              <a:gdLst/>
              <a:ahLst/>
              <a:cxnLst/>
              <a:rect l="l" t="t" r="r" b="b"/>
              <a:pathLst>
                <a:path w="208" h="25" fill="norm" stroke="1"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76" name="Google Shape;8376;p63" hidden="0"/>
            <p:cNvSpPr/>
            <p:nvPr isPhoto="0" userDrawn="0"/>
          </p:nvSpPr>
          <p:spPr bwMode="auto">
            <a:xfrm>
              <a:off x="2341862" y="1642580"/>
              <a:ext cx="339" cy="339"/>
            </a:xfrm>
            <a:custGeom>
              <a:avLst/>
              <a:gdLst/>
              <a:ahLst/>
              <a:cxnLst/>
              <a:rect l="l" t="t" r="r" b="b"/>
              <a:pathLst>
                <a:path w="25" h="25" fill="norm" stroke="1"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77" name="Google Shape;8377;p63" hidden="0"/>
            <p:cNvSpPr/>
            <p:nvPr isPhoto="0" userDrawn="0"/>
          </p:nvSpPr>
          <p:spPr bwMode="auto">
            <a:xfrm>
              <a:off x="2337476" y="165522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78" name="Google Shape;8378;p63" hidden="0"/>
            <p:cNvSpPr/>
            <p:nvPr isPhoto="0" userDrawn="0"/>
          </p:nvSpPr>
          <p:spPr bwMode="auto">
            <a:xfrm>
              <a:off x="2328692" y="1659023"/>
              <a:ext cx="14" cy="149"/>
            </a:xfrm>
            <a:custGeom>
              <a:avLst/>
              <a:gdLst/>
              <a:ahLst/>
              <a:cxnLst/>
              <a:rect l="l" t="t" r="r" b="b"/>
              <a:pathLst>
                <a:path w="1" h="11" fill="norm" stroke="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79" name="Google Shape;8379;p63" hidden="0"/>
            <p:cNvSpPr/>
            <p:nvPr isPhoto="0" userDrawn="0"/>
          </p:nvSpPr>
          <p:spPr bwMode="auto">
            <a:xfrm>
              <a:off x="2328787" y="1659594"/>
              <a:ext cx="14" cy="204"/>
            </a:xfrm>
            <a:custGeom>
              <a:avLst/>
              <a:gdLst/>
              <a:ahLst/>
              <a:cxnLst/>
              <a:rect l="l" t="t" r="r" b="b"/>
              <a:pathLst>
                <a:path w="1" h="15" fill="norm" stroke="1"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80" name="Google Shape;8380;p63" hidden="0"/>
            <p:cNvSpPr/>
            <p:nvPr isPhoto="0" userDrawn="0"/>
          </p:nvSpPr>
          <p:spPr bwMode="auto">
            <a:xfrm>
              <a:off x="2328692" y="1658779"/>
              <a:ext cx="14" cy="163"/>
            </a:xfrm>
            <a:custGeom>
              <a:avLst/>
              <a:gdLst/>
              <a:ahLst/>
              <a:cxnLst/>
              <a:rect l="l" t="t" r="r" b="b"/>
              <a:pathLst>
                <a:path w="1" h="12" fill="norm" stroke="1"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81" name="Google Shape;8381;p63" hidden="0"/>
            <p:cNvSpPr/>
            <p:nvPr isPhoto="0" userDrawn="0"/>
          </p:nvSpPr>
          <p:spPr bwMode="auto">
            <a:xfrm>
              <a:off x="2328827" y="1659919"/>
              <a:ext cx="68" cy="163"/>
            </a:xfrm>
            <a:custGeom>
              <a:avLst/>
              <a:gdLst/>
              <a:ahLst/>
              <a:cxnLst/>
              <a:rect l="l" t="t" r="r" b="b"/>
              <a:pathLst>
                <a:path w="5" h="12" fill="norm" stroke="1"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82" name="Google Shape;8382;p63" hidden="0"/>
            <p:cNvSpPr/>
            <p:nvPr isPhoto="0" userDrawn="0"/>
          </p:nvSpPr>
          <p:spPr bwMode="auto">
            <a:xfrm>
              <a:off x="2328732" y="1659254"/>
              <a:ext cx="14" cy="258"/>
            </a:xfrm>
            <a:custGeom>
              <a:avLst/>
              <a:gdLst/>
              <a:ahLst/>
              <a:cxnLst/>
              <a:rect l="l" t="t" r="r" b="b"/>
              <a:pathLst>
                <a:path w="1" h="19" fill="norm" stroke="1"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83" name="Google Shape;8383;p63" hidden="0"/>
            <p:cNvSpPr/>
            <p:nvPr isPhoto="0" userDrawn="0"/>
          </p:nvSpPr>
          <p:spPr bwMode="auto">
            <a:xfrm>
              <a:off x="2341957" y="1637680"/>
              <a:ext cx="1914" cy="3489"/>
            </a:xfrm>
            <a:custGeom>
              <a:avLst/>
              <a:gdLst/>
              <a:ahLst/>
              <a:cxnLst/>
              <a:rect l="l" t="t" r="r" b="b"/>
              <a:pathLst>
                <a:path w="141" h="257" fill="norm" stroke="1"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84" name="Google Shape;8384;p63" hidden="0"/>
            <p:cNvSpPr/>
            <p:nvPr isPhoto="0" userDrawn="0"/>
          </p:nvSpPr>
          <p:spPr bwMode="auto">
            <a:xfrm>
              <a:off x="2282908" y="1603600"/>
              <a:ext cx="448" cy="14"/>
            </a:xfrm>
            <a:custGeom>
              <a:avLst/>
              <a:gdLst/>
              <a:ahLst/>
              <a:cxnLst/>
              <a:rect l="l" t="t" r="r" b="b"/>
              <a:pathLst>
                <a:path w="33" h="1" fill="norm" stroke="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85" name="Google Shape;8385;p63" hidden="0"/>
            <p:cNvSpPr/>
            <p:nvPr isPhoto="0" userDrawn="0"/>
          </p:nvSpPr>
          <p:spPr bwMode="auto">
            <a:xfrm>
              <a:off x="2279161" y="1602364"/>
              <a:ext cx="109" cy="14"/>
            </a:xfrm>
            <a:custGeom>
              <a:avLst/>
              <a:gdLst/>
              <a:ahLst/>
              <a:cxnLst/>
              <a:rect l="l" t="t" r="r" b="b"/>
              <a:pathLst>
                <a:path w="8" h="1" fill="norm" stroke="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86" name="Google Shape;8386;p63" hidden="0"/>
            <p:cNvSpPr/>
            <p:nvPr isPhoto="0" userDrawn="0"/>
          </p:nvSpPr>
          <p:spPr bwMode="auto">
            <a:xfrm>
              <a:off x="2283438" y="159432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87" name="Google Shape;8387;p63" hidden="0"/>
            <p:cNvSpPr/>
            <p:nvPr isPhoto="0" userDrawn="0"/>
          </p:nvSpPr>
          <p:spPr bwMode="auto">
            <a:xfrm>
              <a:off x="2280342" y="1602690"/>
              <a:ext cx="2580" cy="869"/>
            </a:xfrm>
            <a:custGeom>
              <a:avLst/>
              <a:gdLst/>
              <a:ahLst/>
              <a:cxnLst/>
              <a:rect l="l" t="t" r="r" b="b"/>
              <a:pathLst>
                <a:path w="190" h="64" fill="norm" stroke="1"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88" name="Google Shape;8388;p63" hidden="0"/>
            <p:cNvSpPr/>
            <p:nvPr isPhoto="0" userDrawn="0"/>
          </p:nvSpPr>
          <p:spPr bwMode="auto">
            <a:xfrm>
              <a:off x="2280532" y="1608488"/>
              <a:ext cx="964" cy="2824"/>
            </a:xfrm>
            <a:custGeom>
              <a:avLst/>
              <a:gdLst/>
              <a:ahLst/>
              <a:cxnLst/>
              <a:rect l="l" t="t" r="r" b="b"/>
              <a:pathLst>
                <a:path w="71" h="208" fill="norm" stroke="1"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89" name="Google Shape;8389;p63" hidden="0"/>
            <p:cNvSpPr/>
            <p:nvPr isPhoto="0" userDrawn="0"/>
          </p:nvSpPr>
          <p:spPr bwMode="auto">
            <a:xfrm>
              <a:off x="2278631" y="1589724"/>
              <a:ext cx="869" cy="679"/>
            </a:xfrm>
            <a:custGeom>
              <a:avLst/>
              <a:gdLst/>
              <a:ahLst/>
              <a:cxnLst/>
              <a:rect l="l" t="t" r="r" b="b"/>
              <a:pathLst>
                <a:path w="64" h="50" fill="norm" stroke="1"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90" name="Google Shape;8390;p63" hidden="0"/>
            <p:cNvSpPr/>
            <p:nvPr isPhoto="0" userDrawn="0"/>
          </p:nvSpPr>
          <p:spPr bwMode="auto">
            <a:xfrm>
              <a:off x="2256066" y="1570376"/>
              <a:ext cx="149" cy="244"/>
            </a:xfrm>
            <a:custGeom>
              <a:avLst/>
              <a:gdLst/>
              <a:ahLst/>
              <a:cxnLst/>
              <a:rect l="l" t="t" r="r" b="b"/>
              <a:pathLst>
                <a:path w="11" h="18" fill="norm" stroke="1"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91" name="Google Shape;8391;p63" hidden="0"/>
            <p:cNvSpPr/>
            <p:nvPr isPhoto="0" userDrawn="0"/>
          </p:nvSpPr>
          <p:spPr bwMode="auto">
            <a:xfrm>
              <a:off x="2276215" y="1585868"/>
              <a:ext cx="1724" cy="2349"/>
            </a:xfrm>
            <a:custGeom>
              <a:avLst/>
              <a:gdLst/>
              <a:ahLst/>
              <a:cxnLst/>
              <a:rect l="l" t="t" r="r" b="b"/>
              <a:pathLst>
                <a:path w="127" h="173" fill="norm" stroke="1"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92" name="Google Shape;8392;p63" hidden="0"/>
            <p:cNvSpPr/>
            <p:nvPr isPhoto="0" userDrawn="0"/>
          </p:nvSpPr>
          <p:spPr bwMode="auto">
            <a:xfrm>
              <a:off x="2281293" y="1611013"/>
              <a:ext cx="299" cy="394"/>
            </a:xfrm>
            <a:custGeom>
              <a:avLst/>
              <a:gdLst/>
              <a:ahLst/>
              <a:cxnLst/>
              <a:rect l="l" t="t" r="r" b="b"/>
              <a:pathLst>
                <a:path w="22" h="29" fill="norm" stroke="1"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93" name="Google Shape;8393;p63" hidden="0"/>
            <p:cNvSpPr/>
            <p:nvPr isPhoto="0" userDrawn="0"/>
          </p:nvSpPr>
          <p:spPr bwMode="auto">
            <a:xfrm>
              <a:off x="2250879" y="1556826"/>
              <a:ext cx="299" cy="353"/>
            </a:xfrm>
            <a:custGeom>
              <a:avLst/>
              <a:gdLst/>
              <a:ahLst/>
              <a:cxnLst/>
              <a:rect l="l" t="t" r="r" b="b"/>
              <a:pathLst>
                <a:path w="22" h="26" fill="norm" stroke="1"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94" name="Google Shape;8394;p63" hidden="0"/>
            <p:cNvSpPr/>
            <p:nvPr isPhoto="0" userDrawn="0"/>
          </p:nvSpPr>
          <p:spPr bwMode="auto">
            <a:xfrm>
              <a:off x="2250539" y="1556445"/>
              <a:ext cx="258" cy="299"/>
            </a:xfrm>
            <a:custGeom>
              <a:avLst/>
              <a:gdLst/>
              <a:ahLst/>
              <a:cxnLst/>
              <a:rect l="l" t="t" r="r" b="b"/>
              <a:pathLst>
                <a:path w="19" h="22" fill="norm" stroke="1"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95" name="Google Shape;8395;p63" hidden="0"/>
            <p:cNvSpPr/>
            <p:nvPr isPhoto="0" userDrawn="0"/>
          </p:nvSpPr>
          <p:spPr bwMode="auto">
            <a:xfrm>
              <a:off x="2255577" y="1568760"/>
              <a:ext cx="489" cy="1629"/>
            </a:xfrm>
            <a:custGeom>
              <a:avLst/>
              <a:gdLst/>
              <a:ahLst/>
              <a:cxnLst/>
              <a:rect l="l" t="t" r="r" b="b"/>
              <a:pathLst>
                <a:path w="36" h="120" fill="norm" stroke="1"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96" name="Google Shape;8396;p63" hidden="0"/>
            <p:cNvSpPr/>
            <p:nvPr isPhoto="0" userDrawn="0"/>
          </p:nvSpPr>
          <p:spPr bwMode="auto">
            <a:xfrm>
              <a:off x="2250119" y="1555590"/>
              <a:ext cx="394" cy="828"/>
            </a:xfrm>
            <a:custGeom>
              <a:avLst/>
              <a:gdLst/>
              <a:ahLst/>
              <a:cxnLst/>
              <a:rect l="l" t="t" r="r" b="b"/>
              <a:pathLst>
                <a:path w="29" h="61" fill="norm" stroke="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97" name="Google Shape;8397;p63" hidden="0"/>
            <p:cNvSpPr/>
            <p:nvPr isPhoto="0" userDrawn="0"/>
          </p:nvSpPr>
          <p:spPr bwMode="auto">
            <a:xfrm>
              <a:off x="2255957" y="1570131"/>
              <a:ext cx="204" cy="448"/>
            </a:xfrm>
            <a:custGeom>
              <a:avLst/>
              <a:gdLst/>
              <a:ahLst/>
              <a:cxnLst/>
              <a:rect l="l" t="t" r="r" b="b"/>
              <a:pathLst>
                <a:path w="15" h="33" fill="norm" stroke="1"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98" name="Google Shape;8398;p63" hidden="0"/>
            <p:cNvSpPr/>
            <p:nvPr isPhoto="0" userDrawn="0"/>
          </p:nvSpPr>
          <p:spPr bwMode="auto">
            <a:xfrm>
              <a:off x="2211667" y="1583302"/>
              <a:ext cx="109" cy="14"/>
            </a:xfrm>
            <a:custGeom>
              <a:avLst/>
              <a:gdLst/>
              <a:ahLst/>
              <a:cxnLst/>
              <a:rect l="l" t="t" r="r" b="b"/>
              <a:pathLst>
                <a:path w="8"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99" name="Google Shape;8399;p63" hidden="0"/>
            <p:cNvSpPr/>
            <p:nvPr isPhoto="0" userDrawn="0"/>
          </p:nvSpPr>
          <p:spPr bwMode="auto">
            <a:xfrm>
              <a:off x="2211898" y="1583356"/>
              <a:ext cx="109" cy="14"/>
            </a:xfrm>
            <a:custGeom>
              <a:avLst/>
              <a:gdLst/>
              <a:ahLst/>
              <a:cxnLst/>
              <a:rect l="l" t="t" r="r" b="b"/>
              <a:pathLst>
                <a:path w="8" h="1" fill="norm" stroke="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00" name="Google Shape;8400;p63" hidden="0"/>
            <p:cNvSpPr/>
            <p:nvPr isPhoto="0" userDrawn="0"/>
          </p:nvSpPr>
          <p:spPr bwMode="auto">
            <a:xfrm>
              <a:off x="2211382" y="1583302"/>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01" name="Google Shape;8401;p63" hidden="0"/>
            <p:cNvSpPr/>
            <p:nvPr isPhoto="0" userDrawn="0"/>
          </p:nvSpPr>
          <p:spPr bwMode="auto">
            <a:xfrm>
              <a:off x="2211477" y="1583302"/>
              <a:ext cx="109" cy="14"/>
            </a:xfrm>
            <a:custGeom>
              <a:avLst/>
              <a:gdLst/>
              <a:ahLst/>
              <a:cxnLst/>
              <a:rect l="l" t="t" r="r" b="b"/>
              <a:pathLst>
                <a:path w="8"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02" name="Google Shape;8402;p63" hidden="0"/>
            <p:cNvSpPr/>
            <p:nvPr isPhoto="0" userDrawn="0"/>
          </p:nvSpPr>
          <p:spPr bwMode="auto">
            <a:xfrm>
              <a:off x="2212753" y="1583736"/>
              <a:ext cx="109" cy="54"/>
            </a:xfrm>
            <a:custGeom>
              <a:avLst/>
              <a:gdLst/>
              <a:ahLst/>
              <a:cxnLst/>
              <a:rect l="l" t="t" r="r" b="b"/>
              <a:pathLst>
                <a:path w="8" h="4" fill="norm" stroke="1"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03" name="Google Shape;8403;p63" hidden="0"/>
            <p:cNvSpPr/>
            <p:nvPr isPhoto="0" userDrawn="0"/>
          </p:nvSpPr>
          <p:spPr bwMode="auto">
            <a:xfrm>
              <a:off x="2212427" y="1583546"/>
              <a:ext cx="109" cy="54"/>
            </a:xfrm>
            <a:custGeom>
              <a:avLst/>
              <a:gdLst/>
              <a:ahLst/>
              <a:cxnLst/>
              <a:rect l="l" t="t" r="r" b="b"/>
              <a:pathLst>
                <a:path w="8" h="4" fill="norm" stroke="1"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04" name="Google Shape;8404;p63" hidden="0"/>
            <p:cNvSpPr/>
            <p:nvPr isPhoto="0" userDrawn="0"/>
          </p:nvSpPr>
          <p:spPr bwMode="auto">
            <a:xfrm>
              <a:off x="2212142" y="1583451"/>
              <a:ext cx="109" cy="14"/>
            </a:xfrm>
            <a:custGeom>
              <a:avLst/>
              <a:gdLst/>
              <a:ahLst/>
              <a:cxnLst/>
              <a:rect l="l" t="t" r="r" b="b"/>
              <a:pathLst>
                <a:path w="8" h="1" fill="norm" stroke="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05" name="Google Shape;8405;p63" hidden="0"/>
            <p:cNvSpPr/>
            <p:nvPr isPhoto="0" userDrawn="0"/>
          </p:nvSpPr>
          <p:spPr bwMode="auto">
            <a:xfrm>
              <a:off x="2213093" y="1583872"/>
              <a:ext cx="339" cy="258"/>
            </a:xfrm>
            <a:custGeom>
              <a:avLst/>
              <a:gdLst/>
              <a:ahLst/>
              <a:cxnLst/>
              <a:rect l="l" t="t" r="r" b="b"/>
              <a:pathLst>
                <a:path w="25" h="19" fill="norm" stroke="1"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06" name="Google Shape;8406;p63" hidden="0"/>
            <p:cNvSpPr/>
            <p:nvPr isPhoto="0" userDrawn="0"/>
          </p:nvSpPr>
          <p:spPr bwMode="auto">
            <a:xfrm>
              <a:off x="2213853" y="1584972"/>
              <a:ext cx="394" cy="4195"/>
            </a:xfrm>
            <a:custGeom>
              <a:avLst/>
              <a:gdLst/>
              <a:ahLst/>
              <a:cxnLst/>
              <a:rect l="l" t="t" r="r" b="b"/>
              <a:pathLst>
                <a:path w="29" h="309" fill="norm" stroke="1"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07" name="Google Shape;8407;p63" hidden="0"/>
            <p:cNvSpPr/>
            <p:nvPr isPhoto="0" userDrawn="0"/>
          </p:nvSpPr>
          <p:spPr bwMode="auto">
            <a:xfrm>
              <a:off x="2204009" y="1581143"/>
              <a:ext cx="773" cy="27"/>
            </a:xfrm>
            <a:custGeom>
              <a:avLst/>
              <a:gdLst/>
              <a:ahLst/>
              <a:cxnLst/>
              <a:rect l="l" t="t" r="r" b="b"/>
              <a:pathLst>
                <a:path w="57" h="2" fill="norm" stroke="1"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08" name="Google Shape;8408;p63" hidden="0"/>
            <p:cNvSpPr/>
            <p:nvPr isPhoto="0" userDrawn="0"/>
          </p:nvSpPr>
          <p:spPr bwMode="auto">
            <a:xfrm>
              <a:off x="2205815" y="1581360"/>
              <a:ext cx="5485" cy="2172"/>
            </a:xfrm>
            <a:custGeom>
              <a:avLst/>
              <a:gdLst/>
              <a:ahLst/>
              <a:cxnLst/>
              <a:rect l="l" t="t" r="r" b="b"/>
              <a:pathLst>
                <a:path w="404" h="160" fill="norm" stroke="1"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09" name="Google Shape;8409;p63" hidden="0"/>
            <p:cNvSpPr/>
            <p:nvPr isPhoto="0" userDrawn="0"/>
          </p:nvSpPr>
          <p:spPr bwMode="auto">
            <a:xfrm>
              <a:off x="2204824" y="1581116"/>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10" name="Google Shape;8410;p63" hidden="0"/>
            <p:cNvSpPr/>
            <p:nvPr isPhoto="0" userDrawn="0"/>
          </p:nvSpPr>
          <p:spPr bwMode="auto">
            <a:xfrm>
              <a:off x="2205720" y="1581265"/>
              <a:ext cx="14" cy="0"/>
            </a:xfrm>
            <a:custGeom>
              <a:avLst/>
              <a:gdLst/>
              <a:ahLst/>
              <a:cxnLst/>
              <a:rect l="l" t="t" r="r" b="b"/>
              <a:pathLst>
                <a:path w="1" h="0" fill="norm" stroke="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11" name="Google Shape;8411;p63" hidden="0"/>
            <p:cNvSpPr/>
            <p:nvPr isPhoto="0" userDrawn="0"/>
          </p:nvSpPr>
          <p:spPr bwMode="auto">
            <a:xfrm>
              <a:off x="2205530" y="1581211"/>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12" name="Google Shape;8412;p63" hidden="0"/>
            <p:cNvSpPr/>
            <p:nvPr isPhoto="0" userDrawn="0"/>
          </p:nvSpPr>
          <p:spPr bwMode="auto">
            <a:xfrm>
              <a:off x="2205055" y="1581156"/>
              <a:ext cx="163" cy="14"/>
            </a:xfrm>
            <a:custGeom>
              <a:avLst/>
              <a:gdLst/>
              <a:ahLst/>
              <a:cxnLst/>
              <a:rect l="l" t="t" r="r" b="b"/>
              <a:pathLst>
                <a:path w="12" h="1" fill="norm" stroke="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13" name="Google Shape;8413;p63" hidden="0"/>
            <p:cNvSpPr/>
            <p:nvPr isPhoto="0" userDrawn="0"/>
          </p:nvSpPr>
          <p:spPr bwMode="auto">
            <a:xfrm>
              <a:off x="2205299" y="1581156"/>
              <a:ext cx="149" cy="14"/>
            </a:xfrm>
            <a:custGeom>
              <a:avLst/>
              <a:gdLst/>
              <a:ahLst/>
              <a:cxnLst/>
              <a:rect l="l" t="t" r="r" b="b"/>
              <a:pathLst>
                <a:path w="11" h="1" fill="norm" stroke="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14" name="Google Shape;8414;p63" hidden="0"/>
            <p:cNvSpPr/>
            <p:nvPr isPhoto="0" userDrawn="0"/>
          </p:nvSpPr>
          <p:spPr bwMode="auto">
            <a:xfrm>
              <a:off x="2213894" y="1589154"/>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15" name="Google Shape;8415;p63" hidden="0"/>
            <p:cNvSpPr/>
            <p:nvPr isPhoto="0" userDrawn="0"/>
          </p:nvSpPr>
          <p:spPr bwMode="auto">
            <a:xfrm>
              <a:off x="2269276" y="1477017"/>
              <a:ext cx="1629" cy="1303"/>
            </a:xfrm>
            <a:custGeom>
              <a:avLst/>
              <a:gdLst/>
              <a:ahLst/>
              <a:cxnLst/>
              <a:rect l="l" t="t" r="r" b="b"/>
              <a:pathLst>
                <a:path w="120" h="96" fill="norm" stroke="1"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16" name="Google Shape;8416;p63" hidden="0"/>
            <p:cNvSpPr/>
            <p:nvPr isPhoto="0" userDrawn="0"/>
          </p:nvSpPr>
          <p:spPr bwMode="auto">
            <a:xfrm>
              <a:off x="2260193" y="1430147"/>
              <a:ext cx="3394" cy="1398"/>
            </a:xfrm>
            <a:custGeom>
              <a:avLst/>
              <a:gdLst/>
              <a:ahLst/>
              <a:cxnLst/>
              <a:rect l="l" t="t" r="r" b="b"/>
              <a:pathLst>
                <a:path w="250" h="103" fill="norm" stroke="1"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17" name="Google Shape;8417;p63" hidden="0"/>
            <p:cNvSpPr/>
            <p:nvPr isPhoto="0" userDrawn="0"/>
          </p:nvSpPr>
          <p:spPr bwMode="auto">
            <a:xfrm>
              <a:off x="2262664" y="1417466"/>
              <a:ext cx="1344" cy="2009"/>
            </a:xfrm>
            <a:custGeom>
              <a:avLst/>
              <a:gdLst/>
              <a:ahLst/>
              <a:cxnLst/>
              <a:rect l="l" t="t" r="r" b="b"/>
              <a:pathLst>
                <a:path w="99" h="148" fill="norm" stroke="1"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18" name="Google Shape;8418;p63" hidden="0"/>
            <p:cNvSpPr/>
            <p:nvPr isPhoto="0" userDrawn="0"/>
          </p:nvSpPr>
          <p:spPr bwMode="auto">
            <a:xfrm>
              <a:off x="2263520" y="1448640"/>
              <a:ext cx="6246" cy="10047"/>
            </a:xfrm>
            <a:custGeom>
              <a:avLst/>
              <a:gdLst/>
              <a:ahLst/>
              <a:cxnLst/>
              <a:rect l="l" t="t" r="r" b="b"/>
              <a:pathLst>
                <a:path w="460" h="740" fill="norm" stroke="1"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19" name="Google Shape;8419;p63" hidden="0"/>
            <p:cNvSpPr/>
            <p:nvPr isPhoto="0" userDrawn="0"/>
          </p:nvSpPr>
          <p:spPr bwMode="auto">
            <a:xfrm>
              <a:off x="2269127" y="1476542"/>
              <a:ext cx="14" cy="163"/>
            </a:xfrm>
            <a:custGeom>
              <a:avLst/>
              <a:gdLst/>
              <a:ahLst/>
              <a:cxnLst/>
              <a:rect l="l" t="t" r="r" b="b"/>
              <a:pathLst>
                <a:path w="1" h="12" fill="norm" stroke="1"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20" name="Google Shape;8420;p63" hidden="0"/>
            <p:cNvSpPr/>
            <p:nvPr isPhoto="0" userDrawn="0"/>
          </p:nvSpPr>
          <p:spPr bwMode="auto">
            <a:xfrm>
              <a:off x="2257002" y="1519610"/>
              <a:ext cx="109" cy="149"/>
            </a:xfrm>
            <a:custGeom>
              <a:avLst/>
              <a:gdLst/>
              <a:ahLst/>
              <a:cxnLst/>
              <a:rect l="l" t="t" r="r" b="b"/>
              <a:pathLst>
                <a:path w="8" h="11" fill="norm" stroke="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21" name="Google Shape;8421;p63" hidden="0"/>
            <p:cNvSpPr/>
            <p:nvPr isPhoto="0" userDrawn="0"/>
          </p:nvSpPr>
          <p:spPr bwMode="auto">
            <a:xfrm>
              <a:off x="2271082" y="1504593"/>
              <a:ext cx="3476" cy="2716"/>
            </a:xfrm>
            <a:custGeom>
              <a:avLst/>
              <a:gdLst/>
              <a:ahLst/>
              <a:cxnLst/>
              <a:rect l="l" t="t" r="r" b="b"/>
              <a:pathLst>
                <a:path w="256" h="200" fill="norm" stroke="1"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22" name="Google Shape;8422;p63" hidden="0"/>
            <p:cNvSpPr/>
            <p:nvPr isPhoto="0" userDrawn="0"/>
          </p:nvSpPr>
          <p:spPr bwMode="auto">
            <a:xfrm>
              <a:off x="2268801" y="1485625"/>
              <a:ext cx="3286" cy="2295"/>
            </a:xfrm>
            <a:custGeom>
              <a:avLst/>
              <a:gdLst/>
              <a:ahLst/>
              <a:cxnLst/>
              <a:rect l="l" t="t" r="r" b="b"/>
              <a:pathLst>
                <a:path w="242" h="169" fill="norm" stroke="1"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23" name="Google Shape;8423;p63" hidden="0"/>
            <p:cNvSpPr/>
            <p:nvPr isPhoto="0" userDrawn="0"/>
          </p:nvSpPr>
          <p:spPr bwMode="auto">
            <a:xfrm>
              <a:off x="2257966" y="1513187"/>
              <a:ext cx="8282" cy="5580"/>
            </a:xfrm>
            <a:custGeom>
              <a:avLst/>
              <a:gdLst/>
              <a:ahLst/>
              <a:cxnLst/>
              <a:rect l="l" t="t" r="r" b="b"/>
              <a:pathLst>
                <a:path w="610" h="411" fill="norm" stroke="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24" name="Google Shape;8424;p63" hidden="0"/>
            <p:cNvSpPr/>
            <p:nvPr isPhoto="0" userDrawn="0"/>
          </p:nvSpPr>
          <p:spPr bwMode="auto">
            <a:xfrm>
              <a:off x="2256581" y="1520126"/>
              <a:ext cx="54" cy="109"/>
            </a:xfrm>
            <a:custGeom>
              <a:avLst/>
              <a:gdLst/>
              <a:ahLst/>
              <a:cxnLst/>
              <a:rect l="l" t="t" r="r" b="b"/>
              <a:pathLst>
                <a:path w="4" h="8" fill="norm" stroke="1"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25" name="Google Shape;8425;p63" hidden="0"/>
            <p:cNvSpPr/>
            <p:nvPr isPhoto="0" userDrawn="0"/>
          </p:nvSpPr>
          <p:spPr bwMode="auto">
            <a:xfrm>
              <a:off x="2274449" y="1489372"/>
              <a:ext cx="6056" cy="6816"/>
            </a:xfrm>
            <a:custGeom>
              <a:avLst/>
              <a:gdLst/>
              <a:ahLst/>
              <a:cxnLst/>
              <a:rect l="l" t="t" r="r" b="b"/>
              <a:pathLst>
                <a:path w="446" h="502" fill="norm" stroke="1"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26" name="Google Shape;8426;p63" hidden="0"/>
            <p:cNvSpPr/>
            <p:nvPr isPhoto="0" userDrawn="0"/>
          </p:nvSpPr>
          <p:spPr bwMode="auto">
            <a:xfrm>
              <a:off x="2275929" y="1499121"/>
              <a:ext cx="4195" cy="4481"/>
            </a:xfrm>
            <a:custGeom>
              <a:avLst/>
              <a:gdLst/>
              <a:ahLst/>
              <a:cxnLst/>
              <a:rect l="l" t="t" r="r" b="b"/>
              <a:pathLst>
                <a:path w="309" h="330" fill="norm" stroke="1"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27" name="Google Shape;8427;p63" hidden="0"/>
            <p:cNvSpPr/>
            <p:nvPr isPhoto="0" userDrawn="0"/>
          </p:nvSpPr>
          <p:spPr bwMode="auto">
            <a:xfrm>
              <a:off x="2249874" y="1554544"/>
              <a:ext cx="258" cy="1059"/>
            </a:xfrm>
            <a:custGeom>
              <a:avLst/>
              <a:gdLst/>
              <a:ahLst/>
              <a:cxnLst/>
              <a:rect l="l" t="t" r="r" b="b"/>
              <a:pathLst>
                <a:path w="19" h="78" fill="norm" stroke="1"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28" name="Google Shape;8428;p63" hidden="0"/>
            <p:cNvSpPr/>
            <p:nvPr isPhoto="0" userDrawn="0"/>
          </p:nvSpPr>
          <p:spPr bwMode="auto">
            <a:xfrm>
              <a:off x="2251965" y="1550498"/>
              <a:ext cx="773" cy="1724"/>
            </a:xfrm>
            <a:custGeom>
              <a:avLst/>
              <a:gdLst/>
              <a:ahLst/>
              <a:cxnLst/>
              <a:rect l="l" t="t" r="r" b="b"/>
              <a:pathLst>
                <a:path w="57" h="127" fill="norm" stroke="1"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29" name="Google Shape;8429;p63" hidden="0"/>
            <p:cNvSpPr/>
            <p:nvPr isPhoto="0" userDrawn="0"/>
          </p:nvSpPr>
          <p:spPr bwMode="auto">
            <a:xfrm>
              <a:off x="2254871" y="1536147"/>
              <a:ext cx="14" cy="14"/>
            </a:xfrm>
            <a:custGeom>
              <a:avLst/>
              <a:gdLst/>
              <a:ahLst/>
              <a:cxnLst/>
              <a:rect l="l" t="t" r="r" b="b"/>
              <a:pathLst>
                <a:path w="1" h="1" fill="norm" stroke="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30" name="Google Shape;8430;p63" hidden="0"/>
            <p:cNvSpPr/>
            <p:nvPr isPhoto="0" userDrawn="0"/>
          </p:nvSpPr>
          <p:spPr bwMode="auto">
            <a:xfrm>
              <a:off x="2254681" y="1537002"/>
              <a:ext cx="54" cy="109"/>
            </a:xfrm>
            <a:custGeom>
              <a:avLst/>
              <a:gdLst/>
              <a:ahLst/>
              <a:cxnLst/>
              <a:rect l="l" t="t" r="r" b="b"/>
              <a:pathLst>
                <a:path w="4" h="8" fill="norm" stroke="1"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31" name="Google Shape;8431;p63" hidden="0"/>
            <p:cNvSpPr/>
            <p:nvPr isPhoto="0" userDrawn="0"/>
          </p:nvSpPr>
          <p:spPr bwMode="auto">
            <a:xfrm>
              <a:off x="2253961" y="1538048"/>
              <a:ext cx="68" cy="68"/>
            </a:xfrm>
            <a:custGeom>
              <a:avLst/>
              <a:gdLst/>
              <a:ahLst/>
              <a:cxnLst/>
              <a:rect l="l" t="t" r="r" b="b"/>
              <a:pathLst>
                <a:path w="5" h="5" fill="norm" stroke="1"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32" name="Google Shape;8432;p63" hidden="0"/>
            <p:cNvSpPr/>
            <p:nvPr isPhoto="0" userDrawn="0"/>
          </p:nvSpPr>
          <p:spPr bwMode="auto">
            <a:xfrm>
              <a:off x="2254110" y="1537858"/>
              <a:ext cx="109" cy="68"/>
            </a:xfrm>
            <a:custGeom>
              <a:avLst/>
              <a:gdLst/>
              <a:ahLst/>
              <a:cxnLst/>
              <a:rect l="l" t="t" r="r" b="b"/>
              <a:pathLst>
                <a:path w="8" h="5" fill="norm" stroke="1"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33" name="Google Shape;8433;p63" hidden="0"/>
            <p:cNvSpPr/>
            <p:nvPr isPhoto="0" userDrawn="0"/>
          </p:nvSpPr>
          <p:spPr bwMode="auto">
            <a:xfrm>
              <a:off x="2253825" y="1538238"/>
              <a:ext cx="54" cy="68"/>
            </a:xfrm>
            <a:custGeom>
              <a:avLst/>
              <a:gdLst/>
              <a:ahLst/>
              <a:cxnLst/>
              <a:rect l="l" t="t" r="r" b="b"/>
              <a:pathLst>
                <a:path w="4" h="5" fill="norm" stroke="1"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34" name="Google Shape;8434;p63" hidden="0"/>
            <p:cNvSpPr/>
            <p:nvPr isPhoto="0" userDrawn="0"/>
          </p:nvSpPr>
          <p:spPr bwMode="auto">
            <a:xfrm>
              <a:off x="2250974" y="1540519"/>
              <a:ext cx="1249" cy="1629"/>
            </a:xfrm>
            <a:custGeom>
              <a:avLst/>
              <a:gdLst/>
              <a:ahLst/>
              <a:cxnLst/>
              <a:rect l="l" t="t" r="r" b="b"/>
              <a:pathLst>
                <a:path w="92" h="120" fill="norm" stroke="1"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35" name="Google Shape;8435;p63" hidden="0"/>
            <p:cNvSpPr/>
            <p:nvPr isPhoto="0" userDrawn="0"/>
          </p:nvSpPr>
          <p:spPr bwMode="auto">
            <a:xfrm>
              <a:off x="2252875" y="1538428"/>
              <a:ext cx="773" cy="923"/>
            </a:xfrm>
            <a:custGeom>
              <a:avLst/>
              <a:gdLst/>
              <a:ahLst/>
              <a:cxnLst/>
              <a:rect l="l" t="t" r="r" b="b"/>
              <a:pathLst>
                <a:path w="57" h="68" fill="norm" stroke="1"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36" name="Google Shape;8436;p63" hidden="0"/>
            <p:cNvSpPr/>
            <p:nvPr isPhoto="0" userDrawn="0"/>
          </p:nvSpPr>
          <p:spPr bwMode="auto">
            <a:xfrm>
              <a:off x="2254300" y="1537668"/>
              <a:ext cx="54" cy="68"/>
            </a:xfrm>
            <a:custGeom>
              <a:avLst/>
              <a:gdLst/>
              <a:ahLst/>
              <a:cxnLst/>
              <a:rect l="l" t="t" r="r" b="b"/>
              <a:pathLst>
                <a:path w="4" h="5" fill="norm" stroke="1"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37" name="Google Shape;8437;p63" hidden="0"/>
            <p:cNvSpPr/>
            <p:nvPr isPhoto="0" userDrawn="0"/>
          </p:nvSpPr>
          <p:spPr bwMode="auto">
            <a:xfrm>
              <a:off x="2252820" y="1539378"/>
              <a:ext cx="14" cy="68"/>
            </a:xfrm>
            <a:custGeom>
              <a:avLst/>
              <a:gdLst/>
              <a:ahLst/>
              <a:cxnLst/>
              <a:rect l="l" t="t" r="r" b="b"/>
              <a:pathLst>
                <a:path w="1" h="5" fill="norm" stroke="1"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38" name="Google Shape;8438;p63" hidden="0"/>
            <p:cNvSpPr/>
            <p:nvPr isPhoto="0" userDrawn="0"/>
          </p:nvSpPr>
          <p:spPr bwMode="auto">
            <a:xfrm>
              <a:off x="2254531" y="1534721"/>
              <a:ext cx="68" cy="163"/>
            </a:xfrm>
            <a:custGeom>
              <a:avLst/>
              <a:gdLst/>
              <a:ahLst/>
              <a:cxnLst/>
              <a:rect l="l" t="t" r="r" b="b"/>
              <a:pathLst>
                <a:path w="5" h="12" fill="norm" stroke="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39" name="Google Shape;8439;p63" hidden="0"/>
            <p:cNvSpPr/>
            <p:nvPr isPhoto="0" userDrawn="0"/>
          </p:nvSpPr>
          <p:spPr bwMode="auto">
            <a:xfrm>
              <a:off x="2254776" y="1535427"/>
              <a:ext cx="54" cy="163"/>
            </a:xfrm>
            <a:custGeom>
              <a:avLst/>
              <a:gdLst/>
              <a:ahLst/>
              <a:cxnLst/>
              <a:rect l="l" t="t" r="r" b="b"/>
              <a:pathLst>
                <a:path w="4" h="12" fill="norm" stroke="1"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40" name="Google Shape;8440;p63" hidden="0"/>
            <p:cNvSpPr/>
            <p:nvPr isPhoto="0" userDrawn="0"/>
          </p:nvSpPr>
          <p:spPr bwMode="auto">
            <a:xfrm>
              <a:off x="2254436" y="1537437"/>
              <a:ext cx="68" cy="109"/>
            </a:xfrm>
            <a:custGeom>
              <a:avLst/>
              <a:gdLst/>
              <a:ahLst/>
              <a:cxnLst/>
              <a:rect l="l" t="t" r="r" b="b"/>
              <a:pathLst>
                <a:path w="5" h="8" fill="norm" stroke="1"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41" name="Google Shape;8441;p63" hidden="0"/>
            <p:cNvSpPr/>
            <p:nvPr isPhoto="0" userDrawn="0"/>
          </p:nvSpPr>
          <p:spPr bwMode="auto">
            <a:xfrm>
              <a:off x="2254871" y="1535767"/>
              <a:ext cx="14" cy="163"/>
            </a:xfrm>
            <a:custGeom>
              <a:avLst/>
              <a:gdLst/>
              <a:ahLst/>
              <a:cxnLst/>
              <a:rect l="l" t="t" r="r" b="b"/>
              <a:pathLst>
                <a:path w="1" h="12" fill="norm" stroke="1"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42" name="Google Shape;8442;p63" hidden="0"/>
            <p:cNvSpPr/>
            <p:nvPr isPhoto="0" userDrawn="0"/>
          </p:nvSpPr>
          <p:spPr bwMode="auto">
            <a:xfrm>
              <a:off x="2254681" y="1535102"/>
              <a:ext cx="54" cy="163"/>
            </a:xfrm>
            <a:custGeom>
              <a:avLst/>
              <a:gdLst/>
              <a:ahLst/>
              <a:cxnLst/>
              <a:rect l="l" t="t" r="r" b="b"/>
              <a:pathLst>
                <a:path w="4" h="12" fill="norm" stroke="1"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43" name="Google Shape;8443;p63" hidden="0"/>
            <p:cNvSpPr/>
            <p:nvPr isPhoto="0" userDrawn="0"/>
          </p:nvSpPr>
          <p:spPr bwMode="auto">
            <a:xfrm>
              <a:off x="2254816" y="1536432"/>
              <a:ext cx="14" cy="109"/>
            </a:xfrm>
            <a:custGeom>
              <a:avLst/>
              <a:gdLst/>
              <a:ahLst/>
              <a:cxnLst/>
              <a:rect l="l" t="t" r="r" b="b"/>
              <a:pathLst>
                <a:path w="1" h="8" fill="norm" stroke="1"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44" name="Google Shape;8444;p63" hidden="0"/>
            <p:cNvSpPr/>
            <p:nvPr isPhoto="0" userDrawn="0"/>
          </p:nvSpPr>
          <p:spPr bwMode="auto">
            <a:xfrm>
              <a:off x="2254531" y="1537192"/>
              <a:ext cx="109" cy="109"/>
            </a:xfrm>
            <a:custGeom>
              <a:avLst/>
              <a:gdLst/>
              <a:ahLst/>
              <a:cxnLst/>
              <a:rect l="l" t="t" r="r" b="b"/>
              <a:pathLst>
                <a:path w="8" h="8" fill="norm" stroke="1"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45" name="Google Shape;8445;p63" hidden="0"/>
            <p:cNvSpPr/>
            <p:nvPr isPhoto="0" userDrawn="0"/>
          </p:nvSpPr>
          <p:spPr bwMode="auto">
            <a:xfrm>
              <a:off x="2254776" y="1536717"/>
              <a:ext cx="54" cy="109"/>
            </a:xfrm>
            <a:custGeom>
              <a:avLst/>
              <a:gdLst/>
              <a:ahLst/>
              <a:cxnLst/>
              <a:rect l="l" t="t" r="r" b="b"/>
              <a:pathLst>
                <a:path w="4" h="8" fill="norm" stroke="1"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46" name="Google Shape;8446;p63" hidden="0"/>
            <p:cNvSpPr/>
            <p:nvPr isPhoto="0" userDrawn="0"/>
          </p:nvSpPr>
          <p:spPr bwMode="auto">
            <a:xfrm>
              <a:off x="2250024" y="1555359"/>
              <a:ext cx="149" cy="489"/>
            </a:xfrm>
            <a:custGeom>
              <a:avLst/>
              <a:gdLst/>
              <a:ahLst/>
              <a:cxnLst/>
              <a:rect l="l" t="t" r="r" b="b"/>
              <a:pathLst>
                <a:path w="11" h="36" fill="norm" stroke="1"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47" name="Google Shape;8447;p63" hidden="0"/>
            <p:cNvSpPr/>
            <p:nvPr isPhoto="0" userDrawn="0"/>
          </p:nvSpPr>
          <p:spPr bwMode="auto">
            <a:xfrm>
              <a:off x="2263995" y="1416040"/>
              <a:ext cx="2770" cy="1439"/>
            </a:xfrm>
            <a:custGeom>
              <a:avLst/>
              <a:gdLst/>
              <a:ahLst/>
              <a:cxnLst/>
              <a:rect l="l" t="t" r="r" b="b"/>
              <a:pathLst>
                <a:path w="204" h="106" fill="norm" stroke="1"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48" name="Google Shape;8448;p63" hidden="0"/>
            <p:cNvSpPr/>
            <p:nvPr isPhoto="0" userDrawn="0"/>
          </p:nvSpPr>
          <p:spPr bwMode="auto">
            <a:xfrm>
              <a:off x="2276350" y="1412130"/>
              <a:ext cx="258" cy="258"/>
            </a:xfrm>
            <a:custGeom>
              <a:avLst/>
              <a:gdLst/>
              <a:ahLst/>
              <a:cxnLst/>
              <a:rect l="l" t="t" r="r" b="b"/>
              <a:pathLst>
                <a:path w="19" h="19" fill="norm" stroke="1"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49" name="Google Shape;8449;p63" hidden="0"/>
            <p:cNvSpPr/>
            <p:nvPr isPhoto="0" userDrawn="0"/>
          </p:nvSpPr>
          <p:spPr bwMode="auto">
            <a:xfrm>
              <a:off x="2276921" y="1411139"/>
              <a:ext cx="258" cy="489"/>
            </a:xfrm>
            <a:custGeom>
              <a:avLst/>
              <a:gdLst/>
              <a:ahLst/>
              <a:cxnLst/>
              <a:rect l="l" t="t" r="r" b="b"/>
              <a:pathLst>
                <a:path w="19" h="36" fill="norm" stroke="1"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50" name="Google Shape;8450;p63" hidden="0"/>
            <p:cNvSpPr/>
            <p:nvPr isPhoto="0" userDrawn="0"/>
          </p:nvSpPr>
          <p:spPr bwMode="auto">
            <a:xfrm>
              <a:off x="2275875" y="1412470"/>
              <a:ext cx="394" cy="299"/>
            </a:xfrm>
            <a:custGeom>
              <a:avLst/>
              <a:gdLst/>
              <a:ahLst/>
              <a:cxnLst/>
              <a:rect l="l" t="t" r="r" b="b"/>
              <a:pathLst>
                <a:path w="29" h="22" fill="norm" stroke="1"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51" name="Google Shape;8451;p63" hidden="0"/>
            <p:cNvSpPr/>
            <p:nvPr isPhoto="0" userDrawn="0"/>
          </p:nvSpPr>
          <p:spPr bwMode="auto">
            <a:xfrm>
              <a:off x="2276690" y="1411709"/>
              <a:ext cx="204" cy="339"/>
            </a:xfrm>
            <a:custGeom>
              <a:avLst/>
              <a:gdLst/>
              <a:ahLst/>
              <a:cxnLst/>
              <a:rect l="l" t="t" r="r" b="b"/>
              <a:pathLst>
                <a:path w="15" h="25" fill="norm" stroke="1"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52" name="Google Shape;8452;p63" hidden="0"/>
            <p:cNvSpPr/>
            <p:nvPr isPhoto="0" userDrawn="0"/>
          </p:nvSpPr>
          <p:spPr bwMode="auto">
            <a:xfrm>
              <a:off x="2263764" y="1417222"/>
              <a:ext cx="434" cy="448"/>
            </a:xfrm>
            <a:custGeom>
              <a:avLst/>
              <a:gdLst/>
              <a:ahLst/>
              <a:cxnLst/>
              <a:rect l="l" t="t" r="r" b="b"/>
              <a:pathLst>
                <a:path w="32" h="33" fill="norm" stroke="1"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53" name="Google Shape;8453;p63" hidden="0"/>
            <p:cNvSpPr/>
            <p:nvPr isPhoto="0" userDrawn="0"/>
          </p:nvSpPr>
          <p:spPr bwMode="auto">
            <a:xfrm>
              <a:off x="3015482" y="1689586"/>
              <a:ext cx="163" cy="1195"/>
            </a:xfrm>
            <a:custGeom>
              <a:avLst/>
              <a:gdLst/>
              <a:ahLst/>
              <a:cxnLst/>
              <a:rect l="l" t="t" r="r" b="b"/>
              <a:pathLst>
                <a:path w="12" h="88" fill="norm" stroke="1"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54" name="Google Shape;8454;p63" hidden="0"/>
            <p:cNvSpPr/>
            <p:nvPr isPhoto="0" userDrawn="0"/>
          </p:nvSpPr>
          <p:spPr bwMode="auto">
            <a:xfrm>
              <a:off x="2958307" y="1600694"/>
              <a:ext cx="3150" cy="353"/>
            </a:xfrm>
            <a:custGeom>
              <a:avLst/>
              <a:gdLst/>
              <a:ahLst/>
              <a:cxnLst/>
              <a:rect l="l" t="t" r="r" b="b"/>
              <a:pathLst>
                <a:path w="232" h="26" fill="norm" stroke="1"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55" name="Google Shape;8455;p63" hidden="0"/>
            <p:cNvSpPr/>
            <p:nvPr isPhoto="0" userDrawn="0"/>
          </p:nvSpPr>
          <p:spPr bwMode="auto">
            <a:xfrm>
              <a:off x="2924961" y="1625555"/>
              <a:ext cx="3408" cy="7671"/>
            </a:xfrm>
            <a:custGeom>
              <a:avLst/>
              <a:gdLst/>
              <a:ahLst/>
              <a:cxnLst/>
              <a:rect l="l" t="t" r="r" b="b"/>
              <a:pathLst>
                <a:path w="251" h="565" fill="norm" stroke="1"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56" name="Google Shape;8456;p63" hidden="0"/>
            <p:cNvSpPr/>
            <p:nvPr isPhoto="0" userDrawn="0"/>
          </p:nvSpPr>
          <p:spPr bwMode="auto">
            <a:xfrm>
              <a:off x="2928546" y="1617856"/>
              <a:ext cx="4535" cy="7196"/>
            </a:xfrm>
            <a:custGeom>
              <a:avLst/>
              <a:gdLst/>
              <a:ahLst/>
              <a:cxnLst/>
              <a:rect l="l" t="t" r="r" b="b"/>
              <a:pathLst>
                <a:path w="334" h="530" fill="norm" stroke="1"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57" name="Google Shape;8457;p63" hidden="0"/>
            <p:cNvSpPr/>
            <p:nvPr isPhoto="0" userDrawn="0"/>
          </p:nvSpPr>
          <p:spPr bwMode="auto">
            <a:xfrm>
              <a:off x="2906265" y="1635629"/>
              <a:ext cx="339" cy="109"/>
            </a:xfrm>
            <a:custGeom>
              <a:avLst/>
              <a:gdLst/>
              <a:ahLst/>
              <a:cxnLst/>
              <a:rect l="l" t="t" r="r" b="b"/>
              <a:pathLst>
                <a:path w="25" h="8" fill="norm" stroke="1"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58" name="Google Shape;8458;p63" hidden="0"/>
            <p:cNvSpPr/>
            <p:nvPr isPhoto="0" userDrawn="0"/>
          </p:nvSpPr>
          <p:spPr bwMode="auto">
            <a:xfrm>
              <a:off x="2908301" y="1636634"/>
              <a:ext cx="638" cy="625"/>
            </a:xfrm>
            <a:custGeom>
              <a:avLst/>
              <a:gdLst/>
              <a:ahLst/>
              <a:cxnLst/>
              <a:rect l="l" t="t" r="r" b="b"/>
              <a:pathLst>
                <a:path w="47" h="46" fill="norm" stroke="1"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59" name="Google Shape;8459;p63" hidden="0"/>
            <p:cNvSpPr/>
            <p:nvPr isPhoto="0" userDrawn="0"/>
          </p:nvSpPr>
          <p:spPr bwMode="auto">
            <a:xfrm>
              <a:off x="2908967" y="1637299"/>
              <a:ext cx="258" cy="339"/>
            </a:xfrm>
            <a:custGeom>
              <a:avLst/>
              <a:gdLst/>
              <a:ahLst/>
              <a:cxnLst/>
              <a:rect l="l" t="t" r="r" b="b"/>
              <a:pathLst>
                <a:path w="19" h="25" fill="norm" stroke="1"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60" name="Google Shape;8460;p63" hidden="0"/>
            <p:cNvSpPr/>
            <p:nvPr isPhoto="0" userDrawn="0"/>
          </p:nvSpPr>
          <p:spPr bwMode="auto">
            <a:xfrm>
              <a:off x="2935633" y="1611163"/>
              <a:ext cx="828" cy="3530"/>
            </a:xfrm>
            <a:custGeom>
              <a:avLst/>
              <a:gdLst/>
              <a:ahLst/>
              <a:cxnLst/>
              <a:rect l="l" t="t" r="r" b="b"/>
              <a:pathLst>
                <a:path w="61" h="260" fill="norm" stroke="1"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61" name="Google Shape;8461;p63" hidden="0"/>
            <p:cNvSpPr/>
            <p:nvPr isPhoto="0" userDrawn="0"/>
          </p:nvSpPr>
          <p:spPr bwMode="auto">
            <a:xfrm>
              <a:off x="2907976" y="1636390"/>
              <a:ext cx="244" cy="204"/>
            </a:xfrm>
            <a:custGeom>
              <a:avLst/>
              <a:gdLst/>
              <a:ahLst/>
              <a:cxnLst/>
              <a:rect l="l" t="t" r="r" b="b"/>
              <a:pathLst>
                <a:path w="18" h="15" fill="norm" stroke="1"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62" name="Google Shape;8462;p63" hidden="0"/>
            <p:cNvSpPr/>
            <p:nvPr isPhoto="0" userDrawn="0"/>
          </p:nvSpPr>
          <p:spPr bwMode="auto">
            <a:xfrm>
              <a:off x="2695420" y="1641956"/>
              <a:ext cx="2417" cy="448"/>
            </a:xfrm>
            <a:custGeom>
              <a:avLst/>
              <a:gdLst/>
              <a:ahLst/>
              <a:cxnLst/>
              <a:rect l="l" t="t" r="r" b="b"/>
              <a:pathLst>
                <a:path w="178" h="33" fill="norm" stroke="1"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63" name="Google Shape;8463;p63" hidden="0"/>
            <p:cNvSpPr/>
            <p:nvPr isPhoto="0" userDrawn="0"/>
          </p:nvSpPr>
          <p:spPr bwMode="auto">
            <a:xfrm>
              <a:off x="2693641" y="1641060"/>
              <a:ext cx="1208" cy="869"/>
            </a:xfrm>
            <a:custGeom>
              <a:avLst/>
              <a:gdLst/>
              <a:ahLst/>
              <a:cxnLst/>
              <a:rect l="l" t="t" r="r" b="b"/>
              <a:pathLst>
                <a:path w="89" h="64" fill="norm" stroke="1"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64" name="Google Shape;8464;p63" hidden="0"/>
            <p:cNvSpPr/>
            <p:nvPr isPhoto="0" userDrawn="0"/>
          </p:nvSpPr>
          <p:spPr bwMode="auto">
            <a:xfrm>
              <a:off x="2974655" y="1606071"/>
              <a:ext cx="3584" cy="4481"/>
            </a:xfrm>
            <a:custGeom>
              <a:avLst/>
              <a:gdLst/>
              <a:ahLst/>
              <a:cxnLst/>
              <a:rect l="l" t="t" r="r" b="b"/>
              <a:pathLst>
                <a:path w="264" h="330" fill="norm" stroke="1"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65" name="Google Shape;8465;p63" hidden="0"/>
            <p:cNvSpPr/>
            <p:nvPr isPhoto="0" userDrawn="0"/>
          </p:nvSpPr>
          <p:spPr bwMode="auto">
            <a:xfrm>
              <a:off x="3023194" y="1657313"/>
              <a:ext cx="1100" cy="54"/>
            </a:xfrm>
            <a:custGeom>
              <a:avLst/>
              <a:gdLst/>
              <a:ahLst/>
              <a:cxnLst/>
              <a:rect l="l" t="t" r="r" b="b"/>
              <a:pathLst>
                <a:path w="81" h="4" fill="norm" stroke="1"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66" name="Google Shape;8466;p63" hidden="0"/>
            <p:cNvSpPr/>
            <p:nvPr isPhoto="0" userDrawn="0"/>
          </p:nvSpPr>
          <p:spPr bwMode="auto">
            <a:xfrm>
              <a:off x="3010594" y="1646478"/>
              <a:ext cx="1874" cy="2620"/>
            </a:xfrm>
            <a:custGeom>
              <a:avLst/>
              <a:gdLst/>
              <a:ahLst/>
              <a:cxnLst/>
              <a:rect l="l" t="t" r="r" b="b"/>
              <a:pathLst>
                <a:path w="138" h="193" fill="norm" stroke="1"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67" name="Google Shape;8467;p63" hidden="0"/>
            <p:cNvSpPr/>
            <p:nvPr isPhoto="0" userDrawn="0"/>
          </p:nvSpPr>
          <p:spPr bwMode="auto">
            <a:xfrm>
              <a:off x="3041863" y="1659634"/>
              <a:ext cx="163" cy="448"/>
            </a:xfrm>
            <a:custGeom>
              <a:avLst/>
              <a:gdLst/>
              <a:ahLst/>
              <a:cxnLst/>
              <a:rect l="l" t="t" r="r" b="b"/>
              <a:pathLst>
                <a:path w="12" h="33" fill="norm" stroke="1"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68" name="Google Shape;8468;p63" hidden="0"/>
            <p:cNvSpPr/>
            <p:nvPr isPhoto="0" userDrawn="0"/>
          </p:nvSpPr>
          <p:spPr bwMode="auto">
            <a:xfrm>
              <a:off x="3006888" y="1644862"/>
              <a:ext cx="1534" cy="964"/>
            </a:xfrm>
            <a:custGeom>
              <a:avLst/>
              <a:gdLst/>
              <a:ahLst/>
              <a:cxnLst/>
              <a:rect l="l" t="t" r="r" b="b"/>
              <a:pathLst>
                <a:path w="113" h="71" fill="norm" stroke="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69" name="Google Shape;8469;p63" hidden="0"/>
            <p:cNvSpPr/>
            <p:nvPr isPhoto="0" userDrawn="0"/>
          </p:nvSpPr>
          <p:spPr bwMode="auto">
            <a:xfrm>
              <a:off x="3014722" y="1656362"/>
              <a:ext cx="5159" cy="1154"/>
            </a:xfrm>
            <a:custGeom>
              <a:avLst/>
              <a:gdLst/>
              <a:ahLst/>
              <a:cxnLst/>
              <a:rect l="l" t="t" r="r" b="b"/>
              <a:pathLst>
                <a:path w="380" h="85" fill="norm" stroke="1"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70" name="Google Shape;8470;p63" hidden="0"/>
            <p:cNvSpPr/>
            <p:nvPr isPhoto="0" userDrawn="0"/>
          </p:nvSpPr>
          <p:spPr bwMode="auto">
            <a:xfrm>
              <a:off x="3033880" y="1652031"/>
              <a:ext cx="3680" cy="1113"/>
            </a:xfrm>
            <a:custGeom>
              <a:avLst/>
              <a:gdLst/>
              <a:ahLst/>
              <a:cxnLst/>
              <a:rect l="l" t="t" r="r" b="b"/>
              <a:pathLst>
                <a:path w="271" h="82" fill="norm" stroke="1"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71" name="Google Shape;8471;p63" hidden="0"/>
            <p:cNvSpPr/>
            <p:nvPr isPhoto="0" userDrawn="0"/>
          </p:nvSpPr>
          <p:spPr bwMode="auto">
            <a:xfrm>
              <a:off x="3018632" y="1682253"/>
              <a:ext cx="2715" cy="1494"/>
            </a:xfrm>
            <a:custGeom>
              <a:avLst/>
              <a:gdLst/>
              <a:ahLst/>
              <a:cxnLst/>
              <a:rect l="l" t="t" r="r" b="b"/>
              <a:pathLst>
                <a:path w="200" h="110" fill="norm" stroke="1"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72" name="Google Shape;8472;p63" hidden="0"/>
            <p:cNvSpPr/>
            <p:nvPr isPhoto="0" userDrawn="0"/>
          </p:nvSpPr>
          <p:spPr bwMode="auto">
            <a:xfrm>
              <a:off x="2985965" y="1626560"/>
              <a:ext cx="3720" cy="8608"/>
            </a:xfrm>
            <a:custGeom>
              <a:avLst/>
              <a:gdLst/>
              <a:ahLst/>
              <a:cxnLst/>
              <a:rect l="l" t="t" r="r" b="b"/>
              <a:pathLst>
                <a:path w="274" h="634" fill="norm" stroke="1"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73" name="Google Shape;8473;p63" hidden="0"/>
            <p:cNvSpPr/>
            <p:nvPr isPhoto="0" userDrawn="0"/>
          </p:nvSpPr>
          <p:spPr bwMode="auto">
            <a:xfrm>
              <a:off x="2972944" y="1604741"/>
              <a:ext cx="1724" cy="1344"/>
            </a:xfrm>
            <a:custGeom>
              <a:avLst/>
              <a:gdLst/>
              <a:ahLst/>
              <a:cxnLst/>
              <a:rect l="l" t="t" r="r" b="b"/>
              <a:pathLst>
                <a:path w="127" h="99" fill="norm" stroke="1"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74" name="Google Shape;8474;p63" hidden="0"/>
            <p:cNvSpPr/>
            <p:nvPr isPhoto="0" userDrawn="0"/>
          </p:nvSpPr>
          <p:spPr bwMode="auto">
            <a:xfrm>
              <a:off x="3042012" y="1660069"/>
              <a:ext cx="54" cy="434"/>
            </a:xfrm>
            <a:custGeom>
              <a:avLst/>
              <a:gdLst/>
              <a:ahLst/>
              <a:cxnLst/>
              <a:rect l="l" t="t" r="r" b="b"/>
              <a:pathLst>
                <a:path w="4" h="32" fill="norm" stroke="1"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75" name="Google Shape;8475;p63" hidden="0"/>
            <p:cNvSpPr/>
            <p:nvPr isPhoto="0" userDrawn="0"/>
          </p:nvSpPr>
          <p:spPr bwMode="auto">
            <a:xfrm>
              <a:off x="3015876" y="1695628"/>
              <a:ext cx="475" cy="4046"/>
            </a:xfrm>
            <a:custGeom>
              <a:avLst/>
              <a:gdLst/>
              <a:ahLst/>
              <a:cxnLst/>
              <a:rect l="l" t="t" r="r" b="b"/>
              <a:pathLst>
                <a:path w="35" h="298" fill="norm" stroke="1"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76" name="Google Shape;8476;p63" hidden="0"/>
            <p:cNvSpPr/>
            <p:nvPr isPhoto="0" userDrawn="0"/>
          </p:nvSpPr>
          <p:spPr bwMode="auto">
            <a:xfrm>
              <a:off x="2961824" y="1601129"/>
              <a:ext cx="339" cy="109"/>
            </a:xfrm>
            <a:custGeom>
              <a:avLst/>
              <a:gdLst/>
              <a:ahLst/>
              <a:cxnLst/>
              <a:rect l="l" t="t" r="r" b="b"/>
              <a:pathLst>
                <a:path w="25" h="8" fill="norm" stroke="1"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77" name="Google Shape;8477;p63" hidden="0"/>
            <p:cNvSpPr/>
            <p:nvPr isPhoto="0" userDrawn="0"/>
          </p:nvSpPr>
          <p:spPr bwMode="auto">
            <a:xfrm>
              <a:off x="2989291" y="1637109"/>
              <a:ext cx="68" cy="299"/>
            </a:xfrm>
            <a:custGeom>
              <a:avLst/>
              <a:gdLst/>
              <a:ahLst/>
              <a:cxnLst/>
              <a:rect l="l" t="t" r="r" b="b"/>
              <a:pathLst>
                <a:path w="5" h="22" fill="norm" stroke="1"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78" name="Google Shape;8478;p63" hidden="0"/>
            <p:cNvSpPr/>
            <p:nvPr isPhoto="0" userDrawn="0"/>
          </p:nvSpPr>
          <p:spPr bwMode="auto">
            <a:xfrm>
              <a:off x="2977845" y="1610973"/>
              <a:ext cx="109" cy="394"/>
            </a:xfrm>
            <a:custGeom>
              <a:avLst/>
              <a:gdLst/>
              <a:ahLst/>
              <a:cxnLst/>
              <a:rect l="l" t="t" r="r" b="b"/>
              <a:pathLst>
                <a:path w="8" h="29" fill="norm" stroke="1"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79" name="Google Shape;8479;p63" hidden="0"/>
            <p:cNvSpPr/>
            <p:nvPr isPhoto="0" userDrawn="0"/>
          </p:nvSpPr>
          <p:spPr bwMode="auto">
            <a:xfrm>
              <a:off x="2962829" y="1601509"/>
              <a:ext cx="54" cy="14"/>
            </a:xfrm>
            <a:custGeom>
              <a:avLst/>
              <a:gdLst/>
              <a:ahLst/>
              <a:cxnLst/>
              <a:rect l="l" t="t" r="r" b="b"/>
              <a:pathLst>
                <a:path w="4" h="1" fill="norm" stroke="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80" name="Google Shape;8480;p63" hidden="0"/>
            <p:cNvSpPr/>
            <p:nvPr isPhoto="0" userDrawn="0"/>
          </p:nvSpPr>
          <p:spPr bwMode="auto">
            <a:xfrm>
              <a:off x="2955117" y="1600464"/>
              <a:ext cx="2444" cy="339"/>
            </a:xfrm>
            <a:custGeom>
              <a:avLst/>
              <a:gdLst/>
              <a:ahLst/>
              <a:cxnLst/>
              <a:rect l="l" t="t" r="r" b="b"/>
              <a:pathLst>
                <a:path w="180" h="25" fill="norm" stroke="1"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81" name="Google Shape;8481;p63" hidden="0"/>
            <p:cNvSpPr/>
            <p:nvPr isPhoto="0" userDrawn="0"/>
          </p:nvSpPr>
          <p:spPr bwMode="auto">
            <a:xfrm>
              <a:off x="2998429" y="1641250"/>
              <a:ext cx="149" cy="54"/>
            </a:xfrm>
            <a:custGeom>
              <a:avLst/>
              <a:gdLst/>
              <a:ahLst/>
              <a:cxnLst/>
              <a:rect l="l" t="t" r="r" b="b"/>
              <a:pathLst>
                <a:path w="11" h="4" fill="norm" stroke="1"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82" name="Google Shape;8482;p63" hidden="0"/>
            <p:cNvSpPr/>
            <p:nvPr isPhoto="0" userDrawn="0"/>
          </p:nvSpPr>
          <p:spPr bwMode="auto">
            <a:xfrm>
              <a:off x="2694931" y="1641956"/>
              <a:ext cx="434" cy="14"/>
            </a:xfrm>
            <a:custGeom>
              <a:avLst/>
              <a:gdLst/>
              <a:ahLst/>
              <a:cxnLst/>
              <a:rect l="l" t="t" r="r" b="b"/>
              <a:pathLst>
                <a:path w="32" h="1" fill="norm" stroke="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83" name="Google Shape;8483;p63" hidden="0"/>
            <p:cNvSpPr/>
            <p:nvPr isPhoto="0" userDrawn="0"/>
          </p:nvSpPr>
          <p:spPr bwMode="auto">
            <a:xfrm>
              <a:off x="2697538" y="1642336"/>
              <a:ext cx="679" cy="109"/>
            </a:xfrm>
            <a:custGeom>
              <a:avLst/>
              <a:gdLst/>
              <a:ahLst/>
              <a:cxnLst/>
              <a:rect l="l" t="t" r="r" b="b"/>
              <a:pathLst>
                <a:path w="50" h="8" fill="norm" stroke="1"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84" name="Google Shape;8484;p63" hidden="0"/>
            <p:cNvSpPr/>
            <p:nvPr isPhoto="0" userDrawn="0"/>
          </p:nvSpPr>
          <p:spPr bwMode="auto">
            <a:xfrm>
              <a:off x="2409736" y="1625609"/>
              <a:ext cx="1534" cy="1344"/>
            </a:xfrm>
            <a:custGeom>
              <a:avLst/>
              <a:gdLst/>
              <a:ahLst/>
              <a:cxnLst/>
              <a:rect l="l" t="t" r="r" b="b"/>
              <a:pathLst>
                <a:path w="113" h="99" fill="norm" stroke="1"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85" name="Google Shape;8485;p63" hidden="0"/>
            <p:cNvSpPr/>
            <p:nvPr isPhoto="0" userDrawn="0"/>
          </p:nvSpPr>
          <p:spPr bwMode="auto">
            <a:xfrm>
              <a:off x="2425798" y="1617761"/>
              <a:ext cx="2824" cy="828"/>
            </a:xfrm>
            <a:custGeom>
              <a:avLst/>
              <a:gdLst/>
              <a:ahLst/>
              <a:cxnLst/>
              <a:rect l="l" t="t" r="r" b="b"/>
              <a:pathLst>
                <a:path w="208" h="61" fill="norm" stroke="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86" name="Google Shape;8486;p63" hidden="0"/>
            <p:cNvSpPr/>
            <p:nvPr isPhoto="0" userDrawn="0"/>
          </p:nvSpPr>
          <p:spPr bwMode="auto">
            <a:xfrm>
              <a:off x="2458167" y="1627035"/>
              <a:ext cx="4440" cy="828"/>
            </a:xfrm>
            <a:custGeom>
              <a:avLst/>
              <a:gdLst/>
              <a:ahLst/>
              <a:cxnLst/>
              <a:rect l="l" t="t" r="r" b="b"/>
              <a:pathLst>
                <a:path w="327" h="61" fill="norm" stroke="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87" name="Google Shape;8487;p63" hidden="0"/>
            <p:cNvSpPr/>
            <p:nvPr isPhoto="0" userDrawn="0"/>
          </p:nvSpPr>
          <p:spPr bwMode="auto">
            <a:xfrm>
              <a:off x="2567398" y="1580681"/>
              <a:ext cx="5051" cy="1303"/>
            </a:xfrm>
            <a:custGeom>
              <a:avLst/>
              <a:gdLst/>
              <a:ahLst/>
              <a:cxnLst/>
              <a:rect l="l" t="t" r="r" b="b"/>
              <a:pathLst>
                <a:path w="372" h="96" fill="norm" stroke="1"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88" name="Google Shape;8488;p63" hidden="0"/>
            <p:cNvSpPr/>
            <p:nvPr isPhoto="0" userDrawn="0"/>
          </p:nvSpPr>
          <p:spPr bwMode="auto">
            <a:xfrm>
              <a:off x="2468336" y="1623505"/>
              <a:ext cx="4100" cy="638"/>
            </a:xfrm>
            <a:custGeom>
              <a:avLst/>
              <a:gdLst/>
              <a:ahLst/>
              <a:cxnLst/>
              <a:rect l="l" t="t" r="r" b="b"/>
              <a:pathLst>
                <a:path w="302" h="47" fill="norm" stroke="1"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89" name="Google Shape;8489;p63" hidden="0"/>
            <p:cNvSpPr/>
            <p:nvPr isPhoto="0" userDrawn="0"/>
          </p:nvSpPr>
          <p:spPr bwMode="auto">
            <a:xfrm>
              <a:off x="2501995" y="1594001"/>
              <a:ext cx="1914" cy="434"/>
            </a:xfrm>
            <a:custGeom>
              <a:avLst/>
              <a:gdLst/>
              <a:ahLst/>
              <a:cxnLst/>
              <a:rect l="l" t="t" r="r" b="b"/>
              <a:pathLst>
                <a:path w="141" h="32" fill="norm" stroke="1"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90" name="Google Shape;8490;p63" hidden="0"/>
            <p:cNvSpPr/>
            <p:nvPr isPhoto="0" userDrawn="0"/>
          </p:nvSpPr>
          <p:spPr bwMode="auto">
            <a:xfrm>
              <a:off x="2407020" y="1631787"/>
              <a:ext cx="448" cy="1154"/>
            </a:xfrm>
            <a:custGeom>
              <a:avLst/>
              <a:gdLst/>
              <a:ahLst/>
              <a:cxnLst/>
              <a:rect l="l" t="t" r="r" b="b"/>
              <a:pathLst>
                <a:path w="33" h="85" fill="norm" stroke="1"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91" name="Google Shape;8491;p63" hidden="0"/>
            <p:cNvSpPr/>
            <p:nvPr isPhoto="0" userDrawn="0"/>
          </p:nvSpPr>
          <p:spPr bwMode="auto">
            <a:xfrm>
              <a:off x="2480882" y="1622989"/>
              <a:ext cx="638" cy="109"/>
            </a:xfrm>
            <a:custGeom>
              <a:avLst/>
              <a:gdLst/>
              <a:ahLst/>
              <a:cxnLst/>
              <a:rect l="l" t="t" r="r" b="b"/>
              <a:pathLst>
                <a:path w="47" h="8" fill="norm" stroke="1"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92" name="Google Shape;8492;p63" hidden="0"/>
            <p:cNvSpPr/>
            <p:nvPr isPhoto="0" userDrawn="0"/>
          </p:nvSpPr>
          <p:spPr bwMode="auto">
            <a:xfrm>
              <a:off x="2472898" y="1624509"/>
              <a:ext cx="2634" cy="1208"/>
            </a:xfrm>
            <a:custGeom>
              <a:avLst/>
              <a:gdLst/>
              <a:ahLst/>
              <a:cxnLst/>
              <a:rect l="l" t="t" r="r" b="b"/>
              <a:pathLst>
                <a:path w="194" h="89" fill="norm" stroke="1"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93" name="Google Shape;8493;p63" hidden="0"/>
            <p:cNvSpPr/>
            <p:nvPr isPhoto="0" userDrawn="0"/>
          </p:nvSpPr>
          <p:spPr bwMode="auto">
            <a:xfrm>
              <a:off x="2643499" y="1625270"/>
              <a:ext cx="1059" cy="1629"/>
            </a:xfrm>
            <a:custGeom>
              <a:avLst/>
              <a:gdLst/>
              <a:ahLst/>
              <a:cxnLst/>
              <a:rect l="l" t="t" r="r" b="b"/>
              <a:pathLst>
                <a:path w="78" h="120" fill="norm" stroke="1"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94" name="Google Shape;8494;p63" hidden="0"/>
            <p:cNvSpPr/>
            <p:nvPr isPhoto="0" userDrawn="0"/>
          </p:nvSpPr>
          <p:spPr bwMode="auto">
            <a:xfrm>
              <a:off x="2626772" y="1600559"/>
              <a:ext cx="9708" cy="13415"/>
            </a:xfrm>
            <a:custGeom>
              <a:avLst/>
              <a:gdLst/>
              <a:ahLst/>
              <a:cxnLst/>
              <a:rect l="l" t="t" r="r" b="b"/>
              <a:pathLst>
                <a:path w="715" h="988" fill="norm" stroke="1"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95" name="Google Shape;8495;p63" hidden="0"/>
            <p:cNvSpPr/>
            <p:nvPr isPhoto="0" userDrawn="0"/>
          </p:nvSpPr>
          <p:spPr bwMode="auto">
            <a:xfrm>
              <a:off x="2691319" y="1637245"/>
              <a:ext cx="910" cy="1208"/>
            </a:xfrm>
            <a:custGeom>
              <a:avLst/>
              <a:gdLst/>
              <a:ahLst/>
              <a:cxnLst/>
              <a:rect l="l" t="t" r="r" b="b"/>
              <a:pathLst>
                <a:path w="67" h="89" fill="norm" stroke="1"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96" name="Google Shape;8496;p63" hidden="0"/>
            <p:cNvSpPr/>
            <p:nvPr isPhoto="0" userDrawn="0"/>
          </p:nvSpPr>
          <p:spPr bwMode="auto">
            <a:xfrm>
              <a:off x="2692216" y="1638494"/>
              <a:ext cx="1398" cy="2580"/>
            </a:xfrm>
            <a:custGeom>
              <a:avLst/>
              <a:gdLst/>
              <a:ahLst/>
              <a:cxnLst/>
              <a:rect l="l" t="t" r="r" b="b"/>
              <a:pathLst>
                <a:path w="103" h="190" fill="norm" stroke="1"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97" name="Google Shape;8497;p63" hidden="0"/>
            <p:cNvSpPr/>
            <p:nvPr isPhoto="0" userDrawn="0"/>
          </p:nvSpPr>
          <p:spPr bwMode="auto">
            <a:xfrm>
              <a:off x="2584125" y="1590959"/>
              <a:ext cx="2390" cy="1005"/>
            </a:xfrm>
            <a:custGeom>
              <a:avLst/>
              <a:gdLst/>
              <a:ahLst/>
              <a:cxnLst/>
              <a:rect l="l" t="t" r="r" b="b"/>
              <a:pathLst>
                <a:path w="176" h="74" fill="norm" stroke="1"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98" name="Google Shape;8498;p63" hidden="0"/>
            <p:cNvSpPr/>
            <p:nvPr isPhoto="0" userDrawn="0"/>
          </p:nvSpPr>
          <p:spPr bwMode="auto">
            <a:xfrm>
              <a:off x="2673723" y="1629737"/>
              <a:ext cx="3815" cy="3245"/>
            </a:xfrm>
            <a:custGeom>
              <a:avLst/>
              <a:gdLst/>
              <a:ahLst/>
              <a:cxnLst/>
              <a:rect l="l" t="t" r="r" b="b"/>
              <a:pathLst>
                <a:path w="281" h="239" fill="norm" stroke="1"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99" name="Google Shape;8499;p63" hidden="0"/>
            <p:cNvSpPr/>
            <p:nvPr isPhoto="0" userDrawn="0"/>
          </p:nvSpPr>
          <p:spPr bwMode="auto">
            <a:xfrm>
              <a:off x="2619345" y="1593335"/>
              <a:ext cx="1208" cy="2050"/>
            </a:xfrm>
            <a:custGeom>
              <a:avLst/>
              <a:gdLst/>
              <a:ahLst/>
              <a:cxnLst/>
              <a:rect l="l" t="t" r="r" b="b"/>
              <a:pathLst>
                <a:path w="89" h="151" fill="norm" stroke="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00" name="Google Shape;8500;p63" hidden="0"/>
            <p:cNvSpPr/>
            <p:nvPr isPhoto="0" userDrawn="0"/>
          </p:nvSpPr>
          <p:spPr bwMode="auto">
            <a:xfrm>
              <a:off x="2593969" y="1594706"/>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01" name="Google Shape;8501;p63" hidden="0"/>
            <p:cNvSpPr/>
            <p:nvPr isPhoto="0" userDrawn="0"/>
          </p:nvSpPr>
          <p:spPr bwMode="auto">
            <a:xfrm>
              <a:off x="2594919" y="1599269"/>
              <a:ext cx="299" cy="448"/>
            </a:xfrm>
            <a:custGeom>
              <a:avLst/>
              <a:gdLst/>
              <a:ahLst/>
              <a:cxnLst/>
              <a:rect l="l" t="t" r="r" b="b"/>
              <a:pathLst>
                <a:path w="22" h="33" fill="norm" stroke="1"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02" name="Google Shape;8502;p63" hidden="0"/>
            <p:cNvSpPr/>
            <p:nvPr isPhoto="0" userDrawn="0"/>
          </p:nvSpPr>
          <p:spPr bwMode="auto">
            <a:xfrm>
              <a:off x="2600391" y="1598413"/>
              <a:ext cx="1195" cy="163"/>
            </a:xfrm>
            <a:custGeom>
              <a:avLst/>
              <a:gdLst/>
              <a:ahLst/>
              <a:cxnLst/>
              <a:rect l="l" t="t" r="r" b="b"/>
              <a:pathLst>
                <a:path w="88" h="12" fill="norm" stroke="1"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03" name="Google Shape;8503;p63" hidden="0"/>
            <p:cNvSpPr/>
            <p:nvPr isPhoto="0" userDrawn="0"/>
          </p:nvSpPr>
          <p:spPr bwMode="auto">
            <a:xfrm>
              <a:off x="2607994" y="1592711"/>
              <a:ext cx="4576" cy="2444"/>
            </a:xfrm>
            <a:custGeom>
              <a:avLst/>
              <a:gdLst/>
              <a:ahLst/>
              <a:cxnLst/>
              <a:rect l="l" t="t" r="r" b="b"/>
              <a:pathLst>
                <a:path w="337" h="180" fill="norm" stroke="1"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04" name="Google Shape;8504;p63" hidden="0"/>
            <p:cNvSpPr/>
            <p:nvPr isPhoto="0" userDrawn="0"/>
          </p:nvSpPr>
          <p:spPr bwMode="auto">
            <a:xfrm>
              <a:off x="2408920" y="1669763"/>
              <a:ext cx="1113" cy="638"/>
            </a:xfrm>
            <a:custGeom>
              <a:avLst/>
              <a:gdLst/>
              <a:ahLst/>
              <a:cxnLst/>
              <a:rect l="l" t="t" r="r" b="b"/>
              <a:pathLst>
                <a:path w="82" h="47" fill="norm" stroke="1"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05" name="Google Shape;8505;p63" hidden="0"/>
            <p:cNvSpPr/>
            <p:nvPr isPhoto="0" userDrawn="0"/>
          </p:nvSpPr>
          <p:spPr bwMode="auto">
            <a:xfrm>
              <a:off x="2397041" y="1656498"/>
              <a:ext cx="3965" cy="489"/>
            </a:xfrm>
            <a:custGeom>
              <a:avLst/>
              <a:gdLst/>
              <a:ahLst/>
              <a:cxnLst/>
              <a:rect l="l" t="t" r="r" b="b"/>
              <a:pathLst>
                <a:path w="292" h="36" fill="norm" stroke="1"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06" name="Google Shape;8506;p63" hidden="0"/>
            <p:cNvSpPr/>
            <p:nvPr isPhoto="0" userDrawn="0"/>
          </p:nvSpPr>
          <p:spPr bwMode="auto">
            <a:xfrm>
              <a:off x="2395045" y="1656742"/>
              <a:ext cx="2009" cy="530"/>
            </a:xfrm>
            <a:custGeom>
              <a:avLst/>
              <a:gdLst/>
              <a:ahLst/>
              <a:cxnLst/>
              <a:rect l="l" t="t" r="r" b="b"/>
              <a:pathLst>
                <a:path w="148" h="39" fill="norm" stroke="1"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07" name="Google Shape;8507;p63" hidden="0"/>
            <p:cNvSpPr/>
            <p:nvPr isPhoto="0" userDrawn="0"/>
          </p:nvSpPr>
          <p:spPr bwMode="auto">
            <a:xfrm>
              <a:off x="2498668" y="1608732"/>
              <a:ext cx="679" cy="2918"/>
            </a:xfrm>
            <a:custGeom>
              <a:avLst/>
              <a:gdLst/>
              <a:ahLst/>
              <a:cxnLst/>
              <a:rect l="l" t="t" r="r" b="b"/>
              <a:pathLst>
                <a:path w="50" h="215" fill="norm" stroke="1"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08" name="Google Shape;8508;p63" hidden="0"/>
            <p:cNvSpPr/>
            <p:nvPr isPhoto="0" userDrawn="0"/>
          </p:nvSpPr>
          <p:spPr bwMode="auto">
            <a:xfrm>
              <a:off x="2403748" y="1658684"/>
              <a:ext cx="2240" cy="2960"/>
            </a:xfrm>
            <a:custGeom>
              <a:avLst/>
              <a:gdLst/>
              <a:ahLst/>
              <a:cxnLst/>
              <a:rect l="l" t="t" r="r" b="b"/>
              <a:pathLst>
                <a:path w="165" h="218" fill="norm" stroke="1"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09" name="Google Shape;8509;p63" hidden="0"/>
            <p:cNvSpPr/>
            <p:nvPr isPhoto="0" userDrawn="0"/>
          </p:nvSpPr>
          <p:spPr bwMode="auto">
            <a:xfrm>
              <a:off x="2475519" y="1622853"/>
              <a:ext cx="4521" cy="1670"/>
            </a:xfrm>
            <a:custGeom>
              <a:avLst/>
              <a:gdLst/>
              <a:ahLst/>
              <a:cxnLst/>
              <a:rect l="l" t="t" r="r" b="b"/>
              <a:pathLst>
                <a:path w="333" h="123" fill="norm" stroke="1"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10" name="Google Shape;8510;p63" hidden="0"/>
            <p:cNvSpPr/>
            <p:nvPr isPhoto="0" userDrawn="0"/>
          </p:nvSpPr>
          <p:spPr bwMode="auto">
            <a:xfrm>
              <a:off x="2428608" y="1618575"/>
              <a:ext cx="1195" cy="584"/>
            </a:xfrm>
            <a:custGeom>
              <a:avLst/>
              <a:gdLst/>
              <a:ahLst/>
              <a:cxnLst/>
              <a:rect l="l" t="t" r="r" b="b"/>
              <a:pathLst>
                <a:path w="88" h="43" fill="norm" stroke="1"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11" name="Google Shape;8511;p63" hidden="0"/>
            <p:cNvSpPr/>
            <p:nvPr isPhoto="0" userDrawn="0"/>
          </p:nvSpPr>
          <p:spPr bwMode="auto">
            <a:xfrm>
              <a:off x="2493862" y="1615480"/>
              <a:ext cx="204" cy="828"/>
            </a:xfrm>
            <a:custGeom>
              <a:avLst/>
              <a:gdLst/>
              <a:ahLst/>
              <a:cxnLst/>
              <a:rect l="l" t="t" r="r" b="b"/>
              <a:pathLst>
                <a:path w="15" h="61" fill="norm" stroke="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12" name="Google Shape;8512;p63" hidden="0"/>
            <p:cNvSpPr/>
            <p:nvPr isPhoto="0" userDrawn="0"/>
          </p:nvSpPr>
          <p:spPr bwMode="auto">
            <a:xfrm>
              <a:off x="2578667" y="1593050"/>
              <a:ext cx="1249" cy="339"/>
            </a:xfrm>
            <a:custGeom>
              <a:avLst/>
              <a:gdLst/>
              <a:ahLst/>
              <a:cxnLst/>
              <a:rect l="l" t="t" r="r" b="b"/>
              <a:pathLst>
                <a:path w="92" h="25" fill="norm" stroke="1"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13" name="Google Shape;8513;p63" hidden="0"/>
            <p:cNvSpPr/>
            <p:nvPr isPhoto="0" userDrawn="0"/>
          </p:nvSpPr>
          <p:spPr bwMode="auto">
            <a:xfrm>
              <a:off x="2601667" y="1598318"/>
              <a:ext cx="204" cy="109"/>
            </a:xfrm>
            <a:custGeom>
              <a:avLst/>
              <a:gdLst/>
              <a:ahLst/>
              <a:cxnLst/>
              <a:rect l="l" t="t" r="r" b="b"/>
              <a:pathLst>
                <a:path w="15" h="8" fill="norm" stroke="1"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14" name="Google Shape;8514;p63" hidden="0"/>
            <p:cNvSpPr/>
            <p:nvPr isPhoto="0" userDrawn="0"/>
          </p:nvSpPr>
          <p:spPr bwMode="auto">
            <a:xfrm>
              <a:off x="2398561" y="1629913"/>
              <a:ext cx="3340" cy="787"/>
            </a:xfrm>
            <a:custGeom>
              <a:avLst/>
              <a:gdLst/>
              <a:ahLst/>
              <a:cxnLst/>
              <a:rect l="l" t="t" r="r" b="b"/>
              <a:pathLst>
                <a:path w="246" h="58" fill="norm" stroke="1"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15" name="Google Shape;8515;p63" hidden="0"/>
            <p:cNvSpPr/>
            <p:nvPr isPhoto="0" userDrawn="0"/>
          </p:nvSpPr>
          <p:spPr bwMode="auto">
            <a:xfrm>
              <a:off x="2603473" y="1596798"/>
              <a:ext cx="1208" cy="773"/>
            </a:xfrm>
            <a:custGeom>
              <a:avLst/>
              <a:gdLst/>
              <a:ahLst/>
              <a:cxnLst/>
              <a:rect l="l" t="t" r="r" b="b"/>
              <a:pathLst>
                <a:path w="89" h="57" fill="norm" stroke="1"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16" name="Google Shape;8516;p63" hidden="0"/>
            <p:cNvSpPr/>
            <p:nvPr isPhoto="0" userDrawn="0"/>
          </p:nvSpPr>
          <p:spPr bwMode="auto">
            <a:xfrm>
              <a:off x="2501370" y="1605066"/>
              <a:ext cx="733" cy="109"/>
            </a:xfrm>
            <a:custGeom>
              <a:avLst/>
              <a:gdLst/>
              <a:ahLst/>
              <a:cxnLst/>
              <a:rect l="l" t="t" r="r" b="b"/>
              <a:pathLst>
                <a:path w="54" h="8" fill="norm" stroke="1"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17" name="Google Shape;8517;p63" hidden="0"/>
            <p:cNvSpPr/>
            <p:nvPr isPhoto="0" userDrawn="0"/>
          </p:nvSpPr>
          <p:spPr bwMode="auto">
            <a:xfrm>
              <a:off x="2590398" y="1593240"/>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18" name="Google Shape;8518;p63" hidden="0"/>
            <p:cNvSpPr/>
            <p:nvPr isPhoto="0" userDrawn="0"/>
          </p:nvSpPr>
          <p:spPr bwMode="auto">
            <a:xfrm>
              <a:off x="2693586" y="1641047"/>
              <a:ext cx="122" cy="122"/>
            </a:xfrm>
            <a:custGeom>
              <a:avLst/>
              <a:gdLst/>
              <a:ahLst/>
              <a:cxnLst/>
              <a:rect l="l" t="t" r="r" b="b"/>
              <a:pathLst>
                <a:path w="9" h="9" fill="norm" stroke="1"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19" name="Google Shape;8519;p63" hidden="0"/>
            <p:cNvSpPr/>
            <p:nvPr isPhoto="0" userDrawn="0"/>
          </p:nvSpPr>
          <p:spPr bwMode="auto">
            <a:xfrm>
              <a:off x="2139177" y="2004096"/>
              <a:ext cx="134295" cy="138844"/>
            </a:xfrm>
            <a:custGeom>
              <a:avLst/>
              <a:gdLst/>
              <a:ahLst/>
              <a:cxnLst/>
              <a:rect l="l" t="t" r="r" b="b"/>
              <a:pathLst>
                <a:path w="9891" h="10226" fill="norm" stroke="1"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20" name="Google Shape;8520;p63" hidden="0"/>
            <p:cNvSpPr/>
            <p:nvPr isPhoto="0" userDrawn="0"/>
          </p:nvSpPr>
          <p:spPr bwMode="auto">
            <a:xfrm>
              <a:off x="2142218" y="2087909"/>
              <a:ext cx="584" cy="339"/>
            </a:xfrm>
            <a:custGeom>
              <a:avLst/>
              <a:gdLst/>
              <a:ahLst/>
              <a:cxnLst/>
              <a:rect l="l" t="t" r="r" b="b"/>
              <a:pathLst>
                <a:path w="43" h="25" fill="norm" stroke="1"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21" name="Google Shape;8521;p63" hidden="0"/>
            <p:cNvSpPr/>
            <p:nvPr isPhoto="0" userDrawn="0"/>
          </p:nvSpPr>
          <p:spPr bwMode="auto">
            <a:xfrm>
              <a:off x="2143834" y="2087244"/>
              <a:ext cx="339" cy="109"/>
            </a:xfrm>
            <a:custGeom>
              <a:avLst/>
              <a:gdLst/>
              <a:ahLst/>
              <a:cxnLst/>
              <a:rect l="l" t="t" r="r" b="b"/>
              <a:pathLst>
                <a:path w="25" h="8" fill="norm" stroke="1"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22" name="Google Shape;8522;p63" hidden="0"/>
            <p:cNvSpPr/>
            <p:nvPr isPhoto="0" userDrawn="0"/>
          </p:nvSpPr>
          <p:spPr bwMode="auto">
            <a:xfrm>
              <a:off x="2143399" y="2087380"/>
              <a:ext cx="448" cy="204"/>
            </a:xfrm>
            <a:custGeom>
              <a:avLst/>
              <a:gdLst/>
              <a:ahLst/>
              <a:cxnLst/>
              <a:rect l="l" t="t" r="r" b="b"/>
              <a:pathLst>
                <a:path w="33" h="15" fill="norm" stroke="1"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23" name="Google Shape;8523;p63" hidden="0"/>
            <p:cNvSpPr/>
            <p:nvPr isPhoto="0" userDrawn="0"/>
          </p:nvSpPr>
          <p:spPr bwMode="auto">
            <a:xfrm>
              <a:off x="2141553" y="2088235"/>
              <a:ext cx="679" cy="448"/>
            </a:xfrm>
            <a:custGeom>
              <a:avLst/>
              <a:gdLst/>
              <a:ahLst/>
              <a:cxnLst/>
              <a:rect l="l" t="t" r="r" b="b"/>
              <a:pathLst>
                <a:path w="50" h="33" fill="norm" stroke="1"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24" name="Google Shape;8524;p63" hidden="0"/>
            <p:cNvSpPr/>
            <p:nvPr isPhoto="0" userDrawn="0"/>
          </p:nvSpPr>
          <p:spPr bwMode="auto">
            <a:xfrm>
              <a:off x="2142829" y="2087624"/>
              <a:ext cx="489" cy="244"/>
            </a:xfrm>
            <a:custGeom>
              <a:avLst/>
              <a:gdLst/>
              <a:ahLst/>
              <a:cxnLst/>
              <a:rect l="l" t="t" r="r" b="b"/>
              <a:pathLst>
                <a:path w="36" h="18" fill="norm" stroke="1"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25" name="Google Shape;8525;p63" hidden="0"/>
            <p:cNvSpPr/>
            <p:nvPr isPhoto="0" userDrawn="0"/>
          </p:nvSpPr>
          <p:spPr bwMode="auto">
            <a:xfrm>
              <a:off x="2144214" y="2087095"/>
              <a:ext cx="299" cy="109"/>
            </a:xfrm>
            <a:custGeom>
              <a:avLst/>
              <a:gdLst/>
              <a:ahLst/>
              <a:cxnLst/>
              <a:rect l="l" t="t" r="r" b="b"/>
              <a:pathLst>
                <a:path w="22" h="8" fill="norm" stroke="1"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26" name="Google Shape;8526;p63" hidden="0"/>
            <p:cNvSpPr/>
            <p:nvPr isPhoto="0" userDrawn="0"/>
          </p:nvSpPr>
          <p:spPr bwMode="auto">
            <a:xfrm>
              <a:off x="2144554" y="2087054"/>
              <a:ext cx="244" cy="54"/>
            </a:xfrm>
            <a:custGeom>
              <a:avLst/>
              <a:gdLst/>
              <a:ahLst/>
              <a:cxnLst/>
              <a:rect l="l" t="t" r="r" b="b"/>
              <a:pathLst>
                <a:path w="18" h="4" fill="norm" stroke="1"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27" name="Google Shape;8527;p63" hidden="0"/>
            <p:cNvSpPr/>
            <p:nvPr isPhoto="0" userDrawn="0"/>
          </p:nvSpPr>
          <p:spPr bwMode="auto">
            <a:xfrm>
              <a:off x="2144839" y="2087000"/>
              <a:ext cx="190" cy="68"/>
            </a:xfrm>
            <a:custGeom>
              <a:avLst/>
              <a:gdLst/>
              <a:ahLst/>
              <a:cxnLst/>
              <a:rect l="l" t="t" r="r" b="b"/>
              <a:pathLst>
                <a:path w="14" h="5" fill="norm" stroke="1"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28" name="Google Shape;8528;p63" hidden="0"/>
            <p:cNvSpPr/>
            <p:nvPr isPhoto="0" userDrawn="0"/>
          </p:nvSpPr>
          <p:spPr bwMode="auto">
            <a:xfrm>
              <a:off x="2222597" y="2124039"/>
              <a:ext cx="584" cy="339"/>
            </a:xfrm>
            <a:custGeom>
              <a:avLst/>
              <a:gdLst/>
              <a:ahLst/>
              <a:cxnLst/>
              <a:rect l="l" t="t" r="r" b="b"/>
              <a:pathLst>
                <a:path w="43" h="25" fill="norm" stroke="1"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29" name="Google Shape;8529;p63" hidden="0"/>
            <p:cNvSpPr/>
            <p:nvPr isPhoto="0" userDrawn="0"/>
          </p:nvSpPr>
          <p:spPr bwMode="auto">
            <a:xfrm>
              <a:off x="2254816" y="2135539"/>
              <a:ext cx="258" cy="204"/>
            </a:xfrm>
            <a:custGeom>
              <a:avLst/>
              <a:gdLst/>
              <a:ahLst/>
              <a:cxnLst/>
              <a:rect l="l" t="t" r="r" b="b"/>
              <a:pathLst>
                <a:path w="19" h="15" fill="norm" stroke="1"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30" name="Google Shape;8530;p63" hidden="0"/>
            <p:cNvSpPr/>
            <p:nvPr isPhoto="0" userDrawn="0"/>
          </p:nvSpPr>
          <p:spPr bwMode="auto">
            <a:xfrm>
              <a:off x="2249168" y="2134725"/>
              <a:ext cx="5621" cy="828"/>
            </a:xfrm>
            <a:custGeom>
              <a:avLst/>
              <a:gdLst/>
              <a:ahLst/>
              <a:cxnLst/>
              <a:rect l="l" t="t" r="r" b="b"/>
              <a:pathLst>
                <a:path w="414" h="61" fill="norm" stroke="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31" name="Google Shape;8531;p63" hidden="0"/>
            <p:cNvSpPr/>
            <p:nvPr isPhoto="0" userDrawn="0"/>
          </p:nvSpPr>
          <p:spPr bwMode="auto">
            <a:xfrm>
              <a:off x="2245787" y="2130597"/>
              <a:ext cx="258" cy="394"/>
            </a:xfrm>
            <a:custGeom>
              <a:avLst/>
              <a:gdLst/>
              <a:ahLst/>
              <a:cxnLst/>
              <a:rect l="l" t="t" r="r" b="b"/>
              <a:pathLst>
                <a:path w="19" h="29" fill="norm" stroke="1"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32" name="Google Shape;8532;p63" hidden="0"/>
            <p:cNvSpPr/>
            <p:nvPr isPhoto="0" userDrawn="0"/>
          </p:nvSpPr>
          <p:spPr bwMode="auto">
            <a:xfrm>
              <a:off x="2255387" y="2136110"/>
              <a:ext cx="109" cy="109"/>
            </a:xfrm>
            <a:custGeom>
              <a:avLst/>
              <a:gdLst/>
              <a:ahLst/>
              <a:cxnLst/>
              <a:rect l="l" t="t" r="r" b="b"/>
              <a:pathLst>
                <a:path w="8" h="8" fill="norm" stroke="1"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33" name="Google Shape;8533;p63" hidden="0"/>
            <p:cNvSpPr/>
            <p:nvPr isPhoto="0" userDrawn="0"/>
          </p:nvSpPr>
          <p:spPr bwMode="auto">
            <a:xfrm>
              <a:off x="2255577" y="2136340"/>
              <a:ext cx="68" cy="204"/>
            </a:xfrm>
            <a:custGeom>
              <a:avLst/>
              <a:gdLst/>
              <a:ahLst/>
              <a:cxnLst/>
              <a:rect l="l" t="t" r="r" b="b"/>
              <a:pathLst>
                <a:path w="5" h="15" fill="norm" stroke="1"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34" name="Google Shape;8534;p63" hidden="0"/>
            <p:cNvSpPr/>
            <p:nvPr isPhoto="0" userDrawn="0"/>
          </p:nvSpPr>
          <p:spPr bwMode="auto">
            <a:xfrm>
              <a:off x="2253866" y="2114331"/>
              <a:ext cx="1154" cy="1684"/>
            </a:xfrm>
            <a:custGeom>
              <a:avLst/>
              <a:gdLst/>
              <a:ahLst/>
              <a:cxnLst/>
              <a:rect l="l" t="t" r="r" b="b"/>
              <a:pathLst>
                <a:path w="85" h="124" fill="norm" stroke="1"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35" name="Google Shape;8535;p63" hidden="0"/>
            <p:cNvSpPr/>
            <p:nvPr isPhoto="0" userDrawn="0"/>
          </p:nvSpPr>
          <p:spPr bwMode="auto">
            <a:xfrm>
              <a:off x="2266710" y="2104216"/>
              <a:ext cx="204" cy="204"/>
            </a:xfrm>
            <a:custGeom>
              <a:avLst/>
              <a:gdLst/>
              <a:ahLst/>
              <a:cxnLst/>
              <a:rect l="l" t="t" r="r" b="b"/>
              <a:pathLst>
                <a:path w="15" h="15" fill="norm" stroke="1"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36" name="Google Shape;8536;p63" hidden="0"/>
            <p:cNvSpPr/>
            <p:nvPr isPhoto="0" userDrawn="0"/>
          </p:nvSpPr>
          <p:spPr bwMode="auto">
            <a:xfrm>
              <a:off x="2254246" y="2120468"/>
              <a:ext cx="394" cy="3014"/>
            </a:xfrm>
            <a:custGeom>
              <a:avLst/>
              <a:gdLst/>
              <a:ahLst/>
              <a:cxnLst/>
              <a:rect l="l" t="t" r="r" b="b"/>
              <a:pathLst>
                <a:path w="29" h="222" fill="norm" stroke="1"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37" name="Google Shape;8537;p63" hidden="0"/>
            <p:cNvSpPr/>
            <p:nvPr isPhoto="0" userDrawn="0"/>
          </p:nvSpPr>
          <p:spPr bwMode="auto">
            <a:xfrm>
              <a:off x="2223167" y="2124365"/>
              <a:ext cx="1724" cy="1819"/>
            </a:xfrm>
            <a:custGeom>
              <a:avLst/>
              <a:gdLst/>
              <a:ahLst/>
              <a:cxnLst/>
              <a:rect l="l" t="t" r="r" b="b"/>
              <a:pathLst>
                <a:path w="127" h="134" fill="norm" stroke="1"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38" name="Google Shape;8538;p63" hidden="0"/>
            <p:cNvSpPr/>
            <p:nvPr isPhoto="0" userDrawn="0"/>
          </p:nvSpPr>
          <p:spPr bwMode="auto">
            <a:xfrm>
              <a:off x="2232196" y="2130353"/>
              <a:ext cx="489" cy="543"/>
            </a:xfrm>
            <a:custGeom>
              <a:avLst/>
              <a:gdLst/>
              <a:ahLst/>
              <a:cxnLst/>
              <a:rect l="l" t="t" r="r" b="b"/>
              <a:pathLst>
                <a:path w="36" h="40" fill="norm" stroke="1"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39" name="Google Shape;8539;p63" hidden="0"/>
            <p:cNvSpPr/>
            <p:nvPr isPhoto="0" userDrawn="0"/>
          </p:nvSpPr>
          <p:spPr bwMode="auto">
            <a:xfrm>
              <a:off x="2255156" y="2135770"/>
              <a:ext cx="204" cy="204"/>
            </a:xfrm>
            <a:custGeom>
              <a:avLst/>
              <a:gdLst/>
              <a:ahLst/>
              <a:cxnLst/>
              <a:rect l="l" t="t" r="r" b="b"/>
              <a:pathLst>
                <a:path w="15" h="15" fill="norm" stroke="1"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40" name="Google Shape;8540;p63" hidden="0"/>
            <p:cNvSpPr/>
            <p:nvPr isPhoto="0" userDrawn="0"/>
          </p:nvSpPr>
          <p:spPr bwMode="auto">
            <a:xfrm>
              <a:off x="2245027" y="2130068"/>
              <a:ext cx="353" cy="163"/>
            </a:xfrm>
            <a:custGeom>
              <a:avLst/>
              <a:gdLst/>
              <a:ahLst/>
              <a:cxnLst/>
              <a:rect l="l" t="t" r="r" b="b"/>
              <a:pathLst>
                <a:path w="26" h="12" fill="norm" stroke="1"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41" name="Google Shape;8541;p63" hidden="0"/>
            <p:cNvSpPr/>
            <p:nvPr isPhoto="0" userDrawn="0"/>
          </p:nvSpPr>
          <p:spPr bwMode="auto">
            <a:xfrm>
              <a:off x="2221497" y="2123510"/>
              <a:ext cx="1208" cy="584"/>
            </a:xfrm>
            <a:custGeom>
              <a:avLst/>
              <a:gdLst/>
              <a:ahLst/>
              <a:cxnLst/>
              <a:rect l="l" t="t" r="r" b="b"/>
              <a:pathLst>
                <a:path w="89" h="43" fill="norm" stroke="1"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42" name="Google Shape;8542;p63" hidden="0"/>
            <p:cNvSpPr/>
            <p:nvPr isPhoto="0" userDrawn="0"/>
          </p:nvSpPr>
          <p:spPr bwMode="auto">
            <a:xfrm>
              <a:off x="2244552" y="2129973"/>
              <a:ext cx="448" cy="68"/>
            </a:xfrm>
            <a:custGeom>
              <a:avLst/>
              <a:gdLst/>
              <a:ahLst/>
              <a:cxnLst/>
              <a:rect l="l" t="t" r="r" b="b"/>
              <a:pathLst>
                <a:path w="33" h="5" fill="norm" stroke="1"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43" name="Google Shape;8543;p63" hidden="0"/>
            <p:cNvSpPr/>
            <p:nvPr isPhoto="0" userDrawn="0"/>
          </p:nvSpPr>
          <p:spPr bwMode="auto">
            <a:xfrm>
              <a:off x="2244036" y="2130027"/>
              <a:ext cx="434" cy="54"/>
            </a:xfrm>
            <a:custGeom>
              <a:avLst/>
              <a:gdLst/>
              <a:ahLst/>
              <a:cxnLst/>
              <a:rect l="l" t="t" r="r" b="b"/>
              <a:pathLst>
                <a:path w="32" h="4" fill="norm" stroke="1"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44" name="Google Shape;8544;p63" hidden="0"/>
            <p:cNvSpPr/>
            <p:nvPr isPhoto="0" userDrawn="0"/>
          </p:nvSpPr>
          <p:spPr bwMode="auto">
            <a:xfrm>
              <a:off x="2255672" y="2136625"/>
              <a:ext cx="14" cy="353"/>
            </a:xfrm>
            <a:custGeom>
              <a:avLst/>
              <a:gdLst/>
              <a:ahLst/>
              <a:cxnLst/>
              <a:rect l="l" t="t" r="r" b="b"/>
              <a:pathLst>
                <a:path w="1" h="26" fill="norm" stroke="1"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45" name="Google Shape;8545;p63" hidden="0"/>
            <p:cNvSpPr/>
            <p:nvPr isPhoto="0" userDrawn="0"/>
          </p:nvSpPr>
          <p:spPr bwMode="auto">
            <a:xfrm>
              <a:off x="2245407" y="2130258"/>
              <a:ext cx="353" cy="258"/>
            </a:xfrm>
            <a:custGeom>
              <a:avLst/>
              <a:gdLst/>
              <a:ahLst/>
              <a:cxnLst/>
              <a:rect l="l" t="t" r="r" b="b"/>
              <a:pathLst>
                <a:path w="26" h="19" fill="norm" stroke="1"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46" name="Google Shape;8546;p63" hidden="0"/>
            <p:cNvSpPr/>
            <p:nvPr isPhoto="0" userDrawn="0"/>
          </p:nvSpPr>
          <p:spPr bwMode="auto">
            <a:xfrm>
              <a:off x="2222638" y="2124039"/>
              <a:ext cx="543" cy="339"/>
            </a:xfrm>
            <a:custGeom>
              <a:avLst/>
              <a:gdLst/>
              <a:ahLst/>
              <a:cxnLst/>
              <a:rect l="l" t="t" r="r" b="b"/>
              <a:pathLst>
                <a:path w="40" h="25" fill="norm" stroke="1"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47" name="Google Shape;8547;p63" hidden="0"/>
            <p:cNvSpPr/>
            <p:nvPr isPhoto="0" userDrawn="0"/>
          </p:nvSpPr>
          <p:spPr bwMode="auto">
            <a:xfrm>
              <a:off x="2257057" y="2062194"/>
              <a:ext cx="14" cy="68"/>
            </a:xfrm>
            <a:custGeom>
              <a:avLst/>
              <a:gdLst/>
              <a:ahLst/>
              <a:cxnLst/>
              <a:rect l="l" t="t" r="r" b="b"/>
              <a:pathLst>
                <a:path w="1" h="5" fill="norm" stroke="1"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48" name="Google Shape;8548;p63" hidden="0"/>
            <p:cNvSpPr/>
            <p:nvPr isPhoto="0" userDrawn="0"/>
          </p:nvSpPr>
          <p:spPr bwMode="auto">
            <a:xfrm>
              <a:off x="2256907" y="2061678"/>
              <a:ext cx="14" cy="149"/>
            </a:xfrm>
            <a:custGeom>
              <a:avLst/>
              <a:gdLst/>
              <a:ahLst/>
              <a:cxnLst/>
              <a:rect l="l" t="t" r="r" b="b"/>
              <a:pathLst>
                <a:path w="1" h="11" fill="norm" stroke="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49" name="Google Shape;8549;p63" hidden="0"/>
            <p:cNvSpPr/>
            <p:nvPr isPhoto="0" userDrawn="0"/>
          </p:nvSpPr>
          <p:spPr bwMode="auto">
            <a:xfrm>
              <a:off x="2215659" y="2008291"/>
              <a:ext cx="3802" cy="380"/>
            </a:xfrm>
            <a:custGeom>
              <a:avLst/>
              <a:gdLst/>
              <a:ahLst/>
              <a:cxnLst/>
              <a:rect l="l" t="t" r="r" b="b"/>
              <a:pathLst>
                <a:path w="280" h="28" fill="norm" stroke="1"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50" name="Google Shape;8550;p63" hidden="0"/>
            <p:cNvSpPr/>
            <p:nvPr isPhoto="0" userDrawn="0"/>
          </p:nvSpPr>
          <p:spPr bwMode="auto">
            <a:xfrm>
              <a:off x="2196121" y="2010572"/>
              <a:ext cx="15601" cy="3014"/>
            </a:xfrm>
            <a:custGeom>
              <a:avLst/>
              <a:gdLst/>
              <a:ahLst/>
              <a:cxnLst/>
              <a:rect l="l" t="t" r="r" b="b"/>
              <a:pathLst>
                <a:path w="1149" h="222" fill="norm" stroke="1"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51" name="Google Shape;8551;p63" hidden="0"/>
            <p:cNvSpPr/>
            <p:nvPr isPhoto="0" userDrawn="0"/>
          </p:nvSpPr>
          <p:spPr bwMode="auto">
            <a:xfrm>
              <a:off x="2183955" y="2018040"/>
              <a:ext cx="14" cy="299"/>
            </a:xfrm>
            <a:custGeom>
              <a:avLst/>
              <a:gdLst/>
              <a:ahLst/>
              <a:cxnLst/>
              <a:rect l="l" t="t" r="r" b="b"/>
              <a:pathLst>
                <a:path w="1" h="22" fill="norm" stroke="1"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52" name="Google Shape;8552;p63" hidden="0"/>
            <p:cNvSpPr/>
            <p:nvPr isPhoto="0" userDrawn="0"/>
          </p:nvSpPr>
          <p:spPr bwMode="auto">
            <a:xfrm>
              <a:off x="2183806" y="2016845"/>
              <a:ext cx="68" cy="258"/>
            </a:xfrm>
            <a:custGeom>
              <a:avLst/>
              <a:gdLst/>
              <a:ahLst/>
              <a:cxnLst/>
              <a:rect l="l" t="t" r="r" b="b"/>
              <a:pathLst>
                <a:path w="5" h="19" fill="norm" stroke="1"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53" name="Google Shape;8553;p63" hidden="0"/>
            <p:cNvSpPr/>
            <p:nvPr isPhoto="0" userDrawn="0"/>
          </p:nvSpPr>
          <p:spPr bwMode="auto">
            <a:xfrm>
              <a:off x="2183901" y="2017469"/>
              <a:ext cx="68" cy="244"/>
            </a:xfrm>
            <a:custGeom>
              <a:avLst/>
              <a:gdLst/>
              <a:ahLst/>
              <a:cxnLst/>
              <a:rect l="l" t="t" r="r" b="b"/>
              <a:pathLst>
                <a:path w="5" h="18" fill="norm" stroke="1"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54" name="Google Shape;8554;p63" hidden="0"/>
            <p:cNvSpPr/>
            <p:nvPr isPhoto="0" userDrawn="0"/>
          </p:nvSpPr>
          <p:spPr bwMode="auto">
            <a:xfrm>
              <a:off x="2183955" y="2018651"/>
              <a:ext cx="14" cy="299"/>
            </a:xfrm>
            <a:custGeom>
              <a:avLst/>
              <a:gdLst/>
              <a:ahLst/>
              <a:cxnLst/>
              <a:rect l="l" t="t" r="r" b="b"/>
              <a:pathLst>
                <a:path w="1" h="22" fill="norm" stroke="1"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55" name="Google Shape;8555;p63" hidden="0"/>
            <p:cNvSpPr/>
            <p:nvPr isPhoto="0" userDrawn="0"/>
          </p:nvSpPr>
          <p:spPr bwMode="auto">
            <a:xfrm>
              <a:off x="2139218" y="208154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56" name="Google Shape;8556;p63" hidden="0"/>
            <p:cNvSpPr/>
            <p:nvPr isPhoto="0" userDrawn="0"/>
          </p:nvSpPr>
          <p:spPr bwMode="auto">
            <a:xfrm>
              <a:off x="2144404" y="2078500"/>
              <a:ext cx="109" cy="54"/>
            </a:xfrm>
            <a:custGeom>
              <a:avLst/>
              <a:gdLst/>
              <a:ahLst/>
              <a:cxnLst/>
              <a:rect l="l" t="t" r="r" b="b"/>
              <a:pathLst>
                <a:path w="8" h="4" fill="norm" stroke="1"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57" name="Google Shape;8557;p63" hidden="0"/>
            <p:cNvSpPr/>
            <p:nvPr isPhoto="0" userDrawn="0"/>
          </p:nvSpPr>
          <p:spPr bwMode="auto">
            <a:xfrm>
              <a:off x="2143644" y="2078785"/>
              <a:ext cx="204" cy="109"/>
            </a:xfrm>
            <a:custGeom>
              <a:avLst/>
              <a:gdLst/>
              <a:ahLst/>
              <a:cxnLst/>
              <a:rect l="l" t="t" r="r" b="b"/>
              <a:pathLst>
                <a:path w="15" h="8" fill="norm" stroke="1"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58" name="Google Shape;8558;p63" hidden="0"/>
            <p:cNvSpPr/>
            <p:nvPr isPhoto="0" userDrawn="0"/>
          </p:nvSpPr>
          <p:spPr bwMode="auto">
            <a:xfrm>
              <a:off x="2182910" y="2023783"/>
              <a:ext cx="149" cy="299"/>
            </a:xfrm>
            <a:custGeom>
              <a:avLst/>
              <a:gdLst/>
              <a:ahLst/>
              <a:cxnLst/>
              <a:rect l="l" t="t" r="r" b="b"/>
              <a:pathLst>
                <a:path w="11" h="22" fill="norm" stroke="1"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59" name="Google Shape;8559;p63" hidden="0"/>
            <p:cNvSpPr/>
            <p:nvPr isPhoto="0" userDrawn="0"/>
          </p:nvSpPr>
          <p:spPr bwMode="auto">
            <a:xfrm>
              <a:off x="2143929" y="2078690"/>
              <a:ext cx="149" cy="54"/>
            </a:xfrm>
            <a:custGeom>
              <a:avLst/>
              <a:gdLst/>
              <a:ahLst/>
              <a:cxnLst/>
              <a:rect l="l" t="t" r="r" b="b"/>
              <a:pathLst>
                <a:path w="11" h="4" fill="norm" stroke="1"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60" name="Google Shape;8560;p63" hidden="0"/>
            <p:cNvSpPr/>
            <p:nvPr isPhoto="0" userDrawn="0"/>
          </p:nvSpPr>
          <p:spPr bwMode="auto">
            <a:xfrm>
              <a:off x="2182720" y="2024163"/>
              <a:ext cx="149" cy="258"/>
            </a:xfrm>
            <a:custGeom>
              <a:avLst/>
              <a:gdLst/>
              <a:ahLst/>
              <a:cxnLst/>
              <a:rect l="l" t="t" r="r" b="b"/>
              <a:pathLst>
                <a:path w="11" h="19" fill="norm" stroke="1"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61" name="Google Shape;8561;p63" hidden="0"/>
            <p:cNvSpPr/>
            <p:nvPr isPhoto="0" userDrawn="0"/>
          </p:nvSpPr>
          <p:spPr bwMode="auto">
            <a:xfrm>
              <a:off x="2183765" y="2020932"/>
              <a:ext cx="54" cy="299"/>
            </a:xfrm>
            <a:custGeom>
              <a:avLst/>
              <a:gdLst/>
              <a:ahLst/>
              <a:cxnLst/>
              <a:rect l="l" t="t" r="r" b="b"/>
              <a:pathLst>
                <a:path w="4" h="22" fill="norm" stroke="1"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62" name="Google Shape;8562;p63" hidden="0"/>
            <p:cNvSpPr/>
            <p:nvPr isPhoto="0" userDrawn="0"/>
          </p:nvSpPr>
          <p:spPr bwMode="auto">
            <a:xfrm>
              <a:off x="2144839" y="2078405"/>
              <a:ext cx="773" cy="489"/>
            </a:xfrm>
            <a:custGeom>
              <a:avLst/>
              <a:gdLst/>
              <a:ahLst/>
              <a:cxnLst/>
              <a:rect l="l" t="t" r="r" b="b"/>
              <a:pathLst>
                <a:path w="57" h="36" fill="norm" stroke="1"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63" name="Google Shape;8563;p63" hidden="0"/>
            <p:cNvSpPr/>
            <p:nvPr isPhoto="0" userDrawn="0"/>
          </p:nvSpPr>
          <p:spPr bwMode="auto">
            <a:xfrm>
              <a:off x="2183670" y="2021461"/>
              <a:ext cx="54" cy="299"/>
            </a:xfrm>
            <a:custGeom>
              <a:avLst/>
              <a:gdLst/>
              <a:ahLst/>
              <a:cxnLst/>
              <a:rect l="l" t="t" r="r" b="b"/>
              <a:pathLst>
                <a:path w="4" h="22" fill="norm" stroke="1"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64" name="Google Shape;8564;p63" hidden="0"/>
            <p:cNvSpPr/>
            <p:nvPr isPhoto="0" userDrawn="0"/>
          </p:nvSpPr>
          <p:spPr bwMode="auto">
            <a:xfrm>
              <a:off x="2143359" y="2078975"/>
              <a:ext cx="149" cy="54"/>
            </a:xfrm>
            <a:custGeom>
              <a:avLst/>
              <a:gdLst/>
              <a:ahLst/>
              <a:cxnLst/>
              <a:rect l="l" t="t" r="r" b="b"/>
              <a:pathLst>
                <a:path w="11" h="4" fill="norm" stroke="1"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65" name="Google Shape;8565;p63" hidden="0"/>
            <p:cNvSpPr/>
            <p:nvPr isPhoto="0" userDrawn="0"/>
          </p:nvSpPr>
          <p:spPr bwMode="auto">
            <a:xfrm>
              <a:off x="2183236" y="2022928"/>
              <a:ext cx="109" cy="299"/>
            </a:xfrm>
            <a:custGeom>
              <a:avLst/>
              <a:gdLst/>
              <a:ahLst/>
              <a:cxnLst/>
              <a:rect l="l" t="t" r="r" b="b"/>
              <a:pathLst>
                <a:path w="8" h="22" fill="norm" stroke="1"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66" name="Google Shape;8566;p63" hidden="0"/>
            <p:cNvSpPr/>
            <p:nvPr isPhoto="0" userDrawn="0"/>
          </p:nvSpPr>
          <p:spPr bwMode="auto">
            <a:xfrm>
              <a:off x="2142979" y="2079111"/>
              <a:ext cx="204" cy="109"/>
            </a:xfrm>
            <a:custGeom>
              <a:avLst/>
              <a:gdLst/>
              <a:ahLst/>
              <a:cxnLst/>
              <a:rect l="l" t="t" r="r" b="b"/>
              <a:pathLst>
                <a:path w="15" h="8" fill="norm" stroke="1"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67" name="Google Shape;8567;p63" hidden="0"/>
            <p:cNvSpPr/>
            <p:nvPr isPhoto="0" userDrawn="0"/>
          </p:nvSpPr>
          <p:spPr bwMode="auto">
            <a:xfrm>
              <a:off x="2183521" y="2021977"/>
              <a:ext cx="109" cy="299"/>
            </a:xfrm>
            <a:custGeom>
              <a:avLst/>
              <a:gdLst/>
              <a:ahLst/>
              <a:cxnLst/>
              <a:rect l="l" t="t" r="r" b="b"/>
              <a:pathLst>
                <a:path w="8" h="22" fill="norm" stroke="1"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68" name="Google Shape;8568;p63" hidden="0"/>
            <p:cNvSpPr/>
            <p:nvPr isPhoto="0" userDrawn="0"/>
          </p:nvSpPr>
          <p:spPr bwMode="auto">
            <a:xfrm>
              <a:off x="2183385" y="2022452"/>
              <a:ext cx="109" cy="299"/>
            </a:xfrm>
            <a:custGeom>
              <a:avLst/>
              <a:gdLst/>
              <a:ahLst/>
              <a:cxnLst/>
              <a:rect l="l" t="t" r="r" b="b"/>
              <a:pathLst>
                <a:path w="8" h="22" fill="norm" stroke="1"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69" name="Google Shape;8569;p63" hidden="0"/>
            <p:cNvSpPr/>
            <p:nvPr isPhoto="0" userDrawn="0"/>
          </p:nvSpPr>
          <p:spPr bwMode="auto">
            <a:xfrm>
              <a:off x="2183100" y="2023362"/>
              <a:ext cx="109" cy="299"/>
            </a:xfrm>
            <a:custGeom>
              <a:avLst/>
              <a:gdLst/>
              <a:ahLst/>
              <a:cxnLst/>
              <a:rect l="l" t="t" r="r" b="b"/>
              <a:pathLst>
                <a:path w="8" h="22" fill="norm" stroke="1"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70" name="Google Shape;8570;p63" hidden="0"/>
            <p:cNvSpPr/>
            <p:nvPr isPhoto="0" userDrawn="0"/>
          </p:nvSpPr>
          <p:spPr bwMode="auto">
            <a:xfrm>
              <a:off x="2139462" y="2081107"/>
              <a:ext cx="394" cy="299"/>
            </a:xfrm>
            <a:custGeom>
              <a:avLst/>
              <a:gdLst/>
              <a:ahLst/>
              <a:cxnLst/>
              <a:rect l="l" t="t" r="r" b="b"/>
              <a:pathLst>
                <a:path w="29" h="22" fill="norm" stroke="1"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71" name="Google Shape;8571;p63" hidden="0"/>
            <p:cNvSpPr/>
            <p:nvPr isPhoto="0" userDrawn="0"/>
          </p:nvSpPr>
          <p:spPr bwMode="auto">
            <a:xfrm>
              <a:off x="2140127" y="2080727"/>
              <a:ext cx="339" cy="258"/>
            </a:xfrm>
            <a:custGeom>
              <a:avLst/>
              <a:gdLst/>
              <a:ahLst/>
              <a:cxnLst/>
              <a:rect l="l" t="t" r="r" b="b"/>
              <a:pathLst>
                <a:path w="25" h="19" fill="norm" stroke="1"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72" name="Google Shape;8572;p63" hidden="0"/>
            <p:cNvSpPr/>
            <p:nvPr isPhoto="0" userDrawn="0"/>
          </p:nvSpPr>
          <p:spPr bwMode="auto">
            <a:xfrm>
              <a:off x="2140697" y="2080401"/>
              <a:ext cx="299" cy="204"/>
            </a:xfrm>
            <a:custGeom>
              <a:avLst/>
              <a:gdLst/>
              <a:ahLst/>
              <a:cxnLst/>
              <a:rect l="l" t="t" r="r" b="b"/>
              <a:pathLst>
                <a:path w="22" h="15" fill="norm" stroke="1"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73" name="Google Shape;8573;p63" hidden="0"/>
            <p:cNvSpPr/>
            <p:nvPr isPhoto="0" userDrawn="0"/>
          </p:nvSpPr>
          <p:spPr bwMode="auto">
            <a:xfrm>
              <a:off x="2183860" y="2020361"/>
              <a:ext cx="14" cy="299"/>
            </a:xfrm>
            <a:custGeom>
              <a:avLst/>
              <a:gdLst/>
              <a:ahLst/>
              <a:cxnLst/>
              <a:rect l="l" t="t" r="r" b="b"/>
              <a:pathLst>
                <a:path w="1" h="22" fill="norm" stroke="1"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74" name="Google Shape;8574;p63" hidden="0"/>
            <p:cNvSpPr/>
            <p:nvPr isPhoto="0" userDrawn="0"/>
          </p:nvSpPr>
          <p:spPr bwMode="auto">
            <a:xfrm>
              <a:off x="2141213" y="2080062"/>
              <a:ext cx="299" cy="204"/>
            </a:xfrm>
            <a:custGeom>
              <a:avLst/>
              <a:gdLst/>
              <a:ahLst/>
              <a:cxnLst/>
              <a:rect l="l" t="t" r="r" b="b"/>
              <a:pathLst>
                <a:path w="22" h="15" fill="norm" stroke="1"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75" name="Google Shape;8575;p63" hidden="0"/>
            <p:cNvSpPr/>
            <p:nvPr isPhoto="0" userDrawn="0"/>
          </p:nvSpPr>
          <p:spPr bwMode="auto">
            <a:xfrm>
              <a:off x="2183955" y="2019275"/>
              <a:ext cx="14" cy="299"/>
            </a:xfrm>
            <a:custGeom>
              <a:avLst/>
              <a:gdLst/>
              <a:ahLst/>
              <a:cxnLst/>
              <a:rect l="l" t="t" r="r" b="b"/>
              <a:pathLst>
                <a:path w="1" h="22" fill="norm" stroke="1"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76" name="Google Shape;8576;p63" hidden="0"/>
            <p:cNvSpPr/>
            <p:nvPr isPhoto="0" userDrawn="0"/>
          </p:nvSpPr>
          <p:spPr bwMode="auto">
            <a:xfrm>
              <a:off x="2141743" y="2079777"/>
              <a:ext cx="244" cy="204"/>
            </a:xfrm>
            <a:custGeom>
              <a:avLst/>
              <a:gdLst/>
              <a:ahLst/>
              <a:cxnLst/>
              <a:rect l="l" t="t" r="r" b="b"/>
              <a:pathLst>
                <a:path w="18" h="15" fill="norm" stroke="1"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77" name="Google Shape;8577;p63" hidden="0"/>
            <p:cNvSpPr/>
            <p:nvPr isPhoto="0" userDrawn="0"/>
          </p:nvSpPr>
          <p:spPr bwMode="auto">
            <a:xfrm>
              <a:off x="2144214" y="2078595"/>
              <a:ext cx="109" cy="54"/>
            </a:xfrm>
            <a:custGeom>
              <a:avLst/>
              <a:gdLst/>
              <a:ahLst/>
              <a:cxnLst/>
              <a:rect l="l" t="t" r="r" b="b"/>
              <a:pathLst>
                <a:path w="8" h="4" fill="norm" stroke="1"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78" name="Google Shape;8578;p63" hidden="0"/>
            <p:cNvSpPr/>
            <p:nvPr isPhoto="0" userDrawn="0"/>
          </p:nvSpPr>
          <p:spPr bwMode="auto">
            <a:xfrm>
              <a:off x="2142164" y="2079546"/>
              <a:ext cx="258" cy="149"/>
            </a:xfrm>
            <a:custGeom>
              <a:avLst/>
              <a:gdLst/>
              <a:ahLst/>
              <a:cxnLst/>
              <a:rect l="l" t="t" r="r" b="b"/>
              <a:pathLst>
                <a:path w="19" h="11" fill="norm" stroke="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79" name="Google Shape;8579;p63" hidden="0"/>
            <p:cNvSpPr/>
            <p:nvPr isPhoto="0" userDrawn="0"/>
          </p:nvSpPr>
          <p:spPr bwMode="auto">
            <a:xfrm>
              <a:off x="2142598" y="2079301"/>
              <a:ext cx="244" cy="163"/>
            </a:xfrm>
            <a:custGeom>
              <a:avLst/>
              <a:gdLst/>
              <a:ahLst/>
              <a:cxnLst/>
              <a:rect l="l" t="t" r="r" b="b"/>
              <a:pathLst>
                <a:path w="18" h="12" fill="norm" stroke="1"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80" name="Google Shape;8580;p63" hidden="0"/>
            <p:cNvSpPr/>
            <p:nvPr isPhoto="0" userDrawn="0"/>
          </p:nvSpPr>
          <p:spPr bwMode="auto">
            <a:xfrm>
              <a:off x="2144594" y="2078500"/>
              <a:ext cx="109" cy="14"/>
            </a:xfrm>
            <a:custGeom>
              <a:avLst/>
              <a:gdLst/>
              <a:ahLst/>
              <a:cxnLst/>
              <a:rect l="l" t="t" r="r" b="b"/>
              <a:pathLst>
                <a:path w="8" h="1" fill="norm" stroke="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81" name="Google Shape;8581;p63" hidden="0"/>
            <p:cNvSpPr/>
            <p:nvPr isPhoto="0" userDrawn="0"/>
          </p:nvSpPr>
          <p:spPr bwMode="auto">
            <a:xfrm>
              <a:off x="2144744" y="2078446"/>
              <a:ext cx="95" cy="14"/>
            </a:xfrm>
            <a:custGeom>
              <a:avLst/>
              <a:gdLst/>
              <a:ahLst/>
              <a:cxnLst/>
              <a:rect l="l" t="t" r="r" b="b"/>
              <a:pathLst>
                <a:path w="7"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82" name="Google Shape;8582;p63" hidden="0"/>
            <p:cNvSpPr/>
            <p:nvPr isPhoto="0" userDrawn="0"/>
          </p:nvSpPr>
          <p:spPr bwMode="auto">
            <a:xfrm>
              <a:off x="2183901" y="2019845"/>
              <a:ext cx="14" cy="244"/>
            </a:xfrm>
            <a:custGeom>
              <a:avLst/>
              <a:gdLst/>
              <a:ahLst/>
              <a:cxnLst/>
              <a:rect l="l" t="t" r="r" b="b"/>
              <a:pathLst>
                <a:path w="1" h="18" fill="norm" stroke="1"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83" name="Google Shape;8583;p63" hidden="0"/>
            <p:cNvSpPr/>
            <p:nvPr isPhoto="0" userDrawn="0"/>
          </p:nvSpPr>
          <p:spPr bwMode="auto">
            <a:xfrm>
              <a:off x="2246887" y="2005399"/>
              <a:ext cx="109" cy="54"/>
            </a:xfrm>
            <a:custGeom>
              <a:avLst/>
              <a:gdLst/>
              <a:ahLst/>
              <a:cxnLst/>
              <a:rect l="l" t="t" r="r" b="b"/>
              <a:pathLst>
                <a:path w="8" h="4" fill="norm" stroke="1"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84" name="Google Shape;8584;p63" hidden="0"/>
            <p:cNvSpPr/>
            <p:nvPr isPhoto="0" userDrawn="0"/>
          </p:nvSpPr>
          <p:spPr bwMode="auto">
            <a:xfrm>
              <a:off x="2263194" y="2009812"/>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85" name="Google Shape;8585;p63" hidden="0"/>
            <p:cNvSpPr/>
            <p:nvPr isPhoto="0" userDrawn="0"/>
          </p:nvSpPr>
          <p:spPr bwMode="auto">
            <a:xfrm>
              <a:off x="2260818" y="2010572"/>
              <a:ext cx="299" cy="258"/>
            </a:xfrm>
            <a:custGeom>
              <a:avLst/>
              <a:gdLst/>
              <a:ahLst/>
              <a:cxnLst/>
              <a:rect l="l" t="t" r="r" b="b"/>
              <a:pathLst>
                <a:path w="22" h="19" fill="norm" stroke="1"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86" name="Google Shape;8586;p63" hidden="0"/>
            <p:cNvSpPr/>
            <p:nvPr isPhoto="0" userDrawn="0"/>
          </p:nvSpPr>
          <p:spPr bwMode="auto">
            <a:xfrm>
              <a:off x="2266235" y="2012093"/>
              <a:ext cx="394" cy="353"/>
            </a:xfrm>
            <a:custGeom>
              <a:avLst/>
              <a:gdLst/>
              <a:ahLst/>
              <a:cxnLst/>
              <a:rect l="l" t="t" r="r" b="b"/>
              <a:pathLst>
                <a:path w="29" h="26" fill="norm" stroke="1"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87" name="Google Shape;8587;p63" hidden="0"/>
            <p:cNvSpPr/>
            <p:nvPr isPhoto="0" userDrawn="0"/>
          </p:nvSpPr>
          <p:spPr bwMode="auto">
            <a:xfrm>
              <a:off x="2265665" y="2011617"/>
              <a:ext cx="394" cy="353"/>
            </a:xfrm>
            <a:custGeom>
              <a:avLst/>
              <a:gdLst/>
              <a:ahLst/>
              <a:cxnLst/>
              <a:rect l="l" t="t" r="r" b="b"/>
              <a:pathLst>
                <a:path w="29" h="26" fill="norm" stroke="1"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88" name="Google Shape;8588;p63" hidden="0"/>
            <p:cNvSpPr/>
            <p:nvPr isPhoto="0" userDrawn="0"/>
          </p:nvSpPr>
          <p:spPr bwMode="auto">
            <a:xfrm>
              <a:off x="2265190" y="2011197"/>
              <a:ext cx="339" cy="339"/>
            </a:xfrm>
            <a:custGeom>
              <a:avLst/>
              <a:gdLst/>
              <a:ahLst/>
              <a:cxnLst/>
              <a:rect l="l" t="t" r="r" b="b"/>
              <a:pathLst>
                <a:path w="25" h="25" fill="norm" stroke="1"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89" name="Google Shape;8589;p63" hidden="0"/>
            <p:cNvSpPr/>
            <p:nvPr isPhoto="0" userDrawn="0"/>
          </p:nvSpPr>
          <p:spPr bwMode="auto">
            <a:xfrm>
              <a:off x="2246643" y="2005155"/>
              <a:ext cx="68" cy="68"/>
            </a:xfrm>
            <a:custGeom>
              <a:avLst/>
              <a:gdLst/>
              <a:ahLst/>
              <a:cxnLst/>
              <a:rect l="l" t="t" r="r" b="b"/>
              <a:pathLst>
                <a:path w="5" h="5" fill="norm" stroke="1"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90" name="Google Shape;8590;p63" hidden="0"/>
            <p:cNvSpPr/>
            <p:nvPr isPhoto="0" userDrawn="0"/>
          </p:nvSpPr>
          <p:spPr bwMode="auto">
            <a:xfrm>
              <a:off x="2263995" y="2010287"/>
              <a:ext cx="258" cy="204"/>
            </a:xfrm>
            <a:custGeom>
              <a:avLst/>
              <a:gdLst/>
              <a:ahLst/>
              <a:cxnLst/>
              <a:rect l="l" t="t" r="r" b="b"/>
              <a:pathLst>
                <a:path w="19" h="15" fill="norm" stroke="1"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91" name="Google Shape;8591;p63" hidden="0"/>
            <p:cNvSpPr/>
            <p:nvPr isPhoto="0" userDrawn="0"/>
          </p:nvSpPr>
          <p:spPr bwMode="auto">
            <a:xfrm>
              <a:off x="2266805" y="2012527"/>
              <a:ext cx="394" cy="394"/>
            </a:xfrm>
            <a:custGeom>
              <a:avLst/>
              <a:gdLst/>
              <a:ahLst/>
              <a:cxnLst/>
              <a:rect l="l" t="t" r="r" b="b"/>
              <a:pathLst>
                <a:path w="29" h="29" fill="norm" stroke="1"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92" name="Google Shape;8592;p63" hidden="0"/>
            <p:cNvSpPr/>
            <p:nvPr isPhoto="0" userDrawn="0"/>
          </p:nvSpPr>
          <p:spPr bwMode="auto">
            <a:xfrm>
              <a:off x="2263710" y="2010056"/>
              <a:ext cx="258" cy="149"/>
            </a:xfrm>
            <a:custGeom>
              <a:avLst/>
              <a:gdLst/>
              <a:ahLst/>
              <a:cxnLst/>
              <a:rect l="l" t="t" r="r" b="b"/>
              <a:pathLst>
                <a:path w="19" h="11" fill="norm" stroke="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93" name="Google Shape;8593;p63" hidden="0"/>
            <p:cNvSpPr/>
            <p:nvPr isPhoto="0" userDrawn="0"/>
          </p:nvSpPr>
          <p:spPr bwMode="auto">
            <a:xfrm>
              <a:off x="2261429" y="2010341"/>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94" name="Google Shape;8594;p63" hidden="0"/>
            <p:cNvSpPr/>
            <p:nvPr isPhoto="0" userDrawn="0"/>
          </p:nvSpPr>
          <p:spPr bwMode="auto">
            <a:xfrm>
              <a:off x="2264334" y="2010531"/>
              <a:ext cx="299" cy="244"/>
            </a:xfrm>
            <a:custGeom>
              <a:avLst/>
              <a:gdLst/>
              <a:ahLst/>
              <a:cxnLst/>
              <a:rect l="l" t="t" r="r" b="b"/>
              <a:pathLst>
                <a:path w="22" h="18" fill="norm" stroke="1"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95" name="Google Shape;8595;p63" hidden="0"/>
            <p:cNvSpPr/>
            <p:nvPr isPhoto="0" userDrawn="0"/>
          </p:nvSpPr>
          <p:spPr bwMode="auto">
            <a:xfrm>
              <a:off x="2264714" y="2010857"/>
              <a:ext cx="339" cy="258"/>
            </a:xfrm>
            <a:custGeom>
              <a:avLst/>
              <a:gdLst/>
              <a:ahLst/>
              <a:cxnLst/>
              <a:rect l="l" t="t" r="r" b="b"/>
              <a:pathLst>
                <a:path w="25" h="19" fill="norm" stroke="1"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96" name="Google Shape;8596;p63" hidden="0"/>
            <p:cNvSpPr/>
            <p:nvPr isPhoto="0" userDrawn="0"/>
          </p:nvSpPr>
          <p:spPr bwMode="auto">
            <a:xfrm>
              <a:off x="2263479" y="2009907"/>
              <a:ext cx="204" cy="163"/>
            </a:xfrm>
            <a:custGeom>
              <a:avLst/>
              <a:gdLst/>
              <a:ahLst/>
              <a:cxnLst/>
              <a:rect l="l" t="t" r="r" b="b"/>
              <a:pathLst>
                <a:path w="15" h="12" fill="norm" stroke="1"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97" name="Google Shape;8597;p63" hidden="0"/>
            <p:cNvSpPr/>
            <p:nvPr isPhoto="0" userDrawn="0"/>
          </p:nvSpPr>
          <p:spPr bwMode="auto">
            <a:xfrm>
              <a:off x="2262528" y="2009866"/>
              <a:ext cx="14" cy="14"/>
            </a:xfrm>
            <a:custGeom>
              <a:avLst/>
              <a:gdLst/>
              <a:ahLst/>
              <a:cxnLst/>
              <a:rect l="l" t="t" r="r" b="b"/>
              <a:pathLst>
                <a:path w="1" h="1" fill="norm" stroke="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98" name="Google Shape;8598;p63" hidden="0"/>
            <p:cNvSpPr/>
            <p:nvPr isPhoto="0" userDrawn="0"/>
          </p:nvSpPr>
          <p:spPr bwMode="auto">
            <a:xfrm>
              <a:off x="2262814" y="2009812"/>
              <a:ext cx="109" cy="14"/>
            </a:xfrm>
            <a:custGeom>
              <a:avLst/>
              <a:gdLst/>
              <a:ahLst/>
              <a:cxnLst/>
              <a:rect l="l" t="t" r="r" b="b"/>
              <a:pathLst>
                <a:path w="8"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99" name="Google Shape;8599;p63" hidden="0"/>
            <p:cNvSpPr/>
            <p:nvPr isPhoto="0" userDrawn="0"/>
          </p:nvSpPr>
          <p:spPr bwMode="auto">
            <a:xfrm>
              <a:off x="2268706" y="2014143"/>
              <a:ext cx="394" cy="339"/>
            </a:xfrm>
            <a:custGeom>
              <a:avLst/>
              <a:gdLst/>
              <a:ahLst/>
              <a:cxnLst/>
              <a:rect l="l" t="t" r="r" b="b"/>
              <a:pathLst>
                <a:path w="29" h="25" fill="norm" stroke="1"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00" name="Google Shape;8600;p63" hidden="0"/>
            <p:cNvSpPr/>
            <p:nvPr isPhoto="0" userDrawn="0"/>
          </p:nvSpPr>
          <p:spPr bwMode="auto">
            <a:xfrm>
              <a:off x="2251069" y="2010341"/>
              <a:ext cx="3001" cy="964"/>
            </a:xfrm>
            <a:custGeom>
              <a:avLst/>
              <a:gdLst/>
              <a:ahLst/>
              <a:cxnLst/>
              <a:rect l="l" t="t" r="r" b="b"/>
              <a:pathLst>
                <a:path w="221" h="71" fill="norm" stroke="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01" name="Google Shape;8601;p63" hidden="0"/>
            <p:cNvSpPr/>
            <p:nvPr isPhoto="0" userDrawn="0"/>
          </p:nvSpPr>
          <p:spPr bwMode="auto">
            <a:xfrm>
              <a:off x="2268041" y="2013613"/>
              <a:ext cx="394" cy="353"/>
            </a:xfrm>
            <a:custGeom>
              <a:avLst/>
              <a:gdLst/>
              <a:ahLst/>
              <a:cxnLst/>
              <a:rect l="l" t="t" r="r" b="b"/>
              <a:pathLst>
                <a:path w="29" h="26" fill="norm" stroke="1"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02" name="Google Shape;8602;p63" hidden="0"/>
            <p:cNvSpPr/>
            <p:nvPr isPhoto="0" userDrawn="0"/>
          </p:nvSpPr>
          <p:spPr bwMode="auto">
            <a:xfrm>
              <a:off x="2271367" y="2016560"/>
              <a:ext cx="149" cy="109"/>
            </a:xfrm>
            <a:custGeom>
              <a:avLst/>
              <a:gdLst/>
              <a:ahLst/>
              <a:cxnLst/>
              <a:rect l="l" t="t" r="r" b="b"/>
              <a:pathLst>
                <a:path w="11" h="8" fill="norm" stroke="1"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03" name="Google Shape;8603;p63" hidden="0"/>
            <p:cNvSpPr/>
            <p:nvPr isPhoto="0" userDrawn="0"/>
          </p:nvSpPr>
          <p:spPr bwMode="auto">
            <a:xfrm>
              <a:off x="2269371" y="2014754"/>
              <a:ext cx="339" cy="299"/>
            </a:xfrm>
            <a:custGeom>
              <a:avLst/>
              <a:gdLst/>
              <a:ahLst/>
              <a:cxnLst/>
              <a:rect l="l" t="t" r="r" b="b"/>
              <a:pathLst>
                <a:path w="25" h="22" fill="norm" stroke="1"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04" name="Google Shape;8604;p63" hidden="0"/>
            <p:cNvSpPr/>
            <p:nvPr isPhoto="0" userDrawn="0"/>
          </p:nvSpPr>
          <p:spPr bwMode="auto">
            <a:xfrm>
              <a:off x="2270743" y="2015949"/>
              <a:ext cx="353" cy="299"/>
            </a:xfrm>
            <a:custGeom>
              <a:avLst/>
              <a:gdLst/>
              <a:ahLst/>
              <a:cxnLst/>
              <a:rect l="l" t="t" r="r" b="b"/>
              <a:pathLst>
                <a:path w="26" h="22" fill="norm" stroke="1"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05" name="Google Shape;8605;p63" hidden="0"/>
            <p:cNvSpPr/>
            <p:nvPr isPhoto="0" userDrawn="0"/>
          </p:nvSpPr>
          <p:spPr bwMode="auto">
            <a:xfrm>
              <a:off x="2270037" y="2015324"/>
              <a:ext cx="339" cy="353"/>
            </a:xfrm>
            <a:custGeom>
              <a:avLst/>
              <a:gdLst/>
              <a:ahLst/>
              <a:cxnLst/>
              <a:rect l="l" t="t" r="r" b="b"/>
              <a:pathLst>
                <a:path w="25" h="26" fill="norm" stroke="1"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06" name="Google Shape;8606;p63" hidden="0"/>
            <p:cNvSpPr/>
            <p:nvPr isPhoto="0" userDrawn="0"/>
          </p:nvSpPr>
          <p:spPr bwMode="auto">
            <a:xfrm>
              <a:off x="2247172" y="2005684"/>
              <a:ext cx="54" cy="54"/>
            </a:xfrm>
            <a:custGeom>
              <a:avLst/>
              <a:gdLst/>
              <a:ahLst/>
              <a:cxnLst/>
              <a:rect l="l" t="t" r="r" b="b"/>
              <a:pathLst>
                <a:path w="4" h="4" fill="norm" stroke="1"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07" name="Google Shape;8607;p63" hidden="0"/>
            <p:cNvSpPr/>
            <p:nvPr isPhoto="0" userDrawn="0"/>
          </p:nvSpPr>
          <p:spPr bwMode="auto">
            <a:xfrm>
              <a:off x="2267416" y="2013043"/>
              <a:ext cx="394" cy="353"/>
            </a:xfrm>
            <a:custGeom>
              <a:avLst/>
              <a:gdLst/>
              <a:ahLst/>
              <a:cxnLst/>
              <a:rect l="l" t="t" r="r" b="b"/>
              <a:pathLst>
                <a:path w="29" h="26" fill="norm" stroke="1"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08" name="Google Shape;8608;p63" hidden="0"/>
            <p:cNvSpPr/>
            <p:nvPr isPhoto="0" userDrawn="0"/>
          </p:nvSpPr>
          <p:spPr bwMode="auto">
            <a:xfrm>
              <a:off x="2247362" y="2005914"/>
              <a:ext cx="54" cy="68"/>
            </a:xfrm>
            <a:custGeom>
              <a:avLst/>
              <a:gdLst/>
              <a:ahLst/>
              <a:cxnLst/>
              <a:rect l="l" t="t" r="r" b="b"/>
              <a:pathLst>
                <a:path w="4" h="5" fill="norm" stroke="1"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09" name="Google Shape;8609;p63" hidden="0"/>
            <p:cNvSpPr/>
            <p:nvPr isPhoto="0" userDrawn="0"/>
          </p:nvSpPr>
          <p:spPr bwMode="auto">
            <a:xfrm>
              <a:off x="2271028" y="2020511"/>
              <a:ext cx="14" cy="149"/>
            </a:xfrm>
            <a:custGeom>
              <a:avLst/>
              <a:gdLst/>
              <a:ahLst/>
              <a:cxnLst/>
              <a:rect l="l" t="t" r="r" b="b"/>
              <a:pathLst>
                <a:path w="1" h="11" fill="norm" stroke="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10" name="Google Shape;8610;p63" hidden="0"/>
            <p:cNvSpPr/>
            <p:nvPr isPhoto="0" userDrawn="0"/>
          </p:nvSpPr>
          <p:spPr bwMode="auto">
            <a:xfrm>
              <a:off x="2271367" y="2016655"/>
              <a:ext cx="149" cy="1059"/>
            </a:xfrm>
            <a:custGeom>
              <a:avLst/>
              <a:gdLst/>
              <a:ahLst/>
              <a:cxnLst/>
              <a:rect l="l" t="t" r="r" b="b"/>
              <a:pathLst>
                <a:path w="11" h="78" fill="norm" stroke="1"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11" name="Google Shape;8611;p63" hidden="0"/>
            <p:cNvSpPr/>
            <p:nvPr isPhoto="0" userDrawn="0"/>
          </p:nvSpPr>
          <p:spPr bwMode="auto">
            <a:xfrm>
              <a:off x="2270987" y="2020986"/>
              <a:ext cx="14" cy="204"/>
            </a:xfrm>
            <a:custGeom>
              <a:avLst/>
              <a:gdLst/>
              <a:ahLst/>
              <a:cxnLst/>
              <a:rect l="l" t="t" r="r" b="b"/>
              <a:pathLst>
                <a:path w="1" h="15" fill="norm" stroke="1"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12" name="Google Shape;8612;p63" hidden="0"/>
            <p:cNvSpPr/>
            <p:nvPr isPhoto="0" userDrawn="0"/>
          </p:nvSpPr>
          <p:spPr bwMode="auto">
            <a:xfrm>
              <a:off x="2271082" y="2019981"/>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13" name="Google Shape;8613;p63" hidden="0"/>
            <p:cNvSpPr/>
            <p:nvPr isPhoto="0" userDrawn="0"/>
          </p:nvSpPr>
          <p:spPr bwMode="auto">
            <a:xfrm>
              <a:off x="2271313" y="2017890"/>
              <a:ext cx="14" cy="204"/>
            </a:xfrm>
            <a:custGeom>
              <a:avLst/>
              <a:gdLst/>
              <a:ahLst/>
              <a:cxnLst/>
              <a:rect l="l" t="t" r="r" b="b"/>
              <a:pathLst>
                <a:path w="1" h="15" fill="norm" stroke="1"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14" name="Google Shape;8614;p63" hidden="0"/>
            <p:cNvSpPr/>
            <p:nvPr isPhoto="0" userDrawn="0"/>
          </p:nvSpPr>
          <p:spPr bwMode="auto">
            <a:xfrm>
              <a:off x="2270933" y="2021461"/>
              <a:ext cx="14" cy="204"/>
            </a:xfrm>
            <a:custGeom>
              <a:avLst/>
              <a:gdLst/>
              <a:ahLst/>
              <a:cxnLst/>
              <a:rect l="l" t="t" r="r" b="b"/>
              <a:pathLst>
                <a:path w="1" h="15" fill="norm" stroke="1"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15" name="Google Shape;8615;p63" hidden="0"/>
            <p:cNvSpPr/>
            <p:nvPr isPhoto="0" userDrawn="0"/>
          </p:nvSpPr>
          <p:spPr bwMode="auto">
            <a:xfrm>
              <a:off x="2261143" y="2049037"/>
              <a:ext cx="1018" cy="3992"/>
            </a:xfrm>
            <a:custGeom>
              <a:avLst/>
              <a:gdLst/>
              <a:ahLst/>
              <a:cxnLst/>
              <a:rect l="l" t="t" r="r" b="b"/>
              <a:pathLst>
                <a:path w="75" h="294" fill="norm" stroke="1"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16" name="Google Shape;8616;p63" hidden="0"/>
            <p:cNvSpPr/>
            <p:nvPr isPhoto="0" userDrawn="0"/>
          </p:nvSpPr>
          <p:spPr bwMode="auto">
            <a:xfrm>
              <a:off x="2271272" y="2018325"/>
              <a:ext cx="14" cy="244"/>
            </a:xfrm>
            <a:custGeom>
              <a:avLst/>
              <a:gdLst/>
              <a:ahLst/>
              <a:cxnLst/>
              <a:rect l="l" t="t" r="r" b="b"/>
              <a:pathLst>
                <a:path w="1" h="18" fill="norm" stroke="1"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17" name="Google Shape;8617;p63" hidden="0"/>
            <p:cNvSpPr/>
            <p:nvPr isPhoto="0" userDrawn="0"/>
          </p:nvSpPr>
          <p:spPr bwMode="auto">
            <a:xfrm>
              <a:off x="2271123" y="2019370"/>
              <a:ext cx="14" cy="204"/>
            </a:xfrm>
            <a:custGeom>
              <a:avLst/>
              <a:gdLst/>
              <a:ahLst/>
              <a:cxnLst/>
              <a:rect l="l" t="t" r="r" b="b"/>
              <a:pathLst>
                <a:path w="1" h="15" fill="norm" stroke="1"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18" name="Google Shape;8618;p63" hidden="0"/>
            <p:cNvSpPr/>
            <p:nvPr isPhoto="0" userDrawn="0"/>
          </p:nvSpPr>
          <p:spPr bwMode="auto">
            <a:xfrm>
              <a:off x="2270892" y="2021936"/>
              <a:ext cx="14" cy="149"/>
            </a:xfrm>
            <a:custGeom>
              <a:avLst/>
              <a:gdLst/>
              <a:ahLst/>
              <a:cxnLst/>
              <a:rect l="l" t="t" r="r" b="b"/>
              <a:pathLst>
                <a:path w="1" h="11" fill="norm" stroke="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19" name="Google Shape;8619;p63" hidden="0"/>
            <p:cNvSpPr/>
            <p:nvPr isPhoto="0" userDrawn="0"/>
          </p:nvSpPr>
          <p:spPr bwMode="auto">
            <a:xfrm>
              <a:off x="2271177" y="2018800"/>
              <a:ext cx="14" cy="244"/>
            </a:xfrm>
            <a:custGeom>
              <a:avLst/>
              <a:gdLst/>
              <a:ahLst/>
              <a:cxnLst/>
              <a:rect l="l" t="t" r="r" b="b"/>
              <a:pathLst>
                <a:path w="1" h="18" fill="norm" stroke="1"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20" name="Google Shape;8620;p63" hidden="0"/>
            <p:cNvSpPr/>
            <p:nvPr isPhoto="0" userDrawn="0"/>
          </p:nvSpPr>
          <p:spPr bwMode="auto">
            <a:xfrm>
              <a:off x="2270892" y="2022357"/>
              <a:ext cx="14" cy="163"/>
            </a:xfrm>
            <a:custGeom>
              <a:avLst/>
              <a:gdLst/>
              <a:ahLst/>
              <a:cxnLst/>
              <a:rect l="l" t="t" r="r" b="b"/>
              <a:pathLst>
                <a:path w="1" h="12" fill="norm" stroke="1"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21" name="Google Shape;8621;p63" hidden="0"/>
            <p:cNvSpPr/>
            <p:nvPr isPhoto="0" userDrawn="0"/>
          </p:nvSpPr>
          <p:spPr bwMode="auto">
            <a:xfrm>
              <a:off x="2260668" y="2062248"/>
              <a:ext cx="9192" cy="13265"/>
            </a:xfrm>
            <a:custGeom>
              <a:avLst/>
              <a:gdLst/>
              <a:ahLst/>
              <a:cxnLst/>
              <a:rect l="l" t="t" r="r" b="b"/>
              <a:pathLst>
                <a:path w="677" h="977" fill="norm" stroke="1"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22" name="Google Shape;8622;p63" hidden="0"/>
            <p:cNvSpPr/>
            <p:nvPr isPhoto="0" userDrawn="0"/>
          </p:nvSpPr>
          <p:spPr bwMode="auto">
            <a:xfrm>
              <a:off x="2266140" y="2062628"/>
              <a:ext cx="109" cy="204"/>
            </a:xfrm>
            <a:custGeom>
              <a:avLst/>
              <a:gdLst/>
              <a:ahLst/>
              <a:cxnLst/>
              <a:rect l="l" t="t" r="r" b="b"/>
              <a:pathLst>
                <a:path w="8" h="15" fill="norm" stroke="1"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23" name="Google Shape;8623;p63" hidden="0"/>
            <p:cNvSpPr/>
            <p:nvPr isPhoto="0" userDrawn="0"/>
          </p:nvSpPr>
          <p:spPr bwMode="auto">
            <a:xfrm>
              <a:off x="2263044" y="2064624"/>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24" name="Google Shape;8624;p63" hidden="0"/>
            <p:cNvSpPr/>
            <p:nvPr isPhoto="0" userDrawn="0"/>
          </p:nvSpPr>
          <p:spPr bwMode="auto">
            <a:xfrm>
              <a:off x="2265515" y="2063388"/>
              <a:ext cx="353" cy="339"/>
            </a:xfrm>
            <a:custGeom>
              <a:avLst/>
              <a:gdLst/>
              <a:ahLst/>
              <a:cxnLst/>
              <a:rect l="l" t="t" r="r" b="b"/>
              <a:pathLst>
                <a:path w="26" h="25" fill="norm" stroke="1"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25" name="Google Shape;8625;p63" hidden="0"/>
            <p:cNvSpPr/>
            <p:nvPr isPhoto="0" userDrawn="0"/>
          </p:nvSpPr>
          <p:spPr bwMode="auto">
            <a:xfrm>
              <a:off x="2261103" y="2064380"/>
              <a:ext cx="434" cy="109"/>
            </a:xfrm>
            <a:custGeom>
              <a:avLst/>
              <a:gdLst/>
              <a:ahLst/>
              <a:cxnLst/>
              <a:rect l="l" t="t" r="r" b="b"/>
              <a:pathLst>
                <a:path w="32" h="8" fill="norm" stroke="1"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26" name="Google Shape;8626;p63" hidden="0"/>
            <p:cNvSpPr/>
            <p:nvPr isPhoto="0" userDrawn="0"/>
          </p:nvSpPr>
          <p:spPr bwMode="auto">
            <a:xfrm>
              <a:off x="2264904" y="2064054"/>
              <a:ext cx="149" cy="109"/>
            </a:xfrm>
            <a:custGeom>
              <a:avLst/>
              <a:gdLst/>
              <a:ahLst/>
              <a:cxnLst/>
              <a:rect l="l" t="t" r="r" b="b"/>
              <a:pathLst>
                <a:path w="11" h="8" fill="norm" stroke="1"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27" name="Google Shape;8627;p63" hidden="0"/>
            <p:cNvSpPr/>
            <p:nvPr isPhoto="0" userDrawn="0"/>
          </p:nvSpPr>
          <p:spPr bwMode="auto">
            <a:xfrm>
              <a:off x="2264375" y="2064339"/>
              <a:ext cx="109" cy="54"/>
            </a:xfrm>
            <a:custGeom>
              <a:avLst/>
              <a:gdLst/>
              <a:ahLst/>
              <a:cxnLst/>
              <a:rect l="l" t="t" r="r" b="b"/>
              <a:pathLst>
                <a:path w="8" h="4" fill="norm" stroke="1"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28" name="Google Shape;8628;p63" hidden="0"/>
            <p:cNvSpPr/>
            <p:nvPr isPhoto="0" userDrawn="0"/>
          </p:nvSpPr>
          <p:spPr bwMode="auto">
            <a:xfrm>
              <a:off x="2262243" y="2064570"/>
              <a:ext cx="204" cy="14"/>
            </a:xfrm>
            <a:custGeom>
              <a:avLst/>
              <a:gdLst/>
              <a:ahLst/>
              <a:cxnLst/>
              <a:rect l="l" t="t" r="r" b="b"/>
              <a:pathLst>
                <a:path w="15" h="1" fill="norm" stroke="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29" name="Google Shape;8629;p63" hidden="0"/>
            <p:cNvSpPr/>
            <p:nvPr isPhoto="0" userDrawn="0"/>
          </p:nvSpPr>
          <p:spPr bwMode="auto">
            <a:xfrm>
              <a:off x="2263615" y="2064570"/>
              <a:ext cx="163" cy="14"/>
            </a:xfrm>
            <a:custGeom>
              <a:avLst/>
              <a:gdLst/>
              <a:ahLst/>
              <a:cxnLst/>
              <a:rect l="l" t="t" r="r" b="b"/>
              <a:pathLst>
                <a:path w="12" h="1" fill="norm" stroke="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30" name="Google Shape;8630;p63" hidden="0"/>
            <p:cNvSpPr/>
            <p:nvPr isPhoto="0" userDrawn="0"/>
          </p:nvSpPr>
          <p:spPr bwMode="auto">
            <a:xfrm>
              <a:off x="2260668" y="2064380"/>
              <a:ext cx="258" cy="14"/>
            </a:xfrm>
            <a:custGeom>
              <a:avLst/>
              <a:gdLst/>
              <a:ahLst/>
              <a:cxnLst/>
              <a:rect l="l" t="t" r="r" b="b"/>
              <a:pathLst>
                <a:path w="19" h="1" fill="norm" stroke="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31" name="Google Shape;8631;p63" hidden="0"/>
            <p:cNvSpPr/>
            <p:nvPr isPhoto="0" userDrawn="0"/>
          </p:nvSpPr>
          <p:spPr bwMode="auto">
            <a:xfrm>
              <a:off x="2265896" y="2063008"/>
              <a:ext cx="163" cy="244"/>
            </a:xfrm>
            <a:custGeom>
              <a:avLst/>
              <a:gdLst/>
              <a:ahLst/>
              <a:cxnLst/>
              <a:rect l="l" t="t" r="r" b="b"/>
              <a:pathLst>
                <a:path w="12" h="18" fill="norm" stroke="1"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32" name="Google Shape;8632;p63" hidden="0"/>
            <p:cNvSpPr/>
            <p:nvPr isPhoto="0" userDrawn="0"/>
          </p:nvSpPr>
          <p:spPr bwMode="auto">
            <a:xfrm>
              <a:off x="2266235" y="2062194"/>
              <a:ext cx="2050" cy="258"/>
            </a:xfrm>
            <a:custGeom>
              <a:avLst/>
              <a:gdLst/>
              <a:ahLst/>
              <a:cxnLst/>
              <a:rect l="l" t="t" r="r" b="b"/>
              <a:pathLst>
                <a:path w="151" h="19" fill="norm" stroke="1"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33" name="Google Shape;8633;p63" hidden="0"/>
            <p:cNvSpPr/>
            <p:nvPr isPhoto="0" userDrawn="0"/>
          </p:nvSpPr>
          <p:spPr bwMode="auto">
            <a:xfrm>
              <a:off x="2260668" y="2064339"/>
              <a:ext cx="353" cy="4616"/>
            </a:xfrm>
            <a:custGeom>
              <a:avLst/>
              <a:gdLst/>
              <a:ahLst/>
              <a:cxnLst/>
              <a:rect l="l" t="t" r="r" b="b"/>
              <a:pathLst>
                <a:path w="26" h="340" fill="norm" stroke="1"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34" name="Google Shape;8634;p63" hidden="0"/>
            <p:cNvSpPr/>
            <p:nvPr isPhoto="0" userDrawn="0"/>
          </p:nvSpPr>
          <p:spPr bwMode="auto">
            <a:xfrm>
              <a:off x="2267851" y="2123754"/>
              <a:ext cx="76781" cy="124832"/>
            </a:xfrm>
            <a:custGeom>
              <a:avLst/>
              <a:gdLst/>
              <a:ahLst/>
              <a:cxnLst/>
              <a:rect l="l" t="t" r="r" b="b"/>
              <a:pathLst>
                <a:path w="5655" h="9194" fill="norm" stroke="1"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35" name="Google Shape;8635;p63" hidden="0"/>
            <p:cNvSpPr/>
            <p:nvPr isPhoto="0" userDrawn="0"/>
          </p:nvSpPr>
          <p:spPr bwMode="auto">
            <a:xfrm>
              <a:off x="2344428" y="2155362"/>
              <a:ext cx="14" cy="14"/>
            </a:xfrm>
            <a:custGeom>
              <a:avLst/>
              <a:gdLst/>
              <a:ahLst/>
              <a:cxnLst/>
              <a:rect l="l" t="t" r="r" b="b"/>
              <a:pathLst>
                <a:path w="1" h="1" fill="norm" stroke="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36" name="Google Shape;8636;p63" hidden="0"/>
            <p:cNvSpPr/>
            <p:nvPr isPhoto="0" userDrawn="0"/>
          </p:nvSpPr>
          <p:spPr bwMode="auto">
            <a:xfrm>
              <a:off x="2275454" y="2213298"/>
              <a:ext cx="489" cy="448"/>
            </a:xfrm>
            <a:custGeom>
              <a:avLst/>
              <a:gdLst/>
              <a:ahLst/>
              <a:cxnLst/>
              <a:rect l="l" t="t" r="r" b="b"/>
              <a:pathLst>
                <a:path w="36" h="33" fill="norm" stroke="1"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37" name="Google Shape;8637;p63" hidden="0"/>
            <p:cNvSpPr/>
            <p:nvPr isPhoto="0" userDrawn="0"/>
          </p:nvSpPr>
          <p:spPr bwMode="auto">
            <a:xfrm>
              <a:off x="2276119" y="2212116"/>
              <a:ext cx="1059" cy="964"/>
            </a:xfrm>
            <a:custGeom>
              <a:avLst/>
              <a:gdLst/>
              <a:ahLst/>
              <a:cxnLst/>
              <a:rect l="l" t="t" r="r" b="b"/>
              <a:pathLst>
                <a:path w="78" h="71" fill="norm" stroke="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38" name="Google Shape;8638;p63" hidden="0"/>
            <p:cNvSpPr/>
            <p:nvPr isPhoto="0" userDrawn="0"/>
          </p:nvSpPr>
          <p:spPr bwMode="auto">
            <a:xfrm>
              <a:off x="2280777" y="2242204"/>
              <a:ext cx="14" cy="339"/>
            </a:xfrm>
            <a:custGeom>
              <a:avLst/>
              <a:gdLst/>
              <a:ahLst/>
              <a:cxnLst/>
              <a:rect l="l" t="t" r="r" b="b"/>
              <a:pathLst>
                <a:path w="1" h="25" fill="norm" stroke="1"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39" name="Google Shape;8639;p63" hidden="0"/>
            <p:cNvSpPr/>
            <p:nvPr isPhoto="0" userDrawn="0"/>
          </p:nvSpPr>
          <p:spPr bwMode="auto">
            <a:xfrm>
              <a:off x="2280817" y="2243155"/>
              <a:ext cx="448" cy="4141"/>
            </a:xfrm>
            <a:custGeom>
              <a:avLst/>
              <a:gdLst/>
              <a:ahLst/>
              <a:cxnLst/>
              <a:rect l="l" t="t" r="r" b="b"/>
              <a:pathLst>
                <a:path w="33" h="305" fill="norm" stroke="1"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40" name="Google Shape;8640;p63" hidden="0"/>
            <p:cNvSpPr/>
            <p:nvPr isPhoto="0" userDrawn="0"/>
          </p:nvSpPr>
          <p:spPr bwMode="auto">
            <a:xfrm>
              <a:off x="2281252" y="2247282"/>
              <a:ext cx="204" cy="1494"/>
            </a:xfrm>
            <a:custGeom>
              <a:avLst/>
              <a:gdLst/>
              <a:ahLst/>
              <a:cxnLst/>
              <a:rect l="l" t="t" r="r" b="b"/>
              <a:pathLst>
                <a:path w="15" h="110" fill="norm" stroke="1"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41" name="Google Shape;8641;p63" hidden="0"/>
            <p:cNvSpPr/>
            <p:nvPr isPhoto="0" userDrawn="0"/>
          </p:nvSpPr>
          <p:spPr bwMode="auto">
            <a:xfrm>
              <a:off x="2276215" y="2216393"/>
              <a:ext cx="54" cy="149"/>
            </a:xfrm>
            <a:custGeom>
              <a:avLst/>
              <a:gdLst/>
              <a:ahLst/>
              <a:cxnLst/>
              <a:rect l="l" t="t" r="r" b="b"/>
              <a:pathLst>
                <a:path w="4" h="11" fill="norm" stroke="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42" name="Google Shape;8642;p63" hidden="0"/>
            <p:cNvSpPr/>
            <p:nvPr isPhoto="0" userDrawn="0"/>
          </p:nvSpPr>
          <p:spPr bwMode="auto">
            <a:xfrm>
              <a:off x="2280722" y="2241389"/>
              <a:ext cx="14" cy="828"/>
            </a:xfrm>
            <a:custGeom>
              <a:avLst/>
              <a:gdLst/>
              <a:ahLst/>
              <a:cxnLst/>
              <a:rect l="l" t="t" r="r" b="b"/>
              <a:pathLst>
                <a:path w="1" h="61" fill="norm" stroke="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43" name="Google Shape;8643;p63" hidden="0"/>
            <p:cNvSpPr/>
            <p:nvPr isPhoto="0" userDrawn="0"/>
          </p:nvSpPr>
          <p:spPr bwMode="auto">
            <a:xfrm>
              <a:off x="2281917" y="2248708"/>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44" name="Google Shape;8644;p63" hidden="0"/>
            <p:cNvSpPr/>
            <p:nvPr isPhoto="0" userDrawn="0"/>
          </p:nvSpPr>
          <p:spPr bwMode="auto">
            <a:xfrm>
              <a:off x="2280777" y="2242530"/>
              <a:ext cx="54" cy="638"/>
            </a:xfrm>
            <a:custGeom>
              <a:avLst/>
              <a:gdLst/>
              <a:ahLst/>
              <a:cxnLst/>
              <a:rect l="l" t="t" r="r" b="b"/>
              <a:pathLst>
                <a:path w="4" h="47" fill="norm" stroke="1"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45" name="Google Shape;8645;p63" hidden="0"/>
            <p:cNvSpPr/>
            <p:nvPr isPhoto="0" userDrawn="0"/>
          </p:nvSpPr>
          <p:spPr bwMode="auto">
            <a:xfrm>
              <a:off x="2275875" y="2215158"/>
              <a:ext cx="68" cy="109"/>
            </a:xfrm>
            <a:custGeom>
              <a:avLst/>
              <a:gdLst/>
              <a:ahLst/>
              <a:cxnLst/>
              <a:rect l="l" t="t" r="r" b="b"/>
              <a:pathLst>
                <a:path w="5" h="8" fill="norm" stroke="1"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46" name="Google Shape;8646;p63" hidden="0"/>
            <p:cNvSpPr/>
            <p:nvPr isPhoto="0" userDrawn="0"/>
          </p:nvSpPr>
          <p:spPr bwMode="auto">
            <a:xfrm>
              <a:off x="2275780" y="2214683"/>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47" name="Google Shape;8647;p63" hidden="0"/>
            <p:cNvSpPr/>
            <p:nvPr isPhoto="0" userDrawn="0"/>
          </p:nvSpPr>
          <p:spPr bwMode="auto">
            <a:xfrm>
              <a:off x="2276024" y="2215728"/>
              <a:ext cx="54" cy="149"/>
            </a:xfrm>
            <a:custGeom>
              <a:avLst/>
              <a:gdLst/>
              <a:ahLst/>
              <a:cxnLst/>
              <a:rect l="l" t="t" r="r" b="b"/>
              <a:pathLst>
                <a:path w="4" h="11" fill="norm" stroke="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48" name="Google Shape;8648;p63" hidden="0"/>
            <p:cNvSpPr/>
            <p:nvPr isPhoto="0" userDrawn="0"/>
          </p:nvSpPr>
          <p:spPr bwMode="auto">
            <a:xfrm>
              <a:off x="2280722" y="2242109"/>
              <a:ext cx="163" cy="1534"/>
            </a:xfrm>
            <a:custGeom>
              <a:avLst/>
              <a:gdLst/>
              <a:ahLst/>
              <a:cxnLst/>
              <a:rect l="l" t="t" r="r" b="b"/>
              <a:pathLst>
                <a:path w="12" h="113" fill="norm" stroke="1"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49" name="Google Shape;8649;p63" hidden="0"/>
            <p:cNvSpPr/>
            <p:nvPr isPhoto="0" userDrawn="0"/>
          </p:nvSpPr>
          <p:spPr bwMode="auto">
            <a:xfrm>
              <a:off x="2281252" y="2247296"/>
              <a:ext cx="204" cy="1480"/>
            </a:xfrm>
            <a:custGeom>
              <a:avLst/>
              <a:gdLst/>
              <a:ahLst/>
              <a:cxnLst/>
              <a:rect l="l" t="t" r="r" b="b"/>
              <a:pathLst>
                <a:path w="15" h="109" fill="norm" stroke="1"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50" name="Google Shape;8650;p63" hidden="0"/>
            <p:cNvSpPr/>
            <p:nvPr isPhoto="0" userDrawn="0"/>
          </p:nvSpPr>
          <p:spPr bwMode="auto">
            <a:xfrm>
              <a:off x="2269222" y="2162721"/>
              <a:ext cx="258" cy="68"/>
            </a:xfrm>
            <a:custGeom>
              <a:avLst/>
              <a:gdLst/>
              <a:ahLst/>
              <a:cxnLst/>
              <a:rect l="l" t="t" r="r" b="b"/>
              <a:pathLst>
                <a:path w="19" h="5" fill="norm" stroke="1"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51" name="Google Shape;8651;p63" hidden="0"/>
            <p:cNvSpPr/>
            <p:nvPr isPhoto="0" userDrawn="0"/>
          </p:nvSpPr>
          <p:spPr bwMode="auto">
            <a:xfrm>
              <a:off x="2268611" y="2149850"/>
              <a:ext cx="18737" cy="6802"/>
            </a:xfrm>
            <a:custGeom>
              <a:avLst/>
              <a:gdLst/>
              <a:ahLst/>
              <a:cxnLst/>
              <a:rect l="l" t="t" r="r" b="b"/>
              <a:pathLst>
                <a:path w="1380" h="501" fill="norm" stroke="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52" name="Google Shape;8652;p63" hidden="0"/>
            <p:cNvSpPr/>
            <p:nvPr isPhoto="0" userDrawn="0"/>
          </p:nvSpPr>
          <p:spPr bwMode="auto">
            <a:xfrm>
              <a:off x="2267851" y="2156693"/>
              <a:ext cx="720" cy="244"/>
            </a:xfrm>
            <a:custGeom>
              <a:avLst/>
              <a:gdLst/>
              <a:ahLst/>
              <a:cxnLst/>
              <a:rect l="l" t="t" r="r" b="b"/>
              <a:pathLst>
                <a:path w="53" h="18" fill="norm" stroke="1"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53" name="Google Shape;8653;p63" hidden="0"/>
            <p:cNvSpPr/>
            <p:nvPr isPhoto="0" userDrawn="0"/>
          </p:nvSpPr>
          <p:spPr bwMode="auto">
            <a:xfrm>
              <a:off x="2262854" y="2051169"/>
              <a:ext cx="78532" cy="79768"/>
            </a:xfrm>
            <a:custGeom>
              <a:avLst/>
              <a:gdLst/>
              <a:ahLst/>
              <a:cxnLst/>
              <a:rect l="l" t="t" r="r" b="b"/>
              <a:pathLst>
                <a:path w="5784" h="5875" fill="norm" stroke="1"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54" name="Google Shape;8654;p63" hidden="0"/>
            <p:cNvSpPr/>
            <p:nvPr isPhoto="0" userDrawn="0"/>
          </p:nvSpPr>
          <p:spPr bwMode="auto">
            <a:xfrm>
              <a:off x="2274164" y="2107447"/>
              <a:ext cx="258" cy="54"/>
            </a:xfrm>
            <a:custGeom>
              <a:avLst/>
              <a:gdLst/>
              <a:ahLst/>
              <a:cxnLst/>
              <a:rect l="l" t="t" r="r" b="b"/>
              <a:pathLst>
                <a:path w="19" h="4" fill="norm" stroke="1"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55" name="Google Shape;8655;p63" hidden="0"/>
            <p:cNvSpPr/>
            <p:nvPr isPhoto="0" userDrawn="0"/>
          </p:nvSpPr>
          <p:spPr bwMode="auto">
            <a:xfrm>
              <a:off x="2273173" y="2107203"/>
              <a:ext cx="204" cy="14"/>
            </a:xfrm>
            <a:custGeom>
              <a:avLst/>
              <a:gdLst/>
              <a:ahLst/>
              <a:cxnLst/>
              <a:rect l="l" t="t" r="r" b="b"/>
              <a:pathLst>
                <a:path w="15" h="1" fill="norm" stroke="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56" name="Google Shape;8656;p63" hidden="0"/>
            <p:cNvSpPr/>
            <p:nvPr isPhoto="0" userDrawn="0"/>
          </p:nvSpPr>
          <p:spPr bwMode="auto">
            <a:xfrm>
              <a:off x="2275739" y="2108058"/>
              <a:ext cx="244" cy="109"/>
            </a:xfrm>
            <a:custGeom>
              <a:avLst/>
              <a:gdLst/>
              <a:ahLst/>
              <a:cxnLst/>
              <a:rect l="l" t="t" r="r" b="b"/>
              <a:pathLst>
                <a:path w="18" h="8" fill="norm" stroke="1"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57" name="Google Shape;8657;p63" hidden="0"/>
            <p:cNvSpPr/>
            <p:nvPr isPhoto="0" userDrawn="0"/>
          </p:nvSpPr>
          <p:spPr bwMode="auto">
            <a:xfrm>
              <a:off x="2274694" y="2107583"/>
              <a:ext cx="244" cy="109"/>
            </a:xfrm>
            <a:custGeom>
              <a:avLst/>
              <a:gdLst/>
              <a:ahLst/>
              <a:cxnLst/>
              <a:rect l="l" t="t" r="r" b="b"/>
              <a:pathLst>
                <a:path w="18" h="8" fill="norm" stroke="1"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58" name="Google Shape;8658;p63" hidden="0"/>
            <p:cNvSpPr/>
            <p:nvPr isPhoto="0" userDrawn="0"/>
          </p:nvSpPr>
          <p:spPr bwMode="auto">
            <a:xfrm>
              <a:off x="2275210" y="2107828"/>
              <a:ext cx="258" cy="109"/>
            </a:xfrm>
            <a:custGeom>
              <a:avLst/>
              <a:gdLst/>
              <a:ahLst/>
              <a:cxnLst/>
              <a:rect l="l" t="t" r="r" b="b"/>
              <a:pathLst>
                <a:path w="19" h="8" fill="norm" stroke="1"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59" name="Google Shape;8659;p63" hidden="0"/>
            <p:cNvSpPr/>
            <p:nvPr isPhoto="0" userDrawn="0"/>
          </p:nvSpPr>
          <p:spPr bwMode="auto">
            <a:xfrm>
              <a:off x="2273648" y="2107298"/>
              <a:ext cx="244" cy="68"/>
            </a:xfrm>
            <a:custGeom>
              <a:avLst/>
              <a:gdLst/>
              <a:ahLst/>
              <a:cxnLst/>
              <a:rect l="l" t="t" r="r" b="b"/>
              <a:pathLst>
                <a:path w="18" h="5" fill="norm" stroke="1"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60" name="Google Shape;8660;p63" hidden="0"/>
            <p:cNvSpPr/>
            <p:nvPr isPhoto="0" userDrawn="0"/>
          </p:nvSpPr>
          <p:spPr bwMode="auto">
            <a:xfrm>
              <a:off x="2276310" y="2108344"/>
              <a:ext cx="204" cy="68"/>
            </a:xfrm>
            <a:custGeom>
              <a:avLst/>
              <a:gdLst/>
              <a:ahLst/>
              <a:cxnLst/>
              <a:rect l="l" t="t" r="r" b="b"/>
              <a:pathLst>
                <a:path w="15" h="5" fill="norm" stroke="1"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61" name="Google Shape;8661;p63" hidden="0"/>
            <p:cNvSpPr/>
            <p:nvPr isPhoto="0" userDrawn="0"/>
          </p:nvSpPr>
          <p:spPr bwMode="auto">
            <a:xfrm>
              <a:off x="2272168" y="2060822"/>
              <a:ext cx="258" cy="244"/>
            </a:xfrm>
            <a:custGeom>
              <a:avLst/>
              <a:gdLst/>
              <a:ahLst/>
              <a:cxnLst/>
              <a:rect l="l" t="t" r="r" b="b"/>
              <a:pathLst>
                <a:path w="19" h="18" fill="norm" stroke="1"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62" name="Google Shape;8662;p63" hidden="0"/>
            <p:cNvSpPr/>
            <p:nvPr isPhoto="0" userDrawn="0"/>
          </p:nvSpPr>
          <p:spPr bwMode="auto">
            <a:xfrm>
              <a:off x="2272454" y="2060483"/>
              <a:ext cx="204" cy="244"/>
            </a:xfrm>
            <a:custGeom>
              <a:avLst/>
              <a:gdLst/>
              <a:ahLst/>
              <a:cxnLst/>
              <a:rect l="l" t="t" r="r" b="b"/>
              <a:pathLst>
                <a:path w="15" h="18" fill="norm" stroke="1"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63" name="Google Shape;8663;p63" hidden="0"/>
            <p:cNvSpPr/>
            <p:nvPr isPhoto="0" userDrawn="0"/>
          </p:nvSpPr>
          <p:spPr bwMode="auto">
            <a:xfrm>
              <a:off x="2271788" y="2061147"/>
              <a:ext cx="299" cy="204"/>
            </a:xfrm>
            <a:custGeom>
              <a:avLst/>
              <a:gdLst/>
              <a:ahLst/>
              <a:cxnLst/>
              <a:rect l="l" t="t" r="r" b="b"/>
              <a:pathLst>
                <a:path w="22" h="15" fill="norm" stroke="1"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64" name="Google Shape;8664;p63" hidden="0"/>
            <p:cNvSpPr/>
            <p:nvPr isPhoto="0" userDrawn="0"/>
          </p:nvSpPr>
          <p:spPr bwMode="auto">
            <a:xfrm>
              <a:off x="2271693" y="2054590"/>
              <a:ext cx="1208" cy="4576"/>
            </a:xfrm>
            <a:custGeom>
              <a:avLst/>
              <a:gdLst/>
              <a:ahLst/>
              <a:cxnLst/>
              <a:rect l="l" t="t" r="r" b="b"/>
              <a:pathLst>
                <a:path w="89" h="337" fill="norm" stroke="1"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65" name="Google Shape;8665;p63" hidden="0"/>
            <p:cNvSpPr/>
            <p:nvPr isPhoto="0" userDrawn="0"/>
          </p:nvSpPr>
          <p:spPr bwMode="auto">
            <a:xfrm>
              <a:off x="2272698" y="2059953"/>
              <a:ext cx="149" cy="394"/>
            </a:xfrm>
            <a:custGeom>
              <a:avLst/>
              <a:gdLst/>
              <a:ahLst/>
              <a:cxnLst/>
              <a:rect l="l" t="t" r="r" b="b"/>
              <a:pathLst>
                <a:path w="11" h="29" fill="norm" stroke="1"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66" name="Google Shape;8666;p63" hidden="0"/>
            <p:cNvSpPr/>
            <p:nvPr isPhoto="0" userDrawn="0"/>
          </p:nvSpPr>
          <p:spPr bwMode="auto">
            <a:xfrm>
              <a:off x="2270077" y="2061393"/>
              <a:ext cx="1684" cy="584"/>
            </a:xfrm>
            <a:custGeom>
              <a:avLst/>
              <a:gdLst/>
              <a:ahLst/>
              <a:cxnLst/>
              <a:rect l="l" t="t" r="r" b="b"/>
              <a:pathLst>
                <a:path w="124" h="43" fill="norm" stroke="1"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67" name="Google Shape;8667;p63" hidden="0"/>
            <p:cNvSpPr/>
            <p:nvPr isPhoto="0" userDrawn="0"/>
          </p:nvSpPr>
          <p:spPr bwMode="auto">
            <a:xfrm>
              <a:off x="2295223" y="2052024"/>
              <a:ext cx="26354" cy="13985"/>
            </a:xfrm>
            <a:custGeom>
              <a:avLst/>
              <a:gdLst/>
              <a:ahLst/>
              <a:cxnLst/>
              <a:rect l="l" t="t" r="r" b="b"/>
              <a:pathLst>
                <a:path w="1941" h="1030" fill="norm" stroke="1"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68" name="Google Shape;8668;p63" hidden="0"/>
            <p:cNvSpPr/>
            <p:nvPr isPhoto="0" userDrawn="0"/>
          </p:nvSpPr>
          <p:spPr bwMode="auto">
            <a:xfrm>
              <a:off x="2274259" y="2051169"/>
              <a:ext cx="3775" cy="299"/>
            </a:xfrm>
            <a:custGeom>
              <a:avLst/>
              <a:gdLst/>
              <a:ahLst/>
              <a:cxnLst/>
              <a:rect l="l" t="t" r="r" b="b"/>
              <a:pathLst>
                <a:path w="278" h="22" fill="norm" stroke="1"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69" name="Google Shape;8669;p63" hidden="0"/>
            <p:cNvSpPr/>
            <p:nvPr isPhoto="0" userDrawn="0"/>
          </p:nvSpPr>
          <p:spPr bwMode="auto">
            <a:xfrm>
              <a:off x="2270227" y="2064285"/>
              <a:ext cx="14" cy="109"/>
            </a:xfrm>
            <a:custGeom>
              <a:avLst/>
              <a:gdLst/>
              <a:ahLst/>
              <a:cxnLst/>
              <a:rect l="l" t="t" r="r" b="b"/>
              <a:pathLst>
                <a:path w="1" h="8" fill="norm" stroke="1"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70" name="Google Shape;8670;p63" hidden="0"/>
            <p:cNvSpPr/>
            <p:nvPr isPhoto="0" userDrawn="0"/>
          </p:nvSpPr>
          <p:spPr bwMode="auto">
            <a:xfrm>
              <a:off x="2270227" y="2063579"/>
              <a:ext cx="14" cy="109"/>
            </a:xfrm>
            <a:custGeom>
              <a:avLst/>
              <a:gdLst/>
              <a:ahLst/>
              <a:cxnLst/>
              <a:rect l="l" t="t" r="r" b="b"/>
              <a:pathLst>
                <a:path w="1" h="8" fill="norm" stroke="1"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71" name="Google Shape;8671;p63" hidden="0"/>
            <p:cNvSpPr/>
            <p:nvPr isPhoto="0" userDrawn="0"/>
          </p:nvSpPr>
          <p:spPr bwMode="auto">
            <a:xfrm>
              <a:off x="2264375" y="2076314"/>
              <a:ext cx="163" cy="109"/>
            </a:xfrm>
            <a:custGeom>
              <a:avLst/>
              <a:gdLst/>
              <a:ahLst/>
              <a:cxnLst/>
              <a:rect l="l" t="t" r="r" b="b"/>
              <a:pathLst>
                <a:path w="12" h="8" fill="norm" stroke="1"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72" name="Google Shape;8672;p63" hidden="0"/>
            <p:cNvSpPr/>
            <p:nvPr isPhoto="0" userDrawn="0"/>
          </p:nvSpPr>
          <p:spPr bwMode="auto">
            <a:xfrm>
              <a:off x="2270227" y="2063904"/>
              <a:ext cx="14" cy="163"/>
            </a:xfrm>
            <a:custGeom>
              <a:avLst/>
              <a:gdLst/>
              <a:ahLst/>
              <a:cxnLst/>
              <a:rect l="l" t="t" r="r" b="b"/>
              <a:pathLst>
                <a:path w="1" h="12" fill="norm" stroke="1"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73" name="Google Shape;8673;p63" hidden="0"/>
            <p:cNvSpPr/>
            <p:nvPr isPhoto="0" userDrawn="0"/>
          </p:nvSpPr>
          <p:spPr bwMode="auto">
            <a:xfrm>
              <a:off x="2265380" y="2075839"/>
              <a:ext cx="109" cy="54"/>
            </a:xfrm>
            <a:custGeom>
              <a:avLst/>
              <a:gdLst/>
              <a:ahLst/>
              <a:cxnLst/>
              <a:rect l="l" t="t" r="r" b="b"/>
              <a:pathLst>
                <a:path w="8" h="4" fill="norm" stroke="1"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74" name="Google Shape;8674;p63" hidden="0"/>
            <p:cNvSpPr/>
            <p:nvPr isPhoto="0" userDrawn="0"/>
          </p:nvSpPr>
          <p:spPr bwMode="auto">
            <a:xfrm>
              <a:off x="2265190" y="2075880"/>
              <a:ext cx="109" cy="68"/>
            </a:xfrm>
            <a:custGeom>
              <a:avLst/>
              <a:gdLst/>
              <a:ahLst/>
              <a:cxnLst/>
              <a:rect l="l" t="t" r="r" b="b"/>
              <a:pathLst>
                <a:path w="8" h="5" fill="norm" stroke="1"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75" name="Google Shape;8675;p63" hidden="0"/>
            <p:cNvSpPr/>
            <p:nvPr isPhoto="0" userDrawn="0"/>
          </p:nvSpPr>
          <p:spPr bwMode="auto">
            <a:xfrm>
              <a:off x="2263900" y="2076599"/>
              <a:ext cx="258" cy="109"/>
            </a:xfrm>
            <a:custGeom>
              <a:avLst/>
              <a:gdLst/>
              <a:ahLst/>
              <a:cxnLst/>
              <a:rect l="l" t="t" r="r" b="b"/>
              <a:pathLst>
                <a:path w="19" h="8" fill="norm" stroke="1"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76" name="Google Shape;8676;p63" hidden="0"/>
            <p:cNvSpPr/>
            <p:nvPr isPhoto="0" userDrawn="0"/>
          </p:nvSpPr>
          <p:spPr bwMode="auto">
            <a:xfrm>
              <a:off x="2265000" y="2075975"/>
              <a:ext cx="109" cy="68"/>
            </a:xfrm>
            <a:custGeom>
              <a:avLst/>
              <a:gdLst/>
              <a:ahLst/>
              <a:cxnLst/>
              <a:rect l="l" t="t" r="r" b="b"/>
              <a:pathLst>
                <a:path w="8" h="5" fill="norm" stroke="1"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77" name="Google Shape;8677;p63" hidden="0"/>
            <p:cNvSpPr/>
            <p:nvPr isPhoto="0" userDrawn="0"/>
          </p:nvSpPr>
          <p:spPr bwMode="auto">
            <a:xfrm>
              <a:off x="2264714" y="2076124"/>
              <a:ext cx="149" cy="109"/>
            </a:xfrm>
            <a:custGeom>
              <a:avLst/>
              <a:gdLst/>
              <a:ahLst/>
              <a:cxnLst/>
              <a:rect l="l" t="t" r="r" b="b"/>
              <a:pathLst>
                <a:path w="11" h="8" fill="norm" stroke="1"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78" name="Google Shape;8678;p63" hidden="0"/>
            <p:cNvSpPr/>
            <p:nvPr isPhoto="0" userDrawn="0"/>
          </p:nvSpPr>
          <p:spPr bwMode="auto">
            <a:xfrm>
              <a:off x="2262949" y="2077210"/>
              <a:ext cx="163" cy="109"/>
            </a:xfrm>
            <a:custGeom>
              <a:avLst/>
              <a:gdLst/>
              <a:ahLst/>
              <a:cxnLst/>
              <a:rect l="l" t="t" r="r" b="b"/>
              <a:pathLst>
                <a:path w="12" h="8" fill="norm" stroke="1"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79" name="Google Shape;8679;p63" hidden="0"/>
            <p:cNvSpPr/>
            <p:nvPr isPhoto="0" userDrawn="0"/>
          </p:nvSpPr>
          <p:spPr bwMode="auto">
            <a:xfrm>
              <a:off x="2270077" y="2062058"/>
              <a:ext cx="14" cy="204"/>
            </a:xfrm>
            <a:custGeom>
              <a:avLst/>
              <a:gdLst/>
              <a:ahLst/>
              <a:cxnLst/>
              <a:rect l="l" t="t" r="r" b="b"/>
              <a:pathLst>
                <a:path w="1" h="15" fill="norm" stroke="1"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80" name="Google Shape;8680;p63" hidden="0"/>
            <p:cNvSpPr/>
            <p:nvPr isPhoto="0" userDrawn="0"/>
          </p:nvSpPr>
          <p:spPr bwMode="auto">
            <a:xfrm>
              <a:off x="2270132" y="2062574"/>
              <a:ext cx="14" cy="163"/>
            </a:xfrm>
            <a:custGeom>
              <a:avLst/>
              <a:gdLst/>
              <a:ahLst/>
              <a:cxnLst/>
              <a:rect l="l" t="t" r="r" b="b"/>
              <a:pathLst>
                <a:path w="1" h="12" fill="norm" stroke="1"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81" name="Google Shape;8681;p63" hidden="0"/>
            <p:cNvSpPr/>
            <p:nvPr isPhoto="0" userDrawn="0"/>
          </p:nvSpPr>
          <p:spPr bwMode="auto">
            <a:xfrm>
              <a:off x="2263289" y="2076830"/>
              <a:ext cx="394" cy="258"/>
            </a:xfrm>
            <a:custGeom>
              <a:avLst/>
              <a:gdLst/>
              <a:ahLst/>
              <a:cxnLst/>
              <a:rect l="l" t="t" r="r" b="b"/>
              <a:pathLst>
                <a:path w="29" h="19" fill="norm" stroke="1"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82" name="Google Shape;8682;p63" hidden="0"/>
            <p:cNvSpPr/>
            <p:nvPr isPhoto="0" userDrawn="0"/>
          </p:nvSpPr>
          <p:spPr bwMode="auto">
            <a:xfrm>
              <a:off x="2270173" y="2063103"/>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83" name="Google Shape;8683;p63" hidden="0"/>
            <p:cNvSpPr/>
            <p:nvPr isPhoto="0" userDrawn="0"/>
          </p:nvSpPr>
          <p:spPr bwMode="auto">
            <a:xfrm>
              <a:off x="2334109" y="212622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84" name="Google Shape;8684;p63" hidden="0"/>
            <p:cNvSpPr/>
            <p:nvPr isPhoto="0" userDrawn="0"/>
          </p:nvSpPr>
          <p:spPr bwMode="auto">
            <a:xfrm>
              <a:off x="2334204" y="2126076"/>
              <a:ext cx="14" cy="68"/>
            </a:xfrm>
            <a:custGeom>
              <a:avLst/>
              <a:gdLst/>
              <a:ahLst/>
              <a:cxnLst/>
              <a:rect l="l" t="t" r="r" b="b"/>
              <a:pathLst>
                <a:path w="1" h="5" fill="norm" stroke="1"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85" name="Google Shape;8685;p63" hidden="0"/>
            <p:cNvSpPr/>
            <p:nvPr isPhoto="0" userDrawn="0"/>
          </p:nvSpPr>
          <p:spPr bwMode="auto">
            <a:xfrm>
              <a:off x="2334150" y="2126130"/>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86" name="Google Shape;8686;p63" hidden="0"/>
            <p:cNvSpPr/>
            <p:nvPr isPhoto="0" userDrawn="0"/>
          </p:nvSpPr>
          <p:spPr bwMode="auto">
            <a:xfrm>
              <a:off x="2334204" y="2126035"/>
              <a:ext cx="54" cy="54"/>
            </a:xfrm>
            <a:custGeom>
              <a:avLst/>
              <a:gdLst/>
              <a:ahLst/>
              <a:cxnLst/>
              <a:rect l="l" t="t" r="r" b="b"/>
              <a:pathLst>
                <a:path w="4" h="4" fill="norm" stroke="1"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87" name="Google Shape;8687;p63" hidden="0"/>
            <p:cNvSpPr/>
            <p:nvPr isPhoto="0" userDrawn="0"/>
          </p:nvSpPr>
          <p:spPr bwMode="auto">
            <a:xfrm>
              <a:off x="2334055" y="2126320"/>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88" name="Google Shape;8688;p63" hidden="0"/>
            <p:cNvSpPr/>
            <p:nvPr isPhoto="0" userDrawn="0"/>
          </p:nvSpPr>
          <p:spPr bwMode="auto">
            <a:xfrm>
              <a:off x="2334109" y="2126266"/>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89" name="Google Shape;8689;p63" hidden="0"/>
            <p:cNvSpPr/>
            <p:nvPr isPhoto="0" userDrawn="0"/>
          </p:nvSpPr>
          <p:spPr bwMode="auto">
            <a:xfrm>
              <a:off x="2336580" y="2124365"/>
              <a:ext cx="204" cy="163"/>
            </a:xfrm>
            <a:custGeom>
              <a:avLst/>
              <a:gdLst/>
              <a:ahLst/>
              <a:cxnLst/>
              <a:rect l="l" t="t" r="r" b="b"/>
              <a:pathLst>
                <a:path w="15" h="12" fill="norm" stroke="1"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90" name="Google Shape;8690;p63" hidden="0"/>
            <p:cNvSpPr/>
            <p:nvPr isPhoto="0" userDrawn="0"/>
          </p:nvSpPr>
          <p:spPr bwMode="auto">
            <a:xfrm>
              <a:off x="2304306" y="2129782"/>
              <a:ext cx="244" cy="14"/>
            </a:xfrm>
            <a:custGeom>
              <a:avLst/>
              <a:gdLst/>
              <a:ahLst/>
              <a:cxnLst/>
              <a:rect l="l" t="t" r="r" b="b"/>
              <a:pathLst>
                <a:path w="18" h="1" fill="norm" stroke="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91" name="Google Shape;8691;p63" hidden="0"/>
            <p:cNvSpPr/>
            <p:nvPr isPhoto="0" userDrawn="0"/>
          </p:nvSpPr>
          <p:spPr bwMode="auto">
            <a:xfrm>
              <a:off x="2337245" y="2123985"/>
              <a:ext cx="299" cy="163"/>
            </a:xfrm>
            <a:custGeom>
              <a:avLst/>
              <a:gdLst/>
              <a:ahLst/>
              <a:cxnLst/>
              <a:rect l="l" t="t" r="r" b="b"/>
              <a:pathLst>
                <a:path w="22" h="12" fill="norm" stroke="1"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92" name="Google Shape;8692;p63" hidden="0"/>
            <p:cNvSpPr/>
            <p:nvPr isPhoto="0" userDrawn="0"/>
          </p:nvSpPr>
          <p:spPr bwMode="auto">
            <a:xfrm>
              <a:off x="2317952" y="2130217"/>
              <a:ext cx="584" cy="54"/>
            </a:xfrm>
            <a:custGeom>
              <a:avLst/>
              <a:gdLst/>
              <a:ahLst/>
              <a:cxnLst/>
              <a:rect l="l" t="t" r="r" b="b"/>
              <a:pathLst>
                <a:path w="43" h="4" fill="norm" stroke="1"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93" name="Google Shape;8693;p63" hidden="0"/>
            <p:cNvSpPr/>
            <p:nvPr isPhoto="0" userDrawn="0"/>
          </p:nvSpPr>
          <p:spPr bwMode="auto">
            <a:xfrm>
              <a:off x="2304687" y="2129782"/>
              <a:ext cx="204" cy="14"/>
            </a:xfrm>
            <a:custGeom>
              <a:avLst/>
              <a:gdLst/>
              <a:ahLst/>
              <a:cxnLst/>
              <a:rect l="l" t="t" r="r" b="b"/>
              <a:pathLst>
                <a:path w="15" h="1" fill="norm" stroke="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94" name="Google Shape;8694;p63" hidden="0"/>
            <p:cNvSpPr/>
            <p:nvPr isPhoto="0" userDrawn="0"/>
          </p:nvSpPr>
          <p:spPr bwMode="auto">
            <a:xfrm>
              <a:off x="2318658" y="2130312"/>
              <a:ext cx="3245" cy="312"/>
            </a:xfrm>
            <a:custGeom>
              <a:avLst/>
              <a:gdLst/>
              <a:ahLst/>
              <a:cxnLst/>
              <a:rect l="l" t="t" r="r" b="b"/>
              <a:pathLst>
                <a:path w="239" h="23" fill="norm" stroke="1"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95" name="Google Shape;8695;p63" hidden="0"/>
            <p:cNvSpPr/>
            <p:nvPr isPhoto="0" userDrawn="0"/>
          </p:nvSpPr>
          <p:spPr bwMode="auto">
            <a:xfrm>
              <a:off x="2336241" y="2124555"/>
              <a:ext cx="258" cy="109"/>
            </a:xfrm>
            <a:custGeom>
              <a:avLst/>
              <a:gdLst/>
              <a:ahLst/>
              <a:cxnLst/>
              <a:rect l="l" t="t" r="r" b="b"/>
              <a:pathLst>
                <a:path w="19" h="8" fill="norm" stroke="1"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96" name="Google Shape;8696;p63" hidden="0"/>
            <p:cNvSpPr/>
            <p:nvPr isPhoto="0" userDrawn="0"/>
          </p:nvSpPr>
          <p:spPr bwMode="auto">
            <a:xfrm>
              <a:off x="2336010" y="2124704"/>
              <a:ext cx="204" cy="109"/>
            </a:xfrm>
            <a:custGeom>
              <a:avLst/>
              <a:gdLst/>
              <a:ahLst/>
              <a:cxnLst/>
              <a:rect l="l" t="t" r="r" b="b"/>
              <a:pathLst>
                <a:path w="15" h="8" fill="norm" stroke="1"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97" name="Google Shape;8697;p63" hidden="0"/>
            <p:cNvSpPr/>
            <p:nvPr isPhoto="0" userDrawn="0"/>
          </p:nvSpPr>
          <p:spPr bwMode="auto">
            <a:xfrm>
              <a:off x="2335725" y="2124895"/>
              <a:ext cx="204" cy="109"/>
            </a:xfrm>
            <a:custGeom>
              <a:avLst/>
              <a:gdLst/>
              <a:ahLst/>
              <a:cxnLst/>
              <a:rect l="l" t="t" r="r" b="b"/>
              <a:pathLst>
                <a:path w="15" h="8" fill="norm" stroke="1"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98" name="Google Shape;8698;p63" hidden="0"/>
            <p:cNvSpPr/>
            <p:nvPr isPhoto="0" userDrawn="0"/>
          </p:nvSpPr>
          <p:spPr bwMode="auto">
            <a:xfrm>
              <a:off x="2341237" y="2121989"/>
              <a:ext cx="530" cy="258"/>
            </a:xfrm>
            <a:custGeom>
              <a:avLst/>
              <a:gdLst/>
              <a:ahLst/>
              <a:cxnLst/>
              <a:rect l="l" t="t" r="r" b="b"/>
              <a:pathLst>
                <a:path w="39" h="19" fill="norm" stroke="1"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99" name="Google Shape;8699;p63" hidden="0"/>
            <p:cNvSpPr/>
            <p:nvPr isPhoto="0" userDrawn="0"/>
          </p:nvSpPr>
          <p:spPr bwMode="auto">
            <a:xfrm>
              <a:off x="2336865" y="2124229"/>
              <a:ext cx="299" cy="109"/>
            </a:xfrm>
            <a:custGeom>
              <a:avLst/>
              <a:gdLst/>
              <a:ahLst/>
              <a:cxnLst/>
              <a:rect l="l" t="t" r="r" b="b"/>
              <a:pathLst>
                <a:path w="22" h="8" fill="norm" stroke="1"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00" name="Google Shape;8700;p63" hidden="0"/>
            <p:cNvSpPr/>
            <p:nvPr isPhoto="0" userDrawn="0"/>
          </p:nvSpPr>
          <p:spPr bwMode="auto">
            <a:xfrm>
              <a:off x="2339472" y="2122844"/>
              <a:ext cx="448" cy="204"/>
            </a:xfrm>
            <a:custGeom>
              <a:avLst/>
              <a:gdLst/>
              <a:ahLst/>
              <a:cxnLst/>
              <a:rect l="l" t="t" r="r" b="b"/>
              <a:pathLst>
                <a:path w="33" h="15" fill="norm" stroke="1"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01" name="Google Shape;8701;p63" hidden="0"/>
            <p:cNvSpPr/>
            <p:nvPr isPhoto="0" userDrawn="0"/>
          </p:nvSpPr>
          <p:spPr bwMode="auto">
            <a:xfrm>
              <a:off x="2301876" y="2129457"/>
              <a:ext cx="679" cy="109"/>
            </a:xfrm>
            <a:custGeom>
              <a:avLst/>
              <a:gdLst/>
              <a:ahLst/>
              <a:cxnLst/>
              <a:rect l="l" t="t" r="r" b="b"/>
              <a:pathLst>
                <a:path w="50" h="8" fill="norm" stroke="1"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02" name="Google Shape;8702;p63" hidden="0"/>
            <p:cNvSpPr/>
            <p:nvPr isPhoto="0" userDrawn="0"/>
          </p:nvSpPr>
          <p:spPr bwMode="auto">
            <a:xfrm>
              <a:off x="2340572" y="2122274"/>
              <a:ext cx="530" cy="258"/>
            </a:xfrm>
            <a:custGeom>
              <a:avLst/>
              <a:gdLst/>
              <a:ahLst/>
              <a:cxnLst/>
              <a:rect l="l" t="t" r="r" b="b"/>
              <a:pathLst>
                <a:path w="39" h="19" fill="norm" stroke="1"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03" name="Google Shape;8703;p63" hidden="0"/>
            <p:cNvSpPr/>
            <p:nvPr isPhoto="0" userDrawn="0"/>
          </p:nvSpPr>
          <p:spPr bwMode="auto">
            <a:xfrm>
              <a:off x="2334340" y="2125886"/>
              <a:ext cx="68" cy="68"/>
            </a:xfrm>
            <a:custGeom>
              <a:avLst/>
              <a:gdLst/>
              <a:ahLst/>
              <a:cxnLst/>
              <a:rect l="l" t="t" r="r" b="b"/>
              <a:pathLst>
                <a:path w="5" h="5" fill="norm" stroke="1"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04" name="Google Shape;8704;p63" hidden="0"/>
            <p:cNvSpPr/>
            <p:nvPr isPhoto="0" userDrawn="0"/>
          </p:nvSpPr>
          <p:spPr bwMode="auto">
            <a:xfrm>
              <a:off x="2338956" y="2123129"/>
              <a:ext cx="394" cy="163"/>
            </a:xfrm>
            <a:custGeom>
              <a:avLst/>
              <a:gdLst/>
              <a:ahLst/>
              <a:cxnLst/>
              <a:rect l="l" t="t" r="r" b="b"/>
              <a:pathLst>
                <a:path w="29" h="12" fill="norm" stroke="1"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05" name="Google Shape;8705;p63" hidden="0"/>
            <p:cNvSpPr/>
            <p:nvPr isPhoto="0" userDrawn="0"/>
          </p:nvSpPr>
          <p:spPr bwMode="auto">
            <a:xfrm>
              <a:off x="2327307" y="2127406"/>
              <a:ext cx="1684" cy="638"/>
            </a:xfrm>
            <a:custGeom>
              <a:avLst/>
              <a:gdLst/>
              <a:ahLst/>
              <a:cxnLst/>
              <a:rect l="l" t="t" r="r" b="b"/>
              <a:pathLst>
                <a:path w="124" h="47" fill="norm" stroke="1"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06" name="Google Shape;8706;p63" hidden="0"/>
            <p:cNvSpPr/>
            <p:nvPr isPhoto="0" userDrawn="0"/>
          </p:nvSpPr>
          <p:spPr bwMode="auto">
            <a:xfrm>
              <a:off x="2338481" y="2123374"/>
              <a:ext cx="339" cy="149"/>
            </a:xfrm>
            <a:custGeom>
              <a:avLst/>
              <a:gdLst/>
              <a:ahLst/>
              <a:cxnLst/>
              <a:rect l="l" t="t" r="r" b="b"/>
              <a:pathLst>
                <a:path w="25" h="11" fill="norm" stroke="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07" name="Google Shape;8707;p63" hidden="0"/>
            <p:cNvSpPr/>
            <p:nvPr isPhoto="0" userDrawn="0"/>
          </p:nvSpPr>
          <p:spPr bwMode="auto">
            <a:xfrm>
              <a:off x="2328977" y="2126361"/>
              <a:ext cx="3815" cy="1059"/>
            </a:xfrm>
            <a:custGeom>
              <a:avLst/>
              <a:gdLst/>
              <a:ahLst/>
              <a:cxnLst/>
              <a:rect l="l" t="t" r="r" b="b"/>
              <a:pathLst>
                <a:path w="281" h="78" fill="norm" stroke="1"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08" name="Google Shape;8708;p63" hidden="0"/>
            <p:cNvSpPr/>
            <p:nvPr isPhoto="0" userDrawn="0"/>
          </p:nvSpPr>
          <p:spPr bwMode="auto">
            <a:xfrm>
              <a:off x="2302691" y="2129592"/>
              <a:ext cx="489" cy="68"/>
            </a:xfrm>
            <a:custGeom>
              <a:avLst/>
              <a:gdLst/>
              <a:ahLst/>
              <a:cxnLst/>
              <a:rect l="l" t="t" r="r" b="b"/>
              <a:pathLst>
                <a:path w="36" h="5" fill="norm" stroke="1"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09" name="Google Shape;8709;p63" hidden="0"/>
            <p:cNvSpPr/>
            <p:nvPr isPhoto="0" userDrawn="0"/>
          </p:nvSpPr>
          <p:spPr bwMode="auto">
            <a:xfrm>
              <a:off x="2334245" y="2125981"/>
              <a:ext cx="68" cy="68"/>
            </a:xfrm>
            <a:custGeom>
              <a:avLst/>
              <a:gdLst/>
              <a:ahLst/>
              <a:cxnLst/>
              <a:rect l="l" t="t" r="r" b="b"/>
              <a:pathLst>
                <a:path w="5" h="5" fill="norm" stroke="1"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10" name="Google Shape;8710;p63" hidden="0"/>
            <p:cNvSpPr/>
            <p:nvPr isPhoto="0" userDrawn="0"/>
          </p:nvSpPr>
          <p:spPr bwMode="auto">
            <a:xfrm>
              <a:off x="2334489" y="2125750"/>
              <a:ext cx="54" cy="54"/>
            </a:xfrm>
            <a:custGeom>
              <a:avLst/>
              <a:gdLst/>
              <a:ahLst/>
              <a:cxnLst/>
              <a:rect l="l" t="t" r="r" b="b"/>
              <a:pathLst>
                <a:path w="4" h="4" fill="norm" stroke="1"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11" name="Google Shape;8711;p63" hidden="0"/>
            <p:cNvSpPr/>
            <p:nvPr isPhoto="0" userDrawn="0"/>
          </p:nvSpPr>
          <p:spPr bwMode="auto">
            <a:xfrm>
              <a:off x="2303302" y="2129647"/>
              <a:ext cx="394" cy="54"/>
            </a:xfrm>
            <a:custGeom>
              <a:avLst/>
              <a:gdLst/>
              <a:ahLst/>
              <a:cxnLst/>
              <a:rect l="l" t="t" r="r" b="b"/>
              <a:pathLst>
                <a:path w="29" h="4" fill="norm" stroke="1"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12" name="Google Shape;8712;p63" hidden="0"/>
            <p:cNvSpPr/>
            <p:nvPr isPhoto="0" userDrawn="0"/>
          </p:nvSpPr>
          <p:spPr bwMode="auto">
            <a:xfrm>
              <a:off x="2333294" y="2126456"/>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13" name="Google Shape;8713;p63" hidden="0"/>
            <p:cNvSpPr/>
            <p:nvPr isPhoto="0" userDrawn="0"/>
          </p:nvSpPr>
          <p:spPr bwMode="auto">
            <a:xfrm>
              <a:off x="2334394" y="2125845"/>
              <a:ext cx="54" cy="54"/>
            </a:xfrm>
            <a:custGeom>
              <a:avLst/>
              <a:gdLst/>
              <a:ahLst/>
              <a:cxnLst/>
              <a:rect l="l" t="t" r="r" b="b"/>
              <a:pathLst>
                <a:path w="4" h="4" fill="norm" stroke="1"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14" name="Google Shape;8714;p63" hidden="0"/>
            <p:cNvSpPr/>
            <p:nvPr isPhoto="0" userDrawn="0"/>
          </p:nvSpPr>
          <p:spPr bwMode="auto">
            <a:xfrm>
              <a:off x="2340002" y="2122559"/>
              <a:ext cx="489" cy="258"/>
            </a:xfrm>
            <a:custGeom>
              <a:avLst/>
              <a:gdLst/>
              <a:ahLst/>
              <a:cxnLst/>
              <a:rect l="l" t="t" r="r" b="b"/>
              <a:pathLst>
                <a:path w="36" h="19" fill="norm" stroke="1"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15" name="Google Shape;8715;p63" hidden="0"/>
            <p:cNvSpPr/>
            <p:nvPr isPhoto="0" userDrawn="0"/>
          </p:nvSpPr>
          <p:spPr bwMode="auto">
            <a:xfrm>
              <a:off x="2334530" y="2125655"/>
              <a:ext cx="109" cy="109"/>
            </a:xfrm>
            <a:custGeom>
              <a:avLst/>
              <a:gdLst/>
              <a:ahLst/>
              <a:cxnLst/>
              <a:rect l="l" t="t" r="r" b="b"/>
              <a:pathLst>
                <a:path w="8" h="8" fill="norm" stroke="1"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16" name="Google Shape;8716;p63" hidden="0"/>
            <p:cNvSpPr/>
            <p:nvPr isPhoto="0" userDrawn="0"/>
          </p:nvSpPr>
          <p:spPr bwMode="auto">
            <a:xfrm>
              <a:off x="2305202" y="2129837"/>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17" name="Google Shape;8717;p63" hidden="0"/>
            <p:cNvSpPr/>
            <p:nvPr isPhoto="0" userDrawn="0"/>
          </p:nvSpPr>
          <p:spPr bwMode="auto">
            <a:xfrm>
              <a:off x="2335100" y="2125275"/>
              <a:ext cx="163" cy="109"/>
            </a:xfrm>
            <a:custGeom>
              <a:avLst/>
              <a:gdLst/>
              <a:ahLst/>
              <a:cxnLst/>
              <a:rect l="l" t="t" r="r" b="b"/>
              <a:pathLst>
                <a:path w="12" h="8" fill="norm" stroke="1"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18" name="Google Shape;8718;p63" hidden="0"/>
            <p:cNvSpPr/>
            <p:nvPr isPhoto="0" userDrawn="0"/>
          </p:nvSpPr>
          <p:spPr bwMode="auto">
            <a:xfrm>
              <a:off x="2334964" y="2125370"/>
              <a:ext cx="109" cy="109"/>
            </a:xfrm>
            <a:custGeom>
              <a:avLst/>
              <a:gdLst/>
              <a:ahLst/>
              <a:cxnLst/>
              <a:rect l="l" t="t" r="r" b="b"/>
              <a:pathLst>
                <a:path w="8" h="8" fill="norm" stroke="1"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19" name="Google Shape;8719;p63" hidden="0"/>
            <p:cNvSpPr/>
            <p:nvPr isPhoto="0" userDrawn="0"/>
          </p:nvSpPr>
          <p:spPr bwMode="auto">
            <a:xfrm>
              <a:off x="2335535" y="2124990"/>
              <a:ext cx="149" cy="109"/>
            </a:xfrm>
            <a:custGeom>
              <a:avLst/>
              <a:gdLst/>
              <a:ahLst/>
              <a:cxnLst/>
              <a:rect l="l" t="t" r="r" b="b"/>
              <a:pathLst>
                <a:path w="11" h="8" fill="norm" stroke="1"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20" name="Google Shape;8720;p63" hidden="0"/>
            <p:cNvSpPr/>
            <p:nvPr isPhoto="0" userDrawn="0"/>
          </p:nvSpPr>
          <p:spPr bwMode="auto">
            <a:xfrm>
              <a:off x="2338045" y="2123605"/>
              <a:ext cx="299" cy="163"/>
            </a:xfrm>
            <a:custGeom>
              <a:avLst/>
              <a:gdLst/>
              <a:ahLst/>
              <a:cxnLst/>
              <a:rect l="l" t="t" r="r" b="b"/>
              <a:pathLst>
                <a:path w="22" h="12" fill="norm" stroke="1"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21" name="Google Shape;8721;p63" hidden="0"/>
            <p:cNvSpPr/>
            <p:nvPr isPhoto="0" userDrawn="0"/>
          </p:nvSpPr>
          <p:spPr bwMode="auto">
            <a:xfrm>
              <a:off x="2303831" y="2129742"/>
              <a:ext cx="299" cy="14"/>
            </a:xfrm>
            <a:custGeom>
              <a:avLst/>
              <a:gdLst/>
              <a:ahLst/>
              <a:cxnLst/>
              <a:rect l="l" t="t" r="r" b="b"/>
              <a:pathLst>
                <a:path w="22" h="1" fill="norm" stroke="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22" name="Google Shape;8722;p63" hidden="0"/>
            <p:cNvSpPr/>
            <p:nvPr isPhoto="0" userDrawn="0"/>
          </p:nvSpPr>
          <p:spPr bwMode="auto">
            <a:xfrm>
              <a:off x="2335290" y="2125125"/>
              <a:ext cx="163" cy="109"/>
            </a:xfrm>
            <a:custGeom>
              <a:avLst/>
              <a:gdLst/>
              <a:ahLst/>
              <a:cxnLst/>
              <a:rect l="l" t="t" r="r" b="b"/>
              <a:pathLst>
                <a:path w="12" h="8" fill="norm" stroke="1"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23" name="Google Shape;8723;p63" hidden="0"/>
            <p:cNvSpPr/>
            <p:nvPr isPhoto="0" userDrawn="0"/>
          </p:nvSpPr>
          <p:spPr bwMode="auto">
            <a:xfrm>
              <a:off x="2334679" y="2125560"/>
              <a:ext cx="109" cy="109"/>
            </a:xfrm>
            <a:custGeom>
              <a:avLst/>
              <a:gdLst/>
              <a:ahLst/>
              <a:cxnLst/>
              <a:rect l="l" t="t" r="r" b="b"/>
              <a:pathLst>
                <a:path w="8" h="8" fill="norm" stroke="1"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24" name="Google Shape;8724;p63" hidden="0"/>
            <p:cNvSpPr/>
            <p:nvPr isPhoto="0" userDrawn="0"/>
          </p:nvSpPr>
          <p:spPr bwMode="auto">
            <a:xfrm>
              <a:off x="2337626" y="2123795"/>
              <a:ext cx="299" cy="163"/>
            </a:xfrm>
            <a:custGeom>
              <a:avLst/>
              <a:gdLst/>
              <a:ahLst/>
              <a:cxnLst/>
              <a:rect l="l" t="t" r="r" b="b"/>
              <a:pathLst>
                <a:path w="22" h="12" fill="norm" stroke="1"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25" name="Google Shape;8725;p63" hidden="0"/>
            <p:cNvSpPr/>
            <p:nvPr isPhoto="0" userDrawn="0"/>
          </p:nvSpPr>
          <p:spPr bwMode="auto">
            <a:xfrm>
              <a:off x="2334815" y="2125465"/>
              <a:ext cx="109" cy="109"/>
            </a:xfrm>
            <a:custGeom>
              <a:avLst/>
              <a:gdLst/>
              <a:ahLst/>
              <a:cxnLst/>
              <a:rect l="l" t="t" r="r" b="b"/>
              <a:pathLst>
                <a:path w="8" h="8" fill="norm" stroke="1"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26" name="Google Shape;8726;p63" hidden="0"/>
            <p:cNvSpPr/>
            <p:nvPr isPhoto="0" userDrawn="0"/>
          </p:nvSpPr>
          <p:spPr bwMode="auto">
            <a:xfrm>
              <a:off x="2286819" y="2116381"/>
              <a:ext cx="21398" cy="53672"/>
            </a:xfrm>
            <a:custGeom>
              <a:avLst/>
              <a:gdLst/>
              <a:ahLst/>
              <a:cxnLst/>
              <a:rect l="l" t="t" r="r" b="b"/>
              <a:pathLst>
                <a:path w="1576" h="3953" fill="norm" stroke="1"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27" name="Google Shape;8727;p63" hidden="0"/>
            <p:cNvSpPr/>
            <p:nvPr isPhoto="0" userDrawn="0"/>
          </p:nvSpPr>
          <p:spPr bwMode="auto">
            <a:xfrm>
              <a:off x="2291041" y="2116476"/>
              <a:ext cx="1589" cy="3435"/>
            </a:xfrm>
            <a:custGeom>
              <a:avLst/>
              <a:gdLst/>
              <a:ahLst/>
              <a:cxnLst/>
              <a:rect l="l" t="t" r="r" b="b"/>
              <a:pathLst>
                <a:path w="117" h="253" fill="norm" stroke="1"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28" name="Google Shape;8728;p63" hidden="0"/>
            <p:cNvSpPr/>
            <p:nvPr isPhoto="0" userDrawn="0"/>
          </p:nvSpPr>
          <p:spPr bwMode="auto">
            <a:xfrm>
              <a:off x="2287484" y="2138431"/>
              <a:ext cx="1534" cy="5906"/>
            </a:xfrm>
            <a:custGeom>
              <a:avLst/>
              <a:gdLst/>
              <a:ahLst/>
              <a:cxnLst/>
              <a:rect l="l" t="t" r="r" b="b"/>
              <a:pathLst>
                <a:path w="113" h="435" fill="norm" stroke="1"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29" name="Google Shape;8729;p63" hidden="0"/>
            <p:cNvSpPr/>
            <p:nvPr isPhoto="0" userDrawn="0"/>
          </p:nvSpPr>
          <p:spPr bwMode="auto">
            <a:xfrm>
              <a:off x="2292942" y="2120903"/>
              <a:ext cx="68" cy="149"/>
            </a:xfrm>
            <a:custGeom>
              <a:avLst/>
              <a:gdLst/>
              <a:ahLst/>
              <a:cxnLst/>
              <a:rect l="l" t="t" r="r" b="b"/>
              <a:pathLst>
                <a:path w="5" h="11" fill="norm" stroke="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30" name="Google Shape;8730;p63" hidden="0"/>
            <p:cNvSpPr/>
            <p:nvPr isPhoto="0" userDrawn="0"/>
          </p:nvSpPr>
          <p:spPr bwMode="auto">
            <a:xfrm>
              <a:off x="2292711" y="2120183"/>
              <a:ext cx="109" cy="353"/>
            </a:xfrm>
            <a:custGeom>
              <a:avLst/>
              <a:gdLst/>
              <a:ahLst/>
              <a:cxnLst/>
              <a:rect l="l" t="t" r="r" b="b"/>
              <a:pathLst>
                <a:path w="8" h="26" fill="norm" stroke="1"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31" name="Google Shape;8731;p63" hidden="0"/>
            <p:cNvSpPr/>
            <p:nvPr isPhoto="0" userDrawn="0"/>
          </p:nvSpPr>
          <p:spPr bwMode="auto">
            <a:xfrm>
              <a:off x="2293376" y="2122464"/>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32" name="Google Shape;8732;p63" hidden="0"/>
            <p:cNvSpPr/>
            <p:nvPr isPhoto="0" userDrawn="0"/>
          </p:nvSpPr>
          <p:spPr bwMode="auto">
            <a:xfrm>
              <a:off x="2287049" y="2144324"/>
              <a:ext cx="448" cy="1398"/>
            </a:xfrm>
            <a:custGeom>
              <a:avLst/>
              <a:gdLst/>
              <a:ahLst/>
              <a:cxnLst/>
              <a:rect l="l" t="t" r="r" b="b"/>
              <a:pathLst>
                <a:path w="33" h="103" fill="norm" stroke="1"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33" name="Google Shape;8733;p63" hidden="0"/>
            <p:cNvSpPr/>
            <p:nvPr isPhoto="0" userDrawn="0"/>
          </p:nvSpPr>
          <p:spPr bwMode="auto">
            <a:xfrm>
              <a:off x="2293281" y="2122043"/>
              <a:ext cx="14" cy="54"/>
            </a:xfrm>
            <a:custGeom>
              <a:avLst/>
              <a:gdLst/>
              <a:ahLst/>
              <a:cxnLst/>
              <a:rect l="l" t="t" r="r" b="b"/>
              <a:pathLst>
                <a:path w="1" h="4" fill="norm" stroke="1"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34" name="Google Shape;8734;p63" hidden="0"/>
            <p:cNvSpPr/>
            <p:nvPr isPhoto="0" userDrawn="0"/>
          </p:nvSpPr>
          <p:spPr bwMode="auto">
            <a:xfrm>
              <a:off x="2287769" y="2147800"/>
              <a:ext cx="54" cy="163"/>
            </a:xfrm>
            <a:custGeom>
              <a:avLst/>
              <a:gdLst/>
              <a:ahLst/>
              <a:cxnLst/>
              <a:rect l="l" t="t" r="r" b="b"/>
              <a:pathLst>
                <a:path w="4" h="12" fill="norm" stroke="1"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35" name="Google Shape;8735;p63" hidden="0"/>
            <p:cNvSpPr/>
            <p:nvPr isPhoto="0" userDrawn="0"/>
          </p:nvSpPr>
          <p:spPr bwMode="auto">
            <a:xfrm>
              <a:off x="2288000" y="2148180"/>
              <a:ext cx="258" cy="163"/>
            </a:xfrm>
            <a:custGeom>
              <a:avLst/>
              <a:gdLst/>
              <a:ahLst/>
              <a:cxnLst/>
              <a:rect l="l" t="t" r="r" b="b"/>
              <a:pathLst>
                <a:path w="19" h="12" fill="norm" stroke="1"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36" name="Google Shape;8736;p63" hidden="0"/>
            <p:cNvSpPr/>
            <p:nvPr isPhoto="0" userDrawn="0"/>
          </p:nvSpPr>
          <p:spPr bwMode="auto">
            <a:xfrm>
              <a:off x="2295467" y="2150705"/>
              <a:ext cx="720" cy="109"/>
            </a:xfrm>
            <a:custGeom>
              <a:avLst/>
              <a:gdLst/>
              <a:ahLst/>
              <a:cxnLst/>
              <a:rect l="l" t="t" r="r" b="b"/>
              <a:pathLst>
                <a:path w="53" h="8" fill="norm" stroke="1"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37" name="Google Shape;8737;p63" hidden="0"/>
            <p:cNvSpPr/>
            <p:nvPr isPhoto="0" userDrawn="0"/>
          </p:nvSpPr>
          <p:spPr bwMode="auto">
            <a:xfrm>
              <a:off x="2288760" y="2148709"/>
              <a:ext cx="299" cy="299"/>
            </a:xfrm>
            <a:custGeom>
              <a:avLst/>
              <a:gdLst/>
              <a:ahLst/>
              <a:cxnLst/>
              <a:rect l="l" t="t" r="r" b="b"/>
              <a:pathLst>
                <a:path w="22" h="22" fill="norm" stroke="1"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38" name="Google Shape;8738;p63" hidden="0"/>
            <p:cNvSpPr/>
            <p:nvPr isPhoto="0" userDrawn="0"/>
          </p:nvSpPr>
          <p:spPr bwMode="auto">
            <a:xfrm>
              <a:off x="2288285" y="2148370"/>
              <a:ext cx="353" cy="258"/>
            </a:xfrm>
            <a:custGeom>
              <a:avLst/>
              <a:gdLst/>
              <a:ahLst/>
              <a:cxnLst/>
              <a:rect l="l" t="t" r="r" b="b"/>
              <a:pathLst>
                <a:path w="26" h="19" fill="norm" stroke="1"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39" name="Google Shape;8739;p63" hidden="0"/>
            <p:cNvSpPr/>
            <p:nvPr isPhoto="0" userDrawn="0"/>
          </p:nvSpPr>
          <p:spPr bwMode="auto">
            <a:xfrm>
              <a:off x="2294748" y="2150800"/>
              <a:ext cx="543" cy="109"/>
            </a:xfrm>
            <a:custGeom>
              <a:avLst/>
              <a:gdLst/>
              <a:ahLst/>
              <a:cxnLst/>
              <a:rect l="l" t="t" r="r" b="b"/>
              <a:pathLst>
                <a:path w="40" h="8" fill="norm" stroke="1"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40" name="Google Shape;8740;p63" hidden="0"/>
            <p:cNvSpPr/>
            <p:nvPr isPhoto="0" userDrawn="0"/>
          </p:nvSpPr>
          <p:spPr bwMode="auto">
            <a:xfrm>
              <a:off x="2293227" y="2151126"/>
              <a:ext cx="638" cy="204"/>
            </a:xfrm>
            <a:custGeom>
              <a:avLst/>
              <a:gdLst/>
              <a:ahLst/>
              <a:cxnLst/>
              <a:rect l="l" t="t" r="r" b="b"/>
              <a:pathLst>
                <a:path w="47" h="15" fill="norm" stroke="1"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41" name="Google Shape;8741;p63" hidden="0"/>
            <p:cNvSpPr/>
            <p:nvPr isPhoto="0" userDrawn="0"/>
          </p:nvSpPr>
          <p:spPr bwMode="auto">
            <a:xfrm>
              <a:off x="2296703" y="2150800"/>
              <a:ext cx="204" cy="14"/>
            </a:xfrm>
            <a:custGeom>
              <a:avLst/>
              <a:gdLst/>
              <a:ahLst/>
              <a:cxnLst/>
              <a:rect l="l" t="t" r="r" b="b"/>
              <a:pathLst>
                <a:path w="15" h="1" fill="norm" stroke="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42" name="Google Shape;8742;p63" hidden="0"/>
            <p:cNvSpPr/>
            <p:nvPr isPhoto="0" userDrawn="0"/>
          </p:nvSpPr>
          <p:spPr bwMode="auto">
            <a:xfrm>
              <a:off x="2289195" y="2149130"/>
              <a:ext cx="489" cy="394"/>
            </a:xfrm>
            <a:custGeom>
              <a:avLst/>
              <a:gdLst/>
              <a:ahLst/>
              <a:cxnLst/>
              <a:rect l="l" t="t" r="r" b="b"/>
              <a:pathLst>
                <a:path w="36" h="29" fill="norm" stroke="1"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43" name="Google Shape;8743;p63" hidden="0"/>
            <p:cNvSpPr/>
            <p:nvPr isPhoto="0" userDrawn="0"/>
          </p:nvSpPr>
          <p:spPr bwMode="auto">
            <a:xfrm>
              <a:off x="2297273" y="2150895"/>
              <a:ext cx="149" cy="54"/>
            </a:xfrm>
            <a:custGeom>
              <a:avLst/>
              <a:gdLst/>
              <a:ahLst/>
              <a:cxnLst/>
              <a:rect l="l" t="t" r="r" b="b"/>
              <a:pathLst>
                <a:path w="11" h="4" fill="norm" stroke="1"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44" name="Google Shape;8744;p63" hidden="0"/>
            <p:cNvSpPr/>
            <p:nvPr isPhoto="0" userDrawn="0"/>
          </p:nvSpPr>
          <p:spPr bwMode="auto">
            <a:xfrm>
              <a:off x="2293987" y="2150936"/>
              <a:ext cx="543" cy="163"/>
            </a:xfrm>
            <a:custGeom>
              <a:avLst/>
              <a:gdLst/>
              <a:ahLst/>
              <a:cxnLst/>
              <a:rect l="l" t="t" r="r" b="b"/>
              <a:pathLst>
                <a:path w="40" h="12" fill="norm" stroke="1"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45" name="Google Shape;8745;p63" hidden="0"/>
            <p:cNvSpPr/>
            <p:nvPr isPhoto="0" userDrawn="0"/>
          </p:nvSpPr>
          <p:spPr bwMode="auto">
            <a:xfrm>
              <a:off x="2306913" y="2152701"/>
              <a:ext cx="258" cy="299"/>
            </a:xfrm>
            <a:custGeom>
              <a:avLst/>
              <a:gdLst/>
              <a:ahLst/>
              <a:cxnLst/>
              <a:rect l="l" t="t" r="r" b="b"/>
              <a:pathLst>
                <a:path w="19" h="22" fill="norm" stroke="1"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46" name="Google Shape;8746;p63" hidden="0"/>
            <p:cNvSpPr/>
            <p:nvPr isPhoto="0" userDrawn="0"/>
          </p:nvSpPr>
          <p:spPr bwMode="auto">
            <a:xfrm>
              <a:off x="2307293" y="2153081"/>
              <a:ext cx="299" cy="339"/>
            </a:xfrm>
            <a:custGeom>
              <a:avLst/>
              <a:gdLst/>
              <a:ahLst/>
              <a:cxnLst/>
              <a:rect l="l" t="t" r="r" b="b"/>
              <a:pathLst>
                <a:path w="22" h="25" fill="norm" stroke="1"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47" name="Google Shape;8747;p63" hidden="0"/>
            <p:cNvSpPr/>
            <p:nvPr isPhoto="0" userDrawn="0"/>
          </p:nvSpPr>
          <p:spPr bwMode="auto">
            <a:xfrm>
              <a:off x="2305352" y="2151126"/>
              <a:ext cx="530" cy="543"/>
            </a:xfrm>
            <a:custGeom>
              <a:avLst/>
              <a:gdLst/>
              <a:ahLst/>
              <a:cxnLst/>
              <a:rect l="l" t="t" r="r" b="b"/>
              <a:pathLst>
                <a:path w="39" h="40" fill="norm" stroke="1"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48" name="Google Shape;8748;p63" hidden="0"/>
            <p:cNvSpPr/>
            <p:nvPr isPhoto="0" userDrawn="0"/>
          </p:nvSpPr>
          <p:spPr bwMode="auto">
            <a:xfrm>
              <a:off x="2305922" y="2151697"/>
              <a:ext cx="434" cy="448"/>
            </a:xfrm>
            <a:custGeom>
              <a:avLst/>
              <a:gdLst/>
              <a:ahLst/>
              <a:cxnLst/>
              <a:rect l="l" t="t" r="r" b="b"/>
              <a:pathLst>
                <a:path w="32" h="33" fill="norm" stroke="1"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49" name="Google Shape;8749;p63" hidden="0"/>
            <p:cNvSpPr/>
            <p:nvPr isPhoto="0" userDrawn="0"/>
          </p:nvSpPr>
          <p:spPr bwMode="auto">
            <a:xfrm>
              <a:off x="2308108" y="2154792"/>
              <a:ext cx="149" cy="910"/>
            </a:xfrm>
            <a:custGeom>
              <a:avLst/>
              <a:gdLst/>
              <a:ahLst/>
              <a:cxnLst/>
              <a:rect l="l" t="t" r="r" b="b"/>
              <a:pathLst>
                <a:path w="11" h="67" fill="norm" stroke="1"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50" name="Google Shape;8750;p63" hidden="0"/>
            <p:cNvSpPr/>
            <p:nvPr isPhoto="0" userDrawn="0"/>
          </p:nvSpPr>
          <p:spPr bwMode="auto">
            <a:xfrm>
              <a:off x="2306492" y="2152267"/>
              <a:ext cx="299" cy="299"/>
            </a:xfrm>
            <a:custGeom>
              <a:avLst/>
              <a:gdLst/>
              <a:ahLst/>
              <a:cxnLst/>
              <a:rect l="l" t="t" r="r" b="b"/>
              <a:pathLst>
                <a:path w="22" h="22" fill="norm" stroke="1"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51" name="Google Shape;8751;p63" hidden="0"/>
            <p:cNvSpPr/>
            <p:nvPr isPhoto="0" userDrawn="0"/>
          </p:nvSpPr>
          <p:spPr bwMode="auto">
            <a:xfrm>
              <a:off x="2297694" y="2162681"/>
              <a:ext cx="4671" cy="7047"/>
            </a:xfrm>
            <a:custGeom>
              <a:avLst/>
              <a:gdLst/>
              <a:ahLst/>
              <a:cxnLst/>
              <a:rect l="l" t="t" r="r" b="b"/>
              <a:pathLst>
                <a:path w="344" h="519" fill="norm" stroke="1"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52" name="Google Shape;8752;p63" hidden="0"/>
            <p:cNvSpPr/>
            <p:nvPr isPhoto="0" userDrawn="0"/>
          </p:nvSpPr>
          <p:spPr bwMode="auto">
            <a:xfrm>
              <a:off x="2304727" y="2150610"/>
              <a:ext cx="489" cy="434"/>
            </a:xfrm>
            <a:custGeom>
              <a:avLst/>
              <a:gdLst/>
              <a:ahLst/>
              <a:cxnLst/>
              <a:rect l="l" t="t" r="r" b="b"/>
              <a:pathLst>
                <a:path w="36" h="32" fill="norm" stroke="1"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53" name="Google Shape;8753;p63" hidden="0"/>
            <p:cNvSpPr/>
            <p:nvPr isPhoto="0" userDrawn="0"/>
          </p:nvSpPr>
          <p:spPr bwMode="auto">
            <a:xfrm>
              <a:off x="2304347" y="2150271"/>
              <a:ext cx="204" cy="163"/>
            </a:xfrm>
            <a:custGeom>
              <a:avLst/>
              <a:gdLst/>
              <a:ahLst/>
              <a:cxnLst/>
              <a:rect l="l" t="t" r="r" b="b"/>
              <a:pathLst>
                <a:path w="15" h="12" fill="norm" stroke="1"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54" name="Google Shape;8754;p63" hidden="0"/>
            <p:cNvSpPr/>
            <p:nvPr isPhoto="0" userDrawn="0"/>
          </p:nvSpPr>
          <p:spPr bwMode="auto">
            <a:xfrm>
              <a:off x="2291951" y="2116436"/>
              <a:ext cx="14" cy="0"/>
            </a:xfrm>
            <a:custGeom>
              <a:avLst/>
              <a:gdLst/>
              <a:ahLst/>
              <a:cxnLst/>
              <a:rect l="l" t="t" r="r" b="b"/>
              <a:pathLst>
                <a:path w="1" h="0"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55" name="Google Shape;8755;p63" hidden="0"/>
            <p:cNvSpPr/>
            <p:nvPr isPhoto="0" userDrawn="0"/>
          </p:nvSpPr>
          <p:spPr bwMode="auto">
            <a:xfrm>
              <a:off x="2292562" y="2116436"/>
              <a:ext cx="14" cy="0"/>
            </a:xfrm>
            <a:custGeom>
              <a:avLst/>
              <a:gdLst/>
              <a:ahLst/>
              <a:cxnLst/>
              <a:rect l="l" t="t" r="r" b="b"/>
              <a:pathLst>
                <a:path w="1" h="0"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56" name="Google Shape;8756;p63" hidden="0"/>
            <p:cNvSpPr/>
            <p:nvPr isPhoto="0" userDrawn="0"/>
          </p:nvSpPr>
          <p:spPr bwMode="auto">
            <a:xfrm>
              <a:off x="2291095" y="2116476"/>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57" name="Google Shape;8757;p63" hidden="0"/>
            <p:cNvSpPr/>
            <p:nvPr isPhoto="0" userDrawn="0"/>
          </p:nvSpPr>
          <p:spPr bwMode="auto">
            <a:xfrm>
              <a:off x="2293132" y="2116436"/>
              <a:ext cx="14" cy="0"/>
            </a:xfrm>
            <a:custGeom>
              <a:avLst/>
              <a:gdLst/>
              <a:ahLst/>
              <a:cxnLst/>
              <a:rect l="l" t="t" r="r" b="b"/>
              <a:pathLst>
                <a:path w="1" h="0"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58" name="Google Shape;8758;p63" hidden="0"/>
            <p:cNvSpPr/>
            <p:nvPr isPhoto="0" userDrawn="0"/>
          </p:nvSpPr>
          <p:spPr bwMode="auto">
            <a:xfrm>
              <a:off x="2291326" y="2116476"/>
              <a:ext cx="448" cy="14"/>
            </a:xfrm>
            <a:custGeom>
              <a:avLst/>
              <a:gdLst/>
              <a:ahLst/>
              <a:cxnLst/>
              <a:rect l="l" t="t" r="r" b="b"/>
              <a:pathLst>
                <a:path w="33" h="1" fill="norm" stroke="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59" name="Google Shape;8759;p63" hidden="0"/>
            <p:cNvSpPr/>
            <p:nvPr isPhoto="0" userDrawn="0"/>
          </p:nvSpPr>
          <p:spPr bwMode="auto">
            <a:xfrm>
              <a:off x="2550480" y="1720977"/>
              <a:ext cx="54867" cy="35763"/>
            </a:xfrm>
            <a:custGeom>
              <a:avLst/>
              <a:gdLst/>
              <a:ahLst/>
              <a:cxnLst/>
              <a:rect l="l" t="t" r="r" b="b"/>
              <a:pathLst>
                <a:path w="4041" h="2634" fill="norm" stroke="1"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60" name="Google Shape;8760;p63" hidden="0"/>
            <p:cNvSpPr/>
            <p:nvPr isPhoto="0" userDrawn="0"/>
          </p:nvSpPr>
          <p:spPr bwMode="auto">
            <a:xfrm>
              <a:off x="2585741" y="1734080"/>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61" name="Google Shape;8761;p63" hidden="0"/>
            <p:cNvSpPr/>
            <p:nvPr isPhoto="0" userDrawn="0"/>
          </p:nvSpPr>
          <p:spPr bwMode="auto">
            <a:xfrm>
              <a:off x="2587696" y="1734365"/>
              <a:ext cx="299" cy="14"/>
            </a:xfrm>
            <a:custGeom>
              <a:avLst/>
              <a:gdLst/>
              <a:ahLst/>
              <a:cxnLst/>
              <a:rect l="l" t="t" r="r" b="b"/>
              <a:pathLst>
                <a:path w="22" h="1" fill="norm" stroke="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62" name="Google Shape;8762;p63" hidden="0"/>
            <p:cNvSpPr/>
            <p:nvPr isPhoto="0" userDrawn="0"/>
          </p:nvSpPr>
          <p:spPr bwMode="auto">
            <a:xfrm>
              <a:off x="2588782" y="1734365"/>
              <a:ext cx="489" cy="14"/>
            </a:xfrm>
            <a:custGeom>
              <a:avLst/>
              <a:gdLst/>
              <a:ahLst/>
              <a:cxnLst/>
              <a:rect l="l" t="t" r="r" b="b"/>
              <a:pathLst>
                <a:path w="36" h="1" fill="norm" stroke="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63" name="Google Shape;8763;p63" hidden="0"/>
            <p:cNvSpPr/>
            <p:nvPr isPhoto="0" userDrawn="0"/>
          </p:nvSpPr>
          <p:spPr bwMode="auto">
            <a:xfrm>
              <a:off x="2587221" y="1734365"/>
              <a:ext cx="204" cy="14"/>
            </a:xfrm>
            <a:custGeom>
              <a:avLst/>
              <a:gdLst/>
              <a:ahLst/>
              <a:cxnLst/>
              <a:rect l="l" t="t" r="r" b="b"/>
              <a:pathLst>
                <a:path w="15" h="1" fill="norm" stroke="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64" name="Google Shape;8764;p63" hidden="0"/>
            <p:cNvSpPr/>
            <p:nvPr isPhoto="0" userDrawn="0"/>
          </p:nvSpPr>
          <p:spPr bwMode="auto">
            <a:xfrm>
              <a:off x="2586786" y="1734270"/>
              <a:ext cx="163" cy="14"/>
            </a:xfrm>
            <a:custGeom>
              <a:avLst/>
              <a:gdLst/>
              <a:ahLst/>
              <a:cxnLst/>
              <a:rect l="l" t="t" r="r" b="b"/>
              <a:pathLst>
                <a:path w="12" h="1" fill="norm" stroke="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65" name="Google Shape;8765;p63" hidden="0"/>
            <p:cNvSpPr/>
            <p:nvPr isPhoto="0" userDrawn="0"/>
          </p:nvSpPr>
          <p:spPr bwMode="auto">
            <a:xfrm>
              <a:off x="2588646" y="173436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66" name="Google Shape;8766;p63" hidden="0"/>
            <p:cNvSpPr/>
            <p:nvPr isPhoto="0" userDrawn="0"/>
          </p:nvSpPr>
          <p:spPr bwMode="auto">
            <a:xfrm>
              <a:off x="2589352" y="1733740"/>
              <a:ext cx="6381" cy="638"/>
            </a:xfrm>
            <a:custGeom>
              <a:avLst/>
              <a:gdLst/>
              <a:ahLst/>
              <a:cxnLst/>
              <a:rect l="l" t="t" r="r" b="b"/>
              <a:pathLst>
                <a:path w="470" h="47" fill="norm" stroke="1"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67" name="Google Shape;8767;p63" hidden="0"/>
            <p:cNvSpPr/>
            <p:nvPr isPhoto="0" userDrawn="0"/>
          </p:nvSpPr>
          <p:spPr bwMode="auto">
            <a:xfrm>
              <a:off x="2586121" y="1734080"/>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68" name="Google Shape;8768;p63" hidden="0"/>
            <p:cNvSpPr/>
            <p:nvPr isPhoto="0" userDrawn="0"/>
          </p:nvSpPr>
          <p:spPr bwMode="auto">
            <a:xfrm>
              <a:off x="2585075" y="1734080"/>
              <a:ext cx="258" cy="14"/>
            </a:xfrm>
            <a:custGeom>
              <a:avLst/>
              <a:gdLst/>
              <a:ahLst/>
              <a:cxnLst/>
              <a:rect l="l" t="t" r="r" b="b"/>
              <a:pathLst>
                <a:path w="19" h="1" fill="norm" stroke="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69" name="Google Shape;8769;p63" hidden="0"/>
            <p:cNvSpPr/>
            <p:nvPr isPhoto="0" userDrawn="0"/>
          </p:nvSpPr>
          <p:spPr bwMode="auto">
            <a:xfrm>
              <a:off x="2553752" y="1749137"/>
              <a:ext cx="163" cy="204"/>
            </a:xfrm>
            <a:custGeom>
              <a:avLst/>
              <a:gdLst/>
              <a:ahLst/>
              <a:cxnLst/>
              <a:rect l="l" t="t" r="r" b="b"/>
              <a:pathLst>
                <a:path w="12" h="15" fill="norm" stroke="1"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70" name="Google Shape;8770;p63" hidden="0"/>
            <p:cNvSpPr/>
            <p:nvPr isPhoto="0" userDrawn="0"/>
          </p:nvSpPr>
          <p:spPr bwMode="auto">
            <a:xfrm>
              <a:off x="2553997" y="1748716"/>
              <a:ext cx="109" cy="244"/>
            </a:xfrm>
            <a:custGeom>
              <a:avLst/>
              <a:gdLst/>
              <a:ahLst/>
              <a:cxnLst/>
              <a:rect l="l" t="t" r="r" b="b"/>
              <a:pathLst>
                <a:path w="8" h="18" fill="norm" stroke="1"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71" name="Google Shape;8771;p63" hidden="0"/>
            <p:cNvSpPr/>
            <p:nvPr isPhoto="0" userDrawn="0"/>
          </p:nvSpPr>
          <p:spPr bwMode="auto">
            <a:xfrm>
              <a:off x="2555612" y="1746720"/>
              <a:ext cx="244" cy="204"/>
            </a:xfrm>
            <a:custGeom>
              <a:avLst/>
              <a:gdLst/>
              <a:ahLst/>
              <a:cxnLst/>
              <a:rect l="l" t="t" r="r" b="b"/>
              <a:pathLst>
                <a:path w="18" h="15" fill="norm" stroke="1"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72" name="Google Shape;8772;p63" hidden="0"/>
            <p:cNvSpPr/>
            <p:nvPr isPhoto="0" userDrawn="0"/>
          </p:nvSpPr>
          <p:spPr bwMode="auto">
            <a:xfrm>
              <a:off x="2554893" y="1747426"/>
              <a:ext cx="163" cy="204"/>
            </a:xfrm>
            <a:custGeom>
              <a:avLst/>
              <a:gdLst/>
              <a:ahLst/>
              <a:cxnLst/>
              <a:rect l="l" t="t" r="r" b="b"/>
              <a:pathLst>
                <a:path w="12" h="15" fill="norm" stroke="1"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73" name="Google Shape;8773;p63" hidden="0"/>
            <p:cNvSpPr/>
            <p:nvPr isPhoto="0" userDrawn="0"/>
          </p:nvSpPr>
          <p:spPr bwMode="auto">
            <a:xfrm>
              <a:off x="2554187" y="1748377"/>
              <a:ext cx="149" cy="204"/>
            </a:xfrm>
            <a:custGeom>
              <a:avLst/>
              <a:gdLst/>
              <a:ahLst/>
              <a:cxnLst/>
              <a:rect l="l" t="t" r="r" b="b"/>
              <a:pathLst>
                <a:path w="11" h="15" fill="norm" stroke="1"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74" name="Google Shape;8774;p63" hidden="0"/>
            <p:cNvSpPr/>
            <p:nvPr isPhoto="0" userDrawn="0"/>
          </p:nvSpPr>
          <p:spPr bwMode="auto">
            <a:xfrm>
              <a:off x="2555368" y="1746951"/>
              <a:ext cx="163" cy="204"/>
            </a:xfrm>
            <a:custGeom>
              <a:avLst/>
              <a:gdLst/>
              <a:ahLst/>
              <a:cxnLst/>
              <a:rect l="l" t="t" r="r" b="b"/>
              <a:pathLst>
                <a:path w="12" h="15" fill="norm" stroke="1"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75" name="Google Shape;8775;p63" hidden="0"/>
            <p:cNvSpPr/>
            <p:nvPr isPhoto="0" userDrawn="0"/>
          </p:nvSpPr>
          <p:spPr bwMode="auto">
            <a:xfrm>
              <a:off x="2554417" y="1747997"/>
              <a:ext cx="163" cy="204"/>
            </a:xfrm>
            <a:custGeom>
              <a:avLst/>
              <a:gdLst/>
              <a:ahLst/>
              <a:cxnLst/>
              <a:rect l="l" t="t" r="r" b="b"/>
              <a:pathLst>
                <a:path w="12" h="15" fill="norm" stroke="1"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76" name="Google Shape;8776;p63" hidden="0"/>
            <p:cNvSpPr/>
            <p:nvPr isPhoto="0" userDrawn="0"/>
          </p:nvSpPr>
          <p:spPr bwMode="auto">
            <a:xfrm>
              <a:off x="2553616" y="1749572"/>
              <a:ext cx="109" cy="244"/>
            </a:xfrm>
            <a:custGeom>
              <a:avLst/>
              <a:gdLst/>
              <a:ahLst/>
              <a:cxnLst/>
              <a:rect l="l" t="t" r="r" b="b"/>
              <a:pathLst>
                <a:path w="8" h="18" fill="norm" stroke="1"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77" name="Google Shape;8777;p63" hidden="0"/>
            <p:cNvSpPr/>
            <p:nvPr isPhoto="0" userDrawn="0"/>
          </p:nvSpPr>
          <p:spPr bwMode="auto">
            <a:xfrm>
              <a:off x="2553141" y="1752423"/>
              <a:ext cx="14" cy="353"/>
            </a:xfrm>
            <a:custGeom>
              <a:avLst/>
              <a:gdLst/>
              <a:ahLst/>
              <a:cxnLst/>
              <a:rect l="l" t="t" r="r" b="b"/>
              <a:pathLst>
                <a:path w="1" h="26" fill="norm" stroke="1"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78" name="Google Shape;8778;p63" hidden="0"/>
            <p:cNvSpPr/>
            <p:nvPr isPhoto="0" userDrawn="0"/>
          </p:nvSpPr>
          <p:spPr bwMode="auto">
            <a:xfrm>
              <a:off x="2572679" y="1720950"/>
              <a:ext cx="14" cy="163"/>
            </a:xfrm>
            <a:custGeom>
              <a:avLst/>
              <a:gdLst/>
              <a:ahLst/>
              <a:cxnLst/>
              <a:rect l="l" t="t" r="r" b="b"/>
              <a:pathLst>
                <a:path w="1" h="12" fill="norm" stroke="1"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79" name="Google Shape;8779;p63" hidden="0"/>
            <p:cNvSpPr/>
            <p:nvPr isPhoto="0" userDrawn="0"/>
          </p:nvSpPr>
          <p:spPr bwMode="auto">
            <a:xfrm>
              <a:off x="2553087" y="1753143"/>
              <a:ext cx="14" cy="149"/>
            </a:xfrm>
            <a:custGeom>
              <a:avLst/>
              <a:gdLst/>
              <a:ahLst/>
              <a:cxnLst/>
              <a:rect l="l" t="t" r="r" b="b"/>
              <a:pathLst>
                <a:path w="1" h="11" fill="norm" stroke="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80" name="Google Shape;8780;p63" hidden="0"/>
            <p:cNvSpPr/>
            <p:nvPr isPhoto="0" userDrawn="0"/>
          </p:nvSpPr>
          <p:spPr bwMode="auto">
            <a:xfrm>
              <a:off x="2553141" y="1751758"/>
              <a:ext cx="54" cy="353"/>
            </a:xfrm>
            <a:custGeom>
              <a:avLst/>
              <a:gdLst/>
              <a:ahLst/>
              <a:cxnLst/>
              <a:rect l="l" t="t" r="r" b="b"/>
              <a:pathLst>
                <a:path w="4" h="26" fill="norm" stroke="1"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81" name="Google Shape;8781;p63" hidden="0"/>
            <p:cNvSpPr/>
            <p:nvPr isPhoto="0" userDrawn="0"/>
          </p:nvSpPr>
          <p:spPr bwMode="auto">
            <a:xfrm>
              <a:off x="2555137" y="1747196"/>
              <a:ext cx="149" cy="149"/>
            </a:xfrm>
            <a:custGeom>
              <a:avLst/>
              <a:gdLst/>
              <a:ahLst/>
              <a:cxnLst/>
              <a:rect l="l" t="t" r="r" b="b"/>
              <a:pathLst>
                <a:path w="11" h="11" fill="norm" stroke="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82" name="Google Shape;8782;p63" hidden="0"/>
            <p:cNvSpPr/>
            <p:nvPr isPhoto="0" userDrawn="0"/>
          </p:nvSpPr>
          <p:spPr bwMode="auto">
            <a:xfrm>
              <a:off x="2553467" y="1750047"/>
              <a:ext cx="68" cy="244"/>
            </a:xfrm>
            <a:custGeom>
              <a:avLst/>
              <a:gdLst/>
              <a:ahLst/>
              <a:cxnLst/>
              <a:rect l="l" t="t" r="r" b="b"/>
              <a:pathLst>
                <a:path w="5" h="18" fill="norm" stroke="1"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83" name="Google Shape;8783;p63" hidden="0"/>
            <p:cNvSpPr/>
            <p:nvPr isPhoto="0" userDrawn="0"/>
          </p:nvSpPr>
          <p:spPr bwMode="auto">
            <a:xfrm>
              <a:off x="2553236" y="1751147"/>
              <a:ext cx="54" cy="299"/>
            </a:xfrm>
            <a:custGeom>
              <a:avLst/>
              <a:gdLst/>
              <a:ahLst/>
              <a:cxnLst/>
              <a:rect l="l" t="t" r="r" b="b"/>
              <a:pathLst>
                <a:path w="4" h="22" fill="norm" stroke="1"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84" name="Google Shape;8784;p63" hidden="0"/>
            <p:cNvSpPr/>
            <p:nvPr isPhoto="0" userDrawn="0"/>
          </p:nvSpPr>
          <p:spPr bwMode="auto">
            <a:xfrm>
              <a:off x="2553331" y="1750576"/>
              <a:ext cx="54" cy="285"/>
            </a:xfrm>
            <a:custGeom>
              <a:avLst/>
              <a:gdLst/>
              <a:ahLst/>
              <a:cxnLst/>
              <a:rect l="l" t="t" r="r" b="b"/>
              <a:pathLst>
                <a:path w="4" h="21" fill="norm" stroke="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85" name="Google Shape;8785;p63" hidden="0"/>
            <p:cNvSpPr/>
            <p:nvPr isPhoto="0" userDrawn="0"/>
          </p:nvSpPr>
          <p:spPr bwMode="auto">
            <a:xfrm>
              <a:off x="2570398" y="1725716"/>
              <a:ext cx="54" cy="54"/>
            </a:xfrm>
            <a:custGeom>
              <a:avLst/>
              <a:gdLst/>
              <a:ahLst/>
              <a:cxnLst/>
              <a:rect l="l" t="t" r="r" b="b"/>
              <a:pathLst>
                <a:path w="4" h="4" fill="norm" stroke="1"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86" name="Google Shape;8786;p63" hidden="0"/>
            <p:cNvSpPr/>
            <p:nvPr isPhoto="0" userDrawn="0"/>
          </p:nvSpPr>
          <p:spPr bwMode="auto">
            <a:xfrm>
              <a:off x="2554662" y="1747712"/>
              <a:ext cx="149" cy="204"/>
            </a:xfrm>
            <a:custGeom>
              <a:avLst/>
              <a:gdLst/>
              <a:ahLst/>
              <a:cxnLst/>
              <a:rect l="l" t="t" r="r" b="b"/>
              <a:pathLst>
                <a:path w="11" h="15" fill="norm" stroke="1"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87" name="Google Shape;8787;p63" hidden="0"/>
            <p:cNvSpPr/>
            <p:nvPr isPhoto="0" userDrawn="0"/>
          </p:nvSpPr>
          <p:spPr bwMode="auto">
            <a:xfrm>
              <a:off x="2572014" y="1722675"/>
              <a:ext cx="109" cy="190"/>
            </a:xfrm>
            <a:custGeom>
              <a:avLst/>
              <a:gdLst/>
              <a:ahLst/>
              <a:cxnLst/>
              <a:rect l="l" t="t" r="r" b="b"/>
              <a:pathLst>
                <a:path w="8" h="14" fill="norm" stroke="1"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88" name="Google Shape;8788;p63" hidden="0"/>
            <p:cNvSpPr/>
            <p:nvPr isPhoto="0" userDrawn="0"/>
          </p:nvSpPr>
          <p:spPr bwMode="auto">
            <a:xfrm>
              <a:off x="2572489" y="1721616"/>
              <a:ext cx="54" cy="163"/>
            </a:xfrm>
            <a:custGeom>
              <a:avLst/>
              <a:gdLst/>
              <a:ahLst/>
              <a:cxnLst/>
              <a:rect l="l" t="t" r="r" b="b"/>
              <a:pathLst>
                <a:path w="4" h="12" fill="norm" stroke="1"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89" name="Google Shape;8789;p63" hidden="0"/>
            <p:cNvSpPr/>
            <p:nvPr isPhoto="0" userDrawn="0"/>
          </p:nvSpPr>
          <p:spPr bwMode="auto">
            <a:xfrm>
              <a:off x="2572299" y="1722050"/>
              <a:ext cx="54" cy="204"/>
            </a:xfrm>
            <a:custGeom>
              <a:avLst/>
              <a:gdLst/>
              <a:ahLst/>
              <a:cxnLst/>
              <a:rect l="l" t="t" r="r" b="b"/>
              <a:pathLst>
                <a:path w="4" h="15" fill="norm" stroke="1"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90" name="Google Shape;8790;p63" hidden="0"/>
            <p:cNvSpPr/>
            <p:nvPr isPhoto="0" userDrawn="0"/>
          </p:nvSpPr>
          <p:spPr bwMode="auto">
            <a:xfrm>
              <a:off x="2571824" y="1723001"/>
              <a:ext cx="109" cy="204"/>
            </a:xfrm>
            <a:custGeom>
              <a:avLst/>
              <a:gdLst/>
              <a:ahLst/>
              <a:cxnLst/>
              <a:rect l="l" t="t" r="r" b="b"/>
              <a:pathLst>
                <a:path w="8" h="15" fill="norm" stroke="1"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91" name="Google Shape;8791;p63" hidden="0"/>
            <p:cNvSpPr/>
            <p:nvPr isPhoto="0" userDrawn="0"/>
          </p:nvSpPr>
          <p:spPr bwMode="auto">
            <a:xfrm>
              <a:off x="2572394" y="1721860"/>
              <a:ext cx="54" cy="109"/>
            </a:xfrm>
            <a:custGeom>
              <a:avLst/>
              <a:gdLst/>
              <a:ahLst/>
              <a:cxnLst/>
              <a:rect l="l" t="t" r="r" b="b"/>
              <a:pathLst>
                <a:path w="4" h="8" fill="norm" stroke="1"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92" name="Google Shape;8792;p63" hidden="0"/>
            <p:cNvSpPr/>
            <p:nvPr isPhoto="0" userDrawn="0"/>
          </p:nvSpPr>
          <p:spPr bwMode="auto">
            <a:xfrm>
              <a:off x="2572150" y="1722335"/>
              <a:ext cx="109" cy="204"/>
            </a:xfrm>
            <a:custGeom>
              <a:avLst/>
              <a:gdLst/>
              <a:ahLst/>
              <a:cxnLst/>
              <a:rect l="l" t="t" r="r" b="b"/>
              <a:pathLst>
                <a:path w="8" h="15" fill="norm" stroke="1"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93" name="Google Shape;8793;p63" hidden="0"/>
            <p:cNvSpPr/>
            <p:nvPr isPhoto="0" userDrawn="0"/>
          </p:nvSpPr>
          <p:spPr bwMode="auto">
            <a:xfrm>
              <a:off x="2570914" y="1724671"/>
              <a:ext cx="109" cy="244"/>
            </a:xfrm>
            <a:custGeom>
              <a:avLst/>
              <a:gdLst/>
              <a:ahLst/>
              <a:cxnLst/>
              <a:rect l="l" t="t" r="r" b="b"/>
              <a:pathLst>
                <a:path w="8" h="18" fill="norm" stroke="1"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94" name="Google Shape;8794;p63" hidden="0"/>
            <p:cNvSpPr/>
            <p:nvPr isPhoto="0" userDrawn="0"/>
          </p:nvSpPr>
          <p:spPr bwMode="auto">
            <a:xfrm>
              <a:off x="2570588" y="1725187"/>
              <a:ext cx="149" cy="258"/>
            </a:xfrm>
            <a:custGeom>
              <a:avLst/>
              <a:gdLst/>
              <a:ahLst/>
              <a:cxnLst/>
              <a:rect l="l" t="t" r="r" b="b"/>
              <a:pathLst>
                <a:path w="11" h="19" fill="norm" stroke="1"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95" name="Google Shape;8795;p63" hidden="0"/>
            <p:cNvSpPr/>
            <p:nvPr isPhoto="0" userDrawn="0"/>
          </p:nvSpPr>
          <p:spPr bwMode="auto">
            <a:xfrm>
              <a:off x="2571634" y="1723381"/>
              <a:ext cx="149" cy="204"/>
            </a:xfrm>
            <a:custGeom>
              <a:avLst/>
              <a:gdLst/>
              <a:ahLst/>
              <a:cxnLst/>
              <a:rect l="l" t="t" r="r" b="b"/>
              <a:pathLst>
                <a:path w="11" h="15" fill="norm" stroke="1"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96" name="Google Shape;8796;p63" hidden="0"/>
            <p:cNvSpPr/>
            <p:nvPr isPhoto="0" userDrawn="0"/>
          </p:nvSpPr>
          <p:spPr bwMode="auto">
            <a:xfrm>
              <a:off x="2571159" y="1724195"/>
              <a:ext cx="149" cy="244"/>
            </a:xfrm>
            <a:custGeom>
              <a:avLst/>
              <a:gdLst/>
              <a:ahLst/>
              <a:cxnLst/>
              <a:rect l="l" t="t" r="r" b="b"/>
              <a:pathLst>
                <a:path w="11" h="18" fill="norm" stroke="1"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97" name="Google Shape;8797;p63" hidden="0"/>
            <p:cNvSpPr/>
            <p:nvPr isPhoto="0" userDrawn="0"/>
          </p:nvSpPr>
          <p:spPr bwMode="auto">
            <a:xfrm>
              <a:off x="2571389" y="1723761"/>
              <a:ext cx="163" cy="258"/>
            </a:xfrm>
            <a:custGeom>
              <a:avLst/>
              <a:gdLst/>
              <a:ahLst/>
              <a:cxnLst/>
              <a:rect l="l" t="t" r="r" b="b"/>
              <a:pathLst>
                <a:path w="12" h="19" fill="norm" stroke="1"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98" name="Google Shape;8798;p63" hidden="0"/>
            <p:cNvSpPr/>
            <p:nvPr isPhoto="0" userDrawn="0"/>
          </p:nvSpPr>
          <p:spPr bwMode="auto">
            <a:xfrm>
              <a:off x="2572679" y="1721140"/>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99" name="Google Shape;8799;p63" hidden="0"/>
            <p:cNvSpPr/>
            <p:nvPr isPhoto="0" userDrawn="0"/>
          </p:nvSpPr>
          <p:spPr bwMode="auto">
            <a:xfrm>
              <a:off x="2572584" y="1721425"/>
              <a:ext cx="14" cy="109"/>
            </a:xfrm>
            <a:custGeom>
              <a:avLst/>
              <a:gdLst/>
              <a:ahLst/>
              <a:cxnLst/>
              <a:rect l="l" t="t" r="r" b="b"/>
              <a:pathLst>
                <a:path w="1" h="8" fill="norm" stroke="1"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00" name="Google Shape;8800;p63" hidden="0"/>
            <p:cNvSpPr/>
            <p:nvPr isPhoto="0" userDrawn="0"/>
          </p:nvSpPr>
          <p:spPr bwMode="auto">
            <a:xfrm>
              <a:off x="2572625" y="1721235"/>
              <a:ext cx="14" cy="163"/>
            </a:xfrm>
            <a:custGeom>
              <a:avLst/>
              <a:gdLst/>
              <a:ahLst/>
              <a:cxnLst/>
              <a:rect l="l" t="t" r="r" b="b"/>
              <a:pathLst>
                <a:path w="1" h="12" fill="norm" stroke="1"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01" name="Google Shape;8801;p63" hidden="0"/>
            <p:cNvSpPr/>
            <p:nvPr isPhoto="0" userDrawn="0"/>
          </p:nvSpPr>
          <p:spPr bwMode="auto">
            <a:xfrm>
              <a:off x="2604994" y="1750237"/>
              <a:ext cx="14" cy="149"/>
            </a:xfrm>
            <a:custGeom>
              <a:avLst/>
              <a:gdLst/>
              <a:ahLst/>
              <a:cxnLst/>
              <a:rect l="l" t="t" r="r" b="b"/>
              <a:pathLst>
                <a:path w="1" h="11" fill="norm" stroke="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02" name="Google Shape;8802;p63" hidden="0"/>
            <p:cNvSpPr/>
            <p:nvPr isPhoto="0" userDrawn="0"/>
          </p:nvSpPr>
          <p:spPr bwMode="auto">
            <a:xfrm>
              <a:off x="2604003" y="1751242"/>
              <a:ext cx="1439" cy="2105"/>
            </a:xfrm>
            <a:custGeom>
              <a:avLst/>
              <a:gdLst/>
              <a:ahLst/>
              <a:cxnLst/>
              <a:rect l="l" t="t" r="r" b="b"/>
              <a:pathLst>
                <a:path w="106" h="155" fill="norm" stroke="1"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03" name="Google Shape;8803;p63" hidden="0"/>
            <p:cNvSpPr/>
            <p:nvPr isPhoto="0" userDrawn="0"/>
          </p:nvSpPr>
          <p:spPr bwMode="auto">
            <a:xfrm>
              <a:off x="2605048" y="1750807"/>
              <a:ext cx="54" cy="244"/>
            </a:xfrm>
            <a:custGeom>
              <a:avLst/>
              <a:gdLst/>
              <a:ahLst/>
              <a:cxnLst/>
              <a:rect l="l" t="t" r="r" b="b"/>
              <a:pathLst>
                <a:path w="4" h="18" fill="norm" stroke="1"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04" name="Google Shape;8804;p63" hidden="0"/>
            <p:cNvSpPr/>
            <p:nvPr isPhoto="0" userDrawn="0"/>
          </p:nvSpPr>
          <p:spPr bwMode="auto">
            <a:xfrm>
              <a:off x="2604003" y="1743774"/>
              <a:ext cx="109" cy="244"/>
            </a:xfrm>
            <a:custGeom>
              <a:avLst/>
              <a:gdLst/>
              <a:ahLst/>
              <a:cxnLst/>
              <a:rect l="l" t="t" r="r" b="b"/>
              <a:pathLst>
                <a:path w="8" h="18" fill="norm" stroke="1"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05" name="Google Shape;8805;p63" hidden="0"/>
            <p:cNvSpPr/>
            <p:nvPr isPhoto="0" userDrawn="0"/>
          </p:nvSpPr>
          <p:spPr bwMode="auto">
            <a:xfrm>
              <a:off x="2604043" y="1744005"/>
              <a:ext cx="869" cy="5770"/>
            </a:xfrm>
            <a:custGeom>
              <a:avLst/>
              <a:gdLst/>
              <a:ahLst/>
              <a:cxnLst/>
              <a:rect l="l" t="t" r="r" b="b"/>
              <a:pathLst>
                <a:path w="64" h="425" fill="norm" stroke="1"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06" name="Google Shape;8806;p63" hidden="0"/>
            <p:cNvSpPr/>
            <p:nvPr isPhoto="0" userDrawn="0"/>
          </p:nvSpPr>
          <p:spPr bwMode="auto">
            <a:xfrm>
              <a:off x="1464633" y="1859509"/>
              <a:ext cx="1344" cy="2009"/>
            </a:xfrm>
            <a:custGeom>
              <a:avLst/>
              <a:gdLst/>
              <a:ahLst/>
              <a:cxnLst/>
              <a:rect l="l" t="t" r="r" b="b"/>
              <a:pathLst>
                <a:path w="99" h="148" fill="norm" stroke="1"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07" name="Google Shape;8807;p63" hidden="0"/>
            <p:cNvSpPr/>
            <p:nvPr isPhoto="0" userDrawn="0"/>
          </p:nvSpPr>
          <p:spPr bwMode="auto">
            <a:xfrm>
              <a:off x="1462026" y="1851905"/>
              <a:ext cx="2050" cy="5580"/>
            </a:xfrm>
            <a:custGeom>
              <a:avLst/>
              <a:gdLst/>
              <a:ahLst/>
              <a:cxnLst/>
              <a:rect l="l" t="t" r="r" b="b"/>
              <a:pathLst>
                <a:path w="151" h="411" fill="norm" stroke="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08" name="Google Shape;8808;p63" hidden="0"/>
            <p:cNvSpPr/>
            <p:nvPr isPhoto="0" userDrawn="0"/>
          </p:nvSpPr>
          <p:spPr bwMode="auto">
            <a:xfrm>
              <a:off x="1586043" y="1964015"/>
              <a:ext cx="5146" cy="4100"/>
            </a:xfrm>
            <a:custGeom>
              <a:avLst/>
              <a:gdLst/>
              <a:ahLst/>
              <a:cxnLst/>
              <a:rect l="l" t="t" r="r" b="b"/>
              <a:pathLst>
                <a:path w="379" h="302" fill="norm" stroke="1"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09" name="Google Shape;8809;p63" hidden="0"/>
            <p:cNvSpPr/>
            <p:nvPr isPhoto="0" userDrawn="0"/>
          </p:nvSpPr>
          <p:spPr bwMode="auto">
            <a:xfrm>
              <a:off x="2367754" y="1716578"/>
              <a:ext cx="22213" cy="19226"/>
            </a:xfrm>
            <a:custGeom>
              <a:avLst/>
              <a:gdLst/>
              <a:ahLst/>
              <a:cxnLst/>
              <a:rect l="l" t="t" r="r" b="b"/>
              <a:pathLst>
                <a:path w="1636" h="1416" fill="norm" stroke="1"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10" name="Google Shape;8810;p63" hidden="0"/>
            <p:cNvSpPr/>
            <p:nvPr isPhoto="0" userDrawn="0"/>
          </p:nvSpPr>
          <p:spPr bwMode="auto">
            <a:xfrm>
              <a:off x="2376321" y="1716673"/>
              <a:ext cx="584" cy="68"/>
            </a:xfrm>
            <a:custGeom>
              <a:avLst/>
              <a:gdLst/>
              <a:ahLst/>
              <a:cxnLst/>
              <a:rect l="l" t="t" r="r" b="b"/>
              <a:pathLst>
                <a:path w="43" h="5" fill="norm" stroke="1"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11" name="Google Shape;8811;p63" hidden="0"/>
            <p:cNvSpPr/>
            <p:nvPr isPhoto="0" userDrawn="0"/>
          </p:nvSpPr>
          <p:spPr bwMode="auto">
            <a:xfrm>
              <a:off x="2377122" y="1716728"/>
              <a:ext cx="543" cy="109"/>
            </a:xfrm>
            <a:custGeom>
              <a:avLst/>
              <a:gdLst/>
              <a:ahLst/>
              <a:cxnLst/>
              <a:rect l="l" t="t" r="r" b="b"/>
              <a:pathLst>
                <a:path w="40" h="8" fill="norm" stroke="1"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12" name="Google Shape;8812;p63" hidden="0"/>
            <p:cNvSpPr/>
            <p:nvPr isPhoto="0" userDrawn="0"/>
          </p:nvSpPr>
          <p:spPr bwMode="auto">
            <a:xfrm>
              <a:off x="2378833" y="1717013"/>
              <a:ext cx="543" cy="109"/>
            </a:xfrm>
            <a:custGeom>
              <a:avLst/>
              <a:gdLst/>
              <a:ahLst/>
              <a:cxnLst/>
              <a:rect l="l" t="t" r="r" b="b"/>
              <a:pathLst>
                <a:path w="40" h="8" fill="norm" stroke="1"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13" name="Google Shape;8813;p63" hidden="0"/>
            <p:cNvSpPr/>
            <p:nvPr isPhoto="0" userDrawn="0"/>
          </p:nvSpPr>
          <p:spPr bwMode="auto">
            <a:xfrm>
              <a:off x="2377937" y="1716864"/>
              <a:ext cx="584" cy="68"/>
            </a:xfrm>
            <a:custGeom>
              <a:avLst/>
              <a:gdLst/>
              <a:ahLst/>
              <a:cxnLst/>
              <a:rect l="l" t="t" r="r" b="b"/>
              <a:pathLst>
                <a:path w="43" h="5" fill="norm" stroke="1"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14" name="Google Shape;8814;p63" hidden="0"/>
            <p:cNvSpPr/>
            <p:nvPr isPhoto="0" userDrawn="0"/>
          </p:nvSpPr>
          <p:spPr bwMode="auto">
            <a:xfrm>
              <a:off x="2375561" y="1716633"/>
              <a:ext cx="584" cy="14"/>
            </a:xfrm>
            <a:custGeom>
              <a:avLst/>
              <a:gdLst/>
              <a:ahLst/>
              <a:cxnLst/>
              <a:rect l="l" t="t" r="r" b="b"/>
              <a:pathLst>
                <a:path w="43" h="1" fill="norm" stroke="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15" name="Google Shape;8815;p63" hidden="0"/>
            <p:cNvSpPr/>
            <p:nvPr isPhoto="0" userDrawn="0"/>
          </p:nvSpPr>
          <p:spPr bwMode="auto">
            <a:xfrm>
              <a:off x="2379784" y="1717203"/>
              <a:ext cx="299" cy="54"/>
            </a:xfrm>
            <a:custGeom>
              <a:avLst/>
              <a:gdLst/>
              <a:ahLst/>
              <a:cxnLst/>
              <a:rect l="l" t="t" r="r" b="b"/>
              <a:pathLst>
                <a:path w="22" h="4" fill="norm" stroke="1"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16" name="Google Shape;8816;p63" hidden="0"/>
            <p:cNvSpPr/>
            <p:nvPr isPhoto="0" userDrawn="0"/>
          </p:nvSpPr>
          <p:spPr bwMode="auto">
            <a:xfrm>
              <a:off x="2368134" y="1717773"/>
              <a:ext cx="828" cy="149"/>
            </a:xfrm>
            <a:custGeom>
              <a:avLst/>
              <a:gdLst/>
              <a:ahLst/>
              <a:cxnLst/>
              <a:rect l="l" t="t" r="r" b="b"/>
              <a:pathLst>
                <a:path w="61" h="11" fill="norm" stroke="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17" name="Google Shape;8817;p63" hidden="0"/>
            <p:cNvSpPr/>
            <p:nvPr isPhoto="0" userDrawn="0"/>
          </p:nvSpPr>
          <p:spPr bwMode="auto">
            <a:xfrm>
              <a:off x="2374896" y="1716633"/>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18" name="Google Shape;8818;p63" hidden="0"/>
            <p:cNvSpPr/>
            <p:nvPr isPhoto="0" userDrawn="0"/>
          </p:nvSpPr>
          <p:spPr bwMode="auto">
            <a:xfrm>
              <a:off x="2369234" y="1717488"/>
              <a:ext cx="964" cy="244"/>
            </a:xfrm>
            <a:custGeom>
              <a:avLst/>
              <a:gdLst/>
              <a:ahLst/>
              <a:cxnLst/>
              <a:rect l="l" t="t" r="r" b="b"/>
              <a:pathLst>
                <a:path w="71" h="18" fill="norm" stroke="1"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19" name="Google Shape;8819;p63" hidden="0"/>
            <p:cNvSpPr/>
            <p:nvPr isPhoto="0" userDrawn="0"/>
          </p:nvSpPr>
          <p:spPr bwMode="auto">
            <a:xfrm>
              <a:off x="2374176" y="1716633"/>
              <a:ext cx="638" cy="54"/>
            </a:xfrm>
            <a:custGeom>
              <a:avLst/>
              <a:gdLst/>
              <a:ahLst/>
              <a:cxnLst/>
              <a:rect l="l" t="t" r="r" b="b"/>
              <a:pathLst>
                <a:path w="47" h="4" fill="norm" stroke="1"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20" name="Google Shape;8820;p63" hidden="0"/>
            <p:cNvSpPr/>
            <p:nvPr isPhoto="0" userDrawn="0"/>
          </p:nvSpPr>
          <p:spPr bwMode="auto">
            <a:xfrm>
              <a:off x="2374611" y="1725051"/>
              <a:ext cx="149" cy="109"/>
            </a:xfrm>
            <a:custGeom>
              <a:avLst/>
              <a:gdLst/>
              <a:ahLst/>
              <a:cxnLst/>
              <a:rect l="l" t="t" r="r" b="b"/>
              <a:pathLst>
                <a:path w="11" h="8" fill="norm" stroke="1"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21" name="Google Shape;8821;p63" hidden="0"/>
            <p:cNvSpPr/>
            <p:nvPr isPhoto="0" userDrawn="0"/>
          </p:nvSpPr>
          <p:spPr bwMode="auto">
            <a:xfrm>
              <a:off x="2375656" y="1726857"/>
              <a:ext cx="244" cy="530"/>
            </a:xfrm>
            <a:custGeom>
              <a:avLst/>
              <a:gdLst/>
              <a:ahLst/>
              <a:cxnLst/>
              <a:rect l="l" t="t" r="r" b="b"/>
              <a:pathLst>
                <a:path w="18" h="39" fill="norm" stroke="1"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22" name="Google Shape;8822;p63" hidden="0"/>
            <p:cNvSpPr/>
            <p:nvPr isPhoto="0" userDrawn="0"/>
          </p:nvSpPr>
          <p:spPr bwMode="auto">
            <a:xfrm>
              <a:off x="2374461" y="1724901"/>
              <a:ext cx="163" cy="109"/>
            </a:xfrm>
            <a:custGeom>
              <a:avLst/>
              <a:gdLst/>
              <a:ahLst/>
              <a:cxnLst/>
              <a:rect l="l" t="t" r="r" b="b"/>
              <a:pathLst>
                <a:path w="12" h="8" fill="norm" stroke="1"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23" name="Google Shape;8823;p63" hidden="0"/>
            <p:cNvSpPr/>
            <p:nvPr isPhoto="0" userDrawn="0"/>
          </p:nvSpPr>
          <p:spPr bwMode="auto">
            <a:xfrm>
              <a:off x="2374896" y="1725377"/>
              <a:ext cx="149" cy="258"/>
            </a:xfrm>
            <a:custGeom>
              <a:avLst/>
              <a:gdLst/>
              <a:ahLst/>
              <a:cxnLst/>
              <a:rect l="l" t="t" r="r" b="b"/>
              <a:pathLst>
                <a:path w="11" h="19" fill="norm" stroke="1"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24" name="Google Shape;8824;p63" hidden="0"/>
            <p:cNvSpPr/>
            <p:nvPr isPhoto="0" userDrawn="0"/>
          </p:nvSpPr>
          <p:spPr bwMode="auto">
            <a:xfrm>
              <a:off x="2374746" y="1725187"/>
              <a:ext cx="163" cy="163"/>
            </a:xfrm>
            <a:custGeom>
              <a:avLst/>
              <a:gdLst/>
              <a:ahLst/>
              <a:cxnLst/>
              <a:rect l="l" t="t" r="r" b="b"/>
              <a:pathLst>
                <a:path w="12" h="12" fill="norm" stroke="1"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25" name="Google Shape;8825;p63" hidden="0"/>
            <p:cNvSpPr/>
            <p:nvPr isPhoto="0" userDrawn="0"/>
          </p:nvSpPr>
          <p:spPr bwMode="auto">
            <a:xfrm>
              <a:off x="2375466" y="1726381"/>
              <a:ext cx="204" cy="434"/>
            </a:xfrm>
            <a:custGeom>
              <a:avLst/>
              <a:gdLst/>
              <a:ahLst/>
              <a:cxnLst/>
              <a:rect l="l" t="t" r="r" b="b"/>
              <a:pathLst>
                <a:path w="15" h="32" fill="norm" stroke="1"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26" name="Google Shape;8826;p63" hidden="0"/>
            <p:cNvSpPr/>
            <p:nvPr isPhoto="0" userDrawn="0"/>
          </p:nvSpPr>
          <p:spPr bwMode="auto">
            <a:xfrm>
              <a:off x="2375276" y="1725947"/>
              <a:ext cx="149" cy="394"/>
            </a:xfrm>
            <a:custGeom>
              <a:avLst/>
              <a:gdLst/>
              <a:ahLst/>
              <a:cxnLst/>
              <a:rect l="l" t="t" r="r" b="b"/>
              <a:pathLst>
                <a:path w="11" h="29" fill="norm" stroke="1"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27" name="Google Shape;8827;p63" hidden="0"/>
            <p:cNvSpPr/>
            <p:nvPr isPhoto="0" userDrawn="0"/>
          </p:nvSpPr>
          <p:spPr bwMode="auto">
            <a:xfrm>
              <a:off x="2375086" y="1725662"/>
              <a:ext cx="149" cy="299"/>
            </a:xfrm>
            <a:custGeom>
              <a:avLst/>
              <a:gdLst/>
              <a:ahLst/>
              <a:cxnLst/>
              <a:rect l="l" t="t" r="r" b="b"/>
              <a:pathLst>
                <a:path w="11" h="22" fill="norm" stroke="1"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28" name="Google Shape;8828;p63" hidden="0"/>
            <p:cNvSpPr/>
            <p:nvPr isPhoto="0" userDrawn="0"/>
          </p:nvSpPr>
          <p:spPr bwMode="auto">
            <a:xfrm>
              <a:off x="2367944" y="1717963"/>
              <a:ext cx="1113" cy="4901"/>
            </a:xfrm>
            <a:custGeom>
              <a:avLst/>
              <a:gdLst/>
              <a:ahLst/>
              <a:cxnLst/>
              <a:rect l="l" t="t" r="r" b="b"/>
              <a:pathLst>
                <a:path w="82" h="361" fill="norm" stroke="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29" name="Google Shape;8829;p63" hidden="0"/>
            <p:cNvSpPr/>
            <p:nvPr isPhoto="0" userDrawn="0"/>
          </p:nvSpPr>
          <p:spPr bwMode="auto">
            <a:xfrm>
              <a:off x="2376702" y="1727617"/>
              <a:ext cx="339" cy="109"/>
            </a:xfrm>
            <a:custGeom>
              <a:avLst/>
              <a:gdLst/>
              <a:ahLst/>
              <a:cxnLst/>
              <a:rect l="l" t="t" r="r" b="b"/>
              <a:pathLst>
                <a:path w="25" h="8" fill="norm" stroke="1"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30" name="Google Shape;8830;p63" hidden="0"/>
            <p:cNvSpPr/>
            <p:nvPr isPhoto="0" userDrawn="0"/>
          </p:nvSpPr>
          <p:spPr bwMode="auto">
            <a:xfrm>
              <a:off x="2377177" y="1727753"/>
              <a:ext cx="244" cy="163"/>
            </a:xfrm>
            <a:custGeom>
              <a:avLst/>
              <a:gdLst/>
              <a:ahLst/>
              <a:cxnLst/>
              <a:rect l="l" t="t" r="r" b="b"/>
              <a:pathLst>
                <a:path w="18" h="12" fill="norm" stroke="1"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31" name="Google Shape;8831;p63" hidden="0"/>
            <p:cNvSpPr/>
            <p:nvPr isPhoto="0" userDrawn="0"/>
          </p:nvSpPr>
          <p:spPr bwMode="auto">
            <a:xfrm>
              <a:off x="2377461" y="1727943"/>
              <a:ext cx="299" cy="204"/>
            </a:xfrm>
            <a:custGeom>
              <a:avLst/>
              <a:gdLst/>
              <a:ahLst/>
              <a:cxnLst/>
              <a:rect l="l" t="t" r="r" b="b"/>
              <a:pathLst>
                <a:path w="22" h="15" fill="norm" stroke="1"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32" name="Google Shape;8832;p63" hidden="0"/>
            <p:cNvSpPr/>
            <p:nvPr isPhoto="0" userDrawn="0"/>
          </p:nvSpPr>
          <p:spPr bwMode="auto">
            <a:xfrm>
              <a:off x="2376131" y="1727468"/>
              <a:ext cx="489" cy="109"/>
            </a:xfrm>
            <a:custGeom>
              <a:avLst/>
              <a:gdLst/>
              <a:ahLst/>
              <a:cxnLst/>
              <a:rect l="l" t="t" r="r" b="b"/>
              <a:pathLst>
                <a:path w="36" h="8" fill="norm" stroke="1"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33" name="Google Shape;8833;p63" hidden="0"/>
            <p:cNvSpPr/>
            <p:nvPr isPhoto="0" userDrawn="0"/>
          </p:nvSpPr>
          <p:spPr bwMode="auto">
            <a:xfrm>
              <a:off x="2377937" y="1728323"/>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34" name="Google Shape;8834;p63" hidden="0"/>
            <p:cNvSpPr/>
            <p:nvPr isPhoto="0" userDrawn="0"/>
          </p:nvSpPr>
          <p:spPr bwMode="auto">
            <a:xfrm>
              <a:off x="2381169" y="1711881"/>
              <a:ext cx="32763" cy="27725"/>
            </a:xfrm>
            <a:custGeom>
              <a:avLst/>
              <a:gdLst/>
              <a:ahLst/>
              <a:cxnLst/>
              <a:rect l="l" t="t" r="r" b="b"/>
              <a:pathLst>
                <a:path w="2413" h="2042" fill="norm" stroke="1"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35" name="Google Shape;8835;p63" hidden="0"/>
            <p:cNvSpPr/>
            <p:nvPr isPhoto="0" userDrawn="0"/>
          </p:nvSpPr>
          <p:spPr bwMode="auto">
            <a:xfrm>
              <a:off x="2379363" y="1731459"/>
              <a:ext cx="6517" cy="4535"/>
            </a:xfrm>
            <a:custGeom>
              <a:avLst/>
              <a:gdLst/>
              <a:ahLst/>
              <a:cxnLst/>
              <a:rect l="l" t="t" r="r" b="b"/>
              <a:pathLst>
                <a:path w="480" h="334" fill="norm" stroke="1"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36" name="Google Shape;8836;p63" hidden="0"/>
            <p:cNvSpPr/>
            <p:nvPr isPhoto="0" userDrawn="0"/>
          </p:nvSpPr>
          <p:spPr bwMode="auto">
            <a:xfrm>
              <a:off x="2389668" y="1712682"/>
              <a:ext cx="109" cy="109"/>
            </a:xfrm>
            <a:custGeom>
              <a:avLst/>
              <a:gdLst/>
              <a:ahLst/>
              <a:cxnLst/>
              <a:rect l="l" t="t" r="r" b="b"/>
              <a:pathLst>
                <a:path w="8" h="8" fill="norm" stroke="1"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37" name="Google Shape;8837;p63" hidden="0"/>
            <p:cNvSpPr/>
            <p:nvPr isPhoto="0" userDrawn="0"/>
          </p:nvSpPr>
          <p:spPr bwMode="auto">
            <a:xfrm>
              <a:off x="2389953" y="1712111"/>
              <a:ext cx="204" cy="258"/>
            </a:xfrm>
            <a:custGeom>
              <a:avLst/>
              <a:gdLst/>
              <a:ahLst/>
              <a:cxnLst/>
              <a:rect l="l" t="t" r="r" b="b"/>
              <a:pathLst>
                <a:path w="15" h="19" fill="norm" stroke="1"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38" name="Google Shape;8838;p63" hidden="0"/>
            <p:cNvSpPr/>
            <p:nvPr isPhoto="0" userDrawn="0"/>
          </p:nvSpPr>
          <p:spPr bwMode="auto">
            <a:xfrm>
              <a:off x="2389532" y="1713021"/>
              <a:ext cx="54" cy="54"/>
            </a:xfrm>
            <a:custGeom>
              <a:avLst/>
              <a:gdLst/>
              <a:ahLst/>
              <a:cxnLst/>
              <a:rect l="l" t="t" r="r" b="b"/>
              <a:pathLst>
                <a:path w="4" h="4" fill="norm" stroke="1"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39" name="Google Shape;8839;p63" hidden="0"/>
            <p:cNvSpPr/>
            <p:nvPr isPhoto="0" userDrawn="0"/>
          </p:nvSpPr>
          <p:spPr bwMode="auto">
            <a:xfrm>
              <a:off x="2389573" y="1712872"/>
              <a:ext cx="68" cy="109"/>
            </a:xfrm>
            <a:custGeom>
              <a:avLst/>
              <a:gdLst/>
              <a:ahLst/>
              <a:cxnLst/>
              <a:rect l="l" t="t" r="r" b="b"/>
              <a:pathLst>
                <a:path w="5" h="8" fill="norm" stroke="1"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40" name="Google Shape;8840;p63" hidden="0"/>
            <p:cNvSpPr/>
            <p:nvPr isPhoto="0" userDrawn="0"/>
          </p:nvSpPr>
          <p:spPr bwMode="auto">
            <a:xfrm>
              <a:off x="2389763" y="1712397"/>
              <a:ext cx="204" cy="258"/>
            </a:xfrm>
            <a:custGeom>
              <a:avLst/>
              <a:gdLst/>
              <a:ahLst/>
              <a:cxnLst/>
              <a:rect l="l" t="t" r="r" b="b"/>
              <a:pathLst>
                <a:path w="15" h="19" fill="norm" stroke="1"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41" name="Google Shape;8841;p63" hidden="0"/>
            <p:cNvSpPr/>
            <p:nvPr isPhoto="0" userDrawn="0"/>
          </p:nvSpPr>
          <p:spPr bwMode="auto">
            <a:xfrm>
              <a:off x="2389478" y="1713116"/>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42" name="Google Shape;8842;p63" hidden="0"/>
            <p:cNvSpPr/>
            <p:nvPr isPhoto="0" userDrawn="0"/>
          </p:nvSpPr>
          <p:spPr bwMode="auto">
            <a:xfrm>
              <a:off x="2381114" y="1715248"/>
              <a:ext cx="353" cy="773"/>
            </a:xfrm>
            <a:custGeom>
              <a:avLst/>
              <a:gdLst/>
              <a:ahLst/>
              <a:cxnLst/>
              <a:rect l="l" t="t" r="r" b="b"/>
              <a:pathLst>
                <a:path w="26" h="57" fill="norm" stroke="1"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43" name="Google Shape;8843;p63" hidden="0"/>
            <p:cNvSpPr/>
            <p:nvPr isPhoto="0" userDrawn="0"/>
          </p:nvSpPr>
          <p:spPr bwMode="auto">
            <a:xfrm>
              <a:off x="2381114" y="1715248"/>
              <a:ext cx="109" cy="14"/>
            </a:xfrm>
            <a:custGeom>
              <a:avLst/>
              <a:gdLst/>
              <a:ahLst/>
              <a:cxnLst/>
              <a:rect l="l" t="t" r="r" b="b"/>
              <a:pathLst>
                <a:path w="8" h="1" fill="norm" stroke="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44" name="Google Shape;8844;p63" hidden="0"/>
            <p:cNvSpPr/>
            <p:nvPr isPhoto="0" userDrawn="0"/>
          </p:nvSpPr>
          <p:spPr bwMode="auto">
            <a:xfrm>
              <a:off x="2381209" y="1715248"/>
              <a:ext cx="3530" cy="1779"/>
            </a:xfrm>
            <a:custGeom>
              <a:avLst/>
              <a:gdLst/>
              <a:ahLst/>
              <a:cxnLst/>
              <a:rect l="l" t="t" r="r" b="b"/>
              <a:pathLst>
                <a:path w="260" h="131" fill="norm" stroke="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45" name="Google Shape;8845;p63" hidden="0"/>
            <p:cNvSpPr/>
            <p:nvPr isPhoto="0" userDrawn="0"/>
          </p:nvSpPr>
          <p:spPr bwMode="auto">
            <a:xfrm>
              <a:off x="2390198" y="1711921"/>
              <a:ext cx="149" cy="163"/>
            </a:xfrm>
            <a:custGeom>
              <a:avLst/>
              <a:gdLst/>
              <a:ahLst/>
              <a:cxnLst/>
              <a:rect l="l" t="t" r="r" b="b"/>
              <a:pathLst>
                <a:path w="11" h="12" fill="norm" stroke="1"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46" name="Google Shape;8846;p63" hidden="0"/>
            <p:cNvSpPr/>
            <p:nvPr isPhoto="0" userDrawn="0"/>
          </p:nvSpPr>
          <p:spPr bwMode="auto">
            <a:xfrm>
              <a:off x="2379404" y="1731799"/>
              <a:ext cx="163" cy="244"/>
            </a:xfrm>
            <a:custGeom>
              <a:avLst/>
              <a:gdLst/>
              <a:ahLst/>
              <a:cxnLst/>
              <a:rect l="l" t="t" r="r" b="b"/>
              <a:pathLst>
                <a:path w="12" h="18" fill="norm" stroke="1"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47" name="Google Shape;8847;p63" hidden="0"/>
            <p:cNvSpPr/>
            <p:nvPr isPhoto="0" userDrawn="0"/>
          </p:nvSpPr>
          <p:spPr bwMode="auto">
            <a:xfrm>
              <a:off x="2379268" y="1731459"/>
              <a:ext cx="149" cy="258"/>
            </a:xfrm>
            <a:custGeom>
              <a:avLst/>
              <a:gdLst/>
              <a:ahLst/>
              <a:cxnLst/>
              <a:rect l="l" t="t" r="r" b="b"/>
              <a:pathLst>
                <a:path w="11" h="19" fill="norm" stroke="1"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48" name="Google Shape;8848;p63" hidden="0"/>
            <p:cNvSpPr/>
            <p:nvPr isPhoto="0" userDrawn="0"/>
          </p:nvSpPr>
          <p:spPr bwMode="auto">
            <a:xfrm>
              <a:off x="2403748" y="1738262"/>
              <a:ext cx="339" cy="244"/>
            </a:xfrm>
            <a:custGeom>
              <a:avLst/>
              <a:gdLst/>
              <a:ahLst/>
              <a:cxnLst/>
              <a:rect l="l" t="t" r="r" b="b"/>
              <a:pathLst>
                <a:path w="25" h="18" fill="norm" stroke="1"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49" name="Google Shape;8849;p63" hidden="0"/>
            <p:cNvSpPr/>
            <p:nvPr isPhoto="0" userDrawn="0"/>
          </p:nvSpPr>
          <p:spPr bwMode="auto">
            <a:xfrm>
              <a:off x="2404888" y="1738968"/>
              <a:ext cx="720" cy="394"/>
            </a:xfrm>
            <a:custGeom>
              <a:avLst/>
              <a:gdLst/>
              <a:ahLst/>
              <a:cxnLst/>
              <a:rect l="l" t="t" r="r" b="b"/>
              <a:pathLst>
                <a:path w="53" h="29" fill="norm" stroke="1"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50" name="Google Shape;8850;p63" hidden="0"/>
            <p:cNvSpPr/>
            <p:nvPr isPhoto="0" userDrawn="0"/>
          </p:nvSpPr>
          <p:spPr bwMode="auto">
            <a:xfrm>
              <a:off x="2403273" y="1737922"/>
              <a:ext cx="299" cy="204"/>
            </a:xfrm>
            <a:custGeom>
              <a:avLst/>
              <a:gdLst/>
              <a:ahLst/>
              <a:cxnLst/>
              <a:rect l="l" t="t" r="r" b="b"/>
              <a:pathLst>
                <a:path w="22" h="15" fill="norm" stroke="1"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51" name="Google Shape;8851;p63" hidden="0"/>
            <p:cNvSpPr/>
            <p:nvPr isPhoto="0" userDrawn="0"/>
          </p:nvSpPr>
          <p:spPr bwMode="auto">
            <a:xfrm>
              <a:off x="2398901" y="1729613"/>
              <a:ext cx="1005" cy="584"/>
            </a:xfrm>
            <a:custGeom>
              <a:avLst/>
              <a:gdLst/>
              <a:ahLst/>
              <a:cxnLst/>
              <a:rect l="l" t="t" r="r" b="b"/>
              <a:pathLst>
                <a:path w="74" h="43" fill="norm" stroke="1"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52" name="Google Shape;8852;p63" hidden="0"/>
            <p:cNvSpPr/>
            <p:nvPr isPhoto="0" userDrawn="0"/>
          </p:nvSpPr>
          <p:spPr bwMode="auto">
            <a:xfrm>
              <a:off x="2405839" y="1739443"/>
              <a:ext cx="394" cy="204"/>
            </a:xfrm>
            <a:custGeom>
              <a:avLst/>
              <a:gdLst/>
              <a:ahLst/>
              <a:cxnLst/>
              <a:rect l="l" t="t" r="r" b="b"/>
              <a:pathLst>
                <a:path w="29" h="15" fill="norm" stroke="1"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53" name="Google Shape;8853;p63" hidden="0"/>
            <p:cNvSpPr/>
            <p:nvPr isPhoto="0" userDrawn="0"/>
          </p:nvSpPr>
          <p:spPr bwMode="auto">
            <a:xfrm>
              <a:off x="2385485" y="1735981"/>
              <a:ext cx="353" cy="14"/>
            </a:xfrm>
            <a:custGeom>
              <a:avLst/>
              <a:gdLst/>
              <a:ahLst/>
              <a:cxnLst/>
              <a:rect l="l" t="t" r="r" b="b"/>
              <a:pathLst>
                <a:path w="26" h="1" fill="norm" stroke="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54" name="Google Shape;8854;p63" hidden="0"/>
            <p:cNvSpPr/>
            <p:nvPr isPhoto="0" userDrawn="0"/>
          </p:nvSpPr>
          <p:spPr bwMode="auto">
            <a:xfrm>
              <a:off x="2379784" y="1732369"/>
              <a:ext cx="204" cy="244"/>
            </a:xfrm>
            <a:custGeom>
              <a:avLst/>
              <a:gdLst/>
              <a:ahLst/>
              <a:cxnLst/>
              <a:rect l="l" t="t" r="r" b="b"/>
              <a:pathLst>
                <a:path w="15" h="18" fill="norm" stroke="1"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55" name="Google Shape;8855;p63" hidden="0"/>
            <p:cNvSpPr/>
            <p:nvPr isPhoto="0" userDrawn="0"/>
          </p:nvSpPr>
          <p:spPr bwMode="auto">
            <a:xfrm>
              <a:off x="2402933" y="1737596"/>
              <a:ext cx="258" cy="204"/>
            </a:xfrm>
            <a:custGeom>
              <a:avLst/>
              <a:gdLst/>
              <a:ahLst/>
              <a:cxnLst/>
              <a:rect l="l" t="t" r="r" b="b"/>
              <a:pathLst>
                <a:path w="19" h="15" fill="norm" stroke="1"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56" name="Google Shape;8856;p63" hidden="0"/>
            <p:cNvSpPr/>
            <p:nvPr isPhoto="0" userDrawn="0"/>
          </p:nvSpPr>
          <p:spPr bwMode="auto">
            <a:xfrm>
              <a:off x="2379594" y="1732125"/>
              <a:ext cx="163" cy="204"/>
            </a:xfrm>
            <a:custGeom>
              <a:avLst/>
              <a:gdLst/>
              <a:ahLst/>
              <a:cxnLst/>
              <a:rect l="l" t="t" r="r" b="b"/>
              <a:pathLst>
                <a:path w="12" h="15" fill="norm" stroke="1"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57" name="Google Shape;8857;p63" hidden="0"/>
            <p:cNvSpPr/>
            <p:nvPr isPhoto="0" userDrawn="0"/>
          </p:nvSpPr>
          <p:spPr bwMode="auto">
            <a:xfrm>
              <a:off x="2380069" y="1732695"/>
              <a:ext cx="204" cy="163"/>
            </a:xfrm>
            <a:custGeom>
              <a:avLst/>
              <a:gdLst/>
              <a:ahLst/>
              <a:cxnLst/>
              <a:rect l="l" t="t" r="r" b="b"/>
              <a:pathLst>
                <a:path w="15" h="12" fill="norm" stroke="1"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58" name="Google Shape;8858;p63" hidden="0"/>
            <p:cNvSpPr/>
            <p:nvPr isPhoto="0" userDrawn="0"/>
          </p:nvSpPr>
          <p:spPr bwMode="auto">
            <a:xfrm>
              <a:off x="2402648" y="1737311"/>
              <a:ext cx="204" cy="244"/>
            </a:xfrm>
            <a:custGeom>
              <a:avLst/>
              <a:gdLst/>
              <a:ahLst/>
              <a:cxnLst/>
              <a:rect l="l" t="t" r="r" b="b"/>
              <a:pathLst>
                <a:path w="15" h="18" fill="norm" stroke="1"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59" name="Google Shape;8859;p63" hidden="0"/>
            <p:cNvSpPr/>
            <p:nvPr isPhoto="0" userDrawn="0"/>
          </p:nvSpPr>
          <p:spPr bwMode="auto">
            <a:xfrm>
              <a:off x="2380408" y="1732885"/>
              <a:ext cx="339" cy="204"/>
            </a:xfrm>
            <a:custGeom>
              <a:avLst/>
              <a:gdLst/>
              <a:ahLst/>
              <a:cxnLst/>
              <a:rect l="l" t="t" r="r" b="b"/>
              <a:pathLst>
                <a:path w="25" h="15" fill="norm" stroke="1"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60" name="Google Shape;8860;p63" hidden="0"/>
            <p:cNvSpPr/>
            <p:nvPr isPhoto="0" userDrawn="0"/>
          </p:nvSpPr>
          <p:spPr bwMode="auto">
            <a:xfrm>
              <a:off x="2404264" y="1738588"/>
              <a:ext cx="543" cy="353"/>
            </a:xfrm>
            <a:custGeom>
              <a:avLst/>
              <a:gdLst/>
              <a:ahLst/>
              <a:cxnLst/>
              <a:rect l="l" t="t" r="r" b="b"/>
              <a:pathLst>
                <a:path w="40" h="26" fill="norm" stroke="1"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61" name="Google Shape;8861;p63" hidden="0"/>
            <p:cNvSpPr/>
            <p:nvPr isPhoto="0" userDrawn="0"/>
          </p:nvSpPr>
          <p:spPr bwMode="auto">
            <a:xfrm>
              <a:off x="2392329" y="1712641"/>
              <a:ext cx="3109" cy="2295"/>
            </a:xfrm>
            <a:custGeom>
              <a:avLst/>
              <a:gdLst/>
              <a:ahLst/>
              <a:cxnLst/>
              <a:rect l="l" t="t" r="r" b="b"/>
              <a:pathLst>
                <a:path w="229" h="169" fill="norm" stroke="1"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62" name="Google Shape;8862;p63" hidden="0"/>
            <p:cNvSpPr/>
            <p:nvPr isPhoto="0" userDrawn="0"/>
          </p:nvSpPr>
          <p:spPr bwMode="auto">
            <a:xfrm>
              <a:off x="2405364" y="1714447"/>
              <a:ext cx="244" cy="204"/>
            </a:xfrm>
            <a:custGeom>
              <a:avLst/>
              <a:gdLst/>
              <a:ahLst/>
              <a:cxnLst/>
              <a:rect l="l" t="t" r="r" b="b"/>
              <a:pathLst>
                <a:path w="18" h="15" fill="norm" stroke="1"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63" name="Google Shape;8863;p63" hidden="0"/>
            <p:cNvSpPr/>
            <p:nvPr isPhoto="0" userDrawn="0"/>
          </p:nvSpPr>
          <p:spPr bwMode="auto">
            <a:xfrm>
              <a:off x="2400612" y="1717298"/>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64" name="Google Shape;8864;p63" hidden="0"/>
            <p:cNvSpPr/>
            <p:nvPr isPhoto="0" userDrawn="0"/>
          </p:nvSpPr>
          <p:spPr bwMode="auto">
            <a:xfrm>
              <a:off x="2403884" y="1715153"/>
              <a:ext cx="299" cy="109"/>
            </a:xfrm>
            <a:custGeom>
              <a:avLst/>
              <a:gdLst/>
              <a:ahLst/>
              <a:cxnLst/>
              <a:rect l="l" t="t" r="r" b="b"/>
              <a:pathLst>
                <a:path w="22" h="8" fill="norm" stroke="1"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65" name="Google Shape;8865;p63" hidden="0"/>
            <p:cNvSpPr/>
            <p:nvPr isPhoto="0" userDrawn="0"/>
          </p:nvSpPr>
          <p:spPr bwMode="auto">
            <a:xfrm>
              <a:off x="2404603" y="1714868"/>
              <a:ext cx="299" cy="109"/>
            </a:xfrm>
            <a:custGeom>
              <a:avLst/>
              <a:gdLst/>
              <a:ahLst/>
              <a:cxnLst/>
              <a:rect l="l" t="t" r="r" b="b"/>
              <a:pathLst>
                <a:path w="22" h="8" fill="norm" stroke="1"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66" name="Google Shape;8866;p63" hidden="0"/>
            <p:cNvSpPr/>
            <p:nvPr isPhoto="0" userDrawn="0"/>
          </p:nvSpPr>
          <p:spPr bwMode="auto">
            <a:xfrm>
              <a:off x="2403504" y="1715302"/>
              <a:ext cx="299" cy="109"/>
            </a:xfrm>
            <a:custGeom>
              <a:avLst/>
              <a:gdLst/>
              <a:ahLst/>
              <a:cxnLst/>
              <a:rect l="l" t="t" r="r" b="b"/>
              <a:pathLst>
                <a:path w="22" h="8" fill="norm" stroke="1"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67" name="Google Shape;8867;p63" hidden="0"/>
            <p:cNvSpPr/>
            <p:nvPr isPhoto="0" userDrawn="0"/>
          </p:nvSpPr>
          <p:spPr bwMode="auto">
            <a:xfrm>
              <a:off x="2404929" y="1714637"/>
              <a:ext cx="353" cy="204"/>
            </a:xfrm>
            <a:custGeom>
              <a:avLst/>
              <a:gdLst/>
              <a:ahLst/>
              <a:cxnLst/>
              <a:rect l="l" t="t" r="r" b="b"/>
              <a:pathLst>
                <a:path w="26" h="15" fill="norm" stroke="1"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68" name="Google Shape;8868;p63" hidden="0"/>
            <p:cNvSpPr/>
            <p:nvPr isPhoto="0" userDrawn="0"/>
          </p:nvSpPr>
          <p:spPr bwMode="auto">
            <a:xfrm>
              <a:off x="2404223" y="1715017"/>
              <a:ext cx="299" cy="149"/>
            </a:xfrm>
            <a:custGeom>
              <a:avLst/>
              <a:gdLst/>
              <a:ahLst/>
              <a:cxnLst/>
              <a:rect l="l" t="t" r="r" b="b"/>
              <a:pathLst>
                <a:path w="22" h="11" fill="norm" stroke="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69" name="Google Shape;8869;p63" hidden="0"/>
            <p:cNvSpPr/>
            <p:nvPr isPhoto="0" userDrawn="0"/>
          </p:nvSpPr>
          <p:spPr bwMode="auto">
            <a:xfrm>
              <a:off x="2390333" y="1711921"/>
              <a:ext cx="543" cy="299"/>
            </a:xfrm>
            <a:custGeom>
              <a:avLst/>
              <a:gdLst/>
              <a:ahLst/>
              <a:cxnLst/>
              <a:rect l="l" t="t" r="r" b="b"/>
              <a:pathLst>
                <a:path w="40" h="22" fill="norm" stroke="1"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70" name="Google Shape;8870;p63" hidden="0"/>
            <p:cNvSpPr/>
            <p:nvPr isPhoto="0" userDrawn="0"/>
          </p:nvSpPr>
          <p:spPr bwMode="auto">
            <a:xfrm>
              <a:off x="2390958" y="1712261"/>
              <a:ext cx="394" cy="149"/>
            </a:xfrm>
            <a:custGeom>
              <a:avLst/>
              <a:gdLst/>
              <a:ahLst/>
              <a:cxnLst/>
              <a:rect l="l" t="t" r="r" b="b"/>
              <a:pathLst>
                <a:path w="29" h="11" fill="norm" stroke="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71" name="Google Shape;8871;p63" hidden="0"/>
            <p:cNvSpPr/>
            <p:nvPr isPhoto="0" userDrawn="0"/>
          </p:nvSpPr>
          <p:spPr bwMode="auto">
            <a:xfrm>
              <a:off x="2391664" y="1712492"/>
              <a:ext cx="204" cy="68"/>
            </a:xfrm>
            <a:custGeom>
              <a:avLst/>
              <a:gdLst/>
              <a:ahLst/>
              <a:cxnLst/>
              <a:rect l="l" t="t" r="r" b="b"/>
              <a:pathLst>
                <a:path w="15" h="5" fill="norm" stroke="1"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72" name="Google Shape;8872;p63" hidden="0"/>
            <p:cNvSpPr/>
            <p:nvPr isPhoto="0" userDrawn="0"/>
          </p:nvSpPr>
          <p:spPr bwMode="auto">
            <a:xfrm>
              <a:off x="2400136" y="1717244"/>
              <a:ext cx="109" cy="14"/>
            </a:xfrm>
            <a:custGeom>
              <a:avLst/>
              <a:gdLst/>
              <a:ahLst/>
              <a:cxnLst/>
              <a:rect l="l" t="t" r="r" b="b"/>
              <a:pathLst>
                <a:path w="8"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73" name="Google Shape;8873;p63" hidden="0"/>
            <p:cNvSpPr/>
            <p:nvPr isPhoto="0" userDrawn="0"/>
          </p:nvSpPr>
          <p:spPr bwMode="auto">
            <a:xfrm>
              <a:off x="2406029" y="1713822"/>
              <a:ext cx="244" cy="258"/>
            </a:xfrm>
            <a:custGeom>
              <a:avLst/>
              <a:gdLst/>
              <a:ahLst/>
              <a:cxnLst/>
              <a:rect l="l" t="t" r="r" b="b"/>
              <a:pathLst>
                <a:path w="18" h="19" fill="norm" stroke="1"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74" name="Google Shape;8874;p63" hidden="0"/>
            <p:cNvSpPr/>
            <p:nvPr isPhoto="0" userDrawn="0"/>
          </p:nvSpPr>
          <p:spPr bwMode="auto">
            <a:xfrm>
              <a:off x="2398331" y="1716578"/>
              <a:ext cx="530" cy="204"/>
            </a:xfrm>
            <a:custGeom>
              <a:avLst/>
              <a:gdLst/>
              <a:ahLst/>
              <a:cxnLst/>
              <a:rect l="l" t="t" r="r" b="b"/>
              <a:pathLst>
                <a:path w="39" h="15" fill="norm" stroke="1"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75" name="Google Shape;8875;p63" hidden="0"/>
            <p:cNvSpPr/>
            <p:nvPr isPhoto="0" userDrawn="0"/>
          </p:nvSpPr>
          <p:spPr bwMode="auto">
            <a:xfrm>
              <a:off x="2399702" y="1717108"/>
              <a:ext cx="109" cy="14"/>
            </a:xfrm>
            <a:custGeom>
              <a:avLst/>
              <a:gdLst/>
              <a:ahLst/>
              <a:cxnLst/>
              <a:rect l="l" t="t" r="r" b="b"/>
              <a:pathLst>
                <a:path w="8" h="1" fill="norm" stroke="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76" name="Google Shape;8876;p63" hidden="0"/>
            <p:cNvSpPr/>
            <p:nvPr isPhoto="0" userDrawn="0"/>
          </p:nvSpPr>
          <p:spPr bwMode="auto">
            <a:xfrm>
              <a:off x="2405649" y="1714162"/>
              <a:ext cx="339" cy="244"/>
            </a:xfrm>
            <a:custGeom>
              <a:avLst/>
              <a:gdLst/>
              <a:ahLst/>
              <a:cxnLst/>
              <a:rect l="l" t="t" r="r" b="b"/>
              <a:pathLst>
                <a:path w="25" h="18" fill="norm" stroke="1"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77" name="Google Shape;8877;p63" hidden="0"/>
            <p:cNvSpPr/>
            <p:nvPr isPhoto="0" userDrawn="0"/>
          </p:nvSpPr>
          <p:spPr bwMode="auto">
            <a:xfrm>
              <a:off x="2400747" y="1717244"/>
              <a:ext cx="163" cy="14"/>
            </a:xfrm>
            <a:custGeom>
              <a:avLst/>
              <a:gdLst/>
              <a:ahLst/>
              <a:cxnLst/>
              <a:rect l="l" t="t" r="r" b="b"/>
              <a:pathLst>
                <a:path w="12" h="1" fill="norm" stroke="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78" name="Google Shape;8878;p63" hidden="0"/>
            <p:cNvSpPr/>
            <p:nvPr isPhoto="0" userDrawn="0"/>
          </p:nvSpPr>
          <p:spPr bwMode="auto">
            <a:xfrm>
              <a:off x="2399322" y="1716959"/>
              <a:ext cx="109" cy="68"/>
            </a:xfrm>
            <a:custGeom>
              <a:avLst/>
              <a:gdLst/>
              <a:ahLst/>
              <a:cxnLst/>
              <a:rect l="l" t="t" r="r" b="b"/>
              <a:pathLst>
                <a:path w="8" h="5" fill="norm" stroke="1"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79" name="Google Shape;8879;p63" hidden="0"/>
            <p:cNvSpPr/>
            <p:nvPr isPhoto="0" userDrawn="0"/>
          </p:nvSpPr>
          <p:spPr bwMode="auto">
            <a:xfrm>
              <a:off x="2381454" y="1716008"/>
              <a:ext cx="2484" cy="5010"/>
            </a:xfrm>
            <a:custGeom>
              <a:avLst/>
              <a:gdLst/>
              <a:ahLst/>
              <a:cxnLst/>
              <a:rect l="l" t="t" r="r" b="b"/>
              <a:pathLst>
                <a:path w="183" h="369" fill="norm" stroke="1"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80" name="Google Shape;8880;p63" hidden="0"/>
            <p:cNvSpPr/>
            <p:nvPr isPhoto="0" userDrawn="0"/>
          </p:nvSpPr>
          <p:spPr bwMode="auto">
            <a:xfrm>
              <a:off x="2390863" y="1732315"/>
              <a:ext cx="14" cy="204"/>
            </a:xfrm>
            <a:custGeom>
              <a:avLst/>
              <a:gdLst/>
              <a:ahLst/>
              <a:cxnLst/>
              <a:rect l="l" t="t" r="r" b="b"/>
              <a:pathLst>
                <a:path w="1" h="15" fill="norm" stroke="1"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81" name="Google Shape;8881;p63" hidden="0"/>
            <p:cNvSpPr/>
            <p:nvPr isPhoto="0" userDrawn="0"/>
          </p:nvSpPr>
          <p:spPr bwMode="auto">
            <a:xfrm>
              <a:off x="2390958" y="1732790"/>
              <a:ext cx="54" cy="204"/>
            </a:xfrm>
            <a:custGeom>
              <a:avLst/>
              <a:gdLst/>
              <a:ahLst/>
              <a:cxnLst/>
              <a:rect l="l" t="t" r="r" b="b"/>
              <a:pathLst>
                <a:path w="4" h="15" fill="norm" stroke="1"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82" name="Google Shape;8882;p63" hidden="0"/>
            <p:cNvSpPr/>
            <p:nvPr isPhoto="0" userDrawn="0"/>
          </p:nvSpPr>
          <p:spPr bwMode="auto">
            <a:xfrm>
              <a:off x="2390809" y="1732179"/>
              <a:ext cx="68" cy="109"/>
            </a:xfrm>
            <a:custGeom>
              <a:avLst/>
              <a:gdLst/>
              <a:ahLst/>
              <a:cxnLst/>
              <a:rect l="l" t="t" r="r" b="b"/>
              <a:pathLst>
                <a:path w="5" h="8" fill="norm" stroke="1"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83" name="Google Shape;8883;p63" hidden="0"/>
            <p:cNvSpPr/>
            <p:nvPr isPhoto="0" userDrawn="0"/>
          </p:nvSpPr>
          <p:spPr bwMode="auto">
            <a:xfrm>
              <a:off x="2391243" y="1733550"/>
              <a:ext cx="149" cy="353"/>
            </a:xfrm>
            <a:custGeom>
              <a:avLst/>
              <a:gdLst/>
              <a:ahLst/>
              <a:cxnLst/>
              <a:rect l="l" t="t" r="r" b="b"/>
              <a:pathLst>
                <a:path w="11" h="26" fill="norm" stroke="1"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84" name="Google Shape;8884;p63" hidden="0"/>
            <p:cNvSpPr/>
            <p:nvPr isPhoto="0" userDrawn="0"/>
          </p:nvSpPr>
          <p:spPr bwMode="auto">
            <a:xfrm>
              <a:off x="2391813" y="1734691"/>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85" name="Google Shape;8885;p63" hidden="0"/>
            <p:cNvSpPr/>
            <p:nvPr isPhoto="0" userDrawn="0"/>
          </p:nvSpPr>
          <p:spPr bwMode="auto">
            <a:xfrm>
              <a:off x="2391474" y="1734080"/>
              <a:ext cx="258" cy="489"/>
            </a:xfrm>
            <a:custGeom>
              <a:avLst/>
              <a:gdLst/>
              <a:ahLst/>
              <a:cxnLst/>
              <a:rect l="l" t="t" r="r" b="b"/>
              <a:pathLst>
                <a:path w="19" h="36" fill="norm" stroke="1"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86" name="Google Shape;8886;p63" hidden="0"/>
            <p:cNvSpPr/>
            <p:nvPr isPhoto="0" userDrawn="0"/>
          </p:nvSpPr>
          <p:spPr bwMode="auto">
            <a:xfrm>
              <a:off x="2390904" y="1732559"/>
              <a:ext cx="14" cy="149"/>
            </a:xfrm>
            <a:custGeom>
              <a:avLst/>
              <a:gdLst/>
              <a:ahLst/>
              <a:cxnLst/>
              <a:rect l="l" t="t" r="r" b="b"/>
              <a:pathLst>
                <a:path w="1" h="11" fill="norm" stroke="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87" name="Google Shape;8887;p63" hidden="0"/>
            <p:cNvSpPr/>
            <p:nvPr isPhoto="0" userDrawn="0"/>
          </p:nvSpPr>
          <p:spPr bwMode="auto">
            <a:xfrm>
              <a:off x="2391094" y="1733170"/>
              <a:ext cx="109" cy="258"/>
            </a:xfrm>
            <a:custGeom>
              <a:avLst/>
              <a:gdLst/>
              <a:ahLst/>
              <a:cxnLst/>
              <a:rect l="l" t="t" r="r" b="b"/>
              <a:pathLst>
                <a:path w="8" h="19" fill="norm" stroke="1"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88" name="Google Shape;8888;p63" hidden="0"/>
            <p:cNvSpPr/>
            <p:nvPr isPhoto="0" userDrawn="0"/>
          </p:nvSpPr>
          <p:spPr bwMode="auto">
            <a:xfrm>
              <a:off x="2384726" y="1733930"/>
              <a:ext cx="109" cy="109"/>
            </a:xfrm>
            <a:custGeom>
              <a:avLst/>
              <a:gdLst/>
              <a:ahLst/>
              <a:cxnLst/>
              <a:rect l="l" t="t" r="r" b="b"/>
              <a:pathLst>
                <a:path w="8" h="8" fill="norm" stroke="1"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89" name="Google Shape;8889;p63" hidden="0"/>
            <p:cNvSpPr/>
            <p:nvPr isPhoto="0" userDrawn="0"/>
          </p:nvSpPr>
          <p:spPr bwMode="auto">
            <a:xfrm>
              <a:off x="2379308" y="1731459"/>
              <a:ext cx="299" cy="163"/>
            </a:xfrm>
            <a:custGeom>
              <a:avLst/>
              <a:gdLst/>
              <a:ahLst/>
              <a:cxnLst/>
              <a:rect l="l" t="t" r="r" b="b"/>
              <a:pathLst>
                <a:path w="22" h="12" fill="norm" stroke="1"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90" name="Google Shape;8890;p63" hidden="0"/>
            <p:cNvSpPr/>
            <p:nvPr isPhoto="0" userDrawn="0"/>
          </p:nvSpPr>
          <p:spPr bwMode="auto">
            <a:xfrm>
              <a:off x="2385350" y="1734691"/>
              <a:ext cx="14" cy="68"/>
            </a:xfrm>
            <a:custGeom>
              <a:avLst/>
              <a:gdLst/>
              <a:ahLst/>
              <a:cxnLst/>
              <a:rect l="l" t="t" r="r" b="b"/>
              <a:pathLst>
                <a:path w="1" h="5" fill="norm" stroke="1"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91" name="Google Shape;8891;p63" hidden="0"/>
            <p:cNvSpPr/>
            <p:nvPr isPhoto="0" userDrawn="0"/>
          </p:nvSpPr>
          <p:spPr bwMode="auto">
            <a:xfrm>
              <a:off x="2379784" y="1731744"/>
              <a:ext cx="543" cy="299"/>
            </a:xfrm>
            <a:custGeom>
              <a:avLst/>
              <a:gdLst/>
              <a:ahLst/>
              <a:cxnLst/>
              <a:rect l="l" t="t" r="r" b="b"/>
              <a:pathLst>
                <a:path w="40" h="22" fill="norm" stroke="1"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92" name="Google Shape;8892;p63" hidden="0"/>
            <p:cNvSpPr/>
            <p:nvPr isPhoto="0" userDrawn="0"/>
          </p:nvSpPr>
          <p:spPr bwMode="auto">
            <a:xfrm>
              <a:off x="2385826" y="1735791"/>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93" name="Google Shape;8893;p63" hidden="0"/>
            <p:cNvSpPr/>
            <p:nvPr isPhoto="0" userDrawn="0"/>
          </p:nvSpPr>
          <p:spPr bwMode="auto">
            <a:xfrm>
              <a:off x="2385675" y="1735220"/>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94" name="Google Shape;8894;p63" hidden="0"/>
            <p:cNvSpPr/>
            <p:nvPr isPhoto="0" userDrawn="0"/>
          </p:nvSpPr>
          <p:spPr bwMode="auto">
            <a:xfrm>
              <a:off x="2381264" y="1715682"/>
              <a:ext cx="434" cy="773"/>
            </a:xfrm>
            <a:custGeom>
              <a:avLst/>
              <a:gdLst/>
              <a:ahLst/>
              <a:cxnLst/>
              <a:rect l="l" t="t" r="r" b="b"/>
              <a:pathLst>
                <a:path w="32" h="57" fill="norm" stroke="1"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95" name="Google Shape;8895;p63" hidden="0"/>
            <p:cNvSpPr/>
            <p:nvPr isPhoto="0" userDrawn="0"/>
          </p:nvSpPr>
          <p:spPr bwMode="auto">
            <a:xfrm>
              <a:off x="2379404" y="1731324"/>
              <a:ext cx="14" cy="54"/>
            </a:xfrm>
            <a:custGeom>
              <a:avLst/>
              <a:gdLst/>
              <a:ahLst/>
              <a:cxnLst/>
              <a:rect l="l" t="t" r="r" b="b"/>
              <a:pathLst>
                <a:path w="1" h="4" fill="norm" stroke="1"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96" name="Google Shape;8896;p63" hidden="0"/>
            <p:cNvSpPr/>
            <p:nvPr isPhoto="0" userDrawn="0"/>
          </p:nvSpPr>
          <p:spPr bwMode="auto">
            <a:xfrm>
              <a:off x="2385826" y="1735981"/>
              <a:ext cx="14" cy="14"/>
            </a:xfrm>
            <a:custGeom>
              <a:avLst/>
              <a:gdLst/>
              <a:ahLst/>
              <a:cxnLst/>
              <a:rect l="l" t="t" r="r" b="b"/>
              <a:pathLst>
                <a:path w="1" h="1" fill="norm" stroke="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97" name="Google Shape;8897;p63" hidden="0"/>
            <p:cNvSpPr/>
            <p:nvPr isPhoto="0" userDrawn="0"/>
          </p:nvSpPr>
          <p:spPr bwMode="auto">
            <a:xfrm>
              <a:off x="2497528" y="1743000"/>
              <a:ext cx="87140" cy="73726"/>
            </a:xfrm>
            <a:custGeom>
              <a:avLst/>
              <a:gdLst/>
              <a:ahLst/>
              <a:cxnLst/>
              <a:rect l="l" t="t" r="r" b="b"/>
              <a:pathLst>
                <a:path w="6418" h="5430" fill="norm" stroke="1"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98" name="Google Shape;8898;p63" hidden="0"/>
            <p:cNvSpPr/>
            <p:nvPr isPhoto="0" userDrawn="0"/>
          </p:nvSpPr>
          <p:spPr bwMode="auto">
            <a:xfrm>
              <a:off x="2595449" y="1751378"/>
              <a:ext cx="0" cy="14"/>
            </a:xfrm>
            <a:custGeom>
              <a:avLst/>
              <a:gdLst/>
              <a:ahLst/>
              <a:cxnLst/>
              <a:rect l="l" t="t" r="r" b="b"/>
              <a:pathLst>
                <a:path w="0" h="1" fill="norm" stroke="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99" name="Google Shape;8899;p63" hidden="0"/>
            <p:cNvSpPr/>
            <p:nvPr isPhoto="0" userDrawn="0"/>
          </p:nvSpPr>
          <p:spPr bwMode="auto">
            <a:xfrm>
              <a:off x="2589692" y="1751432"/>
              <a:ext cx="11134" cy="4046"/>
            </a:xfrm>
            <a:custGeom>
              <a:avLst/>
              <a:gdLst/>
              <a:ahLst/>
              <a:cxnLst/>
              <a:rect l="l" t="t" r="r" b="b"/>
              <a:pathLst>
                <a:path w="820" h="298" fill="norm" stroke="1"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00" name="Google Shape;8900;p63" hidden="0"/>
            <p:cNvSpPr/>
            <p:nvPr isPhoto="0" userDrawn="0"/>
          </p:nvSpPr>
          <p:spPr bwMode="auto">
            <a:xfrm>
              <a:off x="2541736" y="1751432"/>
              <a:ext cx="434" cy="109"/>
            </a:xfrm>
            <a:custGeom>
              <a:avLst/>
              <a:gdLst/>
              <a:ahLst/>
              <a:cxnLst/>
              <a:rect l="l" t="t" r="r" b="b"/>
              <a:pathLst>
                <a:path w="32" h="8" fill="norm" stroke="1"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01" name="Google Shape;8901;p63" hidden="0"/>
            <p:cNvSpPr/>
            <p:nvPr isPhoto="0" userDrawn="0"/>
          </p:nvSpPr>
          <p:spPr bwMode="auto">
            <a:xfrm>
              <a:off x="2550955" y="1754039"/>
              <a:ext cx="394" cy="258"/>
            </a:xfrm>
            <a:custGeom>
              <a:avLst/>
              <a:gdLst/>
              <a:ahLst/>
              <a:cxnLst/>
              <a:rect l="l" t="t" r="r" b="b"/>
              <a:pathLst>
                <a:path w="29" h="19" fill="norm" stroke="1"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02" name="Google Shape;8902;p63" hidden="0"/>
            <p:cNvSpPr/>
            <p:nvPr isPhoto="0" userDrawn="0"/>
          </p:nvSpPr>
          <p:spPr bwMode="auto">
            <a:xfrm>
              <a:off x="2549950" y="1753523"/>
              <a:ext cx="68" cy="14"/>
            </a:xfrm>
            <a:custGeom>
              <a:avLst/>
              <a:gdLst/>
              <a:ahLst/>
              <a:cxnLst/>
              <a:rect l="l" t="t" r="r" b="b"/>
              <a:pathLst>
                <a:path w="5"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03" name="Google Shape;8903;p63" hidden="0"/>
            <p:cNvSpPr/>
            <p:nvPr isPhoto="0" userDrawn="0"/>
          </p:nvSpPr>
          <p:spPr bwMode="auto">
            <a:xfrm>
              <a:off x="2550236" y="1753618"/>
              <a:ext cx="109" cy="54"/>
            </a:xfrm>
            <a:custGeom>
              <a:avLst/>
              <a:gdLst/>
              <a:ahLst/>
              <a:cxnLst/>
              <a:rect l="l" t="t" r="r" b="b"/>
              <a:pathLst>
                <a:path w="8" h="4" fill="norm" stroke="1"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04" name="Google Shape;8904;p63" hidden="0"/>
            <p:cNvSpPr/>
            <p:nvPr isPhoto="0" userDrawn="0"/>
          </p:nvSpPr>
          <p:spPr bwMode="auto">
            <a:xfrm>
              <a:off x="2549244" y="1753277"/>
              <a:ext cx="244" cy="14"/>
            </a:xfrm>
            <a:custGeom>
              <a:avLst/>
              <a:gdLst/>
              <a:ahLst/>
              <a:cxnLst/>
              <a:rect l="l" t="t" r="r" b="b"/>
              <a:pathLst>
                <a:path w="18" h="1" fill="norm" stroke="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05" name="Google Shape;8905;p63" hidden="0"/>
            <p:cNvSpPr/>
            <p:nvPr isPhoto="0" userDrawn="0"/>
          </p:nvSpPr>
          <p:spPr bwMode="auto">
            <a:xfrm>
              <a:off x="2550480" y="1753754"/>
              <a:ext cx="149" cy="68"/>
            </a:xfrm>
            <a:custGeom>
              <a:avLst/>
              <a:gdLst/>
              <a:ahLst/>
              <a:cxnLst/>
              <a:rect l="l" t="t" r="r" b="b"/>
              <a:pathLst>
                <a:path w="11" h="5" fill="norm" stroke="1"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06" name="Google Shape;8906;p63" hidden="0"/>
            <p:cNvSpPr/>
            <p:nvPr isPhoto="0" userDrawn="0"/>
          </p:nvSpPr>
          <p:spPr bwMode="auto">
            <a:xfrm>
              <a:off x="2550711" y="1753903"/>
              <a:ext cx="204" cy="109"/>
            </a:xfrm>
            <a:custGeom>
              <a:avLst/>
              <a:gdLst/>
              <a:ahLst/>
              <a:cxnLst/>
              <a:rect l="l" t="t" r="r" b="b"/>
              <a:pathLst>
                <a:path w="15" h="8" fill="norm" stroke="1"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07" name="Google Shape;8907;p63" hidden="0"/>
            <p:cNvSpPr/>
            <p:nvPr isPhoto="0" userDrawn="0"/>
          </p:nvSpPr>
          <p:spPr bwMode="auto">
            <a:xfrm>
              <a:off x="2549625" y="1753372"/>
              <a:ext cx="109" cy="14"/>
            </a:xfrm>
            <a:custGeom>
              <a:avLst/>
              <a:gdLst/>
              <a:ahLst/>
              <a:cxnLst/>
              <a:rect l="l" t="t" r="r" b="b"/>
              <a:pathLst>
                <a:path w="8" h="1" fill="norm" stroke="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08" name="Google Shape;8908;p63" hidden="0"/>
            <p:cNvSpPr/>
            <p:nvPr isPhoto="0" userDrawn="0"/>
          </p:nvSpPr>
          <p:spPr bwMode="auto">
            <a:xfrm>
              <a:off x="2551756" y="1754568"/>
              <a:ext cx="1439" cy="910"/>
            </a:xfrm>
            <a:custGeom>
              <a:avLst/>
              <a:gdLst/>
              <a:ahLst/>
              <a:cxnLst/>
              <a:rect l="l" t="t" r="r" b="b"/>
              <a:pathLst>
                <a:path w="106" h="67" fill="norm" stroke="1"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09" name="Google Shape;8909;p63" hidden="0"/>
            <p:cNvSpPr/>
            <p:nvPr isPhoto="0" userDrawn="0"/>
          </p:nvSpPr>
          <p:spPr bwMode="auto">
            <a:xfrm>
              <a:off x="2542917" y="1751147"/>
              <a:ext cx="543" cy="149"/>
            </a:xfrm>
            <a:custGeom>
              <a:avLst/>
              <a:gdLst/>
              <a:ahLst/>
              <a:cxnLst/>
              <a:rect l="l" t="t" r="r" b="b"/>
              <a:pathLst>
                <a:path w="40" h="11" fill="norm" stroke="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10" name="Google Shape;8910;p63" hidden="0"/>
            <p:cNvSpPr/>
            <p:nvPr isPhoto="0" userDrawn="0"/>
          </p:nvSpPr>
          <p:spPr bwMode="auto">
            <a:xfrm>
              <a:off x="2508784" y="1768770"/>
              <a:ext cx="204" cy="394"/>
            </a:xfrm>
            <a:custGeom>
              <a:avLst/>
              <a:gdLst/>
              <a:ahLst/>
              <a:cxnLst/>
              <a:rect l="l" t="t" r="r" b="b"/>
              <a:pathLst>
                <a:path w="15" h="29" fill="norm" stroke="1"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11" name="Google Shape;8911;p63" hidden="0"/>
            <p:cNvSpPr/>
            <p:nvPr isPhoto="0" userDrawn="0"/>
          </p:nvSpPr>
          <p:spPr bwMode="auto">
            <a:xfrm>
              <a:off x="2511499" y="1770440"/>
              <a:ext cx="489" cy="14"/>
            </a:xfrm>
            <a:custGeom>
              <a:avLst/>
              <a:gdLst/>
              <a:ahLst/>
              <a:cxnLst/>
              <a:rect l="l" t="t" r="r" b="b"/>
              <a:pathLst>
                <a:path w="36" h="1" fill="norm" stroke="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12" name="Google Shape;8912;p63" hidden="0"/>
            <p:cNvSpPr/>
            <p:nvPr isPhoto="0" userDrawn="0"/>
          </p:nvSpPr>
          <p:spPr bwMode="auto">
            <a:xfrm>
              <a:off x="2509734" y="1769965"/>
              <a:ext cx="1018" cy="394"/>
            </a:xfrm>
            <a:custGeom>
              <a:avLst/>
              <a:gdLst/>
              <a:ahLst/>
              <a:cxnLst/>
              <a:rect l="l" t="t" r="r" b="b"/>
              <a:pathLst>
                <a:path w="75" h="29" fill="norm" stroke="1"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13" name="Google Shape;8913;p63" hidden="0"/>
            <p:cNvSpPr/>
            <p:nvPr isPhoto="0" userDrawn="0"/>
          </p:nvSpPr>
          <p:spPr bwMode="auto">
            <a:xfrm>
              <a:off x="2510888" y="1770345"/>
              <a:ext cx="475" cy="54"/>
            </a:xfrm>
            <a:custGeom>
              <a:avLst/>
              <a:gdLst/>
              <a:ahLst/>
              <a:cxnLst/>
              <a:rect l="l" t="t" r="r" b="b"/>
              <a:pathLst>
                <a:path w="35" h="4" fill="norm" stroke="1"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14" name="Google Shape;8914;p63" hidden="0"/>
            <p:cNvSpPr/>
            <p:nvPr isPhoto="0" userDrawn="0"/>
          </p:nvSpPr>
          <p:spPr bwMode="auto">
            <a:xfrm>
              <a:off x="2509354" y="1769680"/>
              <a:ext cx="299" cy="204"/>
            </a:xfrm>
            <a:custGeom>
              <a:avLst/>
              <a:gdLst/>
              <a:ahLst/>
              <a:cxnLst/>
              <a:rect l="l" t="t" r="r" b="b"/>
              <a:pathLst>
                <a:path w="22" h="15" fill="norm" stroke="1"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15" name="Google Shape;8915;p63" hidden="0"/>
            <p:cNvSpPr/>
            <p:nvPr isPhoto="0" userDrawn="0"/>
          </p:nvSpPr>
          <p:spPr bwMode="auto">
            <a:xfrm>
              <a:off x="2509069" y="1769300"/>
              <a:ext cx="204" cy="244"/>
            </a:xfrm>
            <a:custGeom>
              <a:avLst/>
              <a:gdLst/>
              <a:ahLst/>
              <a:cxnLst/>
              <a:rect l="l" t="t" r="r" b="b"/>
              <a:pathLst>
                <a:path w="15" h="18" fill="norm" stroke="1"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16" name="Google Shape;8916;p63" hidden="0"/>
            <p:cNvSpPr/>
            <p:nvPr isPhoto="0" userDrawn="0"/>
          </p:nvSpPr>
          <p:spPr bwMode="auto">
            <a:xfrm>
              <a:off x="2534975" y="1750997"/>
              <a:ext cx="489" cy="543"/>
            </a:xfrm>
            <a:custGeom>
              <a:avLst/>
              <a:gdLst/>
              <a:ahLst/>
              <a:cxnLst/>
              <a:rect l="l" t="t" r="r" b="b"/>
              <a:pathLst>
                <a:path w="36" h="40" fill="norm" stroke="1"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17" name="Google Shape;8917;p63" hidden="0"/>
            <p:cNvSpPr/>
            <p:nvPr isPhoto="0" userDrawn="0"/>
          </p:nvSpPr>
          <p:spPr bwMode="auto">
            <a:xfrm>
              <a:off x="2536779" y="1750047"/>
              <a:ext cx="109" cy="14"/>
            </a:xfrm>
            <a:custGeom>
              <a:avLst/>
              <a:gdLst/>
              <a:ahLst/>
              <a:cxnLst/>
              <a:rect l="l" t="t" r="r" b="b"/>
              <a:pathLst>
                <a:path w="8" h="1" fill="norm" stroke="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18" name="Google Shape;8918;p63" hidden="0"/>
            <p:cNvSpPr/>
            <p:nvPr isPhoto="0" userDrawn="0"/>
          </p:nvSpPr>
          <p:spPr bwMode="auto">
            <a:xfrm>
              <a:off x="2512219" y="1770291"/>
              <a:ext cx="679" cy="109"/>
            </a:xfrm>
            <a:custGeom>
              <a:avLst/>
              <a:gdLst/>
              <a:ahLst/>
              <a:cxnLst/>
              <a:rect l="l" t="t" r="r" b="b"/>
              <a:pathLst>
                <a:path w="50" h="8" fill="norm" stroke="1"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19" name="Google Shape;8919;p63" hidden="0"/>
            <p:cNvSpPr/>
            <p:nvPr isPhoto="0" userDrawn="0"/>
          </p:nvSpPr>
          <p:spPr bwMode="auto">
            <a:xfrm>
              <a:off x="2503230" y="1767779"/>
              <a:ext cx="679" cy="204"/>
            </a:xfrm>
            <a:custGeom>
              <a:avLst/>
              <a:gdLst/>
              <a:ahLst/>
              <a:cxnLst/>
              <a:rect l="l" t="t" r="r" b="b"/>
              <a:pathLst>
                <a:path w="50" h="15" fill="norm" stroke="1"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20" name="Google Shape;8920;p63" hidden="0"/>
            <p:cNvSpPr/>
            <p:nvPr isPhoto="0" userDrawn="0"/>
          </p:nvSpPr>
          <p:spPr bwMode="auto">
            <a:xfrm>
              <a:off x="2542917" y="1751187"/>
              <a:ext cx="489" cy="109"/>
            </a:xfrm>
            <a:custGeom>
              <a:avLst/>
              <a:gdLst/>
              <a:ahLst/>
              <a:cxnLst/>
              <a:rect l="l" t="t" r="r" b="b"/>
              <a:pathLst>
                <a:path w="36" h="8" fill="norm" stroke="1"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21" name="Google Shape;8921;p63" hidden="0"/>
            <p:cNvSpPr/>
            <p:nvPr isPhoto="0" userDrawn="0"/>
          </p:nvSpPr>
          <p:spPr bwMode="auto">
            <a:xfrm>
              <a:off x="2502035" y="1769436"/>
              <a:ext cx="68" cy="394"/>
            </a:xfrm>
            <a:custGeom>
              <a:avLst/>
              <a:gdLst/>
              <a:ahLst/>
              <a:cxnLst/>
              <a:rect l="l" t="t" r="r" b="b"/>
              <a:pathLst>
                <a:path w="5" h="29" fill="norm" stroke="1"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22" name="Google Shape;8922;p63" hidden="0"/>
            <p:cNvSpPr/>
            <p:nvPr isPhoto="0" userDrawn="0"/>
          </p:nvSpPr>
          <p:spPr bwMode="auto">
            <a:xfrm>
              <a:off x="2499143" y="1813793"/>
              <a:ext cx="14" cy="204"/>
            </a:xfrm>
            <a:custGeom>
              <a:avLst/>
              <a:gdLst/>
              <a:ahLst/>
              <a:cxnLst/>
              <a:rect l="l" t="t" r="r" b="b"/>
              <a:pathLst>
                <a:path w="1" h="15" fill="norm" stroke="1"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23" name="Google Shape;8923;p63" hidden="0"/>
            <p:cNvSpPr/>
            <p:nvPr isPhoto="0" userDrawn="0"/>
          </p:nvSpPr>
          <p:spPr bwMode="auto">
            <a:xfrm>
              <a:off x="2500230" y="1774663"/>
              <a:ext cx="448" cy="489"/>
            </a:xfrm>
            <a:custGeom>
              <a:avLst/>
              <a:gdLst/>
              <a:ahLst/>
              <a:cxnLst/>
              <a:rect l="l" t="t" r="r" b="b"/>
              <a:pathLst>
                <a:path w="33" h="36" fill="norm" stroke="1"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24" name="Google Shape;8924;p63" hidden="0"/>
            <p:cNvSpPr/>
            <p:nvPr isPhoto="0" userDrawn="0"/>
          </p:nvSpPr>
          <p:spPr bwMode="auto">
            <a:xfrm>
              <a:off x="2502131" y="1767969"/>
              <a:ext cx="1113" cy="1385"/>
            </a:xfrm>
            <a:custGeom>
              <a:avLst/>
              <a:gdLst/>
              <a:ahLst/>
              <a:cxnLst/>
              <a:rect l="l" t="t" r="r" b="b"/>
              <a:pathLst>
                <a:path w="82" h="102" fill="norm" stroke="1"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25" name="Google Shape;8925;p63" hidden="0"/>
            <p:cNvSpPr/>
            <p:nvPr isPhoto="0" userDrawn="0"/>
          </p:nvSpPr>
          <p:spPr bwMode="auto">
            <a:xfrm>
              <a:off x="2500664" y="1769911"/>
              <a:ext cx="1480" cy="4725"/>
            </a:xfrm>
            <a:custGeom>
              <a:avLst/>
              <a:gdLst/>
              <a:ahLst/>
              <a:cxnLst/>
              <a:rect l="l" t="t" r="r" b="b"/>
              <a:pathLst>
                <a:path w="109" h="348" fill="norm" stroke="1"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26" name="Google Shape;8926;p63" hidden="0"/>
            <p:cNvSpPr/>
            <p:nvPr isPhoto="0" userDrawn="0"/>
          </p:nvSpPr>
          <p:spPr bwMode="auto">
            <a:xfrm>
              <a:off x="2503081" y="1767874"/>
              <a:ext cx="353" cy="204"/>
            </a:xfrm>
            <a:custGeom>
              <a:avLst/>
              <a:gdLst/>
              <a:ahLst/>
              <a:cxnLst/>
              <a:rect l="l" t="t" r="r" b="b"/>
              <a:pathLst>
                <a:path w="26" h="15" fill="norm" stroke="1"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27" name="Google Shape;8927;p63" hidden="0"/>
            <p:cNvSpPr/>
            <p:nvPr isPhoto="0" userDrawn="0"/>
          </p:nvSpPr>
          <p:spPr bwMode="auto">
            <a:xfrm>
              <a:off x="2579848" y="1757895"/>
              <a:ext cx="68" cy="14"/>
            </a:xfrm>
            <a:custGeom>
              <a:avLst/>
              <a:gdLst/>
              <a:ahLst/>
              <a:cxnLst/>
              <a:rect l="l" t="t" r="r" b="b"/>
              <a:pathLst>
                <a:path w="5"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28" name="Google Shape;8928;p63" hidden="0"/>
            <p:cNvSpPr/>
            <p:nvPr isPhoto="0" userDrawn="0"/>
          </p:nvSpPr>
          <p:spPr bwMode="auto">
            <a:xfrm>
              <a:off x="2583418" y="1758221"/>
              <a:ext cx="204" cy="68"/>
            </a:xfrm>
            <a:custGeom>
              <a:avLst/>
              <a:gdLst/>
              <a:ahLst/>
              <a:cxnLst/>
              <a:rect l="l" t="t" r="r" b="b"/>
              <a:pathLst>
                <a:path w="15" h="5" fill="norm" stroke="1"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29" name="Google Shape;8929;p63" hidden="0"/>
            <p:cNvSpPr/>
            <p:nvPr isPhoto="0" userDrawn="0"/>
          </p:nvSpPr>
          <p:spPr bwMode="auto">
            <a:xfrm>
              <a:off x="2556318" y="1754568"/>
              <a:ext cx="204" cy="244"/>
            </a:xfrm>
            <a:custGeom>
              <a:avLst/>
              <a:gdLst/>
              <a:ahLst/>
              <a:cxnLst/>
              <a:rect l="l" t="t" r="r" b="b"/>
              <a:pathLst>
                <a:path w="15" h="18" fill="norm" stroke="1"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30" name="Google Shape;8930;p63" hidden="0"/>
            <p:cNvSpPr/>
            <p:nvPr isPhoto="0" userDrawn="0"/>
          </p:nvSpPr>
          <p:spPr bwMode="auto">
            <a:xfrm>
              <a:off x="2582319" y="1758465"/>
              <a:ext cx="109" cy="14"/>
            </a:xfrm>
            <a:custGeom>
              <a:avLst/>
              <a:gdLst/>
              <a:ahLst/>
              <a:cxnLst/>
              <a:rect l="l" t="t" r="r" b="b"/>
              <a:pathLst>
                <a:path w="8" h="1" fill="norm" stroke="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31" name="Google Shape;8931;p63" hidden="0"/>
            <p:cNvSpPr/>
            <p:nvPr isPhoto="0" userDrawn="0"/>
          </p:nvSpPr>
          <p:spPr bwMode="auto">
            <a:xfrm>
              <a:off x="2584029" y="1758126"/>
              <a:ext cx="68" cy="14"/>
            </a:xfrm>
            <a:custGeom>
              <a:avLst/>
              <a:gdLst/>
              <a:ahLst/>
              <a:cxnLst/>
              <a:rect l="l" t="t" r="r" b="b"/>
              <a:pathLst>
                <a:path w="5" h="1" fill="norm" stroke="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32" name="Google Shape;8932;p63" hidden="0"/>
            <p:cNvSpPr/>
            <p:nvPr isPhoto="0" userDrawn="0"/>
          </p:nvSpPr>
          <p:spPr bwMode="auto">
            <a:xfrm>
              <a:off x="2551335" y="1754283"/>
              <a:ext cx="394" cy="244"/>
            </a:xfrm>
            <a:custGeom>
              <a:avLst/>
              <a:gdLst/>
              <a:ahLst/>
              <a:cxnLst/>
              <a:rect l="l" t="t" r="r" b="b"/>
              <a:pathLst>
                <a:path w="29" h="18" fill="norm" stroke="1"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33" name="Google Shape;8933;p63" hidden="0"/>
            <p:cNvSpPr/>
            <p:nvPr isPhoto="0" userDrawn="0"/>
          </p:nvSpPr>
          <p:spPr bwMode="auto">
            <a:xfrm>
              <a:off x="2582889" y="1758370"/>
              <a:ext cx="163" cy="54"/>
            </a:xfrm>
            <a:custGeom>
              <a:avLst/>
              <a:gdLst/>
              <a:ahLst/>
              <a:cxnLst/>
              <a:rect l="l" t="t" r="r" b="b"/>
              <a:pathLst>
                <a:path w="12" h="4" fill="norm" stroke="1"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34" name="Google Shape;8934;p63" hidden="0"/>
            <p:cNvSpPr/>
            <p:nvPr isPhoto="0" userDrawn="0"/>
          </p:nvSpPr>
          <p:spPr bwMode="auto">
            <a:xfrm>
              <a:off x="2581803" y="1758506"/>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35" name="Google Shape;8935;p63" hidden="0"/>
            <p:cNvSpPr/>
            <p:nvPr isPhoto="0" userDrawn="0"/>
          </p:nvSpPr>
          <p:spPr bwMode="auto">
            <a:xfrm>
              <a:off x="2596494" y="1752423"/>
              <a:ext cx="2811" cy="1344"/>
            </a:xfrm>
            <a:custGeom>
              <a:avLst/>
              <a:gdLst/>
              <a:ahLst/>
              <a:cxnLst/>
              <a:rect l="l" t="t" r="r" b="b"/>
              <a:pathLst>
                <a:path w="207" h="99" fill="norm" stroke="1"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36" name="Google Shape;8936;p63" hidden="0"/>
            <p:cNvSpPr/>
            <p:nvPr isPhoto="0" userDrawn="0"/>
          </p:nvSpPr>
          <p:spPr bwMode="auto">
            <a:xfrm>
              <a:off x="2600147" y="1753618"/>
              <a:ext cx="163" cy="14"/>
            </a:xfrm>
            <a:custGeom>
              <a:avLst/>
              <a:gdLst/>
              <a:ahLst/>
              <a:cxnLst/>
              <a:rect l="l" t="t" r="r" b="b"/>
              <a:pathLst>
                <a:path w="12" h="1" fill="norm" stroke="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37" name="Google Shape;8937;p63" hidden="0"/>
            <p:cNvSpPr/>
            <p:nvPr isPhoto="0" userDrawn="0"/>
          </p:nvSpPr>
          <p:spPr bwMode="auto">
            <a:xfrm>
              <a:off x="2596250" y="1752097"/>
              <a:ext cx="54" cy="54"/>
            </a:xfrm>
            <a:custGeom>
              <a:avLst/>
              <a:gdLst/>
              <a:ahLst/>
              <a:cxnLst/>
              <a:rect l="l" t="t" r="r" b="b"/>
              <a:pathLst>
                <a:path w="4" h="4" fill="norm" stroke="1"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38" name="Google Shape;8938;p63" hidden="0"/>
            <p:cNvSpPr/>
            <p:nvPr isPhoto="0" userDrawn="0"/>
          </p:nvSpPr>
          <p:spPr bwMode="auto">
            <a:xfrm>
              <a:off x="2599536" y="1753562"/>
              <a:ext cx="244" cy="14"/>
            </a:xfrm>
            <a:custGeom>
              <a:avLst/>
              <a:gdLst/>
              <a:ahLst/>
              <a:cxnLst/>
              <a:rect l="l" t="t" r="r" b="b"/>
              <a:pathLst>
                <a:path w="18" h="1" fill="norm" stroke="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39" name="Google Shape;8939;p63" hidden="0"/>
            <p:cNvSpPr/>
            <p:nvPr isPhoto="0" userDrawn="0"/>
          </p:nvSpPr>
          <p:spPr bwMode="auto">
            <a:xfrm>
              <a:off x="2595639" y="1751473"/>
              <a:ext cx="190" cy="163"/>
            </a:xfrm>
            <a:custGeom>
              <a:avLst/>
              <a:gdLst/>
              <a:ahLst/>
              <a:cxnLst/>
              <a:rect l="l" t="t" r="r" b="b"/>
              <a:pathLst>
                <a:path w="14" h="12" fill="norm" stroke="1"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40" name="Google Shape;8940;p63" hidden="0"/>
            <p:cNvSpPr/>
            <p:nvPr isPhoto="0" userDrawn="0"/>
          </p:nvSpPr>
          <p:spPr bwMode="auto">
            <a:xfrm>
              <a:off x="2595965" y="1751758"/>
              <a:ext cx="149" cy="109"/>
            </a:xfrm>
            <a:custGeom>
              <a:avLst/>
              <a:gdLst/>
              <a:ahLst/>
              <a:cxnLst/>
              <a:rect l="l" t="t" r="r" b="b"/>
              <a:pathLst>
                <a:path w="11" h="8" fill="norm" stroke="1"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41" name="Google Shape;8941;p63" hidden="0"/>
            <p:cNvSpPr/>
            <p:nvPr isPhoto="0" userDrawn="0"/>
          </p:nvSpPr>
          <p:spPr bwMode="auto">
            <a:xfrm>
              <a:off x="2600812" y="1753754"/>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42" name="Google Shape;8942;p63" hidden="0"/>
            <p:cNvSpPr/>
            <p:nvPr isPhoto="0" userDrawn="0"/>
          </p:nvSpPr>
          <p:spPr bwMode="auto">
            <a:xfrm>
              <a:off x="2578952" y="1755709"/>
              <a:ext cx="773" cy="2050"/>
            </a:xfrm>
            <a:custGeom>
              <a:avLst/>
              <a:gdLst/>
              <a:ahLst/>
              <a:cxnLst/>
              <a:rect l="l" t="t" r="r" b="b"/>
              <a:pathLst>
                <a:path w="57" h="151" fill="norm" stroke="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43" name="Google Shape;8943;p63" hidden="0"/>
            <p:cNvSpPr/>
            <p:nvPr isPhoto="0" userDrawn="0"/>
          </p:nvSpPr>
          <p:spPr bwMode="auto">
            <a:xfrm>
              <a:off x="2556183" y="1754853"/>
              <a:ext cx="149" cy="204"/>
            </a:xfrm>
            <a:custGeom>
              <a:avLst/>
              <a:gdLst/>
              <a:ahLst/>
              <a:cxnLst/>
              <a:rect l="l" t="t" r="r" b="b"/>
              <a:pathLst>
                <a:path w="11" h="15" fill="norm" stroke="1"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44" name="Google Shape;8944;p63" hidden="0"/>
            <p:cNvSpPr/>
            <p:nvPr isPhoto="0" userDrawn="0"/>
          </p:nvSpPr>
          <p:spPr bwMode="auto">
            <a:xfrm>
              <a:off x="2556033" y="1755138"/>
              <a:ext cx="68" cy="54"/>
            </a:xfrm>
            <a:custGeom>
              <a:avLst/>
              <a:gdLst/>
              <a:ahLst/>
              <a:cxnLst/>
              <a:rect l="l" t="t" r="r" b="b"/>
              <a:pathLst>
                <a:path w="5" h="4" fill="norm" stroke="1"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45" name="Google Shape;8945;p63" hidden="0"/>
            <p:cNvSpPr/>
            <p:nvPr isPhoto="0" userDrawn="0"/>
          </p:nvSpPr>
          <p:spPr bwMode="auto">
            <a:xfrm>
              <a:off x="2589692" y="1751378"/>
              <a:ext cx="5716" cy="4100"/>
            </a:xfrm>
            <a:custGeom>
              <a:avLst/>
              <a:gdLst/>
              <a:ahLst/>
              <a:cxnLst/>
              <a:rect l="l" t="t" r="r" b="b"/>
              <a:pathLst>
                <a:path w="421" h="302" fill="norm" stroke="1"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46" name="Google Shape;8946;p63" hidden="0"/>
            <p:cNvSpPr/>
            <p:nvPr isPhoto="0" userDrawn="0"/>
          </p:nvSpPr>
          <p:spPr bwMode="auto">
            <a:xfrm>
              <a:off x="2552951" y="1755274"/>
              <a:ext cx="204" cy="68"/>
            </a:xfrm>
            <a:custGeom>
              <a:avLst/>
              <a:gdLst/>
              <a:ahLst/>
              <a:cxnLst/>
              <a:rect l="l" t="t" r="r" b="b"/>
              <a:pathLst>
                <a:path w="15" h="5" fill="norm" stroke="1"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47" name="Google Shape;8947;p63" hidden="0"/>
            <p:cNvSpPr/>
            <p:nvPr isPhoto="0" userDrawn="0"/>
          </p:nvSpPr>
          <p:spPr bwMode="auto">
            <a:xfrm>
              <a:off x="2551566" y="1754419"/>
              <a:ext cx="1398" cy="828"/>
            </a:xfrm>
            <a:custGeom>
              <a:avLst/>
              <a:gdLst/>
              <a:ahLst/>
              <a:cxnLst/>
              <a:rect l="l" t="t" r="r" b="b"/>
              <a:pathLst>
                <a:path w="103" h="61" fill="norm" stroke="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48" name="Google Shape;8948;p63" hidden="0"/>
            <p:cNvSpPr/>
            <p:nvPr isPhoto="0" userDrawn="0"/>
          </p:nvSpPr>
          <p:spPr bwMode="auto">
            <a:xfrm>
              <a:off x="2502185" y="1754514"/>
              <a:ext cx="119265" cy="108620"/>
            </a:xfrm>
            <a:custGeom>
              <a:avLst/>
              <a:gdLst/>
              <a:ahLst/>
              <a:cxnLst/>
              <a:rect l="l" t="t" r="r" b="b"/>
              <a:pathLst>
                <a:path w="8784" h="8000" fill="norm" stroke="1"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49" name="Google Shape;8949;p63" hidden="0"/>
            <p:cNvSpPr/>
            <p:nvPr isPhoto="0" userDrawn="0"/>
          </p:nvSpPr>
          <p:spPr bwMode="auto">
            <a:xfrm>
              <a:off x="2562306" y="1858137"/>
              <a:ext cx="4155" cy="353"/>
            </a:xfrm>
            <a:custGeom>
              <a:avLst/>
              <a:gdLst/>
              <a:ahLst/>
              <a:cxnLst/>
              <a:rect l="l" t="t" r="r" b="b"/>
              <a:pathLst>
                <a:path w="306" h="26" fill="norm" stroke="1"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50" name="Google Shape;8950;p63" hidden="0"/>
            <p:cNvSpPr/>
            <p:nvPr isPhoto="0" userDrawn="0"/>
          </p:nvSpPr>
          <p:spPr bwMode="auto">
            <a:xfrm>
              <a:off x="2597961" y="1785077"/>
              <a:ext cx="5431" cy="8187"/>
            </a:xfrm>
            <a:custGeom>
              <a:avLst/>
              <a:gdLst/>
              <a:ahLst/>
              <a:cxnLst/>
              <a:rect l="l" t="t" r="r" b="b"/>
              <a:pathLst>
                <a:path w="400" h="603" fill="norm" stroke="1"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51" name="Google Shape;8951;p63" hidden="0"/>
            <p:cNvSpPr/>
            <p:nvPr isPhoto="0" userDrawn="0"/>
          </p:nvSpPr>
          <p:spPr bwMode="auto">
            <a:xfrm>
              <a:off x="2605903" y="1793210"/>
              <a:ext cx="720" cy="815"/>
            </a:xfrm>
            <a:custGeom>
              <a:avLst/>
              <a:gdLst/>
              <a:ahLst/>
              <a:cxnLst/>
              <a:rect l="l" t="t" r="r" b="b"/>
              <a:pathLst>
                <a:path w="53" h="60" fill="norm" stroke="1"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52" name="Google Shape;8952;p63" hidden="0"/>
            <p:cNvSpPr/>
            <p:nvPr isPhoto="0" userDrawn="0"/>
          </p:nvSpPr>
          <p:spPr bwMode="auto">
            <a:xfrm>
              <a:off x="2580663" y="1829951"/>
              <a:ext cx="204" cy="109"/>
            </a:xfrm>
            <a:custGeom>
              <a:avLst/>
              <a:gdLst/>
              <a:ahLst/>
              <a:cxnLst/>
              <a:rect l="l" t="t" r="r" b="b"/>
              <a:pathLst>
                <a:path w="15" h="8" fill="norm" stroke="1"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53" name="Google Shape;8953;p63" hidden="0"/>
            <p:cNvSpPr/>
            <p:nvPr isPhoto="0" userDrawn="0"/>
          </p:nvSpPr>
          <p:spPr bwMode="auto">
            <a:xfrm>
              <a:off x="2555273" y="1862360"/>
              <a:ext cx="68" cy="68"/>
            </a:xfrm>
            <a:custGeom>
              <a:avLst/>
              <a:gdLst/>
              <a:ahLst/>
              <a:cxnLst/>
              <a:rect l="l" t="t" r="r" b="b"/>
              <a:pathLst>
                <a:path w="5" h="5" fill="norm" stroke="1"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54" name="Google Shape;8954;p63" hidden="0"/>
            <p:cNvSpPr/>
            <p:nvPr isPhoto="0" userDrawn="0"/>
          </p:nvSpPr>
          <p:spPr bwMode="auto">
            <a:xfrm>
              <a:off x="2554798" y="1863080"/>
              <a:ext cx="68" cy="54"/>
            </a:xfrm>
            <a:custGeom>
              <a:avLst/>
              <a:gdLst/>
              <a:ahLst/>
              <a:cxnLst/>
              <a:rect l="l" t="t" r="r" b="b"/>
              <a:pathLst>
                <a:path w="5" h="4" fill="norm" stroke="1"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55" name="Google Shape;8955;p63" hidden="0"/>
            <p:cNvSpPr/>
            <p:nvPr isPhoto="0" userDrawn="0"/>
          </p:nvSpPr>
          <p:spPr bwMode="auto">
            <a:xfrm>
              <a:off x="2580853" y="1829801"/>
              <a:ext cx="244" cy="163"/>
            </a:xfrm>
            <a:custGeom>
              <a:avLst/>
              <a:gdLst/>
              <a:ahLst/>
              <a:cxnLst/>
              <a:rect l="l" t="t" r="r" b="b"/>
              <a:pathLst>
                <a:path w="18" h="12" fill="norm" stroke="1"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56" name="Google Shape;8956;p63" hidden="0"/>
            <p:cNvSpPr/>
            <p:nvPr isPhoto="0" userDrawn="0"/>
          </p:nvSpPr>
          <p:spPr bwMode="auto">
            <a:xfrm>
              <a:off x="2620255" y="1767725"/>
              <a:ext cx="530" cy="258"/>
            </a:xfrm>
            <a:custGeom>
              <a:avLst/>
              <a:gdLst/>
              <a:ahLst/>
              <a:cxnLst/>
              <a:rect l="l" t="t" r="r" b="b"/>
              <a:pathLst>
                <a:path w="39" h="19" fill="norm" stroke="1"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57" name="Google Shape;8957;p63" hidden="0"/>
            <p:cNvSpPr/>
            <p:nvPr isPhoto="0" userDrawn="0"/>
          </p:nvSpPr>
          <p:spPr bwMode="auto">
            <a:xfrm>
              <a:off x="2619589" y="1767345"/>
              <a:ext cx="434" cy="258"/>
            </a:xfrm>
            <a:custGeom>
              <a:avLst/>
              <a:gdLst/>
              <a:ahLst/>
              <a:cxnLst/>
              <a:rect l="l" t="t" r="r" b="b"/>
              <a:pathLst>
                <a:path w="32" h="19" fill="norm" stroke="1"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58" name="Google Shape;8958;p63" hidden="0"/>
            <p:cNvSpPr/>
            <p:nvPr isPhoto="0" userDrawn="0"/>
          </p:nvSpPr>
          <p:spPr bwMode="auto">
            <a:xfrm>
              <a:off x="2612081" y="1759510"/>
              <a:ext cx="4290" cy="6286"/>
            </a:xfrm>
            <a:custGeom>
              <a:avLst/>
              <a:gdLst/>
              <a:ahLst/>
              <a:cxnLst/>
              <a:rect l="l" t="t" r="r" b="b"/>
              <a:pathLst>
                <a:path w="316" h="463" fill="norm" stroke="1"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59" name="Google Shape;8959;p63" hidden="0"/>
            <p:cNvSpPr/>
            <p:nvPr isPhoto="0" userDrawn="0"/>
          </p:nvSpPr>
          <p:spPr bwMode="auto">
            <a:xfrm>
              <a:off x="2620920" y="1768064"/>
              <a:ext cx="530" cy="339"/>
            </a:xfrm>
            <a:custGeom>
              <a:avLst/>
              <a:gdLst/>
              <a:ahLst/>
              <a:cxnLst/>
              <a:rect l="l" t="t" r="r" b="b"/>
              <a:pathLst>
                <a:path w="39" h="25" fill="norm" stroke="1"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60" name="Google Shape;8960;p63" hidden="0"/>
            <p:cNvSpPr/>
            <p:nvPr isPhoto="0" userDrawn="0"/>
          </p:nvSpPr>
          <p:spPr bwMode="auto">
            <a:xfrm>
              <a:off x="2618870" y="1766964"/>
              <a:ext cx="448" cy="258"/>
            </a:xfrm>
            <a:custGeom>
              <a:avLst/>
              <a:gdLst/>
              <a:ahLst/>
              <a:cxnLst/>
              <a:rect l="l" t="t" r="r" b="b"/>
              <a:pathLst>
                <a:path w="33" h="19" fill="norm" stroke="1"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61" name="Google Shape;8961;p63" hidden="0"/>
            <p:cNvSpPr/>
            <p:nvPr isPhoto="0" userDrawn="0"/>
          </p:nvSpPr>
          <p:spPr bwMode="auto">
            <a:xfrm>
              <a:off x="2608660" y="1756754"/>
              <a:ext cx="3476" cy="2770"/>
            </a:xfrm>
            <a:custGeom>
              <a:avLst/>
              <a:gdLst/>
              <a:ahLst/>
              <a:cxnLst/>
              <a:rect l="l" t="t" r="r" b="b"/>
              <a:pathLst>
                <a:path w="256" h="204" fill="norm" stroke="1"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62" name="Google Shape;8962;p63" hidden="0"/>
            <p:cNvSpPr/>
            <p:nvPr isPhoto="0" userDrawn="0"/>
          </p:nvSpPr>
          <p:spPr bwMode="auto">
            <a:xfrm>
              <a:off x="2606093" y="1754894"/>
              <a:ext cx="1154" cy="869"/>
            </a:xfrm>
            <a:custGeom>
              <a:avLst/>
              <a:gdLst/>
              <a:ahLst/>
              <a:cxnLst/>
              <a:rect l="l" t="t" r="r" b="b"/>
              <a:pathLst>
                <a:path w="85" h="64" fill="norm" stroke="1"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63" name="Google Shape;8963;p63" hidden="0"/>
            <p:cNvSpPr/>
            <p:nvPr isPhoto="0" userDrawn="0"/>
          </p:nvSpPr>
          <p:spPr bwMode="auto">
            <a:xfrm>
              <a:off x="2616358" y="1765783"/>
              <a:ext cx="720" cy="339"/>
            </a:xfrm>
            <a:custGeom>
              <a:avLst/>
              <a:gdLst/>
              <a:ahLst/>
              <a:cxnLst/>
              <a:rect l="l" t="t" r="r" b="b"/>
              <a:pathLst>
                <a:path w="53" h="25" fill="norm" stroke="1"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64" name="Google Shape;8964;p63" hidden="0"/>
            <p:cNvSpPr/>
            <p:nvPr isPhoto="0" userDrawn="0"/>
          </p:nvSpPr>
          <p:spPr bwMode="auto">
            <a:xfrm>
              <a:off x="2618164" y="1766639"/>
              <a:ext cx="394" cy="204"/>
            </a:xfrm>
            <a:custGeom>
              <a:avLst/>
              <a:gdLst/>
              <a:ahLst/>
              <a:cxnLst/>
              <a:rect l="l" t="t" r="r" b="b"/>
              <a:pathLst>
                <a:path w="29" h="15" fill="norm" stroke="1"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65" name="Google Shape;8965;p63" hidden="0"/>
            <p:cNvSpPr/>
            <p:nvPr isPhoto="0" userDrawn="0"/>
          </p:nvSpPr>
          <p:spPr bwMode="auto">
            <a:xfrm>
              <a:off x="2607464" y="1755940"/>
              <a:ext cx="1208" cy="828"/>
            </a:xfrm>
            <a:custGeom>
              <a:avLst/>
              <a:gdLst/>
              <a:ahLst/>
              <a:cxnLst/>
              <a:rect l="l" t="t" r="r" b="b"/>
              <a:pathLst>
                <a:path w="89" h="61" fill="norm" stroke="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66" name="Google Shape;8966;p63" hidden="0"/>
            <p:cNvSpPr/>
            <p:nvPr isPhoto="0" userDrawn="0"/>
          </p:nvSpPr>
          <p:spPr bwMode="auto">
            <a:xfrm>
              <a:off x="2617349" y="1766258"/>
              <a:ext cx="489" cy="204"/>
            </a:xfrm>
            <a:custGeom>
              <a:avLst/>
              <a:gdLst/>
              <a:ahLst/>
              <a:cxnLst/>
              <a:rect l="l" t="t" r="r" b="b"/>
              <a:pathLst>
                <a:path w="36" h="15" fill="norm" stroke="1"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67" name="Google Shape;8967;p63" hidden="0"/>
            <p:cNvSpPr/>
            <p:nvPr isPhoto="0" userDrawn="0"/>
          </p:nvSpPr>
          <p:spPr bwMode="auto">
            <a:xfrm>
              <a:off x="2514350" y="1832802"/>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68" name="Google Shape;8968;p63" hidden="0"/>
            <p:cNvSpPr/>
            <p:nvPr isPhoto="0" userDrawn="0"/>
          </p:nvSpPr>
          <p:spPr bwMode="auto">
            <a:xfrm>
              <a:off x="2505742" y="1822252"/>
              <a:ext cx="1059" cy="910"/>
            </a:xfrm>
            <a:custGeom>
              <a:avLst/>
              <a:gdLst/>
              <a:ahLst/>
              <a:cxnLst/>
              <a:rect l="l" t="t" r="r" b="b"/>
              <a:pathLst>
                <a:path w="78" h="67" fill="norm" stroke="1"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69" name="Google Shape;8969;p63" hidden="0"/>
            <p:cNvSpPr/>
            <p:nvPr isPhoto="0" userDrawn="0"/>
          </p:nvSpPr>
          <p:spPr bwMode="auto">
            <a:xfrm>
              <a:off x="2514635" y="1833942"/>
              <a:ext cx="394" cy="149"/>
            </a:xfrm>
            <a:custGeom>
              <a:avLst/>
              <a:gdLst/>
              <a:ahLst/>
              <a:cxnLst/>
              <a:rect l="l" t="t" r="r" b="b"/>
              <a:pathLst>
                <a:path w="29" h="11" fill="norm" stroke="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70" name="Google Shape;8970;p63" hidden="0"/>
            <p:cNvSpPr/>
            <p:nvPr isPhoto="0" userDrawn="0"/>
          </p:nvSpPr>
          <p:spPr bwMode="auto">
            <a:xfrm>
              <a:off x="2517772" y="1837839"/>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71" name="Google Shape;8971;p63" hidden="0"/>
            <p:cNvSpPr/>
            <p:nvPr isPhoto="0" userDrawn="0"/>
          </p:nvSpPr>
          <p:spPr bwMode="auto">
            <a:xfrm>
              <a:off x="2518016" y="1839034"/>
              <a:ext cx="14" cy="394"/>
            </a:xfrm>
            <a:custGeom>
              <a:avLst/>
              <a:gdLst/>
              <a:ahLst/>
              <a:cxnLst/>
              <a:rect l="l" t="t" r="r" b="b"/>
              <a:pathLst>
                <a:path w="1" h="29" fill="norm" stroke="1"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72" name="Google Shape;8972;p63" hidden="0"/>
            <p:cNvSpPr/>
            <p:nvPr isPhoto="0" userDrawn="0"/>
          </p:nvSpPr>
          <p:spPr bwMode="auto">
            <a:xfrm>
              <a:off x="2517962" y="1838654"/>
              <a:ext cx="14" cy="299"/>
            </a:xfrm>
            <a:custGeom>
              <a:avLst/>
              <a:gdLst/>
              <a:ahLst/>
              <a:cxnLst/>
              <a:rect l="l" t="t" r="r" b="b"/>
              <a:pathLst>
                <a:path w="1" h="22" fill="norm" stroke="1"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73" name="Google Shape;8973;p63" hidden="0"/>
            <p:cNvSpPr/>
            <p:nvPr isPhoto="0" userDrawn="0"/>
          </p:nvSpPr>
          <p:spPr bwMode="auto">
            <a:xfrm>
              <a:off x="2517867" y="1838219"/>
              <a:ext cx="68" cy="258"/>
            </a:xfrm>
            <a:custGeom>
              <a:avLst/>
              <a:gdLst/>
              <a:ahLst/>
              <a:cxnLst/>
              <a:rect l="l" t="t" r="r" b="b"/>
              <a:pathLst>
                <a:path w="5" h="19" fill="norm" stroke="1"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74" name="Google Shape;8974;p63" hidden="0"/>
            <p:cNvSpPr/>
            <p:nvPr isPhoto="0" userDrawn="0"/>
          </p:nvSpPr>
          <p:spPr bwMode="auto">
            <a:xfrm>
              <a:off x="2514500" y="1833603"/>
              <a:ext cx="54" cy="109"/>
            </a:xfrm>
            <a:custGeom>
              <a:avLst/>
              <a:gdLst/>
              <a:ahLst/>
              <a:cxnLst/>
              <a:rect l="l" t="t" r="r" b="b"/>
              <a:pathLst>
                <a:path w="4" h="8" fill="norm" stroke="1"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75" name="Google Shape;8975;p63" hidden="0"/>
            <p:cNvSpPr/>
            <p:nvPr isPhoto="0" userDrawn="0"/>
          </p:nvSpPr>
          <p:spPr bwMode="auto">
            <a:xfrm>
              <a:off x="2514500" y="1833372"/>
              <a:ext cx="14" cy="109"/>
            </a:xfrm>
            <a:custGeom>
              <a:avLst/>
              <a:gdLst/>
              <a:ahLst/>
              <a:cxnLst/>
              <a:rect l="l" t="t" r="r" b="b"/>
              <a:pathLst>
                <a:path w="1" h="8" fill="norm" stroke="1"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76" name="Google Shape;8976;p63" hidden="0"/>
            <p:cNvSpPr/>
            <p:nvPr isPhoto="0" userDrawn="0"/>
          </p:nvSpPr>
          <p:spPr bwMode="auto">
            <a:xfrm>
              <a:off x="2503556" y="1818831"/>
              <a:ext cx="14" cy="54"/>
            </a:xfrm>
            <a:custGeom>
              <a:avLst/>
              <a:gdLst/>
              <a:ahLst/>
              <a:cxnLst/>
              <a:rect l="l" t="t" r="r" b="b"/>
              <a:pathLst>
                <a:path w="1" h="4" fill="norm" stroke="1"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77" name="Google Shape;8977;p63" hidden="0"/>
            <p:cNvSpPr/>
            <p:nvPr isPhoto="0" userDrawn="0"/>
          </p:nvSpPr>
          <p:spPr bwMode="auto">
            <a:xfrm>
              <a:off x="2514310" y="1832422"/>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78" name="Google Shape;8978;p63" hidden="0"/>
            <p:cNvSpPr/>
            <p:nvPr isPhoto="0" userDrawn="0"/>
          </p:nvSpPr>
          <p:spPr bwMode="auto">
            <a:xfrm>
              <a:off x="2505606" y="1850439"/>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79" name="Google Shape;8979;p63" hidden="0"/>
            <p:cNvSpPr/>
            <p:nvPr isPhoto="0" userDrawn="0"/>
          </p:nvSpPr>
          <p:spPr bwMode="auto">
            <a:xfrm>
              <a:off x="2503800" y="1819251"/>
              <a:ext cx="54" cy="109"/>
            </a:xfrm>
            <a:custGeom>
              <a:avLst/>
              <a:gdLst/>
              <a:ahLst/>
              <a:cxnLst/>
              <a:rect l="l" t="t" r="r" b="b"/>
              <a:pathLst>
                <a:path w="4" h="8" fill="norm" stroke="1"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80" name="Google Shape;8980;p63" hidden="0"/>
            <p:cNvSpPr/>
            <p:nvPr isPhoto="0" userDrawn="0"/>
          </p:nvSpPr>
          <p:spPr bwMode="auto">
            <a:xfrm>
              <a:off x="2514595" y="1833793"/>
              <a:ext cx="54" cy="109"/>
            </a:xfrm>
            <a:custGeom>
              <a:avLst/>
              <a:gdLst/>
              <a:ahLst/>
              <a:cxnLst/>
              <a:rect l="l" t="t" r="r" b="b"/>
              <a:pathLst>
                <a:path w="4" h="8" fill="norm" stroke="1"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81" name="Google Shape;8981;p63" hidden="0"/>
            <p:cNvSpPr/>
            <p:nvPr isPhoto="0" userDrawn="0"/>
          </p:nvSpPr>
          <p:spPr bwMode="auto">
            <a:xfrm>
              <a:off x="2514405" y="1833087"/>
              <a:ext cx="14" cy="109"/>
            </a:xfrm>
            <a:custGeom>
              <a:avLst/>
              <a:gdLst/>
              <a:ahLst/>
              <a:cxnLst/>
              <a:rect l="l" t="t" r="r" b="b"/>
              <a:pathLst>
                <a:path w="1" h="8" fill="norm" stroke="1"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82" name="Google Shape;8982;p63" hidden="0"/>
            <p:cNvSpPr/>
            <p:nvPr isPhoto="0" userDrawn="0"/>
          </p:nvSpPr>
          <p:spPr bwMode="auto">
            <a:xfrm>
              <a:off x="2514255" y="1832135"/>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83" name="Google Shape;8983;p63" hidden="0"/>
            <p:cNvSpPr/>
            <p:nvPr isPhoto="0" userDrawn="0"/>
          </p:nvSpPr>
          <p:spPr bwMode="auto">
            <a:xfrm>
              <a:off x="2507412" y="1823623"/>
              <a:ext cx="720" cy="543"/>
            </a:xfrm>
            <a:custGeom>
              <a:avLst/>
              <a:gdLst/>
              <a:ahLst/>
              <a:cxnLst/>
              <a:rect l="l" t="t" r="r" b="b"/>
              <a:pathLst>
                <a:path w="53" h="40" fill="norm" stroke="1"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84" name="Google Shape;8984;p63" hidden="0"/>
            <p:cNvSpPr/>
            <p:nvPr isPhoto="0" userDrawn="0"/>
          </p:nvSpPr>
          <p:spPr bwMode="auto">
            <a:xfrm>
              <a:off x="2602998" y="1754704"/>
              <a:ext cx="258" cy="204"/>
            </a:xfrm>
            <a:custGeom>
              <a:avLst/>
              <a:gdLst/>
              <a:ahLst/>
              <a:cxnLst/>
              <a:rect l="l" t="t" r="r" b="b"/>
              <a:pathLst>
                <a:path w="19" h="15" fill="norm" stroke="1"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85" name="Google Shape;8985;p63" hidden="0"/>
            <p:cNvSpPr/>
            <p:nvPr isPhoto="0" userDrawn="0"/>
          </p:nvSpPr>
          <p:spPr bwMode="auto">
            <a:xfrm>
              <a:off x="2605564" y="1754799"/>
              <a:ext cx="394" cy="109"/>
            </a:xfrm>
            <a:custGeom>
              <a:avLst/>
              <a:gdLst/>
              <a:ahLst/>
              <a:cxnLst/>
              <a:rect l="l" t="t" r="r" b="b"/>
              <a:pathLst>
                <a:path w="29" h="8" fill="norm" stroke="1"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86" name="Google Shape;8986;p63" hidden="0"/>
            <p:cNvSpPr/>
            <p:nvPr isPhoto="0" userDrawn="0"/>
          </p:nvSpPr>
          <p:spPr bwMode="auto">
            <a:xfrm>
              <a:off x="2554513" y="1799007"/>
              <a:ext cx="3435" cy="773"/>
            </a:xfrm>
            <a:custGeom>
              <a:avLst/>
              <a:gdLst/>
              <a:ahLst/>
              <a:cxnLst/>
              <a:rect l="l" t="t" r="r" b="b"/>
              <a:pathLst>
                <a:path w="253" h="57" fill="norm" stroke="1"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87" name="Google Shape;8987;p63" hidden="0"/>
            <p:cNvSpPr/>
            <p:nvPr isPhoto="0" userDrawn="0"/>
          </p:nvSpPr>
          <p:spPr bwMode="auto">
            <a:xfrm>
              <a:off x="2599196" y="1756374"/>
              <a:ext cx="299" cy="109"/>
            </a:xfrm>
            <a:custGeom>
              <a:avLst/>
              <a:gdLst/>
              <a:ahLst/>
              <a:cxnLst/>
              <a:rect l="l" t="t" r="r" b="b"/>
              <a:pathLst>
                <a:path w="22" h="8" fill="norm" stroke="1"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88" name="Google Shape;8988;p63" hidden="0"/>
            <p:cNvSpPr/>
            <p:nvPr isPhoto="0" userDrawn="0"/>
          </p:nvSpPr>
          <p:spPr bwMode="auto">
            <a:xfrm>
              <a:off x="2502796" y="1817215"/>
              <a:ext cx="964" cy="109"/>
            </a:xfrm>
            <a:custGeom>
              <a:avLst/>
              <a:gdLst/>
              <a:ahLst/>
              <a:cxnLst/>
              <a:rect l="l" t="t" r="r" b="b"/>
              <a:pathLst>
                <a:path w="71" h="8" fill="norm" stroke="1"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89" name="Google Shape;8989;p63" hidden="0"/>
            <p:cNvSpPr/>
            <p:nvPr isPhoto="0" userDrawn="0"/>
          </p:nvSpPr>
          <p:spPr bwMode="auto">
            <a:xfrm>
              <a:off x="2513264" y="1818396"/>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90" name="Google Shape;8990;p63" hidden="0"/>
            <p:cNvSpPr/>
            <p:nvPr isPhoto="0" userDrawn="0"/>
          </p:nvSpPr>
          <p:spPr bwMode="auto">
            <a:xfrm>
              <a:off x="2516020" y="1818301"/>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91" name="Google Shape;8991;p63" hidden="0"/>
            <p:cNvSpPr/>
            <p:nvPr isPhoto="0" userDrawn="0"/>
          </p:nvSpPr>
          <p:spPr bwMode="auto">
            <a:xfrm>
              <a:off x="2514119" y="1818396"/>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92" name="Google Shape;8992;p63" hidden="0"/>
            <p:cNvSpPr/>
            <p:nvPr isPhoto="0" userDrawn="0"/>
          </p:nvSpPr>
          <p:spPr bwMode="auto">
            <a:xfrm>
              <a:off x="2596725" y="1756849"/>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93" name="Google Shape;8993;p63" hidden="0"/>
            <p:cNvSpPr/>
            <p:nvPr isPhoto="0" userDrawn="0"/>
          </p:nvSpPr>
          <p:spPr bwMode="auto">
            <a:xfrm>
              <a:off x="2599766" y="1756184"/>
              <a:ext cx="299" cy="109"/>
            </a:xfrm>
            <a:custGeom>
              <a:avLst/>
              <a:gdLst/>
              <a:ahLst/>
              <a:cxnLst/>
              <a:rect l="l" t="t" r="r" b="b"/>
              <a:pathLst>
                <a:path w="22" h="8" fill="norm" stroke="1"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94" name="Google Shape;8994;p63" hidden="0"/>
            <p:cNvSpPr/>
            <p:nvPr isPhoto="0" userDrawn="0"/>
          </p:nvSpPr>
          <p:spPr bwMode="auto">
            <a:xfrm>
              <a:off x="2502131" y="1817161"/>
              <a:ext cx="258" cy="14"/>
            </a:xfrm>
            <a:custGeom>
              <a:avLst/>
              <a:gdLst/>
              <a:ahLst/>
              <a:cxnLst/>
              <a:rect l="l" t="t" r="r" b="b"/>
              <a:pathLst>
                <a:path w="19" h="1" fill="norm" stroke="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95" name="Google Shape;8995;p63" hidden="0"/>
            <p:cNvSpPr/>
            <p:nvPr isPhoto="0" userDrawn="0"/>
          </p:nvSpPr>
          <p:spPr bwMode="auto">
            <a:xfrm>
              <a:off x="2595109" y="1756659"/>
              <a:ext cx="149" cy="54"/>
            </a:xfrm>
            <a:custGeom>
              <a:avLst/>
              <a:gdLst/>
              <a:ahLst/>
              <a:cxnLst/>
              <a:rect l="l" t="t" r="r" b="b"/>
              <a:pathLst>
                <a:path w="11" h="4" fill="norm" stroke="1"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96" name="Google Shape;8996;p63" hidden="0"/>
            <p:cNvSpPr/>
            <p:nvPr isPhoto="0" userDrawn="0"/>
          </p:nvSpPr>
          <p:spPr bwMode="auto">
            <a:xfrm>
              <a:off x="2602672" y="1754568"/>
              <a:ext cx="109" cy="54"/>
            </a:xfrm>
            <a:custGeom>
              <a:avLst/>
              <a:gdLst/>
              <a:ahLst/>
              <a:cxnLst/>
              <a:rect l="l" t="t" r="r" b="b"/>
              <a:pathLst>
                <a:path w="8" h="4" fill="norm" stroke="1"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97" name="Google Shape;8997;p63" hidden="0"/>
            <p:cNvSpPr/>
            <p:nvPr isPhoto="0" userDrawn="0"/>
          </p:nvSpPr>
          <p:spPr bwMode="auto">
            <a:xfrm>
              <a:off x="2595544" y="1756795"/>
              <a:ext cx="190" cy="14"/>
            </a:xfrm>
            <a:custGeom>
              <a:avLst/>
              <a:gdLst/>
              <a:ahLst/>
              <a:cxnLst/>
              <a:rect l="l" t="t" r="r" b="b"/>
              <a:pathLst>
                <a:path w="14" h="1" fill="norm" stroke="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98" name="Google Shape;8998;p63" hidden="0"/>
            <p:cNvSpPr/>
            <p:nvPr isPhoto="0" userDrawn="0"/>
          </p:nvSpPr>
          <p:spPr bwMode="auto">
            <a:xfrm>
              <a:off x="2595965" y="1756849"/>
              <a:ext cx="244" cy="14"/>
            </a:xfrm>
            <a:custGeom>
              <a:avLst/>
              <a:gdLst/>
              <a:ahLst/>
              <a:cxnLst/>
              <a:rect l="l" t="t" r="r" b="b"/>
              <a:pathLst>
                <a:path w="18" h="1" fill="norm" stroke="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99" name="Google Shape;8999;p63" hidden="0"/>
            <p:cNvSpPr/>
            <p:nvPr isPhoto="0" userDrawn="0"/>
          </p:nvSpPr>
          <p:spPr bwMode="auto">
            <a:xfrm>
              <a:off x="2602047" y="1754948"/>
              <a:ext cx="204" cy="149"/>
            </a:xfrm>
            <a:custGeom>
              <a:avLst/>
              <a:gdLst/>
              <a:ahLst/>
              <a:cxnLst/>
              <a:rect l="l" t="t" r="r" b="b"/>
              <a:pathLst>
                <a:path w="15" h="11" fill="norm" stroke="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00" name="Google Shape;9000;p63" hidden="0"/>
            <p:cNvSpPr/>
            <p:nvPr isPhoto="0" userDrawn="0"/>
          </p:nvSpPr>
          <p:spPr bwMode="auto">
            <a:xfrm>
              <a:off x="2507127" y="1817690"/>
              <a:ext cx="1005" cy="109"/>
            </a:xfrm>
            <a:custGeom>
              <a:avLst/>
              <a:gdLst/>
              <a:ahLst/>
              <a:cxnLst/>
              <a:rect l="l" t="t" r="r" b="b"/>
              <a:pathLst>
                <a:path w="74" h="8" fill="norm" stroke="1"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01" name="Google Shape;9001;p63" hidden="0"/>
            <p:cNvSpPr/>
            <p:nvPr isPhoto="0" userDrawn="0"/>
          </p:nvSpPr>
          <p:spPr bwMode="auto">
            <a:xfrm>
              <a:off x="2526665" y="181721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02" name="Google Shape;9002;p63" hidden="0"/>
            <p:cNvSpPr/>
            <p:nvPr isPhoto="0" userDrawn="0"/>
          </p:nvSpPr>
          <p:spPr bwMode="auto">
            <a:xfrm>
              <a:off x="2597010" y="1756795"/>
              <a:ext cx="258" cy="14"/>
            </a:xfrm>
            <a:custGeom>
              <a:avLst/>
              <a:gdLst/>
              <a:ahLst/>
              <a:cxnLst/>
              <a:rect l="l" t="t" r="r" b="b"/>
              <a:pathLst>
                <a:path w="19" h="1" fill="norm" stroke="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03" name="Google Shape;9003;p63" hidden="0"/>
            <p:cNvSpPr/>
            <p:nvPr isPhoto="0" userDrawn="0"/>
          </p:nvSpPr>
          <p:spPr bwMode="auto">
            <a:xfrm>
              <a:off x="2527330" y="1817120"/>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04" name="Google Shape;9004;p63" hidden="0"/>
            <p:cNvSpPr/>
            <p:nvPr isPhoto="0" userDrawn="0"/>
          </p:nvSpPr>
          <p:spPr bwMode="auto">
            <a:xfrm>
              <a:off x="2598626" y="1756564"/>
              <a:ext cx="299" cy="54"/>
            </a:xfrm>
            <a:custGeom>
              <a:avLst/>
              <a:gdLst/>
              <a:ahLst/>
              <a:cxnLst/>
              <a:rect l="l" t="t" r="r" b="b"/>
              <a:pathLst>
                <a:path w="22" h="4" fill="norm" stroke="1"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05" name="Google Shape;9005;p63" hidden="0"/>
            <p:cNvSpPr/>
            <p:nvPr isPhoto="0" userDrawn="0"/>
          </p:nvSpPr>
          <p:spPr bwMode="auto">
            <a:xfrm>
              <a:off x="2600337" y="1755940"/>
              <a:ext cx="299" cy="109"/>
            </a:xfrm>
            <a:custGeom>
              <a:avLst/>
              <a:gdLst/>
              <a:ahLst/>
              <a:cxnLst/>
              <a:rect l="l" t="t" r="r" b="b"/>
              <a:pathLst>
                <a:path w="22" h="8" fill="norm" stroke="1"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06" name="Google Shape;9006;p63" hidden="0"/>
            <p:cNvSpPr/>
            <p:nvPr isPhoto="0" userDrawn="0"/>
          </p:nvSpPr>
          <p:spPr bwMode="auto">
            <a:xfrm>
              <a:off x="2598056" y="1756659"/>
              <a:ext cx="299" cy="54"/>
            </a:xfrm>
            <a:custGeom>
              <a:avLst/>
              <a:gdLst/>
              <a:ahLst/>
              <a:cxnLst/>
              <a:rect l="l" t="t" r="r" b="b"/>
              <a:pathLst>
                <a:path w="22" h="4" fill="norm" stroke="1"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07" name="Google Shape;9007;p63" hidden="0"/>
            <p:cNvSpPr/>
            <p:nvPr isPhoto="0" userDrawn="0"/>
          </p:nvSpPr>
          <p:spPr bwMode="auto">
            <a:xfrm>
              <a:off x="2597485" y="1756754"/>
              <a:ext cx="299" cy="54"/>
            </a:xfrm>
            <a:custGeom>
              <a:avLst/>
              <a:gdLst/>
              <a:ahLst/>
              <a:cxnLst/>
              <a:rect l="l" t="t" r="r" b="b"/>
              <a:pathLst>
                <a:path w="22" h="4" fill="norm" stroke="1"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08" name="Google Shape;9008;p63" hidden="0"/>
            <p:cNvSpPr/>
            <p:nvPr isPhoto="0" userDrawn="0"/>
          </p:nvSpPr>
          <p:spPr bwMode="auto">
            <a:xfrm>
              <a:off x="2601477" y="1755329"/>
              <a:ext cx="258" cy="149"/>
            </a:xfrm>
            <a:custGeom>
              <a:avLst/>
              <a:gdLst/>
              <a:ahLst/>
              <a:cxnLst/>
              <a:rect l="l" t="t" r="r" b="b"/>
              <a:pathLst>
                <a:path w="19" h="11" fill="norm" stroke="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09" name="Google Shape;9009;p63" hidden="0"/>
            <p:cNvSpPr/>
            <p:nvPr isPhoto="0" userDrawn="0"/>
          </p:nvSpPr>
          <p:spPr bwMode="auto">
            <a:xfrm>
              <a:off x="2508498" y="1817880"/>
              <a:ext cx="923" cy="109"/>
            </a:xfrm>
            <a:custGeom>
              <a:avLst/>
              <a:gdLst/>
              <a:ahLst/>
              <a:cxnLst/>
              <a:rect l="l" t="t" r="r" b="b"/>
              <a:pathLst>
                <a:path w="68" h="8" fill="norm" stroke="1"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10" name="Google Shape;9010;p63" hidden="0"/>
            <p:cNvSpPr/>
            <p:nvPr isPhoto="0" userDrawn="0"/>
          </p:nvSpPr>
          <p:spPr bwMode="auto">
            <a:xfrm>
              <a:off x="2600907" y="1755654"/>
              <a:ext cx="258" cy="163"/>
            </a:xfrm>
            <a:custGeom>
              <a:avLst/>
              <a:gdLst/>
              <a:ahLst/>
              <a:cxnLst/>
              <a:rect l="l" t="t" r="r" b="b"/>
              <a:pathLst>
                <a:path w="19" h="12" fill="norm" stroke="1"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11" name="Google Shape;9011;p63" hidden="0"/>
            <p:cNvSpPr/>
            <p:nvPr isPhoto="0" userDrawn="0"/>
          </p:nvSpPr>
          <p:spPr bwMode="auto">
            <a:xfrm>
              <a:off x="2504180" y="1817310"/>
              <a:ext cx="1195" cy="149"/>
            </a:xfrm>
            <a:custGeom>
              <a:avLst/>
              <a:gdLst/>
              <a:ahLst/>
              <a:cxnLst/>
              <a:rect l="l" t="t" r="r" b="b"/>
              <a:pathLst>
                <a:path w="88" h="11" fill="norm" stroke="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12" name="Google Shape;9012;p63" hidden="0"/>
            <p:cNvSpPr/>
            <p:nvPr isPhoto="0" userDrawn="0"/>
          </p:nvSpPr>
          <p:spPr bwMode="auto">
            <a:xfrm>
              <a:off x="2512640" y="1818396"/>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13" name="Google Shape;9013;p63" hidden="0"/>
            <p:cNvSpPr/>
            <p:nvPr isPhoto="0" userDrawn="0"/>
          </p:nvSpPr>
          <p:spPr bwMode="auto">
            <a:xfrm>
              <a:off x="2505457" y="1817446"/>
              <a:ext cx="1344" cy="204"/>
            </a:xfrm>
            <a:custGeom>
              <a:avLst/>
              <a:gdLst/>
              <a:ahLst/>
              <a:cxnLst/>
              <a:rect l="l" t="t" r="r" b="b"/>
              <a:pathLst>
                <a:path w="99" h="15" fill="norm" stroke="1"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14" name="Google Shape;9014;p63" hidden="0"/>
            <p:cNvSpPr/>
            <p:nvPr isPhoto="0" userDrawn="0"/>
          </p:nvSpPr>
          <p:spPr bwMode="auto">
            <a:xfrm>
              <a:off x="2509788" y="1818070"/>
              <a:ext cx="1195" cy="204"/>
            </a:xfrm>
            <a:custGeom>
              <a:avLst/>
              <a:gdLst/>
              <a:ahLst/>
              <a:cxnLst/>
              <a:rect l="l" t="t" r="r" b="b"/>
              <a:pathLst>
                <a:path w="88" h="15" fill="norm" stroke="1"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15" name="Google Shape;9015;p63" hidden="0"/>
            <p:cNvSpPr/>
            <p:nvPr isPhoto="0" userDrawn="0"/>
          </p:nvSpPr>
          <p:spPr bwMode="auto">
            <a:xfrm>
              <a:off x="2511404" y="1818355"/>
              <a:ext cx="149" cy="14"/>
            </a:xfrm>
            <a:custGeom>
              <a:avLst/>
              <a:gdLst/>
              <a:ahLst/>
              <a:cxnLst/>
              <a:rect l="l" t="t" r="r" b="b"/>
              <a:pathLst>
                <a:path w="11" h="1" fill="norm" stroke="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16" name="Google Shape;9016;p63" hidden="0"/>
            <p:cNvSpPr/>
            <p:nvPr isPhoto="0" userDrawn="0"/>
          </p:nvSpPr>
          <p:spPr bwMode="auto">
            <a:xfrm>
              <a:off x="2512029" y="181835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17" name="Google Shape;9017;p63" hidden="0"/>
            <p:cNvSpPr/>
            <p:nvPr isPhoto="0" userDrawn="0"/>
          </p:nvSpPr>
          <p:spPr bwMode="auto">
            <a:xfrm>
              <a:off x="2991016" y="2067204"/>
              <a:ext cx="18968" cy="6409"/>
            </a:xfrm>
            <a:custGeom>
              <a:avLst/>
              <a:gdLst/>
              <a:ahLst/>
              <a:cxnLst/>
              <a:rect l="l" t="t" r="r" b="b"/>
              <a:pathLst>
                <a:path w="1397" h="472" fill="norm" stroke="1"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18" name="Google Shape;9018;p63" hidden="0"/>
            <p:cNvSpPr/>
            <p:nvPr isPhoto="0" userDrawn="0"/>
          </p:nvSpPr>
          <p:spPr bwMode="auto">
            <a:xfrm>
              <a:off x="3012726" y="2048969"/>
              <a:ext cx="73699" cy="62008"/>
            </a:xfrm>
            <a:custGeom>
              <a:avLst/>
              <a:gdLst/>
              <a:ahLst/>
              <a:cxnLst/>
              <a:rect l="l" t="t" r="r" b="b"/>
              <a:pathLst>
                <a:path w="5428" h="4567" fill="norm" stroke="1"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19" name="Google Shape;9019;p63" hidden="0"/>
            <p:cNvSpPr/>
            <p:nvPr isPhoto="0" userDrawn="0"/>
          </p:nvSpPr>
          <p:spPr bwMode="auto">
            <a:xfrm>
              <a:off x="2746593" y="2003634"/>
              <a:ext cx="83583" cy="84330"/>
            </a:xfrm>
            <a:custGeom>
              <a:avLst/>
              <a:gdLst/>
              <a:ahLst/>
              <a:cxnLst/>
              <a:rect l="l" t="t" r="r" b="b"/>
              <a:pathLst>
                <a:path w="6156" h="6211" fill="norm" stroke="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20" name="Google Shape;9020;p63" hidden="0"/>
            <p:cNvSpPr/>
            <p:nvPr isPhoto="0" userDrawn="0"/>
          </p:nvSpPr>
          <p:spPr bwMode="auto">
            <a:xfrm>
              <a:off x="2846320" y="2013450"/>
              <a:ext cx="74445" cy="60949"/>
            </a:xfrm>
            <a:custGeom>
              <a:avLst/>
              <a:gdLst/>
              <a:ahLst/>
              <a:cxnLst/>
              <a:rect l="l" t="t" r="r" b="b"/>
              <a:pathLst>
                <a:path w="5483" h="4489" fill="norm" stroke="1"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21" name="Google Shape;9021;p63" hidden="0"/>
            <p:cNvSpPr/>
            <p:nvPr isPhoto="0" userDrawn="0"/>
          </p:nvSpPr>
          <p:spPr bwMode="auto">
            <a:xfrm>
              <a:off x="2823415" y="2090109"/>
              <a:ext cx="73061" cy="19457"/>
            </a:xfrm>
            <a:custGeom>
              <a:avLst/>
              <a:gdLst/>
              <a:ahLst/>
              <a:cxnLst/>
              <a:rect l="l" t="t" r="r" b="b"/>
              <a:pathLst>
                <a:path w="5381" h="1433" fill="norm" stroke="1"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22" name="Google Shape;9022;p63" hidden="0"/>
            <p:cNvSpPr/>
            <p:nvPr isPhoto="0" userDrawn="0"/>
          </p:nvSpPr>
          <p:spPr bwMode="auto">
            <a:xfrm>
              <a:off x="2838907" y="2066647"/>
              <a:ext cx="2675" cy="2281"/>
            </a:xfrm>
            <a:custGeom>
              <a:avLst/>
              <a:gdLst/>
              <a:ahLst/>
              <a:cxnLst/>
              <a:rect l="l" t="t" r="r" b="b"/>
              <a:pathLst>
                <a:path w="197" h="168" fill="norm" stroke="1"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23" name="Google Shape;9023;p63" hidden="0"/>
            <p:cNvSpPr/>
            <p:nvPr isPhoto="0" userDrawn="0"/>
          </p:nvSpPr>
          <p:spPr bwMode="auto">
            <a:xfrm>
              <a:off x="2928980" y="2107991"/>
              <a:ext cx="29246" cy="3842"/>
            </a:xfrm>
            <a:custGeom>
              <a:avLst/>
              <a:gdLst/>
              <a:ahLst/>
              <a:cxnLst/>
              <a:rect l="l" t="t" r="r" b="b"/>
              <a:pathLst>
                <a:path w="2154" h="283" fill="norm" stroke="1"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24" name="Google Shape;9024;p63" hidden="0"/>
            <p:cNvSpPr/>
            <p:nvPr isPhoto="0" userDrawn="0"/>
          </p:nvSpPr>
          <p:spPr bwMode="auto">
            <a:xfrm>
              <a:off x="2771508" y="2053259"/>
              <a:ext cx="2240" cy="3666"/>
            </a:xfrm>
            <a:custGeom>
              <a:avLst/>
              <a:gdLst/>
              <a:ahLst/>
              <a:cxnLst/>
              <a:rect l="l" t="t" r="r" b="b"/>
              <a:pathLst>
                <a:path w="165" h="270" fill="norm" stroke="1"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25" name="Google Shape;9025;p63" hidden="0"/>
            <p:cNvSpPr/>
            <p:nvPr isPhoto="0" userDrawn="0"/>
          </p:nvSpPr>
          <p:spPr bwMode="auto">
            <a:xfrm>
              <a:off x="2920182" y="2034251"/>
              <a:ext cx="46788" cy="53482"/>
            </a:xfrm>
            <a:custGeom>
              <a:avLst/>
              <a:gdLst/>
              <a:ahLst/>
              <a:cxnLst/>
              <a:rect l="l" t="t" r="r" b="b"/>
              <a:pathLst>
                <a:path w="3446" h="3939" fill="norm" stroke="1"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26" name="Google Shape;9026;p63" hidden="0"/>
            <p:cNvSpPr/>
            <p:nvPr isPhoto="0" userDrawn="0"/>
          </p:nvSpPr>
          <p:spPr bwMode="auto">
            <a:xfrm>
              <a:off x="2975850" y="2069104"/>
              <a:ext cx="7658" cy="4046"/>
            </a:xfrm>
            <a:custGeom>
              <a:avLst/>
              <a:gdLst/>
              <a:ahLst/>
              <a:cxnLst/>
              <a:rect l="l" t="t" r="r" b="b"/>
              <a:pathLst>
                <a:path w="564" h="298" fill="norm" stroke="1"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27" name="Google Shape;9027;p63" hidden="0"/>
            <p:cNvSpPr/>
            <p:nvPr isPhoto="0" userDrawn="0"/>
          </p:nvSpPr>
          <p:spPr bwMode="auto">
            <a:xfrm>
              <a:off x="2759899" y="2034536"/>
              <a:ext cx="923" cy="204"/>
            </a:xfrm>
            <a:custGeom>
              <a:avLst/>
              <a:gdLst/>
              <a:ahLst/>
              <a:cxnLst/>
              <a:rect l="l" t="t" r="r" b="b"/>
              <a:pathLst>
                <a:path w="68" h="15" fill="norm" stroke="1"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28" name="Google Shape;9028;p63" hidden="0"/>
            <p:cNvSpPr/>
            <p:nvPr isPhoto="0" userDrawn="0"/>
          </p:nvSpPr>
          <p:spPr bwMode="auto">
            <a:xfrm>
              <a:off x="2760660" y="2035011"/>
              <a:ext cx="3870" cy="5226"/>
            </a:xfrm>
            <a:custGeom>
              <a:avLst/>
              <a:gdLst/>
              <a:ahLst/>
              <a:cxnLst/>
              <a:rect l="l" t="t" r="r" b="b"/>
              <a:pathLst>
                <a:path w="285" h="385" fill="norm" stroke="1"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29" name="Google Shape;9029;p63" hidden="0"/>
            <p:cNvSpPr/>
            <p:nvPr isPhoto="0" userDrawn="0"/>
          </p:nvSpPr>
          <p:spPr bwMode="auto">
            <a:xfrm>
              <a:off x="2956787" y="2113666"/>
              <a:ext cx="11093" cy="8595"/>
            </a:xfrm>
            <a:custGeom>
              <a:avLst/>
              <a:gdLst/>
              <a:ahLst/>
              <a:cxnLst/>
              <a:rect l="l" t="t" r="r" b="b"/>
              <a:pathLst>
                <a:path w="817" h="633" fill="norm" stroke="1"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30" name="Google Shape;9030;p63" hidden="0"/>
            <p:cNvSpPr/>
            <p:nvPr isPhoto="0" userDrawn="0"/>
          </p:nvSpPr>
          <p:spPr bwMode="auto">
            <a:xfrm>
              <a:off x="2901173" y="2106945"/>
              <a:ext cx="20312" cy="6490"/>
            </a:xfrm>
            <a:custGeom>
              <a:avLst/>
              <a:gdLst/>
              <a:ahLst/>
              <a:cxnLst/>
              <a:rect l="l" t="t" r="r" b="b"/>
              <a:pathLst>
                <a:path w="1496" h="478" fill="norm" stroke="1"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31" name="Google Shape;9031;p63" hidden="0"/>
            <p:cNvSpPr/>
            <p:nvPr isPhoto="0" userDrawn="0"/>
          </p:nvSpPr>
          <p:spPr bwMode="auto">
            <a:xfrm>
              <a:off x="2923413" y="2117536"/>
              <a:ext cx="11527" cy="4711"/>
            </a:xfrm>
            <a:custGeom>
              <a:avLst/>
              <a:gdLst/>
              <a:ahLst/>
              <a:cxnLst/>
              <a:rect l="l" t="t" r="r" b="b"/>
              <a:pathLst>
                <a:path w="849" h="347" fill="norm" stroke="1"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32" name="Google Shape;9032;p63" hidden="0"/>
            <p:cNvSpPr/>
            <p:nvPr isPhoto="0" userDrawn="0"/>
          </p:nvSpPr>
          <p:spPr bwMode="auto">
            <a:xfrm>
              <a:off x="2984729" y="2031441"/>
              <a:ext cx="10713" cy="16320"/>
            </a:xfrm>
            <a:custGeom>
              <a:avLst/>
              <a:gdLst/>
              <a:ahLst/>
              <a:cxnLst/>
              <a:rect l="l" t="t" r="r" b="b"/>
              <a:pathLst>
                <a:path w="789" h="1202" fill="norm" stroke="1"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33" name="Google Shape;9033;p63" hidden="0"/>
            <p:cNvSpPr/>
            <p:nvPr isPhoto="0" userDrawn="0"/>
          </p:nvSpPr>
          <p:spPr bwMode="auto">
            <a:xfrm>
              <a:off x="2859015" y="2039003"/>
              <a:ext cx="109" cy="14"/>
            </a:xfrm>
            <a:custGeom>
              <a:avLst/>
              <a:gdLst/>
              <a:ahLst/>
              <a:cxnLst/>
              <a:rect l="l" t="t" r="r" b="b"/>
              <a:pathLst>
                <a:path w="8" h="1" fill="norm" stroke="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34" name="Google Shape;9034;p63" hidden="0"/>
            <p:cNvSpPr/>
            <p:nvPr isPhoto="0" userDrawn="0"/>
          </p:nvSpPr>
          <p:spPr bwMode="auto">
            <a:xfrm>
              <a:off x="2860481" y="2039098"/>
              <a:ext cx="163" cy="54"/>
            </a:xfrm>
            <a:custGeom>
              <a:avLst/>
              <a:gdLst/>
              <a:ahLst/>
              <a:cxnLst/>
              <a:rect l="l" t="t" r="r" b="b"/>
              <a:pathLst>
                <a:path w="12" h="4" fill="norm" stroke="1"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35" name="Google Shape;9035;p63" hidden="0"/>
            <p:cNvSpPr/>
            <p:nvPr isPhoto="0" userDrawn="0"/>
          </p:nvSpPr>
          <p:spPr bwMode="auto">
            <a:xfrm>
              <a:off x="2860156" y="2039193"/>
              <a:ext cx="149" cy="14"/>
            </a:xfrm>
            <a:custGeom>
              <a:avLst/>
              <a:gdLst/>
              <a:ahLst/>
              <a:cxnLst/>
              <a:rect l="l" t="t" r="r" b="b"/>
              <a:pathLst>
                <a:path w="11" h="1" fill="norm" stroke="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36" name="Google Shape;9036;p63" hidden="0"/>
            <p:cNvSpPr/>
            <p:nvPr isPhoto="0" userDrawn="0"/>
          </p:nvSpPr>
          <p:spPr bwMode="auto">
            <a:xfrm>
              <a:off x="2858160" y="2038569"/>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37" name="Google Shape;9037;p63" hidden="0"/>
            <p:cNvSpPr/>
            <p:nvPr isPhoto="0" userDrawn="0"/>
          </p:nvSpPr>
          <p:spPr bwMode="auto">
            <a:xfrm>
              <a:off x="2858581" y="2038759"/>
              <a:ext cx="109" cy="109"/>
            </a:xfrm>
            <a:custGeom>
              <a:avLst/>
              <a:gdLst/>
              <a:ahLst/>
              <a:cxnLst/>
              <a:rect l="l" t="t" r="r" b="b"/>
              <a:pathLst>
                <a:path w="8" h="8" fill="norm" stroke="1"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38" name="Google Shape;9038;p63" hidden="0"/>
            <p:cNvSpPr/>
            <p:nvPr isPhoto="0" userDrawn="0"/>
          </p:nvSpPr>
          <p:spPr bwMode="auto">
            <a:xfrm>
              <a:off x="2860821" y="2038949"/>
              <a:ext cx="109" cy="68"/>
            </a:xfrm>
            <a:custGeom>
              <a:avLst/>
              <a:gdLst/>
              <a:ahLst/>
              <a:cxnLst/>
              <a:rect l="l" t="t" r="r" b="b"/>
              <a:pathLst>
                <a:path w="8" h="5" fill="norm" stroke="1"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39" name="Google Shape;9039;p63" hidden="0"/>
            <p:cNvSpPr/>
            <p:nvPr isPhoto="0" userDrawn="0"/>
          </p:nvSpPr>
          <p:spPr bwMode="auto">
            <a:xfrm>
              <a:off x="2852457" y="2033776"/>
              <a:ext cx="109" cy="204"/>
            </a:xfrm>
            <a:custGeom>
              <a:avLst/>
              <a:gdLst/>
              <a:ahLst/>
              <a:cxnLst/>
              <a:rect l="l" t="t" r="r" b="b"/>
              <a:pathLst>
                <a:path w="8" h="15" fill="norm" stroke="1"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40" name="Google Shape;9040;p63" hidden="0"/>
            <p:cNvSpPr/>
            <p:nvPr isPhoto="0" userDrawn="0"/>
          </p:nvSpPr>
          <p:spPr bwMode="auto">
            <a:xfrm>
              <a:off x="2852267" y="2033301"/>
              <a:ext cx="109" cy="244"/>
            </a:xfrm>
            <a:custGeom>
              <a:avLst/>
              <a:gdLst/>
              <a:ahLst/>
              <a:cxnLst/>
              <a:rect l="l" t="t" r="r" b="b"/>
              <a:pathLst>
                <a:path w="8" h="18" fill="norm" stroke="1"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41" name="Google Shape;9041;p63" hidden="0"/>
            <p:cNvSpPr/>
            <p:nvPr isPhoto="0" userDrawn="0"/>
          </p:nvSpPr>
          <p:spPr bwMode="auto">
            <a:xfrm>
              <a:off x="2852647" y="2034156"/>
              <a:ext cx="109" cy="204"/>
            </a:xfrm>
            <a:custGeom>
              <a:avLst/>
              <a:gdLst/>
              <a:ahLst/>
              <a:cxnLst/>
              <a:rect l="l" t="t" r="r" b="b"/>
              <a:pathLst>
                <a:path w="8" h="15" fill="norm" stroke="1"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42" name="Google Shape;9042;p63" hidden="0"/>
            <p:cNvSpPr/>
            <p:nvPr isPhoto="0" userDrawn="0"/>
          </p:nvSpPr>
          <p:spPr bwMode="auto">
            <a:xfrm>
              <a:off x="2852118" y="2032826"/>
              <a:ext cx="109" cy="244"/>
            </a:xfrm>
            <a:custGeom>
              <a:avLst/>
              <a:gdLst/>
              <a:ahLst/>
              <a:cxnLst/>
              <a:rect l="l" t="t" r="r" b="b"/>
              <a:pathLst>
                <a:path w="8" h="18" fill="norm" stroke="1"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43" name="Google Shape;9043;p63" hidden="0"/>
            <p:cNvSpPr/>
            <p:nvPr isPhoto="0" userDrawn="0"/>
          </p:nvSpPr>
          <p:spPr bwMode="auto">
            <a:xfrm>
              <a:off x="2851602" y="2031060"/>
              <a:ext cx="109" cy="339"/>
            </a:xfrm>
            <a:custGeom>
              <a:avLst/>
              <a:gdLst/>
              <a:ahLst/>
              <a:cxnLst/>
              <a:rect l="l" t="t" r="r" b="b"/>
              <a:pathLst>
                <a:path w="8" h="25" fill="norm" stroke="1"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44" name="Google Shape;9044;p63" hidden="0"/>
            <p:cNvSpPr/>
            <p:nvPr isPhoto="0" userDrawn="0"/>
          </p:nvSpPr>
          <p:spPr bwMode="auto">
            <a:xfrm>
              <a:off x="2851928" y="2032296"/>
              <a:ext cx="109" cy="244"/>
            </a:xfrm>
            <a:custGeom>
              <a:avLst/>
              <a:gdLst/>
              <a:ahLst/>
              <a:cxnLst/>
              <a:rect l="l" t="t" r="r" b="b"/>
              <a:pathLst>
                <a:path w="8" h="18" fill="norm" stroke="1"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45" name="Google Shape;9045;p63" hidden="0"/>
            <p:cNvSpPr/>
            <p:nvPr isPhoto="0" userDrawn="0"/>
          </p:nvSpPr>
          <p:spPr bwMode="auto">
            <a:xfrm>
              <a:off x="2857725" y="2038189"/>
              <a:ext cx="109" cy="109"/>
            </a:xfrm>
            <a:custGeom>
              <a:avLst/>
              <a:gdLst/>
              <a:ahLst/>
              <a:cxnLst/>
              <a:rect l="l" t="t" r="r" b="b"/>
              <a:pathLst>
                <a:path w="8" h="8" fill="norm" stroke="1"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46" name="Google Shape;9046;p63" hidden="0"/>
            <p:cNvSpPr/>
            <p:nvPr isPhoto="0" userDrawn="0"/>
          </p:nvSpPr>
          <p:spPr bwMode="auto">
            <a:xfrm>
              <a:off x="2851792" y="2031671"/>
              <a:ext cx="109" cy="299"/>
            </a:xfrm>
            <a:custGeom>
              <a:avLst/>
              <a:gdLst/>
              <a:ahLst/>
              <a:cxnLst/>
              <a:rect l="l" t="t" r="r" b="b"/>
              <a:pathLst>
                <a:path w="8" h="22" fill="norm" stroke="1"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47" name="Google Shape;9047;p63" hidden="0"/>
            <p:cNvSpPr/>
            <p:nvPr isPhoto="0" userDrawn="0"/>
          </p:nvSpPr>
          <p:spPr bwMode="auto">
            <a:xfrm>
              <a:off x="2852837" y="2034482"/>
              <a:ext cx="54" cy="204"/>
            </a:xfrm>
            <a:custGeom>
              <a:avLst/>
              <a:gdLst/>
              <a:ahLst/>
              <a:cxnLst/>
              <a:rect l="l" t="t" r="r" b="b"/>
              <a:pathLst>
                <a:path w="4" h="15" fill="norm" stroke="1"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48" name="Google Shape;9048;p63" hidden="0"/>
            <p:cNvSpPr/>
            <p:nvPr isPhoto="0" userDrawn="0"/>
          </p:nvSpPr>
          <p:spPr bwMode="auto">
            <a:xfrm>
              <a:off x="2856870" y="2037522"/>
              <a:ext cx="109" cy="109"/>
            </a:xfrm>
            <a:custGeom>
              <a:avLst/>
              <a:gdLst/>
              <a:ahLst/>
              <a:cxnLst/>
              <a:rect l="l" t="t" r="r" b="b"/>
              <a:pathLst>
                <a:path w="8" h="8" fill="norm" stroke="1"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49" name="Google Shape;9049;p63" hidden="0"/>
            <p:cNvSpPr/>
            <p:nvPr isPhoto="0" userDrawn="0"/>
          </p:nvSpPr>
          <p:spPr bwMode="auto">
            <a:xfrm>
              <a:off x="2852973" y="2034821"/>
              <a:ext cx="109" cy="149"/>
            </a:xfrm>
            <a:custGeom>
              <a:avLst/>
              <a:gdLst/>
              <a:ahLst/>
              <a:cxnLst/>
              <a:rect l="l" t="t" r="r" b="b"/>
              <a:pathLst>
                <a:path w="8" h="11" fill="norm" stroke="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50" name="Google Shape;9050;p63" hidden="0"/>
            <p:cNvSpPr/>
            <p:nvPr isPhoto="0" userDrawn="0"/>
          </p:nvSpPr>
          <p:spPr bwMode="auto">
            <a:xfrm>
              <a:off x="2854019" y="2035772"/>
              <a:ext cx="109" cy="54"/>
            </a:xfrm>
            <a:custGeom>
              <a:avLst/>
              <a:gdLst/>
              <a:ahLst/>
              <a:cxnLst/>
              <a:rect l="l" t="t" r="r" b="b"/>
              <a:pathLst>
                <a:path w="8" h="4" fill="norm" stroke="1"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51" name="Google Shape;9051;p63" hidden="0"/>
            <p:cNvSpPr/>
            <p:nvPr isPhoto="0" userDrawn="0"/>
          </p:nvSpPr>
          <p:spPr bwMode="auto">
            <a:xfrm>
              <a:off x="2857304" y="2037902"/>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52" name="Google Shape;9052;p63" hidden="0"/>
            <p:cNvSpPr/>
            <p:nvPr isPhoto="0" userDrawn="0"/>
          </p:nvSpPr>
          <p:spPr bwMode="auto">
            <a:xfrm>
              <a:off x="2854263" y="2035813"/>
              <a:ext cx="54" cy="14"/>
            </a:xfrm>
            <a:custGeom>
              <a:avLst/>
              <a:gdLst/>
              <a:ahLst/>
              <a:cxnLst/>
              <a:rect l="l" t="t" r="r" b="b"/>
              <a:pathLst>
                <a:path w="4" h="1" fill="norm" stroke="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53" name="Google Shape;9053;p63" hidden="0"/>
            <p:cNvSpPr/>
            <p:nvPr isPhoto="0" userDrawn="0"/>
          </p:nvSpPr>
          <p:spPr bwMode="auto">
            <a:xfrm>
              <a:off x="2853163" y="2035107"/>
              <a:ext cx="109" cy="109"/>
            </a:xfrm>
            <a:custGeom>
              <a:avLst/>
              <a:gdLst/>
              <a:ahLst/>
              <a:cxnLst/>
              <a:rect l="l" t="t" r="r" b="b"/>
              <a:pathLst>
                <a:path w="8" h="8" fill="norm" stroke="1"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54" name="Google Shape;9054;p63" hidden="0"/>
            <p:cNvSpPr/>
            <p:nvPr isPhoto="0" userDrawn="0"/>
          </p:nvSpPr>
          <p:spPr bwMode="auto">
            <a:xfrm>
              <a:off x="2853598" y="2035487"/>
              <a:ext cx="109" cy="109"/>
            </a:xfrm>
            <a:custGeom>
              <a:avLst/>
              <a:gdLst/>
              <a:ahLst/>
              <a:cxnLst/>
              <a:rect l="l" t="t" r="r" b="b"/>
              <a:pathLst>
                <a:path w="8" h="8" fill="norm" stroke="1"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55" name="Google Shape;9055;p63" hidden="0"/>
            <p:cNvSpPr/>
            <p:nvPr isPhoto="0" userDrawn="0"/>
          </p:nvSpPr>
          <p:spPr bwMode="auto">
            <a:xfrm>
              <a:off x="2853788" y="2035622"/>
              <a:ext cx="109" cy="109"/>
            </a:xfrm>
            <a:custGeom>
              <a:avLst/>
              <a:gdLst/>
              <a:ahLst/>
              <a:cxnLst/>
              <a:rect l="l" t="t" r="r" b="b"/>
              <a:pathLst>
                <a:path w="8" h="8" fill="norm" stroke="1"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56" name="Google Shape;9056;p63" hidden="0"/>
            <p:cNvSpPr/>
            <p:nvPr isPhoto="0" userDrawn="0"/>
          </p:nvSpPr>
          <p:spPr bwMode="auto">
            <a:xfrm>
              <a:off x="2859490" y="2039139"/>
              <a:ext cx="109" cy="14"/>
            </a:xfrm>
            <a:custGeom>
              <a:avLst/>
              <a:gdLst/>
              <a:ahLst/>
              <a:cxnLst/>
              <a:rect l="l" t="t" r="r" b="b"/>
              <a:pathLst>
                <a:path w="8"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57" name="Google Shape;9057;p63" hidden="0"/>
            <p:cNvSpPr/>
            <p:nvPr isPhoto="0" userDrawn="0"/>
          </p:nvSpPr>
          <p:spPr bwMode="auto">
            <a:xfrm>
              <a:off x="2889049" y="2032921"/>
              <a:ext cx="3204" cy="2105"/>
            </a:xfrm>
            <a:custGeom>
              <a:avLst/>
              <a:gdLst/>
              <a:ahLst/>
              <a:cxnLst/>
              <a:rect l="l" t="t" r="r" b="b"/>
              <a:pathLst>
                <a:path w="236" h="155" fill="norm" stroke="1"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58" name="Google Shape;9058;p63" hidden="0"/>
            <p:cNvSpPr/>
            <p:nvPr isPhoto="0" userDrawn="0"/>
          </p:nvSpPr>
          <p:spPr bwMode="auto">
            <a:xfrm>
              <a:off x="2861242" y="2038243"/>
              <a:ext cx="4440" cy="530"/>
            </a:xfrm>
            <a:custGeom>
              <a:avLst/>
              <a:gdLst/>
              <a:ahLst/>
              <a:cxnLst/>
              <a:rect l="l" t="t" r="r" b="b"/>
              <a:pathLst>
                <a:path w="327" h="39" fill="norm" stroke="1"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59" name="Google Shape;9059;p63" hidden="0"/>
            <p:cNvSpPr/>
            <p:nvPr isPhoto="0" userDrawn="0"/>
          </p:nvSpPr>
          <p:spPr bwMode="auto">
            <a:xfrm>
              <a:off x="2910922" y="2013858"/>
              <a:ext cx="54" cy="14"/>
            </a:xfrm>
            <a:custGeom>
              <a:avLst/>
              <a:gdLst/>
              <a:ahLst/>
              <a:cxnLst/>
              <a:rect l="l" t="t" r="r" b="b"/>
              <a:pathLst>
                <a:path w="4" h="1" fill="norm" stroke="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60" name="Google Shape;9060;p63" hidden="0"/>
            <p:cNvSpPr/>
            <p:nvPr isPhoto="0" userDrawn="0"/>
          </p:nvSpPr>
          <p:spPr bwMode="auto">
            <a:xfrm>
              <a:off x="2853353" y="2035297"/>
              <a:ext cx="109" cy="109"/>
            </a:xfrm>
            <a:custGeom>
              <a:avLst/>
              <a:gdLst/>
              <a:ahLst/>
              <a:cxnLst/>
              <a:rect l="l" t="t" r="r" b="b"/>
              <a:pathLst>
                <a:path w="8" h="8" fill="norm" stroke="1"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61" name="Google Shape;9061;p63" hidden="0"/>
            <p:cNvSpPr/>
            <p:nvPr isPhoto="0" userDrawn="0"/>
          </p:nvSpPr>
          <p:spPr bwMode="auto">
            <a:xfrm>
              <a:off x="2860006" y="2039193"/>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62" name="Google Shape;9062;p63" hidden="0"/>
            <p:cNvSpPr/>
            <p:nvPr isPhoto="0" userDrawn="0"/>
          </p:nvSpPr>
          <p:spPr bwMode="auto">
            <a:xfrm>
              <a:off x="2899598" y="2013287"/>
              <a:ext cx="8486" cy="1765"/>
            </a:xfrm>
            <a:custGeom>
              <a:avLst/>
              <a:gdLst/>
              <a:ahLst/>
              <a:cxnLst/>
              <a:rect l="l" t="t" r="r" b="b"/>
              <a:pathLst>
                <a:path w="625" h="130" fill="norm" stroke="1"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63" name="Google Shape;9063;p63" hidden="0"/>
            <p:cNvSpPr/>
            <p:nvPr isPhoto="0" userDrawn="0"/>
          </p:nvSpPr>
          <p:spPr bwMode="auto">
            <a:xfrm>
              <a:off x="2909971" y="2013518"/>
              <a:ext cx="109" cy="14"/>
            </a:xfrm>
            <a:custGeom>
              <a:avLst/>
              <a:gdLst/>
              <a:ahLst/>
              <a:cxnLst/>
              <a:rect l="l" t="t" r="r" b="b"/>
              <a:pathLst>
                <a:path w="8" h="1" fill="norm" stroke="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64" name="Google Shape;9064;p63" hidden="0"/>
            <p:cNvSpPr/>
            <p:nvPr isPhoto="0" userDrawn="0"/>
          </p:nvSpPr>
          <p:spPr bwMode="auto">
            <a:xfrm>
              <a:off x="2909632" y="2013478"/>
              <a:ext cx="109" cy="14"/>
            </a:xfrm>
            <a:custGeom>
              <a:avLst/>
              <a:gdLst/>
              <a:ahLst/>
              <a:cxnLst/>
              <a:rect l="l" t="t" r="r" b="b"/>
              <a:pathLst>
                <a:path w="8" h="1" fill="norm" stroke="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65" name="Google Shape;9065;p63" hidden="0"/>
            <p:cNvSpPr/>
            <p:nvPr isPhoto="0" userDrawn="0"/>
          </p:nvSpPr>
          <p:spPr bwMode="auto">
            <a:xfrm>
              <a:off x="2910392" y="2013668"/>
              <a:ext cx="68" cy="14"/>
            </a:xfrm>
            <a:custGeom>
              <a:avLst/>
              <a:gdLst/>
              <a:ahLst/>
              <a:cxnLst/>
              <a:rect l="l" t="t" r="r" b="b"/>
              <a:pathLst>
                <a:path w="5" h="1" fill="norm" stroke="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66" name="Google Shape;9066;p63" hidden="0"/>
            <p:cNvSpPr/>
            <p:nvPr isPhoto="0" userDrawn="0"/>
          </p:nvSpPr>
          <p:spPr bwMode="auto">
            <a:xfrm>
              <a:off x="2962543" y="2114711"/>
              <a:ext cx="394" cy="204"/>
            </a:xfrm>
            <a:custGeom>
              <a:avLst/>
              <a:gdLst/>
              <a:ahLst/>
              <a:cxnLst/>
              <a:rect l="l" t="t" r="r" b="b"/>
              <a:pathLst>
                <a:path w="29" h="15" fill="norm" stroke="1"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67" name="Google Shape;9067;p63" hidden="0"/>
            <p:cNvSpPr/>
            <p:nvPr isPhoto="0" userDrawn="0"/>
          </p:nvSpPr>
          <p:spPr bwMode="auto">
            <a:xfrm>
              <a:off x="2968192" y="2108113"/>
              <a:ext cx="14895" cy="5757"/>
            </a:xfrm>
            <a:custGeom>
              <a:avLst/>
              <a:gdLst/>
              <a:ahLst/>
              <a:cxnLst/>
              <a:rect l="l" t="t" r="r" b="b"/>
              <a:pathLst>
                <a:path w="1097" h="424" fill="norm" stroke="1"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68" name="Google Shape;9068;p63" hidden="0"/>
            <p:cNvSpPr/>
            <p:nvPr isPhoto="0" userDrawn="0"/>
          </p:nvSpPr>
          <p:spPr bwMode="auto">
            <a:xfrm>
              <a:off x="2962679" y="2114861"/>
              <a:ext cx="54" cy="14"/>
            </a:xfrm>
            <a:custGeom>
              <a:avLst/>
              <a:gdLst/>
              <a:ahLst/>
              <a:cxnLst/>
              <a:rect l="l" t="t" r="r" b="b"/>
              <a:pathLst>
                <a:path w="4" h="1" fill="norm" stroke="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69" name="Google Shape;9069;p63" hidden="0"/>
            <p:cNvSpPr/>
            <p:nvPr isPhoto="0" userDrawn="0"/>
          </p:nvSpPr>
          <p:spPr bwMode="auto">
            <a:xfrm>
              <a:off x="2968246" y="2112675"/>
              <a:ext cx="530" cy="530"/>
            </a:xfrm>
            <a:custGeom>
              <a:avLst/>
              <a:gdLst/>
              <a:ahLst/>
              <a:cxnLst/>
              <a:rect l="l" t="t" r="r" b="b"/>
              <a:pathLst>
                <a:path w="39" h="39" fill="norm" stroke="1"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70" name="Google Shape;9070;p63" hidden="0"/>
            <p:cNvSpPr/>
            <p:nvPr isPhoto="0" userDrawn="0"/>
          </p:nvSpPr>
          <p:spPr bwMode="auto">
            <a:xfrm>
              <a:off x="2962543" y="2114806"/>
              <a:ext cx="0" cy="14"/>
            </a:xfrm>
            <a:custGeom>
              <a:avLst/>
              <a:gdLst/>
              <a:ahLst/>
              <a:cxnLst/>
              <a:rect l="l" t="t" r="r" b="b"/>
              <a:pathLst>
                <a:path w="0"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71" name="Google Shape;9071;p63" hidden="0"/>
            <p:cNvSpPr/>
            <p:nvPr isPhoto="0" userDrawn="0"/>
          </p:nvSpPr>
          <p:spPr bwMode="auto">
            <a:xfrm>
              <a:off x="2962923" y="2114711"/>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72" name="Google Shape;9072;p63" hidden="0"/>
            <p:cNvSpPr/>
            <p:nvPr isPhoto="0" userDrawn="0"/>
          </p:nvSpPr>
          <p:spPr bwMode="auto">
            <a:xfrm>
              <a:off x="2968816" y="2113286"/>
              <a:ext cx="530" cy="584"/>
            </a:xfrm>
            <a:custGeom>
              <a:avLst/>
              <a:gdLst/>
              <a:ahLst/>
              <a:cxnLst/>
              <a:rect l="l" t="t" r="r" b="b"/>
              <a:pathLst>
                <a:path w="39" h="43" fill="norm" stroke="1"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73" name="Google Shape;9073;p63" hidden="0"/>
            <p:cNvSpPr/>
            <p:nvPr isPhoto="0" userDrawn="0"/>
          </p:nvSpPr>
          <p:spPr bwMode="auto">
            <a:xfrm>
              <a:off x="2109605" y="1718303"/>
              <a:ext cx="11147" cy="17827"/>
            </a:xfrm>
            <a:custGeom>
              <a:avLst/>
              <a:gdLst/>
              <a:ahLst/>
              <a:cxnLst/>
              <a:rect l="l" t="t" r="r" b="b"/>
              <a:pathLst>
                <a:path w="821" h="1313" fill="norm" stroke="1"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74" name="Google Shape;9074;p63" hidden="0"/>
            <p:cNvSpPr/>
            <p:nvPr isPhoto="0" userDrawn="0"/>
          </p:nvSpPr>
          <p:spPr bwMode="auto">
            <a:xfrm>
              <a:off x="2142544" y="1743706"/>
              <a:ext cx="19171" cy="11066"/>
            </a:xfrm>
            <a:custGeom>
              <a:avLst/>
              <a:gdLst/>
              <a:ahLst/>
              <a:cxnLst/>
              <a:rect l="l" t="t" r="r" b="b"/>
              <a:pathLst>
                <a:path w="1412" h="815" fill="norm" stroke="1"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75" name="Google Shape;9075;p63" hidden="0"/>
            <p:cNvSpPr/>
            <p:nvPr isPhoto="0" userDrawn="0"/>
          </p:nvSpPr>
          <p:spPr bwMode="auto">
            <a:xfrm>
              <a:off x="2099300" y="1663436"/>
              <a:ext cx="82904" cy="79917"/>
            </a:xfrm>
            <a:custGeom>
              <a:avLst/>
              <a:gdLst/>
              <a:ahLst/>
              <a:cxnLst/>
              <a:rect l="l" t="t" r="r" b="b"/>
              <a:pathLst>
                <a:path w="6106" h="5886" fill="norm" stroke="1"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76" name="Google Shape;9076;p63" hidden="0"/>
            <p:cNvSpPr/>
            <p:nvPr isPhoto="0" userDrawn="0"/>
          </p:nvSpPr>
          <p:spPr bwMode="auto">
            <a:xfrm>
              <a:off x="2139082" y="1663966"/>
              <a:ext cx="1344" cy="2484"/>
            </a:xfrm>
            <a:custGeom>
              <a:avLst/>
              <a:gdLst/>
              <a:ahLst/>
              <a:cxnLst/>
              <a:rect l="l" t="t" r="r" b="b"/>
              <a:pathLst>
                <a:path w="99" h="183" fill="norm" stroke="1"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77" name="Google Shape;9077;p63" hidden="0"/>
            <p:cNvSpPr/>
            <p:nvPr isPhoto="0" userDrawn="0"/>
          </p:nvSpPr>
          <p:spPr bwMode="auto">
            <a:xfrm>
              <a:off x="2128057" y="1665391"/>
              <a:ext cx="299" cy="204"/>
            </a:xfrm>
            <a:custGeom>
              <a:avLst/>
              <a:gdLst/>
              <a:ahLst/>
              <a:cxnLst/>
              <a:rect l="l" t="t" r="r" b="b"/>
              <a:pathLst>
                <a:path w="22" h="15" fill="norm" stroke="1"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78" name="Google Shape;9078;p63" hidden="0"/>
            <p:cNvSpPr/>
            <p:nvPr isPhoto="0" userDrawn="0"/>
          </p:nvSpPr>
          <p:spPr bwMode="auto">
            <a:xfrm>
              <a:off x="2142734" y="1667061"/>
              <a:ext cx="923" cy="149"/>
            </a:xfrm>
            <a:custGeom>
              <a:avLst/>
              <a:gdLst/>
              <a:ahLst/>
              <a:cxnLst/>
              <a:rect l="l" t="t" r="r" b="b"/>
              <a:pathLst>
                <a:path w="68" h="11" fill="norm" stroke="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79" name="Google Shape;9079;p63" hidden="0"/>
            <p:cNvSpPr/>
            <p:nvPr isPhoto="0" userDrawn="0"/>
          </p:nvSpPr>
          <p:spPr bwMode="auto">
            <a:xfrm>
              <a:off x="2105477" y="1674514"/>
              <a:ext cx="299" cy="14"/>
            </a:xfrm>
            <a:custGeom>
              <a:avLst/>
              <a:gdLst/>
              <a:ahLst/>
              <a:cxnLst/>
              <a:rect l="l" t="t" r="r" b="b"/>
              <a:pathLst>
                <a:path w="22" h="1" fill="norm" stroke="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80" name="Google Shape;9080;p63" hidden="0"/>
            <p:cNvSpPr/>
            <p:nvPr isPhoto="0" userDrawn="0"/>
          </p:nvSpPr>
          <p:spPr bwMode="auto">
            <a:xfrm>
              <a:off x="2105097" y="1674570"/>
              <a:ext cx="299" cy="14"/>
            </a:xfrm>
            <a:custGeom>
              <a:avLst/>
              <a:gdLst/>
              <a:ahLst/>
              <a:cxnLst/>
              <a:rect l="l" t="t" r="r" b="b"/>
              <a:pathLst>
                <a:path w="22" h="1" fill="norm" stroke="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81" name="Google Shape;9081;p63" hidden="0"/>
            <p:cNvSpPr/>
            <p:nvPr isPhoto="0" userDrawn="0"/>
          </p:nvSpPr>
          <p:spPr bwMode="auto">
            <a:xfrm>
              <a:off x="2101866" y="1674610"/>
              <a:ext cx="2770" cy="204"/>
            </a:xfrm>
            <a:custGeom>
              <a:avLst/>
              <a:gdLst/>
              <a:ahLst/>
              <a:cxnLst/>
              <a:rect l="l" t="t" r="r" b="b"/>
              <a:pathLst>
                <a:path w="204" h="15" fill="norm" stroke="1"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82" name="Google Shape;9082;p63" hidden="0"/>
            <p:cNvSpPr/>
            <p:nvPr isPhoto="0" userDrawn="0"/>
          </p:nvSpPr>
          <p:spPr bwMode="auto">
            <a:xfrm>
              <a:off x="2104622" y="1674570"/>
              <a:ext cx="394" cy="14"/>
            </a:xfrm>
            <a:custGeom>
              <a:avLst/>
              <a:gdLst/>
              <a:ahLst/>
              <a:cxnLst/>
              <a:rect l="l" t="t" r="r" b="b"/>
              <a:pathLst>
                <a:path w="29" h="1" fill="norm" stroke="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83" name="Google Shape;9083;p63" hidden="0"/>
            <p:cNvSpPr/>
            <p:nvPr isPhoto="0" userDrawn="0"/>
          </p:nvSpPr>
          <p:spPr bwMode="auto">
            <a:xfrm>
              <a:off x="2101526" y="1674855"/>
              <a:ext cx="299" cy="14"/>
            </a:xfrm>
            <a:custGeom>
              <a:avLst/>
              <a:gdLst/>
              <a:ahLst/>
              <a:cxnLst/>
              <a:rect l="l" t="t" r="r" b="b"/>
              <a:pathLst>
                <a:path w="22" h="1" fill="norm" stroke="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84" name="Google Shape;9084;p63" hidden="0"/>
            <p:cNvSpPr/>
            <p:nvPr isPhoto="0" userDrawn="0"/>
          </p:nvSpPr>
          <p:spPr bwMode="auto">
            <a:xfrm>
              <a:off x="2127296" y="1665391"/>
              <a:ext cx="773" cy="720"/>
            </a:xfrm>
            <a:custGeom>
              <a:avLst/>
              <a:gdLst/>
              <a:ahLst/>
              <a:cxnLst/>
              <a:rect l="l" t="t" r="r" b="b"/>
              <a:pathLst>
                <a:path w="57" h="53" fill="norm" stroke="1"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85" name="Google Shape;9085;p63" hidden="0"/>
            <p:cNvSpPr/>
            <p:nvPr isPhoto="0" userDrawn="0"/>
          </p:nvSpPr>
          <p:spPr bwMode="auto">
            <a:xfrm>
              <a:off x="2106903" y="1674475"/>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86" name="Google Shape;9086;p63" hidden="0"/>
            <p:cNvSpPr/>
            <p:nvPr isPhoto="0" userDrawn="0"/>
          </p:nvSpPr>
          <p:spPr bwMode="auto">
            <a:xfrm>
              <a:off x="2106659" y="1674475"/>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87" name="Google Shape;9087;p63" hidden="0"/>
            <p:cNvSpPr/>
            <p:nvPr isPhoto="0" userDrawn="0"/>
          </p:nvSpPr>
          <p:spPr bwMode="auto">
            <a:xfrm>
              <a:off x="2105858" y="1674514"/>
              <a:ext cx="244" cy="14"/>
            </a:xfrm>
            <a:custGeom>
              <a:avLst/>
              <a:gdLst/>
              <a:ahLst/>
              <a:cxnLst/>
              <a:rect l="l" t="t" r="r" b="b"/>
              <a:pathLst>
                <a:path w="18" h="1" fill="norm" stroke="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88" name="Google Shape;9088;p63" hidden="0"/>
            <p:cNvSpPr/>
            <p:nvPr isPhoto="0" userDrawn="0"/>
          </p:nvSpPr>
          <p:spPr bwMode="auto">
            <a:xfrm>
              <a:off x="2107134" y="1674475"/>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89" name="Google Shape;9089;p63" hidden="0"/>
            <p:cNvSpPr/>
            <p:nvPr isPhoto="0" userDrawn="0"/>
          </p:nvSpPr>
          <p:spPr bwMode="auto">
            <a:xfrm>
              <a:off x="2106183" y="1674475"/>
              <a:ext cx="204" cy="14"/>
            </a:xfrm>
            <a:custGeom>
              <a:avLst/>
              <a:gdLst/>
              <a:ahLst/>
              <a:cxnLst/>
              <a:rect l="l" t="t" r="r" b="b"/>
              <a:pathLst>
                <a:path w="15" h="1" fill="norm" stroke="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90" name="Google Shape;9090;p63" hidden="0"/>
            <p:cNvSpPr/>
            <p:nvPr isPhoto="0" userDrawn="0"/>
          </p:nvSpPr>
          <p:spPr bwMode="auto">
            <a:xfrm>
              <a:off x="2102762" y="1677652"/>
              <a:ext cx="68" cy="448"/>
            </a:xfrm>
            <a:custGeom>
              <a:avLst/>
              <a:gdLst/>
              <a:ahLst/>
              <a:cxnLst/>
              <a:rect l="l" t="t" r="r" b="b"/>
              <a:pathLst>
                <a:path w="5" h="33" fill="norm" stroke="1"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91" name="Google Shape;9091;p63" hidden="0"/>
            <p:cNvSpPr/>
            <p:nvPr isPhoto="0" userDrawn="0"/>
          </p:nvSpPr>
          <p:spPr bwMode="auto">
            <a:xfrm>
              <a:off x="2101771" y="1676416"/>
              <a:ext cx="54" cy="109"/>
            </a:xfrm>
            <a:custGeom>
              <a:avLst/>
              <a:gdLst/>
              <a:ahLst/>
              <a:cxnLst/>
              <a:rect l="l" t="t" r="r" b="b"/>
              <a:pathLst>
                <a:path w="4" h="8" fill="norm" stroke="1"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92" name="Google Shape;9092;p63" hidden="0"/>
            <p:cNvSpPr/>
            <p:nvPr isPhoto="0" userDrawn="0"/>
          </p:nvSpPr>
          <p:spPr bwMode="auto">
            <a:xfrm>
              <a:off x="2102572" y="1688826"/>
              <a:ext cx="3584" cy="434"/>
            </a:xfrm>
            <a:custGeom>
              <a:avLst/>
              <a:gdLst/>
              <a:ahLst/>
              <a:cxnLst/>
              <a:rect l="l" t="t" r="r" b="b"/>
              <a:pathLst>
                <a:path w="264" h="32" fill="norm" stroke="1"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93" name="Google Shape;9093;p63" hidden="0"/>
            <p:cNvSpPr/>
            <p:nvPr isPhoto="0" userDrawn="0"/>
          </p:nvSpPr>
          <p:spPr bwMode="auto">
            <a:xfrm>
              <a:off x="2106374" y="1691813"/>
              <a:ext cx="163" cy="353"/>
            </a:xfrm>
            <a:custGeom>
              <a:avLst/>
              <a:gdLst/>
              <a:ahLst/>
              <a:cxnLst/>
              <a:rect l="l" t="t" r="r" b="b"/>
              <a:pathLst>
                <a:path w="12" h="26" fill="norm" stroke="1"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94" name="Google Shape;9094;p63" hidden="0"/>
            <p:cNvSpPr/>
            <p:nvPr isPhoto="0" userDrawn="0"/>
          </p:nvSpPr>
          <p:spPr bwMode="auto">
            <a:xfrm>
              <a:off x="2101676" y="1676280"/>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95" name="Google Shape;9095;p63" hidden="0"/>
            <p:cNvSpPr/>
            <p:nvPr isPhoto="0" userDrawn="0"/>
          </p:nvSpPr>
          <p:spPr bwMode="auto">
            <a:xfrm>
              <a:off x="2101907" y="1676606"/>
              <a:ext cx="543" cy="394"/>
            </a:xfrm>
            <a:custGeom>
              <a:avLst/>
              <a:gdLst/>
              <a:ahLst/>
              <a:cxnLst/>
              <a:rect l="l" t="t" r="r" b="b"/>
              <a:pathLst>
                <a:path w="40" h="29" fill="norm" stroke="1"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96" name="Google Shape;9096;p63" hidden="0"/>
            <p:cNvSpPr/>
            <p:nvPr isPhoto="0" userDrawn="0"/>
          </p:nvSpPr>
          <p:spPr bwMode="auto">
            <a:xfrm>
              <a:off x="2143359" y="1670619"/>
              <a:ext cx="54" cy="448"/>
            </a:xfrm>
            <a:custGeom>
              <a:avLst/>
              <a:gdLst/>
              <a:ahLst/>
              <a:cxnLst/>
              <a:rect l="l" t="t" r="r" b="b"/>
              <a:pathLst>
                <a:path w="4" h="33" fill="norm" stroke="1"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97" name="Google Shape;9097;p63" hidden="0"/>
            <p:cNvSpPr/>
            <p:nvPr isPhoto="0" userDrawn="0"/>
          </p:nvSpPr>
          <p:spPr bwMode="auto">
            <a:xfrm>
              <a:off x="2143304" y="1674760"/>
              <a:ext cx="14" cy="489"/>
            </a:xfrm>
            <a:custGeom>
              <a:avLst/>
              <a:gdLst/>
              <a:ahLst/>
              <a:cxnLst/>
              <a:rect l="l" t="t" r="r" b="b"/>
              <a:pathLst>
                <a:path w="1" h="36" fill="norm" stroke="1"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98" name="Google Shape;9098;p63" hidden="0"/>
            <p:cNvSpPr/>
            <p:nvPr isPhoto="0" userDrawn="0"/>
          </p:nvSpPr>
          <p:spPr bwMode="auto">
            <a:xfrm>
              <a:off x="2143454" y="1669383"/>
              <a:ext cx="14" cy="489"/>
            </a:xfrm>
            <a:custGeom>
              <a:avLst/>
              <a:gdLst/>
              <a:ahLst/>
              <a:cxnLst/>
              <a:rect l="l" t="t" r="r" b="b"/>
              <a:pathLst>
                <a:path w="1" h="36" fill="norm" stroke="1"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99" name="Google Shape;9099;p63" hidden="0"/>
            <p:cNvSpPr/>
            <p:nvPr isPhoto="0" userDrawn="0"/>
          </p:nvSpPr>
          <p:spPr bwMode="auto">
            <a:xfrm>
              <a:off x="2143304" y="1672044"/>
              <a:ext cx="14" cy="258"/>
            </a:xfrm>
            <a:custGeom>
              <a:avLst/>
              <a:gdLst/>
              <a:ahLst/>
              <a:cxnLst/>
              <a:rect l="l" t="t" r="r" b="b"/>
              <a:pathLst>
                <a:path w="1" h="19" fill="norm" stroke="1"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00" name="Google Shape;9100;p63" hidden="0"/>
            <p:cNvSpPr/>
            <p:nvPr isPhoto="0" userDrawn="0"/>
          </p:nvSpPr>
          <p:spPr bwMode="auto">
            <a:xfrm>
              <a:off x="2143304" y="1673524"/>
              <a:ext cx="14" cy="394"/>
            </a:xfrm>
            <a:custGeom>
              <a:avLst/>
              <a:gdLst/>
              <a:ahLst/>
              <a:cxnLst/>
              <a:rect l="l" t="t" r="r" b="b"/>
              <a:pathLst>
                <a:path w="1" h="29" fill="norm" stroke="1"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01" name="Google Shape;9101;p63" hidden="0"/>
            <p:cNvSpPr/>
            <p:nvPr isPhoto="0" userDrawn="0"/>
          </p:nvSpPr>
          <p:spPr bwMode="auto">
            <a:xfrm>
              <a:off x="2143494" y="1668297"/>
              <a:ext cx="68" cy="434"/>
            </a:xfrm>
            <a:custGeom>
              <a:avLst/>
              <a:gdLst/>
              <a:ahLst/>
              <a:cxnLst/>
              <a:rect l="l" t="t" r="r" b="b"/>
              <a:pathLst>
                <a:path w="5" h="32" fill="norm" stroke="1"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02" name="Google Shape;9102;p63" hidden="0"/>
            <p:cNvSpPr/>
            <p:nvPr isPhoto="0" userDrawn="0"/>
          </p:nvSpPr>
          <p:spPr bwMode="auto">
            <a:xfrm>
              <a:off x="2143589" y="1667251"/>
              <a:ext cx="68" cy="394"/>
            </a:xfrm>
            <a:custGeom>
              <a:avLst/>
              <a:gdLst/>
              <a:ahLst/>
              <a:cxnLst/>
              <a:rect l="l" t="t" r="r" b="b"/>
              <a:pathLst>
                <a:path w="5" h="29" fill="norm" stroke="1"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03" name="Google Shape;9103;p63" hidden="0"/>
            <p:cNvSpPr/>
            <p:nvPr isPhoto="0" userDrawn="0"/>
          </p:nvSpPr>
          <p:spPr bwMode="auto">
            <a:xfrm>
              <a:off x="2184186" y="1698139"/>
              <a:ext cx="6626" cy="9138"/>
            </a:xfrm>
            <a:custGeom>
              <a:avLst/>
              <a:gdLst/>
              <a:ahLst/>
              <a:cxnLst/>
              <a:rect l="l" t="t" r="r" b="b"/>
              <a:pathLst>
                <a:path w="488" h="673" fill="norm" stroke="1"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04" name="Google Shape;9104;p63" hidden="0"/>
            <p:cNvSpPr/>
            <p:nvPr isPhoto="0" userDrawn="0"/>
          </p:nvSpPr>
          <p:spPr bwMode="auto">
            <a:xfrm>
              <a:off x="2184336" y="1702281"/>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05" name="Google Shape;9105;p63" hidden="0"/>
            <p:cNvSpPr/>
            <p:nvPr isPhoto="0" userDrawn="0"/>
          </p:nvSpPr>
          <p:spPr bwMode="auto">
            <a:xfrm>
              <a:off x="2184376" y="1702661"/>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06" name="Google Shape;9106;p63" hidden="0"/>
            <p:cNvSpPr/>
            <p:nvPr isPhoto="0" userDrawn="0"/>
          </p:nvSpPr>
          <p:spPr bwMode="auto">
            <a:xfrm>
              <a:off x="2184376" y="1702417"/>
              <a:ext cx="14" cy="14"/>
            </a:xfrm>
            <a:custGeom>
              <a:avLst/>
              <a:gdLst/>
              <a:ahLst/>
              <a:cxnLst/>
              <a:rect l="l" t="t" r="r" b="b"/>
              <a:pathLst>
                <a:path w="1" h="1" fill="norm" stroke="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07" name="Google Shape;9107;p63" hidden="0"/>
            <p:cNvSpPr/>
            <p:nvPr isPhoto="0" userDrawn="0"/>
          </p:nvSpPr>
          <p:spPr bwMode="auto">
            <a:xfrm>
              <a:off x="2184336" y="1702132"/>
              <a:ext cx="14" cy="68"/>
            </a:xfrm>
            <a:custGeom>
              <a:avLst/>
              <a:gdLst/>
              <a:ahLst/>
              <a:cxnLst/>
              <a:rect l="l" t="t" r="r" b="b"/>
              <a:pathLst>
                <a:path w="1" h="5" fill="norm" stroke="1"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08" name="Google Shape;9108;p63" hidden="0"/>
            <p:cNvSpPr/>
            <p:nvPr isPhoto="0" userDrawn="0"/>
          </p:nvSpPr>
          <p:spPr bwMode="auto">
            <a:xfrm>
              <a:off x="2185666" y="1698615"/>
              <a:ext cx="394" cy="679"/>
            </a:xfrm>
            <a:custGeom>
              <a:avLst/>
              <a:gdLst/>
              <a:ahLst/>
              <a:cxnLst/>
              <a:rect l="l" t="t" r="r" b="b"/>
              <a:pathLst>
                <a:path w="29" h="50" fill="norm" stroke="1"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09" name="Google Shape;9109;p63" hidden="0"/>
            <p:cNvSpPr/>
            <p:nvPr isPhoto="0" userDrawn="0"/>
          </p:nvSpPr>
          <p:spPr bwMode="auto">
            <a:xfrm>
              <a:off x="2184241" y="1703558"/>
              <a:ext cx="14" cy="204"/>
            </a:xfrm>
            <a:custGeom>
              <a:avLst/>
              <a:gdLst/>
              <a:ahLst/>
              <a:cxnLst/>
              <a:rect l="l" t="t" r="r" b="b"/>
              <a:pathLst>
                <a:path w="1" h="15" fill="norm" stroke="1"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10" name="Google Shape;9110;p63" hidden="0"/>
            <p:cNvSpPr/>
            <p:nvPr isPhoto="0" userDrawn="0"/>
          </p:nvSpPr>
          <p:spPr bwMode="auto">
            <a:xfrm>
              <a:off x="2184145" y="1704033"/>
              <a:ext cx="54" cy="204"/>
            </a:xfrm>
            <a:custGeom>
              <a:avLst/>
              <a:gdLst/>
              <a:ahLst/>
              <a:cxnLst/>
              <a:rect l="l" t="t" r="r" b="b"/>
              <a:pathLst>
                <a:path w="4" h="15" fill="norm" stroke="1"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11" name="Google Shape;9111;p63" hidden="0"/>
            <p:cNvSpPr/>
            <p:nvPr isPhoto="0" userDrawn="0"/>
          </p:nvSpPr>
          <p:spPr bwMode="auto">
            <a:xfrm>
              <a:off x="2185422" y="1699525"/>
              <a:ext cx="109" cy="149"/>
            </a:xfrm>
            <a:custGeom>
              <a:avLst/>
              <a:gdLst/>
              <a:ahLst/>
              <a:cxnLst/>
              <a:rect l="l" t="t" r="r" b="b"/>
              <a:pathLst>
                <a:path w="8" h="11" fill="norm" stroke="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12" name="Google Shape;9112;p63" hidden="0"/>
            <p:cNvSpPr/>
            <p:nvPr isPhoto="0" userDrawn="0"/>
          </p:nvSpPr>
          <p:spPr bwMode="auto">
            <a:xfrm>
              <a:off x="2184336" y="1702987"/>
              <a:ext cx="14" cy="14"/>
            </a:xfrm>
            <a:custGeom>
              <a:avLst/>
              <a:gdLst/>
              <a:ahLst/>
              <a:cxnLst/>
              <a:rect l="l" t="t" r="r" b="b"/>
              <a:pathLst>
                <a:path w="1" h="1" fill="norm" stroke="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13" name="Google Shape;9113;p63" hidden="0"/>
            <p:cNvSpPr/>
            <p:nvPr isPhoto="0" userDrawn="0"/>
          </p:nvSpPr>
          <p:spPr bwMode="auto">
            <a:xfrm>
              <a:off x="2184336" y="1703232"/>
              <a:ext cx="14" cy="109"/>
            </a:xfrm>
            <a:custGeom>
              <a:avLst/>
              <a:gdLst/>
              <a:ahLst/>
              <a:cxnLst/>
              <a:rect l="l" t="t" r="r" b="b"/>
              <a:pathLst>
                <a:path w="1" h="8" fill="norm" stroke="1"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14" name="Google Shape;9114;p63" hidden="0"/>
            <p:cNvSpPr/>
            <p:nvPr isPhoto="0" userDrawn="0"/>
          </p:nvSpPr>
          <p:spPr bwMode="auto">
            <a:xfrm>
              <a:off x="2188178" y="1703177"/>
              <a:ext cx="2580" cy="4195"/>
            </a:xfrm>
            <a:custGeom>
              <a:avLst/>
              <a:gdLst/>
              <a:ahLst/>
              <a:cxnLst/>
              <a:rect l="l" t="t" r="r" b="b"/>
              <a:pathLst>
                <a:path w="190" h="309" fill="norm" stroke="1"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15" name="Google Shape;9115;p63" hidden="0"/>
            <p:cNvSpPr/>
            <p:nvPr isPhoto="0" userDrawn="0"/>
          </p:nvSpPr>
          <p:spPr bwMode="auto">
            <a:xfrm>
              <a:off x="2186372" y="1671338"/>
              <a:ext cx="27820" cy="35044"/>
            </a:xfrm>
            <a:custGeom>
              <a:avLst/>
              <a:gdLst/>
              <a:ahLst/>
              <a:cxnLst/>
              <a:rect l="l" t="t" r="r" b="b"/>
              <a:pathLst>
                <a:path w="2049" h="2581" fill="norm" stroke="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16" name="Google Shape;9116;p63" hidden="0"/>
            <p:cNvSpPr/>
            <p:nvPr isPhoto="0" userDrawn="0"/>
          </p:nvSpPr>
          <p:spPr bwMode="auto">
            <a:xfrm>
              <a:off x="2189889" y="1694393"/>
              <a:ext cx="109" cy="149"/>
            </a:xfrm>
            <a:custGeom>
              <a:avLst/>
              <a:gdLst/>
              <a:ahLst/>
              <a:cxnLst/>
              <a:rect l="l" t="t" r="r" b="b"/>
              <a:pathLst>
                <a:path w="8" h="11" fill="norm" stroke="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17" name="Google Shape;9117;p63" hidden="0"/>
            <p:cNvSpPr/>
            <p:nvPr isPhoto="0" userDrawn="0"/>
          </p:nvSpPr>
          <p:spPr bwMode="auto">
            <a:xfrm>
              <a:off x="2189373" y="1694773"/>
              <a:ext cx="244" cy="109"/>
            </a:xfrm>
            <a:custGeom>
              <a:avLst/>
              <a:gdLst/>
              <a:ahLst/>
              <a:cxnLst/>
              <a:rect l="l" t="t" r="r" b="b"/>
              <a:pathLst>
                <a:path w="18" h="8" fill="norm" stroke="1"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18" name="Google Shape;9118;p63" hidden="0"/>
            <p:cNvSpPr/>
            <p:nvPr isPhoto="0" userDrawn="0"/>
          </p:nvSpPr>
          <p:spPr bwMode="auto">
            <a:xfrm>
              <a:off x="2189658" y="1694583"/>
              <a:ext cx="204" cy="149"/>
            </a:xfrm>
            <a:custGeom>
              <a:avLst/>
              <a:gdLst/>
              <a:ahLst/>
              <a:cxnLst/>
              <a:rect l="l" t="t" r="r" b="b"/>
              <a:pathLst>
                <a:path w="15" h="11" fill="norm" stroke="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19" name="Google Shape;9119;p63" hidden="0"/>
            <p:cNvSpPr/>
            <p:nvPr isPhoto="0" userDrawn="0"/>
          </p:nvSpPr>
          <p:spPr bwMode="auto">
            <a:xfrm>
              <a:off x="2190798" y="1683599"/>
              <a:ext cx="54" cy="434"/>
            </a:xfrm>
            <a:custGeom>
              <a:avLst/>
              <a:gdLst/>
              <a:ahLst/>
              <a:cxnLst/>
              <a:rect l="l" t="t" r="r" b="b"/>
              <a:pathLst>
                <a:path w="4" h="32" fill="norm" stroke="1"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20" name="Google Shape;9120;p63" hidden="0"/>
            <p:cNvSpPr/>
            <p:nvPr isPhoto="0" userDrawn="0"/>
          </p:nvSpPr>
          <p:spPr bwMode="auto">
            <a:xfrm>
              <a:off x="2190649" y="1692628"/>
              <a:ext cx="14" cy="14"/>
            </a:xfrm>
            <a:custGeom>
              <a:avLst/>
              <a:gdLst/>
              <a:ahLst/>
              <a:cxnLst/>
              <a:rect l="l" t="t" r="r" b="b"/>
              <a:pathLst>
                <a:path w="1" h="1" fill="norm" stroke="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21" name="Google Shape;9121;p63" hidden="0"/>
            <p:cNvSpPr/>
            <p:nvPr isPhoto="0" userDrawn="0"/>
          </p:nvSpPr>
          <p:spPr bwMode="auto">
            <a:xfrm>
              <a:off x="2190894" y="1684020"/>
              <a:ext cx="204" cy="1969"/>
            </a:xfrm>
            <a:custGeom>
              <a:avLst/>
              <a:gdLst/>
              <a:ahLst/>
              <a:cxnLst/>
              <a:rect l="l" t="t" r="r" b="b"/>
              <a:pathLst>
                <a:path w="15" h="145" fill="norm" stroke="1"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22" name="Google Shape;9122;p63" hidden="0"/>
            <p:cNvSpPr/>
            <p:nvPr isPhoto="0" userDrawn="0"/>
          </p:nvSpPr>
          <p:spPr bwMode="auto">
            <a:xfrm>
              <a:off x="2190554" y="1682404"/>
              <a:ext cx="258" cy="1208"/>
            </a:xfrm>
            <a:custGeom>
              <a:avLst/>
              <a:gdLst/>
              <a:ahLst/>
              <a:cxnLst/>
              <a:rect l="l" t="t" r="r" b="b"/>
              <a:pathLst>
                <a:path w="19" h="89" fill="norm" stroke="1"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23" name="Google Shape;9123;p63" hidden="0"/>
            <p:cNvSpPr/>
            <p:nvPr isPhoto="0" userDrawn="0"/>
          </p:nvSpPr>
          <p:spPr bwMode="auto">
            <a:xfrm>
              <a:off x="2186331" y="1673334"/>
              <a:ext cx="14" cy="109"/>
            </a:xfrm>
            <a:custGeom>
              <a:avLst/>
              <a:gdLst/>
              <a:ahLst/>
              <a:cxnLst/>
              <a:rect l="l" t="t" r="r" b="b"/>
              <a:pathLst>
                <a:path w="1" h="8" fill="norm" stroke="1"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24" name="Google Shape;9124;p63" hidden="0"/>
            <p:cNvSpPr/>
            <p:nvPr isPhoto="0" userDrawn="0"/>
          </p:nvSpPr>
          <p:spPr bwMode="auto">
            <a:xfrm>
              <a:off x="2187418" y="1676280"/>
              <a:ext cx="204" cy="109"/>
            </a:xfrm>
            <a:custGeom>
              <a:avLst/>
              <a:gdLst/>
              <a:ahLst/>
              <a:cxnLst/>
              <a:rect l="l" t="t" r="r" b="b"/>
              <a:pathLst>
                <a:path w="15" h="8" fill="norm" stroke="1"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25" name="Google Shape;9125;p63" hidden="0"/>
            <p:cNvSpPr/>
            <p:nvPr isPhoto="0" userDrawn="0"/>
          </p:nvSpPr>
          <p:spPr bwMode="auto">
            <a:xfrm>
              <a:off x="2186522" y="1674380"/>
              <a:ext cx="109" cy="394"/>
            </a:xfrm>
            <a:custGeom>
              <a:avLst/>
              <a:gdLst/>
              <a:ahLst/>
              <a:cxnLst/>
              <a:rect l="l" t="t" r="r" b="b"/>
              <a:pathLst>
                <a:path w="8" h="29" fill="norm" stroke="1"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26" name="Google Shape;9126;p63" hidden="0"/>
            <p:cNvSpPr/>
            <p:nvPr isPhoto="0" userDrawn="0"/>
          </p:nvSpPr>
          <p:spPr bwMode="auto">
            <a:xfrm>
              <a:off x="2187228" y="1676090"/>
              <a:ext cx="163" cy="109"/>
            </a:xfrm>
            <a:custGeom>
              <a:avLst/>
              <a:gdLst/>
              <a:ahLst/>
              <a:cxnLst/>
              <a:rect l="l" t="t" r="r" b="b"/>
              <a:pathLst>
                <a:path w="12" h="8" fill="norm" stroke="1"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27" name="Google Shape;9127;p63" hidden="0"/>
            <p:cNvSpPr/>
            <p:nvPr isPhoto="0" userDrawn="0"/>
          </p:nvSpPr>
          <p:spPr bwMode="auto">
            <a:xfrm>
              <a:off x="2187037" y="1675805"/>
              <a:ext cx="163" cy="204"/>
            </a:xfrm>
            <a:custGeom>
              <a:avLst/>
              <a:gdLst/>
              <a:ahLst/>
              <a:cxnLst/>
              <a:rect l="l" t="t" r="r" b="b"/>
              <a:pathLst>
                <a:path w="12" h="15" fill="norm" stroke="1"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28" name="Google Shape;9128;p63" hidden="0"/>
            <p:cNvSpPr/>
            <p:nvPr isPhoto="0" userDrawn="0"/>
          </p:nvSpPr>
          <p:spPr bwMode="auto">
            <a:xfrm>
              <a:off x="2186372" y="1673714"/>
              <a:ext cx="109" cy="434"/>
            </a:xfrm>
            <a:custGeom>
              <a:avLst/>
              <a:gdLst/>
              <a:ahLst/>
              <a:cxnLst/>
              <a:rect l="l" t="t" r="r" b="b"/>
              <a:pathLst>
                <a:path w="8" h="32" fill="norm" stroke="1"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29" name="Google Shape;9129;p63" hidden="0"/>
            <p:cNvSpPr/>
            <p:nvPr isPhoto="0" userDrawn="0"/>
          </p:nvSpPr>
          <p:spPr bwMode="auto">
            <a:xfrm>
              <a:off x="2186902" y="1675425"/>
              <a:ext cx="109" cy="244"/>
            </a:xfrm>
            <a:custGeom>
              <a:avLst/>
              <a:gdLst/>
              <a:ahLst/>
              <a:cxnLst/>
              <a:rect l="l" t="t" r="r" b="b"/>
              <a:pathLst>
                <a:path w="8" h="18" fill="norm" stroke="1"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30" name="Google Shape;9130;p63" hidden="0"/>
            <p:cNvSpPr/>
            <p:nvPr isPhoto="0" userDrawn="0"/>
          </p:nvSpPr>
          <p:spPr bwMode="auto">
            <a:xfrm>
              <a:off x="2186712" y="1674950"/>
              <a:ext cx="109" cy="299"/>
            </a:xfrm>
            <a:custGeom>
              <a:avLst/>
              <a:gdLst/>
              <a:ahLst/>
              <a:cxnLst/>
              <a:rect l="l" t="t" r="r" b="b"/>
              <a:pathLst>
                <a:path w="8" h="22" fill="norm" stroke="1"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31" name="Google Shape;9131;p63" hidden="0"/>
            <p:cNvSpPr/>
            <p:nvPr isPhoto="0" userDrawn="0"/>
          </p:nvSpPr>
          <p:spPr bwMode="auto">
            <a:xfrm>
              <a:off x="2190989" y="1685119"/>
              <a:ext cx="14" cy="14"/>
            </a:xfrm>
            <a:custGeom>
              <a:avLst/>
              <a:gdLst/>
              <a:ahLst/>
              <a:cxnLst/>
              <a:rect l="l" t="t" r="r" b="b"/>
              <a:pathLst>
                <a:path w="1" h="1" fill="norm" stroke="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32" name="Google Shape;9132;p63" hidden="0"/>
            <p:cNvSpPr/>
            <p:nvPr isPhoto="0" userDrawn="0"/>
          </p:nvSpPr>
          <p:spPr bwMode="auto">
            <a:xfrm>
              <a:off x="2190839" y="1683599"/>
              <a:ext cx="163" cy="1480"/>
            </a:xfrm>
            <a:custGeom>
              <a:avLst/>
              <a:gdLst/>
              <a:ahLst/>
              <a:cxnLst/>
              <a:rect l="l" t="t" r="r" b="b"/>
              <a:pathLst>
                <a:path w="12" h="109" fill="norm" stroke="1"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33" name="Google Shape;9133;p63" hidden="0"/>
            <p:cNvSpPr/>
            <p:nvPr isPhoto="0" userDrawn="0"/>
          </p:nvSpPr>
          <p:spPr bwMode="auto">
            <a:xfrm>
              <a:off x="2193745" y="1702892"/>
              <a:ext cx="679" cy="299"/>
            </a:xfrm>
            <a:custGeom>
              <a:avLst/>
              <a:gdLst/>
              <a:ahLst/>
              <a:cxnLst/>
              <a:rect l="l" t="t" r="r" b="b"/>
              <a:pathLst>
                <a:path w="50" h="22" fill="norm" stroke="1"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34" name="Google Shape;9134;p63" hidden="0"/>
            <p:cNvSpPr/>
            <p:nvPr isPhoto="0" userDrawn="0"/>
          </p:nvSpPr>
          <p:spPr bwMode="auto">
            <a:xfrm>
              <a:off x="2192740" y="1702512"/>
              <a:ext cx="163" cy="68"/>
            </a:xfrm>
            <a:custGeom>
              <a:avLst/>
              <a:gdLst/>
              <a:ahLst/>
              <a:cxnLst/>
              <a:rect l="l" t="t" r="r" b="b"/>
              <a:pathLst>
                <a:path w="12" h="5" fill="norm" stroke="1"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35" name="Google Shape;9135;p63" hidden="0"/>
            <p:cNvSpPr/>
            <p:nvPr isPhoto="0" userDrawn="0"/>
          </p:nvSpPr>
          <p:spPr bwMode="auto">
            <a:xfrm>
              <a:off x="2194546" y="1703272"/>
              <a:ext cx="679" cy="353"/>
            </a:xfrm>
            <a:custGeom>
              <a:avLst/>
              <a:gdLst/>
              <a:ahLst/>
              <a:cxnLst/>
              <a:rect l="l" t="t" r="r" b="b"/>
              <a:pathLst>
                <a:path w="50" h="26" fill="norm" stroke="1"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36" name="Google Shape;9136;p63" hidden="0"/>
            <p:cNvSpPr/>
            <p:nvPr isPhoto="0" userDrawn="0"/>
          </p:nvSpPr>
          <p:spPr bwMode="auto">
            <a:xfrm>
              <a:off x="2193270" y="1702661"/>
              <a:ext cx="299" cy="149"/>
            </a:xfrm>
            <a:custGeom>
              <a:avLst/>
              <a:gdLst/>
              <a:ahLst/>
              <a:cxnLst/>
              <a:rect l="l" t="t" r="r" b="b"/>
              <a:pathLst>
                <a:path w="22" h="11" fill="norm" stroke="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37" name="Google Shape;9137;p63" hidden="0"/>
            <p:cNvSpPr/>
            <p:nvPr isPhoto="0" userDrawn="0"/>
          </p:nvSpPr>
          <p:spPr bwMode="auto">
            <a:xfrm>
              <a:off x="2195646" y="1703843"/>
              <a:ext cx="299" cy="204"/>
            </a:xfrm>
            <a:custGeom>
              <a:avLst/>
              <a:gdLst/>
              <a:ahLst/>
              <a:cxnLst/>
              <a:rect l="l" t="t" r="r" b="b"/>
              <a:pathLst>
                <a:path w="22" h="15" fill="norm" stroke="1"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38" name="Google Shape;9138;p63" hidden="0"/>
            <p:cNvSpPr/>
            <p:nvPr isPhoto="0" userDrawn="0"/>
          </p:nvSpPr>
          <p:spPr bwMode="auto">
            <a:xfrm>
              <a:off x="2196067" y="1672098"/>
              <a:ext cx="204" cy="54"/>
            </a:xfrm>
            <a:custGeom>
              <a:avLst/>
              <a:gdLst/>
              <a:ahLst/>
              <a:cxnLst/>
              <a:rect l="l" t="t" r="r" b="b"/>
              <a:pathLst>
                <a:path w="15" h="4" fill="norm" stroke="1"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39" name="Google Shape;9139;p63" hidden="0"/>
            <p:cNvSpPr/>
            <p:nvPr isPhoto="0" userDrawn="0"/>
          </p:nvSpPr>
          <p:spPr bwMode="auto">
            <a:xfrm>
              <a:off x="2197017" y="1672289"/>
              <a:ext cx="163" cy="14"/>
            </a:xfrm>
            <a:custGeom>
              <a:avLst/>
              <a:gdLst/>
              <a:ahLst/>
              <a:cxnLst/>
              <a:rect l="l" t="t" r="r" b="b"/>
              <a:pathLst>
                <a:path w="12" h="1" fill="norm" stroke="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40" name="Google Shape;9140;p63" hidden="0"/>
            <p:cNvSpPr/>
            <p:nvPr isPhoto="0" userDrawn="0"/>
          </p:nvSpPr>
          <p:spPr bwMode="auto">
            <a:xfrm>
              <a:off x="2196596" y="1672194"/>
              <a:ext cx="244" cy="54"/>
            </a:xfrm>
            <a:custGeom>
              <a:avLst/>
              <a:gdLst/>
              <a:ahLst/>
              <a:cxnLst/>
              <a:rect l="l" t="t" r="r" b="b"/>
              <a:pathLst>
                <a:path w="18" h="4" fill="norm" stroke="1"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41" name="Google Shape;9141;p63" hidden="0"/>
            <p:cNvSpPr/>
            <p:nvPr isPhoto="0" userDrawn="0"/>
          </p:nvSpPr>
          <p:spPr bwMode="auto">
            <a:xfrm>
              <a:off x="2186331" y="1671189"/>
              <a:ext cx="6762" cy="2159"/>
            </a:xfrm>
            <a:custGeom>
              <a:avLst/>
              <a:gdLst/>
              <a:ahLst/>
              <a:cxnLst/>
              <a:rect l="l" t="t" r="r" b="b"/>
              <a:pathLst>
                <a:path w="498" h="159" fill="norm" stroke="1"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42" name="Google Shape;9142;p63" hidden="0"/>
            <p:cNvSpPr/>
            <p:nvPr isPhoto="0" userDrawn="0"/>
          </p:nvSpPr>
          <p:spPr bwMode="auto">
            <a:xfrm>
              <a:off x="2196311" y="1672139"/>
              <a:ext cx="204" cy="68"/>
            </a:xfrm>
            <a:custGeom>
              <a:avLst/>
              <a:gdLst/>
              <a:ahLst/>
              <a:cxnLst/>
              <a:rect l="l" t="t" r="r" b="b"/>
              <a:pathLst>
                <a:path w="15" h="5" fill="norm" stroke="1"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43" name="Google Shape;9143;p63" hidden="0"/>
            <p:cNvSpPr/>
            <p:nvPr isPhoto="0" userDrawn="0"/>
          </p:nvSpPr>
          <p:spPr bwMode="auto">
            <a:xfrm>
              <a:off x="2197397" y="1672614"/>
              <a:ext cx="68" cy="109"/>
            </a:xfrm>
            <a:custGeom>
              <a:avLst/>
              <a:gdLst/>
              <a:ahLst/>
              <a:cxnLst/>
              <a:rect l="l" t="t" r="r" b="b"/>
              <a:pathLst>
                <a:path w="5" h="8" fill="norm" stroke="1"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44" name="Google Shape;9144;p63" hidden="0"/>
            <p:cNvSpPr/>
            <p:nvPr isPhoto="0" userDrawn="0"/>
          </p:nvSpPr>
          <p:spPr bwMode="auto">
            <a:xfrm>
              <a:off x="2197546" y="1672900"/>
              <a:ext cx="54" cy="109"/>
            </a:xfrm>
            <a:custGeom>
              <a:avLst/>
              <a:gdLst/>
              <a:ahLst/>
              <a:cxnLst/>
              <a:rect l="l" t="t" r="r" b="b"/>
              <a:pathLst>
                <a:path w="4" h="8" fill="norm" stroke="1"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45" name="Google Shape;9145;p63" hidden="0"/>
            <p:cNvSpPr/>
            <p:nvPr isPhoto="0" userDrawn="0"/>
          </p:nvSpPr>
          <p:spPr bwMode="auto">
            <a:xfrm>
              <a:off x="2197302" y="1672329"/>
              <a:ext cx="14" cy="68"/>
            </a:xfrm>
            <a:custGeom>
              <a:avLst/>
              <a:gdLst/>
              <a:ahLst/>
              <a:cxnLst/>
              <a:rect l="l" t="t" r="r" b="b"/>
              <a:pathLst>
                <a:path w="1" h="5" fill="norm" stroke="1"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46" name="Google Shape;9146;p63" hidden="0"/>
            <p:cNvSpPr/>
            <p:nvPr isPhoto="0" userDrawn="0"/>
          </p:nvSpPr>
          <p:spPr bwMode="auto">
            <a:xfrm>
              <a:off x="2211572" y="1686029"/>
              <a:ext cx="584" cy="2811"/>
            </a:xfrm>
            <a:custGeom>
              <a:avLst/>
              <a:gdLst/>
              <a:ahLst/>
              <a:cxnLst/>
              <a:rect l="l" t="t" r="r" b="b"/>
              <a:pathLst>
                <a:path w="43" h="207" fill="norm" stroke="1"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47" name="Google Shape;9147;p63" hidden="0"/>
            <p:cNvSpPr/>
            <p:nvPr isPhoto="0" userDrawn="0"/>
          </p:nvSpPr>
          <p:spPr bwMode="auto">
            <a:xfrm>
              <a:off x="2198253" y="1673903"/>
              <a:ext cx="109" cy="109"/>
            </a:xfrm>
            <a:custGeom>
              <a:avLst/>
              <a:gdLst/>
              <a:ahLst/>
              <a:cxnLst/>
              <a:rect l="l" t="t" r="r" b="b"/>
              <a:pathLst>
                <a:path w="8" h="8" fill="norm" stroke="1"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48" name="Google Shape;9148;p63" hidden="0"/>
            <p:cNvSpPr/>
            <p:nvPr isPhoto="0" userDrawn="0"/>
          </p:nvSpPr>
          <p:spPr bwMode="auto">
            <a:xfrm>
              <a:off x="2198022" y="1673565"/>
              <a:ext cx="54" cy="109"/>
            </a:xfrm>
            <a:custGeom>
              <a:avLst/>
              <a:gdLst/>
              <a:ahLst/>
              <a:cxnLst/>
              <a:rect l="l" t="t" r="r" b="b"/>
              <a:pathLst>
                <a:path w="4" h="8" fill="norm" stroke="1"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49" name="Google Shape;9149;p63" hidden="0"/>
            <p:cNvSpPr/>
            <p:nvPr isPhoto="0" userDrawn="0"/>
          </p:nvSpPr>
          <p:spPr bwMode="auto">
            <a:xfrm>
              <a:off x="2197777" y="1673280"/>
              <a:ext cx="14" cy="68"/>
            </a:xfrm>
            <a:custGeom>
              <a:avLst/>
              <a:gdLst/>
              <a:ahLst/>
              <a:cxnLst/>
              <a:rect l="l" t="t" r="r" b="b"/>
              <a:pathLst>
                <a:path w="1" h="5" fill="norm" stroke="1"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50" name="Google Shape;9150;p63" hidden="0"/>
            <p:cNvSpPr/>
            <p:nvPr isPhoto="0" userDrawn="0"/>
          </p:nvSpPr>
          <p:spPr bwMode="auto">
            <a:xfrm>
              <a:off x="2211803" y="1688826"/>
              <a:ext cx="258" cy="299"/>
            </a:xfrm>
            <a:custGeom>
              <a:avLst/>
              <a:gdLst/>
              <a:ahLst/>
              <a:cxnLst/>
              <a:rect l="l" t="t" r="r" b="b"/>
              <a:pathLst>
                <a:path w="19" h="22" fill="norm" stroke="1"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51" name="Google Shape;9151;p63" hidden="0"/>
            <p:cNvSpPr/>
            <p:nvPr isPhoto="0" userDrawn="0"/>
          </p:nvSpPr>
          <p:spPr bwMode="auto">
            <a:xfrm>
              <a:off x="2211762" y="1700095"/>
              <a:ext cx="489" cy="679"/>
            </a:xfrm>
            <a:custGeom>
              <a:avLst/>
              <a:gdLst/>
              <a:ahLst/>
              <a:cxnLst/>
              <a:rect l="l" t="t" r="r" b="b"/>
              <a:pathLst>
                <a:path w="36" h="50" fill="norm" stroke="1"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52" name="Google Shape;9152;p63" hidden="0"/>
            <p:cNvSpPr/>
            <p:nvPr isPhoto="0" userDrawn="0"/>
          </p:nvSpPr>
          <p:spPr bwMode="auto">
            <a:xfrm>
              <a:off x="2211233" y="1700761"/>
              <a:ext cx="543" cy="1819"/>
            </a:xfrm>
            <a:custGeom>
              <a:avLst/>
              <a:gdLst/>
              <a:ahLst/>
              <a:cxnLst/>
              <a:rect l="l" t="t" r="r" b="b"/>
              <a:pathLst>
                <a:path w="40" h="134" fill="norm" stroke="1"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53" name="Google Shape;9153;p63" hidden="0"/>
            <p:cNvSpPr/>
            <p:nvPr isPhoto="0" userDrawn="0"/>
          </p:nvSpPr>
          <p:spPr bwMode="auto">
            <a:xfrm>
              <a:off x="2211192" y="1702852"/>
              <a:ext cx="109" cy="1344"/>
            </a:xfrm>
            <a:custGeom>
              <a:avLst/>
              <a:gdLst/>
              <a:ahLst/>
              <a:cxnLst/>
              <a:rect l="l" t="t" r="r" b="b"/>
              <a:pathLst>
                <a:path w="8" h="99" fill="norm" stroke="1"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54" name="Google Shape;9154;p63" hidden="0"/>
            <p:cNvSpPr/>
            <p:nvPr isPhoto="0" userDrawn="0"/>
          </p:nvSpPr>
          <p:spPr bwMode="auto">
            <a:xfrm>
              <a:off x="2212047" y="1688772"/>
              <a:ext cx="109" cy="163"/>
            </a:xfrm>
            <a:custGeom>
              <a:avLst/>
              <a:gdLst/>
              <a:ahLst/>
              <a:cxnLst/>
              <a:rect l="l" t="t" r="r" b="b"/>
              <a:pathLst>
                <a:path w="8" h="12" fill="norm" stroke="1"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55" name="Google Shape;9155;p63" hidden="0"/>
            <p:cNvSpPr/>
            <p:nvPr isPhoto="0" userDrawn="0"/>
          </p:nvSpPr>
          <p:spPr bwMode="auto">
            <a:xfrm>
              <a:off x="2200208" y="1705703"/>
              <a:ext cx="2444" cy="489"/>
            </a:xfrm>
            <a:custGeom>
              <a:avLst/>
              <a:gdLst/>
              <a:ahLst/>
              <a:cxnLst/>
              <a:rect l="l" t="t" r="r" b="b"/>
              <a:pathLst>
                <a:path w="180" h="36" fill="norm" stroke="1"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56" name="Google Shape;9156;p63" hidden="0"/>
            <p:cNvSpPr/>
            <p:nvPr isPhoto="0" userDrawn="0"/>
          </p:nvSpPr>
          <p:spPr bwMode="auto">
            <a:xfrm>
              <a:off x="2207906" y="1704657"/>
              <a:ext cx="584" cy="109"/>
            </a:xfrm>
            <a:custGeom>
              <a:avLst/>
              <a:gdLst/>
              <a:ahLst/>
              <a:cxnLst/>
              <a:rect l="l" t="t" r="r" b="b"/>
              <a:pathLst>
                <a:path w="43" h="8" fill="norm" stroke="1"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57" name="Google Shape;9157;p63" hidden="0"/>
            <p:cNvSpPr/>
            <p:nvPr isPhoto="0" userDrawn="0"/>
          </p:nvSpPr>
          <p:spPr bwMode="auto">
            <a:xfrm>
              <a:off x="2208857" y="1704467"/>
              <a:ext cx="543" cy="109"/>
            </a:xfrm>
            <a:custGeom>
              <a:avLst/>
              <a:gdLst/>
              <a:ahLst/>
              <a:cxnLst/>
              <a:rect l="l" t="t" r="r" b="b"/>
              <a:pathLst>
                <a:path w="40" h="8" fill="norm" stroke="1"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58" name="Google Shape;9158;p63" hidden="0"/>
            <p:cNvSpPr/>
            <p:nvPr isPhoto="0" userDrawn="0"/>
          </p:nvSpPr>
          <p:spPr bwMode="auto">
            <a:xfrm>
              <a:off x="2206100" y="1704942"/>
              <a:ext cx="584" cy="109"/>
            </a:xfrm>
            <a:custGeom>
              <a:avLst/>
              <a:gdLst/>
              <a:ahLst/>
              <a:cxnLst/>
              <a:rect l="l" t="t" r="r" b="b"/>
              <a:pathLst>
                <a:path w="43" h="8" fill="norm" stroke="1"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59" name="Google Shape;9159;p63" hidden="0"/>
            <p:cNvSpPr/>
            <p:nvPr isPhoto="0" userDrawn="0"/>
          </p:nvSpPr>
          <p:spPr bwMode="auto">
            <a:xfrm>
              <a:off x="2209766" y="1704318"/>
              <a:ext cx="489" cy="109"/>
            </a:xfrm>
            <a:custGeom>
              <a:avLst/>
              <a:gdLst/>
              <a:ahLst/>
              <a:cxnLst/>
              <a:rect l="l" t="t" r="r" b="b"/>
              <a:pathLst>
                <a:path w="36" h="8" fill="norm" stroke="1"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60" name="Google Shape;9160;p63" hidden="0"/>
            <p:cNvSpPr/>
            <p:nvPr isPhoto="0" userDrawn="0"/>
          </p:nvSpPr>
          <p:spPr bwMode="auto">
            <a:xfrm>
              <a:off x="2203493" y="1705418"/>
              <a:ext cx="625" cy="149"/>
            </a:xfrm>
            <a:custGeom>
              <a:avLst/>
              <a:gdLst/>
              <a:ahLst/>
              <a:cxnLst/>
              <a:rect l="l" t="t" r="r" b="b"/>
              <a:pathLst>
                <a:path w="46" h="11" fill="norm" stroke="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61" name="Google Shape;9161;p63" hidden="0"/>
            <p:cNvSpPr/>
            <p:nvPr isPhoto="0" userDrawn="0"/>
          </p:nvSpPr>
          <p:spPr bwMode="auto">
            <a:xfrm>
              <a:off x="2210662" y="1704182"/>
              <a:ext cx="489" cy="109"/>
            </a:xfrm>
            <a:custGeom>
              <a:avLst/>
              <a:gdLst/>
              <a:ahLst/>
              <a:cxnLst/>
              <a:rect l="l" t="t" r="r" b="b"/>
              <a:pathLst>
                <a:path w="36" h="8" fill="norm" stroke="1"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62" name="Google Shape;9162;p63" hidden="0"/>
            <p:cNvSpPr/>
            <p:nvPr isPhoto="0" userDrawn="0"/>
          </p:nvSpPr>
          <p:spPr bwMode="auto">
            <a:xfrm>
              <a:off x="2205150" y="1705078"/>
              <a:ext cx="679" cy="163"/>
            </a:xfrm>
            <a:custGeom>
              <a:avLst/>
              <a:gdLst/>
              <a:ahLst/>
              <a:cxnLst/>
              <a:rect l="l" t="t" r="r" b="b"/>
              <a:pathLst>
                <a:path w="50" h="12" fill="norm" stroke="1"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63" name="Google Shape;9163;p63" hidden="0"/>
            <p:cNvSpPr/>
            <p:nvPr isPhoto="0" userDrawn="0"/>
          </p:nvSpPr>
          <p:spPr bwMode="auto">
            <a:xfrm>
              <a:off x="2202679" y="1705553"/>
              <a:ext cx="679" cy="163"/>
            </a:xfrm>
            <a:custGeom>
              <a:avLst/>
              <a:gdLst/>
              <a:ahLst/>
              <a:cxnLst/>
              <a:rect l="l" t="t" r="r" b="b"/>
              <a:pathLst>
                <a:path w="50" h="12" fill="norm" stroke="1"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64" name="Google Shape;9164;p63" hidden="0"/>
            <p:cNvSpPr/>
            <p:nvPr isPhoto="0" userDrawn="0"/>
          </p:nvSpPr>
          <p:spPr bwMode="auto">
            <a:xfrm>
              <a:off x="2204295" y="1705268"/>
              <a:ext cx="679" cy="109"/>
            </a:xfrm>
            <a:custGeom>
              <a:avLst/>
              <a:gdLst/>
              <a:ahLst/>
              <a:cxnLst/>
              <a:rect l="l" t="t" r="r" b="b"/>
              <a:pathLst>
                <a:path w="50" h="8" fill="norm" stroke="1"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65" name="Google Shape;9165;p63" hidden="0"/>
            <p:cNvSpPr/>
            <p:nvPr isPhoto="0" userDrawn="0"/>
          </p:nvSpPr>
          <p:spPr bwMode="auto">
            <a:xfrm>
              <a:off x="2207010" y="1704793"/>
              <a:ext cx="584" cy="109"/>
            </a:xfrm>
            <a:custGeom>
              <a:avLst/>
              <a:gdLst/>
              <a:ahLst/>
              <a:cxnLst/>
              <a:rect l="l" t="t" r="r" b="b"/>
              <a:pathLst>
                <a:path w="43" h="8" fill="norm" stroke="1"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66" name="Google Shape;9166;p63" hidden="0"/>
            <p:cNvSpPr/>
            <p:nvPr isPhoto="0" userDrawn="0"/>
          </p:nvSpPr>
          <p:spPr bwMode="auto">
            <a:xfrm>
              <a:off x="2189604" y="1699050"/>
              <a:ext cx="299" cy="339"/>
            </a:xfrm>
            <a:custGeom>
              <a:avLst/>
              <a:gdLst/>
              <a:ahLst/>
              <a:cxnLst/>
              <a:rect l="l" t="t" r="r" b="b"/>
              <a:pathLst>
                <a:path w="22" h="25" fill="norm" stroke="1"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67" name="Google Shape;9167;p63" hidden="0"/>
            <p:cNvSpPr/>
            <p:nvPr isPhoto="0" userDrawn="0"/>
          </p:nvSpPr>
          <p:spPr bwMode="auto">
            <a:xfrm>
              <a:off x="2190364" y="1699946"/>
              <a:ext cx="353" cy="394"/>
            </a:xfrm>
            <a:custGeom>
              <a:avLst/>
              <a:gdLst/>
              <a:ahLst/>
              <a:cxnLst/>
              <a:rect l="l" t="t" r="r" b="b"/>
              <a:pathLst>
                <a:path w="26" h="29" fill="norm" stroke="1"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68" name="Google Shape;9168;p63" hidden="0"/>
            <p:cNvSpPr/>
            <p:nvPr isPhoto="0" userDrawn="0"/>
          </p:nvSpPr>
          <p:spPr bwMode="auto">
            <a:xfrm>
              <a:off x="2191314" y="1701046"/>
              <a:ext cx="299" cy="394"/>
            </a:xfrm>
            <a:custGeom>
              <a:avLst/>
              <a:gdLst/>
              <a:ahLst/>
              <a:cxnLst/>
              <a:rect l="l" t="t" r="r" b="b"/>
              <a:pathLst>
                <a:path w="22" h="29" fill="norm" stroke="1"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69" name="Google Shape;9169;p63" hidden="0"/>
            <p:cNvSpPr/>
            <p:nvPr isPhoto="0" userDrawn="0"/>
          </p:nvSpPr>
          <p:spPr bwMode="auto">
            <a:xfrm>
              <a:off x="2188178" y="1697474"/>
              <a:ext cx="258" cy="299"/>
            </a:xfrm>
            <a:custGeom>
              <a:avLst/>
              <a:gdLst/>
              <a:ahLst/>
              <a:cxnLst/>
              <a:rect l="l" t="t" r="r" b="b"/>
              <a:pathLst>
                <a:path w="19" h="22" fill="norm" stroke="1"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70" name="Google Shape;9170;p63" hidden="0"/>
            <p:cNvSpPr/>
            <p:nvPr isPhoto="0" userDrawn="0"/>
          </p:nvSpPr>
          <p:spPr bwMode="auto">
            <a:xfrm>
              <a:off x="2188843" y="1698235"/>
              <a:ext cx="299" cy="353"/>
            </a:xfrm>
            <a:custGeom>
              <a:avLst/>
              <a:gdLst/>
              <a:ahLst/>
              <a:cxnLst/>
              <a:rect l="l" t="t" r="r" b="b"/>
              <a:pathLst>
                <a:path w="22" h="26" fill="norm" stroke="1"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71" name="Google Shape;9171;p63" hidden="0"/>
            <p:cNvSpPr/>
            <p:nvPr isPhoto="0" userDrawn="0"/>
          </p:nvSpPr>
          <p:spPr bwMode="auto">
            <a:xfrm>
              <a:off x="2191980" y="1701901"/>
              <a:ext cx="299" cy="394"/>
            </a:xfrm>
            <a:custGeom>
              <a:avLst/>
              <a:gdLst/>
              <a:ahLst/>
              <a:cxnLst/>
              <a:rect l="l" t="t" r="r" b="b"/>
              <a:pathLst>
                <a:path w="22" h="29" fill="norm" stroke="1"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72" name="Google Shape;9172;p63" hidden="0"/>
            <p:cNvSpPr/>
            <p:nvPr isPhoto="0" userDrawn="0"/>
          </p:nvSpPr>
          <p:spPr bwMode="auto">
            <a:xfrm>
              <a:off x="2187513" y="1696769"/>
              <a:ext cx="204" cy="204"/>
            </a:xfrm>
            <a:custGeom>
              <a:avLst/>
              <a:gdLst/>
              <a:ahLst/>
              <a:cxnLst/>
              <a:rect l="l" t="t" r="r" b="b"/>
              <a:pathLst>
                <a:path w="15" h="15" fill="norm" stroke="1"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173" name="Google Shape;9173;p63" hidden="0"/>
          <p:cNvGrpSpPr/>
          <p:nvPr isPhoto="0" userDrawn="0"/>
        </p:nvGrpSpPr>
        <p:grpSpPr bwMode="auto">
          <a:xfrm>
            <a:off x="3416804" y="902588"/>
            <a:ext cx="2310381" cy="1488888"/>
            <a:chOff x="229225" y="549050"/>
            <a:chExt cx="7161750" cy="4615274"/>
          </a:xfrm>
        </p:grpSpPr>
        <p:sp>
          <p:nvSpPr>
            <p:cNvPr id="9174" name="Google Shape;9174;p63" hidden="0"/>
            <p:cNvSpPr/>
            <p:nvPr isPhoto="0" userDrawn="0"/>
          </p:nvSpPr>
          <p:spPr bwMode="auto">
            <a:xfrm>
              <a:off x="627425" y="2326500"/>
              <a:ext cx="1488625" cy="1368700"/>
            </a:xfrm>
            <a:custGeom>
              <a:avLst/>
              <a:gdLst/>
              <a:ahLst/>
              <a:cxnLst/>
              <a:rect l="l" t="t" r="r" b="b"/>
              <a:pathLst>
                <a:path w="59545" h="54748" fill="norm" stroke="1"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75" name="Google Shape;9175;p63" hidden="0"/>
            <p:cNvSpPr/>
            <p:nvPr isPhoto="0" userDrawn="0"/>
          </p:nvSpPr>
          <p:spPr bwMode="auto">
            <a:xfrm>
              <a:off x="229225" y="2394575"/>
              <a:ext cx="390500" cy="214975"/>
            </a:xfrm>
            <a:custGeom>
              <a:avLst/>
              <a:gdLst/>
              <a:ahLst/>
              <a:cxnLst/>
              <a:rect l="l" t="t" r="r" b="b"/>
              <a:pathLst>
                <a:path w="15620" h="8599" fill="norm" stroke="1"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76" name="Google Shape;9176;p63" hidden="0"/>
            <p:cNvSpPr/>
            <p:nvPr isPhoto="0" userDrawn="0"/>
          </p:nvSpPr>
          <p:spPr bwMode="auto">
            <a:xfrm>
              <a:off x="619700" y="2453625"/>
              <a:ext cx="7750" cy="4700"/>
            </a:xfrm>
            <a:custGeom>
              <a:avLst/>
              <a:gdLst/>
              <a:ahLst/>
              <a:cxnLst/>
              <a:rect l="l" t="t" r="r" b="b"/>
              <a:pathLst>
                <a:path w="310" h="188" fill="norm" stroke="1"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77" name="Google Shape;9177;p63" hidden="0"/>
            <p:cNvSpPr/>
            <p:nvPr isPhoto="0" userDrawn="0"/>
          </p:nvSpPr>
          <p:spPr bwMode="auto">
            <a:xfrm>
              <a:off x="485900" y="2399275"/>
              <a:ext cx="75" cy="175"/>
            </a:xfrm>
            <a:custGeom>
              <a:avLst/>
              <a:gdLst/>
              <a:ahLst/>
              <a:cxnLst/>
              <a:rect l="l" t="t" r="r" b="b"/>
              <a:pathLst>
                <a:path w="3" h="7" fill="norm" stroke="1"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78" name="Google Shape;9178;p63" hidden="0"/>
            <p:cNvSpPr/>
            <p:nvPr isPhoto="0" userDrawn="0"/>
          </p:nvSpPr>
          <p:spPr bwMode="auto">
            <a:xfrm>
              <a:off x="485900" y="2399275"/>
              <a:ext cx="75" cy="175"/>
            </a:xfrm>
            <a:custGeom>
              <a:avLst/>
              <a:gdLst/>
              <a:ahLst/>
              <a:cxnLst/>
              <a:rect l="l" t="t" r="r" b="b"/>
              <a:pathLst>
                <a:path w="3" h="7" fill="none" stroke="1"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79" name="Google Shape;9179;p63" hidden="0"/>
            <p:cNvSpPr/>
            <p:nvPr isPhoto="0" userDrawn="0"/>
          </p:nvSpPr>
          <p:spPr bwMode="auto">
            <a:xfrm>
              <a:off x="974450" y="2255775"/>
              <a:ext cx="21025" cy="28625"/>
            </a:xfrm>
            <a:custGeom>
              <a:avLst/>
              <a:gdLst/>
              <a:ahLst/>
              <a:cxnLst/>
              <a:rect l="l" t="t" r="r" b="b"/>
              <a:pathLst>
                <a:path w="841" h="1145" fill="norm" stroke="1"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80" name="Google Shape;9180;p63" hidden="0"/>
            <p:cNvSpPr/>
            <p:nvPr isPhoto="0" userDrawn="0"/>
          </p:nvSpPr>
          <p:spPr bwMode="auto">
            <a:xfrm>
              <a:off x="277475" y="1782875"/>
              <a:ext cx="1282325" cy="813425"/>
            </a:xfrm>
            <a:custGeom>
              <a:avLst/>
              <a:gdLst/>
              <a:ahLst/>
              <a:cxnLst/>
              <a:rect l="l" t="t" r="r" b="b"/>
              <a:pathLst>
                <a:path w="51293" h="32537" fill="norm" stroke="1"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81" name="Google Shape;9181;p63" hidden="0"/>
            <p:cNvSpPr/>
            <p:nvPr isPhoto="0" userDrawn="0"/>
          </p:nvSpPr>
          <p:spPr bwMode="auto">
            <a:xfrm>
              <a:off x="1982300" y="2504500"/>
              <a:ext cx="64825" cy="112625"/>
            </a:xfrm>
            <a:custGeom>
              <a:avLst/>
              <a:gdLst/>
              <a:ahLst/>
              <a:cxnLst/>
              <a:rect l="l" t="t" r="r" b="b"/>
              <a:pathLst>
                <a:path w="2593" h="4505" fill="norm" stroke="1"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82" name="Google Shape;9182;p63" hidden="0"/>
            <p:cNvSpPr/>
            <p:nvPr isPhoto="0" userDrawn="0"/>
          </p:nvSpPr>
          <p:spPr bwMode="auto">
            <a:xfrm>
              <a:off x="1965925" y="2438400"/>
              <a:ext cx="16400" cy="66125"/>
            </a:xfrm>
            <a:custGeom>
              <a:avLst/>
              <a:gdLst/>
              <a:ahLst/>
              <a:cxnLst/>
              <a:rect l="l" t="t" r="r" b="b"/>
              <a:pathLst>
                <a:path w="656" h="2645" fill="norm" stroke="1"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83" name="Google Shape;9183;p63" hidden="0"/>
            <p:cNvSpPr/>
            <p:nvPr isPhoto="0" userDrawn="0"/>
          </p:nvSpPr>
          <p:spPr bwMode="auto">
            <a:xfrm>
              <a:off x="1646825" y="2096199"/>
              <a:ext cx="445350" cy="351225"/>
            </a:xfrm>
            <a:custGeom>
              <a:avLst/>
              <a:gdLst/>
              <a:ahLst/>
              <a:cxnLst/>
              <a:rect l="l" t="t" r="r" b="b"/>
              <a:pathLst>
                <a:path w="17814" h="14049" fill="norm" stroke="1"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84" name="Google Shape;9184;p63" hidden="0"/>
            <p:cNvSpPr/>
            <p:nvPr isPhoto="0" userDrawn="0"/>
          </p:nvSpPr>
          <p:spPr bwMode="auto">
            <a:xfrm>
              <a:off x="2029925" y="2223150"/>
              <a:ext cx="265325" cy="386075"/>
            </a:xfrm>
            <a:custGeom>
              <a:avLst/>
              <a:gdLst/>
              <a:ahLst/>
              <a:cxnLst/>
              <a:rect l="l" t="t" r="r" b="b"/>
              <a:pathLst>
                <a:path w="10613" h="15443" fill="norm" stroke="1"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85" name="Google Shape;9185;p63" hidden="0"/>
            <p:cNvSpPr/>
            <p:nvPr isPhoto="0" userDrawn="0"/>
          </p:nvSpPr>
          <p:spPr bwMode="auto">
            <a:xfrm>
              <a:off x="2287025" y="2324375"/>
              <a:ext cx="290100" cy="308650"/>
            </a:xfrm>
            <a:custGeom>
              <a:avLst/>
              <a:gdLst/>
              <a:ahLst/>
              <a:cxnLst/>
              <a:rect l="l" t="t" r="r" b="b"/>
              <a:pathLst>
                <a:path w="11604" h="12346" fill="norm" stroke="1"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86" name="Google Shape;9186;p63" hidden="0"/>
            <p:cNvSpPr/>
            <p:nvPr isPhoto="0" userDrawn="0"/>
          </p:nvSpPr>
          <p:spPr bwMode="auto">
            <a:xfrm>
              <a:off x="2000425" y="3668900"/>
              <a:ext cx="255750" cy="503975"/>
            </a:xfrm>
            <a:custGeom>
              <a:avLst/>
              <a:gdLst/>
              <a:ahLst/>
              <a:cxnLst/>
              <a:rect l="l" t="t" r="r" b="b"/>
              <a:pathLst>
                <a:path w="10230" h="20159" fill="norm" stroke="1"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87" name="Google Shape;9187;p63" hidden="0"/>
            <p:cNvSpPr/>
            <p:nvPr isPhoto="0" userDrawn="0"/>
          </p:nvSpPr>
          <p:spPr bwMode="auto">
            <a:xfrm>
              <a:off x="2105800" y="4171775"/>
              <a:ext cx="307475" cy="989675"/>
            </a:xfrm>
            <a:custGeom>
              <a:avLst/>
              <a:gdLst/>
              <a:ahLst/>
              <a:cxnLst/>
              <a:rect l="l" t="t" r="r" b="b"/>
              <a:pathLst>
                <a:path w="12299" h="39587" fill="norm" stroke="1"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88" name="Google Shape;9188;p63" hidden="0"/>
            <p:cNvSpPr/>
            <p:nvPr isPhoto="0" userDrawn="0"/>
          </p:nvSpPr>
          <p:spPr bwMode="auto">
            <a:xfrm>
              <a:off x="2271275" y="4054625"/>
              <a:ext cx="651325" cy="1046350"/>
            </a:xfrm>
            <a:custGeom>
              <a:avLst/>
              <a:gdLst/>
              <a:ahLst/>
              <a:cxnLst/>
              <a:rect l="l" t="t" r="r" b="b"/>
              <a:pathLst>
                <a:path w="26053" h="41854" fill="norm" stroke="1"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89" name="Google Shape;9189;p63" hidden="0"/>
            <p:cNvSpPr/>
            <p:nvPr isPhoto="0" userDrawn="0"/>
          </p:nvSpPr>
          <p:spPr bwMode="auto">
            <a:xfrm>
              <a:off x="1583375" y="3415625"/>
              <a:ext cx="27825" cy="21875"/>
            </a:xfrm>
            <a:custGeom>
              <a:avLst/>
              <a:gdLst/>
              <a:ahLst/>
              <a:cxnLst/>
              <a:rect l="l" t="t" r="r" b="b"/>
              <a:pathLst>
                <a:path w="1113" h="875" fill="norm" stroke="1"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90" name="Google Shape;9190;p63" hidden="0"/>
            <p:cNvSpPr/>
            <p:nvPr isPhoto="0" userDrawn="0"/>
          </p:nvSpPr>
          <p:spPr bwMode="auto">
            <a:xfrm>
              <a:off x="1611100" y="3392825"/>
              <a:ext cx="26300" cy="24650"/>
            </a:xfrm>
            <a:custGeom>
              <a:avLst/>
              <a:gdLst/>
              <a:ahLst/>
              <a:cxnLst/>
              <a:rect l="l" t="t" r="r" b="b"/>
              <a:pathLst>
                <a:path w="1052" h="986" fill="norm" stroke="1"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91" name="Google Shape;9191;p63" hidden="0"/>
            <p:cNvSpPr/>
            <p:nvPr isPhoto="0" userDrawn="0"/>
          </p:nvSpPr>
          <p:spPr bwMode="auto">
            <a:xfrm>
              <a:off x="2233600" y="3828000"/>
              <a:ext cx="18275" cy="19275"/>
            </a:xfrm>
            <a:custGeom>
              <a:avLst/>
              <a:gdLst/>
              <a:ahLst/>
              <a:cxnLst/>
              <a:rect l="l" t="t" r="r" b="b"/>
              <a:pathLst>
                <a:path w="731" h="771" fill="norm" stroke="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92" name="Google Shape;9192;p63" hidden="0"/>
            <p:cNvSpPr/>
            <p:nvPr isPhoto="0" userDrawn="0"/>
          </p:nvSpPr>
          <p:spPr bwMode="auto">
            <a:xfrm>
              <a:off x="2564524" y="3930825"/>
              <a:ext cx="88525" cy="91100"/>
            </a:xfrm>
            <a:custGeom>
              <a:avLst/>
              <a:gdLst/>
              <a:ahLst/>
              <a:cxnLst/>
              <a:rect l="l" t="t" r="r" b="b"/>
              <a:pathLst>
                <a:path w="3541" h="3644" fill="norm" stroke="1"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93" name="Google Shape;9193;p63" hidden="0"/>
            <p:cNvSpPr/>
            <p:nvPr isPhoto="0" userDrawn="0"/>
          </p:nvSpPr>
          <p:spPr bwMode="auto">
            <a:xfrm>
              <a:off x="1589325" y="3178675"/>
              <a:ext cx="1345850" cy="1985650"/>
            </a:xfrm>
            <a:custGeom>
              <a:avLst/>
              <a:gdLst/>
              <a:ahLst/>
              <a:cxnLst/>
              <a:rect l="l" t="t" r="r" b="b"/>
              <a:pathLst>
                <a:path w="53834" h="79426" fill="norm" stroke="1"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94" name="Google Shape;9194;p63" hidden="0"/>
            <p:cNvSpPr/>
            <p:nvPr isPhoto="0" userDrawn="0"/>
          </p:nvSpPr>
          <p:spPr bwMode="auto">
            <a:xfrm>
              <a:off x="2003525" y="3325225"/>
              <a:ext cx="305325" cy="147250"/>
            </a:xfrm>
            <a:custGeom>
              <a:avLst/>
              <a:gdLst/>
              <a:ahLst/>
              <a:cxnLst/>
              <a:rect l="l" t="t" r="r" b="b"/>
              <a:pathLst>
                <a:path w="12213" h="5890" fill="norm" stroke="1"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95" name="Google Shape;9195;p63" hidden="0"/>
            <p:cNvSpPr/>
            <p:nvPr isPhoto="0" userDrawn="0"/>
          </p:nvSpPr>
          <p:spPr bwMode="auto">
            <a:xfrm>
              <a:off x="2053850" y="2646725"/>
              <a:ext cx="613049" cy="516425"/>
            </a:xfrm>
            <a:custGeom>
              <a:avLst/>
              <a:gdLst/>
              <a:ahLst/>
              <a:cxnLst/>
              <a:rect l="l" t="t" r="r" b="b"/>
              <a:pathLst>
                <a:path w="24522" h="20657" fill="norm" stroke="1"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96" name="Google Shape;9196;p63" hidden="0"/>
            <p:cNvSpPr/>
            <p:nvPr isPhoto="0" userDrawn="0"/>
          </p:nvSpPr>
          <p:spPr bwMode="auto">
            <a:xfrm>
              <a:off x="2878850" y="956500"/>
              <a:ext cx="59000" cy="79050"/>
            </a:xfrm>
            <a:custGeom>
              <a:avLst/>
              <a:gdLst/>
              <a:ahLst/>
              <a:cxnLst/>
              <a:rect l="l" t="t" r="r" b="b"/>
              <a:pathLst>
                <a:path w="2360" h="3162" fill="norm" stroke="1"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97" name="Google Shape;9197;p63" hidden="0"/>
            <p:cNvSpPr/>
            <p:nvPr isPhoto="0" userDrawn="0"/>
          </p:nvSpPr>
          <p:spPr bwMode="auto">
            <a:xfrm>
              <a:off x="2591950" y="1603975"/>
              <a:ext cx="3275" cy="3925"/>
            </a:xfrm>
            <a:custGeom>
              <a:avLst/>
              <a:gdLst/>
              <a:ahLst/>
              <a:cxnLst/>
              <a:rect l="l" t="t" r="r" b="b"/>
              <a:pathLst>
                <a:path w="131" h="157" fill="norm" stroke="1"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98" name="Google Shape;9198;p63" hidden="0"/>
            <p:cNvSpPr/>
            <p:nvPr isPhoto="0" userDrawn="0"/>
          </p:nvSpPr>
          <p:spPr bwMode="auto">
            <a:xfrm>
              <a:off x="2741575" y="1422025"/>
              <a:ext cx="117325" cy="137075"/>
            </a:xfrm>
            <a:custGeom>
              <a:avLst/>
              <a:gdLst/>
              <a:ahLst/>
              <a:cxnLst/>
              <a:rect l="l" t="t" r="r" b="b"/>
              <a:pathLst>
                <a:path w="4693" h="5483" fill="norm" stroke="1"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99" name="Google Shape;9199;p63" hidden="0"/>
            <p:cNvSpPr/>
            <p:nvPr isPhoto="0" userDrawn="0"/>
          </p:nvSpPr>
          <p:spPr bwMode="auto">
            <a:xfrm>
              <a:off x="2753550" y="1723425"/>
              <a:ext cx="46075" cy="54600"/>
            </a:xfrm>
            <a:custGeom>
              <a:avLst/>
              <a:gdLst/>
              <a:ahLst/>
              <a:cxnLst/>
              <a:rect l="l" t="t" r="r" b="b"/>
              <a:pathLst>
                <a:path w="1843" h="2184" fill="norm" stroke="1"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00" name="Google Shape;9200;p63" hidden="0"/>
            <p:cNvSpPr/>
            <p:nvPr isPhoto="0" userDrawn="0"/>
          </p:nvSpPr>
          <p:spPr bwMode="auto">
            <a:xfrm>
              <a:off x="3013825" y="1258700"/>
              <a:ext cx="106550" cy="113700"/>
            </a:xfrm>
            <a:custGeom>
              <a:avLst/>
              <a:gdLst/>
              <a:ahLst/>
              <a:cxnLst/>
              <a:rect l="l" t="t" r="r" b="b"/>
              <a:pathLst>
                <a:path w="4262" h="4548" fill="norm" stroke="1"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01" name="Google Shape;9201;p63" hidden="0"/>
            <p:cNvSpPr/>
            <p:nvPr isPhoto="0" userDrawn="0"/>
          </p:nvSpPr>
          <p:spPr bwMode="auto">
            <a:xfrm>
              <a:off x="3189500" y="1467850"/>
              <a:ext cx="5950" cy="5300"/>
            </a:xfrm>
            <a:custGeom>
              <a:avLst/>
              <a:gdLst/>
              <a:ahLst/>
              <a:cxnLst/>
              <a:rect l="l" t="t" r="r" b="b"/>
              <a:pathLst>
                <a:path w="238" h="212" fill="norm" stroke="1"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02" name="Google Shape;9202;p63" hidden="0"/>
            <p:cNvSpPr/>
            <p:nvPr isPhoto="0" userDrawn="0"/>
          </p:nvSpPr>
          <p:spPr bwMode="auto">
            <a:xfrm>
              <a:off x="1570450" y="549050"/>
              <a:ext cx="1813800" cy="1774475"/>
            </a:xfrm>
            <a:custGeom>
              <a:avLst/>
              <a:gdLst/>
              <a:ahLst/>
              <a:cxnLst/>
              <a:rect l="l" t="t" r="r" b="b"/>
              <a:pathLst>
                <a:path w="72552" h="70979" fill="norm" stroke="1"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03" name="Google Shape;9203;p63" hidden="0"/>
            <p:cNvSpPr/>
            <p:nvPr isPhoto="0" userDrawn="0"/>
          </p:nvSpPr>
          <p:spPr bwMode="auto">
            <a:xfrm>
              <a:off x="1156325" y="1192300"/>
              <a:ext cx="429675" cy="394375"/>
            </a:xfrm>
            <a:custGeom>
              <a:avLst/>
              <a:gdLst/>
              <a:ahLst/>
              <a:cxnLst/>
              <a:rect l="l" t="t" r="r" b="b"/>
              <a:pathLst>
                <a:path w="17187" h="15775" fill="norm" stroke="1"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04" name="Google Shape;9204;p63" hidden="0"/>
            <p:cNvSpPr/>
            <p:nvPr isPhoto="0" userDrawn="0"/>
          </p:nvSpPr>
          <p:spPr bwMode="auto">
            <a:xfrm>
              <a:off x="1539350" y="1278375"/>
              <a:ext cx="75750" cy="77625"/>
            </a:xfrm>
            <a:custGeom>
              <a:avLst/>
              <a:gdLst/>
              <a:ahLst/>
              <a:cxnLst/>
              <a:rect l="l" t="t" r="r" b="b"/>
              <a:pathLst>
                <a:path w="3030" h="3105" fill="norm" stroke="1"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05" name="Google Shape;9205;p63" hidden="0"/>
            <p:cNvSpPr/>
            <p:nvPr isPhoto="0" userDrawn="0"/>
          </p:nvSpPr>
          <p:spPr bwMode="auto">
            <a:xfrm>
              <a:off x="1546875" y="1112825"/>
              <a:ext cx="224550" cy="180650"/>
            </a:xfrm>
            <a:custGeom>
              <a:avLst/>
              <a:gdLst/>
              <a:ahLst/>
              <a:cxnLst/>
              <a:rect l="l" t="t" r="r" b="b"/>
              <a:pathLst>
                <a:path w="8982" h="7226" fill="norm" stroke="1"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06" name="Google Shape;9206;p63" hidden="0"/>
            <p:cNvSpPr/>
            <p:nvPr isPhoto="0" userDrawn="0"/>
          </p:nvSpPr>
          <p:spPr bwMode="auto">
            <a:xfrm>
              <a:off x="1737125" y="905350"/>
              <a:ext cx="192825" cy="321850"/>
            </a:xfrm>
            <a:custGeom>
              <a:avLst/>
              <a:gdLst/>
              <a:ahLst/>
              <a:cxnLst/>
              <a:rect l="l" t="t" r="r" b="b"/>
              <a:pathLst>
                <a:path w="7713" h="12874" fill="norm" stroke="1"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07" name="Google Shape;9207;p63" hidden="0"/>
            <p:cNvSpPr/>
            <p:nvPr isPhoto="0" userDrawn="0"/>
          </p:nvSpPr>
          <p:spPr bwMode="auto">
            <a:xfrm>
              <a:off x="3134800" y="2033550"/>
              <a:ext cx="230750" cy="177850"/>
            </a:xfrm>
            <a:custGeom>
              <a:avLst/>
              <a:gdLst/>
              <a:ahLst/>
              <a:cxnLst/>
              <a:rect l="l" t="t" r="r" b="b"/>
              <a:pathLst>
                <a:path w="9230" h="7114" fill="norm" stroke="1"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08" name="Google Shape;9208;p63" hidden="0"/>
            <p:cNvSpPr/>
            <p:nvPr isPhoto="0" userDrawn="0"/>
          </p:nvSpPr>
          <p:spPr bwMode="auto">
            <a:xfrm>
              <a:off x="3451425" y="1868325"/>
              <a:ext cx="900375" cy="1164925"/>
            </a:xfrm>
            <a:custGeom>
              <a:avLst/>
              <a:gdLst/>
              <a:ahLst/>
              <a:cxnLst/>
              <a:rect l="l" t="t" r="r" b="b"/>
              <a:pathLst>
                <a:path w="36015" h="46597" fill="norm" stroke="1"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09" name="Google Shape;9209;p63" hidden="0"/>
            <p:cNvSpPr/>
            <p:nvPr isPhoto="0" userDrawn="0"/>
          </p:nvSpPr>
          <p:spPr bwMode="auto">
            <a:xfrm>
              <a:off x="3718175" y="2963250"/>
              <a:ext cx="10100" cy="10000"/>
            </a:xfrm>
            <a:custGeom>
              <a:avLst/>
              <a:gdLst/>
              <a:ahLst/>
              <a:cxnLst/>
              <a:rect l="l" t="t" r="r" b="b"/>
              <a:pathLst>
                <a:path w="404" h="400" fill="norm" stroke="1"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10" name="Google Shape;9210;p63" hidden="0"/>
            <p:cNvSpPr/>
            <p:nvPr isPhoto="0" userDrawn="0"/>
          </p:nvSpPr>
          <p:spPr bwMode="auto">
            <a:xfrm>
              <a:off x="3701000" y="2861350"/>
              <a:ext cx="59850" cy="102000"/>
            </a:xfrm>
            <a:custGeom>
              <a:avLst/>
              <a:gdLst/>
              <a:ahLst/>
              <a:cxnLst/>
              <a:rect l="l" t="t" r="r" b="b"/>
              <a:pathLst>
                <a:path w="2394" h="4080" fill="norm" stroke="1"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11" name="Google Shape;9211;p63" hidden="0"/>
            <p:cNvSpPr/>
            <p:nvPr isPhoto="0" userDrawn="0"/>
          </p:nvSpPr>
          <p:spPr bwMode="auto">
            <a:xfrm>
              <a:off x="4162850" y="3176950"/>
              <a:ext cx="824" cy="1400"/>
            </a:xfrm>
            <a:custGeom>
              <a:avLst/>
              <a:gdLst/>
              <a:ahLst/>
              <a:cxnLst/>
              <a:rect l="l" t="t" r="r" b="b"/>
              <a:pathLst>
                <a:path w="33" h="56" fill="norm" stroke="1"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12" name="Google Shape;9212;p63" hidden="0"/>
            <p:cNvSpPr/>
            <p:nvPr isPhoto="0" userDrawn="0"/>
          </p:nvSpPr>
          <p:spPr bwMode="auto">
            <a:xfrm>
              <a:off x="3697825" y="3288025"/>
              <a:ext cx="7975" cy="11300"/>
            </a:xfrm>
            <a:custGeom>
              <a:avLst/>
              <a:gdLst/>
              <a:ahLst/>
              <a:cxnLst/>
              <a:rect l="l" t="t" r="r" b="b"/>
              <a:pathLst>
                <a:path w="319" h="452" fill="norm" stroke="1"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13" name="Google Shape;9213;p63" hidden="0"/>
            <p:cNvSpPr/>
            <p:nvPr isPhoto="0" userDrawn="0"/>
          </p:nvSpPr>
          <p:spPr bwMode="auto">
            <a:xfrm>
              <a:off x="3909450" y="3369675"/>
              <a:ext cx="62600" cy="80849"/>
            </a:xfrm>
            <a:custGeom>
              <a:avLst/>
              <a:gdLst/>
              <a:ahLst/>
              <a:cxnLst/>
              <a:rect l="l" t="t" r="r" b="b"/>
              <a:pathLst>
                <a:path w="2504" h="3234" fill="norm" stroke="1"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14" name="Google Shape;9214;p63" hidden="0"/>
            <p:cNvSpPr/>
            <p:nvPr isPhoto="0" userDrawn="0"/>
          </p:nvSpPr>
          <p:spPr bwMode="auto">
            <a:xfrm>
              <a:off x="3285550" y="3006625"/>
              <a:ext cx="1042474" cy="1050600"/>
            </a:xfrm>
            <a:custGeom>
              <a:avLst/>
              <a:gdLst/>
              <a:ahLst/>
              <a:cxnLst/>
              <a:rect l="l" t="t" r="r" b="b"/>
              <a:pathLst>
                <a:path w="41699" h="42024" fill="norm" stroke="1"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15" name="Google Shape;9215;p63" hidden="0"/>
            <p:cNvSpPr/>
            <p:nvPr isPhoto="0" userDrawn="0"/>
          </p:nvSpPr>
          <p:spPr bwMode="auto">
            <a:xfrm>
              <a:off x="4020600" y="4528725"/>
              <a:ext cx="89650" cy="23625"/>
            </a:xfrm>
            <a:custGeom>
              <a:avLst/>
              <a:gdLst/>
              <a:ahLst/>
              <a:cxnLst/>
              <a:rect l="l" t="t" r="r" b="b"/>
              <a:pathLst>
                <a:path w="3586" h="945" fill="norm" stroke="1"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16" name="Google Shape;9216;p63" hidden="0"/>
            <p:cNvSpPr/>
            <p:nvPr isPhoto="0" userDrawn="0"/>
          </p:nvSpPr>
          <p:spPr bwMode="auto">
            <a:xfrm>
              <a:off x="3817925" y="4050975"/>
              <a:ext cx="202775" cy="477700"/>
            </a:xfrm>
            <a:custGeom>
              <a:avLst/>
              <a:gdLst/>
              <a:ahLst/>
              <a:cxnLst/>
              <a:rect l="l" t="t" r="r" b="b"/>
              <a:pathLst>
                <a:path w="8111" h="19108" fill="norm" stroke="1"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17" name="Google Shape;9217;p63" hidden="0"/>
            <p:cNvSpPr/>
            <p:nvPr isPhoto="0" userDrawn="0"/>
          </p:nvSpPr>
          <p:spPr bwMode="auto">
            <a:xfrm>
              <a:off x="4110175" y="3244525"/>
              <a:ext cx="798225" cy="1302350"/>
            </a:xfrm>
            <a:custGeom>
              <a:avLst/>
              <a:gdLst/>
              <a:ahLst/>
              <a:cxnLst/>
              <a:rect l="l" t="t" r="r" b="b"/>
              <a:pathLst>
                <a:path w="31929" h="52094" fill="norm" stroke="1"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18" name="Google Shape;9218;p63" hidden="0"/>
            <p:cNvSpPr/>
            <p:nvPr isPhoto="0" userDrawn="0"/>
          </p:nvSpPr>
          <p:spPr bwMode="auto">
            <a:xfrm>
              <a:off x="3835550" y="2303200"/>
              <a:ext cx="19500" cy="20300"/>
            </a:xfrm>
            <a:custGeom>
              <a:avLst/>
              <a:gdLst/>
              <a:ahLst/>
              <a:cxnLst/>
              <a:rect l="l" t="t" r="r" b="b"/>
              <a:pathLst>
                <a:path w="780" h="812" fill="norm" stroke="1"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19" name="Google Shape;9219;p63" hidden="0"/>
            <p:cNvSpPr/>
            <p:nvPr isPhoto="0" userDrawn="0"/>
          </p:nvSpPr>
          <p:spPr bwMode="auto">
            <a:xfrm>
              <a:off x="3855025" y="2280550"/>
              <a:ext cx="21675" cy="22675"/>
            </a:xfrm>
            <a:custGeom>
              <a:avLst/>
              <a:gdLst/>
              <a:ahLst/>
              <a:cxnLst/>
              <a:rect l="l" t="t" r="r" b="b"/>
              <a:pathLst>
                <a:path w="867" h="907" fill="norm" stroke="1"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20" name="Google Shape;9220;p63" hidden="0"/>
            <p:cNvSpPr/>
            <p:nvPr isPhoto="0" userDrawn="0"/>
          </p:nvSpPr>
          <p:spPr bwMode="auto">
            <a:xfrm>
              <a:off x="3876675" y="2249375"/>
              <a:ext cx="28750" cy="31200"/>
            </a:xfrm>
            <a:custGeom>
              <a:avLst/>
              <a:gdLst/>
              <a:ahLst/>
              <a:cxnLst/>
              <a:rect l="l" t="t" r="r" b="b"/>
              <a:pathLst>
                <a:path w="1150" h="1248" fill="norm" stroke="1"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21" name="Google Shape;9221;p63" hidden="0"/>
            <p:cNvSpPr/>
            <p:nvPr isPhoto="0" userDrawn="0"/>
          </p:nvSpPr>
          <p:spPr bwMode="auto">
            <a:xfrm>
              <a:off x="3514925" y="1774449"/>
              <a:ext cx="981275" cy="1252850"/>
            </a:xfrm>
            <a:custGeom>
              <a:avLst/>
              <a:gdLst/>
              <a:ahLst/>
              <a:cxnLst/>
              <a:rect l="l" t="t" r="r" b="b"/>
              <a:pathLst>
                <a:path w="39251" h="50114" fill="norm" stroke="1"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22" name="Google Shape;9222;p63" hidden="0"/>
            <p:cNvSpPr/>
            <p:nvPr isPhoto="0" userDrawn="0"/>
          </p:nvSpPr>
          <p:spPr bwMode="auto">
            <a:xfrm>
              <a:off x="4676950" y="2073550"/>
              <a:ext cx="20750" cy="22675"/>
            </a:xfrm>
            <a:custGeom>
              <a:avLst/>
              <a:gdLst/>
              <a:ahLst/>
              <a:cxnLst/>
              <a:rect l="l" t="t" r="r" b="b"/>
              <a:pathLst>
                <a:path w="830" h="907" fill="norm" stroke="1"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23" name="Google Shape;9223;p63" hidden="0"/>
            <p:cNvSpPr/>
            <p:nvPr isPhoto="0" userDrawn="0"/>
          </p:nvSpPr>
          <p:spPr bwMode="auto">
            <a:xfrm>
              <a:off x="4104175" y="2561149"/>
              <a:ext cx="133900" cy="132250"/>
            </a:xfrm>
            <a:custGeom>
              <a:avLst/>
              <a:gdLst/>
              <a:ahLst/>
              <a:cxnLst/>
              <a:rect l="l" t="t" r="r" b="b"/>
              <a:pathLst>
                <a:path w="5356" h="5290" fill="norm" stroke="1"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24" name="Google Shape;9224;p63" hidden="0"/>
            <p:cNvSpPr/>
            <p:nvPr isPhoto="0" userDrawn="0"/>
          </p:nvSpPr>
          <p:spPr bwMode="auto">
            <a:xfrm>
              <a:off x="4529425" y="2080700"/>
              <a:ext cx="100725" cy="115050"/>
            </a:xfrm>
            <a:custGeom>
              <a:avLst/>
              <a:gdLst/>
              <a:ahLst/>
              <a:cxnLst/>
              <a:rect l="l" t="t" r="r" b="b"/>
              <a:pathLst>
                <a:path w="4029" h="4602" fill="norm" stroke="1"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25" name="Google Shape;9225;p63" hidden="0"/>
            <p:cNvSpPr/>
            <p:nvPr isPhoto="0" userDrawn="0"/>
          </p:nvSpPr>
          <p:spPr bwMode="auto">
            <a:xfrm>
              <a:off x="4023550" y="2864950"/>
              <a:ext cx="12525" cy="11925"/>
            </a:xfrm>
            <a:custGeom>
              <a:avLst/>
              <a:gdLst/>
              <a:ahLst/>
              <a:cxnLst/>
              <a:rect l="l" t="t" r="r" b="b"/>
              <a:pathLst>
                <a:path w="501" h="477" fill="norm" stroke="1"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26" name="Google Shape;9226;p63" hidden="0"/>
            <p:cNvSpPr/>
            <p:nvPr isPhoto="0" userDrawn="0"/>
          </p:nvSpPr>
          <p:spPr bwMode="auto">
            <a:xfrm>
              <a:off x="4146900" y="2619550"/>
              <a:ext cx="291675" cy="383175"/>
            </a:xfrm>
            <a:custGeom>
              <a:avLst/>
              <a:gdLst/>
              <a:ahLst/>
              <a:cxnLst/>
              <a:rect l="l" t="t" r="r" b="b"/>
              <a:pathLst>
                <a:path w="11667" h="15327" fill="norm" stroke="1"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27" name="Google Shape;9227;p63" hidden="0"/>
            <p:cNvSpPr/>
            <p:nvPr isPhoto="0" userDrawn="0"/>
          </p:nvSpPr>
          <p:spPr bwMode="auto">
            <a:xfrm>
              <a:off x="4438500" y="2570050"/>
              <a:ext cx="41375" cy="49525"/>
            </a:xfrm>
            <a:custGeom>
              <a:avLst/>
              <a:gdLst/>
              <a:ahLst/>
              <a:cxnLst/>
              <a:rect l="l" t="t" r="r" b="b"/>
              <a:pathLst>
                <a:path w="1655" h="1981" fill="norm" stroke="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28" name="Google Shape;9228;p63" hidden="0"/>
            <p:cNvSpPr/>
            <p:nvPr isPhoto="0" userDrawn="0"/>
          </p:nvSpPr>
          <p:spPr bwMode="auto">
            <a:xfrm>
              <a:off x="4346675" y="2672675"/>
              <a:ext cx="43475" cy="51550"/>
            </a:xfrm>
            <a:custGeom>
              <a:avLst/>
              <a:gdLst/>
              <a:ahLst/>
              <a:cxnLst/>
              <a:rect l="l" t="t" r="r" b="b"/>
              <a:pathLst>
                <a:path w="1739" h="2062" fill="norm" stroke="1"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29" name="Google Shape;9229;p63" hidden="0"/>
            <p:cNvSpPr/>
            <p:nvPr isPhoto="0" userDrawn="0"/>
          </p:nvSpPr>
          <p:spPr bwMode="auto">
            <a:xfrm>
              <a:off x="3715150" y="1348850"/>
              <a:ext cx="1605150" cy="1793099"/>
            </a:xfrm>
            <a:custGeom>
              <a:avLst/>
              <a:gdLst/>
              <a:ahLst/>
              <a:cxnLst/>
              <a:rect l="l" t="t" r="r" b="b"/>
              <a:pathLst>
                <a:path w="64206" h="71724" fill="norm" stroke="1"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30" name="Google Shape;9230;p63" hidden="0"/>
            <p:cNvSpPr/>
            <p:nvPr isPhoto="0" userDrawn="0"/>
          </p:nvSpPr>
          <p:spPr bwMode="auto">
            <a:xfrm>
              <a:off x="5218274" y="1585725"/>
              <a:ext cx="162200" cy="137000"/>
            </a:xfrm>
            <a:custGeom>
              <a:avLst/>
              <a:gdLst/>
              <a:ahLst/>
              <a:cxnLst/>
              <a:rect l="l" t="t" r="r" b="b"/>
              <a:pathLst>
                <a:path w="6488" h="5480" fill="norm" stroke="1"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31" name="Google Shape;9231;p63" hidden="0"/>
            <p:cNvSpPr/>
            <p:nvPr isPhoto="0" userDrawn="0"/>
          </p:nvSpPr>
          <p:spPr bwMode="auto">
            <a:xfrm>
              <a:off x="4237700" y="3191475"/>
              <a:ext cx="64175" cy="89875"/>
            </a:xfrm>
            <a:custGeom>
              <a:avLst/>
              <a:gdLst/>
              <a:ahLst/>
              <a:cxnLst/>
              <a:rect l="l" t="t" r="r" b="b"/>
              <a:pathLst>
                <a:path w="2567" h="3595" fill="norm" stroke="1"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32" name="Google Shape;9232;p63" hidden="0"/>
            <p:cNvSpPr/>
            <p:nvPr isPhoto="0" userDrawn="0"/>
          </p:nvSpPr>
          <p:spPr bwMode="auto">
            <a:xfrm>
              <a:off x="4212000" y="3281400"/>
              <a:ext cx="25725" cy="37049"/>
            </a:xfrm>
            <a:custGeom>
              <a:avLst/>
              <a:gdLst/>
              <a:ahLst/>
              <a:cxnLst/>
              <a:rect l="l" t="t" r="r" b="b"/>
              <a:pathLst>
                <a:path w="1029" h="1482" fill="norm" stroke="1"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33" name="Google Shape;9233;p63" hidden="0"/>
            <p:cNvSpPr/>
            <p:nvPr isPhoto="0" userDrawn="0"/>
          </p:nvSpPr>
          <p:spPr bwMode="auto">
            <a:xfrm>
              <a:off x="3872150" y="3337350"/>
              <a:ext cx="734525" cy="1216250"/>
            </a:xfrm>
            <a:custGeom>
              <a:avLst/>
              <a:gdLst/>
              <a:ahLst/>
              <a:cxnLst/>
              <a:rect l="l" t="t" r="r" b="b"/>
              <a:pathLst>
                <a:path w="29381" h="48650" fill="norm" stroke="1"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34" name="Google Shape;9234;p63" hidden="0"/>
            <p:cNvSpPr/>
            <p:nvPr isPhoto="0" userDrawn="0"/>
          </p:nvSpPr>
          <p:spPr bwMode="auto">
            <a:xfrm>
              <a:off x="4007750" y="3526075"/>
              <a:ext cx="134350" cy="162425"/>
            </a:xfrm>
            <a:custGeom>
              <a:avLst/>
              <a:gdLst/>
              <a:ahLst/>
              <a:cxnLst/>
              <a:rect l="l" t="t" r="r" b="b"/>
              <a:pathLst>
                <a:path w="5374" h="6497" fill="norm" stroke="1"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35" name="Google Shape;9235;p63" hidden="0"/>
            <p:cNvSpPr/>
            <p:nvPr isPhoto="0" userDrawn="0"/>
          </p:nvSpPr>
          <p:spPr bwMode="auto">
            <a:xfrm>
              <a:off x="4015750" y="3586775"/>
              <a:ext cx="128225" cy="188550"/>
            </a:xfrm>
            <a:custGeom>
              <a:avLst/>
              <a:gdLst/>
              <a:ahLst/>
              <a:cxnLst/>
              <a:rect l="l" t="t" r="r" b="b"/>
              <a:pathLst>
                <a:path w="5129" h="7542" fill="norm" stroke="1"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36" name="Google Shape;9236;p63" hidden="0"/>
            <p:cNvSpPr/>
            <p:nvPr isPhoto="0" userDrawn="0"/>
          </p:nvSpPr>
          <p:spPr bwMode="auto">
            <a:xfrm>
              <a:off x="3786475" y="1293300"/>
              <a:ext cx="2115175" cy="2649500"/>
            </a:xfrm>
            <a:custGeom>
              <a:avLst/>
              <a:gdLst/>
              <a:ahLst/>
              <a:cxnLst/>
              <a:rect l="l" t="t" r="r" b="b"/>
              <a:pathLst>
                <a:path w="84607" h="105980" fill="norm" stroke="1"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37" name="Google Shape;9237;p63" hidden="0"/>
            <p:cNvSpPr/>
            <p:nvPr isPhoto="0" userDrawn="0"/>
          </p:nvSpPr>
          <p:spPr bwMode="auto">
            <a:xfrm>
              <a:off x="5490650" y="3675725"/>
              <a:ext cx="84675" cy="91500"/>
            </a:xfrm>
            <a:custGeom>
              <a:avLst/>
              <a:gdLst/>
              <a:ahLst/>
              <a:cxnLst/>
              <a:rect l="l" t="t" r="r" b="b"/>
              <a:pathLst>
                <a:path w="3387" h="3660" fill="norm" stroke="1"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38" name="Google Shape;9238;p63" hidden="0"/>
            <p:cNvSpPr/>
            <p:nvPr isPhoto="0" userDrawn="0"/>
          </p:nvSpPr>
          <p:spPr bwMode="auto">
            <a:xfrm>
              <a:off x="5646325" y="3602300"/>
              <a:ext cx="178375" cy="319450"/>
            </a:xfrm>
            <a:custGeom>
              <a:avLst/>
              <a:gdLst/>
              <a:ahLst/>
              <a:cxnLst/>
              <a:rect l="l" t="t" r="r" b="b"/>
              <a:pathLst>
                <a:path w="7135" h="12778" fill="norm" stroke="1"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39" name="Google Shape;9239;p63" hidden="0"/>
            <p:cNvSpPr/>
            <p:nvPr isPhoto="0" userDrawn="0"/>
          </p:nvSpPr>
          <p:spPr bwMode="auto">
            <a:xfrm>
              <a:off x="5824675" y="3921725"/>
              <a:ext cx="90675" cy="31725"/>
            </a:xfrm>
            <a:custGeom>
              <a:avLst/>
              <a:gdLst/>
              <a:ahLst/>
              <a:cxnLst/>
              <a:rect l="l" t="t" r="r" b="b"/>
              <a:pathLst>
                <a:path w="3627" h="1269" fill="norm" stroke="1"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40" name="Google Shape;9240;p63" hidden="0"/>
            <p:cNvSpPr/>
            <p:nvPr isPhoto="0" userDrawn="0"/>
          </p:nvSpPr>
          <p:spPr bwMode="auto">
            <a:xfrm>
              <a:off x="5516775" y="3755850"/>
              <a:ext cx="747050" cy="258800"/>
            </a:xfrm>
            <a:custGeom>
              <a:avLst/>
              <a:gdLst/>
              <a:ahLst/>
              <a:cxnLst/>
              <a:rect l="l" t="t" r="r" b="b"/>
              <a:pathLst>
                <a:path w="29882" h="10352" fill="norm" stroke="1"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41" name="Google Shape;9241;p63" hidden="0"/>
            <p:cNvSpPr/>
            <p:nvPr isPhoto="0" userDrawn="0"/>
          </p:nvSpPr>
          <p:spPr bwMode="auto">
            <a:xfrm>
              <a:off x="5788675" y="3606475"/>
              <a:ext cx="8175" cy="6375"/>
            </a:xfrm>
            <a:custGeom>
              <a:avLst/>
              <a:gdLst/>
              <a:ahLst/>
              <a:cxnLst/>
              <a:rect l="l" t="t" r="r" b="b"/>
              <a:pathLst>
                <a:path w="327" h="255" fill="norm" stroke="1"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42" name="Google Shape;9242;p63" hidden="0"/>
            <p:cNvSpPr/>
            <p:nvPr isPhoto="0" userDrawn="0"/>
          </p:nvSpPr>
          <p:spPr bwMode="auto">
            <a:xfrm>
              <a:off x="5590950" y="3167925"/>
              <a:ext cx="491424" cy="517425"/>
            </a:xfrm>
            <a:custGeom>
              <a:avLst/>
              <a:gdLst/>
              <a:ahLst/>
              <a:cxnLst/>
              <a:rect l="l" t="t" r="r" b="b"/>
              <a:pathLst>
                <a:path w="19657" h="20697" fill="norm" stroke="1"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43" name="Google Shape;9243;p63" hidden="0"/>
            <p:cNvSpPr/>
            <p:nvPr isPhoto="0" userDrawn="0"/>
          </p:nvSpPr>
          <p:spPr bwMode="auto">
            <a:xfrm>
              <a:off x="5996400" y="2979625"/>
              <a:ext cx="227725" cy="171275"/>
            </a:xfrm>
            <a:custGeom>
              <a:avLst/>
              <a:gdLst/>
              <a:ahLst/>
              <a:cxnLst/>
              <a:rect l="l" t="t" r="r" b="b"/>
              <a:pathLst>
                <a:path w="9109" h="6851" fill="norm" stroke="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44" name="Google Shape;9244;p63" hidden="0"/>
            <p:cNvSpPr/>
            <p:nvPr isPhoto="0" userDrawn="0"/>
          </p:nvSpPr>
          <p:spPr bwMode="auto">
            <a:xfrm>
              <a:off x="6186125" y="2701725"/>
              <a:ext cx="225450" cy="340000"/>
            </a:xfrm>
            <a:custGeom>
              <a:avLst/>
              <a:gdLst/>
              <a:ahLst/>
              <a:cxnLst/>
              <a:rect l="l" t="t" r="r" b="b"/>
              <a:pathLst>
                <a:path w="9018" h="13600" fill="norm" stroke="1"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45" name="Google Shape;9245;p63" hidden="0"/>
            <p:cNvSpPr/>
            <p:nvPr isPhoto="0" userDrawn="0"/>
          </p:nvSpPr>
          <p:spPr bwMode="auto">
            <a:xfrm>
              <a:off x="6187425" y="2719500"/>
              <a:ext cx="405000" cy="468050"/>
            </a:xfrm>
            <a:custGeom>
              <a:avLst/>
              <a:gdLst/>
              <a:ahLst/>
              <a:cxnLst/>
              <a:rect l="l" t="t" r="r" b="b"/>
              <a:pathLst>
                <a:path w="16200" h="18722" fill="norm" stroke="1"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46" name="Google Shape;9246;p63" hidden="0"/>
            <p:cNvSpPr/>
            <p:nvPr isPhoto="0" userDrawn="0"/>
          </p:nvSpPr>
          <p:spPr bwMode="auto">
            <a:xfrm>
              <a:off x="6328025" y="2219625"/>
              <a:ext cx="575775" cy="590850"/>
            </a:xfrm>
            <a:custGeom>
              <a:avLst/>
              <a:gdLst/>
              <a:ahLst/>
              <a:cxnLst/>
              <a:rect l="l" t="t" r="r" b="b"/>
              <a:pathLst>
                <a:path w="23031" h="23634" fill="norm" stroke="1"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47" name="Google Shape;9247;p63" hidden="0"/>
            <p:cNvSpPr/>
            <p:nvPr isPhoto="0" userDrawn="0"/>
          </p:nvSpPr>
          <p:spPr bwMode="auto">
            <a:xfrm>
              <a:off x="6705250" y="2055250"/>
              <a:ext cx="527450" cy="644224"/>
            </a:xfrm>
            <a:custGeom>
              <a:avLst/>
              <a:gdLst/>
              <a:ahLst/>
              <a:cxnLst/>
              <a:rect l="l" t="t" r="r" b="b"/>
              <a:pathLst>
                <a:path w="21098" h="25769" fill="norm" stroke="1"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48" name="Google Shape;9248;p63" hidden="0"/>
            <p:cNvSpPr/>
            <p:nvPr isPhoto="0" userDrawn="0"/>
          </p:nvSpPr>
          <p:spPr bwMode="auto">
            <a:xfrm>
              <a:off x="5768900" y="1995950"/>
              <a:ext cx="164800" cy="211150"/>
            </a:xfrm>
            <a:custGeom>
              <a:avLst/>
              <a:gdLst/>
              <a:ahLst/>
              <a:cxnLst/>
              <a:rect l="l" t="t" r="r" b="b"/>
              <a:pathLst>
                <a:path w="6592" h="8446" fill="norm" stroke="1"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49" name="Google Shape;9249;p63" hidden="0"/>
            <p:cNvSpPr/>
            <p:nvPr isPhoto="0" userDrawn="0"/>
          </p:nvSpPr>
          <p:spPr bwMode="auto">
            <a:xfrm>
              <a:off x="5705950" y="2238400"/>
              <a:ext cx="36900" cy="47575"/>
            </a:xfrm>
            <a:custGeom>
              <a:avLst/>
              <a:gdLst/>
              <a:ahLst/>
              <a:cxnLst/>
              <a:rect l="l" t="t" r="r" b="b"/>
              <a:pathLst>
                <a:path w="1476" h="1903" fill="norm" stroke="1"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50" name="Google Shape;9250;p63" hidden="0"/>
            <p:cNvSpPr/>
            <p:nvPr isPhoto="0" userDrawn="0"/>
          </p:nvSpPr>
          <p:spPr bwMode="auto">
            <a:xfrm>
              <a:off x="5166150" y="3442125"/>
              <a:ext cx="4425" cy="5725"/>
            </a:xfrm>
            <a:custGeom>
              <a:avLst/>
              <a:gdLst/>
              <a:ahLst/>
              <a:cxnLst/>
              <a:rect l="l" t="t" r="r" b="b"/>
              <a:pathLst>
                <a:path w="177" h="229" fill="norm" stroke="1"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51" name="Google Shape;9251;p63" hidden="0"/>
            <p:cNvSpPr/>
            <p:nvPr isPhoto="0" userDrawn="0"/>
          </p:nvSpPr>
          <p:spPr bwMode="auto">
            <a:xfrm>
              <a:off x="5451900" y="3109550"/>
              <a:ext cx="52075" cy="70600"/>
            </a:xfrm>
            <a:custGeom>
              <a:avLst/>
              <a:gdLst/>
              <a:ahLst/>
              <a:cxnLst/>
              <a:rect l="l" t="t" r="r" b="b"/>
              <a:pathLst>
                <a:path w="2083" h="2824" fill="norm" stroke="1"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52" name="Google Shape;9252;p63" hidden="0"/>
            <p:cNvSpPr/>
            <p:nvPr isPhoto="0" userDrawn="0"/>
          </p:nvSpPr>
          <p:spPr bwMode="auto">
            <a:xfrm>
              <a:off x="6131925" y="2028500"/>
              <a:ext cx="71475" cy="94575"/>
            </a:xfrm>
            <a:custGeom>
              <a:avLst/>
              <a:gdLst/>
              <a:ahLst/>
              <a:cxnLst/>
              <a:rect l="l" t="t" r="r" b="b"/>
              <a:pathLst>
                <a:path w="2859" h="3783" fill="norm" stroke="1"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53" name="Google Shape;9253;p63" hidden="0"/>
            <p:cNvSpPr/>
            <p:nvPr isPhoto="0" userDrawn="0"/>
          </p:nvSpPr>
          <p:spPr bwMode="auto">
            <a:xfrm>
              <a:off x="6257025" y="2090000"/>
              <a:ext cx="175750" cy="248300"/>
            </a:xfrm>
            <a:custGeom>
              <a:avLst/>
              <a:gdLst/>
              <a:ahLst/>
              <a:cxnLst/>
              <a:rect l="l" t="t" r="r" b="b"/>
              <a:pathLst>
                <a:path w="7030" h="9932" fill="norm" stroke="1"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54" name="Google Shape;9254;p63" hidden="0"/>
            <p:cNvSpPr/>
            <p:nvPr isPhoto="0" userDrawn="0"/>
          </p:nvSpPr>
          <p:spPr bwMode="auto">
            <a:xfrm>
              <a:off x="6294325" y="2124500"/>
              <a:ext cx="299850" cy="401100"/>
            </a:xfrm>
            <a:custGeom>
              <a:avLst/>
              <a:gdLst/>
              <a:ahLst/>
              <a:cxnLst/>
              <a:rect l="l" t="t" r="r" b="b"/>
              <a:pathLst>
                <a:path w="11994" h="16044" fill="norm" stroke="1"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55" name="Google Shape;9255;p63" hidden="0"/>
            <p:cNvSpPr/>
            <p:nvPr isPhoto="0" userDrawn="0"/>
          </p:nvSpPr>
          <p:spPr bwMode="auto">
            <a:xfrm>
              <a:off x="6594149" y="2032400"/>
              <a:ext cx="76950" cy="92050"/>
            </a:xfrm>
            <a:custGeom>
              <a:avLst/>
              <a:gdLst/>
              <a:ahLst/>
              <a:cxnLst/>
              <a:rect l="l" t="t" r="r" b="b"/>
              <a:pathLst>
                <a:path w="3078" h="3682" fill="norm" stroke="1"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56" name="Google Shape;9256;p63" hidden="0"/>
            <p:cNvSpPr/>
            <p:nvPr isPhoto="0" userDrawn="0"/>
          </p:nvSpPr>
          <p:spPr bwMode="auto">
            <a:xfrm>
              <a:off x="6161675" y="2525575"/>
              <a:ext cx="132675" cy="194324"/>
            </a:xfrm>
            <a:custGeom>
              <a:avLst/>
              <a:gdLst/>
              <a:ahLst/>
              <a:cxnLst/>
              <a:rect l="l" t="t" r="r" b="b"/>
              <a:pathLst>
                <a:path w="5307" h="7773" fill="norm" stroke="1"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57" name="Google Shape;9257;p63" hidden="0"/>
            <p:cNvSpPr/>
            <p:nvPr isPhoto="0" userDrawn="0"/>
          </p:nvSpPr>
          <p:spPr bwMode="auto">
            <a:xfrm>
              <a:off x="6379550" y="3041325"/>
              <a:ext cx="23100" cy="28100"/>
            </a:xfrm>
            <a:custGeom>
              <a:avLst/>
              <a:gdLst/>
              <a:ahLst/>
              <a:cxnLst/>
              <a:rect l="l" t="t" r="r" b="b"/>
              <a:pathLst>
                <a:path w="924" h="1124" fill="norm" stroke="1"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58" name="Google Shape;9258;p63" hidden="0"/>
            <p:cNvSpPr/>
            <p:nvPr isPhoto="0" userDrawn="0"/>
          </p:nvSpPr>
          <p:spPr bwMode="auto">
            <a:xfrm>
              <a:off x="6393200" y="3039675"/>
              <a:ext cx="2425" cy="3650"/>
            </a:xfrm>
            <a:custGeom>
              <a:avLst/>
              <a:gdLst/>
              <a:ahLst/>
              <a:cxnLst/>
              <a:rect l="l" t="t" r="r" b="b"/>
              <a:pathLst>
                <a:path w="97" h="146" fill="norm" stroke="1"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59" name="Google Shape;9259;p63" hidden="0"/>
            <p:cNvSpPr/>
            <p:nvPr isPhoto="0" userDrawn="0"/>
          </p:nvSpPr>
          <p:spPr bwMode="auto">
            <a:xfrm>
              <a:off x="6013550" y="3351625"/>
              <a:ext cx="475" cy="600"/>
            </a:xfrm>
            <a:custGeom>
              <a:avLst/>
              <a:gdLst/>
              <a:ahLst/>
              <a:cxnLst/>
              <a:rect l="l" t="t" r="r" b="b"/>
              <a:pathLst>
                <a:path w="19" h="24" fill="norm" stroke="1"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60" name="Google Shape;9260;p63" hidden="0"/>
            <p:cNvSpPr/>
            <p:nvPr isPhoto="0" userDrawn="0"/>
          </p:nvSpPr>
          <p:spPr bwMode="auto">
            <a:xfrm>
              <a:off x="6661050" y="2225050"/>
              <a:ext cx="3275" cy="4200"/>
            </a:xfrm>
            <a:custGeom>
              <a:avLst/>
              <a:gdLst/>
              <a:ahLst/>
              <a:cxnLst/>
              <a:rect l="l" t="t" r="r" b="b"/>
              <a:pathLst>
                <a:path w="131" h="168" fill="norm" stroke="1"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61" name="Google Shape;9261;p63" hidden="0"/>
            <p:cNvSpPr/>
            <p:nvPr isPhoto="0" userDrawn="0"/>
          </p:nvSpPr>
          <p:spPr bwMode="auto">
            <a:xfrm>
              <a:off x="4492925" y="1558725"/>
              <a:ext cx="2898050" cy="2460325"/>
            </a:xfrm>
            <a:custGeom>
              <a:avLst/>
              <a:gdLst/>
              <a:ahLst/>
              <a:cxnLst/>
              <a:rect l="l" t="t" r="r" b="b"/>
              <a:pathLst>
                <a:path w="115922" h="98413" fill="norm" stroke="1"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62" name="Google Shape;9262;p63" hidden="0"/>
            <p:cNvSpPr/>
            <p:nvPr isPhoto="0" userDrawn="0"/>
          </p:nvSpPr>
          <p:spPr bwMode="auto">
            <a:xfrm>
              <a:off x="3821825" y="993775"/>
              <a:ext cx="392800" cy="417775"/>
            </a:xfrm>
            <a:custGeom>
              <a:avLst/>
              <a:gdLst/>
              <a:ahLst/>
              <a:cxnLst/>
              <a:rect l="l" t="t" r="r" b="b"/>
              <a:pathLst>
                <a:path w="15712" h="16711" fill="norm" stroke="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63" name="Google Shape;9263;p63" hidden="0"/>
            <p:cNvSpPr/>
            <p:nvPr isPhoto="0" userDrawn="0"/>
          </p:nvSpPr>
          <p:spPr bwMode="auto">
            <a:xfrm>
              <a:off x="4492625" y="804475"/>
              <a:ext cx="446125" cy="296799"/>
            </a:xfrm>
            <a:custGeom>
              <a:avLst/>
              <a:gdLst/>
              <a:ahLst/>
              <a:cxnLst/>
              <a:rect l="l" t="t" r="r" b="b"/>
              <a:pathLst>
                <a:path w="17845" h="11872" fill="norm" stroke="1"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64" name="Google Shape;9264;p63" hidden="0"/>
            <p:cNvSpPr/>
            <p:nvPr isPhoto="0" userDrawn="0"/>
          </p:nvSpPr>
          <p:spPr bwMode="auto">
            <a:xfrm>
              <a:off x="5432550" y="952075"/>
              <a:ext cx="328650" cy="322674"/>
            </a:xfrm>
            <a:custGeom>
              <a:avLst/>
              <a:gdLst/>
              <a:ahLst/>
              <a:cxnLst/>
              <a:rect l="l" t="t" r="r" b="b"/>
              <a:pathLst>
                <a:path w="13146" h="12907" fill="norm" stroke="1"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65" name="Google Shape;9265;p63" hidden="0"/>
            <p:cNvSpPr/>
            <p:nvPr isPhoto="0" userDrawn="0"/>
          </p:nvSpPr>
          <p:spPr bwMode="auto">
            <a:xfrm>
              <a:off x="6326800" y="1440800"/>
              <a:ext cx="161475" cy="100175"/>
            </a:xfrm>
            <a:custGeom>
              <a:avLst/>
              <a:gdLst/>
              <a:ahLst/>
              <a:cxnLst/>
              <a:rect l="l" t="t" r="r" b="b"/>
              <a:pathLst>
                <a:path w="6459" h="4007" fill="norm" stroke="1"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66" name="Google Shape;9266;p63" hidden="0"/>
            <p:cNvSpPr/>
            <p:nvPr isPhoto="0" userDrawn="0"/>
          </p:nvSpPr>
          <p:spPr bwMode="auto">
            <a:xfrm>
              <a:off x="6512725" y="1459400"/>
              <a:ext cx="130525" cy="109825"/>
            </a:xfrm>
            <a:custGeom>
              <a:avLst/>
              <a:gdLst/>
              <a:ahLst/>
              <a:cxnLst/>
              <a:rect l="l" t="t" r="r" b="b"/>
              <a:pathLst>
                <a:path w="5221" h="4393" fill="norm" stroke="1"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67" name="Google Shape;9267;p63" hidden="0"/>
            <p:cNvSpPr/>
            <p:nvPr isPhoto="0" userDrawn="0"/>
          </p:nvSpPr>
          <p:spPr bwMode="auto">
            <a:xfrm>
              <a:off x="6382025" y="1568650"/>
              <a:ext cx="133400" cy="76300"/>
            </a:xfrm>
            <a:custGeom>
              <a:avLst/>
              <a:gdLst/>
              <a:ahLst/>
              <a:cxnLst/>
              <a:rect l="l" t="t" r="r" b="b"/>
              <a:pathLst>
                <a:path w="5336" h="3052" fill="norm" stroke="1"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68" name="Google Shape;9268;p63" hidden="0"/>
            <p:cNvSpPr/>
            <p:nvPr isPhoto="0" userDrawn="0"/>
          </p:nvSpPr>
          <p:spPr bwMode="auto">
            <a:xfrm>
              <a:off x="7159050" y="1734200"/>
              <a:ext cx="125325" cy="71225"/>
            </a:xfrm>
            <a:custGeom>
              <a:avLst/>
              <a:gdLst/>
              <a:ahLst/>
              <a:cxnLst/>
              <a:rect l="l" t="t" r="r" b="b"/>
              <a:pathLst>
                <a:path w="5013" h="2849" fill="norm" stroke="1"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69" name="Google Shape;9269;p63" hidden="0"/>
            <p:cNvSpPr/>
            <p:nvPr isPhoto="0" userDrawn="0"/>
          </p:nvSpPr>
          <p:spPr bwMode="auto">
            <a:xfrm>
              <a:off x="5991550" y="3413899"/>
              <a:ext cx="83825" cy="164550"/>
            </a:xfrm>
            <a:custGeom>
              <a:avLst/>
              <a:gdLst/>
              <a:ahLst/>
              <a:cxnLst/>
              <a:rect l="l" t="t" r="r" b="b"/>
              <a:pathLst>
                <a:path w="3353" h="6582" fill="norm" stroke="1"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70" name="Google Shape;9270;p63" hidden="0"/>
            <p:cNvSpPr/>
            <p:nvPr isPhoto="0" userDrawn="0"/>
          </p:nvSpPr>
          <p:spPr bwMode="auto">
            <a:xfrm>
              <a:off x="5981225" y="3763550"/>
              <a:ext cx="150150" cy="137775"/>
            </a:xfrm>
            <a:custGeom>
              <a:avLst/>
              <a:gdLst/>
              <a:ahLst/>
              <a:cxnLst/>
              <a:rect l="l" t="t" r="r" b="b"/>
              <a:pathLst>
                <a:path w="6006" h="5511" fill="norm" stroke="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71" name="Google Shape;9271;p63" hidden="0"/>
            <p:cNvSpPr/>
            <p:nvPr isPhoto="0" userDrawn="0"/>
          </p:nvSpPr>
          <p:spPr bwMode="auto">
            <a:xfrm>
              <a:off x="6073900" y="3620300"/>
              <a:ext cx="92475" cy="102900"/>
            </a:xfrm>
            <a:custGeom>
              <a:avLst/>
              <a:gdLst/>
              <a:ahLst/>
              <a:cxnLst/>
              <a:rect l="l" t="t" r="r" b="b"/>
              <a:pathLst>
                <a:path w="3699" h="4116" fill="norm" stroke="1"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72" name="Google Shape;9272;p63" hidden="0"/>
            <p:cNvSpPr/>
            <p:nvPr isPhoto="0" userDrawn="0"/>
          </p:nvSpPr>
          <p:spPr bwMode="auto">
            <a:xfrm>
              <a:off x="5776700" y="3655450"/>
              <a:ext cx="255650" cy="229725"/>
            </a:xfrm>
            <a:custGeom>
              <a:avLst/>
              <a:gdLst/>
              <a:ahLst/>
              <a:cxnLst/>
              <a:rect l="l" t="t" r="r" b="b"/>
              <a:pathLst>
                <a:path w="10226" h="9189" fill="norm" stroke="1"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73" name="Google Shape;9273;p63" hidden="0"/>
            <p:cNvSpPr/>
            <p:nvPr isPhoto="0" userDrawn="0"/>
          </p:nvSpPr>
          <p:spPr bwMode="auto">
            <a:xfrm>
              <a:off x="6225900" y="3825325"/>
              <a:ext cx="398875" cy="192375"/>
            </a:xfrm>
            <a:custGeom>
              <a:avLst/>
              <a:gdLst/>
              <a:ahLst/>
              <a:cxnLst/>
              <a:rect l="l" t="t" r="r" b="b"/>
              <a:pathLst>
                <a:path w="15955" h="7695" fill="norm" stroke="1"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74" name="Google Shape;9274;p63" hidden="0"/>
            <p:cNvSpPr/>
            <p:nvPr isPhoto="0" userDrawn="0"/>
          </p:nvSpPr>
          <p:spPr bwMode="auto">
            <a:xfrm>
              <a:off x="6167800" y="4229200"/>
              <a:ext cx="43975" cy="65425"/>
            </a:xfrm>
            <a:custGeom>
              <a:avLst/>
              <a:gdLst/>
              <a:ahLst/>
              <a:cxnLst/>
              <a:rect l="l" t="t" r="r" b="b"/>
              <a:pathLst>
                <a:path w="1759" h="2617" fill="norm" stroke="1"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75" name="Google Shape;9275;p63" hidden="0"/>
            <p:cNvSpPr/>
            <p:nvPr isPhoto="0" userDrawn="0"/>
          </p:nvSpPr>
          <p:spPr bwMode="auto">
            <a:xfrm>
              <a:off x="6091225" y="4333200"/>
              <a:ext cx="12375" cy="16700"/>
            </a:xfrm>
            <a:custGeom>
              <a:avLst/>
              <a:gdLst/>
              <a:ahLst/>
              <a:cxnLst/>
              <a:rect l="l" t="t" r="r" b="b"/>
              <a:pathLst>
                <a:path w="495" h="668" fill="norm" stroke="1"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76" name="Google Shape;9276;p63" hidden="0"/>
            <p:cNvSpPr/>
            <p:nvPr isPhoto="0" userDrawn="0"/>
          </p:nvSpPr>
          <p:spPr bwMode="auto">
            <a:xfrm>
              <a:off x="6144775" y="4219175"/>
              <a:ext cx="40950" cy="59275"/>
            </a:xfrm>
            <a:custGeom>
              <a:avLst/>
              <a:gdLst/>
              <a:ahLst/>
              <a:cxnLst/>
              <a:rect l="l" t="t" r="r" b="b"/>
              <a:pathLst>
                <a:path w="1638" h="2371" fill="norm" stroke="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77" name="Google Shape;9277;p63" hidden="0"/>
            <p:cNvSpPr/>
            <p:nvPr isPhoto="0" userDrawn="0"/>
          </p:nvSpPr>
          <p:spPr bwMode="auto">
            <a:xfrm>
              <a:off x="5868925" y="3998175"/>
              <a:ext cx="673275" cy="683025"/>
            </a:xfrm>
            <a:custGeom>
              <a:avLst/>
              <a:gdLst/>
              <a:ahLst/>
              <a:cxnLst/>
              <a:rect l="l" t="t" r="r" b="b"/>
              <a:pathLst>
                <a:path w="26931" h="27321" fill="norm" stroke="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78" name="Google Shape;9278;p63" hidden="0"/>
            <p:cNvSpPr/>
            <p:nvPr isPhoto="0" userDrawn="0"/>
          </p:nvSpPr>
          <p:spPr bwMode="auto">
            <a:xfrm>
              <a:off x="6158125" y="4021950"/>
              <a:ext cx="552250" cy="774724"/>
            </a:xfrm>
            <a:custGeom>
              <a:avLst/>
              <a:gdLst/>
              <a:ahLst/>
              <a:cxnLst/>
              <a:rect l="l" t="t" r="r" b="b"/>
              <a:pathLst>
                <a:path w="22090" h="30989" fill="norm" stroke="1"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79" name="Google Shape;9279;p63" hidden="0"/>
            <p:cNvSpPr/>
            <p:nvPr isPhoto="0" userDrawn="0"/>
          </p:nvSpPr>
          <p:spPr bwMode="auto">
            <a:xfrm>
              <a:off x="6920800" y="4536575"/>
              <a:ext cx="288650" cy="364500"/>
            </a:xfrm>
            <a:custGeom>
              <a:avLst/>
              <a:gdLst/>
              <a:ahLst/>
              <a:cxnLst/>
              <a:rect l="l" t="t" r="r" b="b"/>
              <a:pathLst>
                <a:path w="11546" h="14580" fill="norm" stroke="1"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80" name="Google Shape;9280;p63" hidden="0"/>
            <p:cNvSpPr/>
            <p:nvPr isPhoto="0" userDrawn="0"/>
          </p:nvSpPr>
          <p:spPr bwMode="auto">
            <a:xfrm>
              <a:off x="4490450" y="4030275"/>
              <a:ext cx="166950" cy="327500"/>
            </a:xfrm>
            <a:custGeom>
              <a:avLst/>
              <a:gdLst/>
              <a:ahLst/>
              <a:cxnLst/>
              <a:rect l="l" t="t" r="r" b="b"/>
              <a:pathLst>
                <a:path w="6678" h="13100" fill="norm" stroke="1"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81" name="Google Shape;9281;p63" hidden="0"/>
            <p:cNvSpPr/>
            <p:nvPr isPhoto="0" userDrawn="0"/>
          </p:nvSpPr>
          <p:spPr bwMode="auto">
            <a:xfrm>
              <a:off x="2233550" y="2129125"/>
              <a:ext cx="18850" cy="19225"/>
            </a:xfrm>
            <a:custGeom>
              <a:avLst/>
              <a:gdLst/>
              <a:ahLst/>
              <a:cxnLst/>
              <a:rect l="l" t="t" r="r" b="b"/>
              <a:pathLst>
                <a:path w="754" h="769" fill="norm" stroke="1"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82" name="Google Shape;9282;p63" hidden="0"/>
            <p:cNvSpPr/>
            <p:nvPr isPhoto="0" userDrawn="0"/>
          </p:nvSpPr>
          <p:spPr bwMode="auto">
            <a:xfrm>
              <a:off x="1535825" y="2847850"/>
              <a:ext cx="14525" cy="17925"/>
            </a:xfrm>
            <a:custGeom>
              <a:avLst/>
              <a:gdLst/>
              <a:ahLst/>
              <a:cxnLst/>
              <a:rect l="l" t="t" r="r" b="b"/>
              <a:pathLst>
                <a:path w="581" h="717" fill="norm" stroke="1"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83" name="Google Shape;9283;p63" hidden="0"/>
            <p:cNvSpPr/>
            <p:nvPr isPhoto="0" userDrawn="0"/>
          </p:nvSpPr>
          <p:spPr bwMode="auto">
            <a:xfrm>
              <a:off x="1637725" y="3318000"/>
              <a:ext cx="22850" cy="21675"/>
            </a:xfrm>
            <a:custGeom>
              <a:avLst/>
              <a:gdLst/>
              <a:ahLst/>
              <a:cxnLst/>
              <a:rect l="l" t="t" r="r" b="b"/>
              <a:pathLst>
                <a:path w="914" h="867" fill="norm" stroke="1"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84" name="Google Shape;9284;p63" hidden="0"/>
            <p:cNvSpPr/>
            <p:nvPr isPhoto="0" userDrawn="0"/>
          </p:nvSpPr>
          <p:spPr bwMode="auto">
            <a:xfrm>
              <a:off x="1580550" y="3339649"/>
              <a:ext cx="57200" cy="68650"/>
            </a:xfrm>
            <a:custGeom>
              <a:avLst/>
              <a:gdLst/>
              <a:ahLst/>
              <a:cxnLst/>
              <a:rect l="l" t="t" r="r" b="b"/>
              <a:pathLst>
                <a:path w="2288" h="2746" fill="norm" stroke="1"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85" name="Google Shape;9285;p63" hidden="0"/>
            <p:cNvSpPr/>
            <p:nvPr isPhoto="0" userDrawn="0"/>
          </p:nvSpPr>
          <p:spPr bwMode="auto">
            <a:xfrm>
              <a:off x="1583350" y="3416000"/>
              <a:ext cx="9150" cy="13450"/>
            </a:xfrm>
            <a:custGeom>
              <a:avLst/>
              <a:gdLst/>
              <a:ahLst/>
              <a:cxnLst/>
              <a:rect l="l" t="t" r="r" b="b"/>
              <a:pathLst>
                <a:path w="366" h="538" fill="norm" stroke="1"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86" name="Google Shape;9286;p63" hidden="0"/>
            <p:cNvSpPr/>
            <p:nvPr isPhoto="0" userDrawn="0"/>
          </p:nvSpPr>
          <p:spPr bwMode="auto">
            <a:xfrm>
              <a:off x="989675" y="1551075"/>
              <a:ext cx="1615425" cy="1865375"/>
            </a:xfrm>
            <a:custGeom>
              <a:avLst/>
              <a:gdLst/>
              <a:ahLst/>
              <a:cxnLst/>
              <a:rect l="l" t="t" r="r" b="b"/>
              <a:pathLst>
                <a:path w="64617" h="74615" fill="norm" stroke="1"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87" name="Google Shape;9287;p63" hidden="0"/>
            <p:cNvSpPr/>
            <p:nvPr isPhoto="0" userDrawn="0"/>
          </p:nvSpPr>
          <p:spPr bwMode="auto">
            <a:xfrm>
              <a:off x="2436050" y="2480575"/>
              <a:ext cx="6675" cy="6050"/>
            </a:xfrm>
            <a:custGeom>
              <a:avLst/>
              <a:gdLst/>
              <a:ahLst/>
              <a:cxnLst/>
              <a:rect l="l" t="t" r="r" b="b"/>
              <a:pathLst>
                <a:path w="267" h="242" fill="norm" stroke="1"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88" name="Google Shape;9288;p63" hidden="0"/>
            <p:cNvSpPr/>
            <p:nvPr isPhoto="0" userDrawn="0"/>
          </p:nvSpPr>
          <p:spPr bwMode="auto">
            <a:xfrm>
              <a:off x="3237575" y="748750"/>
              <a:ext cx="6150" cy="6250"/>
            </a:xfrm>
            <a:custGeom>
              <a:avLst/>
              <a:gdLst/>
              <a:ahLst/>
              <a:cxnLst/>
              <a:rect l="l" t="t" r="r" b="b"/>
              <a:pathLst>
                <a:path w="246" h="250" fill="norm" stroke="1"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89" name="Google Shape;9289;p63" hidden="0"/>
            <p:cNvSpPr/>
            <p:nvPr isPhoto="0" userDrawn="0"/>
          </p:nvSpPr>
          <p:spPr bwMode="auto">
            <a:xfrm>
              <a:off x="3544900" y="2688975"/>
              <a:ext cx="3150" cy="5800"/>
            </a:xfrm>
            <a:custGeom>
              <a:avLst/>
              <a:gdLst/>
              <a:ahLst/>
              <a:cxnLst/>
              <a:rect l="l" t="t" r="r" b="b"/>
              <a:pathLst>
                <a:path w="126" h="232" fill="norm" stroke="1"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90" name="Google Shape;9290;p63" hidden="0"/>
            <p:cNvSpPr/>
            <p:nvPr isPhoto="0" userDrawn="0"/>
          </p:nvSpPr>
          <p:spPr bwMode="auto">
            <a:xfrm>
              <a:off x="3431000" y="2330125"/>
              <a:ext cx="228750" cy="311750"/>
            </a:xfrm>
            <a:custGeom>
              <a:avLst/>
              <a:gdLst/>
              <a:ahLst/>
              <a:cxnLst/>
              <a:rect l="l" t="t" r="r" b="b"/>
              <a:pathLst>
                <a:path w="9150" h="12470" fill="norm" stroke="1"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291" name="Google Shape;9291;p63" hidden="0"/>
          <p:cNvGrpSpPr/>
          <p:nvPr isPhoto="0" userDrawn="0"/>
        </p:nvGrpSpPr>
        <p:grpSpPr bwMode="auto">
          <a:xfrm>
            <a:off x="3514722" y="2832485"/>
            <a:ext cx="2310282" cy="1374222"/>
            <a:chOff x="238125" y="732525"/>
            <a:chExt cx="7130500" cy="4241425"/>
          </a:xfrm>
        </p:grpSpPr>
        <p:sp>
          <p:nvSpPr>
            <p:cNvPr id="9292" name="Google Shape;9292;p63" hidden="0"/>
            <p:cNvSpPr/>
            <p:nvPr isPhoto="0" userDrawn="0"/>
          </p:nvSpPr>
          <p:spPr bwMode="auto">
            <a:xfrm>
              <a:off x="3175800" y="1003350"/>
              <a:ext cx="3741725" cy="3331975"/>
            </a:xfrm>
            <a:custGeom>
              <a:avLst/>
              <a:gdLst/>
              <a:ahLst/>
              <a:cxnLst/>
              <a:rect l="l" t="t" r="r" b="b"/>
              <a:pathLst>
                <a:path w="149669" h="133279" fill="norm" stroke="1"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93" name="Google Shape;9293;p63" hidden="0"/>
            <p:cNvSpPr/>
            <p:nvPr isPhoto="0" userDrawn="0"/>
          </p:nvSpPr>
          <p:spPr bwMode="auto">
            <a:xfrm>
              <a:off x="3167575" y="993250"/>
              <a:ext cx="3759100" cy="3349975"/>
            </a:xfrm>
            <a:custGeom>
              <a:avLst/>
              <a:gdLst/>
              <a:ahLst/>
              <a:cxnLst/>
              <a:rect l="l" t="t" r="r" b="b"/>
              <a:pathLst>
                <a:path w="150364" h="133999" fill="norm" stroke="1"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94" name="Google Shape;9294;p63" hidden="0"/>
            <p:cNvSpPr/>
            <p:nvPr isPhoto="0" userDrawn="0"/>
          </p:nvSpPr>
          <p:spPr bwMode="auto">
            <a:xfrm>
              <a:off x="4467225" y="3815075"/>
              <a:ext cx="177425" cy="289800"/>
            </a:xfrm>
            <a:custGeom>
              <a:avLst/>
              <a:gdLst/>
              <a:ahLst/>
              <a:cxnLst/>
              <a:rect l="l" t="t" r="r" b="b"/>
              <a:pathLst>
                <a:path w="7097" h="11592" fill="norm" stroke="1"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95" name="Google Shape;9295;p63" hidden="0"/>
            <p:cNvSpPr/>
            <p:nvPr isPhoto="0" userDrawn="0"/>
          </p:nvSpPr>
          <p:spPr bwMode="auto">
            <a:xfrm>
              <a:off x="4458375" y="3806875"/>
              <a:ext cx="194800" cy="307475"/>
            </a:xfrm>
            <a:custGeom>
              <a:avLst/>
              <a:gdLst/>
              <a:ahLst/>
              <a:cxnLst/>
              <a:rect l="l" t="t" r="r" b="b"/>
              <a:pathLst>
                <a:path w="7792" h="12299" fill="norm" stroke="1"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96" name="Google Shape;9296;p63" hidden="0"/>
            <p:cNvSpPr/>
            <p:nvPr isPhoto="0" userDrawn="0"/>
          </p:nvSpPr>
          <p:spPr bwMode="auto">
            <a:xfrm>
              <a:off x="5304725" y="3312525"/>
              <a:ext cx="45475" cy="78625"/>
            </a:xfrm>
            <a:custGeom>
              <a:avLst/>
              <a:gdLst/>
              <a:ahLst/>
              <a:cxnLst/>
              <a:rect l="l" t="t" r="r" b="b"/>
              <a:pathLst>
                <a:path w="1819" h="3145" fill="norm" stroke="1"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97" name="Google Shape;9297;p63" hidden="0"/>
            <p:cNvSpPr/>
            <p:nvPr isPhoto="0" userDrawn="0"/>
          </p:nvSpPr>
          <p:spPr bwMode="auto">
            <a:xfrm>
              <a:off x="5296500" y="3296100"/>
              <a:ext cx="62525" cy="105475"/>
            </a:xfrm>
            <a:custGeom>
              <a:avLst/>
              <a:gdLst/>
              <a:ahLst/>
              <a:cxnLst/>
              <a:rect l="l" t="t" r="r" b="b"/>
              <a:pathLst>
                <a:path w="2501" h="4219" fill="norm" stroke="1"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98" name="Google Shape;9298;p63" hidden="0"/>
            <p:cNvSpPr/>
            <p:nvPr isPhoto="0" userDrawn="0"/>
          </p:nvSpPr>
          <p:spPr bwMode="auto">
            <a:xfrm>
              <a:off x="5643750" y="3420800"/>
              <a:ext cx="232675" cy="252250"/>
            </a:xfrm>
            <a:custGeom>
              <a:avLst/>
              <a:gdLst/>
              <a:ahLst/>
              <a:cxnLst/>
              <a:rect l="l" t="t" r="r" b="b"/>
              <a:pathLst>
                <a:path w="9307" h="10090" fill="norm" stroke="1"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99" name="Google Shape;9299;p63" hidden="0"/>
            <p:cNvSpPr/>
            <p:nvPr isPhoto="0" userDrawn="0"/>
          </p:nvSpPr>
          <p:spPr bwMode="auto">
            <a:xfrm>
              <a:off x="5628275" y="3412900"/>
              <a:ext cx="256350" cy="268025"/>
            </a:xfrm>
            <a:custGeom>
              <a:avLst/>
              <a:gdLst/>
              <a:ahLst/>
              <a:cxnLst/>
              <a:rect l="l" t="t" r="r" b="b"/>
              <a:pathLst>
                <a:path w="10254" h="10721" fill="norm" stroke="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00" name="Google Shape;9300;p63" hidden="0"/>
            <p:cNvSpPr/>
            <p:nvPr isPhoto="0" userDrawn="0"/>
          </p:nvSpPr>
          <p:spPr bwMode="auto">
            <a:xfrm>
              <a:off x="5873550" y="3662925"/>
              <a:ext cx="284775" cy="73250"/>
            </a:xfrm>
            <a:custGeom>
              <a:avLst/>
              <a:gdLst/>
              <a:ahLst/>
              <a:cxnLst/>
              <a:rect l="l" t="t" r="r" b="b"/>
              <a:pathLst>
                <a:path w="11391" h="2930" fill="norm" stroke="1"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01" name="Google Shape;9301;p63" hidden="0"/>
            <p:cNvSpPr/>
            <p:nvPr isPhoto="0" userDrawn="0"/>
          </p:nvSpPr>
          <p:spPr bwMode="auto">
            <a:xfrm>
              <a:off x="5859050" y="3654075"/>
              <a:ext cx="342200" cy="90000"/>
            </a:xfrm>
            <a:custGeom>
              <a:avLst/>
              <a:gdLst/>
              <a:ahLst/>
              <a:cxnLst/>
              <a:rect l="l" t="t" r="r" b="b"/>
              <a:pathLst>
                <a:path w="13688" h="3600" fill="norm" stroke="1"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02" name="Google Shape;9302;p63" hidden="0"/>
            <p:cNvSpPr/>
            <p:nvPr isPhoto="0" userDrawn="0"/>
          </p:nvSpPr>
          <p:spPr bwMode="auto">
            <a:xfrm>
              <a:off x="6185774" y="3706475"/>
              <a:ext cx="137975" cy="31600"/>
            </a:xfrm>
            <a:custGeom>
              <a:avLst/>
              <a:gdLst/>
              <a:ahLst/>
              <a:cxnLst/>
              <a:rect l="l" t="t" r="r" b="b"/>
              <a:pathLst>
                <a:path w="5519" h="1264" fill="norm" stroke="1"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03" name="Google Shape;9303;p63" hidden="0"/>
            <p:cNvSpPr/>
            <p:nvPr isPhoto="0" userDrawn="0"/>
          </p:nvSpPr>
          <p:spPr bwMode="auto">
            <a:xfrm>
              <a:off x="6156100" y="3698600"/>
              <a:ext cx="203625" cy="47675"/>
            </a:xfrm>
            <a:custGeom>
              <a:avLst/>
              <a:gdLst/>
              <a:ahLst/>
              <a:cxnLst/>
              <a:rect l="l" t="t" r="r" b="b"/>
              <a:pathLst>
                <a:path w="8145" h="1907" fill="norm" stroke="1"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04" name="Google Shape;9304;p63" hidden="0"/>
            <p:cNvSpPr/>
            <p:nvPr isPhoto="0" userDrawn="0"/>
          </p:nvSpPr>
          <p:spPr bwMode="auto">
            <a:xfrm>
              <a:off x="6158300" y="3493725"/>
              <a:ext cx="139875" cy="161950"/>
            </a:xfrm>
            <a:custGeom>
              <a:avLst/>
              <a:gdLst/>
              <a:ahLst/>
              <a:cxnLst/>
              <a:rect l="l" t="t" r="r" b="b"/>
              <a:pathLst>
                <a:path w="5595" h="6478" fill="norm" stroke="1"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05" name="Google Shape;9305;p63" hidden="0"/>
            <p:cNvSpPr/>
            <p:nvPr isPhoto="0" userDrawn="0"/>
          </p:nvSpPr>
          <p:spPr bwMode="auto">
            <a:xfrm>
              <a:off x="6149774" y="3484875"/>
              <a:ext cx="165125" cy="188175"/>
            </a:xfrm>
            <a:custGeom>
              <a:avLst/>
              <a:gdLst/>
              <a:ahLst/>
              <a:cxnLst/>
              <a:rect l="l" t="t" r="r" b="b"/>
              <a:pathLst>
                <a:path w="6605" h="7527" fill="norm" stroke="1"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06" name="Google Shape;9306;p63" hidden="0"/>
            <p:cNvSpPr/>
            <p:nvPr isPhoto="0" userDrawn="0"/>
          </p:nvSpPr>
          <p:spPr bwMode="auto">
            <a:xfrm>
              <a:off x="5945525" y="3367450"/>
              <a:ext cx="213125" cy="254775"/>
            </a:xfrm>
            <a:custGeom>
              <a:avLst/>
              <a:gdLst/>
              <a:ahLst/>
              <a:cxnLst/>
              <a:rect l="l" t="t" r="r" b="b"/>
              <a:pathLst>
                <a:path w="8525" h="10191" fill="norm" stroke="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07" name="Google Shape;9307;p63" hidden="0"/>
            <p:cNvSpPr/>
            <p:nvPr isPhoto="0" userDrawn="0"/>
          </p:nvSpPr>
          <p:spPr bwMode="auto">
            <a:xfrm>
              <a:off x="5936075" y="3355775"/>
              <a:ext cx="232350" cy="278450"/>
            </a:xfrm>
            <a:custGeom>
              <a:avLst/>
              <a:gdLst/>
              <a:ahLst/>
              <a:cxnLst/>
              <a:rect l="l" t="t" r="r" b="b"/>
              <a:pathLst>
                <a:path w="9294" h="11138" fill="norm" stroke="1"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08" name="Google Shape;9308;p63" hidden="0"/>
            <p:cNvSpPr/>
            <p:nvPr isPhoto="0" userDrawn="0"/>
          </p:nvSpPr>
          <p:spPr bwMode="auto">
            <a:xfrm>
              <a:off x="6429775" y="3529075"/>
              <a:ext cx="453650" cy="254450"/>
            </a:xfrm>
            <a:custGeom>
              <a:avLst/>
              <a:gdLst/>
              <a:ahLst/>
              <a:cxnLst/>
              <a:rect l="l" t="t" r="r" b="b"/>
              <a:pathLst>
                <a:path w="18146" h="10178" fill="norm" stroke="1"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09" name="Google Shape;9309;p63" hidden="0"/>
            <p:cNvSpPr/>
            <p:nvPr isPhoto="0" userDrawn="0"/>
          </p:nvSpPr>
          <p:spPr bwMode="auto">
            <a:xfrm>
              <a:off x="6416200" y="3519925"/>
              <a:ext cx="483325" cy="271500"/>
            </a:xfrm>
            <a:custGeom>
              <a:avLst/>
              <a:gdLst/>
              <a:ahLst/>
              <a:cxnLst/>
              <a:rect l="l" t="t" r="r" b="b"/>
              <a:pathLst>
                <a:path w="19333" h="10860" fill="norm" stroke="1"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10" name="Google Shape;9310;p63" hidden="0"/>
            <p:cNvSpPr/>
            <p:nvPr isPhoto="0" userDrawn="0"/>
          </p:nvSpPr>
          <p:spPr bwMode="auto">
            <a:xfrm>
              <a:off x="5992575" y="3785400"/>
              <a:ext cx="867500" cy="764650"/>
            </a:xfrm>
            <a:custGeom>
              <a:avLst/>
              <a:gdLst/>
              <a:ahLst/>
              <a:cxnLst/>
              <a:rect l="l" t="t" r="r" b="b"/>
              <a:pathLst>
                <a:path w="34700" h="30586" fill="norm" stroke="1"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11" name="Google Shape;9311;p63" hidden="0"/>
            <p:cNvSpPr/>
            <p:nvPr isPhoto="0" userDrawn="0"/>
          </p:nvSpPr>
          <p:spPr bwMode="auto">
            <a:xfrm>
              <a:off x="5985000" y="3768350"/>
              <a:ext cx="883600" cy="789850"/>
            </a:xfrm>
            <a:custGeom>
              <a:avLst/>
              <a:gdLst/>
              <a:ahLst/>
              <a:cxnLst/>
              <a:rect l="l" t="t" r="r" b="b"/>
              <a:pathLst>
                <a:path w="35344" h="31594" fill="norm" stroke="1"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12" name="Google Shape;9312;p63" hidden="0"/>
            <p:cNvSpPr/>
            <p:nvPr isPhoto="0" userDrawn="0"/>
          </p:nvSpPr>
          <p:spPr bwMode="auto">
            <a:xfrm>
              <a:off x="6575950" y="4616250"/>
              <a:ext cx="97550" cy="109575"/>
            </a:xfrm>
            <a:custGeom>
              <a:avLst/>
              <a:gdLst/>
              <a:ahLst/>
              <a:cxnLst/>
              <a:rect l="l" t="t" r="r" b="b"/>
              <a:pathLst>
                <a:path w="3902" h="4383" fill="norm" stroke="1"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13" name="Google Shape;9313;p63" hidden="0"/>
            <p:cNvSpPr/>
            <p:nvPr isPhoto="0" userDrawn="0"/>
          </p:nvSpPr>
          <p:spPr bwMode="auto">
            <a:xfrm>
              <a:off x="6568050" y="4609625"/>
              <a:ext cx="115875" cy="126600"/>
            </a:xfrm>
            <a:custGeom>
              <a:avLst/>
              <a:gdLst/>
              <a:ahLst/>
              <a:cxnLst/>
              <a:rect l="l" t="t" r="r" b="b"/>
              <a:pathLst>
                <a:path w="4635" h="5064" fill="norm" stroke="1"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14" name="Google Shape;9314;p63" hidden="0"/>
            <p:cNvSpPr/>
            <p:nvPr isPhoto="0" userDrawn="0"/>
          </p:nvSpPr>
          <p:spPr bwMode="auto">
            <a:xfrm>
              <a:off x="6995150" y="4713800"/>
              <a:ext cx="195750" cy="190700"/>
            </a:xfrm>
            <a:custGeom>
              <a:avLst/>
              <a:gdLst/>
              <a:ahLst/>
              <a:cxnLst/>
              <a:rect l="l" t="t" r="r" b="b"/>
              <a:pathLst>
                <a:path w="7830" h="7628" fill="norm" stroke="1"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15" name="Google Shape;9315;p63" hidden="0"/>
            <p:cNvSpPr/>
            <p:nvPr isPhoto="0" userDrawn="0"/>
          </p:nvSpPr>
          <p:spPr bwMode="auto">
            <a:xfrm>
              <a:off x="6985700" y="4705900"/>
              <a:ext cx="213100" cy="209650"/>
            </a:xfrm>
            <a:custGeom>
              <a:avLst/>
              <a:gdLst/>
              <a:ahLst/>
              <a:cxnLst/>
              <a:rect l="l" t="t" r="r" b="b"/>
              <a:pathLst>
                <a:path w="8524" h="8386" fill="norm" stroke="1"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16" name="Google Shape;9316;p63" hidden="0"/>
            <p:cNvSpPr/>
            <p:nvPr isPhoto="0" userDrawn="0"/>
          </p:nvSpPr>
          <p:spPr bwMode="auto">
            <a:xfrm>
              <a:off x="7223700" y="4478300"/>
              <a:ext cx="126625" cy="235850"/>
            </a:xfrm>
            <a:custGeom>
              <a:avLst/>
              <a:gdLst/>
              <a:ahLst/>
              <a:cxnLst/>
              <a:rect l="l" t="t" r="r" b="b"/>
              <a:pathLst>
                <a:path w="5065" h="9434" fill="norm" stroke="1"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17" name="Google Shape;9317;p63" hidden="0"/>
            <p:cNvSpPr/>
            <p:nvPr isPhoto="0" userDrawn="0"/>
          </p:nvSpPr>
          <p:spPr bwMode="auto">
            <a:xfrm>
              <a:off x="7219600" y="4466625"/>
              <a:ext cx="149025" cy="258875"/>
            </a:xfrm>
            <a:custGeom>
              <a:avLst/>
              <a:gdLst/>
              <a:ahLst/>
              <a:cxnLst/>
              <a:rect l="l" t="t" r="r" b="b"/>
              <a:pathLst>
                <a:path w="5961" h="10355" fill="norm" stroke="1"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18" name="Google Shape;9318;p63" hidden="0"/>
            <p:cNvSpPr/>
            <p:nvPr isPhoto="0" userDrawn="0"/>
          </p:nvSpPr>
          <p:spPr bwMode="auto">
            <a:xfrm>
              <a:off x="6134625" y="2921400"/>
              <a:ext cx="43275" cy="96300"/>
            </a:xfrm>
            <a:custGeom>
              <a:avLst/>
              <a:gdLst/>
              <a:ahLst/>
              <a:cxnLst/>
              <a:rect l="l" t="t" r="r" b="b"/>
              <a:pathLst>
                <a:path w="1731" h="3852" fill="norm" stroke="1"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19" name="Google Shape;9319;p63" hidden="0"/>
            <p:cNvSpPr/>
            <p:nvPr isPhoto="0" userDrawn="0"/>
          </p:nvSpPr>
          <p:spPr bwMode="auto">
            <a:xfrm>
              <a:off x="6126725" y="2909725"/>
              <a:ext cx="59375" cy="122825"/>
            </a:xfrm>
            <a:custGeom>
              <a:avLst/>
              <a:gdLst/>
              <a:ahLst/>
              <a:cxnLst/>
              <a:rect l="l" t="t" r="r" b="b"/>
              <a:pathLst>
                <a:path w="2375" h="4913" fill="norm" stroke="1"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20" name="Google Shape;9320;p63" hidden="0"/>
            <p:cNvSpPr/>
            <p:nvPr isPhoto="0" userDrawn="0"/>
          </p:nvSpPr>
          <p:spPr bwMode="auto">
            <a:xfrm>
              <a:off x="5917450" y="3060600"/>
              <a:ext cx="65350" cy="60650"/>
            </a:xfrm>
            <a:custGeom>
              <a:avLst/>
              <a:gdLst/>
              <a:ahLst/>
              <a:cxnLst/>
              <a:rect l="l" t="t" r="r" b="b"/>
              <a:pathLst>
                <a:path w="2614" h="2426" fill="norm" stroke="1"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21" name="Google Shape;9321;p63" hidden="0"/>
            <p:cNvSpPr/>
            <p:nvPr isPhoto="0" userDrawn="0"/>
          </p:nvSpPr>
          <p:spPr bwMode="auto">
            <a:xfrm>
              <a:off x="5908275" y="3050825"/>
              <a:ext cx="86225" cy="78325"/>
            </a:xfrm>
            <a:custGeom>
              <a:avLst/>
              <a:gdLst/>
              <a:ahLst/>
              <a:cxnLst/>
              <a:rect l="l" t="t" r="r" b="b"/>
              <a:pathLst>
                <a:path w="3449" h="3133" fill="norm" stroke="1"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22" name="Google Shape;9322;p63" hidden="0"/>
            <p:cNvSpPr/>
            <p:nvPr isPhoto="0" userDrawn="0"/>
          </p:nvSpPr>
          <p:spPr bwMode="auto">
            <a:xfrm>
              <a:off x="6168100" y="3083025"/>
              <a:ext cx="108300" cy="173650"/>
            </a:xfrm>
            <a:custGeom>
              <a:avLst/>
              <a:gdLst/>
              <a:ahLst/>
              <a:cxnLst/>
              <a:rect l="l" t="t" r="r" b="b"/>
              <a:pathLst>
                <a:path w="4332" h="6946" fill="norm" stroke="1"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23" name="Google Shape;9323;p63" hidden="0"/>
            <p:cNvSpPr/>
            <p:nvPr isPhoto="0" userDrawn="0"/>
          </p:nvSpPr>
          <p:spPr bwMode="auto">
            <a:xfrm>
              <a:off x="6159575" y="3067875"/>
              <a:ext cx="125650" cy="204275"/>
            </a:xfrm>
            <a:custGeom>
              <a:avLst/>
              <a:gdLst/>
              <a:ahLst/>
              <a:cxnLst/>
              <a:rect l="l" t="t" r="r" b="b"/>
              <a:pathLst>
                <a:path w="5026" h="8171" fill="norm" stroke="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24" name="Google Shape;9324;p63" hidden="0"/>
            <p:cNvSpPr/>
            <p:nvPr isPhoto="0" userDrawn="0"/>
          </p:nvSpPr>
          <p:spPr bwMode="auto">
            <a:xfrm>
              <a:off x="6241950" y="3244650"/>
              <a:ext cx="111475" cy="160375"/>
            </a:xfrm>
            <a:custGeom>
              <a:avLst/>
              <a:gdLst/>
              <a:ahLst/>
              <a:cxnLst/>
              <a:rect l="l" t="t" r="r" b="b"/>
              <a:pathLst>
                <a:path w="4459" h="6415" fill="norm" stroke="1"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25" name="Google Shape;9325;p63" hidden="0"/>
            <p:cNvSpPr/>
            <p:nvPr isPhoto="0" userDrawn="0"/>
          </p:nvSpPr>
          <p:spPr bwMode="auto">
            <a:xfrm>
              <a:off x="6225225" y="3228550"/>
              <a:ext cx="138600" cy="187525"/>
            </a:xfrm>
            <a:custGeom>
              <a:avLst/>
              <a:gdLst/>
              <a:ahLst/>
              <a:cxnLst/>
              <a:rect l="l" t="t" r="r" b="b"/>
              <a:pathLst>
                <a:path w="5544" h="7501" fill="norm" stroke="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26" name="Google Shape;9326;p63" hidden="0"/>
            <p:cNvSpPr/>
            <p:nvPr isPhoto="0" userDrawn="0"/>
          </p:nvSpPr>
          <p:spPr bwMode="auto">
            <a:xfrm>
              <a:off x="6323400" y="2434950"/>
              <a:ext cx="220375" cy="347575"/>
            </a:xfrm>
            <a:custGeom>
              <a:avLst/>
              <a:gdLst/>
              <a:ahLst/>
              <a:cxnLst/>
              <a:rect l="l" t="t" r="r" b="b"/>
              <a:pathLst>
                <a:path w="8815" h="13903" fill="norm" stroke="1"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27" name="Google Shape;9327;p63" hidden="0"/>
            <p:cNvSpPr/>
            <p:nvPr isPhoto="0" userDrawn="0"/>
          </p:nvSpPr>
          <p:spPr bwMode="auto">
            <a:xfrm>
              <a:off x="6314250" y="2424850"/>
              <a:ext cx="238050" cy="377575"/>
            </a:xfrm>
            <a:custGeom>
              <a:avLst/>
              <a:gdLst/>
              <a:ahLst/>
              <a:cxnLst/>
              <a:rect l="l" t="t" r="r" b="b"/>
              <a:pathLst>
                <a:path w="9522" h="15103" fill="norm" stroke="1"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28" name="Google Shape;9328;p63" hidden="0"/>
            <p:cNvSpPr/>
            <p:nvPr isPhoto="0" userDrawn="0"/>
          </p:nvSpPr>
          <p:spPr bwMode="auto">
            <a:xfrm>
              <a:off x="6470500" y="2285950"/>
              <a:ext cx="89675" cy="141450"/>
            </a:xfrm>
            <a:custGeom>
              <a:avLst/>
              <a:gdLst/>
              <a:ahLst/>
              <a:cxnLst/>
              <a:rect l="l" t="t" r="r" b="b"/>
              <a:pathLst>
                <a:path w="3587" h="5658" fill="norm" stroke="1"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29" name="Google Shape;9329;p63" hidden="0"/>
            <p:cNvSpPr/>
            <p:nvPr isPhoto="0" userDrawn="0"/>
          </p:nvSpPr>
          <p:spPr bwMode="auto">
            <a:xfrm>
              <a:off x="6462300" y="2274900"/>
              <a:ext cx="105775" cy="160375"/>
            </a:xfrm>
            <a:custGeom>
              <a:avLst/>
              <a:gdLst/>
              <a:ahLst/>
              <a:cxnLst/>
              <a:rect l="l" t="t" r="r" b="b"/>
              <a:pathLst>
                <a:path w="4231" h="6415" fill="norm" stroke="1"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30" name="Google Shape;9330;p63" hidden="0"/>
            <p:cNvSpPr/>
            <p:nvPr isPhoto="0" userDrawn="0"/>
          </p:nvSpPr>
          <p:spPr bwMode="auto">
            <a:xfrm>
              <a:off x="6378950" y="1950375"/>
              <a:ext cx="126300" cy="303725"/>
            </a:xfrm>
            <a:custGeom>
              <a:avLst/>
              <a:gdLst/>
              <a:ahLst/>
              <a:cxnLst/>
              <a:rect l="l" t="t" r="r" b="b"/>
              <a:pathLst>
                <a:path w="5052" h="12149" fill="norm" stroke="1"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31" name="Google Shape;9331;p63" hidden="0"/>
            <p:cNvSpPr/>
            <p:nvPr isPhoto="0" userDrawn="0"/>
          </p:nvSpPr>
          <p:spPr bwMode="auto">
            <a:xfrm>
              <a:off x="6370425" y="1934925"/>
              <a:ext cx="145575" cy="327050"/>
            </a:xfrm>
            <a:custGeom>
              <a:avLst/>
              <a:gdLst/>
              <a:ahLst/>
              <a:cxnLst/>
              <a:rect l="l" t="t" r="r" b="b"/>
              <a:pathLst>
                <a:path w="5823" h="13082" fill="norm" stroke="1"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32" name="Google Shape;9332;p63" hidden="0"/>
            <p:cNvSpPr/>
            <p:nvPr isPhoto="0" userDrawn="0"/>
          </p:nvSpPr>
          <p:spPr bwMode="auto">
            <a:xfrm>
              <a:off x="5626075" y="893825"/>
              <a:ext cx="145875" cy="113350"/>
            </a:xfrm>
            <a:custGeom>
              <a:avLst/>
              <a:gdLst/>
              <a:ahLst/>
              <a:cxnLst/>
              <a:rect l="l" t="t" r="r" b="b"/>
              <a:pathLst>
                <a:path w="5835" h="4534" fill="norm" stroke="1"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33" name="Google Shape;9333;p63" hidden="0"/>
            <p:cNvSpPr/>
            <p:nvPr isPhoto="0" userDrawn="0"/>
          </p:nvSpPr>
          <p:spPr bwMode="auto">
            <a:xfrm>
              <a:off x="5617225" y="885625"/>
              <a:ext cx="162600" cy="131025"/>
            </a:xfrm>
            <a:custGeom>
              <a:avLst/>
              <a:gdLst/>
              <a:ahLst/>
              <a:cxnLst/>
              <a:rect l="l" t="t" r="r" b="b"/>
              <a:pathLst>
                <a:path w="6504" h="5241" fill="norm" stroke="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34" name="Google Shape;9334;p63" hidden="0"/>
            <p:cNvSpPr/>
            <p:nvPr isPhoto="0" userDrawn="0"/>
          </p:nvSpPr>
          <p:spPr bwMode="auto">
            <a:xfrm>
              <a:off x="5828725" y="897925"/>
              <a:ext cx="80849" cy="36650"/>
            </a:xfrm>
            <a:custGeom>
              <a:avLst/>
              <a:gdLst/>
              <a:ahLst/>
              <a:cxnLst/>
              <a:rect l="l" t="t" r="r" b="b"/>
              <a:pathLst>
                <a:path w="3234" h="1466" fill="norm" stroke="1"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35" name="Google Shape;9335;p63" hidden="0"/>
            <p:cNvSpPr/>
            <p:nvPr isPhoto="0" userDrawn="0"/>
          </p:nvSpPr>
          <p:spPr bwMode="auto">
            <a:xfrm>
              <a:off x="5814524" y="890350"/>
              <a:ext cx="111475" cy="53700"/>
            </a:xfrm>
            <a:custGeom>
              <a:avLst/>
              <a:gdLst/>
              <a:ahLst/>
              <a:cxnLst/>
              <a:rect l="l" t="t" r="r" b="b"/>
              <a:pathLst>
                <a:path w="4459" h="2148" fill="norm" stroke="1"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36" name="Google Shape;9336;p63" hidden="0"/>
            <p:cNvSpPr/>
            <p:nvPr isPhoto="0" userDrawn="0"/>
          </p:nvSpPr>
          <p:spPr bwMode="auto">
            <a:xfrm>
              <a:off x="5765925" y="1013475"/>
              <a:ext cx="80825" cy="48625"/>
            </a:xfrm>
            <a:custGeom>
              <a:avLst/>
              <a:gdLst/>
              <a:ahLst/>
              <a:cxnLst/>
              <a:rect l="l" t="t" r="r" b="b"/>
              <a:pathLst>
                <a:path w="3233" h="1945" fill="norm" stroke="1"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37" name="Google Shape;9337;p63" hidden="0"/>
            <p:cNvSpPr/>
            <p:nvPr isPhoto="0" userDrawn="0"/>
          </p:nvSpPr>
          <p:spPr bwMode="auto">
            <a:xfrm>
              <a:off x="5752975" y="1004300"/>
              <a:ext cx="113025" cy="68225"/>
            </a:xfrm>
            <a:custGeom>
              <a:avLst/>
              <a:gdLst/>
              <a:ahLst/>
              <a:cxnLst/>
              <a:rect l="l" t="t" r="r" b="b"/>
              <a:pathLst>
                <a:path w="4521" h="2729" fill="norm" stroke="1"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38" name="Google Shape;9338;p63" hidden="0"/>
            <p:cNvSpPr/>
            <p:nvPr isPhoto="0" userDrawn="0"/>
          </p:nvSpPr>
          <p:spPr bwMode="auto">
            <a:xfrm>
              <a:off x="4952100" y="890350"/>
              <a:ext cx="78950" cy="112725"/>
            </a:xfrm>
            <a:custGeom>
              <a:avLst/>
              <a:gdLst/>
              <a:ahLst/>
              <a:cxnLst/>
              <a:rect l="l" t="t" r="r" b="b"/>
              <a:pathLst>
                <a:path w="3158" h="4509" fill="norm" stroke="1"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39" name="Google Shape;9339;p63" hidden="0"/>
            <p:cNvSpPr/>
            <p:nvPr isPhoto="0" userDrawn="0"/>
          </p:nvSpPr>
          <p:spPr bwMode="auto">
            <a:xfrm>
              <a:off x="4944200" y="878675"/>
              <a:ext cx="94750" cy="137975"/>
            </a:xfrm>
            <a:custGeom>
              <a:avLst/>
              <a:gdLst/>
              <a:ahLst/>
              <a:cxnLst/>
              <a:rect l="l" t="t" r="r" b="b"/>
              <a:pathLst>
                <a:path w="3790" h="5519" fill="norm" stroke="1"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40" name="Google Shape;9340;p63" hidden="0"/>
            <p:cNvSpPr/>
            <p:nvPr isPhoto="0" userDrawn="0"/>
          </p:nvSpPr>
          <p:spPr bwMode="auto">
            <a:xfrm>
              <a:off x="4770275" y="799125"/>
              <a:ext cx="164800" cy="161950"/>
            </a:xfrm>
            <a:custGeom>
              <a:avLst/>
              <a:gdLst/>
              <a:ahLst/>
              <a:cxnLst/>
              <a:rect l="l" t="t" r="r" b="b"/>
              <a:pathLst>
                <a:path w="6592" h="6478" fill="norm" stroke="1"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41" name="Google Shape;9341;p63" hidden="0"/>
            <p:cNvSpPr/>
            <p:nvPr isPhoto="0" userDrawn="0"/>
          </p:nvSpPr>
          <p:spPr bwMode="auto">
            <a:xfrm>
              <a:off x="4761750" y="785550"/>
              <a:ext cx="184075" cy="183425"/>
            </a:xfrm>
            <a:custGeom>
              <a:avLst/>
              <a:gdLst/>
              <a:ahLst/>
              <a:cxnLst/>
              <a:rect l="l" t="t" r="r" b="b"/>
              <a:pathLst>
                <a:path w="7363" h="7337" fill="norm" stroke="1"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42" name="Google Shape;9342;p63" hidden="0"/>
            <p:cNvSpPr/>
            <p:nvPr isPhoto="0" userDrawn="0"/>
          </p:nvSpPr>
          <p:spPr bwMode="auto">
            <a:xfrm>
              <a:off x="4392100" y="1174150"/>
              <a:ext cx="165750" cy="386075"/>
            </a:xfrm>
            <a:custGeom>
              <a:avLst/>
              <a:gdLst/>
              <a:ahLst/>
              <a:cxnLst/>
              <a:rect l="l" t="t" r="r" b="b"/>
              <a:pathLst>
                <a:path w="6630" h="15443" fill="norm" stroke="1"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43" name="Google Shape;9343;p63" hidden="0"/>
            <p:cNvSpPr/>
            <p:nvPr isPhoto="0" userDrawn="0"/>
          </p:nvSpPr>
          <p:spPr bwMode="auto">
            <a:xfrm>
              <a:off x="4383875" y="1161200"/>
              <a:ext cx="181875" cy="406925"/>
            </a:xfrm>
            <a:custGeom>
              <a:avLst/>
              <a:gdLst/>
              <a:ahLst/>
              <a:cxnLst/>
              <a:rect l="l" t="t" r="r" b="b"/>
              <a:pathLst>
                <a:path w="7275" h="16277" fill="norm" stroke="1"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44" name="Google Shape;9344;p63" hidden="0"/>
            <p:cNvSpPr/>
            <p:nvPr isPhoto="0" userDrawn="0"/>
          </p:nvSpPr>
          <p:spPr bwMode="auto">
            <a:xfrm>
              <a:off x="3327950" y="2153675"/>
              <a:ext cx="78950" cy="116200"/>
            </a:xfrm>
            <a:custGeom>
              <a:avLst/>
              <a:gdLst/>
              <a:ahLst/>
              <a:cxnLst/>
              <a:rect l="l" t="t" r="r" b="b"/>
              <a:pathLst>
                <a:path w="3158" h="4648" fill="norm" stroke="1"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45" name="Google Shape;9345;p63" hidden="0"/>
            <p:cNvSpPr/>
            <p:nvPr isPhoto="0" userDrawn="0"/>
          </p:nvSpPr>
          <p:spPr bwMode="auto">
            <a:xfrm>
              <a:off x="3320050" y="2144525"/>
              <a:ext cx="94725" cy="134825"/>
            </a:xfrm>
            <a:custGeom>
              <a:avLst/>
              <a:gdLst/>
              <a:ahLst/>
              <a:cxnLst/>
              <a:rect l="l" t="t" r="r" b="b"/>
              <a:pathLst>
                <a:path w="3789" h="5393" fill="norm" stroke="1"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46" name="Google Shape;9346;p63" hidden="0"/>
            <p:cNvSpPr/>
            <p:nvPr isPhoto="0" userDrawn="0"/>
          </p:nvSpPr>
          <p:spPr bwMode="auto">
            <a:xfrm>
              <a:off x="3404025" y="2057075"/>
              <a:ext cx="144925" cy="252250"/>
            </a:xfrm>
            <a:custGeom>
              <a:avLst/>
              <a:gdLst/>
              <a:ahLst/>
              <a:cxnLst/>
              <a:rect l="l" t="t" r="r" b="b"/>
              <a:pathLst>
                <a:path w="5797" h="10090" fill="norm" stroke="1"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47" name="Google Shape;9347;p63" hidden="0"/>
            <p:cNvSpPr/>
            <p:nvPr isPhoto="0" userDrawn="0"/>
          </p:nvSpPr>
          <p:spPr bwMode="auto">
            <a:xfrm>
              <a:off x="3394250" y="2048250"/>
              <a:ext cx="162600" cy="270550"/>
            </a:xfrm>
            <a:custGeom>
              <a:avLst/>
              <a:gdLst/>
              <a:ahLst/>
              <a:cxnLst/>
              <a:rect l="l" t="t" r="r" b="b"/>
              <a:pathLst>
                <a:path w="6504" h="10822" fill="norm" stroke="1"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48" name="Google Shape;9348;p63" hidden="0"/>
            <p:cNvSpPr/>
            <p:nvPr isPhoto="0" userDrawn="0"/>
          </p:nvSpPr>
          <p:spPr bwMode="auto">
            <a:xfrm>
              <a:off x="3658775" y="1084500"/>
              <a:ext cx="236775" cy="215300"/>
            </a:xfrm>
            <a:custGeom>
              <a:avLst/>
              <a:gdLst/>
              <a:ahLst/>
              <a:cxnLst/>
              <a:rect l="l" t="t" r="r" b="b"/>
              <a:pathLst>
                <a:path w="9471" h="8612" fill="norm" stroke="1"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49" name="Google Shape;9349;p63" hidden="0"/>
            <p:cNvSpPr/>
            <p:nvPr isPhoto="0" userDrawn="0"/>
          </p:nvSpPr>
          <p:spPr bwMode="auto">
            <a:xfrm>
              <a:off x="3645200" y="1074400"/>
              <a:ext cx="260450" cy="239600"/>
            </a:xfrm>
            <a:custGeom>
              <a:avLst/>
              <a:gdLst/>
              <a:ahLst/>
              <a:cxnLst/>
              <a:rect l="l" t="t" r="r" b="b"/>
              <a:pathLst>
                <a:path w="10418" h="9584" fill="norm" stroke="1"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50" name="Google Shape;9350;p63" hidden="0"/>
            <p:cNvSpPr/>
            <p:nvPr isPhoto="0" userDrawn="0"/>
          </p:nvSpPr>
          <p:spPr bwMode="auto">
            <a:xfrm>
              <a:off x="3780950" y="1045975"/>
              <a:ext cx="134825" cy="91250"/>
            </a:xfrm>
            <a:custGeom>
              <a:avLst/>
              <a:gdLst/>
              <a:ahLst/>
              <a:cxnLst/>
              <a:rect l="l" t="t" r="r" b="b"/>
              <a:pathLst>
                <a:path w="5393" h="3650" fill="norm" stroke="1"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51" name="Google Shape;9351;p63" hidden="0"/>
            <p:cNvSpPr/>
            <p:nvPr isPhoto="0" userDrawn="0"/>
          </p:nvSpPr>
          <p:spPr bwMode="auto">
            <a:xfrm>
              <a:off x="3768950" y="1035550"/>
              <a:ext cx="156600" cy="111475"/>
            </a:xfrm>
            <a:custGeom>
              <a:avLst/>
              <a:gdLst/>
              <a:ahLst/>
              <a:cxnLst/>
              <a:rect l="l" t="t" r="r" b="b"/>
              <a:pathLst>
                <a:path w="6264" h="4459" fill="norm" stroke="1"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52" name="Google Shape;9352;p63" hidden="0"/>
            <p:cNvSpPr/>
            <p:nvPr isPhoto="0" userDrawn="0"/>
          </p:nvSpPr>
          <p:spPr bwMode="auto">
            <a:xfrm>
              <a:off x="3098775" y="1751200"/>
              <a:ext cx="166375" cy="133550"/>
            </a:xfrm>
            <a:custGeom>
              <a:avLst/>
              <a:gdLst/>
              <a:ahLst/>
              <a:cxnLst/>
              <a:rect l="l" t="t" r="r" b="b"/>
              <a:pathLst>
                <a:path w="6655" h="5342" fill="norm" stroke="1"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53" name="Google Shape;9353;p63" hidden="0"/>
            <p:cNvSpPr/>
            <p:nvPr isPhoto="0" userDrawn="0"/>
          </p:nvSpPr>
          <p:spPr bwMode="auto">
            <a:xfrm>
              <a:off x="3089925" y="1740150"/>
              <a:ext cx="182800" cy="153450"/>
            </a:xfrm>
            <a:custGeom>
              <a:avLst/>
              <a:gdLst/>
              <a:ahLst/>
              <a:cxnLst/>
              <a:rect l="l" t="t" r="r" b="b"/>
              <a:pathLst>
                <a:path w="7312" h="6138" fill="norm" stroke="1"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54" name="Google Shape;9354;p63" hidden="0"/>
            <p:cNvSpPr/>
            <p:nvPr isPhoto="0" userDrawn="0"/>
          </p:nvSpPr>
          <p:spPr bwMode="auto">
            <a:xfrm>
              <a:off x="3793250" y="2636350"/>
              <a:ext cx="57175" cy="35700"/>
            </a:xfrm>
            <a:custGeom>
              <a:avLst/>
              <a:gdLst/>
              <a:ahLst/>
              <a:cxnLst/>
              <a:rect l="l" t="t" r="r" b="b"/>
              <a:pathLst>
                <a:path w="2287" h="1428" fill="norm" stroke="1"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55" name="Google Shape;9355;p63" hidden="0"/>
            <p:cNvSpPr/>
            <p:nvPr isPhoto="0" userDrawn="0"/>
          </p:nvSpPr>
          <p:spPr bwMode="auto">
            <a:xfrm>
              <a:off x="3768950" y="2626875"/>
              <a:ext cx="95675" cy="59375"/>
            </a:xfrm>
            <a:custGeom>
              <a:avLst/>
              <a:gdLst/>
              <a:ahLst/>
              <a:cxnLst/>
              <a:rect l="l" t="t" r="r" b="b"/>
              <a:pathLst>
                <a:path w="3827" h="2375" fill="norm" stroke="1"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56" name="Google Shape;9356;p63" hidden="0"/>
            <p:cNvSpPr/>
            <p:nvPr isPhoto="0" userDrawn="0"/>
          </p:nvSpPr>
          <p:spPr bwMode="auto">
            <a:xfrm>
              <a:off x="3702975" y="2517025"/>
              <a:ext cx="43275" cy="68200"/>
            </a:xfrm>
            <a:custGeom>
              <a:avLst/>
              <a:gdLst/>
              <a:ahLst/>
              <a:cxnLst/>
              <a:rect l="l" t="t" r="r" b="b"/>
              <a:pathLst>
                <a:path w="1731" h="2728" fill="norm" stroke="1"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57" name="Google Shape;9357;p63" hidden="0"/>
            <p:cNvSpPr/>
            <p:nvPr isPhoto="0" userDrawn="0"/>
          </p:nvSpPr>
          <p:spPr bwMode="auto">
            <a:xfrm>
              <a:off x="3694450" y="2505025"/>
              <a:ext cx="62850" cy="88100"/>
            </a:xfrm>
            <a:custGeom>
              <a:avLst/>
              <a:gdLst/>
              <a:ahLst/>
              <a:cxnLst/>
              <a:rect l="l" t="t" r="r" b="b"/>
              <a:pathLst>
                <a:path w="2514" h="3524" fill="norm" stroke="1"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58" name="Google Shape;9358;p63" hidden="0"/>
            <p:cNvSpPr/>
            <p:nvPr isPhoto="0" userDrawn="0"/>
          </p:nvSpPr>
          <p:spPr bwMode="auto">
            <a:xfrm>
              <a:off x="3696975" y="2570375"/>
              <a:ext cx="25274" cy="78000"/>
            </a:xfrm>
            <a:custGeom>
              <a:avLst/>
              <a:gdLst/>
              <a:ahLst/>
              <a:cxnLst/>
              <a:rect l="l" t="t" r="r" b="b"/>
              <a:pathLst>
                <a:path w="1011" h="3120" fill="norm" stroke="1"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59" name="Google Shape;9359;p63" hidden="0"/>
            <p:cNvSpPr/>
            <p:nvPr isPhoto="0" userDrawn="0"/>
          </p:nvSpPr>
          <p:spPr bwMode="auto">
            <a:xfrm>
              <a:off x="3688775" y="2563750"/>
              <a:ext cx="43275" cy="92500"/>
            </a:xfrm>
            <a:custGeom>
              <a:avLst/>
              <a:gdLst/>
              <a:ahLst/>
              <a:cxnLst/>
              <a:rect l="l" t="t" r="r" b="b"/>
              <a:pathLst>
                <a:path w="1731" h="3700" fill="norm" stroke="1"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60" name="Google Shape;9360;p63" hidden="0"/>
            <p:cNvSpPr/>
            <p:nvPr isPhoto="0" userDrawn="0"/>
          </p:nvSpPr>
          <p:spPr bwMode="auto">
            <a:xfrm>
              <a:off x="4360850" y="1623350"/>
              <a:ext cx="47375" cy="27475"/>
            </a:xfrm>
            <a:custGeom>
              <a:avLst/>
              <a:gdLst/>
              <a:ahLst/>
              <a:cxnLst/>
              <a:rect l="l" t="t" r="r" b="b"/>
              <a:pathLst>
                <a:path w="1895" h="1099" fill="norm" stroke="1"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61" name="Google Shape;9361;p63" hidden="0"/>
            <p:cNvSpPr/>
            <p:nvPr isPhoto="0" userDrawn="0"/>
          </p:nvSpPr>
          <p:spPr bwMode="auto">
            <a:xfrm>
              <a:off x="4347900" y="1615450"/>
              <a:ext cx="74199" cy="44550"/>
            </a:xfrm>
            <a:custGeom>
              <a:avLst/>
              <a:gdLst/>
              <a:ahLst/>
              <a:cxnLst/>
              <a:rect l="l" t="t" r="r" b="b"/>
              <a:pathLst>
                <a:path w="2968" h="1782" fill="norm" stroke="1"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62" name="Google Shape;9362;p63" hidden="0"/>
            <p:cNvSpPr/>
            <p:nvPr isPhoto="0" userDrawn="0"/>
          </p:nvSpPr>
          <p:spPr bwMode="auto">
            <a:xfrm>
              <a:off x="2445000" y="785850"/>
              <a:ext cx="922424" cy="1196450"/>
            </a:xfrm>
            <a:custGeom>
              <a:avLst/>
              <a:gdLst/>
              <a:ahLst/>
              <a:cxnLst/>
              <a:rect l="l" t="t" r="r" b="b"/>
              <a:pathLst>
                <a:path w="36897" h="47858" fill="norm" stroke="1"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63" name="Google Shape;9363;p63" hidden="0"/>
            <p:cNvSpPr/>
            <p:nvPr isPhoto="0" userDrawn="0"/>
          </p:nvSpPr>
          <p:spPr bwMode="auto">
            <a:xfrm>
              <a:off x="2437100" y="777350"/>
              <a:ext cx="939800" cy="1218525"/>
            </a:xfrm>
            <a:custGeom>
              <a:avLst/>
              <a:gdLst/>
              <a:ahLst/>
              <a:cxnLst/>
              <a:rect l="l" t="t" r="r" b="b"/>
              <a:pathLst>
                <a:path w="37592" h="48741" fill="norm" stroke="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64" name="Google Shape;9364;p63" hidden="0"/>
            <p:cNvSpPr/>
            <p:nvPr isPhoto="0" userDrawn="0"/>
          </p:nvSpPr>
          <p:spPr bwMode="auto">
            <a:xfrm>
              <a:off x="2067150" y="740400"/>
              <a:ext cx="667350" cy="530050"/>
            </a:xfrm>
            <a:custGeom>
              <a:avLst/>
              <a:gdLst/>
              <a:ahLst/>
              <a:cxnLst/>
              <a:rect l="l" t="t" r="r" b="b"/>
              <a:pathLst>
                <a:path w="26694" h="21202" fill="norm" stroke="1"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65" name="Google Shape;9365;p63" hidden="0"/>
            <p:cNvSpPr/>
            <p:nvPr isPhoto="0" userDrawn="0"/>
          </p:nvSpPr>
          <p:spPr bwMode="auto">
            <a:xfrm>
              <a:off x="2057975" y="732525"/>
              <a:ext cx="685375" cy="546450"/>
            </a:xfrm>
            <a:custGeom>
              <a:avLst/>
              <a:gdLst/>
              <a:ahLst/>
              <a:cxnLst/>
              <a:rect l="l" t="t" r="r" b="b"/>
              <a:pathLst>
                <a:path w="27415" h="21858" fill="norm" stroke="1"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66" name="Google Shape;9366;p63" hidden="0"/>
            <p:cNvSpPr/>
            <p:nvPr isPhoto="0" userDrawn="0"/>
          </p:nvSpPr>
          <p:spPr bwMode="auto">
            <a:xfrm>
              <a:off x="2007475" y="1152350"/>
              <a:ext cx="49275" cy="59075"/>
            </a:xfrm>
            <a:custGeom>
              <a:avLst/>
              <a:gdLst/>
              <a:ahLst/>
              <a:cxnLst/>
              <a:rect l="l" t="t" r="r" b="b"/>
              <a:pathLst>
                <a:path w="1971" h="2363" fill="norm" stroke="1"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67" name="Google Shape;9367;p63" hidden="0"/>
            <p:cNvSpPr/>
            <p:nvPr isPhoto="0" userDrawn="0"/>
          </p:nvSpPr>
          <p:spPr bwMode="auto">
            <a:xfrm>
              <a:off x="1995800" y="1140375"/>
              <a:ext cx="70100" cy="82100"/>
            </a:xfrm>
            <a:custGeom>
              <a:avLst/>
              <a:gdLst/>
              <a:ahLst/>
              <a:cxnLst/>
              <a:rect l="l" t="t" r="r" b="b"/>
              <a:pathLst>
                <a:path w="2804" h="3284" fill="norm" stroke="1"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68" name="Google Shape;9368;p63" hidden="0"/>
            <p:cNvSpPr/>
            <p:nvPr isPhoto="0" userDrawn="0"/>
          </p:nvSpPr>
          <p:spPr bwMode="auto">
            <a:xfrm>
              <a:off x="2092700" y="954125"/>
              <a:ext cx="54950" cy="101675"/>
            </a:xfrm>
            <a:custGeom>
              <a:avLst/>
              <a:gdLst/>
              <a:ahLst/>
              <a:cxnLst/>
              <a:rect l="l" t="t" r="r" b="b"/>
              <a:pathLst>
                <a:path w="2198" h="4067" fill="norm" stroke="1"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69" name="Google Shape;9369;p63" hidden="0"/>
            <p:cNvSpPr/>
            <p:nvPr isPhoto="0" userDrawn="0"/>
          </p:nvSpPr>
          <p:spPr bwMode="auto">
            <a:xfrm>
              <a:off x="2084500" y="938325"/>
              <a:ext cx="73900" cy="125350"/>
            </a:xfrm>
            <a:custGeom>
              <a:avLst/>
              <a:gdLst/>
              <a:ahLst/>
              <a:cxnLst/>
              <a:rect l="l" t="t" r="r" b="b"/>
              <a:pathLst>
                <a:path w="2956" h="5014" fill="norm" stroke="1"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70" name="Google Shape;9370;p63" hidden="0"/>
            <p:cNvSpPr/>
            <p:nvPr isPhoto="0" userDrawn="0"/>
          </p:nvSpPr>
          <p:spPr bwMode="auto">
            <a:xfrm>
              <a:off x="1999575" y="874575"/>
              <a:ext cx="83050" cy="141750"/>
            </a:xfrm>
            <a:custGeom>
              <a:avLst/>
              <a:gdLst/>
              <a:ahLst/>
              <a:cxnLst/>
              <a:rect l="l" t="t" r="r" b="b"/>
              <a:pathLst>
                <a:path w="3322" h="5670" fill="norm" stroke="1"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71" name="Google Shape;9371;p63" hidden="0"/>
            <p:cNvSpPr/>
            <p:nvPr isPhoto="0" userDrawn="0"/>
          </p:nvSpPr>
          <p:spPr bwMode="auto">
            <a:xfrm>
              <a:off x="1989175" y="864475"/>
              <a:ext cx="101025" cy="173625"/>
            </a:xfrm>
            <a:custGeom>
              <a:avLst/>
              <a:gdLst/>
              <a:ahLst/>
              <a:cxnLst/>
              <a:rect l="l" t="t" r="r" b="b"/>
              <a:pathLst>
                <a:path w="4041" h="6945" fill="norm" stroke="1"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72" name="Google Shape;9372;p63" hidden="0"/>
            <p:cNvSpPr/>
            <p:nvPr isPhoto="0" userDrawn="0"/>
          </p:nvSpPr>
          <p:spPr bwMode="auto">
            <a:xfrm>
              <a:off x="1924775" y="1047875"/>
              <a:ext cx="106400" cy="104500"/>
            </a:xfrm>
            <a:custGeom>
              <a:avLst/>
              <a:gdLst/>
              <a:ahLst/>
              <a:cxnLst/>
              <a:rect l="l" t="t" r="r" b="b"/>
              <a:pathLst>
                <a:path w="4256" h="4180" fill="norm" stroke="1"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73" name="Google Shape;9373;p63" hidden="0"/>
            <p:cNvSpPr/>
            <p:nvPr isPhoto="0" userDrawn="0"/>
          </p:nvSpPr>
          <p:spPr bwMode="auto">
            <a:xfrm>
              <a:off x="1916875" y="1036500"/>
              <a:ext cx="124100" cy="128500"/>
            </a:xfrm>
            <a:custGeom>
              <a:avLst/>
              <a:gdLst/>
              <a:ahLst/>
              <a:cxnLst/>
              <a:rect l="l" t="t" r="r" b="b"/>
              <a:pathLst>
                <a:path w="4964" h="5140" fill="norm" stroke="1"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74" name="Google Shape;9374;p63" hidden="0"/>
            <p:cNvSpPr/>
            <p:nvPr isPhoto="0" userDrawn="0"/>
          </p:nvSpPr>
          <p:spPr bwMode="auto">
            <a:xfrm>
              <a:off x="1706650" y="1016300"/>
              <a:ext cx="192575" cy="136400"/>
            </a:xfrm>
            <a:custGeom>
              <a:avLst/>
              <a:gdLst/>
              <a:ahLst/>
              <a:cxnLst/>
              <a:rect l="l" t="t" r="r" b="b"/>
              <a:pathLst>
                <a:path w="7703" h="5456" fill="norm" stroke="1"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75" name="Google Shape;9375;p63" hidden="0"/>
            <p:cNvSpPr/>
            <p:nvPr isPhoto="0" userDrawn="0"/>
          </p:nvSpPr>
          <p:spPr bwMode="auto">
            <a:xfrm>
              <a:off x="1697800" y="1004950"/>
              <a:ext cx="209625" cy="156600"/>
            </a:xfrm>
            <a:custGeom>
              <a:avLst/>
              <a:gdLst/>
              <a:ahLst/>
              <a:cxnLst/>
              <a:rect l="l" t="t" r="r" b="b"/>
              <a:pathLst>
                <a:path w="8385" h="6264" fill="norm" stroke="1"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76" name="Google Shape;9376;p63" hidden="0"/>
            <p:cNvSpPr/>
            <p:nvPr isPhoto="0" userDrawn="0"/>
          </p:nvSpPr>
          <p:spPr bwMode="auto">
            <a:xfrm>
              <a:off x="1640975" y="919700"/>
              <a:ext cx="161975" cy="96625"/>
            </a:xfrm>
            <a:custGeom>
              <a:avLst/>
              <a:gdLst/>
              <a:ahLst/>
              <a:cxnLst/>
              <a:rect l="l" t="t" r="r" b="b"/>
              <a:pathLst>
                <a:path w="6479" h="3865" fill="norm" stroke="1"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77" name="Google Shape;9377;p63" hidden="0"/>
            <p:cNvSpPr/>
            <p:nvPr isPhoto="0" userDrawn="0"/>
          </p:nvSpPr>
          <p:spPr bwMode="auto">
            <a:xfrm>
              <a:off x="1629625" y="910875"/>
              <a:ext cx="184375" cy="113650"/>
            </a:xfrm>
            <a:custGeom>
              <a:avLst/>
              <a:gdLst/>
              <a:ahLst/>
              <a:cxnLst/>
              <a:rect l="l" t="t" r="r" b="b"/>
              <a:pathLst>
                <a:path w="7375" h="4546" fill="norm" stroke="1"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78" name="Google Shape;9378;p63" hidden="0"/>
            <p:cNvSpPr/>
            <p:nvPr isPhoto="0" userDrawn="0"/>
          </p:nvSpPr>
          <p:spPr bwMode="auto">
            <a:xfrm>
              <a:off x="1843950" y="961050"/>
              <a:ext cx="72950" cy="40125"/>
            </a:xfrm>
            <a:custGeom>
              <a:avLst/>
              <a:gdLst/>
              <a:ahLst/>
              <a:cxnLst/>
              <a:rect l="l" t="t" r="r" b="b"/>
              <a:pathLst>
                <a:path w="2918" h="1605" fill="norm" stroke="1"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79" name="Google Shape;9379;p63" hidden="0"/>
            <p:cNvSpPr/>
            <p:nvPr isPhoto="0" userDrawn="0"/>
          </p:nvSpPr>
          <p:spPr bwMode="auto">
            <a:xfrm>
              <a:off x="1833850" y="953475"/>
              <a:ext cx="102950" cy="58125"/>
            </a:xfrm>
            <a:custGeom>
              <a:avLst/>
              <a:gdLst/>
              <a:ahLst/>
              <a:cxnLst/>
              <a:rect l="l" t="t" r="r" b="b"/>
              <a:pathLst>
                <a:path w="4118" h="2325" fill="norm" stroke="1"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80" name="Google Shape;9380;p63" hidden="0"/>
            <p:cNvSpPr/>
            <p:nvPr isPhoto="0" userDrawn="0"/>
          </p:nvSpPr>
          <p:spPr bwMode="auto">
            <a:xfrm>
              <a:off x="1900150" y="882450"/>
              <a:ext cx="40424" cy="51500"/>
            </a:xfrm>
            <a:custGeom>
              <a:avLst/>
              <a:gdLst/>
              <a:ahLst/>
              <a:cxnLst/>
              <a:rect l="l" t="t" r="r" b="b"/>
              <a:pathLst>
                <a:path w="1617" h="2060" fill="norm" stroke="1"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81" name="Google Shape;9381;p63" hidden="0"/>
            <p:cNvSpPr/>
            <p:nvPr isPhoto="0" userDrawn="0"/>
          </p:nvSpPr>
          <p:spPr bwMode="auto">
            <a:xfrm>
              <a:off x="1889725" y="873000"/>
              <a:ext cx="58750" cy="77975"/>
            </a:xfrm>
            <a:custGeom>
              <a:avLst/>
              <a:gdLst/>
              <a:ahLst/>
              <a:cxnLst/>
              <a:rect l="l" t="t" r="r" b="b"/>
              <a:pathLst>
                <a:path w="2350" h="3119" fill="norm" stroke="1"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82" name="Google Shape;9382;p63" hidden="0"/>
            <p:cNvSpPr/>
            <p:nvPr isPhoto="0" userDrawn="0"/>
          </p:nvSpPr>
          <p:spPr bwMode="auto">
            <a:xfrm>
              <a:off x="1439900" y="1099950"/>
              <a:ext cx="185324" cy="192274"/>
            </a:xfrm>
            <a:custGeom>
              <a:avLst/>
              <a:gdLst/>
              <a:ahLst/>
              <a:cxnLst/>
              <a:rect l="l" t="t" r="r" b="b"/>
              <a:pathLst>
                <a:path w="7413" h="7691" fill="norm" stroke="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83" name="Google Shape;9383;p63" hidden="0"/>
            <p:cNvSpPr/>
            <p:nvPr isPhoto="0" userDrawn="0"/>
          </p:nvSpPr>
          <p:spPr bwMode="auto">
            <a:xfrm>
              <a:off x="1431375" y="1091425"/>
              <a:ext cx="201725" cy="208700"/>
            </a:xfrm>
            <a:custGeom>
              <a:avLst/>
              <a:gdLst/>
              <a:ahLst/>
              <a:cxnLst/>
              <a:rect l="l" t="t" r="r" b="b"/>
              <a:pathLst>
                <a:path w="8069" h="8348" fill="norm" stroke="1"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84" name="Google Shape;9384;p63" hidden="0"/>
            <p:cNvSpPr/>
            <p:nvPr isPhoto="0" userDrawn="0"/>
          </p:nvSpPr>
          <p:spPr bwMode="auto">
            <a:xfrm>
              <a:off x="1514700" y="1211400"/>
              <a:ext cx="329275" cy="270225"/>
            </a:xfrm>
            <a:custGeom>
              <a:avLst/>
              <a:gdLst/>
              <a:ahLst/>
              <a:cxnLst/>
              <a:rect l="l" t="t" r="r" b="b"/>
              <a:pathLst>
                <a:path w="13171" h="10809" fill="norm" stroke="1"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85" name="Google Shape;9385;p63" hidden="0"/>
            <p:cNvSpPr/>
            <p:nvPr isPhoto="0" userDrawn="0"/>
          </p:nvSpPr>
          <p:spPr bwMode="auto">
            <a:xfrm>
              <a:off x="1506825" y="1202875"/>
              <a:ext cx="349150" cy="287600"/>
            </a:xfrm>
            <a:custGeom>
              <a:avLst/>
              <a:gdLst/>
              <a:ahLst/>
              <a:cxnLst/>
              <a:rect l="l" t="t" r="r" b="b"/>
              <a:pathLst>
                <a:path w="13966" h="11504" fill="norm" stroke="1"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86" name="Google Shape;9386;p63" hidden="0"/>
            <p:cNvSpPr/>
            <p:nvPr isPhoto="0" userDrawn="0"/>
          </p:nvSpPr>
          <p:spPr bwMode="auto">
            <a:xfrm>
              <a:off x="1843950" y="1219275"/>
              <a:ext cx="96625" cy="163875"/>
            </a:xfrm>
            <a:custGeom>
              <a:avLst/>
              <a:gdLst/>
              <a:ahLst/>
              <a:cxnLst/>
              <a:rect l="l" t="t" r="r" b="b"/>
              <a:pathLst>
                <a:path w="3865" h="6555" fill="norm" stroke="1"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87" name="Google Shape;9387;p63" hidden="0"/>
            <p:cNvSpPr/>
            <p:nvPr isPhoto="0" userDrawn="0"/>
          </p:nvSpPr>
          <p:spPr bwMode="auto">
            <a:xfrm>
              <a:off x="1835425" y="1205075"/>
              <a:ext cx="113050" cy="190700"/>
            </a:xfrm>
            <a:custGeom>
              <a:avLst/>
              <a:gdLst/>
              <a:ahLst/>
              <a:cxnLst/>
              <a:rect l="l" t="t" r="r" b="b"/>
              <a:pathLst>
                <a:path w="4522" h="7628" fill="norm" stroke="1"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88" name="Google Shape;9388;p63" hidden="0"/>
            <p:cNvSpPr/>
            <p:nvPr isPhoto="0" userDrawn="0"/>
          </p:nvSpPr>
          <p:spPr bwMode="auto">
            <a:xfrm>
              <a:off x="1794699" y="1458875"/>
              <a:ext cx="74850" cy="69800"/>
            </a:xfrm>
            <a:custGeom>
              <a:avLst/>
              <a:gdLst/>
              <a:ahLst/>
              <a:cxnLst/>
              <a:rect l="l" t="t" r="r" b="b"/>
              <a:pathLst>
                <a:path w="2994" h="2792" fill="norm" stroke="1"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89" name="Google Shape;9389;p63" hidden="0"/>
            <p:cNvSpPr/>
            <p:nvPr isPhoto="0" userDrawn="0"/>
          </p:nvSpPr>
          <p:spPr bwMode="auto">
            <a:xfrm>
              <a:off x="1782075" y="1445925"/>
              <a:ext cx="98849" cy="90625"/>
            </a:xfrm>
            <a:custGeom>
              <a:avLst/>
              <a:gdLst/>
              <a:ahLst/>
              <a:cxnLst/>
              <a:rect l="l" t="t" r="r" b="b"/>
              <a:pathLst>
                <a:path w="3954" h="3625" fill="norm" stroke="1"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90" name="Google Shape;9390;p63" hidden="0"/>
            <p:cNvSpPr/>
            <p:nvPr isPhoto="0" userDrawn="0"/>
          </p:nvSpPr>
          <p:spPr bwMode="auto">
            <a:xfrm>
              <a:off x="241275" y="1079650"/>
              <a:ext cx="2559200" cy="3887025"/>
            </a:xfrm>
            <a:custGeom>
              <a:avLst/>
              <a:gdLst/>
              <a:ahLst/>
              <a:cxnLst/>
              <a:rect l="l" t="t" r="r" b="b"/>
              <a:pathLst>
                <a:path w="102368" h="155481" fill="norm" stroke="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91" name="Google Shape;9391;p63" hidden="0"/>
            <p:cNvSpPr/>
            <p:nvPr isPhoto="0" userDrawn="0"/>
          </p:nvSpPr>
          <p:spPr bwMode="auto">
            <a:xfrm>
              <a:off x="238125" y="1071925"/>
              <a:ext cx="2568675" cy="3902025"/>
            </a:xfrm>
            <a:custGeom>
              <a:avLst/>
              <a:gdLst/>
              <a:ahLst/>
              <a:cxnLst/>
              <a:rect l="l" t="t" r="r" b="b"/>
              <a:pathLst>
                <a:path w="102747" h="156081" fill="norm" stroke="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92" name="Google Shape;9392;p63" hidden="0"/>
            <p:cNvSpPr/>
            <p:nvPr isPhoto="0" userDrawn="0"/>
          </p:nvSpPr>
          <p:spPr bwMode="auto">
            <a:xfrm>
              <a:off x="1940550" y="1654925"/>
              <a:ext cx="124724" cy="149650"/>
            </a:xfrm>
            <a:custGeom>
              <a:avLst/>
              <a:gdLst/>
              <a:ahLst/>
              <a:cxnLst/>
              <a:rect l="l" t="t" r="r" b="b"/>
              <a:pathLst>
                <a:path w="4989" h="5986" fill="norm" stroke="1"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93" name="Google Shape;9393;p63" hidden="0"/>
            <p:cNvSpPr/>
            <p:nvPr isPhoto="0" userDrawn="0"/>
          </p:nvSpPr>
          <p:spPr bwMode="auto">
            <a:xfrm>
              <a:off x="1932650" y="1641650"/>
              <a:ext cx="145575" cy="179325"/>
            </a:xfrm>
            <a:custGeom>
              <a:avLst/>
              <a:gdLst/>
              <a:ahLst/>
              <a:cxnLst/>
              <a:rect l="l" t="t" r="r" b="b"/>
              <a:pathLst>
                <a:path w="5823" h="7173" fill="norm" stroke="1"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94" name="Google Shape;9394;p63" hidden="0"/>
            <p:cNvSpPr/>
            <p:nvPr isPhoto="0" userDrawn="0"/>
          </p:nvSpPr>
          <p:spPr bwMode="auto">
            <a:xfrm>
              <a:off x="2019475" y="1292525"/>
              <a:ext cx="410075" cy="583375"/>
            </a:xfrm>
            <a:custGeom>
              <a:avLst/>
              <a:gdLst/>
              <a:ahLst/>
              <a:cxnLst/>
              <a:rect l="l" t="t" r="r" b="b"/>
              <a:pathLst>
                <a:path w="16403" h="23335" fill="norm" stroke="1"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95" name="Google Shape;9395;p63" hidden="0"/>
            <p:cNvSpPr/>
            <p:nvPr isPhoto="0" userDrawn="0"/>
          </p:nvSpPr>
          <p:spPr bwMode="auto">
            <a:xfrm>
              <a:off x="2011275" y="1270725"/>
              <a:ext cx="427750" cy="619075"/>
            </a:xfrm>
            <a:custGeom>
              <a:avLst/>
              <a:gdLst/>
              <a:ahLst/>
              <a:cxnLst/>
              <a:rect l="l" t="t" r="r" b="b"/>
              <a:pathLst>
                <a:path w="17110" h="24763" fill="norm" stroke="1"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96" name="Google Shape;9396;p63" hidden="0"/>
            <p:cNvSpPr/>
            <p:nvPr isPhoto="0" userDrawn="0"/>
          </p:nvSpPr>
          <p:spPr bwMode="auto">
            <a:xfrm>
              <a:off x="2342725" y="2272700"/>
              <a:ext cx="102300" cy="109875"/>
            </a:xfrm>
            <a:custGeom>
              <a:avLst/>
              <a:gdLst/>
              <a:ahLst/>
              <a:cxnLst/>
              <a:rect l="l" t="t" r="r" b="b"/>
              <a:pathLst>
                <a:path w="4092" h="4395" fill="norm" stroke="1"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97" name="Google Shape;9397;p63" hidden="0"/>
            <p:cNvSpPr/>
            <p:nvPr isPhoto="0" userDrawn="0"/>
          </p:nvSpPr>
          <p:spPr bwMode="auto">
            <a:xfrm>
              <a:off x="2334825" y="2250600"/>
              <a:ext cx="118400" cy="142075"/>
            </a:xfrm>
            <a:custGeom>
              <a:avLst/>
              <a:gdLst/>
              <a:ahLst/>
              <a:cxnLst/>
              <a:rect l="l" t="t" r="r" b="b"/>
              <a:pathLst>
                <a:path w="4736" h="5683" fill="norm" stroke="1"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98" name="Google Shape;9398;p63" hidden="0"/>
            <p:cNvSpPr/>
            <p:nvPr isPhoto="0" userDrawn="0"/>
          </p:nvSpPr>
          <p:spPr bwMode="auto">
            <a:xfrm>
              <a:off x="1713900" y="3010725"/>
              <a:ext cx="224775" cy="69925"/>
            </a:xfrm>
            <a:custGeom>
              <a:avLst/>
              <a:gdLst/>
              <a:ahLst/>
              <a:cxnLst/>
              <a:rect l="l" t="t" r="r" b="b"/>
              <a:pathLst>
                <a:path w="8991" h="2797" fill="norm" stroke="1"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99" name="Google Shape;9399;p63" hidden="0"/>
            <p:cNvSpPr/>
            <p:nvPr isPhoto="0" userDrawn="0"/>
          </p:nvSpPr>
          <p:spPr bwMode="auto">
            <a:xfrm>
              <a:off x="1691475" y="3002850"/>
              <a:ext cx="265200" cy="86825"/>
            </a:xfrm>
            <a:custGeom>
              <a:avLst/>
              <a:gdLst/>
              <a:ahLst/>
              <a:cxnLst/>
              <a:rect l="l" t="t" r="r" b="b"/>
              <a:pathLst>
                <a:path w="10608" h="3473" fill="norm" stroke="1"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00" name="Google Shape;9400;p63" hidden="0"/>
            <p:cNvSpPr/>
            <p:nvPr isPhoto="0" userDrawn="0"/>
          </p:nvSpPr>
          <p:spPr bwMode="auto">
            <a:xfrm>
              <a:off x="1938650" y="3067875"/>
              <a:ext cx="120300" cy="55275"/>
            </a:xfrm>
            <a:custGeom>
              <a:avLst/>
              <a:gdLst/>
              <a:ahLst/>
              <a:cxnLst/>
              <a:rect l="l" t="t" r="r" b="b"/>
              <a:pathLst>
                <a:path w="4812" h="2211" fill="norm" stroke="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01" name="Google Shape;9401;p63" hidden="0"/>
            <p:cNvSpPr/>
            <p:nvPr isPhoto="0" userDrawn="0"/>
          </p:nvSpPr>
          <p:spPr bwMode="auto">
            <a:xfrm>
              <a:off x="1916875" y="3059350"/>
              <a:ext cx="152175" cy="75475"/>
            </a:xfrm>
            <a:custGeom>
              <a:avLst/>
              <a:gdLst/>
              <a:ahLst/>
              <a:cxnLst/>
              <a:rect l="l" t="t" r="r" b="b"/>
              <a:pathLst>
                <a:path w="6087" h="3019" fill="norm" stroke="1"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02" name="Google Shape;9402;p63" hidden="0"/>
            <p:cNvSpPr/>
            <p:nvPr isPhoto="0" userDrawn="0"/>
          </p:nvSpPr>
          <p:spPr bwMode="auto">
            <a:xfrm>
              <a:off x="1843950" y="3121225"/>
              <a:ext cx="55275" cy="29075"/>
            </a:xfrm>
            <a:custGeom>
              <a:avLst/>
              <a:gdLst/>
              <a:ahLst/>
              <a:cxnLst/>
              <a:rect l="l" t="t" r="r" b="b"/>
              <a:pathLst>
                <a:path w="2211" h="1163" fill="norm" stroke="1"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03" name="Google Shape;9403;p63" hidden="0"/>
            <p:cNvSpPr/>
            <p:nvPr isPhoto="0" userDrawn="0"/>
          </p:nvSpPr>
          <p:spPr bwMode="auto">
            <a:xfrm>
              <a:off x="1824375" y="3113325"/>
              <a:ext cx="88750" cy="47700"/>
            </a:xfrm>
            <a:custGeom>
              <a:avLst/>
              <a:gdLst/>
              <a:ahLst/>
              <a:cxnLst/>
              <a:rect l="l" t="t" r="r" b="b"/>
              <a:pathLst>
                <a:path w="3550" h="1908" fill="norm" stroke="1"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04" name="Google Shape;9404;p63" hidden="0"/>
            <p:cNvSpPr/>
            <p:nvPr isPhoto="0" userDrawn="0"/>
          </p:nvSpPr>
          <p:spPr bwMode="auto">
            <a:xfrm>
              <a:off x="2090500" y="3105425"/>
              <a:ext cx="65050" cy="33175"/>
            </a:xfrm>
            <a:custGeom>
              <a:avLst/>
              <a:gdLst/>
              <a:ahLst/>
              <a:cxnLst/>
              <a:rect l="l" t="t" r="r" b="b"/>
              <a:pathLst>
                <a:path w="2602" h="1327" fill="norm" stroke="1"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05" name="Google Shape;9405;p63" hidden="0"/>
            <p:cNvSpPr/>
            <p:nvPr isPhoto="0" userDrawn="0"/>
          </p:nvSpPr>
          <p:spPr bwMode="auto">
            <a:xfrm>
              <a:off x="2077875" y="3094075"/>
              <a:ext cx="106724" cy="54325"/>
            </a:xfrm>
            <a:custGeom>
              <a:avLst/>
              <a:gdLst/>
              <a:ahLst/>
              <a:cxnLst/>
              <a:rect l="l" t="t" r="r" b="b"/>
              <a:pathLst>
                <a:path w="4269" h="2173" fill="norm" stroke="1"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grpSp>
        <p:nvGrpSpPr>
          <p:cNvPr id="9410" name="Google Shape;9410;p64" hidden="0"/>
          <p:cNvGrpSpPr/>
          <p:nvPr isPhoto="0" userDrawn="0"/>
        </p:nvGrpSpPr>
        <p:grpSpPr bwMode="auto">
          <a:xfrm>
            <a:off x="2100561" y="3398658"/>
            <a:ext cx="1102891" cy="760337"/>
            <a:chOff x="4967783" y="2151471"/>
            <a:chExt cx="3920692" cy="2702940"/>
          </a:xfrm>
        </p:grpSpPr>
        <p:grpSp>
          <p:nvGrpSpPr>
            <p:cNvPr id="9411" name="Google Shape;9411;p64" hidden="0"/>
            <p:cNvGrpSpPr/>
            <p:nvPr isPhoto="0" userDrawn="0"/>
          </p:nvGrpSpPr>
          <p:grpSpPr bwMode="auto">
            <a:xfrm>
              <a:off x="5045709" y="2252109"/>
              <a:ext cx="3761071" cy="2501708"/>
              <a:chOff x="2691783" y="1805334"/>
              <a:chExt cx="3761071" cy="2501708"/>
            </a:xfrm>
          </p:grpSpPr>
          <p:sp>
            <p:nvSpPr>
              <p:cNvPr id="9412" name="Google Shape;9412;p64" hidden="0"/>
              <p:cNvSpPr/>
              <p:nvPr isPhoto="0" userDrawn="0"/>
            </p:nvSpPr>
            <p:spPr bwMode="auto">
              <a:xfrm>
                <a:off x="4306153" y="4266675"/>
                <a:ext cx="932050" cy="40352"/>
              </a:xfrm>
              <a:custGeom>
                <a:avLst/>
                <a:gdLst/>
                <a:ahLst/>
                <a:cxnLst/>
                <a:rect l="l" t="t" r="r" b="b"/>
                <a:pathLst>
                  <a:path w="106520" h="2706" fill="norm" stroke="1"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13" name="Google Shape;9413;p64" hidden="0"/>
              <p:cNvSpPr/>
              <p:nvPr isPhoto="0" userDrawn="0"/>
            </p:nvSpPr>
            <p:spPr bwMode="auto">
              <a:xfrm>
                <a:off x="2691783" y="3762285"/>
                <a:ext cx="1916675" cy="544757"/>
              </a:xfrm>
              <a:custGeom>
                <a:avLst/>
                <a:gdLst/>
                <a:ahLst/>
                <a:cxnLst/>
                <a:rect l="l" t="t" r="r" b="b"/>
                <a:pathLst>
                  <a:path w="128485" h="36518" fill="norm" stroke="1"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14" name="Google Shape;9414;p64" hidden="0"/>
              <p:cNvSpPr/>
              <p:nvPr isPhoto="0" userDrawn="0"/>
            </p:nvSpPr>
            <p:spPr bwMode="auto">
              <a:xfrm>
                <a:off x="2695021" y="3035999"/>
                <a:ext cx="754960" cy="529407"/>
              </a:xfrm>
              <a:custGeom>
                <a:avLst/>
                <a:gdLst/>
                <a:ahLst/>
                <a:cxnLst/>
                <a:rect l="l" t="t" r="r" b="b"/>
                <a:pathLst>
                  <a:path w="50609" h="35489" fill="norm" stroke="1"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15" name="Google Shape;9415;p64" hidden="0"/>
              <p:cNvSpPr/>
              <p:nvPr isPhoto="0" userDrawn="0"/>
            </p:nvSpPr>
            <p:spPr bwMode="auto">
              <a:xfrm>
                <a:off x="3661791" y="2531620"/>
                <a:ext cx="2791064" cy="544757"/>
              </a:xfrm>
              <a:custGeom>
                <a:avLst/>
                <a:gdLst/>
                <a:ahLst/>
                <a:cxnLst/>
                <a:rect l="l" t="t" r="r" b="b"/>
                <a:pathLst>
                  <a:path w="187100" h="36518" fill="norm" stroke="1"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16" name="Google Shape;9416;p64" hidden="0"/>
              <p:cNvSpPr/>
              <p:nvPr isPhoto="0" userDrawn="0"/>
            </p:nvSpPr>
            <p:spPr bwMode="auto">
              <a:xfrm>
                <a:off x="5153124" y="1805334"/>
                <a:ext cx="1294451" cy="512460"/>
              </a:xfrm>
              <a:custGeom>
                <a:avLst/>
                <a:gdLst/>
                <a:ahLst/>
                <a:cxnLst/>
                <a:rect l="l" t="t" r="r" b="b"/>
                <a:pathLst>
                  <a:path w="86774" h="34353" fill="norm" stroke="1"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17" name="Google Shape;9417;p64" hidden="0"/>
              <p:cNvSpPr/>
              <p:nvPr isPhoto="0" userDrawn="0"/>
            </p:nvSpPr>
            <p:spPr bwMode="auto">
              <a:xfrm>
                <a:off x="2785807" y="1805334"/>
                <a:ext cx="2143839" cy="40367"/>
              </a:xfrm>
              <a:custGeom>
                <a:avLst/>
                <a:gdLst/>
                <a:ahLst/>
                <a:cxnLst/>
                <a:rect l="l" t="t" r="r" b="b"/>
                <a:pathLst>
                  <a:path w="143713" h="2706" fill="norm" stroke="1"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18" name="Google Shape;9418;p64" hidden="0"/>
              <p:cNvSpPr/>
              <p:nvPr isPhoto="0" userDrawn="0"/>
            </p:nvSpPr>
            <p:spPr bwMode="auto">
              <a:xfrm>
                <a:off x="5447728" y="4266675"/>
                <a:ext cx="932050" cy="40352"/>
              </a:xfrm>
              <a:custGeom>
                <a:avLst/>
                <a:gdLst/>
                <a:ahLst/>
                <a:cxnLst/>
                <a:rect l="l" t="t" r="r" b="b"/>
                <a:pathLst>
                  <a:path w="106520" h="2706" fill="norm" stroke="1"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419" name="Google Shape;9419;p64" hidden="0"/>
            <p:cNvGrpSpPr/>
            <p:nvPr isPhoto="0" userDrawn="0"/>
          </p:nvGrpSpPr>
          <p:grpSpPr bwMode="auto">
            <a:xfrm>
              <a:off x="4967783" y="2151471"/>
              <a:ext cx="3920692" cy="2702940"/>
              <a:chOff x="2613858" y="1704696"/>
              <a:chExt cx="3920692" cy="2702940"/>
            </a:xfrm>
          </p:grpSpPr>
          <p:sp>
            <p:nvSpPr>
              <p:cNvPr id="9420" name="Google Shape;9420;p64" hidden="0"/>
              <p:cNvSpPr/>
              <p:nvPr isPhoto="0" userDrawn="0"/>
            </p:nvSpPr>
            <p:spPr bwMode="auto">
              <a:xfrm rot="5400000">
                <a:off x="4924676" y="1720788"/>
                <a:ext cx="241614" cy="209428"/>
              </a:xfrm>
              <a:custGeom>
                <a:avLst/>
                <a:gdLst/>
                <a:ahLst/>
                <a:cxnLst/>
                <a:rect l="l" t="t" r="r" b="b"/>
                <a:pathLst>
                  <a:path w="31949" h="27693" fill="norm" stroke="1"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21" name="Google Shape;9421;p64" hidden="0"/>
              <p:cNvSpPr/>
              <p:nvPr isPhoto="0" userDrawn="0"/>
            </p:nvSpPr>
            <p:spPr bwMode="auto">
              <a:xfrm rot="5400000">
                <a:off x="6309028" y="2311963"/>
                <a:ext cx="241614" cy="209428"/>
              </a:xfrm>
              <a:custGeom>
                <a:avLst/>
                <a:gdLst/>
                <a:ahLst/>
                <a:cxnLst/>
                <a:rect l="l" t="t" r="r" b="b"/>
                <a:pathLst>
                  <a:path w="31949" h="27693" fill="norm" stroke="1"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22" name="Google Shape;9422;p64" hidden="0"/>
              <p:cNvSpPr/>
              <p:nvPr isPhoto="0" userDrawn="0"/>
            </p:nvSpPr>
            <p:spPr bwMode="auto">
              <a:xfrm rot="5400000">
                <a:off x="5222154" y="4182115"/>
                <a:ext cx="241614" cy="209428"/>
              </a:xfrm>
              <a:custGeom>
                <a:avLst/>
                <a:gdLst/>
                <a:ahLst/>
                <a:cxnLst/>
                <a:rect l="l" t="t" r="r" b="b"/>
                <a:pathLst>
                  <a:path w="31949" h="27693" fill="norm" stroke="1"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23" name="Google Shape;9423;p64" hidden="0"/>
              <p:cNvSpPr/>
              <p:nvPr isPhoto="0" userDrawn="0"/>
            </p:nvSpPr>
            <p:spPr bwMode="auto">
              <a:xfrm rot="5400000">
                <a:off x="2597765" y="3554395"/>
                <a:ext cx="241614" cy="209428"/>
              </a:xfrm>
              <a:custGeom>
                <a:avLst/>
                <a:gdLst/>
                <a:ahLst/>
                <a:cxnLst/>
                <a:rect l="l" t="t" r="r" b="b"/>
                <a:pathLst>
                  <a:path w="31949" h="27693" fill="norm" stroke="1"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24" name="Google Shape;9424;p64" hidden="0"/>
              <p:cNvSpPr/>
              <p:nvPr isPhoto="0" userDrawn="0"/>
            </p:nvSpPr>
            <p:spPr bwMode="auto">
              <a:xfrm rot="5400000">
                <a:off x="3433899" y="2945028"/>
                <a:ext cx="241614" cy="209428"/>
              </a:xfrm>
              <a:custGeom>
                <a:avLst/>
                <a:gdLst/>
                <a:ahLst/>
                <a:cxnLst/>
                <a:rect l="l" t="t" r="r" b="b"/>
                <a:pathLst>
                  <a:path w="31949" h="27693" fill="norm" stroke="1"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425" name="Google Shape;9425;p64" hidden="0"/>
          <p:cNvGrpSpPr/>
          <p:nvPr isPhoto="0" userDrawn="0"/>
        </p:nvGrpSpPr>
        <p:grpSpPr bwMode="auto">
          <a:xfrm>
            <a:off x="3504470" y="1286935"/>
            <a:ext cx="1561911" cy="708579"/>
            <a:chOff x="3530532" y="1496185"/>
            <a:chExt cx="1561911" cy="708579"/>
          </a:xfrm>
        </p:grpSpPr>
        <p:grpSp>
          <p:nvGrpSpPr>
            <p:cNvPr id="9426" name="Google Shape;9426;p64" hidden="0"/>
            <p:cNvGrpSpPr/>
            <p:nvPr isPhoto="0" userDrawn="0"/>
          </p:nvGrpSpPr>
          <p:grpSpPr bwMode="auto">
            <a:xfrm>
              <a:off x="3720318" y="1857562"/>
              <a:ext cx="1372125" cy="54"/>
              <a:chOff x="3720318" y="1857562"/>
              <a:chExt cx="1372125" cy="54"/>
            </a:xfrm>
          </p:grpSpPr>
          <p:cxnSp>
            <p:nvCxnSpPr>
              <p:cNvPr id="9427" name="Google Shape;9427;p64" hidden="0"/>
              <p:cNvCxnSpPr>
                <a:cxnSpLocks/>
                <a:endCxn id="9428" idx="2"/>
              </p:cNvCxnSpPr>
              <p:nvPr isPhoto="0" userDrawn="0"/>
            </p:nvCxnSpPr>
            <p:spPr bwMode="auto">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29" name="Google Shape;9429;p64" hidden="0"/>
              <p:cNvCxnSpPr>
                <a:cxnSpLocks/>
              </p:cNvCxnSpPr>
              <p:nvPr isPhoto="0" userDrawn="0"/>
            </p:nvCxnSpPr>
            <p:spPr bwMode="auto">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30" name="Google Shape;9430;p64" hidden="0"/>
              <p:cNvCxnSpPr>
                <a:cxnSpLocks/>
              </p:cNvCxnSpPr>
              <p:nvPr isPhoto="0" userDrawn="0"/>
            </p:nvCxnSpPr>
            <p:spPr bwMode="auto">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31" name="Google Shape;9431;p64" hidden="0"/>
              <p:cNvCxnSpPr>
                <a:cxnSpLocks/>
                <a:stCxn id="9428" idx="6"/>
              </p:cNvCxnSpPr>
              <p:nvPr isPhoto="0" userDrawn="0"/>
            </p:nvCxnSpPr>
            <p:spPr bwMode="auto">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432" name="Google Shape;9432;p64" hidden="0"/>
            <p:cNvGrpSpPr/>
            <p:nvPr isPhoto="0" userDrawn="0"/>
          </p:nvGrpSpPr>
          <p:grpSpPr bwMode="auto">
            <a:xfrm>
              <a:off x="3567462" y="1496185"/>
              <a:ext cx="286500" cy="272914"/>
              <a:chOff x="3567462" y="1496185"/>
              <a:chExt cx="286500" cy="272914"/>
            </a:xfrm>
          </p:grpSpPr>
          <p:cxnSp>
            <p:nvCxnSpPr>
              <p:cNvPr id="9433" name="Google Shape;9433;p64" hidden="0"/>
              <p:cNvCxnSpPr>
                <a:cxnSpLocks/>
              </p:cNvCxnSpPr>
              <p:nvPr isPhoto="0" userDrawn="0"/>
            </p:nvCxnSpPr>
            <p:spPr bwMode="auto">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34" name="Google Shape;9434;p64" hidden="0"/>
              <p:cNvSpPr/>
              <p:nvPr isPhoto="0" userDrawn="0"/>
            </p:nvSpPr>
            <p:spPr bwMode="auto">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9435" name="Google Shape;9435;p64" hidden="0"/>
            <p:cNvSpPr/>
            <p:nvPr isPhoto="0" userDrawn="0"/>
          </p:nvSpPr>
          <p:spPr bwMode="auto">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36" name="Google Shape;9436;p64" hidden="0"/>
            <p:cNvSpPr/>
            <p:nvPr isPhoto="0" userDrawn="0"/>
          </p:nvSpPr>
          <p:spPr bwMode="auto">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9437" name="Google Shape;9437;p64" hidden="0"/>
            <p:cNvGrpSpPr/>
            <p:nvPr isPhoto="0" userDrawn="0"/>
          </p:nvGrpSpPr>
          <p:grpSpPr bwMode="auto">
            <a:xfrm>
              <a:off x="3929014" y="1960574"/>
              <a:ext cx="286500" cy="242342"/>
              <a:chOff x="3929014" y="1960574"/>
              <a:chExt cx="286500" cy="242342"/>
            </a:xfrm>
          </p:grpSpPr>
          <p:cxnSp>
            <p:nvCxnSpPr>
              <p:cNvPr id="9438" name="Google Shape;9438;p64" hidden="0"/>
              <p:cNvCxnSpPr>
                <a:cxnSpLocks/>
              </p:cNvCxnSpPr>
              <p:nvPr isPhoto="0" userDrawn="0"/>
            </p:nvCxnSpPr>
            <p:spPr bwMode="auto">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439" name="Google Shape;9439;p64" hidden="0"/>
              <p:cNvSpPr/>
              <p:nvPr isPhoto="0" userDrawn="0"/>
            </p:nvSpPr>
            <p:spPr bwMode="auto">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440" name="Google Shape;9440;p64" hidden="0"/>
            <p:cNvGrpSpPr/>
            <p:nvPr isPhoto="0" userDrawn="0"/>
          </p:nvGrpSpPr>
          <p:grpSpPr bwMode="auto">
            <a:xfrm>
              <a:off x="4290828" y="1496185"/>
              <a:ext cx="286500" cy="272914"/>
              <a:chOff x="4290828" y="1496185"/>
              <a:chExt cx="286500" cy="272914"/>
            </a:xfrm>
          </p:grpSpPr>
          <p:cxnSp>
            <p:nvCxnSpPr>
              <p:cNvPr id="9441" name="Google Shape;9441;p64" hidden="0"/>
              <p:cNvCxnSpPr>
                <a:cxnSpLocks/>
              </p:cNvCxnSpPr>
              <p:nvPr isPhoto="0" userDrawn="0"/>
            </p:nvCxnSpPr>
            <p:spPr bwMode="auto">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42" name="Google Shape;9442;p64" hidden="0"/>
              <p:cNvSpPr/>
              <p:nvPr isPhoto="0" userDrawn="0"/>
            </p:nvSpPr>
            <p:spPr bwMode="auto">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9443" name="Google Shape;9443;p64" hidden="0"/>
            <p:cNvSpPr/>
            <p:nvPr isPhoto="0" userDrawn="0"/>
          </p:nvSpPr>
          <p:spPr bwMode="auto">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28" name="Google Shape;9428;p64" hidden="0"/>
            <p:cNvSpPr/>
            <p:nvPr isPhoto="0" userDrawn="0"/>
          </p:nvSpPr>
          <p:spPr bwMode="auto">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9444" name="Google Shape;9444;p64" hidden="0"/>
            <p:cNvGrpSpPr/>
            <p:nvPr isPhoto="0" userDrawn="0"/>
          </p:nvGrpSpPr>
          <p:grpSpPr bwMode="auto">
            <a:xfrm>
              <a:off x="4657726" y="1959674"/>
              <a:ext cx="286500" cy="245092"/>
              <a:chOff x="4657726" y="1959674"/>
              <a:chExt cx="286500" cy="245092"/>
            </a:xfrm>
          </p:grpSpPr>
          <p:cxnSp>
            <p:nvCxnSpPr>
              <p:cNvPr id="9445" name="Google Shape;9445;p64" hidden="0"/>
              <p:cNvCxnSpPr>
                <a:cxnSpLocks/>
              </p:cNvCxnSpPr>
              <p:nvPr isPhoto="0" userDrawn="0"/>
            </p:nvCxnSpPr>
            <p:spPr bwMode="auto">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446" name="Google Shape;9446;p64" hidden="0"/>
              <p:cNvSpPr/>
              <p:nvPr isPhoto="0" userDrawn="0"/>
            </p:nvSpPr>
            <p:spPr bwMode="auto">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447" name="Google Shape;9447;p64" hidden="0"/>
          <p:cNvGrpSpPr/>
          <p:nvPr isPhoto="0" userDrawn="0"/>
        </p:nvGrpSpPr>
        <p:grpSpPr bwMode="auto">
          <a:xfrm>
            <a:off x="3486489" y="2149032"/>
            <a:ext cx="1597032" cy="378649"/>
            <a:chOff x="3512551" y="2358282"/>
            <a:chExt cx="1597032" cy="378649"/>
          </a:xfrm>
        </p:grpSpPr>
        <p:grpSp>
          <p:nvGrpSpPr>
            <p:cNvPr id="9448" name="Google Shape;9448;p64" hidden="0"/>
            <p:cNvGrpSpPr/>
            <p:nvPr isPhoto="0" userDrawn="0"/>
          </p:nvGrpSpPr>
          <p:grpSpPr bwMode="auto">
            <a:xfrm>
              <a:off x="3738197" y="2553002"/>
              <a:ext cx="1145834" cy="117"/>
              <a:chOff x="3738197" y="2553002"/>
              <a:chExt cx="1145834" cy="117"/>
            </a:xfrm>
          </p:grpSpPr>
          <p:cxnSp>
            <p:nvCxnSpPr>
              <p:cNvPr id="9449" name="Google Shape;9449;p64" hidden="0"/>
              <p:cNvCxnSpPr>
                <a:cxnSpLocks/>
              </p:cNvCxnSpPr>
              <p:nvPr isPhoto="0" userDrawn="0"/>
            </p:nvCxnSpPr>
            <p:spPr bwMode="auto">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50" name="Google Shape;9450;p64" hidden="0"/>
              <p:cNvCxnSpPr>
                <a:cxnSpLocks/>
              </p:cNvCxnSpPr>
              <p:nvPr isPhoto="0" userDrawn="0"/>
            </p:nvCxnSpPr>
            <p:spPr bwMode="auto">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51" name="Google Shape;9451;p64" hidden="0"/>
              <p:cNvCxnSpPr>
                <a:cxnSpLocks/>
                <a:stCxn id="9452" idx="6"/>
                <a:endCxn id="9453" idx="2"/>
              </p:cNvCxnSpPr>
              <p:nvPr isPhoto="0" userDrawn="0"/>
            </p:nvCxnSpPr>
            <p:spPr bwMode="auto">
              <a:xfrm>
                <a:off x="3738197"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454" name="Google Shape;9454;p64" hidden="0"/>
            <p:cNvGrpSpPr/>
            <p:nvPr isPhoto="0" userDrawn="0"/>
          </p:nvGrpSpPr>
          <p:grpSpPr bwMode="auto">
            <a:xfrm>
              <a:off x="3969644" y="2440153"/>
              <a:ext cx="225900" cy="296779"/>
              <a:chOff x="3969644" y="2440153"/>
              <a:chExt cx="225900" cy="296779"/>
            </a:xfrm>
          </p:grpSpPr>
          <p:cxnSp>
            <p:nvCxnSpPr>
              <p:cNvPr id="9455" name="Google Shape;9455;p64" hidden="0"/>
              <p:cNvCxnSpPr>
                <a:cxnSpLocks/>
              </p:cNvCxnSpPr>
              <p:nvPr isPhoto="0" userDrawn="0"/>
            </p:nvCxnSpPr>
            <p:spPr bwMode="auto">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453" name="Google Shape;9453;p64" hidden="0"/>
              <p:cNvSpPr/>
              <p:nvPr isPhoto="0" userDrawn="0"/>
            </p:nvSpPr>
            <p:spPr bwMode="auto">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56" name="Google Shape;9456;p64" hidden="0"/>
              <p:cNvSpPr/>
              <p:nvPr isPhoto="0" userDrawn="0"/>
            </p:nvSpPr>
            <p:spPr bwMode="auto">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457" name="Google Shape;9457;p64" hidden="0"/>
            <p:cNvGrpSpPr/>
            <p:nvPr isPhoto="0" userDrawn="0"/>
          </p:nvGrpSpPr>
          <p:grpSpPr bwMode="auto">
            <a:xfrm>
              <a:off x="4426818" y="2358282"/>
              <a:ext cx="225600" cy="307471"/>
              <a:chOff x="4426818" y="2358282"/>
              <a:chExt cx="225600" cy="307471"/>
            </a:xfrm>
          </p:grpSpPr>
          <p:cxnSp>
            <p:nvCxnSpPr>
              <p:cNvPr id="9458" name="Google Shape;9458;p64" hidden="0"/>
              <p:cNvCxnSpPr>
                <a:cxnSpLocks/>
                <a:stCxn id="9459" idx="0"/>
              </p:cNvCxnSpPr>
              <p:nvPr isPhoto="0" userDrawn="0"/>
            </p:nvCxnSpPr>
            <p:spPr bwMode="auto">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460" name="Google Shape;9460;p64" hidden="0"/>
              <p:cNvSpPr/>
              <p:nvPr isPhoto="0" userDrawn="0"/>
            </p:nvSpPr>
            <p:spPr bwMode="auto">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59" name="Google Shape;9459;p64" hidden="0"/>
              <p:cNvSpPr/>
              <p:nvPr isPhoto="0" userDrawn="0"/>
            </p:nvSpPr>
            <p:spPr bwMode="auto">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461" name="Google Shape;9461;p64" hidden="0"/>
            <p:cNvGrpSpPr/>
            <p:nvPr isPhoto="0" userDrawn="0"/>
          </p:nvGrpSpPr>
          <p:grpSpPr bwMode="auto">
            <a:xfrm>
              <a:off x="4883984" y="2440153"/>
              <a:ext cx="225600" cy="296479"/>
              <a:chOff x="4883984" y="2440153"/>
              <a:chExt cx="225600" cy="296479"/>
            </a:xfrm>
          </p:grpSpPr>
          <p:cxnSp>
            <p:nvCxnSpPr>
              <p:cNvPr id="9462" name="Google Shape;9462;p64" hidden="0"/>
              <p:cNvCxnSpPr>
                <a:cxnSpLocks/>
              </p:cNvCxnSpPr>
              <p:nvPr isPhoto="0" userDrawn="0"/>
            </p:nvCxnSpPr>
            <p:spPr bwMode="auto">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463" name="Google Shape;9463;p64" hidden="0"/>
              <p:cNvSpPr/>
              <p:nvPr isPhoto="0" userDrawn="0"/>
            </p:nvSpPr>
            <p:spPr bwMode="auto">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64" name="Google Shape;9464;p64" hidden="0"/>
              <p:cNvSpPr/>
              <p:nvPr isPhoto="0" userDrawn="0"/>
            </p:nvSpPr>
            <p:spPr bwMode="auto">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465" name="Google Shape;9465;p64" hidden="0"/>
            <p:cNvGrpSpPr/>
            <p:nvPr isPhoto="0" userDrawn="0"/>
          </p:nvGrpSpPr>
          <p:grpSpPr bwMode="auto">
            <a:xfrm>
              <a:off x="3512551" y="2358356"/>
              <a:ext cx="225647" cy="307629"/>
              <a:chOff x="2182679" y="2005014"/>
              <a:chExt cx="792300" cy="1080158"/>
            </a:xfrm>
          </p:grpSpPr>
          <p:cxnSp>
            <p:nvCxnSpPr>
              <p:cNvPr id="9466" name="Google Shape;9466;p64" hidden="0"/>
              <p:cNvCxnSpPr>
                <a:cxnSpLocks/>
                <a:stCxn id="9467" idx="0"/>
              </p:cNvCxnSpPr>
              <p:nvPr isPhoto="0" userDrawn="0"/>
            </p:nvCxnSpPr>
            <p:spPr bwMode="auto">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452" name="Google Shape;9452;p64" hidden="0"/>
              <p:cNvSpPr/>
              <p:nvPr isPhoto="0" userDrawn="0"/>
            </p:nvSpPr>
            <p:spPr bwMode="auto">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67" name="Google Shape;9467;p64" hidden="0"/>
              <p:cNvSpPr/>
              <p:nvPr isPhoto="0" userDrawn="0"/>
            </p:nvSpPr>
            <p:spPr bwMode="auto">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468" name="Google Shape;9468;p64" hidden="0"/>
          <p:cNvGrpSpPr/>
          <p:nvPr isPhoto="0" userDrawn="0"/>
        </p:nvGrpSpPr>
        <p:grpSpPr bwMode="auto">
          <a:xfrm>
            <a:off x="6846571" y="972829"/>
            <a:ext cx="1559809" cy="722610"/>
            <a:chOff x="634175" y="2986275"/>
            <a:chExt cx="3147949" cy="1458344"/>
          </a:xfrm>
        </p:grpSpPr>
        <p:cxnSp>
          <p:nvCxnSpPr>
            <p:cNvPr id="9469" name="Google Shape;9469;p64" hidden="0"/>
            <p:cNvCxnSpPr>
              <a:cxnSpLocks/>
              <a:stCxn id="9470" idx="4"/>
              <a:endCxn id="9471" idx="0"/>
            </p:cNvCxnSpPr>
            <p:nvPr isPhoto="0" userDrawn="0"/>
          </p:nvCxnSpPr>
          <p:spPr bwMode="auto">
            <a:xfrm>
              <a:off x="929974"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472" name="Google Shape;9472;p64" hidden="0"/>
            <p:cNvCxnSpPr>
              <a:cxnSpLocks/>
              <a:stCxn id="9471" idx="0"/>
              <a:endCxn id="9473" idx="4"/>
            </p:cNvCxnSpPr>
            <p:nvPr isPhoto="0" userDrawn="0"/>
          </p:nvCxnSpPr>
          <p:spPr bwMode="auto">
            <a:xfrm rot="10800000" flipH="1">
              <a:off x="1521366" y="3577918"/>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74" name="Google Shape;9474;p64" hidden="0"/>
            <p:cNvCxnSpPr>
              <a:cxnSpLocks/>
              <a:stCxn id="9473" idx="4"/>
              <a:endCxn id="9475" idx="0"/>
            </p:cNvCxnSpPr>
            <p:nvPr isPhoto="0" userDrawn="0"/>
          </p:nvCxnSpPr>
          <p:spPr bwMode="auto">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76" name="Google Shape;9476;p64" hidden="0"/>
            <p:cNvCxnSpPr>
              <a:cxnSpLocks/>
              <a:stCxn id="9475" idx="0"/>
              <a:endCxn id="9477" idx="4"/>
            </p:cNvCxnSpPr>
            <p:nvPr isPhoto="0" userDrawn="0"/>
          </p:nvCxnSpPr>
          <p:spPr bwMode="auto">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477" name="Google Shape;9477;p64" hidden="0"/>
            <p:cNvSpPr/>
            <p:nvPr isPhoto="0" userDrawn="0"/>
          </p:nvSpPr>
          <p:spPr bwMode="auto">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a:spcBef>
                  <a:spcPts val="0"/>
                </a:spcBef>
                <a:spcAft>
                  <a:spcPts val="0"/>
                </a:spcAft>
                <a:buNone/>
                <a:defRPr/>
              </a:pPr>
              <a:endParaRPr sz="1400" b="0" i="0" u="none" strike="noStrike" cap="none">
                <a:solidFill>
                  <a:srgbClr val="00C3B1"/>
                </a:solidFill>
                <a:latin typeface="Calibri"/>
                <a:ea typeface="Calibri"/>
                <a:cs typeface="Calibri"/>
              </a:endParaRPr>
            </a:p>
          </p:txBody>
        </p:sp>
        <p:sp>
          <p:nvSpPr>
            <p:cNvPr id="9473" name="Google Shape;9473;p64" hidden="0"/>
            <p:cNvSpPr/>
            <p:nvPr isPhoto="0" userDrawn="0"/>
          </p:nvSpPr>
          <p:spPr bwMode="auto">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a:spcBef>
                  <a:spcPts val="0"/>
                </a:spcBef>
                <a:spcAft>
                  <a:spcPts val="0"/>
                </a:spcAft>
                <a:buNone/>
                <a:defRPr/>
              </a:pPr>
              <a:endParaRPr sz="1400" b="0" i="0" u="none" strike="noStrike" cap="none">
                <a:solidFill>
                  <a:srgbClr val="00C3B1"/>
                </a:solidFill>
                <a:latin typeface="Calibri"/>
                <a:ea typeface="Calibri"/>
                <a:cs typeface="Calibri"/>
              </a:endParaRPr>
            </a:p>
          </p:txBody>
        </p:sp>
        <p:sp>
          <p:nvSpPr>
            <p:cNvPr id="9470" name="Google Shape;9470;p64" hidden="0"/>
            <p:cNvSpPr/>
            <p:nvPr isPhoto="0" userDrawn="0"/>
          </p:nvSpPr>
          <p:spPr bwMode="auto">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a:spcBef>
                  <a:spcPts val="0"/>
                </a:spcBef>
                <a:spcAft>
                  <a:spcPts val="0"/>
                </a:spcAft>
                <a:buNone/>
                <a:defRPr/>
              </a:pPr>
              <a:endParaRPr sz="1400" b="0" i="0" u="none" strike="noStrike" cap="none">
                <a:solidFill>
                  <a:srgbClr val="00C3B1"/>
                </a:solidFill>
                <a:latin typeface="Calibri"/>
                <a:ea typeface="Calibri"/>
                <a:cs typeface="Calibri"/>
              </a:endParaRPr>
            </a:p>
          </p:txBody>
        </p:sp>
        <p:sp>
          <p:nvSpPr>
            <p:cNvPr id="9475" name="Google Shape;9475;p64" hidden="0"/>
            <p:cNvSpPr/>
            <p:nvPr isPhoto="0" userDrawn="0"/>
          </p:nvSpPr>
          <p:spPr bwMode="auto">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a:spcBef>
                  <a:spcPts val="0"/>
                </a:spcBef>
                <a:spcAft>
                  <a:spcPts val="0"/>
                </a:spcAft>
                <a:buNone/>
                <a:defRPr/>
              </a:pPr>
              <a:endParaRPr sz="1400" b="0" i="0" u="none" strike="noStrike" cap="none">
                <a:solidFill>
                  <a:srgbClr val="00C3B1"/>
                </a:solidFill>
                <a:latin typeface="Calibri"/>
                <a:ea typeface="Calibri"/>
                <a:cs typeface="Calibri"/>
              </a:endParaRPr>
            </a:p>
          </p:txBody>
        </p:sp>
        <p:sp>
          <p:nvSpPr>
            <p:cNvPr id="9471" name="Google Shape;9471;p64" hidden="0"/>
            <p:cNvSpPr/>
            <p:nvPr isPhoto="0" userDrawn="0"/>
          </p:nvSpPr>
          <p:spPr bwMode="auto">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a:spcBef>
                  <a:spcPts val="0"/>
                </a:spcBef>
                <a:spcAft>
                  <a:spcPts val="0"/>
                </a:spcAft>
                <a:buNone/>
                <a:defRPr/>
              </a:pPr>
              <a:endParaRPr sz="1400" b="0" i="0" u="none" strike="noStrike" cap="none">
                <a:solidFill>
                  <a:srgbClr val="FFFFFF"/>
                </a:solidFill>
                <a:latin typeface="Calibri"/>
                <a:ea typeface="Calibri"/>
                <a:cs typeface="Calibri"/>
              </a:endParaRPr>
            </a:p>
          </p:txBody>
        </p:sp>
      </p:grpSp>
      <p:grpSp>
        <p:nvGrpSpPr>
          <p:cNvPr id="9478" name="Google Shape;9478;p64" hidden="0"/>
          <p:cNvGrpSpPr/>
          <p:nvPr isPhoto="0" userDrawn="0"/>
        </p:nvGrpSpPr>
        <p:grpSpPr bwMode="auto">
          <a:xfrm>
            <a:off x="3500360" y="2682737"/>
            <a:ext cx="1570719" cy="294122"/>
            <a:chOff x="998425" y="1182125"/>
            <a:chExt cx="1065400" cy="199500"/>
          </a:xfrm>
        </p:grpSpPr>
        <p:sp>
          <p:nvSpPr>
            <p:cNvPr id="9479" name="Google Shape;9479;p64" hidden="0"/>
            <p:cNvSpPr/>
            <p:nvPr isPhoto="0" userDrawn="0"/>
          </p:nvSpPr>
          <p:spPr bwMode="auto">
            <a:xfrm>
              <a:off x="998425" y="1182125"/>
              <a:ext cx="1065400" cy="199500"/>
            </a:xfrm>
            <a:custGeom>
              <a:avLst/>
              <a:gdLst/>
              <a:ahLst/>
              <a:cxnLst/>
              <a:rect l="l" t="t" r="r" b="b"/>
              <a:pathLst>
                <a:path w="42616" h="7980" fill="norm" stroke="1"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80" name="Google Shape;9480;p64" hidden="0"/>
            <p:cNvSpPr/>
            <p:nvPr isPhoto="0" userDrawn="0"/>
          </p:nvSpPr>
          <p:spPr bwMode="auto">
            <a:xfrm>
              <a:off x="1017250" y="1193175"/>
              <a:ext cx="177475" cy="177500"/>
            </a:xfrm>
            <a:custGeom>
              <a:avLst/>
              <a:gdLst/>
              <a:ahLst/>
              <a:cxnLst/>
              <a:rect l="l" t="t" r="r" b="b"/>
              <a:pathLst>
                <a:path w="7099" h="7100" fill="norm" stroke="1"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81" name="Google Shape;9481;p64" hidden="0"/>
            <p:cNvSpPr/>
            <p:nvPr isPhoto="0" userDrawn="0"/>
          </p:nvSpPr>
          <p:spPr bwMode="auto">
            <a:xfrm>
              <a:off x="1303250" y="1193175"/>
              <a:ext cx="177475" cy="177500"/>
            </a:xfrm>
            <a:custGeom>
              <a:avLst/>
              <a:gdLst/>
              <a:ahLst/>
              <a:cxnLst/>
              <a:rect l="l" t="t" r="r" b="b"/>
              <a:pathLst>
                <a:path w="7099" h="7100" fill="norm" stroke="1"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82" name="Google Shape;9482;p64" hidden="0"/>
            <p:cNvSpPr/>
            <p:nvPr isPhoto="0" userDrawn="0"/>
          </p:nvSpPr>
          <p:spPr bwMode="auto">
            <a:xfrm>
              <a:off x="1589250" y="1193175"/>
              <a:ext cx="177475" cy="177500"/>
            </a:xfrm>
            <a:custGeom>
              <a:avLst/>
              <a:gdLst/>
              <a:ahLst/>
              <a:cxnLst/>
              <a:rect l="l" t="t" r="r" b="b"/>
              <a:pathLst>
                <a:path w="7099" h="7100" fill="norm" stroke="1"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83" name="Google Shape;9483;p64" hidden="0"/>
            <p:cNvSpPr/>
            <p:nvPr isPhoto="0" userDrawn="0"/>
          </p:nvSpPr>
          <p:spPr bwMode="auto">
            <a:xfrm>
              <a:off x="1875200" y="1193175"/>
              <a:ext cx="177525" cy="177500"/>
            </a:xfrm>
            <a:custGeom>
              <a:avLst/>
              <a:gdLst/>
              <a:ahLst/>
              <a:cxnLst/>
              <a:rect l="l" t="t" r="r" b="b"/>
              <a:pathLst>
                <a:path w="7101" h="7100" fill="norm" stroke="1"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484" name="Google Shape;9484;p64" hidden="0"/>
          <p:cNvGrpSpPr/>
          <p:nvPr isPhoto="0" userDrawn="0"/>
        </p:nvGrpSpPr>
        <p:grpSpPr bwMode="auto">
          <a:xfrm>
            <a:off x="6843616" y="1800224"/>
            <a:ext cx="1565716" cy="366729"/>
            <a:chOff x="1247650" y="2075423"/>
            <a:chExt cx="6648477" cy="1557238"/>
          </a:xfrm>
        </p:grpSpPr>
        <p:sp>
          <p:nvSpPr>
            <p:cNvPr id="9485" name="Google Shape;9485;p64" hidden="0"/>
            <p:cNvSpPr/>
            <p:nvPr isPhoto="0" userDrawn="0"/>
          </p:nvSpPr>
          <p:spPr bwMode="auto">
            <a:xfrm>
              <a:off x="6633862" y="2075423"/>
              <a:ext cx="953444" cy="825696"/>
            </a:xfrm>
            <a:custGeom>
              <a:avLst/>
              <a:gdLst/>
              <a:ahLst/>
              <a:cxnLst/>
              <a:rect l="l" t="t" r="r" b="b"/>
              <a:pathLst>
                <a:path w="57767" h="50027" fill="norm" stroke="1"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86" name="Google Shape;9486;p64" hidden="0"/>
            <p:cNvSpPr/>
            <p:nvPr isPhoto="0" userDrawn="0"/>
          </p:nvSpPr>
          <p:spPr bwMode="auto">
            <a:xfrm>
              <a:off x="5359252" y="2806965"/>
              <a:ext cx="953461" cy="825696"/>
            </a:xfrm>
            <a:custGeom>
              <a:avLst/>
              <a:gdLst/>
              <a:ahLst/>
              <a:cxnLst/>
              <a:rect l="l" t="t" r="r" b="b"/>
              <a:pathLst>
                <a:path w="57768" h="50027" fill="norm" stroke="1"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87" name="Google Shape;9487;p64" hidden="0"/>
            <p:cNvSpPr/>
            <p:nvPr isPhoto="0" userDrawn="0"/>
          </p:nvSpPr>
          <p:spPr bwMode="auto">
            <a:xfrm>
              <a:off x="1601478" y="2075425"/>
              <a:ext cx="953316" cy="825696"/>
            </a:xfrm>
            <a:custGeom>
              <a:avLst/>
              <a:gdLst/>
              <a:ahLst/>
              <a:cxnLst/>
              <a:rect l="l" t="t" r="r" b="b"/>
              <a:pathLst>
                <a:path w="57768" h="50027" fill="norm" stroke="1"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88" name="Google Shape;9488;p64" hidden="0"/>
            <p:cNvSpPr/>
            <p:nvPr isPhoto="0" userDrawn="0"/>
          </p:nvSpPr>
          <p:spPr bwMode="auto">
            <a:xfrm>
              <a:off x="2857827" y="2807112"/>
              <a:ext cx="953370" cy="825320"/>
            </a:xfrm>
            <a:custGeom>
              <a:avLst/>
              <a:gdLst/>
              <a:ahLst/>
              <a:cxnLst/>
              <a:rect l="l" t="t" r="r" b="b"/>
              <a:pathLst>
                <a:path w="57780" h="50027" fill="norm" stroke="1"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89" name="Google Shape;9489;p64" hidden="0"/>
            <p:cNvSpPr/>
            <p:nvPr isPhoto="0" userDrawn="0"/>
          </p:nvSpPr>
          <p:spPr bwMode="auto">
            <a:xfrm>
              <a:off x="4097386" y="2075425"/>
              <a:ext cx="953444" cy="825696"/>
            </a:xfrm>
            <a:custGeom>
              <a:avLst/>
              <a:gdLst/>
              <a:ahLst/>
              <a:cxnLst/>
              <a:rect l="l" t="t" r="r" b="b"/>
              <a:pathLst>
                <a:path w="57767" h="50027" fill="norm" stroke="1"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90" name="Google Shape;9490;p64" hidden="0"/>
            <p:cNvSpPr/>
            <p:nvPr isPhoto="0" userDrawn="0"/>
          </p:nvSpPr>
          <p:spPr bwMode="auto">
            <a:xfrm>
              <a:off x="1247650" y="2490334"/>
              <a:ext cx="6648477" cy="729445"/>
            </a:xfrm>
            <a:custGeom>
              <a:avLst/>
              <a:gdLst/>
              <a:ahLst/>
              <a:cxnLst/>
              <a:rect l="l" t="t" r="r" b="b"/>
              <a:pathLst>
                <a:path w="285373" h="31310" fill="none" stroke="1"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491" name="Google Shape;9491;p64" hidden="0"/>
          <p:cNvGrpSpPr/>
          <p:nvPr isPhoto="0" userDrawn="0"/>
        </p:nvGrpSpPr>
        <p:grpSpPr bwMode="auto">
          <a:xfrm>
            <a:off x="6827929" y="2949039"/>
            <a:ext cx="1597061" cy="663440"/>
            <a:chOff x="6796238" y="3158297"/>
            <a:chExt cx="1630319" cy="677257"/>
          </a:xfrm>
        </p:grpSpPr>
        <p:cxnSp>
          <p:nvCxnSpPr>
            <p:cNvPr id="9492" name="Google Shape;9492;p64" hidden="0"/>
            <p:cNvCxnSpPr>
              <a:cxnSpLocks/>
            </p:cNvCxnSpPr>
            <p:nvPr isPhoto="0" userDrawn="0"/>
          </p:nvCxnSpPr>
          <p:spPr bwMode="auto">
            <a:xfrm>
              <a:off x="7012244" y="3664854"/>
              <a:ext cx="0" cy="170699"/>
            </a:xfrm>
            <a:prstGeom prst="straightConnector1">
              <a:avLst/>
            </a:prstGeom>
            <a:noFill/>
            <a:ln w="9525" cap="flat" cmpd="sng">
              <a:solidFill>
                <a:srgbClr val="A5B7C6"/>
              </a:solidFill>
              <a:prstDash val="solid"/>
              <a:round/>
              <a:headEnd type="none" w="med" len="med"/>
              <a:tailEnd type="diamond" w="med" len="med"/>
            </a:ln>
          </p:spPr>
        </p:cxnSp>
        <p:cxnSp>
          <p:nvCxnSpPr>
            <p:cNvPr id="9493" name="Google Shape;9493;p64" hidden="0"/>
            <p:cNvCxnSpPr>
              <a:cxnSpLocks/>
            </p:cNvCxnSpPr>
            <p:nvPr isPhoto="0" userDrawn="0"/>
          </p:nvCxnSpPr>
          <p:spPr bwMode="auto">
            <a:xfrm>
              <a:off x="7810957" y="3664854"/>
              <a:ext cx="0" cy="170699"/>
            </a:xfrm>
            <a:prstGeom prst="straightConnector1">
              <a:avLst/>
            </a:prstGeom>
            <a:noFill/>
            <a:ln w="9525" cap="flat" cmpd="sng">
              <a:solidFill>
                <a:srgbClr val="A5B7C6"/>
              </a:solidFill>
              <a:prstDash val="solid"/>
              <a:round/>
              <a:headEnd type="none" w="med" len="med"/>
              <a:tailEnd type="diamond" w="med" len="med"/>
            </a:ln>
          </p:spPr>
        </p:cxnSp>
        <p:cxnSp>
          <p:nvCxnSpPr>
            <p:cNvPr id="9494" name="Google Shape;9494;p64" hidden="0"/>
            <p:cNvCxnSpPr>
              <a:cxnSpLocks/>
            </p:cNvCxnSpPr>
            <p:nvPr isPhoto="0" userDrawn="0"/>
          </p:nvCxnSpPr>
          <p:spPr bwMode="auto">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495" name="Google Shape;9495;p64" hidden="0"/>
            <p:cNvCxnSpPr>
              <a:cxnSpLocks/>
            </p:cNvCxnSpPr>
            <p:nvPr isPhoto="0" userDrawn="0"/>
          </p:nvCxnSpPr>
          <p:spPr bwMode="auto">
            <a:xfrm rot="10800000">
              <a:off x="7411601" y="3158297"/>
              <a:ext cx="0" cy="170699"/>
            </a:xfrm>
            <a:prstGeom prst="straightConnector1">
              <a:avLst/>
            </a:prstGeom>
            <a:noFill/>
            <a:ln w="9525" cap="flat" cmpd="sng">
              <a:solidFill>
                <a:srgbClr val="A5B7C6"/>
              </a:solidFill>
              <a:prstDash val="solid"/>
              <a:round/>
              <a:headEnd type="none" w="med" len="med"/>
              <a:tailEnd type="diamond" w="med" len="med"/>
            </a:ln>
          </p:spPr>
        </p:cxnSp>
        <p:grpSp>
          <p:nvGrpSpPr>
            <p:cNvPr id="9496" name="Google Shape;9496;p64" hidden="0"/>
            <p:cNvGrpSpPr/>
            <p:nvPr isPhoto="0" userDrawn="0"/>
          </p:nvGrpSpPr>
          <p:grpSpPr bwMode="auto">
            <a:xfrm>
              <a:off x="6796238" y="3311904"/>
              <a:ext cx="1630319" cy="377697"/>
              <a:chOff x="6796238" y="3311904"/>
              <a:chExt cx="1630319" cy="377697"/>
            </a:xfrm>
          </p:grpSpPr>
          <p:sp>
            <p:nvSpPr>
              <p:cNvPr id="9497" name="Google Shape;9497;p64" hidden="0"/>
              <p:cNvSpPr/>
              <p:nvPr isPhoto="0" userDrawn="0"/>
            </p:nvSpPr>
            <p:spPr bwMode="auto">
              <a:xfrm>
                <a:off x="6796238" y="3311904"/>
                <a:ext cx="798025" cy="377697"/>
              </a:xfrm>
              <a:custGeom>
                <a:avLst/>
                <a:gdLst/>
                <a:ahLst/>
                <a:cxnLst/>
                <a:rect l="l" t="t" r="r" b="b"/>
                <a:pathLst>
                  <a:path w="34368" h="16266" fill="norm" stroke="1"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98" name="Google Shape;9498;p64" hidden="0"/>
              <p:cNvSpPr/>
              <p:nvPr isPhoto="0" userDrawn="0"/>
            </p:nvSpPr>
            <p:spPr bwMode="auto">
              <a:xfrm>
                <a:off x="7628207" y="3311904"/>
                <a:ext cx="798349" cy="377697"/>
              </a:xfrm>
              <a:custGeom>
                <a:avLst/>
                <a:gdLst/>
                <a:ahLst/>
                <a:cxnLst/>
                <a:rect l="l" t="t" r="r" b="b"/>
                <a:pathLst>
                  <a:path w="34382" h="16266" fill="norm" stroke="1"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99" name="Google Shape;9499;p64" hidden="0"/>
              <p:cNvSpPr/>
              <p:nvPr isPhoto="0" userDrawn="0"/>
            </p:nvSpPr>
            <p:spPr bwMode="auto">
              <a:xfrm>
                <a:off x="7229098" y="3311904"/>
                <a:ext cx="762823" cy="377697"/>
              </a:xfrm>
              <a:custGeom>
                <a:avLst/>
                <a:gdLst/>
                <a:ahLst/>
                <a:cxnLst/>
                <a:rect l="l" t="t" r="r" b="b"/>
                <a:pathLst>
                  <a:path w="32852" h="16266" fill="norm" stroke="1"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500" name="Google Shape;9500;p64" hidden="0"/>
          <p:cNvGrpSpPr/>
          <p:nvPr isPhoto="0" userDrawn="0"/>
        </p:nvGrpSpPr>
        <p:grpSpPr bwMode="auto">
          <a:xfrm>
            <a:off x="5349067" y="970431"/>
            <a:ext cx="1368606" cy="1593805"/>
            <a:chOff x="1839112" y="2209163"/>
            <a:chExt cx="1918159" cy="2233784"/>
          </a:xfrm>
        </p:grpSpPr>
        <p:sp>
          <p:nvSpPr>
            <p:cNvPr id="9501" name="Google Shape;9501;p64" hidden="0"/>
            <p:cNvSpPr/>
            <p:nvPr isPhoto="0" userDrawn="0"/>
          </p:nvSpPr>
          <p:spPr bwMode="auto">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02" name="Google Shape;9502;p64" hidden="0"/>
            <p:cNvSpPr/>
            <p:nvPr isPhoto="0" userDrawn="0"/>
          </p:nvSpPr>
          <p:spPr bwMode="auto">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03" name="Google Shape;9503;p64" hidden="0"/>
            <p:cNvSpPr/>
            <p:nvPr isPhoto="0" userDrawn="0"/>
          </p:nvSpPr>
          <p:spPr bwMode="auto">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cxnSp>
          <p:nvCxnSpPr>
            <p:cNvPr id="9504" name="Google Shape;9504;p64" hidden="0"/>
            <p:cNvCxnSpPr>
              <a:cxnSpLocks/>
              <a:stCxn id="9501" idx="6"/>
              <a:endCxn id="9502" idx="2"/>
            </p:cNvCxnSpPr>
            <p:nvPr isPhoto="0" userDrawn="0"/>
          </p:nvCxnSpPr>
          <p:spPr bwMode="auto">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05" name="Google Shape;9505;p64" hidden="0"/>
            <p:cNvCxnSpPr>
              <a:cxnSpLocks/>
              <a:stCxn id="9502" idx="4"/>
              <a:endCxn id="9506" idx="0"/>
            </p:cNvCxnSpPr>
            <p:nvPr isPhoto="0" userDrawn="0"/>
          </p:nvCxnSpPr>
          <p:spPr bwMode="auto">
            <a:xfrm rot="5400000">
              <a:off x="2669920" y="2240963"/>
              <a:ext cx="256500" cy="1343099"/>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507" name="Google Shape;9507;p64" hidden="0"/>
            <p:cNvCxnSpPr>
              <a:cxnSpLocks/>
              <a:stCxn id="9506" idx="6"/>
              <a:endCxn id="9503" idx="2"/>
            </p:cNvCxnSpPr>
            <p:nvPr isPhoto="0" userDrawn="0"/>
          </p:nvCxnSpPr>
          <p:spPr bwMode="auto">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08" name="Google Shape;9508;p64" hidden="0"/>
            <p:cNvCxnSpPr>
              <a:cxnSpLocks/>
              <a:stCxn id="9503" idx="4"/>
              <a:endCxn id="9509" idx="0"/>
            </p:cNvCxnSpPr>
            <p:nvPr isPhoto="0" userDrawn="0"/>
          </p:nvCxnSpPr>
          <p:spPr bwMode="auto">
            <a:xfrm rot="5400000">
              <a:off x="2672170" y="3070316"/>
              <a:ext cx="252000" cy="1343099"/>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506" name="Google Shape;9506;p64" hidden="0"/>
            <p:cNvSpPr/>
            <p:nvPr isPhoto="0" userDrawn="0"/>
          </p:nvSpPr>
          <p:spPr bwMode="auto">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09" name="Google Shape;9509;p64" hidden="0"/>
            <p:cNvSpPr/>
            <p:nvPr isPhoto="0" userDrawn="0"/>
          </p:nvSpPr>
          <p:spPr bwMode="auto">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10" name="Google Shape;9510;p64" hidden="0"/>
            <p:cNvSpPr/>
            <p:nvPr isPhoto="0" userDrawn="0"/>
          </p:nvSpPr>
          <p:spPr bwMode="auto">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cxnSp>
          <p:nvCxnSpPr>
            <p:cNvPr id="9511" name="Google Shape;9511;p64" hidden="0"/>
            <p:cNvCxnSpPr>
              <a:cxnSpLocks/>
              <a:endCxn id="9510" idx="2"/>
            </p:cNvCxnSpPr>
            <p:nvPr isPhoto="0" userDrawn="0"/>
          </p:nvCxnSpPr>
          <p:spPr bwMode="auto">
            <a:xfrm>
              <a:off x="2413871" y="4154498"/>
              <a:ext cx="768299"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512" name="Google Shape;9512;p64" hidden="0"/>
          <p:cNvGrpSpPr/>
          <p:nvPr isPhoto="0" userDrawn="0"/>
        </p:nvGrpSpPr>
        <p:grpSpPr bwMode="auto">
          <a:xfrm>
            <a:off x="3481440" y="976667"/>
            <a:ext cx="1637968" cy="154942"/>
            <a:chOff x="238125" y="2506075"/>
            <a:chExt cx="7115411" cy="673075"/>
          </a:xfrm>
        </p:grpSpPr>
        <p:sp>
          <p:nvSpPr>
            <p:cNvPr id="9513" name="Google Shape;9513;p64" hidden="0"/>
            <p:cNvSpPr/>
            <p:nvPr isPhoto="0" userDrawn="0"/>
          </p:nvSpPr>
          <p:spPr bwMode="auto">
            <a:xfrm>
              <a:off x="238125" y="2506075"/>
              <a:ext cx="1643150" cy="673075"/>
            </a:xfrm>
            <a:custGeom>
              <a:avLst/>
              <a:gdLst/>
              <a:ahLst/>
              <a:cxnLst/>
              <a:rect l="l" t="t" r="r" b="b"/>
              <a:pathLst>
                <a:path w="65726" h="26923" fill="norm" stroke="1"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14" name="Google Shape;9514;p64" hidden="0"/>
            <p:cNvSpPr/>
            <p:nvPr isPhoto="0" userDrawn="0"/>
          </p:nvSpPr>
          <p:spPr bwMode="auto">
            <a:xfrm>
              <a:off x="1606190" y="2506075"/>
              <a:ext cx="1643925" cy="673075"/>
            </a:xfrm>
            <a:custGeom>
              <a:avLst/>
              <a:gdLst/>
              <a:ahLst/>
              <a:cxnLst/>
              <a:rect l="l" t="t" r="r" b="b"/>
              <a:pathLst>
                <a:path w="65757" h="26923" fill="norm" stroke="1"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15" name="Google Shape;9515;p64" hidden="0"/>
            <p:cNvSpPr/>
            <p:nvPr isPhoto="0" userDrawn="0"/>
          </p:nvSpPr>
          <p:spPr bwMode="auto">
            <a:xfrm>
              <a:off x="2973481" y="2506075"/>
              <a:ext cx="1643925" cy="673075"/>
            </a:xfrm>
            <a:custGeom>
              <a:avLst/>
              <a:gdLst/>
              <a:ahLst/>
              <a:cxnLst/>
              <a:rect l="l" t="t" r="r" b="b"/>
              <a:pathLst>
                <a:path w="65757" h="26923" fill="norm" stroke="1"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16" name="Google Shape;9516;p64" hidden="0"/>
            <p:cNvSpPr/>
            <p:nvPr isPhoto="0" userDrawn="0"/>
          </p:nvSpPr>
          <p:spPr bwMode="auto">
            <a:xfrm>
              <a:off x="5709611" y="2506075"/>
              <a:ext cx="1643925" cy="673075"/>
            </a:xfrm>
            <a:custGeom>
              <a:avLst/>
              <a:gdLst/>
              <a:ahLst/>
              <a:cxnLst/>
              <a:rect l="l" t="t" r="r" b="b"/>
              <a:pathLst>
                <a:path w="65757" h="26923" fill="norm" stroke="1"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17" name="Google Shape;9517;p64" hidden="0"/>
            <p:cNvSpPr/>
            <p:nvPr isPhoto="0" userDrawn="0"/>
          </p:nvSpPr>
          <p:spPr bwMode="auto">
            <a:xfrm>
              <a:off x="4342321" y="2506075"/>
              <a:ext cx="1643150" cy="673075"/>
            </a:xfrm>
            <a:custGeom>
              <a:avLst/>
              <a:gdLst/>
              <a:ahLst/>
              <a:cxnLst/>
              <a:rect l="l" t="t" r="r" b="b"/>
              <a:pathLst>
                <a:path w="65726" h="26923" fill="norm" stroke="1"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518" name="Google Shape;9518;p64" hidden="0"/>
          <p:cNvGrpSpPr/>
          <p:nvPr isPhoto="0" userDrawn="0"/>
        </p:nvGrpSpPr>
        <p:grpSpPr bwMode="auto">
          <a:xfrm>
            <a:off x="720125" y="1298264"/>
            <a:ext cx="2476762" cy="91743"/>
            <a:chOff x="1464850" y="436376"/>
            <a:chExt cx="6001362" cy="222300"/>
          </a:xfrm>
        </p:grpSpPr>
        <p:sp>
          <p:nvSpPr>
            <p:cNvPr id="9519" name="Google Shape;9519;p64" hidden="0"/>
            <p:cNvSpPr/>
            <p:nvPr isPhoto="0" userDrawn="0"/>
          </p:nvSpPr>
          <p:spPr bwMode="auto">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20" name="Google Shape;9520;p64" hidden="0"/>
            <p:cNvSpPr/>
            <p:nvPr isPhoto="0" userDrawn="0"/>
          </p:nvSpPr>
          <p:spPr bwMode="auto">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21" name="Google Shape;9521;p64" hidden="0"/>
            <p:cNvSpPr/>
            <p:nvPr isPhoto="0" userDrawn="0"/>
          </p:nvSpPr>
          <p:spPr bwMode="auto">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22" name="Google Shape;9522;p64" hidden="0"/>
            <p:cNvSpPr/>
            <p:nvPr isPhoto="0" userDrawn="0"/>
          </p:nvSpPr>
          <p:spPr bwMode="auto">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23" name="Google Shape;9523;p64" hidden="0"/>
            <p:cNvSpPr/>
            <p:nvPr isPhoto="0" userDrawn="0"/>
          </p:nvSpPr>
          <p:spPr bwMode="auto">
            <a:xfrm>
              <a:off x="583184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cxnSp>
          <p:nvCxnSpPr>
            <p:cNvPr id="9524" name="Google Shape;9524;p64" hidden="0"/>
            <p:cNvCxnSpPr>
              <a:cxnSpLocks/>
            </p:cNvCxnSpPr>
            <p:nvPr isPhoto="0" userDrawn="0"/>
          </p:nvCxnSpPr>
          <p:spPr bwMode="auto">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25" name="Google Shape;9525;p64" hidden="0"/>
            <p:cNvCxnSpPr>
              <a:cxnSpLocks/>
            </p:cNvCxnSpPr>
            <p:nvPr isPhoto="0" userDrawn="0"/>
          </p:nvCxnSpPr>
          <p:spPr bwMode="auto">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26" name="Google Shape;9526;p64" hidden="0"/>
            <p:cNvCxnSpPr>
              <a:cxnSpLocks/>
            </p:cNvCxnSpPr>
            <p:nvPr isPhoto="0" userDrawn="0"/>
          </p:nvCxnSpPr>
          <p:spPr bwMode="auto">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27" name="Google Shape;9527;p64" hidden="0"/>
            <p:cNvCxnSpPr>
              <a:cxnSpLocks/>
            </p:cNvCxnSpPr>
            <p:nvPr isPhoto="0" userDrawn="0"/>
          </p:nvCxnSpPr>
          <p:spPr bwMode="auto">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528" name="Google Shape;9528;p64" hidden="0"/>
          <p:cNvGrpSpPr/>
          <p:nvPr isPhoto="0" userDrawn="0"/>
        </p:nvGrpSpPr>
        <p:grpSpPr bwMode="auto">
          <a:xfrm>
            <a:off x="706392" y="2533730"/>
            <a:ext cx="1452710" cy="651923"/>
            <a:chOff x="803162" y="2667726"/>
            <a:chExt cx="1411906" cy="633611"/>
          </a:xfrm>
        </p:grpSpPr>
        <p:cxnSp>
          <p:nvCxnSpPr>
            <p:cNvPr id="9529" name="Google Shape;9529;p64" hidden="0"/>
            <p:cNvCxnSpPr>
              <a:cxnSpLocks/>
              <a:stCxn id="9530" idx="2"/>
              <a:endCxn id="9531" idx="0"/>
            </p:cNvCxnSpPr>
            <p:nvPr isPhoto="0" userDrawn="0"/>
          </p:nvCxnSpPr>
          <p:spPr bwMode="auto">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32" name="Google Shape;9532;p64" hidden="0"/>
            <p:cNvCxnSpPr>
              <a:cxnSpLocks/>
              <a:stCxn id="9533" idx="0"/>
              <a:endCxn id="9530" idx="2"/>
            </p:cNvCxnSpPr>
            <p:nvPr isPhoto="0" userDrawn="0"/>
          </p:nvCxnSpPr>
          <p:spPr bwMode="auto">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34" name="Google Shape;9534;p64" hidden="0"/>
            <p:cNvCxnSpPr>
              <a:cxnSpLocks/>
              <a:stCxn id="9533" idx="2"/>
              <a:endCxn id="9535" idx="0"/>
            </p:cNvCxnSpPr>
            <p:nvPr isPhoto="0" userDrawn="0"/>
          </p:nvCxnSpPr>
          <p:spPr bwMode="auto">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36" name="Google Shape;9536;p64" hidden="0"/>
            <p:cNvCxnSpPr>
              <a:cxnSpLocks/>
              <a:stCxn id="9537" idx="0"/>
              <a:endCxn id="9533" idx="2"/>
            </p:cNvCxnSpPr>
            <p:nvPr isPhoto="0" userDrawn="0"/>
          </p:nvCxnSpPr>
          <p:spPr bwMode="auto">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38" name="Google Shape;9538;p64" hidden="0"/>
            <p:cNvCxnSpPr>
              <a:cxnSpLocks/>
              <a:stCxn id="9531" idx="2"/>
              <a:endCxn id="9539" idx="0"/>
            </p:cNvCxnSpPr>
            <p:nvPr isPhoto="0" userDrawn="0"/>
          </p:nvCxnSpPr>
          <p:spPr bwMode="auto">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0" name="Google Shape;9540;p64" hidden="0"/>
            <p:cNvCxnSpPr>
              <a:cxnSpLocks/>
              <a:stCxn id="9541" idx="0"/>
              <a:endCxn id="9531" idx="2"/>
            </p:cNvCxnSpPr>
            <p:nvPr isPhoto="0" userDrawn="0"/>
          </p:nvCxnSpPr>
          <p:spPr bwMode="auto">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537" name="Google Shape;9537;p64" hidden="0"/>
            <p:cNvSpPr/>
            <p:nvPr isPhoto="0" userDrawn="0"/>
          </p:nvSpPr>
          <p:spPr bwMode="auto">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solidFill>
                  <a:srgbClr val="FFFFFF"/>
                </a:solidFill>
              </a:endParaRPr>
            </a:p>
          </p:txBody>
        </p:sp>
        <p:sp>
          <p:nvSpPr>
            <p:cNvPr id="9535" name="Google Shape;9535;p64" hidden="0"/>
            <p:cNvSpPr/>
            <p:nvPr isPhoto="0" userDrawn="0"/>
          </p:nvSpPr>
          <p:spPr bwMode="auto">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solidFill>
                  <a:srgbClr val="FFFFFF"/>
                </a:solidFill>
              </a:endParaRPr>
            </a:p>
          </p:txBody>
        </p:sp>
        <p:sp>
          <p:nvSpPr>
            <p:cNvPr id="9541" name="Google Shape;9541;p64" hidden="0"/>
            <p:cNvSpPr/>
            <p:nvPr isPhoto="0" userDrawn="0"/>
          </p:nvSpPr>
          <p:spPr bwMode="auto">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solidFill>
                  <a:srgbClr val="FFFFFF"/>
                </a:solidFill>
              </a:endParaRPr>
            </a:p>
          </p:txBody>
        </p:sp>
        <p:sp>
          <p:nvSpPr>
            <p:cNvPr id="9539" name="Google Shape;9539;p64" hidden="0"/>
            <p:cNvSpPr/>
            <p:nvPr isPhoto="0" userDrawn="0"/>
          </p:nvSpPr>
          <p:spPr bwMode="auto">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solidFill>
                  <a:srgbClr val="FFFFFF"/>
                </a:solidFill>
              </a:endParaRPr>
            </a:p>
          </p:txBody>
        </p:sp>
        <p:sp>
          <p:nvSpPr>
            <p:cNvPr id="9531" name="Google Shape;9531;p64" hidden="0"/>
            <p:cNvSpPr/>
            <p:nvPr isPhoto="0" userDrawn="0"/>
          </p:nvSpPr>
          <p:spPr bwMode="auto">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solidFill>
                  <a:srgbClr val="FFFFFF"/>
                </a:solidFill>
              </a:endParaRPr>
            </a:p>
          </p:txBody>
        </p:sp>
        <p:sp>
          <p:nvSpPr>
            <p:cNvPr id="9533" name="Google Shape;9533;p64" hidden="0"/>
            <p:cNvSpPr/>
            <p:nvPr isPhoto="0" userDrawn="0"/>
          </p:nvSpPr>
          <p:spPr bwMode="auto">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solidFill>
                  <a:srgbClr val="FFFFFF"/>
                </a:solidFill>
              </a:endParaRPr>
            </a:p>
          </p:txBody>
        </p:sp>
        <p:sp>
          <p:nvSpPr>
            <p:cNvPr id="9530" name="Google Shape;9530;p64" hidden="0"/>
            <p:cNvSpPr/>
            <p:nvPr isPhoto="0" userDrawn="0"/>
          </p:nvSpPr>
          <p:spPr bwMode="auto">
            <a:xfrm>
              <a:off x="1348764" y="2667726"/>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solidFill>
                  <a:srgbClr val="FFFFFF"/>
                </a:solidFill>
              </a:endParaRPr>
            </a:p>
          </p:txBody>
        </p:sp>
      </p:grpSp>
      <p:grpSp>
        <p:nvGrpSpPr>
          <p:cNvPr id="9542" name="Google Shape;9542;p64" hidden="0"/>
          <p:cNvGrpSpPr/>
          <p:nvPr isPhoto="0" userDrawn="0"/>
        </p:nvGrpSpPr>
        <p:grpSpPr bwMode="auto">
          <a:xfrm>
            <a:off x="706394" y="969268"/>
            <a:ext cx="2518541" cy="209309"/>
            <a:chOff x="803163" y="1111966"/>
            <a:chExt cx="2447800" cy="203430"/>
          </a:xfrm>
        </p:grpSpPr>
        <p:grpSp>
          <p:nvGrpSpPr>
            <p:cNvPr id="9543" name="Google Shape;9543;p64" hidden="0"/>
            <p:cNvGrpSpPr/>
            <p:nvPr isPhoto="0" userDrawn="0"/>
          </p:nvGrpSpPr>
          <p:grpSpPr bwMode="auto">
            <a:xfrm>
              <a:off x="1958180" y="1111966"/>
              <a:ext cx="588019" cy="121396"/>
              <a:chOff x="4808316" y="2800065"/>
              <a:chExt cx="1999386" cy="412910"/>
            </a:xfrm>
          </p:grpSpPr>
          <p:sp>
            <p:nvSpPr>
              <p:cNvPr id="9544" name="Google Shape;9544;p64" hidden="0"/>
              <p:cNvSpPr/>
              <p:nvPr isPhoto="0" userDrawn="0"/>
            </p:nvSpPr>
            <p:spPr bwMode="auto">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9545" name="Google Shape;9545;p64" hidden="0"/>
              <p:cNvGrpSpPr/>
              <p:nvPr isPhoto="0" userDrawn="0"/>
            </p:nvGrpSpPr>
            <p:grpSpPr bwMode="auto">
              <a:xfrm>
                <a:off x="4808316" y="2800065"/>
                <a:ext cx="92400" cy="411825"/>
                <a:chOff x="845575" y="2563700"/>
                <a:chExt cx="92400" cy="411825"/>
              </a:xfrm>
            </p:grpSpPr>
            <p:cxnSp>
              <p:nvCxnSpPr>
                <p:cNvPr id="9546" name="Google Shape;9546;p64" hidden="0"/>
                <p:cNvCxnSpPr>
                  <a:cxnSpLocks/>
                </p:cNvCxnSpPr>
                <p:nvPr isPhoto="0" userDrawn="0"/>
              </p:nvCxnSpPr>
              <p:spPr bwMode="auto">
                <a:xfrm>
                  <a:off x="891775" y="2616125"/>
                  <a:ext cx="0" cy="359399"/>
                </a:xfrm>
                <a:prstGeom prst="straightConnector1">
                  <a:avLst/>
                </a:prstGeom>
                <a:noFill/>
                <a:ln w="9525" cap="flat" cmpd="sng">
                  <a:solidFill>
                    <a:srgbClr val="667E92"/>
                  </a:solidFill>
                  <a:prstDash val="solid"/>
                  <a:round/>
                  <a:headEnd type="none" w="sm" len="sm"/>
                  <a:tailEnd type="none" w="sm" len="sm"/>
                </a:ln>
              </p:spPr>
            </p:cxnSp>
            <p:sp>
              <p:nvSpPr>
                <p:cNvPr id="9547" name="Google Shape;9547;p64" hidden="0"/>
                <p:cNvSpPr/>
                <p:nvPr isPhoto="0" userDrawn="0"/>
              </p:nvSpPr>
              <p:spPr bwMode="auto">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cxnSp>
          <p:nvCxnSpPr>
            <p:cNvPr id="9548" name="Google Shape;9548;p64" hidden="0"/>
            <p:cNvCxnSpPr>
              <a:cxnSpLocks/>
            </p:cNvCxnSpPr>
            <p:nvPr isPhoto="0" userDrawn="0"/>
          </p:nvCxnSpPr>
          <p:spPr bwMode="auto">
            <a:xfrm>
              <a:off x="3237251" y="1127387"/>
              <a:ext cx="0" cy="105599"/>
            </a:xfrm>
            <a:prstGeom prst="straightConnector1">
              <a:avLst/>
            </a:prstGeom>
            <a:noFill/>
            <a:ln w="9525" cap="flat" cmpd="sng">
              <a:solidFill>
                <a:srgbClr val="667E92"/>
              </a:solidFill>
              <a:prstDash val="solid"/>
              <a:round/>
              <a:headEnd type="none" w="sm" len="sm"/>
              <a:tailEnd type="none" w="sm" len="sm"/>
            </a:ln>
          </p:spPr>
        </p:cxnSp>
        <p:sp>
          <p:nvSpPr>
            <p:cNvPr id="9549" name="Google Shape;9549;p64" hidden="0"/>
            <p:cNvSpPr/>
            <p:nvPr isPhoto="0" userDrawn="0"/>
          </p:nvSpPr>
          <p:spPr bwMode="auto">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9550" name="Google Shape;9550;p64" hidden="0"/>
            <p:cNvGrpSpPr/>
            <p:nvPr isPhoto="0" userDrawn="0"/>
          </p:nvGrpSpPr>
          <p:grpSpPr bwMode="auto">
            <a:xfrm>
              <a:off x="803163" y="1111974"/>
              <a:ext cx="591158" cy="121545"/>
              <a:chOff x="803163" y="1111974"/>
              <a:chExt cx="591158" cy="121545"/>
            </a:xfrm>
          </p:grpSpPr>
          <p:grpSp>
            <p:nvGrpSpPr>
              <p:cNvPr id="9551" name="Google Shape;9551;p64" hidden="0"/>
              <p:cNvGrpSpPr/>
              <p:nvPr isPhoto="0" userDrawn="0"/>
            </p:nvGrpSpPr>
            <p:grpSpPr bwMode="auto">
              <a:xfrm>
                <a:off x="803163" y="1111974"/>
                <a:ext cx="27175" cy="121077"/>
                <a:chOff x="845575" y="2563700"/>
                <a:chExt cx="92400" cy="411825"/>
              </a:xfrm>
            </p:grpSpPr>
            <p:cxnSp>
              <p:nvCxnSpPr>
                <p:cNvPr id="9552" name="Google Shape;9552;p64" hidden="0"/>
                <p:cNvCxnSpPr>
                  <a:cxnSpLocks/>
                </p:cNvCxnSpPr>
                <p:nvPr isPhoto="0" userDrawn="0"/>
              </p:nvCxnSpPr>
              <p:spPr bwMode="auto">
                <a:xfrm>
                  <a:off x="891775" y="2616125"/>
                  <a:ext cx="0" cy="359399"/>
                </a:xfrm>
                <a:prstGeom prst="straightConnector1">
                  <a:avLst/>
                </a:prstGeom>
                <a:noFill/>
                <a:ln w="9525" cap="flat" cmpd="sng">
                  <a:solidFill>
                    <a:srgbClr val="667E92"/>
                  </a:solidFill>
                  <a:prstDash val="solid"/>
                  <a:round/>
                  <a:headEnd type="none" w="sm" len="sm"/>
                  <a:tailEnd type="none" w="sm" len="sm"/>
                </a:ln>
              </p:spPr>
            </p:cxnSp>
            <p:sp>
              <p:nvSpPr>
                <p:cNvPr id="9553" name="Google Shape;9553;p64" hidden="0"/>
                <p:cNvSpPr/>
                <p:nvPr isPhoto="0" userDrawn="0"/>
              </p:nvSpPr>
              <p:spPr bwMode="auto">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9554" name="Google Shape;9554;p64" hidden="0"/>
              <p:cNvSpPr/>
              <p:nvPr isPhoto="0" userDrawn="0"/>
            </p:nvSpPr>
            <p:spPr bwMode="auto">
              <a:xfrm>
                <a:off x="818321" y="1194219"/>
                <a:ext cx="576000" cy="39299"/>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555" name="Google Shape;9555;p64" hidden="0"/>
            <p:cNvGrpSpPr/>
            <p:nvPr isPhoto="0" userDrawn="0"/>
          </p:nvGrpSpPr>
          <p:grpSpPr bwMode="auto">
            <a:xfrm>
              <a:off x="1381910" y="1194219"/>
              <a:ext cx="588340" cy="121177"/>
              <a:chOff x="1381910" y="1194219"/>
              <a:chExt cx="588340" cy="121177"/>
            </a:xfrm>
          </p:grpSpPr>
          <p:grpSp>
            <p:nvGrpSpPr>
              <p:cNvPr id="9556" name="Google Shape;9556;p64" hidden="0"/>
              <p:cNvGrpSpPr/>
              <p:nvPr isPhoto="0" userDrawn="0"/>
            </p:nvGrpSpPr>
            <p:grpSpPr bwMode="auto">
              <a:xfrm rot="10800000">
                <a:off x="1381910" y="1194319"/>
                <a:ext cx="27175" cy="121077"/>
                <a:chOff x="2070100" y="2563700"/>
                <a:chExt cx="92400" cy="411825"/>
              </a:xfrm>
            </p:grpSpPr>
            <p:cxnSp>
              <p:nvCxnSpPr>
                <p:cNvPr id="9557" name="Google Shape;9557;p64" hidden="0"/>
                <p:cNvCxnSpPr>
                  <a:cxnSpLocks/>
                </p:cNvCxnSpPr>
                <p:nvPr isPhoto="0" userDrawn="0"/>
              </p:nvCxnSpPr>
              <p:spPr bwMode="auto">
                <a:xfrm>
                  <a:off x="2116300" y="2616125"/>
                  <a:ext cx="0" cy="359399"/>
                </a:xfrm>
                <a:prstGeom prst="straightConnector1">
                  <a:avLst/>
                </a:prstGeom>
                <a:noFill/>
                <a:ln w="9525" cap="flat" cmpd="sng">
                  <a:solidFill>
                    <a:srgbClr val="667E92"/>
                  </a:solidFill>
                  <a:prstDash val="solid"/>
                  <a:round/>
                  <a:headEnd type="none" w="sm" len="sm"/>
                  <a:tailEnd type="none" w="sm" len="sm"/>
                </a:ln>
              </p:spPr>
            </p:cxnSp>
            <p:sp>
              <p:nvSpPr>
                <p:cNvPr id="9558" name="Google Shape;9558;p64" hidden="0"/>
                <p:cNvSpPr/>
                <p:nvPr isPhoto="0" userDrawn="0"/>
              </p:nvSpPr>
              <p:spPr bwMode="auto">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9559" name="Google Shape;9559;p64" hidden="0"/>
              <p:cNvSpPr/>
              <p:nvPr isPhoto="0" userDrawn="0"/>
            </p:nvSpPr>
            <p:spPr bwMode="auto">
              <a:xfrm>
                <a:off x="1394250" y="1194219"/>
                <a:ext cx="576000" cy="39299"/>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560" name="Google Shape;9560;p64" hidden="0"/>
            <p:cNvGrpSpPr/>
            <p:nvPr isPhoto="0" userDrawn="0"/>
          </p:nvGrpSpPr>
          <p:grpSpPr bwMode="auto">
            <a:xfrm>
              <a:off x="2532079" y="1194219"/>
              <a:ext cx="704927" cy="121177"/>
              <a:chOff x="2532079" y="1194219"/>
              <a:chExt cx="704927" cy="121177"/>
            </a:xfrm>
          </p:grpSpPr>
          <p:grpSp>
            <p:nvGrpSpPr>
              <p:cNvPr id="9561" name="Google Shape;9561;p64" hidden="0"/>
              <p:cNvGrpSpPr/>
              <p:nvPr isPhoto="0" userDrawn="0"/>
            </p:nvGrpSpPr>
            <p:grpSpPr bwMode="auto">
              <a:xfrm rot="10800000">
                <a:off x="2532079" y="1194319"/>
                <a:ext cx="27175" cy="121077"/>
                <a:chOff x="2070100" y="2563700"/>
                <a:chExt cx="92400" cy="411825"/>
              </a:xfrm>
            </p:grpSpPr>
            <p:cxnSp>
              <p:nvCxnSpPr>
                <p:cNvPr id="9562" name="Google Shape;9562;p64" hidden="0"/>
                <p:cNvCxnSpPr>
                  <a:cxnSpLocks/>
                </p:cNvCxnSpPr>
                <p:nvPr isPhoto="0" userDrawn="0"/>
              </p:nvCxnSpPr>
              <p:spPr bwMode="auto">
                <a:xfrm>
                  <a:off x="2116300" y="2616125"/>
                  <a:ext cx="0" cy="359399"/>
                </a:xfrm>
                <a:prstGeom prst="straightConnector1">
                  <a:avLst/>
                </a:prstGeom>
                <a:noFill/>
                <a:ln w="9525" cap="flat" cmpd="sng">
                  <a:solidFill>
                    <a:srgbClr val="667E92"/>
                  </a:solidFill>
                  <a:prstDash val="solid"/>
                  <a:round/>
                  <a:headEnd type="none" w="sm" len="sm"/>
                  <a:tailEnd type="none" w="sm" len="sm"/>
                </a:ln>
              </p:spPr>
            </p:cxnSp>
            <p:sp>
              <p:nvSpPr>
                <p:cNvPr id="9563" name="Google Shape;9563;p64" hidden="0"/>
                <p:cNvSpPr/>
                <p:nvPr isPhoto="0" userDrawn="0"/>
              </p:nvSpPr>
              <p:spPr bwMode="auto">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9564" name="Google Shape;9564;p64" hidden="0"/>
              <p:cNvSpPr/>
              <p:nvPr isPhoto="0" userDrawn="0"/>
            </p:nvSpPr>
            <p:spPr bwMode="auto">
              <a:xfrm>
                <a:off x="2546107" y="1194219"/>
                <a:ext cx="690900" cy="39299"/>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565" name="Google Shape;9565;p64" hidden="0"/>
          <p:cNvGrpSpPr/>
          <p:nvPr isPhoto="0" userDrawn="0"/>
        </p:nvGrpSpPr>
        <p:grpSpPr bwMode="auto">
          <a:xfrm>
            <a:off x="3499404" y="3665899"/>
            <a:ext cx="1567778" cy="491677"/>
            <a:chOff x="5194708" y="3484366"/>
            <a:chExt cx="3148148" cy="987304"/>
          </a:xfrm>
        </p:grpSpPr>
        <p:grpSp>
          <p:nvGrpSpPr>
            <p:cNvPr id="9566" name="Google Shape;9566;p64" hidden="0"/>
            <p:cNvGrpSpPr/>
            <p:nvPr isPhoto="0" userDrawn="0"/>
          </p:nvGrpSpPr>
          <p:grpSpPr bwMode="auto">
            <a:xfrm>
              <a:off x="7531520" y="3484366"/>
              <a:ext cx="811334" cy="987304"/>
              <a:chOff x="3379425" y="1617275"/>
              <a:chExt cx="1090650" cy="1327200"/>
            </a:xfrm>
          </p:grpSpPr>
          <p:sp>
            <p:nvSpPr>
              <p:cNvPr id="9567" name="Google Shape;9567;p64" hidden="0"/>
              <p:cNvSpPr/>
              <p:nvPr isPhoto="0" userDrawn="0"/>
            </p:nvSpPr>
            <p:spPr bwMode="auto">
              <a:xfrm>
                <a:off x="3554475" y="1792400"/>
                <a:ext cx="740475" cy="740375"/>
              </a:xfrm>
              <a:custGeom>
                <a:avLst/>
                <a:gdLst/>
                <a:ahLst/>
                <a:cxnLst/>
                <a:rect l="l" t="t" r="r" b="b"/>
                <a:pathLst>
                  <a:path w="29619" h="29615" fill="norm" stroke="1"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68" name="Google Shape;9568;p64" hidden="0"/>
              <p:cNvSpPr/>
              <p:nvPr isPhoto="0" userDrawn="0"/>
            </p:nvSpPr>
            <p:spPr bwMode="auto">
              <a:xfrm>
                <a:off x="3379425" y="1617275"/>
                <a:ext cx="1090650" cy="1273950"/>
              </a:xfrm>
              <a:custGeom>
                <a:avLst/>
                <a:gdLst/>
                <a:ahLst/>
                <a:cxnLst/>
                <a:rect l="l" t="t" r="r" b="b"/>
                <a:pathLst>
                  <a:path w="43626" h="50958" fill="norm" stroke="1"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69" name="Google Shape;9569;p64" hidden="0"/>
              <p:cNvSpPr/>
              <p:nvPr isPhoto="0" userDrawn="0"/>
            </p:nvSpPr>
            <p:spPr bwMode="auto">
              <a:xfrm>
                <a:off x="3775050" y="2771175"/>
                <a:ext cx="300875" cy="173300"/>
              </a:xfrm>
              <a:custGeom>
                <a:avLst/>
                <a:gdLst/>
                <a:ahLst/>
                <a:cxnLst/>
                <a:rect l="l" t="t" r="r" b="b"/>
                <a:pathLst>
                  <a:path w="12035" h="6932" fill="norm" stroke="1"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570" name="Google Shape;9570;p64" hidden="0"/>
            <p:cNvGrpSpPr/>
            <p:nvPr isPhoto="0" userDrawn="0"/>
          </p:nvGrpSpPr>
          <p:grpSpPr bwMode="auto">
            <a:xfrm>
              <a:off x="6752546" y="3484366"/>
              <a:ext cx="811428" cy="987304"/>
              <a:chOff x="2332275" y="1617275"/>
              <a:chExt cx="1090775" cy="1327200"/>
            </a:xfrm>
          </p:grpSpPr>
          <p:sp>
            <p:nvSpPr>
              <p:cNvPr id="9571" name="Google Shape;9571;p64" hidden="0"/>
              <p:cNvSpPr/>
              <p:nvPr isPhoto="0" userDrawn="0"/>
            </p:nvSpPr>
            <p:spPr bwMode="auto">
              <a:xfrm>
                <a:off x="2507425" y="1792400"/>
                <a:ext cx="740375" cy="740375"/>
              </a:xfrm>
              <a:custGeom>
                <a:avLst/>
                <a:gdLst/>
                <a:ahLst/>
                <a:cxnLst/>
                <a:rect l="l" t="t" r="r" b="b"/>
                <a:pathLst>
                  <a:path w="29615" h="29615" fill="norm" stroke="1"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72" name="Google Shape;9572;p64" hidden="0"/>
              <p:cNvSpPr/>
              <p:nvPr isPhoto="0" userDrawn="0"/>
            </p:nvSpPr>
            <p:spPr bwMode="auto">
              <a:xfrm>
                <a:off x="2332275" y="1617275"/>
                <a:ext cx="1090775" cy="1273950"/>
              </a:xfrm>
              <a:custGeom>
                <a:avLst/>
                <a:gdLst/>
                <a:ahLst/>
                <a:cxnLst/>
                <a:rect l="l" t="t" r="r" b="b"/>
                <a:pathLst>
                  <a:path w="43631" h="50958" fill="norm" stroke="1"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73" name="Google Shape;9573;p64" hidden="0"/>
              <p:cNvSpPr/>
              <p:nvPr isPhoto="0" userDrawn="0"/>
            </p:nvSpPr>
            <p:spPr bwMode="auto">
              <a:xfrm>
                <a:off x="2727925" y="2771175"/>
                <a:ext cx="300950" cy="173300"/>
              </a:xfrm>
              <a:custGeom>
                <a:avLst/>
                <a:gdLst/>
                <a:ahLst/>
                <a:cxnLst/>
                <a:rect l="l" t="t" r="r" b="b"/>
                <a:pathLst>
                  <a:path w="12038" h="6932" fill="norm" stroke="1"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574" name="Google Shape;9574;p64" hidden="0"/>
            <p:cNvGrpSpPr/>
            <p:nvPr isPhoto="0" userDrawn="0"/>
          </p:nvGrpSpPr>
          <p:grpSpPr bwMode="auto">
            <a:xfrm>
              <a:off x="5973663" y="3484366"/>
              <a:ext cx="811334" cy="987304"/>
              <a:chOff x="1285250" y="1617275"/>
              <a:chExt cx="1090650" cy="1327200"/>
            </a:xfrm>
          </p:grpSpPr>
          <p:sp>
            <p:nvSpPr>
              <p:cNvPr id="9575" name="Google Shape;9575;p64" hidden="0"/>
              <p:cNvSpPr/>
              <p:nvPr isPhoto="0" userDrawn="0"/>
            </p:nvSpPr>
            <p:spPr bwMode="auto">
              <a:xfrm>
                <a:off x="1460300" y="1792400"/>
                <a:ext cx="740475" cy="740375"/>
              </a:xfrm>
              <a:custGeom>
                <a:avLst/>
                <a:gdLst/>
                <a:ahLst/>
                <a:cxnLst/>
                <a:rect l="l" t="t" r="r" b="b"/>
                <a:pathLst>
                  <a:path w="29619" h="29615" fill="norm" stroke="1"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76" name="Google Shape;9576;p64" hidden="0"/>
              <p:cNvSpPr/>
              <p:nvPr isPhoto="0" userDrawn="0"/>
            </p:nvSpPr>
            <p:spPr bwMode="auto">
              <a:xfrm>
                <a:off x="1285250" y="1617275"/>
                <a:ext cx="1090650" cy="1273950"/>
              </a:xfrm>
              <a:custGeom>
                <a:avLst/>
                <a:gdLst/>
                <a:ahLst/>
                <a:cxnLst/>
                <a:rect l="l" t="t" r="r" b="b"/>
                <a:pathLst>
                  <a:path w="43626" h="50958" fill="norm" stroke="1"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77" name="Google Shape;9577;p64" hidden="0"/>
              <p:cNvSpPr/>
              <p:nvPr isPhoto="0" userDrawn="0"/>
            </p:nvSpPr>
            <p:spPr bwMode="auto">
              <a:xfrm>
                <a:off x="1680900" y="2771175"/>
                <a:ext cx="300850" cy="173300"/>
              </a:xfrm>
              <a:custGeom>
                <a:avLst/>
                <a:gdLst/>
                <a:ahLst/>
                <a:cxnLst/>
                <a:rect l="l" t="t" r="r" b="b"/>
                <a:pathLst>
                  <a:path w="12034" h="6932" fill="norm" stroke="1"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578" name="Google Shape;9578;p64" hidden="0"/>
            <p:cNvGrpSpPr/>
            <p:nvPr isPhoto="0" userDrawn="0"/>
          </p:nvGrpSpPr>
          <p:grpSpPr bwMode="auto">
            <a:xfrm>
              <a:off x="5194708" y="3484366"/>
              <a:ext cx="811409" cy="987304"/>
              <a:chOff x="238125" y="1617275"/>
              <a:chExt cx="1090750" cy="1327200"/>
            </a:xfrm>
          </p:grpSpPr>
          <p:sp>
            <p:nvSpPr>
              <p:cNvPr id="9579" name="Google Shape;9579;p64" hidden="0"/>
              <p:cNvSpPr/>
              <p:nvPr isPhoto="0" userDrawn="0"/>
            </p:nvSpPr>
            <p:spPr bwMode="auto">
              <a:xfrm>
                <a:off x="413250" y="1792400"/>
                <a:ext cx="740375" cy="740375"/>
              </a:xfrm>
              <a:custGeom>
                <a:avLst/>
                <a:gdLst/>
                <a:ahLst/>
                <a:cxnLst/>
                <a:rect l="l" t="t" r="r" b="b"/>
                <a:pathLst>
                  <a:path w="29615" h="29615" fill="norm" stroke="1"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80" name="Google Shape;9580;p64" hidden="0"/>
              <p:cNvSpPr/>
              <p:nvPr isPhoto="0" userDrawn="0"/>
            </p:nvSpPr>
            <p:spPr bwMode="auto">
              <a:xfrm>
                <a:off x="238125" y="1617275"/>
                <a:ext cx="1090750" cy="1273950"/>
              </a:xfrm>
              <a:custGeom>
                <a:avLst/>
                <a:gdLst/>
                <a:ahLst/>
                <a:cxnLst/>
                <a:rect l="l" t="t" r="r" b="b"/>
                <a:pathLst>
                  <a:path w="43630" h="50958" fill="norm" stroke="1"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81" name="Google Shape;9581;p64" hidden="0"/>
              <p:cNvSpPr/>
              <p:nvPr isPhoto="0" userDrawn="0"/>
            </p:nvSpPr>
            <p:spPr bwMode="auto">
              <a:xfrm>
                <a:off x="633750" y="2771175"/>
                <a:ext cx="300950" cy="173300"/>
              </a:xfrm>
              <a:custGeom>
                <a:avLst/>
                <a:gdLst/>
                <a:ahLst/>
                <a:cxnLst/>
                <a:rect l="l" t="t" r="r" b="b"/>
                <a:pathLst>
                  <a:path w="12038" h="6932" fill="norm" stroke="1"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582" name="Google Shape;9582;p64" hidden="0"/>
          <p:cNvGrpSpPr/>
          <p:nvPr isPhoto="0" userDrawn="0"/>
        </p:nvGrpSpPr>
        <p:grpSpPr bwMode="auto">
          <a:xfrm>
            <a:off x="3460013" y="3146311"/>
            <a:ext cx="1616964" cy="346256"/>
            <a:chOff x="1808063" y="4294338"/>
            <a:chExt cx="3370782" cy="721817"/>
          </a:xfrm>
        </p:grpSpPr>
        <p:sp>
          <p:nvSpPr>
            <p:cNvPr id="9583" name="Google Shape;9583;p64" hidden="0"/>
            <p:cNvSpPr/>
            <p:nvPr isPhoto="0" userDrawn="0"/>
          </p:nvSpPr>
          <p:spPr bwMode="auto">
            <a:xfrm>
              <a:off x="1906300" y="4423127"/>
              <a:ext cx="526025" cy="525979"/>
            </a:xfrm>
            <a:custGeom>
              <a:avLst/>
              <a:gdLst/>
              <a:ahLst/>
              <a:cxnLst/>
              <a:rect l="l" t="t" r="r" b="b"/>
              <a:pathLst>
                <a:path w="22903" h="22901" fill="norm" stroke="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84" name="Google Shape;9584;p64" hidden="0"/>
            <p:cNvSpPr/>
            <p:nvPr isPhoto="0" userDrawn="0"/>
          </p:nvSpPr>
          <p:spPr bwMode="auto">
            <a:xfrm>
              <a:off x="3795035" y="4655290"/>
              <a:ext cx="721912" cy="360865"/>
            </a:xfrm>
            <a:custGeom>
              <a:avLst/>
              <a:gdLst/>
              <a:ahLst/>
              <a:cxnLst/>
              <a:rect l="l" t="t" r="r" b="b"/>
              <a:pathLst>
                <a:path w="7904" h="3951" fill="norm" stroke="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85" name="Google Shape;9585;p64" hidden="0"/>
            <p:cNvSpPr/>
            <p:nvPr isPhoto="0" userDrawn="0"/>
          </p:nvSpPr>
          <p:spPr bwMode="auto">
            <a:xfrm>
              <a:off x="3133137" y="4294338"/>
              <a:ext cx="721729" cy="360865"/>
            </a:xfrm>
            <a:custGeom>
              <a:avLst/>
              <a:gdLst/>
              <a:ahLst/>
              <a:cxnLst/>
              <a:rect l="l" t="t" r="r" b="b"/>
              <a:pathLst>
                <a:path w="7902" h="3951" fill="norm" stroke="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86" name="Google Shape;9586;p64" hidden="0"/>
            <p:cNvSpPr/>
            <p:nvPr isPhoto="0" userDrawn="0"/>
          </p:nvSpPr>
          <p:spPr bwMode="auto">
            <a:xfrm>
              <a:off x="1808063" y="4294338"/>
              <a:ext cx="722459" cy="362052"/>
            </a:xfrm>
            <a:custGeom>
              <a:avLst/>
              <a:gdLst/>
              <a:ahLst/>
              <a:cxnLst/>
              <a:rect l="l" t="t" r="r" b="b"/>
              <a:pathLst>
                <a:path w="7910" h="3964" fill="norm" stroke="1"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87" name="Google Shape;9587;p64" hidden="0"/>
            <p:cNvSpPr/>
            <p:nvPr isPhoto="0" userDrawn="0"/>
          </p:nvSpPr>
          <p:spPr bwMode="auto">
            <a:xfrm>
              <a:off x="2470965" y="4655290"/>
              <a:ext cx="721912" cy="360865"/>
            </a:xfrm>
            <a:custGeom>
              <a:avLst/>
              <a:gdLst/>
              <a:ahLst/>
              <a:cxnLst/>
              <a:rect l="l" t="t" r="r" b="b"/>
              <a:pathLst>
                <a:path w="7904" h="3951" fill="norm" stroke="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88" name="Google Shape;9588;p64" hidden="0"/>
            <p:cNvSpPr/>
            <p:nvPr isPhoto="0" userDrawn="0"/>
          </p:nvSpPr>
          <p:spPr bwMode="auto">
            <a:xfrm>
              <a:off x="4456385" y="4294338"/>
              <a:ext cx="722459" cy="362052"/>
            </a:xfrm>
            <a:custGeom>
              <a:avLst/>
              <a:gdLst/>
              <a:ahLst/>
              <a:cxnLst/>
              <a:rect l="l" t="t" r="r" b="b"/>
              <a:pathLst>
                <a:path w="7910" h="3964" fill="norm" stroke="1"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89" name="Google Shape;9589;p64" hidden="0"/>
            <p:cNvSpPr/>
            <p:nvPr isPhoto="0" userDrawn="0"/>
          </p:nvSpPr>
          <p:spPr bwMode="auto">
            <a:xfrm>
              <a:off x="2568813" y="4351427"/>
              <a:ext cx="526025" cy="525979"/>
            </a:xfrm>
            <a:custGeom>
              <a:avLst/>
              <a:gdLst/>
              <a:ahLst/>
              <a:cxnLst/>
              <a:rect l="l" t="t" r="r" b="b"/>
              <a:pathLst>
                <a:path w="22903" h="22901" fill="norm" stroke="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90" name="Google Shape;9590;p64" hidden="0"/>
            <p:cNvSpPr/>
            <p:nvPr isPhoto="0" userDrawn="0"/>
          </p:nvSpPr>
          <p:spPr bwMode="auto">
            <a:xfrm>
              <a:off x="3231883" y="4423127"/>
              <a:ext cx="526025" cy="525979"/>
            </a:xfrm>
            <a:custGeom>
              <a:avLst/>
              <a:gdLst/>
              <a:ahLst/>
              <a:cxnLst/>
              <a:rect l="l" t="t" r="r" b="b"/>
              <a:pathLst>
                <a:path w="22903" h="22901" fill="norm" stroke="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91" name="Google Shape;9591;p64" hidden="0"/>
            <p:cNvSpPr/>
            <p:nvPr isPhoto="0" userDrawn="0"/>
          </p:nvSpPr>
          <p:spPr bwMode="auto">
            <a:xfrm>
              <a:off x="3894395" y="4351427"/>
              <a:ext cx="526025" cy="525979"/>
            </a:xfrm>
            <a:custGeom>
              <a:avLst/>
              <a:gdLst/>
              <a:ahLst/>
              <a:cxnLst/>
              <a:rect l="l" t="t" r="r" b="b"/>
              <a:pathLst>
                <a:path w="22903" h="22901" fill="norm" stroke="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92" name="Google Shape;9592;p64" hidden="0"/>
            <p:cNvSpPr/>
            <p:nvPr isPhoto="0" userDrawn="0"/>
          </p:nvSpPr>
          <p:spPr bwMode="auto">
            <a:xfrm>
              <a:off x="4560958" y="4423127"/>
              <a:ext cx="526025" cy="525979"/>
            </a:xfrm>
            <a:custGeom>
              <a:avLst/>
              <a:gdLst/>
              <a:ahLst/>
              <a:cxnLst/>
              <a:rect l="l" t="t" r="r" b="b"/>
              <a:pathLst>
                <a:path w="22903" h="22901" fill="norm" stroke="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593" name="Google Shape;9593;p64" hidden="0"/>
          <p:cNvGrpSpPr/>
          <p:nvPr isPhoto="0" userDrawn="0"/>
        </p:nvGrpSpPr>
        <p:grpSpPr bwMode="auto">
          <a:xfrm>
            <a:off x="738225" y="3432340"/>
            <a:ext cx="1295882" cy="646587"/>
            <a:chOff x="834100" y="3642869"/>
            <a:chExt cx="1259483" cy="628426"/>
          </a:xfrm>
        </p:grpSpPr>
        <p:sp>
          <p:nvSpPr>
            <p:cNvPr id="9594" name="Google Shape;9594;p64" hidden="0"/>
            <p:cNvSpPr/>
            <p:nvPr isPhoto="0" userDrawn="0"/>
          </p:nvSpPr>
          <p:spPr bwMode="auto">
            <a:xfrm>
              <a:off x="1557115" y="4061516"/>
              <a:ext cx="127079" cy="163426"/>
            </a:xfrm>
            <a:custGeom>
              <a:avLst/>
              <a:gdLst/>
              <a:ahLst/>
              <a:cxnLst/>
              <a:rect l="l" t="t" r="r" b="b"/>
              <a:pathLst>
                <a:path w="28816" h="37079" fill="none" stroke="1"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95" name="Google Shape;9595;p64" hidden="0"/>
            <p:cNvSpPr/>
            <p:nvPr isPhoto="0" userDrawn="0"/>
          </p:nvSpPr>
          <p:spPr bwMode="auto">
            <a:xfrm>
              <a:off x="1847875" y="4224937"/>
              <a:ext cx="161119" cy="4"/>
            </a:xfrm>
            <a:custGeom>
              <a:avLst/>
              <a:gdLst/>
              <a:ahLst/>
              <a:cxnLst/>
              <a:rect l="l" t="t" r="r" b="b"/>
              <a:pathLst>
                <a:path w="36535" h="1" fill="none" stroke="1"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96" name="Google Shape;9596;p64" hidden="0"/>
            <p:cNvSpPr/>
            <p:nvPr isPhoto="0" userDrawn="0"/>
          </p:nvSpPr>
          <p:spPr bwMode="auto">
            <a:xfrm>
              <a:off x="1684189" y="4176763"/>
              <a:ext cx="163690" cy="94532"/>
            </a:xfrm>
            <a:custGeom>
              <a:avLst/>
              <a:gdLst/>
              <a:ahLst/>
              <a:cxnLst/>
              <a:rect l="l" t="t" r="r" b="b"/>
              <a:pathLst>
                <a:path w="37118" h="21448" fill="norm" stroke="1"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97" name="Google Shape;9597;p64" hidden="0"/>
            <p:cNvSpPr/>
            <p:nvPr isPhoto="0" userDrawn="0"/>
          </p:nvSpPr>
          <p:spPr bwMode="auto">
            <a:xfrm>
              <a:off x="1246916" y="3961204"/>
              <a:ext cx="77612" cy="4"/>
            </a:xfrm>
            <a:custGeom>
              <a:avLst/>
              <a:gdLst/>
              <a:ahLst/>
              <a:cxnLst/>
              <a:rect l="l" t="t" r="r" b="b"/>
              <a:pathLst>
                <a:path w="17599" h="1" fill="none" stroke="1"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98" name="Google Shape;9598;p64" hidden="0"/>
            <p:cNvSpPr/>
            <p:nvPr isPhoto="0" userDrawn="0"/>
          </p:nvSpPr>
          <p:spPr bwMode="auto">
            <a:xfrm>
              <a:off x="854078" y="3861292"/>
              <a:ext cx="154429" cy="4"/>
            </a:xfrm>
            <a:custGeom>
              <a:avLst/>
              <a:gdLst/>
              <a:ahLst/>
              <a:cxnLst/>
              <a:rect l="l" t="t" r="r" b="b"/>
              <a:pathLst>
                <a:path w="35018" h="1" fill="none" stroke="1"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99" name="Google Shape;9599;p64" hidden="0"/>
            <p:cNvSpPr/>
            <p:nvPr isPhoto="0" userDrawn="0"/>
          </p:nvSpPr>
          <p:spPr bwMode="auto">
            <a:xfrm>
              <a:off x="1164630" y="3861309"/>
              <a:ext cx="79574" cy="199792"/>
            </a:xfrm>
            <a:custGeom>
              <a:avLst/>
              <a:gdLst/>
              <a:ahLst/>
              <a:cxnLst/>
              <a:rect l="l" t="t" r="r" b="b"/>
              <a:pathLst>
                <a:path w="18044" h="45330" fill="none" stroke="1"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00" name="Google Shape;9600;p64" hidden="0"/>
            <p:cNvSpPr/>
            <p:nvPr isPhoto="0" userDrawn="0"/>
          </p:nvSpPr>
          <p:spPr bwMode="auto">
            <a:xfrm>
              <a:off x="854078" y="4061097"/>
              <a:ext cx="146866" cy="4"/>
            </a:xfrm>
            <a:custGeom>
              <a:avLst/>
              <a:gdLst/>
              <a:ahLst/>
              <a:cxnLst/>
              <a:rect l="l" t="t" r="r" b="b"/>
              <a:pathLst>
                <a:path w="33303" h="1" fill="none" stroke="1"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01" name="Google Shape;9601;p64" hidden="0"/>
            <p:cNvSpPr/>
            <p:nvPr isPhoto="0" userDrawn="0"/>
          </p:nvSpPr>
          <p:spPr bwMode="auto">
            <a:xfrm>
              <a:off x="1000939" y="4005884"/>
              <a:ext cx="163695" cy="94514"/>
            </a:xfrm>
            <a:custGeom>
              <a:avLst/>
              <a:gdLst/>
              <a:ahLst/>
              <a:cxnLst/>
              <a:rect l="l" t="t" r="r" b="b"/>
              <a:pathLst>
                <a:path w="37119" h="21444" fill="norm" stroke="1"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02" name="Google Shape;9602;p64" hidden="0"/>
            <p:cNvSpPr/>
            <p:nvPr isPhoto="0" userDrawn="0"/>
          </p:nvSpPr>
          <p:spPr bwMode="auto">
            <a:xfrm>
              <a:off x="1008502" y="3822418"/>
              <a:ext cx="163690" cy="94528"/>
            </a:xfrm>
            <a:custGeom>
              <a:avLst/>
              <a:gdLst/>
              <a:ahLst/>
              <a:cxnLst/>
              <a:rect l="l" t="t" r="r" b="b"/>
              <a:pathLst>
                <a:path w="37118" h="21447" fill="norm" stroke="1"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03" name="Google Shape;9603;p64" hidden="0"/>
            <p:cNvSpPr/>
            <p:nvPr isPhoto="0" userDrawn="0"/>
          </p:nvSpPr>
          <p:spPr bwMode="auto">
            <a:xfrm>
              <a:off x="1603156" y="3961204"/>
              <a:ext cx="77612" cy="4"/>
            </a:xfrm>
            <a:custGeom>
              <a:avLst/>
              <a:gdLst/>
              <a:ahLst/>
              <a:cxnLst/>
              <a:rect l="l" t="t" r="r" b="b"/>
              <a:pathLst>
                <a:path w="17599" h="1" fill="none" stroke="1"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04" name="Google Shape;9604;p64" hidden="0"/>
            <p:cNvSpPr/>
            <p:nvPr isPhoto="0" userDrawn="0"/>
          </p:nvSpPr>
          <p:spPr bwMode="auto">
            <a:xfrm>
              <a:off x="1926576" y="3861292"/>
              <a:ext cx="144308" cy="4"/>
            </a:xfrm>
            <a:custGeom>
              <a:avLst/>
              <a:gdLst/>
              <a:ahLst/>
              <a:cxnLst/>
              <a:rect l="l" t="t" r="r" b="b"/>
              <a:pathLst>
                <a:path w="32723" h="1" fill="none" stroke="1"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05" name="Google Shape;9605;p64" hidden="0"/>
            <p:cNvSpPr/>
            <p:nvPr isPhoto="0" userDrawn="0"/>
          </p:nvSpPr>
          <p:spPr bwMode="auto">
            <a:xfrm>
              <a:off x="1680763" y="3861309"/>
              <a:ext cx="82127" cy="199792"/>
            </a:xfrm>
            <a:custGeom>
              <a:avLst/>
              <a:gdLst/>
              <a:ahLst/>
              <a:cxnLst/>
              <a:rect l="l" t="t" r="r" b="b"/>
              <a:pathLst>
                <a:path w="18623" h="45330" fill="none" stroke="1"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06" name="Google Shape;9606;p64" hidden="0"/>
            <p:cNvSpPr/>
            <p:nvPr isPhoto="0" userDrawn="0"/>
          </p:nvSpPr>
          <p:spPr bwMode="auto">
            <a:xfrm>
              <a:off x="1926576" y="4061097"/>
              <a:ext cx="144308" cy="4"/>
            </a:xfrm>
            <a:custGeom>
              <a:avLst/>
              <a:gdLst/>
              <a:ahLst/>
              <a:cxnLst/>
              <a:rect l="l" t="t" r="r" b="b"/>
              <a:pathLst>
                <a:path w="32723" h="1" fill="none" stroke="1"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07" name="Google Shape;9607;p64" hidden="0"/>
            <p:cNvSpPr/>
            <p:nvPr isPhoto="0" userDrawn="0"/>
          </p:nvSpPr>
          <p:spPr bwMode="auto">
            <a:xfrm>
              <a:off x="1762436" y="3822418"/>
              <a:ext cx="163677" cy="94528"/>
            </a:xfrm>
            <a:custGeom>
              <a:avLst/>
              <a:gdLst/>
              <a:ahLst/>
              <a:cxnLst/>
              <a:rect l="l" t="t" r="r" b="b"/>
              <a:pathLst>
                <a:path w="37115" h="21447" fill="norm" stroke="1"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08" name="Google Shape;9608;p64" hidden="0"/>
            <p:cNvSpPr/>
            <p:nvPr isPhoto="0" userDrawn="0"/>
          </p:nvSpPr>
          <p:spPr bwMode="auto">
            <a:xfrm>
              <a:off x="1762886" y="4005884"/>
              <a:ext cx="163695" cy="94514"/>
            </a:xfrm>
            <a:custGeom>
              <a:avLst/>
              <a:gdLst/>
              <a:ahLst/>
              <a:cxnLst/>
              <a:rect l="l" t="t" r="r" b="b"/>
              <a:pathLst>
                <a:path w="37119" h="21444" fill="norm" stroke="1"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09" name="Google Shape;9609;p64" hidden="0"/>
            <p:cNvSpPr/>
            <p:nvPr isPhoto="0" userDrawn="0"/>
          </p:nvSpPr>
          <p:spPr bwMode="auto">
            <a:xfrm>
              <a:off x="1325004" y="3820086"/>
              <a:ext cx="278558" cy="278382"/>
            </a:xfrm>
            <a:custGeom>
              <a:avLst/>
              <a:gdLst/>
              <a:ahLst/>
              <a:cxnLst/>
              <a:rect l="l" t="t" r="r" b="b"/>
              <a:pathLst>
                <a:path w="63165" h="63161" fill="none" stroke="1"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10" name="Google Shape;9610;p64" hidden="0"/>
            <p:cNvSpPr/>
            <p:nvPr isPhoto="0" userDrawn="0"/>
          </p:nvSpPr>
          <p:spPr bwMode="auto">
            <a:xfrm>
              <a:off x="1235816" y="3689223"/>
              <a:ext cx="134752" cy="171223"/>
            </a:xfrm>
            <a:custGeom>
              <a:avLst/>
              <a:gdLst/>
              <a:ahLst/>
              <a:cxnLst/>
              <a:rect l="l" t="t" r="r" b="b"/>
              <a:pathLst>
                <a:path w="30556" h="38848" fill="none" stroke="1"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11" name="Google Shape;9611;p64" hidden="0"/>
            <p:cNvSpPr/>
            <p:nvPr isPhoto="0" userDrawn="0"/>
          </p:nvSpPr>
          <p:spPr bwMode="auto">
            <a:xfrm>
              <a:off x="910512" y="3689223"/>
              <a:ext cx="161618" cy="4"/>
            </a:xfrm>
            <a:custGeom>
              <a:avLst/>
              <a:gdLst/>
              <a:ahLst/>
              <a:cxnLst/>
              <a:rect l="l" t="t" r="r" b="b"/>
              <a:pathLst>
                <a:path w="36648" h="1" fill="none" stroke="1"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12" name="Google Shape;9612;p64" hidden="0"/>
            <p:cNvSpPr/>
            <p:nvPr isPhoto="0" userDrawn="0"/>
          </p:nvSpPr>
          <p:spPr bwMode="auto">
            <a:xfrm>
              <a:off x="1072126" y="3642869"/>
              <a:ext cx="163695" cy="94532"/>
            </a:xfrm>
            <a:custGeom>
              <a:avLst/>
              <a:gdLst/>
              <a:ahLst/>
              <a:cxnLst/>
              <a:rect l="l" t="t" r="r" b="b"/>
              <a:pathLst>
                <a:path w="37119" h="21448" fill="norm" stroke="1"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13" name="Google Shape;9613;p64" hidden="0"/>
            <p:cNvSpPr/>
            <p:nvPr isPhoto="0" userDrawn="0"/>
          </p:nvSpPr>
          <p:spPr bwMode="auto">
            <a:xfrm>
              <a:off x="1235913" y="4073301"/>
              <a:ext cx="134655" cy="151640"/>
            </a:xfrm>
            <a:custGeom>
              <a:avLst/>
              <a:gdLst/>
              <a:ahLst/>
              <a:cxnLst/>
              <a:rect l="l" t="t" r="r" b="b"/>
              <a:pathLst>
                <a:path w="30534" h="34405" fill="none" stroke="1"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14" name="Google Shape;9614;p64" hidden="0"/>
            <p:cNvSpPr/>
            <p:nvPr isPhoto="0" userDrawn="0"/>
          </p:nvSpPr>
          <p:spPr bwMode="auto">
            <a:xfrm>
              <a:off x="910512" y="4224937"/>
              <a:ext cx="161618" cy="4"/>
            </a:xfrm>
            <a:custGeom>
              <a:avLst/>
              <a:gdLst/>
              <a:ahLst/>
              <a:cxnLst/>
              <a:rect l="l" t="t" r="r" b="b"/>
              <a:pathLst>
                <a:path w="36648" h="1" fill="none" stroke="1"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15" name="Google Shape;9615;p64" hidden="0"/>
            <p:cNvSpPr/>
            <p:nvPr isPhoto="0" userDrawn="0"/>
          </p:nvSpPr>
          <p:spPr bwMode="auto">
            <a:xfrm>
              <a:off x="1072126" y="4176763"/>
              <a:ext cx="163695" cy="94532"/>
            </a:xfrm>
            <a:custGeom>
              <a:avLst/>
              <a:gdLst/>
              <a:ahLst/>
              <a:cxnLst/>
              <a:rect l="l" t="t" r="r" b="b"/>
              <a:pathLst>
                <a:path w="37119" h="21448" fill="norm" stroke="1"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16" name="Google Shape;9616;p64" hidden="0"/>
            <p:cNvSpPr/>
            <p:nvPr isPhoto="0" userDrawn="0"/>
          </p:nvSpPr>
          <p:spPr bwMode="auto">
            <a:xfrm>
              <a:off x="1562328" y="3689223"/>
              <a:ext cx="128816" cy="171223"/>
            </a:xfrm>
            <a:custGeom>
              <a:avLst/>
              <a:gdLst/>
              <a:ahLst/>
              <a:cxnLst/>
              <a:rect l="l" t="t" r="r" b="b"/>
              <a:pathLst>
                <a:path w="29210" h="38848" fill="none" stroke="1"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17" name="Google Shape;9617;p64" hidden="0"/>
            <p:cNvSpPr/>
            <p:nvPr isPhoto="0" userDrawn="0"/>
          </p:nvSpPr>
          <p:spPr bwMode="auto">
            <a:xfrm>
              <a:off x="1854825" y="3689223"/>
              <a:ext cx="154169" cy="4"/>
            </a:xfrm>
            <a:custGeom>
              <a:avLst/>
              <a:gdLst/>
              <a:ahLst/>
              <a:cxnLst/>
              <a:rect l="l" t="t" r="r" b="b"/>
              <a:pathLst>
                <a:path w="34959" h="1" fill="none" stroke="1"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18" name="Google Shape;9618;p64" hidden="0"/>
            <p:cNvSpPr/>
            <p:nvPr isPhoto="0" userDrawn="0"/>
          </p:nvSpPr>
          <p:spPr bwMode="auto">
            <a:xfrm>
              <a:off x="1691140" y="3642869"/>
              <a:ext cx="163690" cy="94532"/>
            </a:xfrm>
            <a:custGeom>
              <a:avLst/>
              <a:gdLst/>
              <a:ahLst/>
              <a:cxnLst/>
              <a:rect l="l" t="t" r="r" b="b"/>
              <a:pathLst>
                <a:path w="37118" h="21448" fill="norm" stroke="1"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9619" name="Google Shape;9619;p64" hidden="0"/>
            <p:cNvGrpSpPr/>
            <p:nvPr isPhoto="0" userDrawn="0"/>
          </p:nvGrpSpPr>
          <p:grpSpPr bwMode="auto">
            <a:xfrm>
              <a:off x="1360364" y="3847835"/>
              <a:ext cx="208119" cy="224359"/>
              <a:chOff x="1360769" y="3847100"/>
              <a:chExt cx="208119" cy="224359"/>
            </a:xfrm>
          </p:grpSpPr>
          <p:sp>
            <p:nvSpPr>
              <p:cNvPr id="9620" name="Google Shape;9620;p64" hidden="0"/>
              <p:cNvSpPr/>
              <p:nvPr isPhoto="0" userDrawn="0"/>
            </p:nvSpPr>
            <p:spPr bwMode="auto">
              <a:xfrm>
                <a:off x="1360769" y="3847113"/>
                <a:ext cx="99163" cy="224346"/>
              </a:xfrm>
              <a:custGeom>
                <a:avLst/>
                <a:gdLst/>
                <a:ahLst/>
                <a:cxnLst/>
                <a:rect l="l" t="t" r="r" b="b"/>
                <a:pathLst>
                  <a:path w="22486" h="50901" fill="none" stroke="1"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21" name="Google Shape;9621;p64" hidden="0"/>
              <p:cNvSpPr/>
              <p:nvPr isPhoto="0" userDrawn="0"/>
            </p:nvSpPr>
            <p:spPr bwMode="auto">
              <a:xfrm>
                <a:off x="1418941" y="3907967"/>
                <a:ext cx="40718" cy="51312"/>
              </a:xfrm>
              <a:custGeom>
                <a:avLst/>
                <a:gdLst/>
                <a:ahLst/>
                <a:cxnLst/>
                <a:rect l="l" t="t" r="r" b="b"/>
                <a:pathLst>
                  <a:path w="9233" h="11642" fill="none" stroke="1"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22" name="Google Shape;9622;p64" hidden="0"/>
              <p:cNvSpPr/>
              <p:nvPr isPhoto="0" userDrawn="0"/>
            </p:nvSpPr>
            <p:spPr bwMode="auto">
              <a:xfrm>
                <a:off x="1432983" y="3877824"/>
                <a:ext cx="26566" cy="25035"/>
              </a:xfrm>
              <a:custGeom>
                <a:avLst/>
                <a:gdLst/>
                <a:ahLst/>
                <a:cxnLst/>
                <a:rect l="l" t="t" r="r" b="b"/>
                <a:pathLst>
                  <a:path w="6024" h="5680" fill="none" stroke="1"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23" name="Google Shape;9623;p64" hidden="0"/>
              <p:cNvSpPr/>
              <p:nvPr isPhoto="0" userDrawn="0"/>
            </p:nvSpPr>
            <p:spPr bwMode="auto">
              <a:xfrm>
                <a:off x="1406421" y="3881663"/>
                <a:ext cx="8727" cy="21196"/>
              </a:xfrm>
              <a:custGeom>
                <a:avLst/>
                <a:gdLst/>
                <a:ahLst/>
                <a:cxnLst/>
                <a:rect l="l" t="t" r="r" b="b"/>
                <a:pathLst>
                  <a:path w="1979" h="4809" fill="none" stroke="1"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24" name="Google Shape;9624;p64" hidden="0"/>
              <p:cNvSpPr/>
              <p:nvPr isPhoto="0" userDrawn="0"/>
            </p:nvSpPr>
            <p:spPr bwMode="auto">
              <a:xfrm>
                <a:off x="1372301" y="3910479"/>
                <a:ext cx="51967" cy="15131"/>
              </a:xfrm>
              <a:custGeom>
                <a:avLst/>
                <a:gdLst/>
                <a:ahLst/>
                <a:cxnLst/>
                <a:rect l="l" t="t" r="r" b="b"/>
                <a:pathLst>
                  <a:path w="11784" h="3433" fill="none" stroke="1"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25" name="Google Shape;9625;p64" hidden="0"/>
              <p:cNvSpPr/>
              <p:nvPr isPhoto="0" userDrawn="0"/>
            </p:nvSpPr>
            <p:spPr bwMode="auto">
              <a:xfrm>
                <a:off x="1383436" y="3963823"/>
                <a:ext cx="27351" cy="50572"/>
              </a:xfrm>
              <a:custGeom>
                <a:avLst/>
                <a:gdLst/>
                <a:ahLst/>
                <a:cxnLst/>
                <a:rect l="l" t="t" r="r" b="b"/>
                <a:pathLst>
                  <a:path w="6202" h="11474" fill="none" stroke="1"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26" name="Google Shape;9626;p64" hidden="0"/>
              <p:cNvSpPr/>
              <p:nvPr isPhoto="0" userDrawn="0"/>
            </p:nvSpPr>
            <p:spPr bwMode="auto">
              <a:xfrm>
                <a:off x="1398461" y="4014391"/>
                <a:ext cx="12132" cy="31517"/>
              </a:xfrm>
              <a:custGeom>
                <a:avLst/>
                <a:gdLst/>
                <a:ahLst/>
                <a:cxnLst/>
                <a:rect l="l" t="t" r="r" b="b"/>
                <a:pathLst>
                  <a:path w="2751" h="7151" fill="none" stroke="1"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27" name="Google Shape;9627;p64" hidden="0"/>
              <p:cNvSpPr/>
              <p:nvPr isPhoto="0" userDrawn="0"/>
            </p:nvSpPr>
            <p:spPr bwMode="auto">
              <a:xfrm>
                <a:off x="1424264" y="4012138"/>
                <a:ext cx="35284" cy="21165"/>
              </a:xfrm>
              <a:custGeom>
                <a:avLst/>
                <a:gdLst/>
                <a:ahLst/>
                <a:cxnLst/>
                <a:rect l="l" t="t" r="r" b="b"/>
                <a:pathLst>
                  <a:path w="8001" h="4802" fill="none" stroke="1"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28" name="Google Shape;9628;p64" hidden="0"/>
              <p:cNvSpPr/>
              <p:nvPr isPhoto="0" userDrawn="0"/>
            </p:nvSpPr>
            <p:spPr bwMode="auto">
              <a:xfrm>
                <a:off x="1397156" y="3942280"/>
                <a:ext cx="31183" cy="17449"/>
              </a:xfrm>
              <a:custGeom>
                <a:avLst/>
                <a:gdLst/>
                <a:ahLst/>
                <a:cxnLst/>
                <a:rect l="l" t="t" r="r" b="b"/>
                <a:pathLst>
                  <a:path w="7071" h="3959" fill="none" stroke="1"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29" name="Google Shape;9629;p64" hidden="0"/>
              <p:cNvSpPr/>
              <p:nvPr isPhoto="0" userDrawn="0"/>
            </p:nvSpPr>
            <p:spPr bwMode="auto">
              <a:xfrm>
                <a:off x="1428334" y="3973727"/>
                <a:ext cx="31214" cy="15377"/>
              </a:xfrm>
              <a:custGeom>
                <a:avLst/>
                <a:gdLst/>
                <a:ahLst/>
                <a:cxnLst/>
                <a:rect l="l" t="t" r="r" b="b"/>
                <a:pathLst>
                  <a:path w="7078" h="3489" fill="none" stroke="1"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30" name="Google Shape;9630;p64" hidden="0"/>
              <p:cNvSpPr/>
              <p:nvPr isPhoto="0" userDrawn="0"/>
            </p:nvSpPr>
            <p:spPr bwMode="auto">
              <a:xfrm>
                <a:off x="1468924" y="3907967"/>
                <a:ext cx="40704" cy="51312"/>
              </a:xfrm>
              <a:custGeom>
                <a:avLst/>
                <a:gdLst/>
                <a:ahLst/>
                <a:cxnLst/>
                <a:rect l="l" t="t" r="r" b="b"/>
                <a:pathLst>
                  <a:path w="9230" h="11642" fill="none" stroke="1"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31" name="Google Shape;9631;p64" hidden="0"/>
              <p:cNvSpPr/>
              <p:nvPr isPhoto="0" userDrawn="0"/>
            </p:nvSpPr>
            <p:spPr bwMode="auto">
              <a:xfrm>
                <a:off x="1469021" y="3877824"/>
                <a:ext cx="26561" cy="25035"/>
              </a:xfrm>
              <a:custGeom>
                <a:avLst/>
                <a:gdLst/>
                <a:ahLst/>
                <a:cxnLst/>
                <a:rect l="l" t="t" r="r" b="b"/>
                <a:pathLst>
                  <a:path w="6023" h="5680" fill="none" stroke="1"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32" name="Google Shape;9632;p64" hidden="0"/>
              <p:cNvSpPr/>
              <p:nvPr isPhoto="0" userDrawn="0"/>
            </p:nvSpPr>
            <p:spPr bwMode="auto">
              <a:xfrm>
                <a:off x="1513434" y="3881663"/>
                <a:ext cx="8710" cy="21196"/>
              </a:xfrm>
              <a:custGeom>
                <a:avLst/>
                <a:gdLst/>
                <a:ahLst/>
                <a:cxnLst/>
                <a:rect l="l" t="t" r="r" b="b"/>
                <a:pathLst>
                  <a:path w="1975" h="4809" fill="none" stroke="1"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33" name="Google Shape;9633;p64" hidden="0"/>
              <p:cNvSpPr/>
              <p:nvPr isPhoto="0" userDrawn="0"/>
            </p:nvSpPr>
            <p:spPr bwMode="auto">
              <a:xfrm>
                <a:off x="1517778" y="3963823"/>
                <a:ext cx="27355" cy="50572"/>
              </a:xfrm>
              <a:custGeom>
                <a:avLst/>
                <a:gdLst/>
                <a:ahLst/>
                <a:cxnLst/>
                <a:rect l="l" t="t" r="r" b="b"/>
                <a:pathLst>
                  <a:path w="6203" h="11474" fill="none" stroke="1"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34" name="Google Shape;9634;p64" hidden="0"/>
              <p:cNvSpPr/>
              <p:nvPr isPhoto="0" userDrawn="0"/>
            </p:nvSpPr>
            <p:spPr bwMode="auto">
              <a:xfrm>
                <a:off x="1517990" y="4014391"/>
                <a:ext cx="12119" cy="31517"/>
              </a:xfrm>
              <a:custGeom>
                <a:avLst/>
                <a:gdLst/>
                <a:ahLst/>
                <a:cxnLst/>
                <a:rect l="l" t="t" r="r" b="b"/>
                <a:pathLst>
                  <a:path w="2748" h="7151" fill="none" stroke="1"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35" name="Google Shape;9635;p64" hidden="0"/>
              <p:cNvSpPr/>
              <p:nvPr isPhoto="0" userDrawn="0"/>
            </p:nvSpPr>
            <p:spPr bwMode="auto">
              <a:xfrm>
                <a:off x="1469021" y="4012138"/>
                <a:ext cx="35298" cy="21165"/>
              </a:xfrm>
              <a:custGeom>
                <a:avLst/>
                <a:gdLst/>
                <a:ahLst/>
                <a:cxnLst/>
                <a:rect l="l" t="t" r="r" b="b"/>
                <a:pathLst>
                  <a:path w="8004" h="4802" fill="none" stroke="1"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36" name="Google Shape;9636;p64" hidden="0"/>
              <p:cNvSpPr/>
              <p:nvPr isPhoto="0" userDrawn="0"/>
            </p:nvSpPr>
            <p:spPr bwMode="auto">
              <a:xfrm>
                <a:off x="1500244" y="3942280"/>
                <a:ext cx="31183" cy="17449"/>
              </a:xfrm>
              <a:custGeom>
                <a:avLst/>
                <a:gdLst/>
                <a:ahLst/>
                <a:cxnLst/>
                <a:rect l="l" t="t" r="r" b="b"/>
                <a:pathLst>
                  <a:path w="7071" h="3959" fill="none" stroke="1"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37" name="Google Shape;9637;p64" hidden="0"/>
              <p:cNvSpPr/>
              <p:nvPr isPhoto="0" userDrawn="0"/>
            </p:nvSpPr>
            <p:spPr bwMode="auto">
              <a:xfrm>
                <a:off x="1469021" y="3973727"/>
                <a:ext cx="31226" cy="15377"/>
              </a:xfrm>
              <a:custGeom>
                <a:avLst/>
                <a:gdLst/>
                <a:ahLst/>
                <a:cxnLst/>
                <a:rect l="l" t="t" r="r" b="b"/>
                <a:pathLst>
                  <a:path w="7081" h="3489" fill="none" stroke="1"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38" name="Google Shape;9638;p64" hidden="0"/>
              <p:cNvSpPr/>
              <p:nvPr isPhoto="0" userDrawn="0"/>
            </p:nvSpPr>
            <p:spPr bwMode="auto">
              <a:xfrm>
                <a:off x="1504313" y="3910479"/>
                <a:ext cx="51950" cy="15131"/>
              </a:xfrm>
              <a:custGeom>
                <a:avLst/>
                <a:gdLst/>
                <a:ahLst/>
                <a:cxnLst/>
                <a:rect l="l" t="t" r="r" b="b"/>
                <a:pathLst>
                  <a:path w="11780" h="3433" fill="none" stroke="1"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39" name="Google Shape;9639;p64" hidden="0"/>
              <p:cNvSpPr/>
              <p:nvPr isPhoto="0" userDrawn="0"/>
            </p:nvSpPr>
            <p:spPr bwMode="auto">
              <a:xfrm>
                <a:off x="1469738" y="3847100"/>
                <a:ext cx="99150" cy="224346"/>
              </a:xfrm>
              <a:custGeom>
                <a:avLst/>
                <a:gdLst/>
                <a:ahLst/>
                <a:cxnLst/>
                <a:rect l="l" t="t" r="r" b="b"/>
                <a:pathLst>
                  <a:path w="22483" h="50901" fill="none" stroke="1"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9640" name="Google Shape;9640;p64" hidden="0"/>
            <p:cNvSpPr/>
            <p:nvPr isPhoto="0" userDrawn="0"/>
          </p:nvSpPr>
          <p:spPr bwMode="auto">
            <a:xfrm>
              <a:off x="2008060" y="4212384"/>
              <a:ext cx="24537" cy="23585"/>
            </a:xfrm>
            <a:custGeom>
              <a:avLst/>
              <a:gdLst/>
              <a:ahLst/>
              <a:cxnLst/>
              <a:rect l="l" t="t" r="r" b="b"/>
              <a:pathLst>
                <a:path w="5564" h="5351" fill="norm" stroke="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41" name="Google Shape;9641;p64" hidden="0"/>
            <p:cNvSpPr/>
            <p:nvPr isPhoto="0" userDrawn="0"/>
          </p:nvSpPr>
          <p:spPr bwMode="auto">
            <a:xfrm>
              <a:off x="1545645" y="4049730"/>
              <a:ext cx="24520" cy="23576"/>
            </a:xfrm>
            <a:custGeom>
              <a:avLst/>
              <a:gdLst/>
              <a:ahLst/>
              <a:cxnLst/>
              <a:rect l="l" t="t" r="r" b="b"/>
              <a:pathLst>
                <a:path w="5560" h="5349" fill="norm" stroke="1"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42" name="Google Shape;9642;p64" hidden="0"/>
            <p:cNvSpPr/>
            <p:nvPr isPhoto="0" userDrawn="0"/>
          </p:nvSpPr>
          <p:spPr bwMode="auto">
            <a:xfrm>
              <a:off x="1231521" y="3947488"/>
              <a:ext cx="24524" cy="23576"/>
            </a:xfrm>
            <a:custGeom>
              <a:avLst/>
              <a:gdLst/>
              <a:ahLst/>
              <a:cxnLst/>
              <a:rect l="l" t="t" r="r" b="b"/>
              <a:pathLst>
                <a:path w="5561" h="5349" fill="norm" stroke="1"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43" name="Google Shape;9643;p64" hidden="0"/>
            <p:cNvSpPr/>
            <p:nvPr isPhoto="0" userDrawn="0"/>
          </p:nvSpPr>
          <p:spPr bwMode="auto">
            <a:xfrm>
              <a:off x="834100" y="4046742"/>
              <a:ext cx="24520" cy="23580"/>
            </a:xfrm>
            <a:custGeom>
              <a:avLst/>
              <a:gdLst/>
              <a:ahLst/>
              <a:cxnLst/>
              <a:rect l="l" t="t" r="r" b="b"/>
              <a:pathLst>
                <a:path w="5560" h="5350" fill="norm" stroke="1"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44" name="Google Shape;9644;p64" hidden="0"/>
            <p:cNvSpPr/>
            <p:nvPr isPhoto="0" userDrawn="0"/>
          </p:nvSpPr>
          <p:spPr bwMode="auto">
            <a:xfrm>
              <a:off x="834100" y="3849652"/>
              <a:ext cx="24520" cy="23580"/>
            </a:xfrm>
            <a:custGeom>
              <a:avLst/>
              <a:gdLst/>
              <a:ahLst/>
              <a:cxnLst/>
              <a:rect l="l" t="t" r="r" b="b"/>
              <a:pathLst>
                <a:path w="5560" h="5350" fill="norm" stroke="1"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45" name="Google Shape;9645;p64" hidden="0"/>
            <p:cNvSpPr/>
            <p:nvPr isPhoto="0" userDrawn="0"/>
          </p:nvSpPr>
          <p:spPr bwMode="auto">
            <a:xfrm>
              <a:off x="1668053" y="3947488"/>
              <a:ext cx="24520" cy="23576"/>
            </a:xfrm>
            <a:custGeom>
              <a:avLst/>
              <a:gdLst/>
              <a:ahLst/>
              <a:cxnLst/>
              <a:rect l="l" t="t" r="r" b="b"/>
              <a:pathLst>
                <a:path w="5560" h="5349" fill="norm" stroke="1"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46" name="Google Shape;9646;p64" hidden="0"/>
            <p:cNvSpPr/>
            <p:nvPr isPhoto="0" userDrawn="0"/>
          </p:nvSpPr>
          <p:spPr bwMode="auto">
            <a:xfrm>
              <a:off x="889649" y="3678195"/>
              <a:ext cx="23589" cy="23576"/>
            </a:xfrm>
            <a:custGeom>
              <a:avLst/>
              <a:gdLst/>
              <a:ahLst/>
              <a:cxnLst/>
              <a:rect l="l" t="t" r="r" b="b"/>
              <a:pathLst>
                <a:path w="5349" h="5349" fill="norm" stroke="1"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47" name="Google Shape;9647;p64" hidden="0"/>
            <p:cNvSpPr/>
            <p:nvPr isPhoto="0" userDrawn="0"/>
          </p:nvSpPr>
          <p:spPr bwMode="auto">
            <a:xfrm>
              <a:off x="1357708" y="3848642"/>
              <a:ext cx="24542" cy="23585"/>
            </a:xfrm>
            <a:custGeom>
              <a:avLst/>
              <a:gdLst/>
              <a:ahLst/>
              <a:cxnLst/>
              <a:rect l="l" t="t" r="r" b="b"/>
              <a:pathLst>
                <a:path w="5565" h="5351" fill="norm" stroke="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48" name="Google Shape;9648;p64" hidden="0"/>
            <p:cNvSpPr/>
            <p:nvPr isPhoto="0" userDrawn="0"/>
          </p:nvSpPr>
          <p:spPr bwMode="auto">
            <a:xfrm>
              <a:off x="1357708" y="4049730"/>
              <a:ext cx="24542" cy="23585"/>
            </a:xfrm>
            <a:custGeom>
              <a:avLst/>
              <a:gdLst/>
              <a:ahLst/>
              <a:cxnLst/>
              <a:rect l="l" t="t" r="r" b="b"/>
              <a:pathLst>
                <a:path w="5565" h="5351" fill="norm" stroke="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49" name="Google Shape;9649;p64" hidden="0"/>
            <p:cNvSpPr/>
            <p:nvPr isPhoto="0" userDrawn="0"/>
          </p:nvSpPr>
          <p:spPr bwMode="auto">
            <a:xfrm>
              <a:off x="889649" y="4212384"/>
              <a:ext cx="24520" cy="23585"/>
            </a:xfrm>
            <a:custGeom>
              <a:avLst/>
              <a:gdLst/>
              <a:ahLst/>
              <a:cxnLst/>
              <a:rect l="l" t="t" r="r" b="b"/>
              <a:pathLst>
                <a:path w="5560" h="5351" fill="norm" stroke="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50" name="Google Shape;9650;p64" hidden="0"/>
            <p:cNvSpPr/>
            <p:nvPr isPhoto="0" userDrawn="0"/>
          </p:nvSpPr>
          <p:spPr bwMode="auto">
            <a:xfrm>
              <a:off x="2008060" y="3678195"/>
              <a:ext cx="24537" cy="23576"/>
            </a:xfrm>
            <a:custGeom>
              <a:avLst/>
              <a:gdLst/>
              <a:ahLst/>
              <a:cxnLst/>
              <a:rect l="l" t="t" r="r" b="b"/>
              <a:pathLst>
                <a:path w="5564" h="5349" fill="norm" stroke="1"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51" name="Google Shape;9651;p64" hidden="0"/>
            <p:cNvSpPr/>
            <p:nvPr isPhoto="0" userDrawn="0"/>
          </p:nvSpPr>
          <p:spPr bwMode="auto">
            <a:xfrm>
              <a:off x="1548251" y="3848642"/>
              <a:ext cx="24520" cy="23580"/>
            </a:xfrm>
            <a:custGeom>
              <a:avLst/>
              <a:gdLst/>
              <a:ahLst/>
              <a:cxnLst/>
              <a:rect l="l" t="t" r="r" b="b"/>
              <a:pathLst>
                <a:path w="5560" h="5350" fill="norm" stroke="1"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52" name="Google Shape;9652;p64" hidden="0"/>
            <p:cNvSpPr/>
            <p:nvPr isPhoto="0" userDrawn="0"/>
          </p:nvSpPr>
          <p:spPr bwMode="auto">
            <a:xfrm>
              <a:off x="2069063" y="3847033"/>
              <a:ext cx="24520" cy="23585"/>
            </a:xfrm>
            <a:custGeom>
              <a:avLst/>
              <a:gdLst/>
              <a:ahLst/>
              <a:cxnLst/>
              <a:rect l="l" t="t" r="r" b="b"/>
              <a:pathLst>
                <a:path w="5560" h="5351" fill="norm" stroke="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53" name="Google Shape;9653;p64" hidden="0"/>
            <p:cNvSpPr/>
            <p:nvPr isPhoto="0" userDrawn="0"/>
          </p:nvSpPr>
          <p:spPr bwMode="auto">
            <a:xfrm>
              <a:off x="2069063" y="4046870"/>
              <a:ext cx="24520" cy="23576"/>
            </a:xfrm>
            <a:custGeom>
              <a:avLst/>
              <a:gdLst/>
              <a:ahLst/>
              <a:cxnLst/>
              <a:rect l="l" t="t" r="r" b="b"/>
              <a:pathLst>
                <a:path w="5560" h="5349" fill="norm" stroke="1"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654" name="Google Shape;9654;p64" hidden="0"/>
          <p:cNvGrpSpPr/>
          <p:nvPr isPhoto="0" userDrawn="0"/>
        </p:nvGrpSpPr>
        <p:grpSpPr bwMode="auto">
          <a:xfrm rot="5400000">
            <a:off x="5951338" y="3228837"/>
            <a:ext cx="164064" cy="1414916"/>
            <a:chOff x="4428249" y="1369375"/>
            <a:chExt cx="36905" cy="429569"/>
          </a:xfrm>
        </p:grpSpPr>
        <p:sp>
          <p:nvSpPr>
            <p:cNvPr id="9655" name="Google Shape;9655;p64" hidden="0"/>
            <p:cNvSpPr/>
            <p:nvPr isPhoto="0" userDrawn="0"/>
          </p:nvSpPr>
          <p:spPr bwMode="auto">
            <a:xfrm>
              <a:off x="4428249" y="1369375"/>
              <a:ext cx="2375" cy="429104"/>
            </a:xfrm>
            <a:custGeom>
              <a:avLst/>
              <a:gdLst/>
              <a:ahLst/>
              <a:cxnLst/>
              <a:rect l="l" t="t" r="r" b="b"/>
              <a:pathLst>
                <a:path w="95" h="18328" fill="norm" stroke="1"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56" name="Google Shape;9656;p64" hidden="0"/>
            <p:cNvSpPr/>
            <p:nvPr isPhoto="0" userDrawn="0"/>
          </p:nvSpPr>
          <p:spPr bwMode="auto">
            <a:xfrm>
              <a:off x="4428354" y="1369375"/>
              <a:ext cx="36800" cy="2200"/>
            </a:xfrm>
            <a:custGeom>
              <a:avLst/>
              <a:gdLst/>
              <a:ahLst/>
              <a:cxnLst/>
              <a:rect l="l" t="t" r="r" b="b"/>
              <a:pathLst>
                <a:path w="1472" h="88" fill="norm" stroke="1"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57" name="Google Shape;9657;p64" hidden="0"/>
            <p:cNvSpPr/>
            <p:nvPr isPhoto="0" userDrawn="0"/>
          </p:nvSpPr>
          <p:spPr bwMode="auto">
            <a:xfrm>
              <a:off x="4428704" y="1383625"/>
              <a:ext cx="17350" cy="2200"/>
            </a:xfrm>
            <a:custGeom>
              <a:avLst/>
              <a:gdLst/>
              <a:ahLst/>
              <a:cxnLst/>
              <a:rect l="l" t="t" r="r" b="b"/>
              <a:pathLst>
                <a:path w="694" h="88" fill="norm" stroke="1"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58" name="Google Shape;9658;p64" hidden="0"/>
            <p:cNvSpPr/>
            <p:nvPr isPhoto="0" userDrawn="0"/>
          </p:nvSpPr>
          <p:spPr bwMode="auto">
            <a:xfrm>
              <a:off x="4428704" y="1397875"/>
              <a:ext cx="17350" cy="2175"/>
            </a:xfrm>
            <a:custGeom>
              <a:avLst/>
              <a:gdLst/>
              <a:ahLst/>
              <a:cxnLst/>
              <a:rect l="l" t="t" r="r" b="b"/>
              <a:pathLst>
                <a:path w="694" h="87" fill="norm" stroke="1"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59" name="Google Shape;9659;p64" hidden="0"/>
            <p:cNvSpPr/>
            <p:nvPr isPhoto="0" userDrawn="0"/>
          </p:nvSpPr>
          <p:spPr bwMode="auto">
            <a:xfrm>
              <a:off x="4428704" y="1412125"/>
              <a:ext cx="36100" cy="2175"/>
            </a:xfrm>
            <a:custGeom>
              <a:avLst/>
              <a:gdLst/>
              <a:ahLst/>
              <a:cxnLst/>
              <a:rect l="l" t="t" r="r" b="b"/>
              <a:pathLst>
                <a:path w="1444" h="87" fill="norm" stroke="1"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60" name="Google Shape;9660;p64" hidden="0"/>
            <p:cNvSpPr/>
            <p:nvPr isPhoto="0" userDrawn="0"/>
          </p:nvSpPr>
          <p:spPr bwMode="auto">
            <a:xfrm>
              <a:off x="4428354" y="1426349"/>
              <a:ext cx="18050" cy="2200"/>
            </a:xfrm>
            <a:custGeom>
              <a:avLst/>
              <a:gdLst/>
              <a:ahLst/>
              <a:cxnLst/>
              <a:rect l="l" t="t" r="r" b="b"/>
              <a:pathLst>
                <a:path w="722" h="88" fill="norm" stroke="1"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61" name="Google Shape;9661;p64" hidden="0"/>
            <p:cNvSpPr/>
            <p:nvPr isPhoto="0" userDrawn="0"/>
          </p:nvSpPr>
          <p:spPr bwMode="auto">
            <a:xfrm>
              <a:off x="4428704" y="1440600"/>
              <a:ext cx="17350" cy="2200"/>
            </a:xfrm>
            <a:custGeom>
              <a:avLst/>
              <a:gdLst/>
              <a:ahLst/>
              <a:cxnLst/>
              <a:rect l="l" t="t" r="r" b="b"/>
              <a:pathLst>
                <a:path w="694" h="88" fill="norm" stroke="1"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62" name="Google Shape;9662;p64" hidden="0"/>
            <p:cNvSpPr/>
            <p:nvPr isPhoto="0" userDrawn="0"/>
          </p:nvSpPr>
          <p:spPr bwMode="auto">
            <a:xfrm>
              <a:off x="4428704" y="1454850"/>
              <a:ext cx="36100" cy="2375"/>
            </a:xfrm>
            <a:custGeom>
              <a:avLst/>
              <a:gdLst/>
              <a:ahLst/>
              <a:cxnLst/>
              <a:rect l="l" t="t" r="r" b="b"/>
              <a:pathLst>
                <a:path w="1444" h="95" fill="norm" stroke="1"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63" name="Google Shape;9663;p64" hidden="0"/>
            <p:cNvSpPr/>
            <p:nvPr isPhoto="0" userDrawn="0"/>
          </p:nvSpPr>
          <p:spPr bwMode="auto">
            <a:xfrm>
              <a:off x="4428354" y="1469099"/>
              <a:ext cx="18050" cy="2375"/>
            </a:xfrm>
            <a:custGeom>
              <a:avLst/>
              <a:gdLst/>
              <a:ahLst/>
              <a:cxnLst/>
              <a:rect l="l" t="t" r="r" b="b"/>
              <a:pathLst>
                <a:path w="722" h="95" fill="norm" stroke="1"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64" name="Google Shape;9664;p64" hidden="0"/>
            <p:cNvSpPr/>
            <p:nvPr isPhoto="0" userDrawn="0"/>
          </p:nvSpPr>
          <p:spPr bwMode="auto">
            <a:xfrm>
              <a:off x="4428354" y="1483350"/>
              <a:ext cx="18050" cy="2350"/>
            </a:xfrm>
            <a:custGeom>
              <a:avLst/>
              <a:gdLst/>
              <a:ahLst/>
              <a:cxnLst/>
              <a:rect l="l" t="t" r="r" b="b"/>
              <a:pathLst>
                <a:path w="722" h="94" fill="norm" stroke="1"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65" name="Google Shape;9665;p64" hidden="0"/>
            <p:cNvSpPr/>
            <p:nvPr isPhoto="0" userDrawn="0"/>
          </p:nvSpPr>
          <p:spPr bwMode="auto">
            <a:xfrm>
              <a:off x="4428704" y="1497575"/>
              <a:ext cx="36100" cy="2200"/>
            </a:xfrm>
            <a:custGeom>
              <a:avLst/>
              <a:gdLst/>
              <a:ahLst/>
              <a:cxnLst/>
              <a:rect l="l" t="t" r="r" b="b"/>
              <a:pathLst>
                <a:path w="1444" h="88" fill="norm" stroke="1"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66" name="Google Shape;9666;p64" hidden="0"/>
            <p:cNvSpPr/>
            <p:nvPr isPhoto="0" userDrawn="0"/>
          </p:nvSpPr>
          <p:spPr bwMode="auto">
            <a:xfrm>
              <a:off x="4428704" y="1511825"/>
              <a:ext cx="17350" cy="2375"/>
            </a:xfrm>
            <a:custGeom>
              <a:avLst/>
              <a:gdLst/>
              <a:ahLst/>
              <a:cxnLst/>
              <a:rect l="l" t="t" r="r" b="b"/>
              <a:pathLst>
                <a:path w="694" h="95" fill="norm" stroke="1"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67" name="Google Shape;9667;p64" hidden="0"/>
            <p:cNvSpPr/>
            <p:nvPr isPhoto="0" userDrawn="0"/>
          </p:nvSpPr>
          <p:spPr bwMode="auto">
            <a:xfrm>
              <a:off x="4428354" y="1526075"/>
              <a:ext cx="18050" cy="2375"/>
            </a:xfrm>
            <a:custGeom>
              <a:avLst/>
              <a:gdLst/>
              <a:ahLst/>
              <a:cxnLst/>
              <a:rect l="l" t="t" r="r" b="b"/>
              <a:pathLst>
                <a:path w="722" h="95" fill="norm" stroke="1"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68" name="Google Shape;9668;p64" hidden="0"/>
            <p:cNvSpPr/>
            <p:nvPr isPhoto="0" userDrawn="0"/>
          </p:nvSpPr>
          <p:spPr bwMode="auto">
            <a:xfrm>
              <a:off x="4428704" y="1540325"/>
              <a:ext cx="36100" cy="2350"/>
            </a:xfrm>
            <a:custGeom>
              <a:avLst/>
              <a:gdLst/>
              <a:ahLst/>
              <a:cxnLst/>
              <a:rect l="l" t="t" r="r" b="b"/>
              <a:pathLst>
                <a:path w="1444" h="94" fill="norm" stroke="1"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69" name="Google Shape;9669;p64" hidden="0"/>
            <p:cNvSpPr/>
            <p:nvPr isPhoto="0" userDrawn="0"/>
          </p:nvSpPr>
          <p:spPr bwMode="auto">
            <a:xfrm>
              <a:off x="4428704" y="1554550"/>
              <a:ext cx="17350" cy="2375"/>
            </a:xfrm>
            <a:custGeom>
              <a:avLst/>
              <a:gdLst/>
              <a:ahLst/>
              <a:cxnLst/>
              <a:rect l="l" t="t" r="r" b="b"/>
              <a:pathLst>
                <a:path w="694" h="95" fill="norm" stroke="1"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70" name="Google Shape;9670;p64" hidden="0"/>
            <p:cNvSpPr/>
            <p:nvPr isPhoto="0" userDrawn="0"/>
          </p:nvSpPr>
          <p:spPr bwMode="auto">
            <a:xfrm>
              <a:off x="4428704" y="1568800"/>
              <a:ext cx="17350" cy="2375"/>
            </a:xfrm>
            <a:custGeom>
              <a:avLst/>
              <a:gdLst/>
              <a:ahLst/>
              <a:cxnLst/>
              <a:rect l="l" t="t" r="r" b="b"/>
              <a:pathLst>
                <a:path w="694" h="95" fill="norm" stroke="1"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71" name="Google Shape;9671;p64" hidden="0"/>
            <p:cNvSpPr/>
            <p:nvPr isPhoto="0" userDrawn="0"/>
          </p:nvSpPr>
          <p:spPr bwMode="auto">
            <a:xfrm>
              <a:off x="4428354" y="1583050"/>
              <a:ext cx="36800" cy="2375"/>
            </a:xfrm>
            <a:custGeom>
              <a:avLst/>
              <a:gdLst/>
              <a:ahLst/>
              <a:cxnLst/>
              <a:rect l="l" t="t" r="r" b="b"/>
              <a:pathLst>
                <a:path w="1472" h="95" fill="norm" stroke="1"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72" name="Google Shape;9672;p64" hidden="0"/>
            <p:cNvSpPr/>
            <p:nvPr isPhoto="0" userDrawn="0"/>
          </p:nvSpPr>
          <p:spPr bwMode="auto">
            <a:xfrm>
              <a:off x="4428704" y="1597300"/>
              <a:ext cx="17350" cy="2375"/>
            </a:xfrm>
            <a:custGeom>
              <a:avLst/>
              <a:gdLst/>
              <a:ahLst/>
              <a:cxnLst/>
              <a:rect l="l" t="t" r="r" b="b"/>
              <a:pathLst>
                <a:path w="694" h="95" fill="norm" stroke="1"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73" name="Google Shape;9673;p64" hidden="0"/>
            <p:cNvSpPr/>
            <p:nvPr isPhoto="0" userDrawn="0"/>
          </p:nvSpPr>
          <p:spPr bwMode="auto">
            <a:xfrm>
              <a:off x="4428704" y="1611550"/>
              <a:ext cx="17350" cy="2350"/>
            </a:xfrm>
            <a:custGeom>
              <a:avLst/>
              <a:gdLst/>
              <a:ahLst/>
              <a:cxnLst/>
              <a:rect l="l" t="t" r="r" b="b"/>
              <a:pathLst>
                <a:path w="694" h="94" fill="norm" stroke="1"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74" name="Google Shape;9674;p64" hidden="0"/>
            <p:cNvSpPr/>
            <p:nvPr isPhoto="0" userDrawn="0"/>
          </p:nvSpPr>
          <p:spPr bwMode="auto">
            <a:xfrm>
              <a:off x="4428704" y="1625775"/>
              <a:ext cx="36100" cy="2375"/>
            </a:xfrm>
            <a:custGeom>
              <a:avLst/>
              <a:gdLst/>
              <a:ahLst/>
              <a:cxnLst/>
              <a:rect l="l" t="t" r="r" b="b"/>
              <a:pathLst>
                <a:path w="1444" h="95" fill="norm" stroke="1"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75" name="Google Shape;9675;p64" hidden="0"/>
            <p:cNvSpPr/>
            <p:nvPr isPhoto="0" userDrawn="0"/>
          </p:nvSpPr>
          <p:spPr bwMode="auto">
            <a:xfrm>
              <a:off x="4428354" y="1640025"/>
              <a:ext cx="18050" cy="2375"/>
            </a:xfrm>
            <a:custGeom>
              <a:avLst/>
              <a:gdLst/>
              <a:ahLst/>
              <a:cxnLst/>
              <a:rect l="l" t="t" r="r" b="b"/>
              <a:pathLst>
                <a:path w="722" h="95" fill="norm" stroke="1"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76" name="Google Shape;9676;p64" hidden="0"/>
            <p:cNvSpPr/>
            <p:nvPr isPhoto="0" userDrawn="0"/>
          </p:nvSpPr>
          <p:spPr bwMode="auto">
            <a:xfrm>
              <a:off x="4428704" y="1654275"/>
              <a:ext cx="17350" cy="2375"/>
            </a:xfrm>
            <a:custGeom>
              <a:avLst/>
              <a:gdLst/>
              <a:ahLst/>
              <a:cxnLst/>
              <a:rect l="l" t="t" r="r" b="b"/>
              <a:pathLst>
                <a:path w="694" h="95" fill="norm" stroke="1"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77" name="Google Shape;9677;p64" hidden="0"/>
            <p:cNvSpPr/>
            <p:nvPr isPhoto="0" userDrawn="0"/>
          </p:nvSpPr>
          <p:spPr bwMode="auto">
            <a:xfrm>
              <a:off x="4428704" y="1668525"/>
              <a:ext cx="36100" cy="2350"/>
            </a:xfrm>
            <a:custGeom>
              <a:avLst/>
              <a:gdLst/>
              <a:ahLst/>
              <a:cxnLst/>
              <a:rect l="l" t="t" r="r" b="b"/>
              <a:pathLst>
                <a:path w="1444" h="94" fill="norm" stroke="1"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78" name="Google Shape;9678;p64" hidden="0"/>
            <p:cNvSpPr/>
            <p:nvPr isPhoto="0" userDrawn="0"/>
          </p:nvSpPr>
          <p:spPr bwMode="auto">
            <a:xfrm>
              <a:off x="4428704" y="1682950"/>
              <a:ext cx="17350" cy="2175"/>
            </a:xfrm>
            <a:custGeom>
              <a:avLst/>
              <a:gdLst/>
              <a:ahLst/>
              <a:cxnLst/>
              <a:rect l="l" t="t" r="r" b="b"/>
              <a:pathLst>
                <a:path w="694" h="87" fill="norm" stroke="1"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79" name="Google Shape;9679;p64" hidden="0"/>
            <p:cNvSpPr/>
            <p:nvPr isPhoto="0" userDrawn="0"/>
          </p:nvSpPr>
          <p:spPr bwMode="auto">
            <a:xfrm>
              <a:off x="4428354" y="1697200"/>
              <a:ext cx="18050" cy="2175"/>
            </a:xfrm>
            <a:custGeom>
              <a:avLst/>
              <a:gdLst/>
              <a:ahLst/>
              <a:cxnLst/>
              <a:rect l="l" t="t" r="r" b="b"/>
              <a:pathLst>
                <a:path w="722" h="87" fill="norm" stroke="1"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80" name="Google Shape;9680;p64" hidden="0"/>
            <p:cNvSpPr/>
            <p:nvPr isPhoto="0" userDrawn="0"/>
          </p:nvSpPr>
          <p:spPr bwMode="auto">
            <a:xfrm>
              <a:off x="4428704" y="1711425"/>
              <a:ext cx="36100" cy="2200"/>
            </a:xfrm>
            <a:custGeom>
              <a:avLst/>
              <a:gdLst/>
              <a:ahLst/>
              <a:cxnLst/>
              <a:rect l="l" t="t" r="r" b="b"/>
              <a:pathLst>
                <a:path w="1444" h="88" fill="norm" stroke="1"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81" name="Google Shape;9681;p64" hidden="0"/>
            <p:cNvSpPr/>
            <p:nvPr isPhoto="0" userDrawn="0"/>
          </p:nvSpPr>
          <p:spPr bwMode="auto">
            <a:xfrm>
              <a:off x="4428704" y="1725675"/>
              <a:ext cx="17350" cy="2375"/>
            </a:xfrm>
            <a:custGeom>
              <a:avLst/>
              <a:gdLst/>
              <a:ahLst/>
              <a:cxnLst/>
              <a:rect l="l" t="t" r="r" b="b"/>
              <a:pathLst>
                <a:path w="694" h="95" fill="norm" stroke="1"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82" name="Google Shape;9682;p64" hidden="0"/>
            <p:cNvSpPr/>
            <p:nvPr isPhoto="0" userDrawn="0"/>
          </p:nvSpPr>
          <p:spPr bwMode="auto">
            <a:xfrm>
              <a:off x="4428704" y="1739925"/>
              <a:ext cx="17350" cy="2175"/>
            </a:xfrm>
            <a:custGeom>
              <a:avLst/>
              <a:gdLst/>
              <a:ahLst/>
              <a:cxnLst/>
              <a:rect l="l" t="t" r="r" b="b"/>
              <a:pathLst>
                <a:path w="694" h="87" fill="norm" stroke="1"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83" name="Google Shape;9683;p64" hidden="0"/>
            <p:cNvSpPr/>
            <p:nvPr isPhoto="0" userDrawn="0"/>
          </p:nvSpPr>
          <p:spPr bwMode="auto">
            <a:xfrm>
              <a:off x="4428354" y="1754175"/>
              <a:ext cx="36800" cy="2175"/>
            </a:xfrm>
            <a:custGeom>
              <a:avLst/>
              <a:gdLst/>
              <a:ahLst/>
              <a:cxnLst/>
              <a:rect l="l" t="t" r="r" b="b"/>
              <a:pathLst>
                <a:path w="1472" h="87" fill="norm" stroke="1"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84" name="Google Shape;9684;p64" hidden="0"/>
            <p:cNvSpPr/>
            <p:nvPr isPhoto="0" userDrawn="0"/>
          </p:nvSpPr>
          <p:spPr bwMode="auto">
            <a:xfrm>
              <a:off x="4428704" y="1768400"/>
              <a:ext cx="17350" cy="2200"/>
            </a:xfrm>
            <a:custGeom>
              <a:avLst/>
              <a:gdLst/>
              <a:ahLst/>
              <a:cxnLst/>
              <a:rect l="l" t="t" r="r" b="b"/>
              <a:pathLst>
                <a:path w="694" h="88" fill="norm" stroke="1"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85" name="Google Shape;9685;p64" hidden="0"/>
            <p:cNvSpPr/>
            <p:nvPr isPhoto="0" userDrawn="0"/>
          </p:nvSpPr>
          <p:spPr bwMode="auto">
            <a:xfrm>
              <a:off x="4428704" y="1782650"/>
              <a:ext cx="17350" cy="2200"/>
            </a:xfrm>
            <a:custGeom>
              <a:avLst/>
              <a:gdLst/>
              <a:ahLst/>
              <a:cxnLst/>
              <a:rect l="l" t="t" r="r" b="b"/>
              <a:pathLst>
                <a:path w="694" h="88" fill="norm" stroke="1"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86" name="Google Shape;9686;p64" hidden="0"/>
            <p:cNvSpPr/>
            <p:nvPr isPhoto="0" userDrawn="0"/>
          </p:nvSpPr>
          <p:spPr bwMode="auto">
            <a:xfrm>
              <a:off x="4428542" y="1796744"/>
              <a:ext cx="36100" cy="2200"/>
            </a:xfrm>
            <a:custGeom>
              <a:avLst/>
              <a:gdLst/>
              <a:ahLst/>
              <a:cxnLst/>
              <a:rect l="l" t="t" r="r" b="b"/>
              <a:pathLst>
                <a:path w="1444" h="88" fill="norm" stroke="1"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687" name="Google Shape;9687;p64" hidden="0"/>
          <p:cNvGrpSpPr/>
          <p:nvPr isPhoto="0" userDrawn="0"/>
        </p:nvGrpSpPr>
        <p:grpSpPr bwMode="auto">
          <a:xfrm rot="10800000" flipH="1">
            <a:off x="5323767" y="2817380"/>
            <a:ext cx="1419206" cy="24808"/>
            <a:chOff x="219558" y="4738465"/>
            <a:chExt cx="5852400" cy="102300"/>
          </a:xfrm>
        </p:grpSpPr>
        <p:cxnSp>
          <p:nvCxnSpPr>
            <p:cNvPr id="9688" name="Google Shape;9688;p64" hidden="0"/>
            <p:cNvCxnSpPr>
              <a:cxnSpLocks/>
            </p:cNvCxnSpPr>
            <p:nvPr isPhoto="0" userDrawn="0"/>
          </p:nvCxnSpPr>
          <p:spPr bwMode="auto">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689" name="Google Shape;9689;p64" hidden="0"/>
            <p:cNvSpPr/>
            <p:nvPr isPhoto="0" userDrawn="0"/>
          </p:nvSpPr>
          <p:spPr bwMode="auto">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90" name="Google Shape;9690;p64" hidden="0"/>
            <p:cNvSpPr/>
            <p:nvPr isPhoto="0" userDrawn="0"/>
          </p:nvSpPr>
          <p:spPr bwMode="auto">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91" name="Google Shape;9691;p64" hidden="0"/>
            <p:cNvSpPr/>
            <p:nvPr isPhoto="0" userDrawn="0"/>
          </p:nvSpPr>
          <p:spPr bwMode="auto">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92" name="Google Shape;9692;p64" hidden="0"/>
            <p:cNvSpPr/>
            <p:nvPr isPhoto="0" userDrawn="0"/>
          </p:nvSpPr>
          <p:spPr bwMode="auto">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93" name="Google Shape;9693;p64" hidden="0"/>
            <p:cNvSpPr/>
            <p:nvPr isPhoto="0" userDrawn="0"/>
          </p:nvSpPr>
          <p:spPr bwMode="auto">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694" name="Google Shape;9694;p64" hidden="0"/>
          <p:cNvGrpSpPr/>
          <p:nvPr isPhoto="0" userDrawn="0"/>
        </p:nvGrpSpPr>
        <p:grpSpPr bwMode="auto">
          <a:xfrm>
            <a:off x="5335086" y="3190444"/>
            <a:ext cx="1396570" cy="385016"/>
            <a:chOff x="5286284" y="2966544"/>
            <a:chExt cx="1396570" cy="385016"/>
          </a:xfrm>
        </p:grpSpPr>
        <p:cxnSp>
          <p:nvCxnSpPr>
            <p:cNvPr id="9695" name="Google Shape;9695;p64" hidden="0"/>
            <p:cNvCxnSpPr>
              <a:cxnSpLocks/>
            </p:cNvCxnSpPr>
            <p:nvPr isPhoto="0" userDrawn="0"/>
          </p:nvCxnSpPr>
          <p:spPr bwMode="auto">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696" name="Google Shape;9696;p64" hidden="0"/>
            <p:cNvCxnSpPr>
              <a:cxnSpLocks/>
            </p:cNvCxnSpPr>
            <p:nvPr isPhoto="0" userDrawn="0"/>
          </p:nvCxnSpPr>
          <p:spPr bwMode="auto">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697" name="Google Shape;9697;p64" hidden="0"/>
            <p:cNvGrpSpPr/>
            <p:nvPr isPhoto="0" userDrawn="0"/>
          </p:nvGrpSpPr>
          <p:grpSpPr bwMode="auto">
            <a:xfrm>
              <a:off x="5287688" y="3173364"/>
              <a:ext cx="1395166" cy="74099"/>
              <a:chOff x="5287688" y="3173364"/>
              <a:chExt cx="1395166" cy="74099"/>
            </a:xfrm>
          </p:grpSpPr>
          <p:cxnSp>
            <p:nvCxnSpPr>
              <p:cNvPr id="9698" name="Google Shape;9698;p64" hidden="0"/>
              <p:cNvCxnSpPr>
                <a:cxnSpLocks/>
              </p:cNvCxnSpPr>
              <p:nvPr isPhoto="0" userDrawn="0"/>
            </p:nvCxnSpPr>
            <p:spPr bwMode="auto">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699" name="Google Shape;9699;p64" hidden="0"/>
              <p:cNvCxnSpPr>
                <a:cxnSpLocks/>
              </p:cNvCxnSpPr>
              <p:nvPr isPhoto="0" userDrawn="0"/>
            </p:nvCxnSpPr>
            <p:spPr bwMode="auto">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700" name="Google Shape;9700;p64" hidden="0"/>
              <p:cNvCxnSpPr>
                <a:cxnSpLocks/>
              </p:cNvCxnSpPr>
              <p:nvPr isPhoto="0" userDrawn="0"/>
            </p:nvCxnSpPr>
            <p:spPr bwMode="auto">
              <a:xfrm>
                <a:off x="5518476" y="3173364"/>
                <a:ext cx="0" cy="74099"/>
              </a:xfrm>
              <a:prstGeom prst="straightConnector1">
                <a:avLst/>
              </a:prstGeom>
              <a:noFill/>
              <a:ln w="9525" cap="flat" cmpd="sng">
                <a:solidFill>
                  <a:srgbClr val="5F7D95"/>
                </a:solidFill>
                <a:prstDash val="solid"/>
                <a:round/>
                <a:headEnd type="none" w="med" len="med"/>
                <a:tailEnd type="none" w="med" len="med"/>
              </a:ln>
            </p:spPr>
          </p:cxnSp>
          <p:cxnSp>
            <p:nvCxnSpPr>
              <p:cNvPr id="9701" name="Google Shape;9701;p64" hidden="0"/>
              <p:cNvCxnSpPr>
                <a:cxnSpLocks/>
              </p:cNvCxnSpPr>
              <p:nvPr isPhoto="0" userDrawn="0"/>
            </p:nvCxnSpPr>
            <p:spPr bwMode="auto">
              <a:xfrm>
                <a:off x="5287935" y="3173364"/>
                <a:ext cx="0" cy="74099"/>
              </a:xfrm>
              <a:prstGeom prst="straightConnector1">
                <a:avLst/>
              </a:prstGeom>
              <a:noFill/>
              <a:ln w="9525" cap="flat" cmpd="sng">
                <a:solidFill>
                  <a:srgbClr val="5F7D95"/>
                </a:solidFill>
                <a:prstDash val="solid"/>
                <a:round/>
                <a:headEnd type="none" w="med" len="med"/>
                <a:tailEnd type="none" w="med" len="med"/>
              </a:ln>
            </p:spPr>
          </p:cxnSp>
          <p:cxnSp>
            <p:nvCxnSpPr>
              <p:cNvPr id="9702" name="Google Shape;9702;p64" hidden="0"/>
              <p:cNvCxnSpPr>
                <a:cxnSpLocks/>
              </p:cNvCxnSpPr>
              <p:nvPr isPhoto="0" userDrawn="0"/>
            </p:nvCxnSpPr>
            <p:spPr bwMode="auto">
              <a:xfrm>
                <a:off x="5751239" y="3173364"/>
                <a:ext cx="0" cy="74099"/>
              </a:xfrm>
              <a:prstGeom prst="straightConnector1">
                <a:avLst/>
              </a:prstGeom>
              <a:noFill/>
              <a:ln w="9525" cap="flat" cmpd="sng">
                <a:solidFill>
                  <a:srgbClr val="5F7D95"/>
                </a:solidFill>
                <a:prstDash val="solid"/>
                <a:round/>
                <a:headEnd type="none" w="med" len="med"/>
                <a:tailEnd type="none" w="med" len="med"/>
              </a:ln>
            </p:spPr>
          </p:cxnSp>
          <p:cxnSp>
            <p:nvCxnSpPr>
              <p:cNvPr id="9703" name="Google Shape;9703;p64" hidden="0"/>
              <p:cNvCxnSpPr>
                <a:cxnSpLocks/>
              </p:cNvCxnSpPr>
              <p:nvPr isPhoto="0" userDrawn="0"/>
            </p:nvCxnSpPr>
            <p:spPr bwMode="auto">
              <a:xfrm>
                <a:off x="5982252" y="3173364"/>
                <a:ext cx="0" cy="74099"/>
              </a:xfrm>
              <a:prstGeom prst="straightConnector1">
                <a:avLst/>
              </a:prstGeom>
              <a:noFill/>
              <a:ln w="9525" cap="flat" cmpd="sng">
                <a:solidFill>
                  <a:srgbClr val="5F7D95"/>
                </a:solidFill>
                <a:prstDash val="solid"/>
                <a:round/>
                <a:headEnd type="none" w="med" len="med"/>
                <a:tailEnd type="none" w="med" len="med"/>
              </a:ln>
            </p:spPr>
          </p:cxnSp>
          <p:cxnSp>
            <p:nvCxnSpPr>
              <p:cNvPr id="9704" name="Google Shape;9704;p64" hidden="0"/>
              <p:cNvCxnSpPr>
                <a:cxnSpLocks/>
              </p:cNvCxnSpPr>
              <p:nvPr isPhoto="0" userDrawn="0"/>
            </p:nvCxnSpPr>
            <p:spPr bwMode="auto">
              <a:xfrm>
                <a:off x="6216184" y="3173364"/>
                <a:ext cx="0" cy="74099"/>
              </a:xfrm>
              <a:prstGeom prst="straightConnector1">
                <a:avLst/>
              </a:prstGeom>
              <a:noFill/>
              <a:ln w="9525" cap="flat" cmpd="sng">
                <a:solidFill>
                  <a:srgbClr val="5F7D95"/>
                </a:solidFill>
                <a:prstDash val="solid"/>
                <a:round/>
                <a:headEnd type="none" w="med" len="med"/>
                <a:tailEnd type="none" w="med" len="med"/>
              </a:ln>
            </p:spPr>
          </p:cxnSp>
          <p:cxnSp>
            <p:nvCxnSpPr>
              <p:cNvPr id="9705" name="Google Shape;9705;p64" hidden="0"/>
              <p:cNvCxnSpPr>
                <a:cxnSpLocks/>
              </p:cNvCxnSpPr>
              <p:nvPr isPhoto="0" userDrawn="0"/>
            </p:nvCxnSpPr>
            <p:spPr bwMode="auto">
              <a:xfrm>
                <a:off x="6449534" y="3173364"/>
                <a:ext cx="0" cy="74099"/>
              </a:xfrm>
              <a:prstGeom prst="straightConnector1">
                <a:avLst/>
              </a:prstGeom>
              <a:noFill/>
              <a:ln w="9525" cap="flat" cmpd="sng">
                <a:solidFill>
                  <a:srgbClr val="5F7D95"/>
                </a:solidFill>
                <a:prstDash val="solid"/>
                <a:round/>
                <a:headEnd type="none" w="med" len="med"/>
                <a:tailEnd type="none" w="med" len="med"/>
              </a:ln>
            </p:spPr>
          </p:cxnSp>
        </p:grpSp>
        <p:cxnSp>
          <p:nvCxnSpPr>
            <p:cNvPr id="9706" name="Google Shape;9706;p64" hidden="0"/>
            <p:cNvCxnSpPr>
              <a:cxnSpLocks/>
            </p:cNvCxnSpPr>
            <p:nvPr isPhoto="0" userDrawn="0"/>
          </p:nvCxnSpPr>
          <p:spPr bwMode="auto">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707" name="Google Shape;9707;p64" hidden="0"/>
          <p:cNvGrpSpPr/>
          <p:nvPr isPhoto="0" userDrawn="0"/>
        </p:nvGrpSpPr>
        <p:grpSpPr bwMode="auto">
          <a:xfrm>
            <a:off x="2021151" y="1609220"/>
            <a:ext cx="1182276" cy="662027"/>
            <a:chOff x="2029517" y="1732295"/>
            <a:chExt cx="1149068" cy="643432"/>
          </a:xfrm>
        </p:grpSpPr>
        <p:grpSp>
          <p:nvGrpSpPr>
            <p:cNvPr id="9708" name="Google Shape;9708;p64" hidden="0"/>
            <p:cNvGrpSpPr/>
            <p:nvPr isPhoto="0" userDrawn="0"/>
          </p:nvGrpSpPr>
          <p:grpSpPr bwMode="auto">
            <a:xfrm>
              <a:off x="2708660" y="1746937"/>
              <a:ext cx="455427" cy="244429"/>
              <a:chOff x="2700693" y="1746937"/>
              <a:chExt cx="455427" cy="244429"/>
            </a:xfrm>
          </p:grpSpPr>
          <p:grpSp>
            <p:nvGrpSpPr>
              <p:cNvPr id="9709" name="Google Shape;9709;p64" hidden="0"/>
              <p:cNvGrpSpPr/>
              <p:nvPr isPhoto="0" userDrawn="0"/>
            </p:nvGrpSpPr>
            <p:grpSpPr bwMode="auto">
              <a:xfrm>
                <a:off x="2905682" y="1782817"/>
                <a:ext cx="250438" cy="208549"/>
                <a:chOff x="2905682" y="1782817"/>
                <a:chExt cx="250438" cy="208549"/>
              </a:xfrm>
            </p:grpSpPr>
            <p:cxnSp>
              <p:nvCxnSpPr>
                <p:cNvPr id="9710" name="Google Shape;9710;p64" hidden="0"/>
                <p:cNvCxnSpPr>
                  <a:cxnSpLocks/>
                </p:cNvCxnSpPr>
                <p:nvPr isPhoto="0" userDrawn="0"/>
              </p:nvCxnSpPr>
              <p:spPr bwMode="auto">
                <a:xfrm rot="-5400000" flipH="1">
                  <a:off x="2905682" y="1782817"/>
                  <a:ext cx="175199" cy="175199"/>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11" name="Google Shape;9711;p64" hidden="0"/>
                <p:cNvSpPr/>
                <p:nvPr isPhoto="0" userDrawn="0"/>
              </p:nvSpPr>
              <p:spPr bwMode="auto">
                <a:xfrm>
                  <a:off x="3078213" y="1919045"/>
                  <a:ext cx="77906" cy="72320"/>
                </a:xfrm>
                <a:custGeom>
                  <a:avLst/>
                  <a:gdLst/>
                  <a:ahLst/>
                  <a:cxnLst/>
                  <a:rect l="l" t="t" r="r" b="b"/>
                  <a:pathLst>
                    <a:path w="11576" h="10746" fill="norm" stroke="1"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712" name="Google Shape;9712;p64" hidden="0"/>
              <p:cNvGrpSpPr/>
              <p:nvPr isPhoto="0" userDrawn="0"/>
            </p:nvGrpSpPr>
            <p:grpSpPr bwMode="auto">
              <a:xfrm>
                <a:off x="2700693" y="1746937"/>
                <a:ext cx="449967" cy="72374"/>
                <a:chOff x="2700693" y="1746937"/>
                <a:chExt cx="449967" cy="72374"/>
              </a:xfrm>
            </p:grpSpPr>
            <p:cxnSp>
              <p:nvCxnSpPr>
                <p:cNvPr id="9713" name="Google Shape;9713;p64" hidden="0"/>
                <p:cNvCxnSpPr>
                  <a:cxnSpLocks/>
                </p:cNvCxnSpPr>
                <p:nvPr isPhoto="0" userDrawn="0"/>
              </p:nvCxnSpPr>
              <p:spPr bwMode="auto">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14" name="Google Shape;9714;p64" hidden="0"/>
                <p:cNvSpPr/>
                <p:nvPr isPhoto="0" userDrawn="0"/>
              </p:nvSpPr>
              <p:spPr bwMode="auto">
                <a:xfrm>
                  <a:off x="3072752" y="1746937"/>
                  <a:ext cx="77906" cy="72374"/>
                </a:xfrm>
                <a:custGeom>
                  <a:avLst/>
                  <a:gdLst/>
                  <a:ahLst/>
                  <a:cxnLst/>
                  <a:rect l="l" t="t" r="r" b="b"/>
                  <a:pathLst>
                    <a:path w="11576" h="10754" fill="norm" stroke="1"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715" name="Google Shape;9715;p64" hidden="0"/>
            <p:cNvGrpSpPr/>
            <p:nvPr isPhoto="0" userDrawn="0"/>
          </p:nvGrpSpPr>
          <p:grpSpPr bwMode="auto">
            <a:xfrm>
              <a:off x="2029517" y="1732295"/>
              <a:ext cx="1149068" cy="643432"/>
              <a:chOff x="2029517" y="1732295"/>
              <a:chExt cx="1149068" cy="643432"/>
            </a:xfrm>
          </p:grpSpPr>
          <p:grpSp>
            <p:nvGrpSpPr>
              <p:cNvPr id="9716" name="Google Shape;9716;p64" hidden="0"/>
              <p:cNvGrpSpPr/>
              <p:nvPr isPhoto="0" userDrawn="0"/>
            </p:nvGrpSpPr>
            <p:grpSpPr bwMode="auto">
              <a:xfrm>
                <a:off x="2703618" y="2103152"/>
                <a:ext cx="474966" cy="260017"/>
                <a:chOff x="2703618" y="2103152"/>
                <a:chExt cx="474966" cy="260017"/>
              </a:xfrm>
            </p:grpSpPr>
            <p:grpSp>
              <p:nvGrpSpPr>
                <p:cNvPr id="9717" name="Google Shape;9717;p64" hidden="0"/>
                <p:cNvGrpSpPr/>
                <p:nvPr isPhoto="0" userDrawn="0"/>
              </p:nvGrpSpPr>
              <p:grpSpPr bwMode="auto">
                <a:xfrm>
                  <a:off x="2703618" y="2290640"/>
                  <a:ext cx="450291" cy="72529"/>
                  <a:chOff x="2703618" y="2290640"/>
                  <a:chExt cx="450291" cy="72529"/>
                </a:xfrm>
              </p:grpSpPr>
              <p:cxnSp>
                <p:nvCxnSpPr>
                  <p:cNvPr id="9718" name="Google Shape;9718;p64" hidden="0"/>
                  <p:cNvCxnSpPr>
                    <a:cxnSpLocks/>
                  </p:cNvCxnSpPr>
                  <p:nvPr isPhoto="0" userDrawn="0"/>
                </p:nvCxnSpPr>
                <p:spPr bwMode="auto">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19" name="Google Shape;9719;p64" hidden="0"/>
                  <p:cNvSpPr/>
                  <p:nvPr isPhoto="0" userDrawn="0"/>
                </p:nvSpPr>
                <p:spPr bwMode="auto">
                  <a:xfrm>
                    <a:off x="3076003" y="2290640"/>
                    <a:ext cx="77906" cy="72529"/>
                  </a:xfrm>
                  <a:custGeom>
                    <a:avLst/>
                    <a:gdLst/>
                    <a:ahLst/>
                    <a:cxnLst/>
                    <a:rect l="l" t="t" r="r" b="b"/>
                    <a:pathLst>
                      <a:path w="11576" h="10777" fill="norm" stroke="1"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720" name="Google Shape;9720;p64" hidden="0"/>
                <p:cNvGrpSpPr/>
                <p:nvPr isPhoto="0" userDrawn="0"/>
              </p:nvGrpSpPr>
              <p:grpSpPr bwMode="auto">
                <a:xfrm>
                  <a:off x="2908607" y="2103152"/>
                  <a:ext cx="269977" cy="223538"/>
                  <a:chOff x="2908607" y="2103152"/>
                  <a:chExt cx="269977" cy="223538"/>
                </a:xfrm>
              </p:grpSpPr>
              <p:cxnSp>
                <p:nvCxnSpPr>
                  <p:cNvPr id="9721" name="Google Shape;9721;p64" hidden="0"/>
                  <p:cNvCxnSpPr>
                    <a:cxnSpLocks/>
                  </p:cNvCxnSpPr>
                  <p:nvPr isPhoto="0" userDrawn="0"/>
                </p:nvCxnSpPr>
                <p:spPr bwMode="auto">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22" name="Google Shape;9722;p64" hidden="0"/>
                  <p:cNvSpPr/>
                  <p:nvPr isPhoto="0" userDrawn="0"/>
                </p:nvSpPr>
                <p:spPr bwMode="auto">
                  <a:xfrm>
                    <a:off x="3100678" y="2103152"/>
                    <a:ext cx="77906" cy="72368"/>
                  </a:xfrm>
                  <a:custGeom>
                    <a:avLst/>
                    <a:gdLst/>
                    <a:ahLst/>
                    <a:cxnLst/>
                    <a:rect l="l" t="t" r="r" b="b"/>
                    <a:pathLst>
                      <a:path w="11576" h="10753" fill="norm" stroke="1"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723" name="Google Shape;9723;p64" hidden="0"/>
              <p:cNvGrpSpPr/>
              <p:nvPr isPhoto="0" userDrawn="0"/>
            </p:nvGrpSpPr>
            <p:grpSpPr bwMode="auto">
              <a:xfrm>
                <a:off x="2029517" y="1732295"/>
                <a:ext cx="685827" cy="643432"/>
                <a:chOff x="2029517" y="1732295"/>
                <a:chExt cx="685827" cy="643432"/>
              </a:xfrm>
            </p:grpSpPr>
            <p:sp>
              <p:nvSpPr>
                <p:cNvPr id="9724" name="Google Shape;9724;p64" hidden="0"/>
                <p:cNvSpPr/>
                <p:nvPr isPhoto="0" userDrawn="0"/>
              </p:nvSpPr>
              <p:spPr bwMode="auto">
                <a:xfrm>
                  <a:off x="2029517" y="1996395"/>
                  <a:ext cx="135152" cy="135374"/>
                </a:xfrm>
                <a:custGeom>
                  <a:avLst/>
                  <a:gdLst/>
                  <a:ahLst/>
                  <a:cxnLst/>
                  <a:rect l="l" t="t" r="r" b="b"/>
                  <a:pathLst>
                    <a:path w="20082" h="20115" fill="norm" stroke="1"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9725" name="Google Shape;9725;p64" hidden="0"/>
                <p:cNvGrpSpPr/>
                <p:nvPr isPhoto="0" userDrawn="0"/>
              </p:nvGrpSpPr>
              <p:grpSpPr bwMode="auto">
                <a:xfrm>
                  <a:off x="2158948" y="1732295"/>
                  <a:ext cx="556396" cy="333108"/>
                  <a:chOff x="2158948" y="1732295"/>
                  <a:chExt cx="556396" cy="333108"/>
                </a:xfrm>
              </p:grpSpPr>
              <p:cxnSp>
                <p:nvCxnSpPr>
                  <p:cNvPr id="9726" name="Google Shape;9726;p64" hidden="0"/>
                  <p:cNvCxnSpPr>
                    <a:cxnSpLocks/>
                  </p:cNvCxnSpPr>
                  <p:nvPr isPhoto="0" userDrawn="0"/>
                </p:nvCxnSpPr>
                <p:spPr bwMode="auto">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27" name="Google Shape;9727;p64" hidden="0"/>
                  <p:cNvSpPr/>
                  <p:nvPr isPhoto="0" userDrawn="0"/>
                </p:nvSpPr>
                <p:spPr bwMode="auto">
                  <a:xfrm>
                    <a:off x="2612072" y="1732295"/>
                    <a:ext cx="103272" cy="100095"/>
                  </a:xfrm>
                  <a:custGeom>
                    <a:avLst/>
                    <a:gdLst/>
                    <a:ahLst/>
                    <a:cxnLst/>
                    <a:rect l="l" t="t" r="r" b="b"/>
                    <a:pathLst>
                      <a:path w="15345" h="14873" fill="norm" stroke="1"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728" name="Google Shape;9728;p64" hidden="0"/>
                <p:cNvGrpSpPr/>
                <p:nvPr isPhoto="0" userDrawn="0"/>
              </p:nvGrpSpPr>
              <p:grpSpPr bwMode="auto">
                <a:xfrm>
                  <a:off x="2159908" y="2065057"/>
                  <a:ext cx="550884" cy="310670"/>
                  <a:chOff x="2159908" y="2065057"/>
                  <a:chExt cx="550884" cy="310670"/>
                </a:xfrm>
              </p:grpSpPr>
              <p:cxnSp>
                <p:nvCxnSpPr>
                  <p:cNvPr id="9729" name="Google Shape;9729;p64" hidden="0"/>
                  <p:cNvCxnSpPr>
                    <a:cxnSpLocks/>
                  </p:cNvCxnSpPr>
                  <p:nvPr isPhoto="0" userDrawn="0"/>
                </p:nvCxnSpPr>
                <p:spPr bwMode="auto">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30" name="Google Shape;9730;p64" hidden="0"/>
                  <p:cNvSpPr/>
                  <p:nvPr isPhoto="0" userDrawn="0"/>
                </p:nvSpPr>
                <p:spPr bwMode="auto">
                  <a:xfrm>
                    <a:off x="2607514" y="2275632"/>
                    <a:ext cx="103279" cy="100095"/>
                  </a:xfrm>
                  <a:custGeom>
                    <a:avLst/>
                    <a:gdLst/>
                    <a:ahLst/>
                    <a:cxnLst/>
                    <a:rect l="l" t="t" r="r" b="b"/>
                    <a:pathLst>
                      <a:path w="15346" h="14873" fill="norm" stroke="1"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grpSp>
      <p:grpSp>
        <p:nvGrpSpPr>
          <p:cNvPr id="9731" name="Google Shape;9731;p64" hidden="0"/>
          <p:cNvGrpSpPr/>
          <p:nvPr isPhoto="0" userDrawn="0"/>
        </p:nvGrpSpPr>
        <p:grpSpPr bwMode="auto">
          <a:xfrm>
            <a:off x="706400" y="1556833"/>
            <a:ext cx="962651" cy="810058"/>
            <a:chOff x="732462" y="1766083"/>
            <a:chExt cx="962651" cy="810058"/>
          </a:xfrm>
        </p:grpSpPr>
        <p:grpSp>
          <p:nvGrpSpPr>
            <p:cNvPr id="9732" name="Google Shape;9732;p64" hidden="0"/>
            <p:cNvGrpSpPr/>
            <p:nvPr isPhoto="0" userDrawn="0"/>
          </p:nvGrpSpPr>
          <p:grpSpPr bwMode="auto">
            <a:xfrm>
              <a:off x="732462" y="1908333"/>
              <a:ext cx="339369" cy="524756"/>
              <a:chOff x="844912" y="1819635"/>
              <a:chExt cx="329836" cy="510016"/>
            </a:xfrm>
          </p:grpSpPr>
          <p:sp>
            <p:nvSpPr>
              <p:cNvPr id="9733" name="Google Shape;9733;p64" hidden="0"/>
              <p:cNvSpPr/>
              <p:nvPr isPhoto="0" userDrawn="0"/>
            </p:nvSpPr>
            <p:spPr bwMode="auto">
              <a:xfrm>
                <a:off x="844912" y="2015566"/>
                <a:ext cx="118283" cy="118477"/>
              </a:xfrm>
              <a:custGeom>
                <a:avLst/>
                <a:gdLst/>
                <a:ahLst/>
                <a:cxnLst/>
                <a:rect l="l" t="t" r="r" b="b"/>
                <a:pathLst>
                  <a:path w="20082" h="20115" fill="norm" stroke="1"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34" name="Google Shape;9734;p64" hidden="0"/>
              <p:cNvSpPr/>
              <p:nvPr isPhoto="0" userDrawn="0"/>
            </p:nvSpPr>
            <p:spPr bwMode="auto">
              <a:xfrm>
                <a:off x="1013654" y="2074498"/>
                <a:ext cx="148151" cy="238327"/>
              </a:xfrm>
              <a:custGeom>
                <a:avLst/>
                <a:gdLst/>
                <a:ahLst/>
                <a:cxnLst/>
                <a:rect l="l" t="t" r="r" b="b"/>
                <a:pathLst>
                  <a:path w="25153" h="40463" fill="none" stroke="1"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35" name="Google Shape;9735;p64" hidden="0"/>
              <p:cNvSpPr/>
              <p:nvPr isPhoto="0" userDrawn="0"/>
            </p:nvSpPr>
            <p:spPr bwMode="auto">
              <a:xfrm>
                <a:off x="1013654" y="1836607"/>
                <a:ext cx="148151" cy="238327"/>
              </a:xfrm>
              <a:custGeom>
                <a:avLst/>
                <a:gdLst/>
                <a:ahLst/>
                <a:cxnLst/>
                <a:rect l="l" t="t" r="r" b="b"/>
                <a:pathLst>
                  <a:path w="25153" h="40463" fill="none" stroke="1"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36" name="Google Shape;9736;p64" hidden="0"/>
              <p:cNvSpPr/>
              <p:nvPr isPhoto="0" userDrawn="0"/>
            </p:nvSpPr>
            <p:spPr bwMode="auto">
              <a:xfrm>
                <a:off x="1004031" y="2056625"/>
                <a:ext cx="35958" cy="35958"/>
              </a:xfrm>
              <a:custGeom>
                <a:avLst/>
                <a:gdLst/>
                <a:ahLst/>
                <a:cxnLst/>
                <a:rect l="l" t="t" r="r" b="b"/>
                <a:pathLst>
                  <a:path w="6105" h="6105" fill="norm" stroke="1"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37" name="Google Shape;9737;p64" hidden="0"/>
              <p:cNvSpPr/>
              <p:nvPr isPhoto="0" userDrawn="0"/>
            </p:nvSpPr>
            <p:spPr bwMode="auto">
              <a:xfrm>
                <a:off x="1149398" y="2295742"/>
                <a:ext cx="25351" cy="33909"/>
              </a:xfrm>
              <a:custGeom>
                <a:avLst/>
                <a:gdLst/>
                <a:ahLst/>
                <a:cxnLst/>
                <a:rect l="l" t="t" r="r" b="b"/>
                <a:pathLst>
                  <a:path w="4304" h="5757" fill="norm" stroke="1"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38" name="Google Shape;9738;p64" hidden="0"/>
              <p:cNvSpPr/>
              <p:nvPr isPhoto="0" userDrawn="0"/>
            </p:nvSpPr>
            <p:spPr bwMode="auto">
              <a:xfrm>
                <a:off x="1149398" y="1819635"/>
                <a:ext cx="25351" cy="34032"/>
              </a:xfrm>
              <a:custGeom>
                <a:avLst/>
                <a:gdLst/>
                <a:ahLst/>
                <a:cxnLst/>
                <a:rect l="l" t="t" r="r" b="b"/>
                <a:pathLst>
                  <a:path w="4304" h="5778" fill="norm" stroke="1"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739" name="Google Shape;9739;p64" hidden="0"/>
            <p:cNvGrpSpPr/>
            <p:nvPr isPhoto="0" userDrawn="0"/>
          </p:nvGrpSpPr>
          <p:grpSpPr bwMode="auto">
            <a:xfrm>
              <a:off x="1184858" y="2256650"/>
              <a:ext cx="510255" cy="319491"/>
              <a:chOff x="1284601" y="2158168"/>
              <a:chExt cx="495923" cy="310517"/>
            </a:xfrm>
          </p:grpSpPr>
          <p:sp>
            <p:nvSpPr>
              <p:cNvPr id="9740" name="Google Shape;9740;p64" hidden="0"/>
              <p:cNvSpPr/>
              <p:nvPr isPhoto="0" userDrawn="0"/>
            </p:nvSpPr>
            <p:spPr bwMode="auto">
              <a:xfrm>
                <a:off x="1284601" y="2265773"/>
                <a:ext cx="93683" cy="93836"/>
              </a:xfrm>
              <a:custGeom>
                <a:avLst/>
                <a:gdLst/>
                <a:ahLst/>
                <a:cxnLst/>
                <a:rect l="l" t="t" r="r" b="b"/>
                <a:pathLst>
                  <a:path w="20082" h="20115" fill="norm" stroke="1"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9741" name="Google Shape;9741;p64" hidden="0"/>
              <p:cNvGrpSpPr/>
              <p:nvPr isPhoto="0" userDrawn="0"/>
            </p:nvGrpSpPr>
            <p:grpSpPr bwMode="auto">
              <a:xfrm>
                <a:off x="1507666" y="2158168"/>
                <a:ext cx="272858" cy="310517"/>
                <a:chOff x="1507666" y="2158168"/>
                <a:chExt cx="272858" cy="310517"/>
              </a:xfrm>
            </p:grpSpPr>
            <p:grpSp>
              <p:nvGrpSpPr>
                <p:cNvPr id="9742" name="Google Shape;9742;p64" hidden="0"/>
                <p:cNvGrpSpPr/>
                <p:nvPr isPhoto="0" userDrawn="0"/>
              </p:nvGrpSpPr>
              <p:grpSpPr bwMode="auto">
                <a:xfrm>
                  <a:off x="1507666" y="2176104"/>
                  <a:ext cx="166395" cy="273149"/>
                  <a:chOff x="1507666" y="2176104"/>
                  <a:chExt cx="166395" cy="273149"/>
                </a:xfrm>
              </p:grpSpPr>
              <p:sp>
                <p:nvSpPr>
                  <p:cNvPr id="9743" name="Google Shape;9743;p64" hidden="0"/>
                  <p:cNvSpPr/>
                  <p:nvPr isPhoto="0" userDrawn="0"/>
                </p:nvSpPr>
                <p:spPr bwMode="auto">
                  <a:xfrm>
                    <a:off x="1512966" y="2312791"/>
                    <a:ext cx="75451" cy="66021"/>
                  </a:xfrm>
                  <a:custGeom>
                    <a:avLst/>
                    <a:gdLst/>
                    <a:ahLst/>
                    <a:cxnLst/>
                    <a:rect l="l" t="t" r="r" b="b"/>
                    <a:pathLst>
                      <a:path w="12810" h="11209" fill="none" stroke="1"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44" name="Google Shape;9744;p64" hidden="0"/>
                  <p:cNvSpPr/>
                  <p:nvPr isPhoto="0" userDrawn="0"/>
                </p:nvSpPr>
                <p:spPr bwMode="auto">
                  <a:xfrm>
                    <a:off x="1588205" y="2193153"/>
                    <a:ext cx="72901" cy="54035"/>
                  </a:xfrm>
                  <a:custGeom>
                    <a:avLst/>
                    <a:gdLst/>
                    <a:ahLst/>
                    <a:cxnLst/>
                    <a:rect l="l" t="t" r="r" b="b"/>
                    <a:pathLst>
                      <a:path w="12377" h="9174" fill="none" stroke="1"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45" name="Google Shape;9745;p64" hidden="0"/>
                  <p:cNvSpPr/>
                  <p:nvPr isPhoto="0" userDrawn="0"/>
                </p:nvSpPr>
                <p:spPr bwMode="auto">
                  <a:xfrm>
                    <a:off x="1588205" y="2378202"/>
                    <a:ext cx="72901" cy="54041"/>
                  </a:xfrm>
                  <a:custGeom>
                    <a:avLst/>
                    <a:gdLst/>
                    <a:ahLst/>
                    <a:cxnLst/>
                    <a:rect l="l" t="t" r="r" b="b"/>
                    <a:pathLst>
                      <a:path w="12377" h="9175" fill="none" stroke="1"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46" name="Google Shape;9746;p64" hidden="0"/>
                  <p:cNvSpPr/>
                  <p:nvPr isPhoto="0" userDrawn="0"/>
                </p:nvSpPr>
                <p:spPr bwMode="auto">
                  <a:xfrm>
                    <a:off x="1512966" y="2246980"/>
                    <a:ext cx="75451" cy="65821"/>
                  </a:xfrm>
                  <a:custGeom>
                    <a:avLst/>
                    <a:gdLst/>
                    <a:ahLst/>
                    <a:cxnLst/>
                    <a:rect l="l" t="t" r="r" b="b"/>
                    <a:pathLst>
                      <a:path w="12810" h="11175" fill="none" stroke="1"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47" name="Google Shape;9747;p64" hidden="0"/>
                  <p:cNvSpPr/>
                  <p:nvPr isPhoto="0" userDrawn="0"/>
                </p:nvSpPr>
                <p:spPr bwMode="auto">
                  <a:xfrm>
                    <a:off x="1507666" y="2294782"/>
                    <a:ext cx="37926" cy="35823"/>
                  </a:xfrm>
                  <a:custGeom>
                    <a:avLst/>
                    <a:gdLst/>
                    <a:ahLst/>
                    <a:cxnLst/>
                    <a:rect l="l" t="t" r="r" b="b"/>
                    <a:pathLst>
                      <a:path w="6439" h="6082" fill="norm" stroke="1"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48" name="Google Shape;9748;p64" hidden="0"/>
                  <p:cNvSpPr/>
                  <p:nvPr isPhoto="0" userDrawn="0"/>
                </p:nvSpPr>
                <p:spPr bwMode="auto">
                  <a:xfrm>
                    <a:off x="1648710" y="2415180"/>
                    <a:ext cx="25351" cy="34074"/>
                  </a:xfrm>
                  <a:custGeom>
                    <a:avLst/>
                    <a:gdLst/>
                    <a:ahLst/>
                    <a:cxnLst/>
                    <a:rect l="l" t="t" r="r" b="b"/>
                    <a:pathLst>
                      <a:path w="4304" h="5785" fill="norm" stroke="1"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49" name="Google Shape;9749;p64" hidden="0"/>
                  <p:cNvSpPr/>
                  <p:nvPr isPhoto="0" userDrawn="0"/>
                </p:nvSpPr>
                <p:spPr bwMode="auto">
                  <a:xfrm>
                    <a:off x="1648710" y="2176104"/>
                    <a:ext cx="25351" cy="34103"/>
                  </a:xfrm>
                  <a:custGeom>
                    <a:avLst/>
                    <a:gdLst/>
                    <a:ahLst/>
                    <a:cxnLst/>
                    <a:rect l="l" t="t" r="r" b="b"/>
                    <a:pathLst>
                      <a:path w="4304" h="5790" fill="norm" stroke="1"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9750" name="Google Shape;9750;p64" hidden="0"/>
                <p:cNvSpPr/>
                <p:nvPr isPhoto="0" userDrawn="0"/>
              </p:nvSpPr>
              <p:spPr bwMode="auto">
                <a:xfrm>
                  <a:off x="1707626" y="2395718"/>
                  <a:ext cx="72898" cy="72967"/>
                </a:xfrm>
                <a:custGeom>
                  <a:avLst/>
                  <a:gdLst/>
                  <a:ahLst/>
                  <a:cxnLst/>
                  <a:rect l="l" t="t" r="r" b="b"/>
                  <a:pathLst>
                    <a:path w="20082" h="20115" fill="norm" stroke="1"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51" name="Google Shape;9751;p64" hidden="0"/>
                <p:cNvSpPr/>
                <p:nvPr isPhoto="0" userDrawn="0"/>
              </p:nvSpPr>
              <p:spPr bwMode="auto">
                <a:xfrm>
                  <a:off x="1707626" y="2158168"/>
                  <a:ext cx="72898" cy="72967"/>
                </a:xfrm>
                <a:custGeom>
                  <a:avLst/>
                  <a:gdLst/>
                  <a:ahLst/>
                  <a:cxnLst/>
                  <a:rect l="l" t="t" r="r" b="b"/>
                  <a:pathLst>
                    <a:path w="20082" h="20115" fill="norm" stroke="1"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752" name="Google Shape;9752;p64" hidden="0"/>
            <p:cNvGrpSpPr/>
            <p:nvPr isPhoto="0" userDrawn="0"/>
          </p:nvGrpSpPr>
          <p:grpSpPr bwMode="auto">
            <a:xfrm>
              <a:off x="1184858" y="1766083"/>
              <a:ext cx="510255" cy="319491"/>
              <a:chOff x="1284601" y="1681380"/>
              <a:chExt cx="495923" cy="310517"/>
            </a:xfrm>
          </p:grpSpPr>
          <p:sp>
            <p:nvSpPr>
              <p:cNvPr id="9753" name="Google Shape;9753;p64" hidden="0"/>
              <p:cNvSpPr/>
              <p:nvPr isPhoto="0" userDrawn="0"/>
            </p:nvSpPr>
            <p:spPr bwMode="auto">
              <a:xfrm>
                <a:off x="1284601" y="1789723"/>
                <a:ext cx="93683" cy="93836"/>
              </a:xfrm>
              <a:custGeom>
                <a:avLst/>
                <a:gdLst/>
                <a:ahLst/>
                <a:cxnLst/>
                <a:rect l="l" t="t" r="r" b="b"/>
                <a:pathLst>
                  <a:path w="20082" h="20115" fill="norm" stroke="1"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9754" name="Google Shape;9754;p64" hidden="0"/>
              <p:cNvGrpSpPr/>
              <p:nvPr isPhoto="0" userDrawn="0"/>
            </p:nvGrpSpPr>
            <p:grpSpPr bwMode="auto">
              <a:xfrm>
                <a:off x="1507666" y="1681380"/>
                <a:ext cx="272858" cy="310517"/>
                <a:chOff x="1507666" y="1681380"/>
                <a:chExt cx="272858" cy="310517"/>
              </a:xfrm>
            </p:grpSpPr>
            <p:grpSp>
              <p:nvGrpSpPr>
                <p:cNvPr id="9755" name="Google Shape;9755;p64" hidden="0"/>
                <p:cNvGrpSpPr/>
                <p:nvPr isPhoto="0" userDrawn="0"/>
              </p:nvGrpSpPr>
              <p:grpSpPr bwMode="auto">
                <a:xfrm>
                  <a:off x="1507666" y="1700120"/>
                  <a:ext cx="166395" cy="272984"/>
                  <a:chOff x="1507666" y="1700120"/>
                  <a:chExt cx="166395" cy="272984"/>
                </a:xfrm>
              </p:grpSpPr>
              <p:sp>
                <p:nvSpPr>
                  <p:cNvPr id="9756" name="Google Shape;9756;p64" hidden="0"/>
                  <p:cNvSpPr/>
                  <p:nvPr isPhoto="0" userDrawn="0"/>
                </p:nvSpPr>
                <p:spPr bwMode="auto">
                  <a:xfrm>
                    <a:off x="1512966" y="1836607"/>
                    <a:ext cx="75451" cy="66021"/>
                  </a:xfrm>
                  <a:custGeom>
                    <a:avLst/>
                    <a:gdLst/>
                    <a:ahLst/>
                    <a:cxnLst/>
                    <a:rect l="l" t="t" r="r" b="b"/>
                    <a:pathLst>
                      <a:path w="12810" h="11209" fill="none" stroke="1"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57" name="Google Shape;9757;p64" hidden="0"/>
                  <p:cNvSpPr/>
                  <p:nvPr isPhoto="0" userDrawn="0"/>
                </p:nvSpPr>
                <p:spPr bwMode="auto">
                  <a:xfrm>
                    <a:off x="1588205" y="1716969"/>
                    <a:ext cx="72901" cy="54235"/>
                  </a:xfrm>
                  <a:custGeom>
                    <a:avLst/>
                    <a:gdLst/>
                    <a:ahLst/>
                    <a:cxnLst/>
                    <a:rect l="l" t="t" r="r" b="b"/>
                    <a:pathLst>
                      <a:path w="12377" h="9208" fill="none" stroke="1"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58" name="Google Shape;9758;p64" hidden="0"/>
                  <p:cNvSpPr/>
                  <p:nvPr isPhoto="0" userDrawn="0"/>
                </p:nvSpPr>
                <p:spPr bwMode="auto">
                  <a:xfrm>
                    <a:off x="1588205" y="1902024"/>
                    <a:ext cx="72901" cy="54035"/>
                  </a:xfrm>
                  <a:custGeom>
                    <a:avLst/>
                    <a:gdLst/>
                    <a:ahLst/>
                    <a:cxnLst/>
                    <a:rect l="l" t="t" r="r" b="b"/>
                    <a:pathLst>
                      <a:path w="12377" h="9174" fill="none" stroke="1"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59" name="Google Shape;9759;p64" hidden="0"/>
                  <p:cNvSpPr/>
                  <p:nvPr isPhoto="0" userDrawn="0"/>
                </p:nvSpPr>
                <p:spPr bwMode="auto">
                  <a:xfrm>
                    <a:off x="1512966" y="1770990"/>
                    <a:ext cx="75451" cy="65632"/>
                  </a:xfrm>
                  <a:custGeom>
                    <a:avLst/>
                    <a:gdLst/>
                    <a:ahLst/>
                    <a:cxnLst/>
                    <a:rect l="l" t="t" r="r" b="b"/>
                    <a:pathLst>
                      <a:path w="12810" h="11143" fill="none" stroke="1"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60" name="Google Shape;9760;p64" hidden="0"/>
                  <p:cNvSpPr/>
                  <p:nvPr isPhoto="0" userDrawn="0"/>
                </p:nvSpPr>
                <p:spPr bwMode="auto">
                  <a:xfrm>
                    <a:off x="1507666" y="1818598"/>
                    <a:ext cx="37926" cy="36023"/>
                  </a:xfrm>
                  <a:custGeom>
                    <a:avLst/>
                    <a:gdLst/>
                    <a:ahLst/>
                    <a:cxnLst/>
                    <a:rect l="l" t="t" r="r" b="b"/>
                    <a:pathLst>
                      <a:path w="6439" h="6116" fill="norm" stroke="1"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61" name="Google Shape;9761;p64" hidden="0"/>
                  <p:cNvSpPr/>
                  <p:nvPr isPhoto="0" userDrawn="0"/>
                </p:nvSpPr>
                <p:spPr bwMode="auto">
                  <a:xfrm>
                    <a:off x="1648710" y="1939072"/>
                    <a:ext cx="25351" cy="34032"/>
                  </a:xfrm>
                  <a:custGeom>
                    <a:avLst/>
                    <a:gdLst/>
                    <a:ahLst/>
                    <a:cxnLst/>
                    <a:rect l="l" t="t" r="r" b="b"/>
                    <a:pathLst>
                      <a:path w="4304" h="5778" fill="norm" stroke="1"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62" name="Google Shape;9762;p64" hidden="0"/>
                  <p:cNvSpPr/>
                  <p:nvPr isPhoto="0" userDrawn="0"/>
                </p:nvSpPr>
                <p:spPr bwMode="auto">
                  <a:xfrm>
                    <a:off x="1648710" y="1700120"/>
                    <a:ext cx="25351" cy="33909"/>
                  </a:xfrm>
                  <a:custGeom>
                    <a:avLst/>
                    <a:gdLst/>
                    <a:ahLst/>
                    <a:cxnLst/>
                    <a:rect l="l" t="t" r="r" b="b"/>
                    <a:pathLst>
                      <a:path w="4304" h="5757" fill="norm" stroke="1"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9763" name="Google Shape;9763;p64" hidden="0"/>
                <p:cNvSpPr/>
                <p:nvPr isPhoto="0" userDrawn="0"/>
              </p:nvSpPr>
              <p:spPr bwMode="auto">
                <a:xfrm>
                  <a:off x="1707626" y="1918930"/>
                  <a:ext cx="72898" cy="72967"/>
                </a:xfrm>
                <a:custGeom>
                  <a:avLst/>
                  <a:gdLst/>
                  <a:ahLst/>
                  <a:cxnLst/>
                  <a:rect l="l" t="t" r="r" b="b"/>
                  <a:pathLst>
                    <a:path w="20082" h="20115" fill="norm" stroke="1"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64" name="Google Shape;9764;p64" hidden="0"/>
                <p:cNvSpPr/>
                <p:nvPr isPhoto="0" userDrawn="0"/>
              </p:nvSpPr>
              <p:spPr bwMode="auto">
                <a:xfrm>
                  <a:off x="1707626" y="1681380"/>
                  <a:ext cx="72898" cy="72967"/>
                </a:xfrm>
                <a:custGeom>
                  <a:avLst/>
                  <a:gdLst/>
                  <a:ahLst/>
                  <a:cxnLst/>
                  <a:rect l="l" t="t" r="r" b="b"/>
                  <a:pathLst>
                    <a:path w="20082" h="20115" fill="norm" stroke="1"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grpSp>
        <p:nvGrpSpPr>
          <p:cNvPr id="9765" name="Google Shape;9765;p64" hidden="0"/>
          <p:cNvGrpSpPr/>
          <p:nvPr isPhoto="0" userDrawn="0"/>
        </p:nvGrpSpPr>
        <p:grpSpPr bwMode="auto">
          <a:xfrm>
            <a:off x="6815341" y="2324262"/>
            <a:ext cx="1622269" cy="552443"/>
            <a:chOff x="6894650" y="2574740"/>
            <a:chExt cx="1445100" cy="492111"/>
          </a:xfrm>
        </p:grpSpPr>
        <p:sp>
          <p:nvSpPr>
            <p:cNvPr id="9766" name="Google Shape;9766;p64" hidden="0"/>
            <p:cNvSpPr/>
            <p:nvPr isPhoto="0" userDrawn="0"/>
          </p:nvSpPr>
          <p:spPr bwMode="auto">
            <a:xfrm>
              <a:off x="7151862" y="2854413"/>
              <a:ext cx="414806" cy="212438"/>
            </a:xfrm>
            <a:custGeom>
              <a:avLst/>
              <a:gdLst/>
              <a:ahLst/>
              <a:cxnLst/>
              <a:rect l="l" t="t" r="r" b="b"/>
              <a:pathLst>
                <a:path w="12481" h="6392" fill="norm" stroke="1"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67" name="Google Shape;9767;p64" hidden="0"/>
            <p:cNvSpPr/>
            <p:nvPr isPhoto="0" userDrawn="0"/>
          </p:nvSpPr>
          <p:spPr bwMode="auto">
            <a:xfrm>
              <a:off x="7664213" y="2854413"/>
              <a:ext cx="414806" cy="212438"/>
            </a:xfrm>
            <a:custGeom>
              <a:avLst/>
              <a:gdLst/>
              <a:ahLst/>
              <a:cxnLst/>
              <a:rect l="l" t="t" r="r" b="b"/>
              <a:pathLst>
                <a:path w="12481" h="6392" fill="norm" stroke="1"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68" name="Google Shape;9768;p64" hidden="0"/>
            <p:cNvSpPr/>
            <p:nvPr isPhoto="0" userDrawn="0"/>
          </p:nvSpPr>
          <p:spPr bwMode="auto">
            <a:xfrm>
              <a:off x="6895687" y="2575804"/>
              <a:ext cx="420488" cy="212471"/>
            </a:xfrm>
            <a:custGeom>
              <a:avLst/>
              <a:gdLst/>
              <a:ahLst/>
              <a:cxnLst/>
              <a:rect l="l" t="t" r="r" b="b"/>
              <a:pathLst>
                <a:path w="12652" h="6393" fill="norm" stroke="1"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69" name="Google Shape;9769;p64" hidden="0"/>
            <p:cNvSpPr/>
            <p:nvPr isPhoto="0" userDrawn="0"/>
          </p:nvSpPr>
          <p:spPr bwMode="auto">
            <a:xfrm>
              <a:off x="7399530" y="2574740"/>
              <a:ext cx="420488" cy="212438"/>
            </a:xfrm>
            <a:custGeom>
              <a:avLst/>
              <a:gdLst/>
              <a:ahLst/>
              <a:cxnLst/>
              <a:rect l="l" t="t" r="r" b="b"/>
              <a:pathLst>
                <a:path w="12652" h="6392" fill="norm" stroke="1"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70" name="Google Shape;9770;p64" hidden="0"/>
            <p:cNvSpPr/>
            <p:nvPr isPhoto="0" userDrawn="0"/>
          </p:nvSpPr>
          <p:spPr bwMode="auto">
            <a:xfrm>
              <a:off x="7911880" y="2574740"/>
              <a:ext cx="420488" cy="212438"/>
            </a:xfrm>
            <a:custGeom>
              <a:avLst/>
              <a:gdLst/>
              <a:ahLst/>
              <a:cxnLst/>
              <a:rect l="l" t="t" r="r" b="b"/>
              <a:pathLst>
                <a:path w="12652" h="6392" fill="norm" stroke="1"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cxnSp>
          <p:nvCxnSpPr>
            <p:cNvPr id="9771" name="Google Shape;9771;p64" hidden="0"/>
            <p:cNvCxnSpPr>
              <a:cxnSpLocks/>
            </p:cNvCxnSpPr>
            <p:nvPr isPhoto="0" userDrawn="0"/>
          </p:nvCxnSpPr>
          <p:spPr bwMode="auto">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772" name="Google Shape;9772;p64" hidden="0"/>
          <p:cNvGrpSpPr/>
          <p:nvPr isPhoto="0" userDrawn="0"/>
        </p:nvGrpSpPr>
        <p:grpSpPr bwMode="auto">
          <a:xfrm>
            <a:off x="6834884" y="3698518"/>
            <a:ext cx="1583206" cy="475705"/>
            <a:chOff x="6953918" y="3907920"/>
            <a:chExt cx="1377300" cy="475705"/>
          </a:xfrm>
        </p:grpSpPr>
        <p:cxnSp>
          <p:nvCxnSpPr>
            <p:cNvPr id="9773" name="Google Shape;9773;p64" hidden="0"/>
            <p:cNvCxnSpPr>
              <a:cxnSpLocks/>
            </p:cNvCxnSpPr>
            <p:nvPr isPhoto="0" userDrawn="0"/>
          </p:nvCxnSpPr>
          <p:spPr bwMode="auto">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74" name="Google Shape;9774;p64" hidden="0"/>
            <p:cNvCxnSpPr>
              <a:cxnSpLocks/>
            </p:cNvCxnSpPr>
            <p:nvPr isPhoto="0" userDrawn="0"/>
          </p:nvCxnSpPr>
          <p:spPr bwMode="auto">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775" name="Google Shape;9775;p64" hidden="0"/>
            <p:cNvCxnSpPr>
              <a:cxnSpLocks/>
            </p:cNvCxnSpPr>
            <p:nvPr isPhoto="0" userDrawn="0"/>
          </p:nvCxnSpPr>
          <p:spPr bwMode="auto">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76" name="Google Shape;9776;p64" hidden="0"/>
            <p:cNvCxnSpPr>
              <a:cxnSpLocks/>
            </p:cNvCxnSpPr>
            <p:nvPr isPhoto="0" userDrawn="0"/>
          </p:nvCxnSpPr>
          <p:spPr bwMode="auto">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777" name="Google Shape;9777;p64" hidden="0"/>
            <p:cNvCxnSpPr>
              <a:cxnSpLocks/>
            </p:cNvCxnSpPr>
            <p:nvPr isPhoto="0" userDrawn="0"/>
          </p:nvCxnSpPr>
          <p:spPr bwMode="auto">
            <a:xfrm flipH="1">
              <a:off x="6953918"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778" name="Google Shape;9778;p64" hidden="0"/>
          <p:cNvGrpSpPr/>
          <p:nvPr isPhoto="0" userDrawn="0"/>
        </p:nvGrpSpPr>
        <p:grpSpPr bwMode="auto">
          <a:xfrm>
            <a:off x="2338472" y="2459663"/>
            <a:ext cx="836286" cy="824529"/>
            <a:chOff x="2389399" y="2595741"/>
            <a:chExt cx="812796" cy="801369"/>
          </a:xfrm>
        </p:grpSpPr>
        <p:grpSp>
          <p:nvGrpSpPr>
            <p:cNvPr id="9779" name="Google Shape;9779;p64" hidden="0"/>
            <p:cNvGrpSpPr/>
            <p:nvPr isPhoto="0" userDrawn="0"/>
          </p:nvGrpSpPr>
          <p:grpSpPr bwMode="auto">
            <a:xfrm>
              <a:off x="2492144" y="2881565"/>
              <a:ext cx="607300" cy="229751"/>
              <a:chOff x="2492144" y="2881565"/>
              <a:chExt cx="607300" cy="229751"/>
            </a:xfrm>
          </p:grpSpPr>
          <p:sp>
            <p:nvSpPr>
              <p:cNvPr id="9780" name="Google Shape;9780;p64" hidden="0"/>
              <p:cNvSpPr/>
              <p:nvPr isPhoto="0" userDrawn="0"/>
            </p:nvSpPr>
            <p:spPr bwMode="auto">
              <a:xfrm>
                <a:off x="2530550" y="2913581"/>
                <a:ext cx="530589" cy="165697"/>
              </a:xfrm>
              <a:custGeom>
                <a:avLst/>
                <a:gdLst/>
                <a:ahLst/>
                <a:cxnLst/>
                <a:rect l="l" t="t" r="r" b="b"/>
                <a:pathLst>
                  <a:path w="116549" h="36397" fill="norm" stroke="1"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81" name="Google Shape;9781;p64" hidden="0"/>
              <p:cNvSpPr/>
              <p:nvPr isPhoto="0" userDrawn="0"/>
            </p:nvSpPr>
            <p:spPr bwMode="auto">
              <a:xfrm>
                <a:off x="2886492" y="2881565"/>
                <a:ext cx="212952" cy="229751"/>
              </a:xfrm>
              <a:custGeom>
                <a:avLst/>
                <a:gdLst/>
                <a:ahLst/>
                <a:cxnLst/>
                <a:rect l="l" t="t" r="r" b="b"/>
                <a:pathLst>
                  <a:path w="46777" h="50467" fill="norm" stroke="1"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82" name="Google Shape;9782;p64" hidden="0"/>
              <p:cNvSpPr/>
              <p:nvPr isPhoto="0" userDrawn="0"/>
            </p:nvSpPr>
            <p:spPr bwMode="auto">
              <a:xfrm>
                <a:off x="2492144" y="2881565"/>
                <a:ext cx="212934" cy="229751"/>
              </a:xfrm>
              <a:custGeom>
                <a:avLst/>
                <a:gdLst/>
                <a:ahLst/>
                <a:cxnLst/>
                <a:rect l="l" t="t" r="r" b="b"/>
                <a:pathLst>
                  <a:path w="46773" h="50467" fill="norm" stroke="1"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783" name="Google Shape;9783;p64" hidden="0"/>
            <p:cNvGrpSpPr/>
            <p:nvPr isPhoto="0" userDrawn="0"/>
          </p:nvGrpSpPr>
          <p:grpSpPr bwMode="auto">
            <a:xfrm>
              <a:off x="2389399" y="2595741"/>
              <a:ext cx="812796" cy="296825"/>
              <a:chOff x="2389399" y="2595741"/>
              <a:chExt cx="812796" cy="296825"/>
            </a:xfrm>
          </p:grpSpPr>
          <p:grpSp>
            <p:nvGrpSpPr>
              <p:cNvPr id="9784" name="Google Shape;9784;p64" hidden="0"/>
              <p:cNvGrpSpPr/>
              <p:nvPr isPhoto="0" userDrawn="0"/>
            </p:nvGrpSpPr>
            <p:grpSpPr bwMode="auto">
              <a:xfrm>
                <a:off x="2389399" y="2595741"/>
                <a:ext cx="363638" cy="296825"/>
                <a:chOff x="2389399" y="2595741"/>
                <a:chExt cx="363638" cy="296825"/>
              </a:xfrm>
            </p:grpSpPr>
            <p:grpSp>
              <p:nvGrpSpPr>
                <p:cNvPr id="9785" name="Google Shape;9785;p64" hidden="0"/>
                <p:cNvGrpSpPr/>
                <p:nvPr isPhoto="0" userDrawn="0"/>
              </p:nvGrpSpPr>
              <p:grpSpPr bwMode="auto">
                <a:xfrm>
                  <a:off x="2493852" y="2794333"/>
                  <a:ext cx="259185" cy="98232"/>
                  <a:chOff x="2493852" y="2794333"/>
                  <a:chExt cx="259185" cy="98232"/>
                </a:xfrm>
              </p:grpSpPr>
              <p:sp>
                <p:nvSpPr>
                  <p:cNvPr id="9786" name="Google Shape;9786;p64" hidden="0"/>
                  <p:cNvSpPr/>
                  <p:nvPr isPhoto="0" userDrawn="0"/>
                </p:nvSpPr>
                <p:spPr bwMode="auto">
                  <a:xfrm>
                    <a:off x="2500419" y="2800896"/>
                    <a:ext cx="246135" cy="85122"/>
                  </a:xfrm>
                  <a:custGeom>
                    <a:avLst/>
                    <a:gdLst/>
                    <a:ahLst/>
                    <a:cxnLst/>
                    <a:rect l="l" t="t" r="r" b="b"/>
                    <a:pathLst>
                      <a:path w="54066" h="18698" fill="norm" stroke="1"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87" name="Google Shape;9787;p64" hidden="0"/>
                  <p:cNvSpPr/>
                  <p:nvPr isPhoto="0" userDrawn="0"/>
                </p:nvSpPr>
                <p:spPr bwMode="auto">
                  <a:xfrm>
                    <a:off x="2493852" y="2794333"/>
                    <a:ext cx="15360" cy="15356"/>
                  </a:xfrm>
                  <a:custGeom>
                    <a:avLst/>
                    <a:gdLst/>
                    <a:ahLst/>
                    <a:cxnLst/>
                    <a:rect l="l" t="t" r="r" b="b"/>
                    <a:pathLst>
                      <a:path w="3374" h="3373" fill="norm" stroke="1"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88" name="Google Shape;9788;p64" hidden="0"/>
                  <p:cNvSpPr/>
                  <p:nvPr isPhoto="0" userDrawn="0"/>
                </p:nvSpPr>
                <p:spPr bwMode="auto">
                  <a:xfrm>
                    <a:off x="2737686" y="2877210"/>
                    <a:ext cx="15351" cy="15356"/>
                  </a:xfrm>
                  <a:custGeom>
                    <a:avLst/>
                    <a:gdLst/>
                    <a:ahLst/>
                    <a:cxnLst/>
                    <a:rect l="l" t="t" r="r" b="b"/>
                    <a:pathLst>
                      <a:path w="3372" h="3373" fill="norm" stroke="1"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789" name="Google Shape;9789;p64" hidden="0"/>
                <p:cNvGrpSpPr/>
                <p:nvPr isPhoto="0" userDrawn="0"/>
              </p:nvGrpSpPr>
              <p:grpSpPr bwMode="auto">
                <a:xfrm>
                  <a:off x="2389399" y="2595741"/>
                  <a:ext cx="224343" cy="182054"/>
                  <a:chOff x="2389399" y="2595741"/>
                  <a:chExt cx="224343" cy="182054"/>
                </a:xfrm>
              </p:grpSpPr>
              <p:sp>
                <p:nvSpPr>
                  <p:cNvPr id="9790" name="Google Shape;9790;p64" hidden="0"/>
                  <p:cNvSpPr/>
                  <p:nvPr isPhoto="0" userDrawn="0"/>
                </p:nvSpPr>
                <p:spPr bwMode="auto">
                  <a:xfrm>
                    <a:off x="2389399" y="2595741"/>
                    <a:ext cx="224343" cy="182054"/>
                  </a:xfrm>
                  <a:custGeom>
                    <a:avLst/>
                    <a:gdLst/>
                    <a:ahLst/>
                    <a:cxnLst/>
                    <a:rect l="l" t="t" r="r" b="b"/>
                    <a:pathLst>
                      <a:path w="49279" h="39990" fill="norm" stroke="1"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91" name="Google Shape;9791;p64" hidden="0"/>
                  <p:cNvSpPr/>
                  <p:nvPr isPhoto="0" userDrawn="0"/>
                </p:nvSpPr>
                <p:spPr bwMode="auto">
                  <a:xfrm>
                    <a:off x="2430284" y="2686181"/>
                    <a:ext cx="140326" cy="1106"/>
                  </a:xfrm>
                  <a:custGeom>
                    <a:avLst/>
                    <a:gdLst/>
                    <a:ahLst/>
                    <a:cxnLst/>
                    <a:rect l="l" t="t" r="r" b="b"/>
                    <a:pathLst>
                      <a:path w="30824" h="243" fill="norm" stroke="1"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792" name="Google Shape;9792;p64" hidden="0"/>
              <p:cNvGrpSpPr/>
              <p:nvPr isPhoto="0" userDrawn="0"/>
            </p:nvGrpSpPr>
            <p:grpSpPr bwMode="auto">
              <a:xfrm>
                <a:off x="2683630" y="2595741"/>
                <a:ext cx="224333" cy="296825"/>
                <a:chOff x="2683630" y="2595741"/>
                <a:chExt cx="224333" cy="296825"/>
              </a:xfrm>
            </p:grpSpPr>
            <p:grpSp>
              <p:nvGrpSpPr>
                <p:cNvPr id="9793" name="Google Shape;9793;p64" hidden="0"/>
                <p:cNvGrpSpPr/>
                <p:nvPr isPhoto="0" userDrawn="0"/>
              </p:nvGrpSpPr>
              <p:grpSpPr bwMode="auto">
                <a:xfrm>
                  <a:off x="2788083" y="2794333"/>
                  <a:ext cx="15356" cy="98232"/>
                  <a:chOff x="2788083" y="2794333"/>
                  <a:chExt cx="15356" cy="98232"/>
                </a:xfrm>
              </p:grpSpPr>
              <p:sp>
                <p:nvSpPr>
                  <p:cNvPr id="9794" name="Google Shape;9794;p64" hidden="0"/>
                  <p:cNvSpPr/>
                  <p:nvPr isPhoto="0" userDrawn="0"/>
                </p:nvSpPr>
                <p:spPr bwMode="auto">
                  <a:xfrm>
                    <a:off x="2794655" y="2800905"/>
                    <a:ext cx="2213" cy="85114"/>
                  </a:xfrm>
                  <a:custGeom>
                    <a:avLst/>
                    <a:gdLst/>
                    <a:ahLst/>
                    <a:cxnLst/>
                    <a:rect l="l" t="t" r="r" b="b"/>
                    <a:pathLst>
                      <a:path w="486" h="18696" fill="norm" stroke="1"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95" name="Google Shape;9795;p64" hidden="0"/>
                  <p:cNvSpPr/>
                  <p:nvPr isPhoto="0" userDrawn="0"/>
                </p:nvSpPr>
                <p:spPr bwMode="auto">
                  <a:xfrm>
                    <a:off x="2788083" y="2794333"/>
                    <a:ext cx="15356" cy="15356"/>
                  </a:xfrm>
                  <a:custGeom>
                    <a:avLst/>
                    <a:gdLst/>
                    <a:ahLst/>
                    <a:cxnLst/>
                    <a:rect l="l" t="t" r="r" b="b"/>
                    <a:pathLst>
                      <a:path w="3373" h="3373" fill="norm" stroke="1"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96" name="Google Shape;9796;p64" hidden="0"/>
                  <p:cNvSpPr/>
                  <p:nvPr isPhoto="0" userDrawn="0"/>
                </p:nvSpPr>
                <p:spPr bwMode="auto">
                  <a:xfrm>
                    <a:off x="2788083" y="2877210"/>
                    <a:ext cx="15356" cy="15356"/>
                  </a:xfrm>
                  <a:custGeom>
                    <a:avLst/>
                    <a:gdLst/>
                    <a:ahLst/>
                    <a:cxnLst/>
                    <a:rect l="l" t="t" r="r" b="b"/>
                    <a:pathLst>
                      <a:path w="3373" h="3373" fill="norm" stroke="1"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797" name="Google Shape;9797;p64" hidden="0"/>
                <p:cNvGrpSpPr/>
                <p:nvPr isPhoto="0" userDrawn="0"/>
              </p:nvGrpSpPr>
              <p:grpSpPr bwMode="auto">
                <a:xfrm>
                  <a:off x="2683630" y="2595741"/>
                  <a:ext cx="224333" cy="182054"/>
                  <a:chOff x="2683630" y="2595741"/>
                  <a:chExt cx="224333" cy="182054"/>
                </a:xfrm>
              </p:grpSpPr>
              <p:sp>
                <p:nvSpPr>
                  <p:cNvPr id="9798" name="Google Shape;9798;p64" hidden="0"/>
                  <p:cNvSpPr/>
                  <p:nvPr isPhoto="0" userDrawn="0"/>
                </p:nvSpPr>
                <p:spPr bwMode="auto">
                  <a:xfrm>
                    <a:off x="2683630" y="2595741"/>
                    <a:ext cx="224333" cy="182054"/>
                  </a:xfrm>
                  <a:custGeom>
                    <a:avLst/>
                    <a:gdLst/>
                    <a:ahLst/>
                    <a:cxnLst/>
                    <a:rect l="l" t="t" r="r" b="b"/>
                    <a:pathLst>
                      <a:path w="49277" h="39990" fill="norm" stroke="1"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99" name="Google Shape;9799;p64" hidden="0"/>
                  <p:cNvSpPr/>
                  <p:nvPr isPhoto="0" userDrawn="0"/>
                </p:nvSpPr>
                <p:spPr bwMode="auto">
                  <a:xfrm>
                    <a:off x="2724889" y="2686181"/>
                    <a:ext cx="140322" cy="1106"/>
                  </a:xfrm>
                  <a:custGeom>
                    <a:avLst/>
                    <a:gdLst/>
                    <a:ahLst/>
                    <a:cxnLst/>
                    <a:rect l="l" t="t" r="r" b="b"/>
                    <a:pathLst>
                      <a:path w="30823" h="243" fill="norm" stroke="1"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800" name="Google Shape;9800;p64" hidden="0"/>
              <p:cNvGrpSpPr/>
              <p:nvPr isPhoto="0" userDrawn="0"/>
            </p:nvGrpSpPr>
            <p:grpSpPr bwMode="auto">
              <a:xfrm>
                <a:off x="2838475" y="2595741"/>
                <a:ext cx="363719" cy="296825"/>
                <a:chOff x="2838475" y="2595741"/>
                <a:chExt cx="363719" cy="296825"/>
              </a:xfrm>
            </p:grpSpPr>
            <p:grpSp>
              <p:nvGrpSpPr>
                <p:cNvPr id="9801" name="Google Shape;9801;p64" hidden="0"/>
                <p:cNvGrpSpPr/>
                <p:nvPr isPhoto="0" userDrawn="0"/>
              </p:nvGrpSpPr>
              <p:grpSpPr bwMode="auto">
                <a:xfrm>
                  <a:off x="2838475" y="2794333"/>
                  <a:ext cx="259185" cy="98232"/>
                  <a:chOff x="2838475" y="2794333"/>
                  <a:chExt cx="259185" cy="98232"/>
                </a:xfrm>
              </p:grpSpPr>
              <p:sp>
                <p:nvSpPr>
                  <p:cNvPr id="9802" name="Google Shape;9802;p64" hidden="0"/>
                  <p:cNvSpPr/>
                  <p:nvPr isPhoto="0" userDrawn="0"/>
                </p:nvSpPr>
                <p:spPr bwMode="auto">
                  <a:xfrm>
                    <a:off x="2845042" y="2800896"/>
                    <a:ext cx="246122" cy="85122"/>
                  </a:xfrm>
                  <a:custGeom>
                    <a:avLst/>
                    <a:gdLst/>
                    <a:ahLst/>
                    <a:cxnLst/>
                    <a:rect l="l" t="t" r="r" b="b"/>
                    <a:pathLst>
                      <a:path w="54063" h="18698" fill="norm" stroke="1"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03" name="Google Shape;9803;p64" hidden="0"/>
                  <p:cNvSpPr/>
                  <p:nvPr isPhoto="0" userDrawn="0"/>
                </p:nvSpPr>
                <p:spPr bwMode="auto">
                  <a:xfrm>
                    <a:off x="3082301" y="2794333"/>
                    <a:ext cx="15360" cy="15356"/>
                  </a:xfrm>
                  <a:custGeom>
                    <a:avLst/>
                    <a:gdLst/>
                    <a:ahLst/>
                    <a:cxnLst/>
                    <a:rect l="l" t="t" r="r" b="b"/>
                    <a:pathLst>
                      <a:path w="3374" h="3373" fill="norm" stroke="1"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04" name="Google Shape;9804;p64" hidden="0"/>
                  <p:cNvSpPr/>
                  <p:nvPr isPhoto="0" userDrawn="0"/>
                </p:nvSpPr>
                <p:spPr bwMode="auto">
                  <a:xfrm>
                    <a:off x="2838475" y="2877210"/>
                    <a:ext cx="15351" cy="15356"/>
                  </a:xfrm>
                  <a:custGeom>
                    <a:avLst/>
                    <a:gdLst/>
                    <a:ahLst/>
                    <a:cxnLst/>
                    <a:rect l="l" t="t" r="r" b="b"/>
                    <a:pathLst>
                      <a:path w="3372" h="3373" fill="norm" stroke="1"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805" name="Google Shape;9805;p64" hidden="0"/>
                <p:cNvGrpSpPr/>
                <p:nvPr isPhoto="0" userDrawn="0"/>
              </p:nvGrpSpPr>
              <p:grpSpPr bwMode="auto">
                <a:xfrm>
                  <a:off x="2977852" y="2595741"/>
                  <a:ext cx="224343" cy="182054"/>
                  <a:chOff x="2977852" y="2595741"/>
                  <a:chExt cx="224343" cy="182054"/>
                </a:xfrm>
              </p:grpSpPr>
              <p:sp>
                <p:nvSpPr>
                  <p:cNvPr id="9806" name="Google Shape;9806;p64" hidden="0"/>
                  <p:cNvSpPr/>
                  <p:nvPr isPhoto="0" userDrawn="0"/>
                </p:nvSpPr>
                <p:spPr bwMode="auto">
                  <a:xfrm>
                    <a:off x="2977852" y="2595741"/>
                    <a:ext cx="224343" cy="182054"/>
                  </a:xfrm>
                  <a:custGeom>
                    <a:avLst/>
                    <a:gdLst/>
                    <a:ahLst/>
                    <a:cxnLst/>
                    <a:rect l="l" t="t" r="r" b="b"/>
                    <a:pathLst>
                      <a:path w="49279" h="39990" fill="norm" stroke="1"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07" name="Google Shape;9807;p64" hidden="0"/>
                  <p:cNvSpPr/>
                  <p:nvPr isPhoto="0" userDrawn="0"/>
                </p:nvSpPr>
                <p:spPr bwMode="auto">
                  <a:xfrm>
                    <a:off x="3020572" y="2686181"/>
                    <a:ext cx="140326" cy="1106"/>
                  </a:xfrm>
                  <a:custGeom>
                    <a:avLst/>
                    <a:gdLst/>
                    <a:ahLst/>
                    <a:cxnLst/>
                    <a:rect l="l" t="t" r="r" b="b"/>
                    <a:pathLst>
                      <a:path w="30824" h="243" fill="norm" stroke="1"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grpSp>
          <p:nvGrpSpPr>
            <p:cNvPr id="9808" name="Google Shape;9808;p64" hidden="0"/>
            <p:cNvGrpSpPr/>
            <p:nvPr isPhoto="0" userDrawn="0"/>
          </p:nvGrpSpPr>
          <p:grpSpPr bwMode="auto">
            <a:xfrm>
              <a:off x="2389399" y="3100240"/>
              <a:ext cx="812796" cy="296869"/>
              <a:chOff x="2389399" y="3100240"/>
              <a:chExt cx="812796" cy="296869"/>
            </a:xfrm>
          </p:grpSpPr>
          <p:grpSp>
            <p:nvGrpSpPr>
              <p:cNvPr id="9809" name="Google Shape;9809;p64" hidden="0"/>
              <p:cNvGrpSpPr/>
              <p:nvPr isPhoto="0" userDrawn="0"/>
            </p:nvGrpSpPr>
            <p:grpSpPr bwMode="auto">
              <a:xfrm>
                <a:off x="2683630" y="3100240"/>
                <a:ext cx="224333" cy="296869"/>
                <a:chOff x="2683630" y="3100240"/>
                <a:chExt cx="224333" cy="296869"/>
              </a:xfrm>
            </p:grpSpPr>
            <p:grpSp>
              <p:nvGrpSpPr>
                <p:cNvPr id="9810" name="Google Shape;9810;p64" hidden="0"/>
                <p:cNvGrpSpPr/>
                <p:nvPr isPhoto="0" userDrawn="0"/>
              </p:nvGrpSpPr>
              <p:grpSpPr bwMode="auto">
                <a:xfrm>
                  <a:off x="2788083" y="3100240"/>
                  <a:ext cx="15356" cy="98237"/>
                  <a:chOff x="2788083" y="3100240"/>
                  <a:chExt cx="15356" cy="98237"/>
                </a:xfrm>
              </p:grpSpPr>
              <p:sp>
                <p:nvSpPr>
                  <p:cNvPr id="9811" name="Google Shape;9811;p64" hidden="0"/>
                  <p:cNvSpPr/>
                  <p:nvPr isPhoto="0" userDrawn="0"/>
                </p:nvSpPr>
                <p:spPr bwMode="auto">
                  <a:xfrm>
                    <a:off x="2794655" y="3106808"/>
                    <a:ext cx="2213" cy="85118"/>
                  </a:xfrm>
                  <a:custGeom>
                    <a:avLst/>
                    <a:gdLst/>
                    <a:ahLst/>
                    <a:cxnLst/>
                    <a:rect l="l" t="t" r="r" b="b"/>
                    <a:pathLst>
                      <a:path w="486" h="18697" fill="norm" stroke="1"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12" name="Google Shape;9812;p64" hidden="0"/>
                  <p:cNvSpPr/>
                  <p:nvPr isPhoto="0" userDrawn="0"/>
                </p:nvSpPr>
                <p:spPr bwMode="auto">
                  <a:xfrm>
                    <a:off x="2788083" y="3183117"/>
                    <a:ext cx="15356" cy="15360"/>
                  </a:xfrm>
                  <a:custGeom>
                    <a:avLst/>
                    <a:gdLst/>
                    <a:ahLst/>
                    <a:cxnLst/>
                    <a:rect l="l" t="t" r="r" b="b"/>
                    <a:pathLst>
                      <a:path w="3373" h="3374" fill="norm" stroke="1"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13" name="Google Shape;9813;p64" hidden="0"/>
                  <p:cNvSpPr/>
                  <p:nvPr isPhoto="0" userDrawn="0"/>
                </p:nvSpPr>
                <p:spPr bwMode="auto">
                  <a:xfrm>
                    <a:off x="2788083" y="3100240"/>
                    <a:ext cx="15356" cy="15356"/>
                  </a:xfrm>
                  <a:custGeom>
                    <a:avLst/>
                    <a:gdLst/>
                    <a:ahLst/>
                    <a:cxnLst/>
                    <a:rect l="l" t="t" r="r" b="b"/>
                    <a:pathLst>
                      <a:path w="3373" h="3373" fill="norm" stroke="1"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814" name="Google Shape;9814;p64" hidden="0"/>
                <p:cNvGrpSpPr/>
                <p:nvPr isPhoto="0" userDrawn="0"/>
              </p:nvGrpSpPr>
              <p:grpSpPr bwMode="auto">
                <a:xfrm>
                  <a:off x="2683630" y="3215065"/>
                  <a:ext cx="224333" cy="182045"/>
                  <a:chOff x="2683630" y="3215065"/>
                  <a:chExt cx="224333" cy="182045"/>
                </a:xfrm>
              </p:grpSpPr>
              <p:sp>
                <p:nvSpPr>
                  <p:cNvPr id="9815" name="Google Shape;9815;p64" hidden="0"/>
                  <p:cNvSpPr/>
                  <p:nvPr isPhoto="0" userDrawn="0"/>
                </p:nvSpPr>
                <p:spPr bwMode="auto">
                  <a:xfrm>
                    <a:off x="2683630" y="3215065"/>
                    <a:ext cx="224333" cy="182045"/>
                  </a:xfrm>
                  <a:custGeom>
                    <a:avLst/>
                    <a:gdLst/>
                    <a:ahLst/>
                    <a:cxnLst/>
                    <a:rect l="l" t="t" r="r" b="b"/>
                    <a:pathLst>
                      <a:path w="49277" h="39988" fill="norm" stroke="1"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16" name="Google Shape;9816;p64" hidden="0"/>
                  <p:cNvSpPr/>
                  <p:nvPr isPhoto="0" userDrawn="0"/>
                </p:nvSpPr>
                <p:spPr bwMode="auto">
                  <a:xfrm>
                    <a:off x="2724889" y="3305500"/>
                    <a:ext cx="140331" cy="1106"/>
                  </a:xfrm>
                  <a:custGeom>
                    <a:avLst/>
                    <a:gdLst/>
                    <a:ahLst/>
                    <a:cxnLst/>
                    <a:rect l="l" t="t" r="r" b="b"/>
                    <a:pathLst>
                      <a:path w="30825" h="243" fill="norm" stroke="1"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817" name="Google Shape;9817;p64" hidden="0"/>
              <p:cNvGrpSpPr/>
              <p:nvPr isPhoto="0" userDrawn="0"/>
            </p:nvGrpSpPr>
            <p:grpSpPr bwMode="auto">
              <a:xfrm>
                <a:off x="2389399" y="3100240"/>
                <a:ext cx="363638" cy="296869"/>
                <a:chOff x="2389399" y="3100240"/>
                <a:chExt cx="363638" cy="296869"/>
              </a:xfrm>
            </p:grpSpPr>
            <p:grpSp>
              <p:nvGrpSpPr>
                <p:cNvPr id="9818" name="Google Shape;9818;p64" hidden="0"/>
                <p:cNvGrpSpPr/>
                <p:nvPr isPhoto="0" userDrawn="0"/>
              </p:nvGrpSpPr>
              <p:grpSpPr bwMode="auto">
                <a:xfrm>
                  <a:off x="2493852" y="3100240"/>
                  <a:ext cx="259185" cy="98237"/>
                  <a:chOff x="2493852" y="3100240"/>
                  <a:chExt cx="259185" cy="98237"/>
                </a:xfrm>
              </p:grpSpPr>
              <p:sp>
                <p:nvSpPr>
                  <p:cNvPr id="9819" name="Google Shape;9819;p64" hidden="0"/>
                  <p:cNvSpPr/>
                  <p:nvPr isPhoto="0" userDrawn="0"/>
                </p:nvSpPr>
                <p:spPr bwMode="auto">
                  <a:xfrm>
                    <a:off x="2500428" y="3106803"/>
                    <a:ext cx="246126" cy="85122"/>
                  </a:xfrm>
                  <a:custGeom>
                    <a:avLst/>
                    <a:gdLst/>
                    <a:ahLst/>
                    <a:cxnLst/>
                    <a:rect l="l" t="t" r="r" b="b"/>
                    <a:pathLst>
                      <a:path w="54064" h="18698" fill="norm" stroke="1"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20" name="Google Shape;9820;p64" hidden="0"/>
                  <p:cNvSpPr/>
                  <p:nvPr isPhoto="0" userDrawn="0"/>
                </p:nvSpPr>
                <p:spPr bwMode="auto">
                  <a:xfrm>
                    <a:off x="2493852" y="3183117"/>
                    <a:ext cx="15360" cy="15360"/>
                  </a:xfrm>
                  <a:custGeom>
                    <a:avLst/>
                    <a:gdLst/>
                    <a:ahLst/>
                    <a:cxnLst/>
                    <a:rect l="l" t="t" r="r" b="b"/>
                    <a:pathLst>
                      <a:path w="3374" h="3374" fill="norm" stroke="1"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21" name="Google Shape;9821;p64" hidden="0"/>
                  <p:cNvSpPr/>
                  <p:nvPr isPhoto="0" userDrawn="0"/>
                </p:nvSpPr>
                <p:spPr bwMode="auto">
                  <a:xfrm>
                    <a:off x="2737686" y="3100240"/>
                    <a:ext cx="15351" cy="15356"/>
                  </a:xfrm>
                  <a:custGeom>
                    <a:avLst/>
                    <a:gdLst/>
                    <a:ahLst/>
                    <a:cxnLst/>
                    <a:rect l="l" t="t" r="r" b="b"/>
                    <a:pathLst>
                      <a:path w="3372" h="3373" fill="norm" stroke="1"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822" name="Google Shape;9822;p64" hidden="0"/>
                <p:cNvGrpSpPr/>
                <p:nvPr isPhoto="0" userDrawn="0"/>
              </p:nvGrpSpPr>
              <p:grpSpPr bwMode="auto">
                <a:xfrm>
                  <a:off x="2389399" y="3215065"/>
                  <a:ext cx="224343" cy="182045"/>
                  <a:chOff x="2389399" y="3215065"/>
                  <a:chExt cx="224343" cy="182045"/>
                </a:xfrm>
              </p:grpSpPr>
              <p:sp>
                <p:nvSpPr>
                  <p:cNvPr id="9823" name="Google Shape;9823;p64" hidden="0"/>
                  <p:cNvSpPr/>
                  <p:nvPr isPhoto="0" userDrawn="0"/>
                </p:nvSpPr>
                <p:spPr bwMode="auto">
                  <a:xfrm>
                    <a:off x="2389399" y="3215065"/>
                    <a:ext cx="224343" cy="182045"/>
                  </a:xfrm>
                  <a:custGeom>
                    <a:avLst/>
                    <a:gdLst/>
                    <a:ahLst/>
                    <a:cxnLst/>
                    <a:rect l="l" t="t" r="r" b="b"/>
                    <a:pathLst>
                      <a:path w="49279" h="39988" fill="norm" stroke="1"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24" name="Google Shape;9824;p64" hidden="0"/>
                  <p:cNvSpPr/>
                  <p:nvPr isPhoto="0" userDrawn="0"/>
                </p:nvSpPr>
                <p:spPr bwMode="auto">
                  <a:xfrm>
                    <a:off x="2430630" y="3305500"/>
                    <a:ext cx="140331" cy="1106"/>
                  </a:xfrm>
                  <a:custGeom>
                    <a:avLst/>
                    <a:gdLst/>
                    <a:ahLst/>
                    <a:cxnLst/>
                    <a:rect l="l" t="t" r="r" b="b"/>
                    <a:pathLst>
                      <a:path w="30825" h="243" fill="norm" stroke="1"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nvGrpSpPr>
              <p:cNvPr id="9825" name="Google Shape;9825;p64" hidden="0"/>
              <p:cNvGrpSpPr/>
              <p:nvPr isPhoto="0" userDrawn="0"/>
            </p:nvGrpSpPr>
            <p:grpSpPr bwMode="auto">
              <a:xfrm>
                <a:off x="2838475" y="3100240"/>
                <a:ext cx="363719" cy="296869"/>
                <a:chOff x="2838475" y="3100240"/>
                <a:chExt cx="363719" cy="296869"/>
              </a:xfrm>
            </p:grpSpPr>
            <p:grpSp>
              <p:nvGrpSpPr>
                <p:cNvPr id="9826" name="Google Shape;9826;p64" hidden="0"/>
                <p:cNvGrpSpPr/>
                <p:nvPr isPhoto="0" userDrawn="0"/>
              </p:nvGrpSpPr>
              <p:grpSpPr bwMode="auto">
                <a:xfrm>
                  <a:off x="2838475" y="3100240"/>
                  <a:ext cx="259185" cy="98237"/>
                  <a:chOff x="2838475" y="3100240"/>
                  <a:chExt cx="259185" cy="98237"/>
                </a:xfrm>
              </p:grpSpPr>
              <p:sp>
                <p:nvSpPr>
                  <p:cNvPr id="9827" name="Google Shape;9827;p64" hidden="0"/>
                  <p:cNvSpPr/>
                  <p:nvPr isPhoto="0" userDrawn="0"/>
                </p:nvSpPr>
                <p:spPr bwMode="auto">
                  <a:xfrm>
                    <a:off x="2845042" y="3106803"/>
                    <a:ext cx="246131" cy="85122"/>
                  </a:xfrm>
                  <a:custGeom>
                    <a:avLst/>
                    <a:gdLst/>
                    <a:ahLst/>
                    <a:cxnLst/>
                    <a:rect l="l" t="t" r="r" b="b"/>
                    <a:pathLst>
                      <a:path w="54065" h="18698" fill="norm" stroke="1"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28" name="Google Shape;9828;p64" hidden="0"/>
                  <p:cNvSpPr/>
                  <p:nvPr isPhoto="0" userDrawn="0"/>
                </p:nvSpPr>
                <p:spPr bwMode="auto">
                  <a:xfrm>
                    <a:off x="3082301" y="3183117"/>
                    <a:ext cx="15360" cy="15360"/>
                  </a:xfrm>
                  <a:custGeom>
                    <a:avLst/>
                    <a:gdLst/>
                    <a:ahLst/>
                    <a:cxnLst/>
                    <a:rect l="l" t="t" r="r" b="b"/>
                    <a:pathLst>
                      <a:path w="3374" h="3374" fill="norm" stroke="1"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29" name="Google Shape;9829;p64" hidden="0"/>
                  <p:cNvSpPr/>
                  <p:nvPr isPhoto="0" userDrawn="0"/>
                </p:nvSpPr>
                <p:spPr bwMode="auto">
                  <a:xfrm>
                    <a:off x="2838475" y="3100240"/>
                    <a:ext cx="15351" cy="15356"/>
                  </a:xfrm>
                  <a:custGeom>
                    <a:avLst/>
                    <a:gdLst/>
                    <a:ahLst/>
                    <a:cxnLst/>
                    <a:rect l="l" t="t" r="r" b="b"/>
                    <a:pathLst>
                      <a:path w="3372" h="3373" fill="norm" stroke="1"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nvGrpSpPr>
                <p:cNvPr id="9830" name="Google Shape;9830;p64" hidden="0"/>
                <p:cNvGrpSpPr/>
                <p:nvPr isPhoto="0" userDrawn="0"/>
              </p:nvGrpSpPr>
              <p:grpSpPr bwMode="auto">
                <a:xfrm>
                  <a:off x="2977852" y="3215065"/>
                  <a:ext cx="224343" cy="182045"/>
                  <a:chOff x="2977852" y="3215065"/>
                  <a:chExt cx="224343" cy="182045"/>
                </a:xfrm>
              </p:grpSpPr>
              <p:sp>
                <p:nvSpPr>
                  <p:cNvPr id="9831" name="Google Shape;9831;p64" hidden="0"/>
                  <p:cNvSpPr/>
                  <p:nvPr isPhoto="0" userDrawn="0"/>
                </p:nvSpPr>
                <p:spPr bwMode="auto">
                  <a:xfrm>
                    <a:off x="2977852" y="3215065"/>
                    <a:ext cx="224343" cy="182045"/>
                  </a:xfrm>
                  <a:custGeom>
                    <a:avLst/>
                    <a:gdLst/>
                    <a:ahLst/>
                    <a:cxnLst/>
                    <a:rect l="l" t="t" r="r" b="b"/>
                    <a:pathLst>
                      <a:path w="49279" h="39988" fill="norm" stroke="1"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32" name="Google Shape;9832;p64" hidden="0"/>
                  <p:cNvSpPr/>
                  <p:nvPr isPhoto="0" userDrawn="0"/>
                </p:nvSpPr>
                <p:spPr bwMode="auto">
                  <a:xfrm>
                    <a:off x="3020598" y="3305519"/>
                    <a:ext cx="140326" cy="1106"/>
                  </a:xfrm>
                  <a:custGeom>
                    <a:avLst/>
                    <a:gdLst/>
                    <a:ahLst/>
                    <a:cxnLst/>
                    <a:rect l="l" t="t" r="r" b="b"/>
                    <a:pathLst>
                      <a:path w="30824" h="243" fill="norm" stroke="1"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grpSp>
        </p:gr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0E2A47"/>
        </a:solidFill>
      </p:bgPr>
    </p:bg>
    <p:spTree>
      <p:nvGrpSpPr>
        <p:cNvPr id="1" name="" hidden="0"/>
        <p:cNvGrpSpPr/>
        <p:nvPr isPhoto="0" userDrawn="0"/>
      </p:nvGrpSpPr>
      <p:grpSpPr bwMode="auto">
        <a:xfrm>
          <a:off x="0" y="0"/>
          <a:ext cx="0" cy="0"/>
          <a:chOff x="0" y="0"/>
          <a:chExt cx="0" cy="0"/>
        </a:xfrm>
      </p:grpSpPr>
      <p:pic>
        <p:nvPicPr>
          <p:cNvPr id="12917" name="Google Shape;12917;p75" hidden="0">
            <a:hlinkClick r:id="rId2"/>
          </p:cNvPr>
          <p:cNvPicPr/>
          <p:nvPr isPhoto="0" userDrawn="0"/>
        </p:nvPicPr>
        <p:blipFill>
          <a:blip r:embed="rId3">
            <a:alphaModFix/>
          </a:blip>
          <a:stretch/>
        </p:blipFill>
        <p:spPr bwMode="auto">
          <a:xfrm>
            <a:off x="3451063" y="2123075"/>
            <a:ext cx="2241874" cy="897349"/>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299" name="Google Shape;299;p32" hidden="0"/>
          <p:cNvSpPr/>
          <p:nvPr isPhoto="0" userDrawn="0"/>
        </p:nvSpPr>
        <p:spPr bwMode="auto">
          <a:xfrm>
            <a:off x="-1023871" y="346114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0" name="Google Shape;300;p32" hidden="0"/>
          <p:cNvSpPr/>
          <p:nvPr isPhoto="0" userDrawn="0"/>
        </p:nvSpPr>
        <p:spPr bwMode="auto">
          <a:xfrm>
            <a:off x="7696779" y="50149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1" name="Google Shape;301;p32" hidden="0"/>
          <p:cNvSpPr/>
          <p:nvPr isPhoto="0" userDrawn="0"/>
        </p:nvSpPr>
        <p:spPr bwMode="auto">
          <a:xfrm>
            <a:off x="713250" y="1643097"/>
            <a:ext cx="7717800" cy="2591699"/>
          </a:xfrm>
          <a:prstGeom prst="roundRect">
            <a:avLst>
              <a:gd name="adj" fmla="val 13206"/>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2" name="Google Shape;302;p32" hidden="0"/>
          <p:cNvSpPr/>
          <p:nvPr isPhoto="0" userDrawn="0"/>
        </p:nvSpPr>
        <p:spPr bwMode="auto">
          <a:xfrm>
            <a:off x="-852523" y="501498"/>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03" name="Google Shape;303;p32"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Inhalt Dieser Vorlage</a:t>
            </a:r>
            <a:endParaRPr/>
          </a:p>
        </p:txBody>
      </p:sp>
      <p:sp>
        <p:nvSpPr>
          <p:cNvPr id="304" name="Google Shape;304;p32" hidden="0"/>
          <p:cNvSpPr txBox="1"/>
          <p:nvPr isPhoto="0" userDrawn="0">
            <p:ph type="body" idx="1" hasCustomPrompt="0"/>
          </p:nvPr>
        </p:nvSpPr>
        <p:spPr bwMode="auto">
          <a:xfrm>
            <a:off x="713100" y="1090870"/>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b="1">
                <a:solidFill>
                  <a:schemeClr val="lt2"/>
                </a:solidFill>
              </a:rPr>
              <a:t>Eine Folienstruktur basierend auf einer meeting präsentation</a:t>
            </a:r>
            <a:endParaRPr b="1">
              <a:solidFill>
                <a:schemeClr val="lt2"/>
              </a:solidFill>
            </a:endParaRPr>
          </a:p>
          <a:p>
            <a:pPr marL="0" lvl="0" indent="0" algn="ctr">
              <a:spcBef>
                <a:spcPts val="0"/>
              </a:spcBef>
              <a:spcAft>
                <a:spcPts val="0"/>
              </a:spcAft>
              <a:buClr>
                <a:schemeClr val="dk1"/>
              </a:buClr>
              <a:buSzPts val="1100"/>
              <a:buFont typeface="Arial"/>
              <a:buNone/>
              <a:defRPr/>
            </a:pPr>
            <a:r>
              <a:rPr lang="de"/>
              <a:t>Du kannst diese Folie löschen, wenn du mit der Bearbeitung der Präsentation fertig bist</a:t>
            </a:r>
            <a:endParaRPr b="1"/>
          </a:p>
        </p:txBody>
      </p:sp>
      <p:sp>
        <p:nvSpPr>
          <p:cNvPr id="305" name="Google Shape;305;p32" hidden="0"/>
          <p:cNvSpPr txBox="1"/>
          <p:nvPr isPhoto="0" userDrawn="0"/>
        </p:nvSpPr>
        <p:spPr bwMode="auto">
          <a:xfrm>
            <a:off x="856925" y="4227600"/>
            <a:ext cx="3442199" cy="374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de" sz="1000">
                <a:solidFill>
                  <a:schemeClr val="dk1"/>
                </a:solidFill>
                <a:latin typeface="Archivo"/>
                <a:ea typeface="Archivo"/>
                <a:cs typeface="Archivo"/>
              </a:rPr>
              <a:t>For more info:</a:t>
            </a:r>
            <a:br>
              <a:rPr lang="de" sz="1000">
                <a:solidFill>
                  <a:schemeClr val="dk1"/>
                </a:solidFill>
                <a:latin typeface="Archivo"/>
                <a:ea typeface="Archivo"/>
                <a:cs typeface="Archivo"/>
              </a:rPr>
            </a:br>
            <a:r>
              <a:rPr lang="de" sz="1000" b="1" u="sng">
                <a:solidFill>
                  <a:schemeClr val="dk1"/>
                </a:solidFill>
                <a:latin typeface="Archivo"/>
                <a:ea typeface="Archivo"/>
                <a:cs typeface="Archivo"/>
                <a:hlinkClick r:id="rId2" tooltip="http://bit.ly/2Tynxth"/>
              </a:rPr>
              <a:t>SLIDESGO </a:t>
            </a:r>
            <a:r>
              <a:rPr lang="de" sz="1000" b="1">
                <a:solidFill>
                  <a:schemeClr val="dk1"/>
                </a:solidFill>
                <a:latin typeface="Archivo"/>
                <a:ea typeface="Archivo"/>
                <a:cs typeface="Archivo"/>
              </a:rPr>
              <a:t> |  </a:t>
            </a:r>
            <a:r>
              <a:rPr lang="de" sz="1000" b="1" u="sng">
                <a:solidFill>
                  <a:schemeClr val="dk1"/>
                </a:solidFill>
                <a:latin typeface="Archivo"/>
                <a:ea typeface="Archivo"/>
                <a:cs typeface="Archivo"/>
                <a:hlinkClick r:id="rId3" tooltip="http://bit.ly/30B07Gq"/>
              </a:rPr>
              <a:t>SLIDESGO SCHOOL</a:t>
            </a:r>
            <a:r>
              <a:rPr lang="de" sz="1000" b="1">
                <a:solidFill>
                  <a:schemeClr val="dk1"/>
                </a:solidFill>
                <a:latin typeface="Archivo"/>
                <a:ea typeface="Archivo"/>
                <a:cs typeface="Archivo"/>
              </a:rPr>
              <a:t>  |  </a:t>
            </a:r>
            <a:r>
              <a:rPr lang="de" sz="1000" b="1" u="sng">
                <a:solidFill>
                  <a:schemeClr val="dk1"/>
                </a:solidFill>
                <a:latin typeface="Archivo"/>
                <a:ea typeface="Archivo"/>
                <a:cs typeface="Archivo"/>
                <a:hlinkClick r:id="rId4" tooltip="http://bit.ly/33VAFh3"/>
              </a:rPr>
              <a:t>FAQS</a:t>
            </a:r>
            <a:endParaRPr sz="1000" b="1">
              <a:solidFill>
                <a:schemeClr val="dk1"/>
              </a:solidFill>
              <a:latin typeface="Archivo"/>
              <a:ea typeface="Archivo"/>
              <a:cs typeface="Archivo"/>
            </a:endParaRPr>
          </a:p>
        </p:txBody>
      </p:sp>
      <p:sp>
        <p:nvSpPr>
          <p:cNvPr id="306" name="Google Shape;306;p32" hidden="0"/>
          <p:cNvSpPr txBox="1"/>
          <p:nvPr isPhoto="0" userDrawn="0"/>
        </p:nvSpPr>
        <p:spPr bwMode="auto">
          <a:xfrm>
            <a:off x="4844900" y="4227600"/>
            <a:ext cx="3442199" cy="374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defRPr/>
            </a:pPr>
            <a:r>
              <a:rPr lang="de" sz="1000">
                <a:solidFill>
                  <a:schemeClr val="dk1"/>
                </a:solidFill>
                <a:latin typeface="Archivo"/>
                <a:ea typeface="Archivo"/>
                <a:cs typeface="Archivo"/>
              </a:rPr>
              <a:t>You can visit our sister </a:t>
            </a:r>
            <a:r>
              <a:rPr lang="de" sz="1000">
                <a:solidFill>
                  <a:schemeClr val="dk1"/>
                </a:solidFill>
                <a:latin typeface="Archivo"/>
                <a:ea typeface="Archivo"/>
                <a:cs typeface="Archivo"/>
              </a:rPr>
              <a:t>projects</a:t>
            </a:r>
            <a:r>
              <a:rPr lang="de" sz="1000">
                <a:solidFill>
                  <a:schemeClr val="dk1"/>
                </a:solidFill>
                <a:latin typeface="Archivo"/>
                <a:ea typeface="Archivo"/>
                <a:cs typeface="Archivo"/>
              </a:rPr>
              <a:t>:</a:t>
            </a:r>
            <a:br>
              <a:rPr lang="de" sz="1000">
                <a:solidFill>
                  <a:schemeClr val="dk1"/>
                </a:solidFill>
                <a:latin typeface="Archivo"/>
                <a:ea typeface="Archivo"/>
                <a:cs typeface="Archivo"/>
              </a:rPr>
            </a:br>
            <a:r>
              <a:rPr lang="de" sz="1000" b="1" u="sng">
                <a:solidFill>
                  <a:schemeClr val="dk1"/>
                </a:solidFill>
                <a:latin typeface="Archivo"/>
                <a:ea typeface="Archivo"/>
                <a:cs typeface="Archivo"/>
                <a:hlinkClick r:id="rId5" tooltip="https://www.freepik.com/?utm_source=slidesgo_template&amp;utm_medium=referral-link&amp;utm_campaign=promo-slide&amp;utm_term=slidesgo&amp;utm_content=freepik"/>
              </a:rPr>
              <a:t>FREEPIK</a:t>
            </a:r>
            <a:r>
              <a:rPr lang="de" sz="1000" b="1">
                <a:solidFill>
                  <a:schemeClr val="dk1"/>
                </a:solidFill>
                <a:latin typeface="Archivo"/>
                <a:ea typeface="Archivo"/>
                <a:cs typeface="Archivo"/>
              </a:rPr>
              <a:t> | </a:t>
            </a:r>
            <a:r>
              <a:rPr lang="de" sz="1000" b="1" u="sng">
                <a:solidFill>
                  <a:schemeClr val="dk1"/>
                </a:solidFill>
                <a:latin typeface="Archivo"/>
                <a:ea typeface="Archivo"/>
                <a:cs typeface="Archivo"/>
                <a:hlinkClick r:id="rId6" tooltip="https://www.flaticon.com/?utm_source=slidesgo_template&amp;utm_medium=referral-link&amp;utm_campaign=promo-slide&amp;utm_term=slidesgo&amp;utm_content=flaticon"/>
              </a:rPr>
              <a:t>FLATICON</a:t>
            </a:r>
            <a:r>
              <a:rPr lang="de" sz="1000" b="1">
                <a:solidFill>
                  <a:schemeClr val="dk1"/>
                </a:solidFill>
                <a:latin typeface="Archivo"/>
                <a:ea typeface="Archivo"/>
                <a:cs typeface="Archivo"/>
              </a:rPr>
              <a:t> | </a:t>
            </a:r>
            <a:r>
              <a:rPr lang="de" sz="1000" b="1" u="sng">
                <a:solidFill>
                  <a:schemeClr val="dk1"/>
                </a:solidFill>
                <a:latin typeface="Archivo"/>
                <a:ea typeface="Archivo"/>
                <a:cs typeface="Archivo"/>
                <a:hlinkClick r:id="rId7" tooltip="https://storyset.com/?utm_source=slidesgo_template&amp;utm_medium=referral-link&amp;utm_campaign=promo-slide&amp;utm_term=slidesgo&amp;utm_content=storyset"/>
              </a:rPr>
              <a:t>STORYSET</a:t>
            </a:r>
            <a:r>
              <a:rPr lang="de" sz="1000" b="1">
                <a:solidFill>
                  <a:schemeClr val="dk1"/>
                </a:solidFill>
                <a:latin typeface="Archivo"/>
                <a:ea typeface="Archivo"/>
                <a:cs typeface="Archivo"/>
              </a:rPr>
              <a:t> | </a:t>
            </a:r>
            <a:r>
              <a:rPr lang="de" sz="1000" b="1" u="sng">
                <a:solidFill>
                  <a:schemeClr val="dk1"/>
                </a:solidFill>
                <a:latin typeface="Archivo"/>
                <a:ea typeface="Archivo"/>
                <a:cs typeface="Archivo"/>
                <a:hlinkClick r:id="rId8" tooltip="https://wepik.com/?utm_source=slidesgo_template&amp;utm_medium=referral-link&amp;utm_campaign=promo-slide&amp;utm_term=slidesgo&amp;utm_content=wepik"/>
              </a:rPr>
              <a:t>WEPIK </a:t>
            </a:r>
            <a:r>
              <a:rPr lang="de" sz="1000" b="1">
                <a:solidFill>
                  <a:schemeClr val="dk1"/>
                </a:solidFill>
                <a:latin typeface="Archivo"/>
                <a:ea typeface="Archivo"/>
                <a:cs typeface="Archivo"/>
              </a:rPr>
              <a:t>| </a:t>
            </a:r>
            <a:r>
              <a:rPr lang="de" sz="1000" b="1" u="sng">
                <a:solidFill>
                  <a:schemeClr val="dk1"/>
                </a:solidFill>
                <a:latin typeface="Archivo"/>
                <a:ea typeface="Archivo"/>
                <a:cs typeface="Archivo"/>
                <a:hlinkClick r:id="rId9" tooltip="https://vidfy.com/?utm_source=slidesgo_template&amp;utm_medium=referral-link&amp;utm_campaign=promo-slide&amp;utm_term=slidesgo&amp;utm_content=vidfy"/>
              </a:rPr>
              <a:t>VIDFY</a:t>
            </a:r>
            <a:endParaRPr sz="1000" b="1">
              <a:solidFill>
                <a:schemeClr val="dk1"/>
              </a:solidFill>
              <a:latin typeface="Archivo"/>
              <a:ea typeface="Archivo"/>
              <a:cs typeface="Archivo"/>
            </a:endParaRPr>
          </a:p>
        </p:txBody>
      </p:sp>
      <p:graphicFrame>
        <p:nvGraphicFramePr>
          <p:cNvPr id="307" name="Google Shape;307;p32" hidden="0"/>
          <p:cNvGraphicFramePr>
            <a:graphicFrameLocks xmlns:a="http://schemas.openxmlformats.org/drawingml/2006/main"/>
          </p:cNvGraphicFramePr>
          <p:nvPr isPhoto="0" userDrawn="0"/>
        </p:nvGraphicFramePr>
        <p:xfrm>
          <a:off x="721500" y="1780797"/>
          <a:ext cx="3000000" cy="3000000"/>
        </p:xfrm>
        <a:graphic>
          <a:graphicData uri="http://schemas.openxmlformats.org/drawingml/2006/table">
            <a:tbl>
              <a:tblPr firstRow="0" firstCol="0" lastRow="0" lastCol="0" bandRow="0" bandCol="0">
                <a:tableStyleId>{8EE56050-223D-3B0C-F0B7-4AE49440A1B2}</a:tableStyleId>
                <a:noFill/>
              </a:tblPr>
              <a:tblGrid>
                <a:gridCol w="2607775"/>
                <a:gridCol w="5090725"/>
              </a:tblGrid>
              <a:tr h="445400">
                <a:tc>
                  <a:txBody>
                    <a:bodyPr/>
                    <a:p>
                      <a:pPr marL="0" lvl="0" indent="0" algn="l">
                        <a:spcBef>
                          <a:spcPts val="0"/>
                        </a:spcBef>
                        <a:spcAft>
                          <a:spcPts val="0"/>
                        </a:spcAft>
                        <a:buNone/>
                        <a:defRPr/>
                      </a:pPr>
                      <a:r>
                        <a:rPr lang="de" sz="1000" b="1">
                          <a:solidFill>
                            <a:schemeClr val="accent1"/>
                          </a:solidFill>
                          <a:latin typeface="Archivo"/>
                          <a:ea typeface="Archivo"/>
                          <a:cs typeface="Archivo"/>
                        </a:rPr>
                        <a:t>Schriftarten</a:t>
                      </a:r>
                      <a:endParaRPr sz="1000" b="1">
                        <a:solidFill>
                          <a:schemeClr val="accent1"/>
                        </a:solidFill>
                        <a:latin typeface="Archivo"/>
                        <a:ea typeface="Archivo"/>
                        <a:cs typeface="Archivo"/>
                      </a:endParaRPr>
                    </a:p>
                  </a:txBody>
                  <a:tcPr marL="91425" marR="91425" marT="91425" marB="91425" anchor="ctr">
                    <a:lnL w="19050" algn="ctr">
                      <a:solidFill>
                        <a:schemeClr val="accent3">
                          <a:alpha val="0"/>
                        </a:schemeClr>
                      </a:solidFill>
                    </a:lnL>
                    <a:lnR w="19050" algn="ctr">
                      <a:solidFill>
                        <a:schemeClr val="accent3">
                          <a:alpha val="0"/>
                        </a:schemeClr>
                      </a:solidFill>
                      <a:round/>
                    </a:lnR>
                    <a:lnT w="19050" algn="ctr">
                      <a:solidFill>
                        <a:schemeClr val="accent3">
                          <a:alpha val="0"/>
                        </a:schemeClr>
                      </a:solidFill>
                    </a:lnT>
                    <a:lnB w="9525" algn="ctr">
                      <a:solidFill>
                        <a:schemeClr val="accent1"/>
                      </a:solidFill>
                    </a:lnB>
                  </a:tcPr>
                </a:tc>
                <a:tc>
                  <a:txBody>
                    <a:bodyPr/>
                    <a:p>
                      <a:pPr marL="0" lvl="0" indent="0" algn="l">
                        <a:spcBef>
                          <a:spcPts val="0"/>
                        </a:spcBef>
                        <a:spcAft>
                          <a:spcPts val="1600"/>
                        </a:spcAft>
                        <a:buNone/>
                        <a:defRPr/>
                      </a:pPr>
                      <a:r>
                        <a:rPr lang="de" sz="1000">
                          <a:solidFill>
                            <a:schemeClr val="dk1"/>
                          </a:solidFill>
                          <a:latin typeface="Archivo"/>
                          <a:ea typeface="Archivo"/>
                          <a:cs typeface="Archivo"/>
                        </a:rPr>
                        <a:t>Um die Vorlage in PowerPoint mit den richtigen Schriftarten anzuzeigen, musst du die verwendeten Schriftarten herunterladen und auf deinem Computer installieren</a:t>
                      </a:r>
                      <a:endParaRPr sz="1000">
                        <a:solidFill>
                          <a:schemeClr val="dk1"/>
                        </a:solidFill>
                        <a:latin typeface="Archivo"/>
                        <a:ea typeface="Archivo"/>
                        <a:cs typeface="Archivo"/>
                      </a:endParaRPr>
                    </a:p>
                  </a:txBody>
                  <a:tcPr marL="91425" marR="91425" marT="91425" marB="91425" anchor="ctr">
                    <a:lnL w="19050" algn="ctr">
                      <a:solidFill>
                        <a:schemeClr val="accent3">
                          <a:alpha val="0"/>
                        </a:schemeClr>
                      </a:solidFill>
                    </a:lnL>
                    <a:lnR w="19050" algn="ctr">
                      <a:solidFill>
                        <a:schemeClr val="accent3">
                          <a:alpha val="0"/>
                        </a:schemeClr>
                      </a:solidFill>
                    </a:lnR>
                    <a:lnT w="19050" algn="ctr">
                      <a:solidFill>
                        <a:schemeClr val="accent3">
                          <a:alpha val="0"/>
                        </a:schemeClr>
                      </a:solidFill>
                      <a:round/>
                    </a:lnT>
                    <a:lnB w="9525" algn="ctr">
                      <a:solidFill>
                        <a:schemeClr val="accent1"/>
                      </a:solidFill>
                    </a:lnB>
                  </a:tcPr>
                </a:tc>
              </a:tr>
              <a:tr h="309950">
                <a:tc>
                  <a:txBody>
                    <a:bodyPr/>
                    <a:p>
                      <a:pPr marL="0" lvl="0" indent="0" algn="l">
                        <a:spcBef>
                          <a:spcPts val="0"/>
                        </a:spcBef>
                        <a:spcAft>
                          <a:spcPts val="0"/>
                        </a:spcAft>
                        <a:buNone/>
                        <a:defRPr/>
                      </a:pPr>
                      <a:r>
                        <a:rPr lang="de" sz="1000" b="1">
                          <a:solidFill>
                            <a:schemeClr val="accent1"/>
                          </a:solidFill>
                          <a:latin typeface="Archivo"/>
                          <a:ea typeface="Archivo"/>
                          <a:cs typeface="Archivo"/>
                        </a:rPr>
                        <a:t>Verwendete</a:t>
                      </a:r>
                      <a:r>
                        <a:rPr lang="de" sz="1000" b="1">
                          <a:solidFill>
                            <a:schemeClr val="accent1"/>
                          </a:solidFill>
                          <a:latin typeface="Archivo"/>
                          <a:ea typeface="Archivo"/>
                          <a:cs typeface="Archivo"/>
                        </a:rPr>
                        <a:t> und </a:t>
                      </a:r>
                      <a:r>
                        <a:rPr lang="de" sz="1000" b="1">
                          <a:solidFill>
                            <a:schemeClr val="accent1"/>
                          </a:solidFill>
                          <a:latin typeface="Archivo"/>
                          <a:ea typeface="Archivo"/>
                          <a:cs typeface="Archivo"/>
                        </a:rPr>
                        <a:t>alternative Ressourcen</a:t>
                      </a:r>
                      <a:endParaRPr sz="1000" b="1">
                        <a:solidFill>
                          <a:schemeClr val="accent1"/>
                        </a:solidFill>
                        <a:latin typeface="Archivo"/>
                        <a:ea typeface="Archivo"/>
                        <a:cs typeface="Archivo"/>
                      </a:endParaRPr>
                    </a:p>
                  </a:txBody>
                  <a:tcPr marL="91425" marR="91425" marT="91425" marB="91425" anchor="ctr">
                    <a:lnL w="19050" algn="ctr">
                      <a:solidFill>
                        <a:schemeClr val="accent3">
                          <a:alpha val="0"/>
                        </a:schemeClr>
                      </a:solidFill>
                    </a:lnL>
                    <a:lnR w="19050" algn="ctr">
                      <a:solidFill>
                        <a:schemeClr val="accent3">
                          <a:alpha val="0"/>
                        </a:schemeClr>
                      </a:solidFill>
                    </a:lnR>
                    <a:lnT w="9525" algn="ctr">
                      <a:solidFill>
                        <a:schemeClr val="accent1"/>
                      </a:solidFill>
                    </a:lnT>
                    <a:lnB w="9525" algn="ctr">
                      <a:solidFill>
                        <a:schemeClr val="accent1"/>
                      </a:solidFill>
                      <a:round/>
                    </a:lnB>
                  </a:tcPr>
                </a:tc>
                <a:tc>
                  <a:txBody>
                    <a:bodyPr/>
                    <a:p>
                      <a:pPr marL="0" marR="0" lvl="0" indent="0" algn="l">
                        <a:lnSpc>
                          <a:spcPct val="100000"/>
                        </a:lnSpc>
                        <a:spcBef>
                          <a:spcPts val="0"/>
                        </a:spcBef>
                        <a:spcAft>
                          <a:spcPts val="1600"/>
                        </a:spcAft>
                        <a:buNone/>
                        <a:defRPr/>
                      </a:pPr>
                      <a:r>
                        <a:rPr lang="de" sz="1000">
                          <a:solidFill>
                            <a:schemeClr val="dk1"/>
                          </a:solidFill>
                          <a:latin typeface="Archivo"/>
                          <a:ea typeface="Archivo"/>
                          <a:cs typeface="Archivo"/>
                        </a:rPr>
                        <a:t>Eine Auswahl an grafischen Ressourcen die perfekt für dieser Präsentation sind</a:t>
                      </a:r>
                      <a:endParaRPr sz="1000">
                        <a:solidFill>
                          <a:schemeClr val="dk1"/>
                        </a:solidFill>
                        <a:latin typeface="Archivo"/>
                        <a:ea typeface="Archivo"/>
                        <a:cs typeface="Archivo"/>
                      </a:endParaRPr>
                    </a:p>
                  </a:txBody>
                  <a:tcPr marL="91425" marR="91425" marT="91425" marB="91425" anchor="ctr">
                    <a:lnL w="19050" algn="ctr">
                      <a:solidFill>
                        <a:schemeClr val="accent3">
                          <a:alpha val="0"/>
                        </a:schemeClr>
                      </a:solidFill>
                    </a:lnL>
                    <a:lnR w="19050" algn="ctr">
                      <a:solidFill>
                        <a:schemeClr val="accent3">
                          <a:alpha val="0"/>
                        </a:schemeClr>
                      </a:solidFill>
                    </a:lnR>
                    <a:lnT w="9525" algn="ctr">
                      <a:solidFill>
                        <a:schemeClr val="accent1"/>
                      </a:solidFill>
                    </a:lnT>
                    <a:lnB w="9525" algn="ctr">
                      <a:solidFill>
                        <a:schemeClr val="accent1"/>
                      </a:solidFill>
                      <a:round/>
                    </a:lnB>
                  </a:tcPr>
                </a:tc>
              </a:tr>
              <a:tr h="306200">
                <a:tc>
                  <a:txBody>
                    <a:bodyPr/>
                    <a:p>
                      <a:pPr marL="0" lvl="0" indent="0" algn="l">
                        <a:spcBef>
                          <a:spcPts val="0"/>
                        </a:spcBef>
                        <a:spcAft>
                          <a:spcPts val="0"/>
                        </a:spcAft>
                        <a:buNone/>
                        <a:defRPr/>
                      </a:pPr>
                      <a:r>
                        <a:rPr lang="de" sz="1000" b="1">
                          <a:solidFill>
                            <a:schemeClr val="accent1"/>
                          </a:solidFill>
                          <a:latin typeface="Archivo"/>
                          <a:ea typeface="Archivo"/>
                          <a:cs typeface="Archivo"/>
                        </a:rPr>
                        <a:t>Eine Danke folie</a:t>
                      </a:r>
                      <a:endParaRPr sz="1000" b="1">
                        <a:solidFill>
                          <a:schemeClr val="accent1"/>
                        </a:solidFill>
                        <a:latin typeface="Archivo"/>
                        <a:ea typeface="Archivo"/>
                        <a:cs typeface="Archivo"/>
                      </a:endParaRPr>
                    </a:p>
                  </a:txBody>
                  <a:tcPr marL="91425" marR="91425" marT="91425" marB="91425" anchor="ctr">
                    <a:lnL w="19050" algn="ctr">
                      <a:solidFill>
                        <a:schemeClr val="accent3">
                          <a:alpha val="0"/>
                        </a:schemeClr>
                      </a:solidFill>
                    </a:lnL>
                    <a:lnR w="19050" algn="ctr">
                      <a:solidFill>
                        <a:schemeClr val="accent3">
                          <a:alpha val="0"/>
                        </a:schemeClr>
                      </a:solidFill>
                    </a:lnR>
                    <a:lnT w="9525" algn="ctr">
                      <a:solidFill>
                        <a:schemeClr val="accent1"/>
                      </a:solidFill>
                    </a:lnT>
                    <a:lnB w="9525" algn="ctr">
                      <a:solidFill>
                        <a:schemeClr val="accent1"/>
                      </a:solidFill>
                      <a:round/>
                    </a:lnB>
                  </a:tcPr>
                </a:tc>
                <a:tc>
                  <a:txBody>
                    <a:bodyPr/>
                    <a:p>
                      <a:pPr marL="0" lvl="0" indent="0" algn="l">
                        <a:spcBef>
                          <a:spcPts val="0"/>
                        </a:spcBef>
                        <a:spcAft>
                          <a:spcPts val="1600"/>
                        </a:spcAft>
                        <a:buNone/>
                        <a:defRPr/>
                      </a:pPr>
                      <a:r>
                        <a:rPr lang="de" sz="1000">
                          <a:solidFill>
                            <a:schemeClr val="dk1"/>
                          </a:solidFill>
                          <a:latin typeface="Archivo"/>
                          <a:ea typeface="Archivo"/>
                          <a:cs typeface="Archivo"/>
                        </a:rPr>
                        <a:t>Diese Folie enthält die Credits für das Design, bitte lösche sie nicht</a:t>
                      </a:r>
                      <a:endParaRPr sz="1000">
                        <a:solidFill>
                          <a:schemeClr val="dk1"/>
                        </a:solidFill>
                        <a:latin typeface="Archivo"/>
                        <a:ea typeface="Archivo"/>
                        <a:cs typeface="Archivo"/>
                      </a:endParaRPr>
                    </a:p>
                  </a:txBody>
                  <a:tcPr marL="91425" marR="91425" marT="91425" marB="91425" anchor="ctr">
                    <a:lnL w="19050" algn="ctr">
                      <a:solidFill>
                        <a:schemeClr val="accent3">
                          <a:alpha val="0"/>
                        </a:schemeClr>
                      </a:solidFill>
                    </a:lnL>
                    <a:lnR w="19050" algn="ctr">
                      <a:solidFill>
                        <a:schemeClr val="accent3">
                          <a:alpha val="0"/>
                        </a:schemeClr>
                      </a:solidFill>
                    </a:lnR>
                    <a:lnT w="9525" algn="ctr">
                      <a:solidFill>
                        <a:schemeClr val="accent1"/>
                      </a:solidFill>
                    </a:lnT>
                    <a:lnB w="9525" algn="ctr">
                      <a:solidFill>
                        <a:schemeClr val="accent1"/>
                      </a:solidFill>
                      <a:round/>
                    </a:lnB>
                  </a:tcPr>
                </a:tc>
              </a:tr>
              <a:tr h="306200">
                <a:tc>
                  <a:txBody>
                    <a:bodyPr/>
                    <a:p>
                      <a:pPr marL="0" lvl="0" indent="0" algn="l">
                        <a:spcBef>
                          <a:spcPts val="0"/>
                        </a:spcBef>
                        <a:spcAft>
                          <a:spcPts val="0"/>
                        </a:spcAft>
                        <a:buNone/>
                        <a:defRPr/>
                      </a:pPr>
                      <a:r>
                        <a:rPr lang="de" sz="1000" b="1">
                          <a:solidFill>
                            <a:schemeClr val="accent1"/>
                          </a:solidFill>
                          <a:latin typeface="Archivo"/>
                          <a:ea typeface="Archivo"/>
                          <a:cs typeface="Archivo"/>
                        </a:rPr>
                        <a:t>Farben</a:t>
                      </a:r>
                      <a:endParaRPr sz="1000" b="1">
                        <a:solidFill>
                          <a:schemeClr val="accent1"/>
                        </a:solidFill>
                        <a:latin typeface="Archivo"/>
                        <a:ea typeface="Archivo"/>
                        <a:cs typeface="Archivo"/>
                      </a:endParaRPr>
                    </a:p>
                  </a:txBody>
                  <a:tcPr marL="91425" marR="91425" marT="91425" marB="91425" anchor="ctr">
                    <a:lnL w="19050" algn="ctr">
                      <a:solidFill>
                        <a:schemeClr val="accent3">
                          <a:alpha val="0"/>
                        </a:schemeClr>
                      </a:solidFill>
                    </a:lnL>
                    <a:lnR w="19050" algn="ctr">
                      <a:solidFill>
                        <a:schemeClr val="accent3">
                          <a:alpha val="0"/>
                        </a:schemeClr>
                      </a:solidFill>
                    </a:lnR>
                    <a:lnT w="9525" algn="ctr">
                      <a:solidFill>
                        <a:schemeClr val="accent1"/>
                      </a:solidFill>
                    </a:lnT>
                    <a:lnB w="9525" algn="ctr">
                      <a:solidFill>
                        <a:schemeClr val="accent1"/>
                      </a:solidFill>
                    </a:lnB>
                  </a:tcPr>
                </a:tc>
                <a:tc>
                  <a:txBody>
                    <a:bodyPr/>
                    <a:p>
                      <a:pPr marL="0" lvl="0" indent="0" algn="l">
                        <a:spcBef>
                          <a:spcPts val="0"/>
                        </a:spcBef>
                        <a:spcAft>
                          <a:spcPts val="1600"/>
                        </a:spcAft>
                        <a:buNone/>
                        <a:defRPr/>
                      </a:pPr>
                      <a:r>
                        <a:rPr lang="de" sz="1000">
                          <a:solidFill>
                            <a:schemeClr val="dk1"/>
                          </a:solidFill>
                          <a:latin typeface="Archivo"/>
                          <a:ea typeface="Archivo"/>
                          <a:cs typeface="Archivo"/>
                        </a:rPr>
                        <a:t>Alle Farben, die in dieser Präsentation verwendet werden</a:t>
                      </a:r>
                      <a:endParaRPr sz="1000">
                        <a:solidFill>
                          <a:schemeClr val="dk1"/>
                        </a:solidFill>
                        <a:latin typeface="Archivo"/>
                        <a:ea typeface="Archivo"/>
                        <a:cs typeface="Archivo"/>
                      </a:endParaRPr>
                    </a:p>
                  </a:txBody>
                  <a:tcPr marL="91425" marR="91425" marT="91425" marB="91425" anchor="ctr">
                    <a:lnL w="19050" algn="ctr">
                      <a:solidFill>
                        <a:schemeClr val="accent3">
                          <a:alpha val="0"/>
                        </a:schemeClr>
                      </a:solidFill>
                    </a:lnL>
                    <a:lnR w="19050" algn="ctr">
                      <a:solidFill>
                        <a:schemeClr val="accent3">
                          <a:alpha val="0"/>
                        </a:schemeClr>
                      </a:solidFill>
                    </a:lnR>
                    <a:lnT w="9525" algn="ctr">
                      <a:solidFill>
                        <a:schemeClr val="accent1"/>
                      </a:solidFill>
                    </a:lnT>
                    <a:lnB w="9525" algn="ctr">
                      <a:solidFill>
                        <a:schemeClr val="accent1"/>
                      </a:solidFill>
                    </a:lnB>
                  </a:tcPr>
                </a:tc>
              </a:tr>
              <a:tr h="306200">
                <a:tc>
                  <a:txBody>
                    <a:bodyPr/>
                    <a:p>
                      <a:pPr marL="0" lvl="0" indent="0" algn="l">
                        <a:spcBef>
                          <a:spcPts val="0"/>
                        </a:spcBef>
                        <a:spcAft>
                          <a:spcPts val="0"/>
                        </a:spcAft>
                        <a:buNone/>
                        <a:defRPr/>
                      </a:pPr>
                      <a:r>
                        <a:rPr lang="de" sz="1000" b="1">
                          <a:solidFill>
                            <a:schemeClr val="accent1"/>
                          </a:solidFill>
                          <a:latin typeface="Archivo"/>
                          <a:ea typeface="Archivo"/>
                          <a:cs typeface="Archivo"/>
                        </a:rPr>
                        <a:t>Infografik-Ressourcen</a:t>
                      </a:r>
                      <a:endParaRPr sz="1000" b="1">
                        <a:solidFill>
                          <a:schemeClr val="accent1"/>
                        </a:solidFill>
                        <a:latin typeface="Archivo"/>
                        <a:ea typeface="Archivo"/>
                        <a:cs typeface="Archivo"/>
                      </a:endParaRPr>
                    </a:p>
                  </a:txBody>
                  <a:tcPr marL="91425" marR="91425" marT="91425" marB="91425" anchor="ctr">
                    <a:lnL w="19050" algn="ctr">
                      <a:solidFill>
                        <a:schemeClr val="accent3">
                          <a:alpha val="0"/>
                        </a:schemeClr>
                      </a:solidFill>
                    </a:lnL>
                    <a:lnR w="19050" algn="ctr">
                      <a:solidFill>
                        <a:schemeClr val="accent3">
                          <a:alpha val="0"/>
                        </a:schemeClr>
                      </a:solidFill>
                    </a:lnR>
                    <a:lnT w="9525" algn="ctr">
                      <a:solidFill>
                        <a:schemeClr val="accent1"/>
                      </a:solidFill>
                    </a:lnT>
                    <a:lnB w="9525" algn="ctr">
                      <a:solidFill>
                        <a:schemeClr val="accent1"/>
                      </a:solidFill>
                      <a:round/>
                    </a:lnB>
                  </a:tcPr>
                </a:tc>
                <a:tc>
                  <a:txBody>
                    <a:bodyPr/>
                    <a:p>
                      <a:pPr marL="0" lvl="0" indent="0" algn="l">
                        <a:spcBef>
                          <a:spcPts val="0"/>
                        </a:spcBef>
                        <a:spcAft>
                          <a:spcPts val="0"/>
                        </a:spcAft>
                        <a:buNone/>
                        <a:defRPr/>
                      </a:pPr>
                      <a:r>
                        <a:rPr lang="de" sz="1000">
                          <a:solidFill>
                            <a:schemeClr val="dk1"/>
                          </a:solidFill>
                          <a:latin typeface="Archivo"/>
                          <a:ea typeface="Archivo"/>
                          <a:cs typeface="Archivo"/>
                        </a:rPr>
                        <a:t>Du kannst diese Ressourcen bearbeiten und in die Präsentation benutzen</a:t>
                      </a:r>
                      <a:endParaRPr sz="1000">
                        <a:solidFill>
                          <a:schemeClr val="dk1"/>
                        </a:solidFill>
                        <a:latin typeface="Archivo"/>
                        <a:ea typeface="Archivo"/>
                        <a:cs typeface="Archivo"/>
                      </a:endParaRPr>
                    </a:p>
                  </a:txBody>
                  <a:tcPr marL="91425" marR="91425" marT="91425" marB="91425" anchor="ctr">
                    <a:lnL w="19050" algn="ctr">
                      <a:solidFill>
                        <a:schemeClr val="accent3">
                          <a:alpha val="0"/>
                        </a:schemeClr>
                      </a:solidFill>
                      <a:round/>
                    </a:lnL>
                    <a:lnR w="19050" algn="ctr">
                      <a:solidFill>
                        <a:schemeClr val="accent3">
                          <a:alpha val="0"/>
                        </a:schemeClr>
                      </a:solidFill>
                    </a:lnR>
                    <a:lnT w="9525" algn="ctr">
                      <a:solidFill>
                        <a:schemeClr val="accent1"/>
                      </a:solidFill>
                    </a:lnT>
                    <a:lnB w="9525" algn="ctr">
                      <a:solidFill>
                        <a:schemeClr val="accent1"/>
                      </a:solidFill>
                    </a:lnB>
                  </a:tcPr>
                </a:tc>
              </a:tr>
              <a:tr h="445400">
                <a:tc>
                  <a:txBody>
                    <a:bodyPr/>
                    <a:p>
                      <a:pPr marL="0" lvl="0" indent="0" algn="l">
                        <a:spcBef>
                          <a:spcPts val="0"/>
                        </a:spcBef>
                        <a:spcAft>
                          <a:spcPts val="0"/>
                        </a:spcAft>
                        <a:buNone/>
                        <a:defRPr/>
                      </a:pPr>
                      <a:r>
                        <a:rPr lang="de" sz="1000" b="1">
                          <a:solidFill>
                            <a:schemeClr val="accent1"/>
                          </a:solidFill>
                          <a:latin typeface="Archivo"/>
                          <a:ea typeface="Archivo"/>
                          <a:cs typeface="Archivo"/>
                        </a:rPr>
                        <a:t>Anpassbare Icons</a:t>
                      </a:r>
                      <a:endParaRPr sz="1000" b="1">
                        <a:solidFill>
                          <a:schemeClr val="accent1"/>
                        </a:solidFill>
                        <a:latin typeface="Archivo"/>
                        <a:ea typeface="Archivo"/>
                        <a:cs typeface="Archivo"/>
                      </a:endParaRPr>
                    </a:p>
                  </a:txBody>
                  <a:tcPr marL="91425" marR="91425" marT="91425" marB="91425" anchor="ctr">
                    <a:lnL w="19050" algn="ctr">
                      <a:solidFill>
                        <a:schemeClr val="accent3">
                          <a:alpha val="0"/>
                        </a:schemeClr>
                      </a:solidFill>
                    </a:lnL>
                    <a:lnR w="19050" algn="ctr">
                      <a:solidFill>
                        <a:schemeClr val="accent3">
                          <a:alpha val="0"/>
                        </a:schemeClr>
                      </a:solidFill>
                    </a:lnR>
                    <a:lnT w="9525" algn="ctr">
                      <a:solidFill>
                        <a:schemeClr val="accent1"/>
                      </a:solidFill>
                    </a:lnT>
                    <a:lnB w="19050" algn="ctr">
                      <a:solidFill>
                        <a:schemeClr val="accent3">
                          <a:alpha val="0"/>
                        </a:schemeClr>
                      </a:solidFill>
                    </a:lnB>
                  </a:tcPr>
                </a:tc>
                <a:tc>
                  <a:txBody>
                    <a:bodyPr/>
                    <a:p>
                      <a:pPr marL="0" lvl="0" indent="0" algn="l">
                        <a:spcBef>
                          <a:spcPts val="0"/>
                        </a:spcBef>
                        <a:spcAft>
                          <a:spcPts val="1600"/>
                        </a:spcAft>
                        <a:buNone/>
                        <a:defRPr/>
                      </a:pPr>
                      <a:r>
                        <a:rPr lang="de" sz="1000">
                          <a:solidFill>
                            <a:schemeClr val="dk1"/>
                          </a:solidFill>
                          <a:latin typeface="Archivo"/>
                          <a:ea typeface="Archivo"/>
                          <a:cs typeface="Archivo"/>
                        </a:rPr>
                        <a:t>Sie sind nach Themen geordnet, damit du sie in allen Arten von Präsentationen nutzen kannst</a:t>
                      </a:r>
                      <a:endParaRPr sz="1000">
                        <a:solidFill>
                          <a:schemeClr val="dk1"/>
                        </a:solidFill>
                        <a:latin typeface="Archivo"/>
                        <a:ea typeface="Archivo"/>
                        <a:cs typeface="Archivo"/>
                      </a:endParaRPr>
                    </a:p>
                  </a:txBody>
                  <a:tcPr marL="91425" marR="91425" marT="91425" marB="91425" anchor="ctr">
                    <a:lnL w="19050" algn="ctr">
                      <a:solidFill>
                        <a:schemeClr val="accent3">
                          <a:alpha val="0"/>
                        </a:schemeClr>
                      </a:solidFill>
                    </a:lnL>
                    <a:lnR w="19050" algn="ctr">
                      <a:solidFill>
                        <a:schemeClr val="accent3">
                          <a:alpha val="0"/>
                        </a:schemeClr>
                      </a:solidFill>
                    </a:lnR>
                    <a:lnT w="9525" algn="ctr">
                      <a:solidFill>
                        <a:schemeClr val="accent1"/>
                      </a:solidFill>
                    </a:lnT>
                    <a:lnB w="19050" algn="ctr">
                      <a:solidFill>
                        <a:schemeClr val="accent3">
                          <a:alpha val="0"/>
                        </a:schemeClr>
                      </a:solidFill>
                    </a:lnB>
                  </a:tcPr>
                </a:tc>
              </a:tr>
            </a:tbl>
          </a:graphicData>
        </a:graphic>
      </p:graphicFrame>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312" name="Google Shape;312;p33" hidden="0"/>
          <p:cNvSpPr/>
          <p:nvPr isPhoto="0" userDrawn="0"/>
        </p:nvSpPr>
        <p:spPr bwMode="auto">
          <a:xfrm>
            <a:off x="1913740" y="1688476"/>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3" name="Google Shape;313;p33" hidden="0"/>
          <p:cNvSpPr/>
          <p:nvPr isPhoto="0" userDrawn="0"/>
        </p:nvSpPr>
        <p:spPr bwMode="auto">
          <a:xfrm>
            <a:off x="1955747" y="1743376"/>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4" name="Google Shape;314;p33" hidden="0"/>
          <p:cNvSpPr/>
          <p:nvPr isPhoto="0" userDrawn="0"/>
        </p:nvSpPr>
        <p:spPr bwMode="auto">
          <a:xfrm>
            <a:off x="777938" y="1657625"/>
            <a:ext cx="983400" cy="9834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5" name="Google Shape;315;p33" hidden="0"/>
          <p:cNvSpPr/>
          <p:nvPr isPhoto="0" userDrawn="0"/>
        </p:nvSpPr>
        <p:spPr bwMode="auto">
          <a:xfrm>
            <a:off x="800974" y="1680661"/>
            <a:ext cx="937328" cy="93732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6" name="Google Shape;316;p33" hidden="0"/>
          <p:cNvSpPr/>
          <p:nvPr isPhoto="0" userDrawn="0"/>
        </p:nvSpPr>
        <p:spPr bwMode="auto">
          <a:xfrm>
            <a:off x="5869990" y="1688476"/>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7" name="Google Shape;317;p33" hidden="0"/>
          <p:cNvSpPr/>
          <p:nvPr isPhoto="0" userDrawn="0"/>
        </p:nvSpPr>
        <p:spPr bwMode="auto">
          <a:xfrm>
            <a:off x="5911997" y="1743376"/>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8" name="Google Shape;318;p33" hidden="0"/>
          <p:cNvSpPr/>
          <p:nvPr isPhoto="0" userDrawn="0"/>
        </p:nvSpPr>
        <p:spPr bwMode="auto">
          <a:xfrm>
            <a:off x="4734188" y="1657625"/>
            <a:ext cx="983400" cy="9834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19" name="Google Shape;319;p33" hidden="0"/>
          <p:cNvSpPr/>
          <p:nvPr isPhoto="0" userDrawn="0"/>
        </p:nvSpPr>
        <p:spPr bwMode="auto">
          <a:xfrm>
            <a:off x="4757224" y="1680661"/>
            <a:ext cx="937328" cy="93732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0" name="Google Shape;320;p33" hidden="0"/>
          <p:cNvSpPr/>
          <p:nvPr isPhoto="0" userDrawn="0"/>
        </p:nvSpPr>
        <p:spPr bwMode="auto">
          <a:xfrm>
            <a:off x="1913740" y="3124726"/>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1" name="Google Shape;321;p33" hidden="0"/>
          <p:cNvSpPr/>
          <p:nvPr isPhoto="0" userDrawn="0"/>
        </p:nvSpPr>
        <p:spPr bwMode="auto">
          <a:xfrm>
            <a:off x="1955747" y="3179626"/>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2" name="Google Shape;322;p33" hidden="0"/>
          <p:cNvSpPr/>
          <p:nvPr isPhoto="0" userDrawn="0"/>
        </p:nvSpPr>
        <p:spPr bwMode="auto">
          <a:xfrm>
            <a:off x="777938" y="3093875"/>
            <a:ext cx="983400" cy="9834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3" name="Google Shape;323;p33" hidden="0"/>
          <p:cNvSpPr/>
          <p:nvPr isPhoto="0" userDrawn="0"/>
        </p:nvSpPr>
        <p:spPr bwMode="auto">
          <a:xfrm>
            <a:off x="800974" y="3116911"/>
            <a:ext cx="937328" cy="93732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4" name="Google Shape;324;p33" hidden="0"/>
          <p:cNvSpPr/>
          <p:nvPr isPhoto="0" userDrawn="0"/>
        </p:nvSpPr>
        <p:spPr bwMode="auto">
          <a:xfrm>
            <a:off x="5869990" y="3124726"/>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5" name="Google Shape;325;p33" hidden="0"/>
          <p:cNvSpPr/>
          <p:nvPr isPhoto="0" userDrawn="0"/>
        </p:nvSpPr>
        <p:spPr bwMode="auto">
          <a:xfrm>
            <a:off x="5911997" y="3179626"/>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6" name="Google Shape;326;p33" hidden="0"/>
          <p:cNvSpPr/>
          <p:nvPr isPhoto="0" userDrawn="0"/>
        </p:nvSpPr>
        <p:spPr bwMode="auto">
          <a:xfrm>
            <a:off x="4734188" y="3093875"/>
            <a:ext cx="983400" cy="9834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7" name="Google Shape;327;p33" hidden="0"/>
          <p:cNvSpPr/>
          <p:nvPr isPhoto="0" userDrawn="0"/>
        </p:nvSpPr>
        <p:spPr bwMode="auto">
          <a:xfrm>
            <a:off x="4757224" y="3116911"/>
            <a:ext cx="937328" cy="93732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328" name="Google Shape;328;p33" hidden="0"/>
          <p:cNvSpPr txBox="1"/>
          <p:nvPr isPhoto="0" userDrawn="0">
            <p:ph type="title" hasCustomPrompt="0"/>
          </p:nvPr>
        </p:nvSpPr>
        <p:spPr bwMode="auto">
          <a:xfrm>
            <a:off x="1985813" y="1799525"/>
            <a:ext cx="2424000" cy="3585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defRPr/>
            </a:pPr>
            <a:r>
              <a:rPr lang="de">
                <a:solidFill>
                  <a:schemeClr val="lt1"/>
                </a:solidFill>
              </a:rPr>
              <a:t>Projektplan</a:t>
            </a:r>
            <a:endParaRPr>
              <a:solidFill>
                <a:schemeClr val="lt1"/>
              </a:solidFill>
            </a:endParaRPr>
          </a:p>
        </p:txBody>
      </p:sp>
      <p:sp>
        <p:nvSpPr>
          <p:cNvPr id="329" name="Google Shape;329;p33" hidden="0"/>
          <p:cNvSpPr txBox="1"/>
          <p:nvPr isPhoto="0" userDrawn="0">
            <p:ph type="subTitle" idx="1" hasCustomPrompt="0"/>
          </p:nvPr>
        </p:nvSpPr>
        <p:spPr bwMode="auto">
          <a:xfrm>
            <a:off x="1985823" y="2126646"/>
            <a:ext cx="2424000" cy="633299"/>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de"/>
              <a:t>Du kannst das Thema des Abschnitts hier beschreiben</a:t>
            </a:r>
            <a:endParaRPr/>
          </a:p>
        </p:txBody>
      </p:sp>
      <p:sp>
        <p:nvSpPr>
          <p:cNvPr id="330" name="Google Shape;330;p33" hidden="0"/>
          <p:cNvSpPr txBox="1"/>
          <p:nvPr isPhoto="0" userDrawn="0">
            <p:ph type="title" idx="2" hasCustomPrompt="0"/>
          </p:nvPr>
        </p:nvSpPr>
        <p:spPr bwMode="auto">
          <a:xfrm>
            <a:off x="877838" y="1912775"/>
            <a:ext cx="783600" cy="4731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a:t>01</a:t>
            </a:r>
            <a:endParaRPr/>
          </a:p>
        </p:txBody>
      </p:sp>
      <p:sp>
        <p:nvSpPr>
          <p:cNvPr id="331" name="Google Shape;331;p33" hidden="0"/>
          <p:cNvSpPr txBox="1"/>
          <p:nvPr isPhoto="0" userDrawn="0">
            <p:ph type="title" idx="3"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Inhaltsverzeichnis</a:t>
            </a:r>
            <a:endParaRPr/>
          </a:p>
        </p:txBody>
      </p:sp>
      <p:sp>
        <p:nvSpPr>
          <p:cNvPr id="332" name="Google Shape;332;p33" hidden="0"/>
          <p:cNvSpPr txBox="1"/>
          <p:nvPr isPhoto="0" userDrawn="0">
            <p:ph type="title" idx="4" hasCustomPrompt="0"/>
          </p:nvPr>
        </p:nvSpPr>
        <p:spPr bwMode="auto">
          <a:xfrm>
            <a:off x="5942063" y="1799525"/>
            <a:ext cx="2424000" cy="3585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defRPr/>
            </a:pPr>
            <a:r>
              <a:rPr lang="de">
                <a:solidFill>
                  <a:schemeClr val="lt1"/>
                </a:solidFill>
              </a:rPr>
              <a:t>Projektzeitplan</a:t>
            </a:r>
            <a:endParaRPr>
              <a:solidFill>
                <a:schemeClr val="lt1"/>
              </a:solidFill>
            </a:endParaRPr>
          </a:p>
        </p:txBody>
      </p:sp>
      <p:sp>
        <p:nvSpPr>
          <p:cNvPr id="333" name="Google Shape;333;p33" hidden="0"/>
          <p:cNvSpPr txBox="1"/>
          <p:nvPr isPhoto="0" userDrawn="0">
            <p:ph type="subTitle" idx="5" hasCustomPrompt="0"/>
          </p:nvPr>
        </p:nvSpPr>
        <p:spPr bwMode="auto">
          <a:xfrm>
            <a:off x="5942073" y="2126646"/>
            <a:ext cx="2424000" cy="633299"/>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de"/>
              <a:t>Du kannst das Thema des Abschnitts hier beschreiben</a:t>
            </a:r>
            <a:endParaRPr/>
          </a:p>
        </p:txBody>
      </p:sp>
      <p:sp>
        <p:nvSpPr>
          <p:cNvPr id="334" name="Google Shape;334;p33" hidden="0"/>
          <p:cNvSpPr txBox="1"/>
          <p:nvPr isPhoto="0" userDrawn="0">
            <p:ph type="title" idx="6" hasCustomPrompt="0"/>
          </p:nvPr>
        </p:nvSpPr>
        <p:spPr bwMode="auto">
          <a:xfrm>
            <a:off x="4834088" y="1912775"/>
            <a:ext cx="783600" cy="4731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a:t>02</a:t>
            </a:r>
            <a:endParaRPr/>
          </a:p>
        </p:txBody>
      </p:sp>
      <p:sp>
        <p:nvSpPr>
          <p:cNvPr id="335" name="Google Shape;335;p33" hidden="0"/>
          <p:cNvSpPr txBox="1"/>
          <p:nvPr isPhoto="0" userDrawn="0">
            <p:ph type="title" idx="7" hasCustomPrompt="0"/>
          </p:nvPr>
        </p:nvSpPr>
        <p:spPr bwMode="auto">
          <a:xfrm>
            <a:off x="1985813" y="3235775"/>
            <a:ext cx="2424000" cy="3585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defRPr/>
            </a:pPr>
            <a:r>
              <a:rPr lang="de">
                <a:solidFill>
                  <a:schemeClr val="lt1"/>
                </a:solidFill>
              </a:rPr>
              <a:t>Status Report</a:t>
            </a:r>
            <a:endParaRPr>
              <a:solidFill>
                <a:schemeClr val="lt1"/>
              </a:solidFill>
            </a:endParaRPr>
          </a:p>
        </p:txBody>
      </p:sp>
      <p:sp>
        <p:nvSpPr>
          <p:cNvPr id="336" name="Google Shape;336;p33" hidden="0"/>
          <p:cNvSpPr txBox="1"/>
          <p:nvPr isPhoto="0" userDrawn="0">
            <p:ph type="subTitle" idx="8" hasCustomPrompt="0"/>
          </p:nvPr>
        </p:nvSpPr>
        <p:spPr bwMode="auto">
          <a:xfrm>
            <a:off x="1943085" y="3562896"/>
            <a:ext cx="2424000" cy="633299"/>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de"/>
              <a:t>Du kannst das Thema des Abschnitts hier beschreiben</a:t>
            </a:r>
            <a:endParaRPr/>
          </a:p>
        </p:txBody>
      </p:sp>
      <p:sp>
        <p:nvSpPr>
          <p:cNvPr id="337" name="Google Shape;337;p33" hidden="0"/>
          <p:cNvSpPr txBox="1"/>
          <p:nvPr isPhoto="0" userDrawn="0">
            <p:ph type="title" idx="9" hasCustomPrompt="0"/>
          </p:nvPr>
        </p:nvSpPr>
        <p:spPr bwMode="auto">
          <a:xfrm>
            <a:off x="877838" y="3349025"/>
            <a:ext cx="783600" cy="4731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a:t>03</a:t>
            </a:r>
            <a:endParaRPr/>
          </a:p>
        </p:txBody>
      </p:sp>
      <p:sp>
        <p:nvSpPr>
          <p:cNvPr id="338" name="Google Shape;338;p33" hidden="0"/>
          <p:cNvSpPr txBox="1"/>
          <p:nvPr isPhoto="0" userDrawn="0">
            <p:ph type="title" idx="13" hasCustomPrompt="0"/>
          </p:nvPr>
        </p:nvSpPr>
        <p:spPr bwMode="auto">
          <a:xfrm>
            <a:off x="5942063" y="3235775"/>
            <a:ext cx="2424000" cy="358500"/>
          </a:xfrm>
          <a:prstGeom prst="rect">
            <a:avLst/>
          </a:prstGeom>
        </p:spPr>
        <p:txBody>
          <a:bodyPr spcFirstLastPara="1" wrap="square" lIns="91425" tIns="91425" rIns="91425" bIns="91425" anchor="b" anchorCtr="0">
            <a:noAutofit/>
          </a:bodyPr>
          <a:lstStyle/>
          <a:p>
            <a:pPr marL="0" lvl="0" indent="0" algn="l">
              <a:spcBef>
                <a:spcPts val="0"/>
              </a:spcBef>
              <a:spcAft>
                <a:spcPts val="0"/>
              </a:spcAft>
              <a:buNone/>
              <a:defRPr/>
            </a:pPr>
            <a:r>
              <a:rPr lang="de">
                <a:solidFill>
                  <a:schemeClr val="lt1"/>
                </a:solidFill>
              </a:rPr>
              <a:t>Nächster Bericht</a:t>
            </a:r>
            <a:endParaRPr>
              <a:solidFill>
                <a:schemeClr val="lt1"/>
              </a:solidFill>
            </a:endParaRPr>
          </a:p>
        </p:txBody>
      </p:sp>
      <p:sp>
        <p:nvSpPr>
          <p:cNvPr id="339" name="Google Shape;339;p33" hidden="0"/>
          <p:cNvSpPr txBox="1"/>
          <p:nvPr isPhoto="0" userDrawn="0">
            <p:ph type="subTitle" idx="14" hasCustomPrompt="0"/>
          </p:nvPr>
        </p:nvSpPr>
        <p:spPr bwMode="auto">
          <a:xfrm>
            <a:off x="5942073" y="3562896"/>
            <a:ext cx="2424000" cy="633299"/>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de"/>
              <a:t>Du kannst das Thema des Abschnitts hier beschreiben</a:t>
            </a:r>
            <a:endParaRPr/>
          </a:p>
        </p:txBody>
      </p:sp>
      <p:sp>
        <p:nvSpPr>
          <p:cNvPr id="340" name="Google Shape;340;p33" hidden="0"/>
          <p:cNvSpPr txBox="1"/>
          <p:nvPr isPhoto="0" userDrawn="0">
            <p:ph type="title" idx="15" hasCustomPrompt="0"/>
          </p:nvPr>
        </p:nvSpPr>
        <p:spPr bwMode="auto">
          <a:xfrm>
            <a:off x="4834088" y="3349025"/>
            <a:ext cx="783600" cy="4731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a:t>04</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369010944" name="Google Shape;345;p34" hidden="0"/>
          <p:cNvSpPr/>
          <p:nvPr isPhoto="0" userDrawn="0"/>
        </p:nvSpPr>
        <p:spPr bwMode="auto">
          <a:xfrm>
            <a:off x="4572000" y="2504724"/>
            <a:ext cx="4148699" cy="804899"/>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4" tIns="91424" rIns="91424" bIns="91424" anchor="ctr" anchorCtr="0">
            <a:noAutofit/>
          </a:bodyPr>
          <a:lstStyle/>
          <a:p>
            <a:pPr marL="0" lvl="0" indent="0" algn="ctr">
              <a:spcBef>
                <a:spcPts val="0"/>
              </a:spcBef>
              <a:spcAft>
                <a:spcPts val="0"/>
              </a:spcAft>
              <a:buNone/>
              <a:defRPr/>
            </a:pPr>
            <a:endParaRPr/>
          </a:p>
        </p:txBody>
      </p:sp>
      <p:sp>
        <p:nvSpPr>
          <p:cNvPr id="1449382471" name="Google Shape;346;p34" hidden="0"/>
          <p:cNvSpPr/>
          <p:nvPr isPhoto="0" userDrawn="0"/>
        </p:nvSpPr>
        <p:spPr bwMode="auto">
          <a:xfrm>
            <a:off x="4627350" y="2572974"/>
            <a:ext cx="4037999" cy="668399"/>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4" tIns="91424" rIns="91424" bIns="91424" anchor="ctr" anchorCtr="0">
            <a:noAutofit/>
          </a:bodyPr>
          <a:lstStyle/>
          <a:p>
            <a:pPr marL="0" lvl="0" indent="0" algn="ctr">
              <a:spcBef>
                <a:spcPts val="0"/>
              </a:spcBef>
              <a:spcAft>
                <a:spcPts val="0"/>
              </a:spcAft>
              <a:buNone/>
              <a:defRPr/>
            </a:pPr>
            <a:endParaRPr/>
          </a:p>
        </p:txBody>
      </p:sp>
      <p:sp>
        <p:nvSpPr>
          <p:cNvPr id="1354446921" name="Google Shape;347;p34" hidden="0"/>
          <p:cNvSpPr txBox="1"/>
          <p:nvPr isPhoto="0" userDrawn="0">
            <p:ph type="title" hasCustomPrompt="0"/>
          </p:nvPr>
        </p:nvSpPr>
        <p:spPr bwMode="auto">
          <a:xfrm>
            <a:off x="4698652" y="540077"/>
            <a:ext cx="3904499" cy="1901999"/>
          </a:xfrm>
          <a:prstGeom prst="rect">
            <a:avLst/>
          </a:prstGeom>
        </p:spPr>
        <p:txBody>
          <a:bodyPr spcFirstLastPara="1" wrap="square" lIns="91424" tIns="91424" rIns="91424" bIns="91424" anchor="ctr" anchorCtr="0">
            <a:noAutofit/>
          </a:bodyPr>
          <a:lstStyle/>
          <a:p>
            <a:pPr marL="0" lvl="0" indent="0" algn="ctr">
              <a:spcBef>
                <a:spcPts val="0"/>
              </a:spcBef>
              <a:spcAft>
                <a:spcPts val="0"/>
              </a:spcAft>
              <a:buNone/>
              <a:defRPr/>
            </a:pPr>
            <a:r>
              <a:rPr lang="de"/>
              <a:t>Wow!</a:t>
            </a:r>
            <a:endParaRPr/>
          </a:p>
        </p:txBody>
      </p:sp>
      <p:sp>
        <p:nvSpPr>
          <p:cNvPr id="2055580909" name="Google Shape;348;p34" hidden="0"/>
          <p:cNvSpPr txBox="1"/>
          <p:nvPr isPhoto="0" userDrawn="0">
            <p:ph type="subTitle" idx="1" hasCustomPrompt="0"/>
          </p:nvPr>
        </p:nvSpPr>
        <p:spPr bwMode="auto">
          <a:xfrm>
            <a:off x="4694074" y="2584099"/>
            <a:ext cx="3904499" cy="562799"/>
          </a:xfrm>
          <a:prstGeom prst="rect">
            <a:avLst/>
          </a:prstGeom>
        </p:spPr>
        <p:txBody>
          <a:bodyPr spcFirstLastPara="1" wrap="square" lIns="91424" tIns="91424" rIns="91424" bIns="91424" anchor="t" anchorCtr="0">
            <a:noAutofit/>
          </a:bodyPr>
          <a:lstStyle/>
          <a:p>
            <a:pPr marL="0" lvl="0" indent="0" algn="ctr">
              <a:spcBef>
                <a:spcPts val="0"/>
              </a:spcBef>
              <a:spcAft>
                <a:spcPts val="1199"/>
              </a:spcAft>
              <a:buClr>
                <a:schemeClr val="dk1"/>
              </a:buClr>
              <a:buSzPts val="1100"/>
              <a:buFont typeface="Arial"/>
              <a:buNone/>
              <a:defRPr/>
            </a:pPr>
            <a:r>
              <a:rPr lang="de">
                <a:solidFill>
                  <a:schemeClr val="lt1"/>
                </a:solidFill>
              </a:rPr>
              <a:t>In diesem Teil der Präsentation kannst du dich vorstellen, deine E-Mail-Adresse schreiben...</a:t>
            </a:r>
            <a:endParaRPr>
              <a:solidFill>
                <a:schemeClr val="lt1"/>
              </a:solidFill>
            </a:endParaRPr>
          </a:p>
        </p:txBody>
      </p:sp>
      <p:grpSp>
        <p:nvGrpSpPr>
          <p:cNvPr id="2039780522" name="Google Shape;349;p34" hidden="0"/>
          <p:cNvGrpSpPr/>
          <p:nvPr isPhoto="0" userDrawn="0"/>
        </p:nvGrpSpPr>
        <p:grpSpPr bwMode="auto">
          <a:xfrm>
            <a:off x="331627" y="753610"/>
            <a:ext cx="3996407" cy="3636300"/>
            <a:chOff x="331624" y="813924"/>
            <a:chExt cx="4148663" cy="3774836"/>
          </a:xfrm>
        </p:grpSpPr>
        <p:sp>
          <p:nvSpPr>
            <p:cNvPr id="1462399405" name="Google Shape;350;p34" hidden="0"/>
            <p:cNvSpPr/>
            <p:nvPr isPhoto="0" userDrawn="0"/>
          </p:nvSpPr>
          <p:spPr bwMode="auto">
            <a:xfrm>
              <a:off x="526459" y="813924"/>
              <a:ext cx="3953827" cy="3487605"/>
            </a:xfrm>
            <a:custGeom>
              <a:avLst/>
              <a:gdLst/>
              <a:ahLst/>
              <a:cxnLst/>
              <a:rect l="l" t="t" r="r" b="b"/>
              <a:pathLst>
                <a:path w="47364" h="41779" fill="norm" stroke="1" extrusionOk="0">
                  <a:moveTo>
                    <a:pt x="20569" y="1"/>
                  </a:moveTo>
                  <a:cubicBezTo>
                    <a:pt x="17904" y="1"/>
                    <a:pt x="15311" y="462"/>
                    <a:pt x="13002" y="1595"/>
                  </a:cubicBezTo>
                  <a:cubicBezTo>
                    <a:pt x="4024" y="6012"/>
                    <a:pt x="369" y="16811"/>
                    <a:pt x="191" y="23752"/>
                  </a:cubicBezTo>
                  <a:cubicBezTo>
                    <a:pt x="0" y="30968"/>
                    <a:pt x="1286" y="37087"/>
                    <a:pt x="4846" y="39897"/>
                  </a:cubicBezTo>
                  <a:cubicBezTo>
                    <a:pt x="6287" y="41039"/>
                    <a:pt x="8557" y="41779"/>
                    <a:pt x="11128" y="41779"/>
                  </a:cubicBezTo>
                  <a:cubicBezTo>
                    <a:pt x="15202" y="41779"/>
                    <a:pt x="20032" y="39920"/>
                    <a:pt x="23515" y="34861"/>
                  </a:cubicBezTo>
                  <a:cubicBezTo>
                    <a:pt x="26670" y="30289"/>
                    <a:pt x="23955" y="25014"/>
                    <a:pt x="26063" y="23217"/>
                  </a:cubicBezTo>
                  <a:cubicBezTo>
                    <a:pt x="29182" y="20550"/>
                    <a:pt x="37421" y="23455"/>
                    <a:pt x="43005" y="17204"/>
                  </a:cubicBezTo>
                  <a:cubicBezTo>
                    <a:pt x="47363" y="12322"/>
                    <a:pt x="42565" y="7858"/>
                    <a:pt x="39255" y="5786"/>
                  </a:cubicBezTo>
                  <a:cubicBezTo>
                    <a:pt x="35216" y="3252"/>
                    <a:pt x="27645" y="1"/>
                    <a:pt x="20569" y="1"/>
                  </a:cubicBez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0179702" name="Google Shape;351;p34" hidden="0"/>
            <p:cNvSpPr/>
            <p:nvPr isPhoto="0" userDrawn="0"/>
          </p:nvSpPr>
          <p:spPr bwMode="auto">
            <a:xfrm>
              <a:off x="2622566" y="3524169"/>
              <a:ext cx="69619" cy="350938"/>
            </a:xfrm>
            <a:custGeom>
              <a:avLst/>
              <a:gdLst/>
              <a:ahLst/>
              <a:cxnLst/>
              <a:rect l="l" t="t" r="r" b="b"/>
              <a:pathLst>
                <a:path w="834" h="4204" fill="norm" stroke="1" extrusionOk="0">
                  <a:moveTo>
                    <a:pt x="0" y="1"/>
                  </a:moveTo>
                  <a:lnTo>
                    <a:pt x="0" y="4085"/>
                  </a:lnTo>
                  <a:lnTo>
                    <a:pt x="834" y="4204"/>
                  </a:lnTo>
                  <a:lnTo>
                    <a:pt x="834" y="84"/>
                  </a:lnTo>
                  <a:lnTo>
                    <a:pt x="0" y="1"/>
                  </a:ln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88707517" name="Google Shape;352;p34" hidden="0"/>
            <p:cNvSpPr/>
            <p:nvPr isPhoto="0" userDrawn="0"/>
          </p:nvSpPr>
          <p:spPr bwMode="auto">
            <a:xfrm>
              <a:off x="1059126" y="1007673"/>
              <a:ext cx="3196519" cy="2689561"/>
            </a:xfrm>
            <a:custGeom>
              <a:avLst/>
              <a:gdLst/>
              <a:ahLst/>
              <a:cxnLst/>
              <a:rect l="l" t="t" r="r" b="b"/>
              <a:pathLst>
                <a:path w="38292" h="32219" fill="norm" stroke="1" extrusionOk="0">
                  <a:moveTo>
                    <a:pt x="38291" y="0"/>
                  </a:moveTo>
                  <a:lnTo>
                    <a:pt x="1" y="4941"/>
                  </a:lnTo>
                  <a:lnTo>
                    <a:pt x="1" y="28158"/>
                  </a:lnTo>
                  <a:lnTo>
                    <a:pt x="38291" y="32218"/>
                  </a:lnTo>
                  <a:lnTo>
                    <a:pt x="38291"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34894799" name="Google Shape;353;p34" hidden="0"/>
            <p:cNvSpPr/>
            <p:nvPr isPhoto="0" userDrawn="0"/>
          </p:nvSpPr>
          <p:spPr bwMode="auto">
            <a:xfrm>
              <a:off x="991593" y="871189"/>
              <a:ext cx="3331586" cy="553455"/>
            </a:xfrm>
            <a:custGeom>
              <a:avLst/>
              <a:gdLst/>
              <a:ahLst/>
              <a:cxnLst/>
              <a:rect l="l" t="t" r="r" b="b"/>
              <a:pathLst>
                <a:path w="39910" h="6630" fill="norm" stroke="1" extrusionOk="0">
                  <a:moveTo>
                    <a:pt x="39481" y="0"/>
                  </a:moveTo>
                  <a:cubicBezTo>
                    <a:pt x="39462" y="0"/>
                    <a:pt x="39442" y="1"/>
                    <a:pt x="39422" y="4"/>
                  </a:cubicBezTo>
                  <a:lnTo>
                    <a:pt x="488" y="5493"/>
                  </a:lnTo>
                  <a:cubicBezTo>
                    <a:pt x="214" y="5529"/>
                    <a:pt x="0" y="5743"/>
                    <a:pt x="0" y="5945"/>
                  </a:cubicBezTo>
                  <a:lnTo>
                    <a:pt x="0" y="6302"/>
                  </a:lnTo>
                  <a:cubicBezTo>
                    <a:pt x="0" y="6495"/>
                    <a:pt x="172" y="6629"/>
                    <a:pt x="406" y="6629"/>
                  </a:cubicBezTo>
                  <a:cubicBezTo>
                    <a:pt x="432" y="6629"/>
                    <a:pt x="460" y="6628"/>
                    <a:pt x="488" y="6624"/>
                  </a:cubicBezTo>
                  <a:lnTo>
                    <a:pt x="39422" y="1588"/>
                  </a:lnTo>
                  <a:cubicBezTo>
                    <a:pt x="39707" y="1528"/>
                    <a:pt x="39910" y="1278"/>
                    <a:pt x="39910" y="980"/>
                  </a:cubicBezTo>
                  <a:lnTo>
                    <a:pt x="39910" y="480"/>
                  </a:lnTo>
                  <a:cubicBezTo>
                    <a:pt x="39910" y="204"/>
                    <a:pt x="39726" y="0"/>
                    <a:pt x="39481" y="0"/>
                  </a:cubicBez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30834228" name="Google Shape;354;p34" hidden="0"/>
            <p:cNvSpPr/>
            <p:nvPr isPhoto="0" userDrawn="0"/>
          </p:nvSpPr>
          <p:spPr bwMode="auto">
            <a:xfrm>
              <a:off x="4195857" y="911259"/>
              <a:ext cx="56764" cy="8013"/>
            </a:xfrm>
            <a:custGeom>
              <a:avLst/>
              <a:gdLst/>
              <a:ahLst/>
              <a:cxnLst/>
              <a:rect l="l" t="t" r="r" b="b"/>
              <a:pathLst>
                <a:path w="680" h="96" fill="none" stroke="1" extrusionOk="0">
                  <a:moveTo>
                    <a:pt x="1" y="96"/>
                  </a:moveTo>
                  <a:lnTo>
                    <a:pt x="680" y="0"/>
                  </a:lnTo>
                </a:path>
              </a:pathLst>
            </a:custGeom>
            <a:noFill/>
            <a:ln w="3875" cap="rnd" cmpd="sng">
              <a:solidFill>
                <a:srgbClr val="FFFFF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32409420" name="Google Shape;355;p34" hidden="0"/>
            <p:cNvSpPr/>
            <p:nvPr isPhoto="0" userDrawn="0"/>
          </p:nvSpPr>
          <p:spPr bwMode="auto">
            <a:xfrm>
              <a:off x="4042845" y="929122"/>
              <a:ext cx="87567" cy="12020"/>
            </a:xfrm>
            <a:custGeom>
              <a:avLst/>
              <a:gdLst/>
              <a:ahLst/>
              <a:cxnLst/>
              <a:rect l="l" t="t" r="r" b="b"/>
              <a:pathLst>
                <a:path w="1049" h="144" fill="none" stroke="1" extrusionOk="0">
                  <a:moveTo>
                    <a:pt x="0" y="144"/>
                  </a:moveTo>
                  <a:lnTo>
                    <a:pt x="1048" y="1"/>
                  </a:lnTo>
                </a:path>
              </a:pathLst>
            </a:custGeom>
            <a:noFill/>
            <a:ln w="3875" cap="rnd" cmpd="sng">
              <a:solidFill>
                <a:srgbClr val="FFFFF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85448774" name="Google Shape;356;p34" hidden="0"/>
            <p:cNvSpPr/>
            <p:nvPr isPhoto="0" userDrawn="0"/>
          </p:nvSpPr>
          <p:spPr bwMode="auto">
            <a:xfrm>
              <a:off x="1328506" y="947988"/>
              <a:ext cx="2663766" cy="380740"/>
            </a:xfrm>
            <a:custGeom>
              <a:avLst/>
              <a:gdLst/>
              <a:ahLst/>
              <a:cxnLst/>
              <a:rect l="l" t="t" r="r" b="b"/>
              <a:pathLst>
                <a:path w="31910" h="4561" fill="none" stroke="1" extrusionOk="0">
                  <a:moveTo>
                    <a:pt x="0" y="4561"/>
                  </a:moveTo>
                  <a:lnTo>
                    <a:pt x="31909" y="1"/>
                  </a:lnTo>
                </a:path>
              </a:pathLst>
            </a:custGeom>
            <a:noFill/>
            <a:ln w="3875" cap="rnd" cmpd="sng">
              <a:solidFill>
                <a:srgbClr val="FFFFF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21690578" name="Google Shape;357;p34" hidden="0"/>
            <p:cNvSpPr/>
            <p:nvPr isPhoto="0" userDrawn="0"/>
          </p:nvSpPr>
          <p:spPr bwMode="auto">
            <a:xfrm>
              <a:off x="1062131" y="1338576"/>
              <a:ext cx="197841" cy="27964"/>
            </a:xfrm>
            <a:custGeom>
              <a:avLst/>
              <a:gdLst/>
              <a:ahLst/>
              <a:cxnLst/>
              <a:rect l="l" t="t" r="r" b="b"/>
              <a:pathLst>
                <a:path w="2370" h="335" fill="none" stroke="1" extrusionOk="0">
                  <a:moveTo>
                    <a:pt x="0" y="334"/>
                  </a:moveTo>
                  <a:lnTo>
                    <a:pt x="2370" y="1"/>
                  </a:lnTo>
                </a:path>
              </a:pathLst>
            </a:custGeom>
            <a:noFill/>
            <a:ln w="3875" cap="rnd" cmpd="sng">
              <a:solidFill>
                <a:srgbClr val="FFFFF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31444892" name="Google Shape;358;p34" hidden="0"/>
            <p:cNvSpPr/>
            <p:nvPr isPhoto="0" userDrawn="0"/>
          </p:nvSpPr>
          <p:spPr bwMode="auto">
            <a:xfrm>
              <a:off x="2427732" y="2591899"/>
              <a:ext cx="543771" cy="818078"/>
            </a:xfrm>
            <a:custGeom>
              <a:avLst/>
              <a:gdLst/>
              <a:ahLst/>
              <a:cxnLst/>
              <a:rect l="l" t="t" r="r" b="b"/>
              <a:pathLst>
                <a:path w="6514" h="9800" fill="norm" stroke="1" extrusionOk="0">
                  <a:moveTo>
                    <a:pt x="6513" y="1"/>
                  </a:moveTo>
                  <a:lnTo>
                    <a:pt x="1" y="25"/>
                  </a:lnTo>
                  <a:lnTo>
                    <a:pt x="1" y="9216"/>
                  </a:lnTo>
                  <a:lnTo>
                    <a:pt x="6513" y="9800"/>
                  </a:lnTo>
                  <a:lnTo>
                    <a:pt x="6513"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80406625" name="Google Shape;359;p34" hidden="0"/>
            <p:cNvSpPr/>
            <p:nvPr isPhoto="0" userDrawn="0"/>
          </p:nvSpPr>
          <p:spPr bwMode="auto">
            <a:xfrm>
              <a:off x="2427732" y="2591899"/>
              <a:ext cx="543771" cy="818078"/>
            </a:xfrm>
            <a:custGeom>
              <a:avLst/>
              <a:gdLst/>
              <a:ahLst/>
              <a:cxnLst/>
              <a:rect l="l" t="t" r="r" b="b"/>
              <a:pathLst>
                <a:path w="6514" h="9800" fill="norm" stroke="1" extrusionOk="0">
                  <a:moveTo>
                    <a:pt x="6513" y="1"/>
                  </a:moveTo>
                  <a:lnTo>
                    <a:pt x="1" y="25"/>
                  </a:lnTo>
                  <a:lnTo>
                    <a:pt x="1" y="9216"/>
                  </a:lnTo>
                  <a:lnTo>
                    <a:pt x="6513" y="9800"/>
                  </a:lnTo>
                  <a:lnTo>
                    <a:pt x="6513" y="1"/>
                  </a:ln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96294412" name="Google Shape;360;p34" hidden="0"/>
            <p:cNvSpPr/>
            <p:nvPr isPhoto="0" userDrawn="0"/>
          </p:nvSpPr>
          <p:spPr bwMode="auto">
            <a:xfrm>
              <a:off x="2971417" y="2591899"/>
              <a:ext cx="543771" cy="866746"/>
            </a:xfrm>
            <a:custGeom>
              <a:avLst/>
              <a:gdLst/>
              <a:ahLst/>
              <a:cxnLst/>
              <a:rect l="l" t="t" r="r" b="b"/>
              <a:pathLst>
                <a:path w="6514" h="10383" fill="norm" stroke="1" extrusionOk="0">
                  <a:moveTo>
                    <a:pt x="6513" y="1"/>
                  </a:moveTo>
                  <a:lnTo>
                    <a:pt x="0" y="13"/>
                  </a:lnTo>
                  <a:lnTo>
                    <a:pt x="0" y="9800"/>
                  </a:lnTo>
                  <a:lnTo>
                    <a:pt x="6513" y="10383"/>
                  </a:lnTo>
                  <a:lnTo>
                    <a:pt x="6513"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40728555" name="Google Shape;361;p34" hidden="0"/>
            <p:cNvSpPr/>
            <p:nvPr isPhoto="0" userDrawn="0"/>
          </p:nvSpPr>
          <p:spPr bwMode="auto">
            <a:xfrm>
              <a:off x="2971417" y="2591899"/>
              <a:ext cx="543771" cy="866746"/>
            </a:xfrm>
            <a:custGeom>
              <a:avLst/>
              <a:gdLst/>
              <a:ahLst/>
              <a:cxnLst/>
              <a:rect l="l" t="t" r="r" b="b"/>
              <a:pathLst>
                <a:path w="6514" h="10383" fill="norm" stroke="1" extrusionOk="0">
                  <a:moveTo>
                    <a:pt x="6513" y="1"/>
                  </a:moveTo>
                  <a:lnTo>
                    <a:pt x="0" y="13"/>
                  </a:lnTo>
                  <a:lnTo>
                    <a:pt x="0" y="9800"/>
                  </a:lnTo>
                  <a:lnTo>
                    <a:pt x="6513" y="10383"/>
                  </a:lnTo>
                  <a:lnTo>
                    <a:pt x="6513" y="1"/>
                  </a:ln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17536971" name="Google Shape;362;p34" hidden="0"/>
            <p:cNvSpPr/>
            <p:nvPr isPhoto="0" userDrawn="0"/>
          </p:nvSpPr>
          <p:spPr bwMode="auto">
            <a:xfrm>
              <a:off x="3515103" y="2589895"/>
              <a:ext cx="543688" cy="918502"/>
            </a:xfrm>
            <a:custGeom>
              <a:avLst/>
              <a:gdLst/>
              <a:ahLst/>
              <a:cxnLst/>
              <a:rect l="l" t="t" r="r" b="b"/>
              <a:pathLst>
                <a:path w="6513" h="11003" fill="norm" stroke="1" extrusionOk="0">
                  <a:moveTo>
                    <a:pt x="6513" y="1"/>
                  </a:moveTo>
                  <a:lnTo>
                    <a:pt x="0" y="13"/>
                  </a:lnTo>
                  <a:lnTo>
                    <a:pt x="0" y="10407"/>
                  </a:lnTo>
                  <a:lnTo>
                    <a:pt x="6513" y="11002"/>
                  </a:lnTo>
                  <a:lnTo>
                    <a:pt x="6513"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11647276" name="Google Shape;363;p34" hidden="0"/>
            <p:cNvSpPr/>
            <p:nvPr isPhoto="0" userDrawn="0"/>
          </p:nvSpPr>
          <p:spPr bwMode="auto">
            <a:xfrm>
              <a:off x="3515103" y="2589895"/>
              <a:ext cx="543688" cy="918502"/>
            </a:xfrm>
            <a:custGeom>
              <a:avLst/>
              <a:gdLst/>
              <a:ahLst/>
              <a:cxnLst/>
              <a:rect l="l" t="t" r="r" b="b"/>
              <a:pathLst>
                <a:path w="6513" h="11003" fill="norm" stroke="1" extrusionOk="0">
                  <a:moveTo>
                    <a:pt x="6513" y="1"/>
                  </a:moveTo>
                  <a:lnTo>
                    <a:pt x="0" y="13"/>
                  </a:lnTo>
                  <a:lnTo>
                    <a:pt x="0" y="10407"/>
                  </a:lnTo>
                  <a:lnTo>
                    <a:pt x="6513" y="11002"/>
                  </a:lnTo>
                  <a:lnTo>
                    <a:pt x="6513" y="1"/>
                  </a:ln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32082938" name="Google Shape;364;p34" hidden="0"/>
            <p:cNvSpPr/>
            <p:nvPr isPhoto="0" userDrawn="0"/>
          </p:nvSpPr>
          <p:spPr bwMode="auto">
            <a:xfrm>
              <a:off x="2427732" y="2589895"/>
              <a:ext cx="1631066" cy="4089"/>
            </a:xfrm>
            <a:custGeom>
              <a:avLst/>
              <a:gdLst/>
              <a:ahLst/>
              <a:cxnLst/>
              <a:rect l="l" t="t" r="r" b="b"/>
              <a:pathLst>
                <a:path w="19539" h="49" fill="none" stroke="1" extrusionOk="0">
                  <a:moveTo>
                    <a:pt x="19539" y="1"/>
                  </a:moveTo>
                  <a:lnTo>
                    <a:pt x="1" y="49"/>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16881563" name="Google Shape;365;p34" hidden="0"/>
            <p:cNvSpPr/>
            <p:nvPr isPhoto="0" userDrawn="0"/>
          </p:nvSpPr>
          <p:spPr bwMode="auto">
            <a:xfrm>
              <a:off x="2427732" y="2703258"/>
              <a:ext cx="1631066" cy="17947"/>
            </a:xfrm>
            <a:custGeom>
              <a:avLst/>
              <a:gdLst/>
              <a:ahLst/>
              <a:cxnLst/>
              <a:rect l="l" t="t" r="r" b="b"/>
              <a:pathLst>
                <a:path w="19539" h="215" fill="none" stroke="1" extrusionOk="0">
                  <a:moveTo>
                    <a:pt x="1" y="0"/>
                  </a:moveTo>
                  <a:lnTo>
                    <a:pt x="19539" y="215"/>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26170356" name="Google Shape;366;p34" hidden="0"/>
            <p:cNvSpPr/>
            <p:nvPr isPhoto="0" userDrawn="0"/>
          </p:nvSpPr>
          <p:spPr bwMode="auto">
            <a:xfrm>
              <a:off x="2427732" y="2812528"/>
              <a:ext cx="1631066" cy="39901"/>
            </a:xfrm>
            <a:custGeom>
              <a:avLst/>
              <a:gdLst/>
              <a:ahLst/>
              <a:cxnLst/>
              <a:rect l="l" t="t" r="r" b="b"/>
              <a:pathLst>
                <a:path w="19539" h="478" fill="none" stroke="1" extrusionOk="0">
                  <a:moveTo>
                    <a:pt x="19539" y="477"/>
                  </a:moveTo>
                  <a:lnTo>
                    <a:pt x="1"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23200996" name="Google Shape;367;p34" hidden="0"/>
            <p:cNvSpPr/>
            <p:nvPr isPhoto="0" userDrawn="0"/>
          </p:nvSpPr>
          <p:spPr bwMode="auto">
            <a:xfrm>
              <a:off x="2427732" y="2922885"/>
              <a:ext cx="1631066" cy="60687"/>
            </a:xfrm>
            <a:custGeom>
              <a:avLst/>
              <a:gdLst/>
              <a:ahLst/>
              <a:cxnLst/>
              <a:rect l="l" t="t" r="r" b="b"/>
              <a:pathLst>
                <a:path w="19539" h="727" fill="none" stroke="1" extrusionOk="0">
                  <a:moveTo>
                    <a:pt x="1" y="1"/>
                  </a:moveTo>
                  <a:lnTo>
                    <a:pt x="19539" y="727"/>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31354260" name="Google Shape;368;p34" hidden="0"/>
            <p:cNvSpPr/>
            <p:nvPr isPhoto="0" userDrawn="0"/>
          </p:nvSpPr>
          <p:spPr bwMode="auto">
            <a:xfrm>
              <a:off x="2427732" y="3032239"/>
              <a:ext cx="1631066" cy="82558"/>
            </a:xfrm>
            <a:custGeom>
              <a:avLst/>
              <a:gdLst/>
              <a:ahLst/>
              <a:cxnLst/>
              <a:rect l="l" t="t" r="r" b="b"/>
              <a:pathLst>
                <a:path w="19539" h="989" fill="none" stroke="1" extrusionOk="0">
                  <a:moveTo>
                    <a:pt x="19539" y="988"/>
                  </a:moveTo>
                  <a:lnTo>
                    <a:pt x="1" y="0"/>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7020546" name="Google Shape;369;p34" hidden="0"/>
            <p:cNvSpPr/>
            <p:nvPr isPhoto="0" userDrawn="0"/>
          </p:nvSpPr>
          <p:spPr bwMode="auto">
            <a:xfrm>
              <a:off x="2427732" y="3141511"/>
              <a:ext cx="1631066" cy="104513"/>
            </a:xfrm>
            <a:custGeom>
              <a:avLst/>
              <a:gdLst/>
              <a:ahLst/>
              <a:cxnLst/>
              <a:rect l="l" t="t" r="r" b="b"/>
              <a:pathLst>
                <a:path w="19539" h="1252" fill="none" stroke="1" extrusionOk="0">
                  <a:moveTo>
                    <a:pt x="1" y="1"/>
                  </a:moveTo>
                  <a:lnTo>
                    <a:pt x="19539" y="125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23823791" name="Google Shape;370;p34" hidden="0"/>
            <p:cNvSpPr/>
            <p:nvPr isPhoto="0" userDrawn="0"/>
          </p:nvSpPr>
          <p:spPr bwMode="auto">
            <a:xfrm>
              <a:off x="2427732" y="3251867"/>
              <a:ext cx="1631066" cy="125299"/>
            </a:xfrm>
            <a:custGeom>
              <a:avLst/>
              <a:gdLst/>
              <a:ahLst/>
              <a:cxnLst/>
              <a:rect l="l" t="t" r="r" b="b"/>
              <a:pathLst>
                <a:path w="19539" h="1501" fill="none" stroke="1" extrusionOk="0">
                  <a:moveTo>
                    <a:pt x="19539" y="1501"/>
                  </a:moveTo>
                  <a:lnTo>
                    <a:pt x="1" y="0"/>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93438395" name="Google Shape;371;p34" hidden="0"/>
            <p:cNvSpPr/>
            <p:nvPr isPhoto="0" userDrawn="0"/>
          </p:nvSpPr>
          <p:spPr bwMode="auto">
            <a:xfrm>
              <a:off x="2427732" y="3361222"/>
              <a:ext cx="1631066" cy="147170"/>
            </a:xfrm>
            <a:custGeom>
              <a:avLst/>
              <a:gdLst/>
              <a:ahLst/>
              <a:cxnLst/>
              <a:rect l="l" t="t" r="r" b="b"/>
              <a:pathLst>
                <a:path w="19539" h="1763" fill="none" stroke="1" extrusionOk="0">
                  <a:moveTo>
                    <a:pt x="1" y="0"/>
                  </a:moveTo>
                  <a:lnTo>
                    <a:pt x="19539" y="1762"/>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19086994" name="Google Shape;372;p34" hidden="0"/>
            <p:cNvSpPr/>
            <p:nvPr isPhoto="0" userDrawn="0"/>
          </p:nvSpPr>
          <p:spPr bwMode="auto">
            <a:xfrm>
              <a:off x="2562880" y="2592900"/>
              <a:ext cx="82" cy="780347"/>
            </a:xfrm>
            <a:custGeom>
              <a:avLst/>
              <a:gdLst/>
              <a:ahLst/>
              <a:cxnLst/>
              <a:rect l="l" t="t" r="r" b="b"/>
              <a:pathLst>
                <a:path w="1" h="9348" fill="none" stroke="1" extrusionOk="0">
                  <a:moveTo>
                    <a:pt x="1" y="9347"/>
                  </a:moveTo>
                  <a:lnTo>
                    <a:pt x="1"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39998947" name="Google Shape;373;p34" hidden="0"/>
            <p:cNvSpPr/>
            <p:nvPr isPhoto="0" userDrawn="0"/>
          </p:nvSpPr>
          <p:spPr bwMode="auto">
            <a:xfrm>
              <a:off x="2427732" y="2593902"/>
              <a:ext cx="82" cy="767408"/>
            </a:xfrm>
            <a:custGeom>
              <a:avLst/>
              <a:gdLst/>
              <a:ahLst/>
              <a:cxnLst/>
              <a:rect l="l" t="t" r="r" b="b"/>
              <a:pathLst>
                <a:path w="1" h="9193" fill="none" stroke="1" extrusionOk="0">
                  <a:moveTo>
                    <a:pt x="1" y="1"/>
                  </a:moveTo>
                  <a:lnTo>
                    <a:pt x="1" y="9192"/>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45444042" name="Google Shape;374;p34" hidden="0"/>
            <p:cNvSpPr/>
            <p:nvPr isPhoto="0" userDrawn="0"/>
          </p:nvSpPr>
          <p:spPr bwMode="auto">
            <a:xfrm>
              <a:off x="2835266" y="2592900"/>
              <a:ext cx="82" cy="805140"/>
            </a:xfrm>
            <a:custGeom>
              <a:avLst/>
              <a:gdLst/>
              <a:ahLst/>
              <a:cxnLst/>
              <a:rect l="l" t="t" r="r" b="b"/>
              <a:pathLst>
                <a:path w="1" h="9645" fill="none" stroke="1" extrusionOk="0">
                  <a:moveTo>
                    <a:pt x="0" y="9645"/>
                  </a:moveTo>
                  <a:lnTo>
                    <a:pt x="0"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82015512" name="Google Shape;375;p34" hidden="0"/>
            <p:cNvSpPr/>
            <p:nvPr isPhoto="0" userDrawn="0"/>
          </p:nvSpPr>
          <p:spPr bwMode="auto">
            <a:xfrm>
              <a:off x="2699115" y="2592900"/>
              <a:ext cx="82" cy="792200"/>
            </a:xfrm>
            <a:custGeom>
              <a:avLst/>
              <a:gdLst/>
              <a:ahLst/>
              <a:cxnLst/>
              <a:rect l="l" t="t" r="r" b="b"/>
              <a:pathLst>
                <a:path w="1" h="9490" fill="none" stroke="1" extrusionOk="0">
                  <a:moveTo>
                    <a:pt x="0" y="1"/>
                  </a:moveTo>
                  <a:lnTo>
                    <a:pt x="0" y="9490"/>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75770513" name="Google Shape;376;p34" hidden="0"/>
            <p:cNvSpPr/>
            <p:nvPr isPhoto="0" userDrawn="0"/>
          </p:nvSpPr>
          <p:spPr bwMode="auto">
            <a:xfrm>
              <a:off x="3106566" y="2591899"/>
              <a:ext cx="82" cy="831018"/>
            </a:xfrm>
            <a:custGeom>
              <a:avLst/>
              <a:gdLst/>
              <a:ahLst/>
              <a:cxnLst/>
              <a:rect l="l" t="t" r="r" b="b"/>
              <a:pathLst>
                <a:path w="1" h="9955" fill="none" stroke="1" extrusionOk="0">
                  <a:moveTo>
                    <a:pt x="1" y="9954"/>
                  </a:moveTo>
                  <a:lnTo>
                    <a:pt x="1"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15794545" name="Google Shape;377;p34" hidden="0"/>
            <p:cNvSpPr/>
            <p:nvPr isPhoto="0" userDrawn="0"/>
          </p:nvSpPr>
          <p:spPr bwMode="auto">
            <a:xfrm>
              <a:off x="2971417" y="2592900"/>
              <a:ext cx="82" cy="818079"/>
            </a:xfrm>
            <a:custGeom>
              <a:avLst/>
              <a:gdLst/>
              <a:ahLst/>
              <a:cxnLst/>
              <a:rect l="l" t="t" r="r" b="b"/>
              <a:pathLst>
                <a:path w="1" h="9800" fill="none" stroke="1" extrusionOk="0">
                  <a:moveTo>
                    <a:pt x="0" y="1"/>
                  </a:moveTo>
                  <a:lnTo>
                    <a:pt x="0" y="9799"/>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68420298" name="Google Shape;378;p34" hidden="0"/>
            <p:cNvSpPr/>
            <p:nvPr isPhoto="0" userDrawn="0"/>
          </p:nvSpPr>
          <p:spPr bwMode="auto">
            <a:xfrm>
              <a:off x="3378868" y="2591899"/>
              <a:ext cx="82" cy="854892"/>
            </a:xfrm>
            <a:custGeom>
              <a:avLst/>
              <a:gdLst/>
              <a:ahLst/>
              <a:cxnLst/>
              <a:rect l="l" t="t" r="r" b="b"/>
              <a:pathLst>
                <a:path w="1" h="10241" fill="none" stroke="1" extrusionOk="0">
                  <a:moveTo>
                    <a:pt x="1" y="10240"/>
                  </a:moveTo>
                  <a:lnTo>
                    <a:pt x="1"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87636974" name="Google Shape;379;p34" hidden="0"/>
            <p:cNvSpPr/>
            <p:nvPr isPhoto="0" userDrawn="0"/>
          </p:nvSpPr>
          <p:spPr bwMode="auto">
            <a:xfrm>
              <a:off x="3242718" y="2591899"/>
              <a:ext cx="82" cy="842955"/>
            </a:xfrm>
            <a:custGeom>
              <a:avLst/>
              <a:gdLst/>
              <a:ahLst/>
              <a:cxnLst/>
              <a:rect l="l" t="t" r="r" b="b"/>
              <a:pathLst>
                <a:path w="1" h="10098" fill="none" stroke="1" extrusionOk="0">
                  <a:moveTo>
                    <a:pt x="1" y="1"/>
                  </a:moveTo>
                  <a:lnTo>
                    <a:pt x="1" y="10097"/>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64123520" name="Google Shape;380;p34" hidden="0"/>
            <p:cNvSpPr/>
            <p:nvPr isPhoto="0" userDrawn="0"/>
          </p:nvSpPr>
          <p:spPr bwMode="auto">
            <a:xfrm>
              <a:off x="3651253" y="2590897"/>
              <a:ext cx="82" cy="880687"/>
            </a:xfrm>
            <a:custGeom>
              <a:avLst/>
              <a:gdLst/>
              <a:ahLst/>
              <a:cxnLst/>
              <a:rect l="l" t="t" r="r" b="b"/>
              <a:pathLst>
                <a:path w="1" h="10550" fill="none" stroke="1" extrusionOk="0">
                  <a:moveTo>
                    <a:pt x="0" y="10550"/>
                  </a:moveTo>
                  <a:lnTo>
                    <a:pt x="0"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3284341" name="Google Shape;381;p34" hidden="0"/>
            <p:cNvSpPr/>
            <p:nvPr isPhoto="0" userDrawn="0"/>
          </p:nvSpPr>
          <p:spPr bwMode="auto">
            <a:xfrm>
              <a:off x="3515103" y="2590897"/>
              <a:ext cx="82" cy="868749"/>
            </a:xfrm>
            <a:custGeom>
              <a:avLst/>
              <a:gdLst/>
              <a:ahLst/>
              <a:cxnLst/>
              <a:rect l="l" t="t" r="r" b="b"/>
              <a:pathLst>
                <a:path w="1" h="10407" fill="none" stroke="1" extrusionOk="0">
                  <a:moveTo>
                    <a:pt x="0" y="1"/>
                  </a:moveTo>
                  <a:lnTo>
                    <a:pt x="0" y="10407"/>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60855881" name="Google Shape;382;p34" hidden="0"/>
            <p:cNvSpPr/>
            <p:nvPr isPhoto="0" userDrawn="0"/>
          </p:nvSpPr>
          <p:spPr bwMode="auto">
            <a:xfrm>
              <a:off x="3922554" y="2589895"/>
              <a:ext cx="82" cy="905563"/>
            </a:xfrm>
            <a:custGeom>
              <a:avLst/>
              <a:gdLst/>
              <a:ahLst/>
              <a:cxnLst/>
              <a:rect l="l" t="t" r="r" b="b"/>
              <a:pathLst>
                <a:path w="1" h="10848" fill="none" stroke="1" extrusionOk="0">
                  <a:moveTo>
                    <a:pt x="1" y="10848"/>
                  </a:moveTo>
                  <a:lnTo>
                    <a:pt x="1"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3883668" name="Google Shape;383;p34" hidden="0"/>
            <p:cNvSpPr/>
            <p:nvPr isPhoto="0" userDrawn="0"/>
          </p:nvSpPr>
          <p:spPr bwMode="auto">
            <a:xfrm>
              <a:off x="3786403" y="2590897"/>
              <a:ext cx="82" cy="892624"/>
            </a:xfrm>
            <a:custGeom>
              <a:avLst/>
              <a:gdLst/>
              <a:ahLst/>
              <a:cxnLst/>
              <a:rect l="l" t="t" r="r" b="b"/>
              <a:pathLst>
                <a:path w="1" h="10693" fill="none" stroke="1" extrusionOk="0">
                  <a:moveTo>
                    <a:pt x="1" y="1"/>
                  </a:moveTo>
                  <a:lnTo>
                    <a:pt x="1" y="10693"/>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40346154" name="Google Shape;384;p34" hidden="0"/>
            <p:cNvSpPr/>
            <p:nvPr isPhoto="0" userDrawn="0"/>
          </p:nvSpPr>
          <p:spPr bwMode="auto">
            <a:xfrm>
              <a:off x="4058705" y="2589895"/>
              <a:ext cx="82" cy="918502"/>
            </a:xfrm>
            <a:custGeom>
              <a:avLst/>
              <a:gdLst/>
              <a:ahLst/>
              <a:cxnLst/>
              <a:rect l="l" t="t" r="r" b="b"/>
              <a:pathLst>
                <a:path w="1" h="11003" fill="none" stroke="1" extrusionOk="0">
                  <a:moveTo>
                    <a:pt x="1" y="1"/>
                  </a:moveTo>
                  <a:lnTo>
                    <a:pt x="1" y="11002"/>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33031080" name="Google Shape;385;p34" hidden="0"/>
            <p:cNvSpPr/>
            <p:nvPr isPhoto="0" userDrawn="0"/>
          </p:nvSpPr>
          <p:spPr bwMode="auto">
            <a:xfrm>
              <a:off x="2427732" y="2589895"/>
              <a:ext cx="1631066" cy="918502"/>
            </a:xfrm>
            <a:custGeom>
              <a:avLst/>
              <a:gdLst/>
              <a:ahLst/>
              <a:cxnLst/>
              <a:rect l="l" t="t" r="r" b="b"/>
              <a:pathLst>
                <a:path w="19539" h="11003" fill="none" stroke="1" extrusionOk="0">
                  <a:moveTo>
                    <a:pt x="1" y="49"/>
                  </a:moveTo>
                  <a:lnTo>
                    <a:pt x="1" y="9240"/>
                  </a:lnTo>
                  <a:lnTo>
                    <a:pt x="19539" y="11002"/>
                  </a:lnTo>
                  <a:lnTo>
                    <a:pt x="19539" y="1"/>
                  </a:lnTo>
                  <a:lnTo>
                    <a:pt x="1" y="49"/>
                  </a:lnTo>
                  <a:close/>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83027195" name="Google Shape;386;p34" hidden="0"/>
            <p:cNvSpPr/>
            <p:nvPr isPhoto="0" userDrawn="0"/>
          </p:nvSpPr>
          <p:spPr bwMode="auto">
            <a:xfrm>
              <a:off x="2454611" y="3140509"/>
              <a:ext cx="40819" cy="223719"/>
            </a:xfrm>
            <a:custGeom>
              <a:avLst/>
              <a:gdLst/>
              <a:ahLst/>
              <a:cxnLst/>
              <a:rect l="l" t="t" r="r" b="b"/>
              <a:pathLst>
                <a:path w="489" h="2680" fill="norm" stroke="1" extrusionOk="0">
                  <a:moveTo>
                    <a:pt x="0" y="1"/>
                  </a:moveTo>
                  <a:lnTo>
                    <a:pt x="0" y="2632"/>
                  </a:lnTo>
                  <a:lnTo>
                    <a:pt x="488" y="2680"/>
                  </a:lnTo>
                  <a:lnTo>
                    <a:pt x="488" y="25"/>
                  </a:lnTo>
                  <a:lnTo>
                    <a:pt x="0"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21472185" name="Google Shape;387;p34" hidden="0"/>
            <p:cNvSpPr/>
            <p:nvPr isPhoto="0" userDrawn="0"/>
          </p:nvSpPr>
          <p:spPr bwMode="auto">
            <a:xfrm>
              <a:off x="2495347" y="3032239"/>
              <a:ext cx="40819" cy="334994"/>
            </a:xfrm>
            <a:custGeom>
              <a:avLst/>
              <a:gdLst/>
              <a:ahLst/>
              <a:cxnLst/>
              <a:rect l="l" t="t" r="r" b="b"/>
              <a:pathLst>
                <a:path w="489" h="4013" fill="norm" stroke="1" extrusionOk="0">
                  <a:moveTo>
                    <a:pt x="0" y="0"/>
                  </a:moveTo>
                  <a:lnTo>
                    <a:pt x="0" y="3977"/>
                  </a:lnTo>
                  <a:lnTo>
                    <a:pt x="488" y="4013"/>
                  </a:lnTo>
                  <a:lnTo>
                    <a:pt x="488" y="24"/>
                  </a:lnTo>
                  <a:lnTo>
                    <a:pt x="0" y="0"/>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00586887" name="Google Shape;388;p34" hidden="0"/>
            <p:cNvSpPr/>
            <p:nvPr isPhoto="0" userDrawn="0"/>
          </p:nvSpPr>
          <p:spPr bwMode="auto">
            <a:xfrm>
              <a:off x="2590762" y="2981485"/>
              <a:ext cx="40819" cy="394681"/>
            </a:xfrm>
            <a:custGeom>
              <a:avLst/>
              <a:gdLst/>
              <a:ahLst/>
              <a:cxnLst/>
              <a:rect l="l" t="t" r="r" b="b"/>
              <a:pathLst>
                <a:path w="489" h="4728" fill="norm" stroke="1" extrusionOk="0">
                  <a:moveTo>
                    <a:pt x="0" y="1"/>
                  </a:moveTo>
                  <a:lnTo>
                    <a:pt x="0" y="4680"/>
                  </a:lnTo>
                  <a:lnTo>
                    <a:pt x="488" y="4728"/>
                  </a:lnTo>
                  <a:lnTo>
                    <a:pt x="488" y="25"/>
                  </a:lnTo>
                  <a:lnTo>
                    <a:pt x="0"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3475038" name="Google Shape;389;p34" hidden="0"/>
            <p:cNvSpPr/>
            <p:nvPr isPhoto="0" userDrawn="0"/>
          </p:nvSpPr>
          <p:spPr bwMode="auto">
            <a:xfrm>
              <a:off x="2630497" y="2926891"/>
              <a:ext cx="41821" cy="453282"/>
            </a:xfrm>
            <a:custGeom>
              <a:avLst/>
              <a:gdLst/>
              <a:ahLst/>
              <a:cxnLst/>
              <a:rect l="l" t="t" r="r" b="b"/>
              <a:pathLst>
                <a:path w="501" h="5430" fill="norm" stroke="1" extrusionOk="0">
                  <a:moveTo>
                    <a:pt x="1" y="0"/>
                  </a:moveTo>
                  <a:lnTo>
                    <a:pt x="1" y="5382"/>
                  </a:lnTo>
                  <a:lnTo>
                    <a:pt x="501" y="5429"/>
                  </a:lnTo>
                  <a:lnTo>
                    <a:pt x="501" y="12"/>
                  </a:lnTo>
                  <a:lnTo>
                    <a:pt x="1" y="0"/>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0073630" name="Google Shape;390;p34" hidden="0"/>
            <p:cNvSpPr/>
            <p:nvPr isPhoto="0" userDrawn="0"/>
          </p:nvSpPr>
          <p:spPr bwMode="auto">
            <a:xfrm>
              <a:off x="2725911" y="3044178"/>
              <a:ext cx="40819" cy="343926"/>
            </a:xfrm>
            <a:custGeom>
              <a:avLst/>
              <a:gdLst/>
              <a:ahLst/>
              <a:cxnLst/>
              <a:rect l="l" t="t" r="r" b="b"/>
              <a:pathLst>
                <a:path w="489" h="4120" fill="norm" stroke="1" extrusionOk="0">
                  <a:moveTo>
                    <a:pt x="1" y="0"/>
                  </a:moveTo>
                  <a:lnTo>
                    <a:pt x="1" y="4084"/>
                  </a:lnTo>
                  <a:lnTo>
                    <a:pt x="489" y="4120"/>
                  </a:lnTo>
                  <a:lnTo>
                    <a:pt x="489" y="24"/>
                  </a:lnTo>
                  <a:lnTo>
                    <a:pt x="1"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82172718" name="Google Shape;391;p34" hidden="0"/>
            <p:cNvSpPr/>
            <p:nvPr isPhoto="0" userDrawn="0"/>
          </p:nvSpPr>
          <p:spPr bwMode="auto">
            <a:xfrm>
              <a:off x="2766648" y="2988497"/>
              <a:ext cx="40819" cy="403613"/>
            </a:xfrm>
            <a:custGeom>
              <a:avLst/>
              <a:gdLst/>
              <a:ahLst/>
              <a:cxnLst/>
              <a:rect l="l" t="t" r="r" b="b"/>
              <a:pathLst>
                <a:path w="489" h="4835" fill="norm" stroke="1" extrusionOk="0">
                  <a:moveTo>
                    <a:pt x="1" y="0"/>
                  </a:moveTo>
                  <a:lnTo>
                    <a:pt x="1" y="4799"/>
                  </a:lnTo>
                  <a:lnTo>
                    <a:pt x="489" y="4834"/>
                  </a:lnTo>
                  <a:lnTo>
                    <a:pt x="489" y="24"/>
                  </a:lnTo>
                  <a:lnTo>
                    <a:pt x="1" y="0"/>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24365412" name="Google Shape;392;p34" hidden="0"/>
            <p:cNvSpPr/>
            <p:nvPr isPhoto="0" userDrawn="0"/>
          </p:nvSpPr>
          <p:spPr bwMode="auto">
            <a:xfrm>
              <a:off x="2862063" y="3166387"/>
              <a:ext cx="40819" cy="234654"/>
            </a:xfrm>
            <a:custGeom>
              <a:avLst/>
              <a:gdLst/>
              <a:ahLst/>
              <a:cxnLst/>
              <a:rect l="l" t="t" r="r" b="b"/>
              <a:pathLst>
                <a:path w="489" h="2811" fill="norm" stroke="1" extrusionOk="0">
                  <a:moveTo>
                    <a:pt x="1" y="1"/>
                  </a:moveTo>
                  <a:lnTo>
                    <a:pt x="1" y="2763"/>
                  </a:lnTo>
                  <a:lnTo>
                    <a:pt x="489" y="2810"/>
                  </a:lnTo>
                  <a:lnTo>
                    <a:pt x="489" y="24"/>
                  </a:lnTo>
                  <a:lnTo>
                    <a:pt x="1"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22523277" name="Google Shape;393;p34" hidden="0"/>
            <p:cNvSpPr/>
            <p:nvPr isPhoto="0" userDrawn="0"/>
          </p:nvSpPr>
          <p:spPr bwMode="auto">
            <a:xfrm>
              <a:off x="2902799" y="3122645"/>
              <a:ext cx="40819" cy="281403"/>
            </a:xfrm>
            <a:custGeom>
              <a:avLst/>
              <a:gdLst/>
              <a:ahLst/>
              <a:cxnLst/>
              <a:rect l="l" t="t" r="r" b="b"/>
              <a:pathLst>
                <a:path w="489" h="3371" fill="norm" stroke="1" extrusionOk="0">
                  <a:moveTo>
                    <a:pt x="1" y="1"/>
                  </a:moveTo>
                  <a:lnTo>
                    <a:pt x="1" y="3334"/>
                  </a:lnTo>
                  <a:lnTo>
                    <a:pt x="489" y="3370"/>
                  </a:lnTo>
                  <a:lnTo>
                    <a:pt x="489" y="24"/>
                  </a:lnTo>
                  <a:lnTo>
                    <a:pt x="1" y="1"/>
                  </a:lnTo>
                  <a:close/>
                </a:path>
              </a:pathLst>
            </a:custGeom>
            <a:solidFill>
              <a:srgbClr val="6453C2"/>
            </a:solidFill>
            <a:ln w="3875" cap="rnd" cmpd="sng">
              <a:solidFill>
                <a:srgbClr val="6453C2"/>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71514588" name="Google Shape;394;p34" hidden="0"/>
            <p:cNvSpPr/>
            <p:nvPr isPhoto="0" userDrawn="0"/>
          </p:nvSpPr>
          <p:spPr bwMode="auto">
            <a:xfrm>
              <a:off x="2998213" y="3013290"/>
              <a:ext cx="40819" cy="399689"/>
            </a:xfrm>
            <a:custGeom>
              <a:avLst/>
              <a:gdLst/>
              <a:ahLst/>
              <a:cxnLst/>
              <a:rect l="l" t="t" r="r" b="b"/>
              <a:pathLst>
                <a:path w="489" h="4788" fill="norm" stroke="1" extrusionOk="0">
                  <a:moveTo>
                    <a:pt x="1" y="1"/>
                  </a:moveTo>
                  <a:lnTo>
                    <a:pt x="1" y="4740"/>
                  </a:lnTo>
                  <a:lnTo>
                    <a:pt x="489" y="4787"/>
                  </a:lnTo>
                  <a:lnTo>
                    <a:pt x="489" y="25"/>
                  </a:lnTo>
                  <a:lnTo>
                    <a:pt x="1"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79547355" name="Google Shape;395;p34" hidden="0"/>
            <p:cNvSpPr/>
            <p:nvPr isPhoto="0" userDrawn="0"/>
          </p:nvSpPr>
          <p:spPr bwMode="auto">
            <a:xfrm>
              <a:off x="3039033" y="3089838"/>
              <a:ext cx="40819" cy="327064"/>
            </a:xfrm>
            <a:custGeom>
              <a:avLst/>
              <a:gdLst/>
              <a:ahLst/>
              <a:cxnLst/>
              <a:rect l="l" t="t" r="r" b="b"/>
              <a:pathLst>
                <a:path w="489" h="3918" fill="norm" stroke="1" extrusionOk="0">
                  <a:moveTo>
                    <a:pt x="0" y="1"/>
                  </a:moveTo>
                  <a:lnTo>
                    <a:pt x="0" y="3870"/>
                  </a:lnTo>
                  <a:lnTo>
                    <a:pt x="488" y="3918"/>
                  </a:lnTo>
                  <a:lnTo>
                    <a:pt x="488" y="25"/>
                  </a:lnTo>
                  <a:lnTo>
                    <a:pt x="0"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36053016" name="Google Shape;396;p34" hidden="0"/>
            <p:cNvSpPr/>
            <p:nvPr isPhoto="0" userDrawn="0"/>
          </p:nvSpPr>
          <p:spPr bwMode="auto">
            <a:xfrm>
              <a:off x="3134448" y="3077901"/>
              <a:ext cx="40819" cy="347015"/>
            </a:xfrm>
            <a:custGeom>
              <a:avLst/>
              <a:gdLst/>
              <a:ahLst/>
              <a:cxnLst/>
              <a:rect l="l" t="t" r="r" b="b"/>
              <a:pathLst>
                <a:path w="489" h="4157" fill="norm" stroke="1" extrusionOk="0">
                  <a:moveTo>
                    <a:pt x="0" y="1"/>
                  </a:moveTo>
                  <a:lnTo>
                    <a:pt x="0" y="4109"/>
                  </a:lnTo>
                  <a:lnTo>
                    <a:pt x="488" y="4156"/>
                  </a:lnTo>
                  <a:lnTo>
                    <a:pt x="488" y="25"/>
                  </a:lnTo>
                  <a:lnTo>
                    <a:pt x="0"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51969729" name="Google Shape;397;p34" hidden="0"/>
            <p:cNvSpPr/>
            <p:nvPr isPhoto="0" userDrawn="0"/>
          </p:nvSpPr>
          <p:spPr bwMode="auto">
            <a:xfrm>
              <a:off x="3175184" y="3021304"/>
              <a:ext cx="40819" cy="407536"/>
            </a:xfrm>
            <a:custGeom>
              <a:avLst/>
              <a:gdLst/>
              <a:ahLst/>
              <a:cxnLst/>
              <a:rect l="l" t="t" r="r" b="b"/>
              <a:pathLst>
                <a:path w="489" h="4882" fill="norm" stroke="1" extrusionOk="0">
                  <a:moveTo>
                    <a:pt x="0" y="0"/>
                  </a:moveTo>
                  <a:lnTo>
                    <a:pt x="0" y="4834"/>
                  </a:lnTo>
                  <a:lnTo>
                    <a:pt x="488" y="4882"/>
                  </a:lnTo>
                  <a:lnTo>
                    <a:pt x="488" y="24"/>
                  </a:lnTo>
                  <a:lnTo>
                    <a:pt x="0" y="0"/>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57960630" name="Google Shape;398;p34" hidden="0"/>
            <p:cNvSpPr/>
            <p:nvPr isPhoto="0" userDrawn="0"/>
          </p:nvSpPr>
          <p:spPr bwMode="auto">
            <a:xfrm>
              <a:off x="3270598" y="3004358"/>
              <a:ext cx="40819" cy="432496"/>
            </a:xfrm>
            <a:custGeom>
              <a:avLst/>
              <a:gdLst/>
              <a:ahLst/>
              <a:cxnLst/>
              <a:rect l="l" t="t" r="r" b="b"/>
              <a:pathLst>
                <a:path w="489" h="5181" fill="norm" stroke="1" extrusionOk="0">
                  <a:moveTo>
                    <a:pt x="0" y="1"/>
                  </a:moveTo>
                  <a:lnTo>
                    <a:pt x="0" y="5144"/>
                  </a:lnTo>
                  <a:lnTo>
                    <a:pt x="488" y="5180"/>
                  </a:lnTo>
                  <a:lnTo>
                    <a:pt x="488" y="25"/>
                  </a:lnTo>
                  <a:lnTo>
                    <a:pt x="0"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3251858" name="Google Shape;399;p34" hidden="0"/>
            <p:cNvSpPr/>
            <p:nvPr isPhoto="0" userDrawn="0"/>
          </p:nvSpPr>
          <p:spPr bwMode="auto">
            <a:xfrm>
              <a:off x="3311335" y="3038166"/>
              <a:ext cx="40819" cy="402611"/>
            </a:xfrm>
            <a:custGeom>
              <a:avLst/>
              <a:gdLst/>
              <a:ahLst/>
              <a:cxnLst/>
              <a:rect l="l" t="t" r="r" b="b"/>
              <a:pathLst>
                <a:path w="489" h="4823" fill="norm" stroke="1" extrusionOk="0">
                  <a:moveTo>
                    <a:pt x="0" y="1"/>
                  </a:moveTo>
                  <a:lnTo>
                    <a:pt x="0" y="4775"/>
                  </a:lnTo>
                  <a:lnTo>
                    <a:pt x="488" y="4823"/>
                  </a:lnTo>
                  <a:lnTo>
                    <a:pt x="488" y="24"/>
                  </a:lnTo>
                  <a:lnTo>
                    <a:pt x="0"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9572023" name="Google Shape;400;p34" hidden="0"/>
            <p:cNvSpPr/>
            <p:nvPr isPhoto="0" userDrawn="0"/>
          </p:nvSpPr>
          <p:spPr bwMode="auto">
            <a:xfrm>
              <a:off x="3405747" y="2916958"/>
              <a:ext cx="40819" cy="532752"/>
            </a:xfrm>
            <a:custGeom>
              <a:avLst/>
              <a:gdLst/>
              <a:ahLst/>
              <a:cxnLst/>
              <a:rect l="l" t="t" r="r" b="b"/>
              <a:pathLst>
                <a:path w="489" h="6382" fill="norm" stroke="1" extrusionOk="0">
                  <a:moveTo>
                    <a:pt x="0" y="0"/>
                  </a:moveTo>
                  <a:lnTo>
                    <a:pt x="0" y="6334"/>
                  </a:lnTo>
                  <a:lnTo>
                    <a:pt x="489" y="6382"/>
                  </a:lnTo>
                  <a:lnTo>
                    <a:pt x="489" y="24"/>
                  </a:lnTo>
                  <a:lnTo>
                    <a:pt x="0"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27787622" name="Google Shape;401;p34" hidden="0"/>
            <p:cNvSpPr/>
            <p:nvPr isPhoto="0" userDrawn="0"/>
          </p:nvSpPr>
          <p:spPr bwMode="auto">
            <a:xfrm>
              <a:off x="3446484" y="2855268"/>
              <a:ext cx="41821" cy="597447"/>
            </a:xfrm>
            <a:custGeom>
              <a:avLst/>
              <a:gdLst/>
              <a:ahLst/>
              <a:cxnLst/>
              <a:rect l="l" t="t" r="r" b="b"/>
              <a:pathLst>
                <a:path w="501" h="7157" fill="norm" stroke="1" extrusionOk="0">
                  <a:moveTo>
                    <a:pt x="1" y="1"/>
                  </a:moveTo>
                  <a:lnTo>
                    <a:pt x="1" y="7121"/>
                  </a:lnTo>
                  <a:lnTo>
                    <a:pt x="501" y="7157"/>
                  </a:lnTo>
                  <a:lnTo>
                    <a:pt x="501" y="13"/>
                  </a:lnTo>
                  <a:lnTo>
                    <a:pt x="1"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83534644" name="Google Shape;402;p34" hidden="0"/>
            <p:cNvSpPr/>
            <p:nvPr isPhoto="0" userDrawn="0"/>
          </p:nvSpPr>
          <p:spPr bwMode="auto">
            <a:xfrm>
              <a:off x="3542900" y="2960616"/>
              <a:ext cx="40819" cy="501031"/>
            </a:xfrm>
            <a:custGeom>
              <a:avLst/>
              <a:gdLst/>
              <a:ahLst/>
              <a:cxnLst/>
              <a:rect l="l" t="t" r="r" b="b"/>
              <a:pathLst>
                <a:path w="489" h="6002" fill="norm" stroke="1" extrusionOk="0">
                  <a:moveTo>
                    <a:pt x="0" y="1"/>
                  </a:moveTo>
                  <a:lnTo>
                    <a:pt x="0" y="5954"/>
                  </a:lnTo>
                  <a:lnTo>
                    <a:pt x="489" y="6002"/>
                  </a:lnTo>
                  <a:lnTo>
                    <a:pt x="489" y="13"/>
                  </a:lnTo>
                  <a:lnTo>
                    <a:pt x="0"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30561914" name="Google Shape;403;p34" hidden="0"/>
            <p:cNvSpPr/>
            <p:nvPr isPhoto="0" userDrawn="0"/>
          </p:nvSpPr>
          <p:spPr bwMode="auto">
            <a:xfrm>
              <a:off x="3583638" y="2931817"/>
              <a:ext cx="39818" cy="533838"/>
            </a:xfrm>
            <a:custGeom>
              <a:avLst/>
              <a:gdLst/>
              <a:ahLst/>
              <a:cxnLst/>
              <a:rect l="l" t="t" r="r" b="b"/>
              <a:pathLst>
                <a:path w="477" h="6395" fill="norm" stroke="1" extrusionOk="0">
                  <a:moveTo>
                    <a:pt x="1" y="1"/>
                  </a:moveTo>
                  <a:lnTo>
                    <a:pt x="1" y="6347"/>
                  </a:lnTo>
                  <a:lnTo>
                    <a:pt x="477" y="6394"/>
                  </a:lnTo>
                  <a:lnTo>
                    <a:pt x="477" y="13"/>
                  </a:lnTo>
                  <a:lnTo>
                    <a:pt x="1"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09270593" name="Google Shape;404;p34" hidden="0"/>
            <p:cNvSpPr/>
            <p:nvPr isPhoto="0" userDrawn="0"/>
          </p:nvSpPr>
          <p:spPr bwMode="auto">
            <a:xfrm>
              <a:off x="3678049" y="2898008"/>
              <a:ext cx="40819" cy="575577"/>
            </a:xfrm>
            <a:custGeom>
              <a:avLst/>
              <a:gdLst/>
              <a:ahLst/>
              <a:cxnLst/>
              <a:rect l="l" t="t" r="r" b="b"/>
              <a:pathLst>
                <a:path w="489" h="6895" fill="norm" stroke="1" extrusionOk="0">
                  <a:moveTo>
                    <a:pt x="1" y="1"/>
                  </a:moveTo>
                  <a:lnTo>
                    <a:pt x="1" y="6859"/>
                  </a:lnTo>
                  <a:lnTo>
                    <a:pt x="489" y="6895"/>
                  </a:lnTo>
                  <a:lnTo>
                    <a:pt x="489" y="13"/>
                  </a:lnTo>
                  <a:lnTo>
                    <a:pt x="1"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70831077" name="Google Shape;405;p34" hidden="0"/>
            <p:cNvSpPr/>
            <p:nvPr isPhoto="0" userDrawn="0"/>
          </p:nvSpPr>
          <p:spPr bwMode="auto">
            <a:xfrm>
              <a:off x="3718786" y="2910947"/>
              <a:ext cx="40903" cy="566644"/>
            </a:xfrm>
            <a:custGeom>
              <a:avLst/>
              <a:gdLst/>
              <a:ahLst/>
              <a:cxnLst/>
              <a:rect l="l" t="t" r="r" b="b"/>
              <a:pathLst>
                <a:path w="490" h="6788" fill="norm" stroke="1" extrusionOk="0">
                  <a:moveTo>
                    <a:pt x="1" y="1"/>
                  </a:moveTo>
                  <a:lnTo>
                    <a:pt x="1" y="6740"/>
                  </a:lnTo>
                  <a:lnTo>
                    <a:pt x="489" y="6787"/>
                  </a:lnTo>
                  <a:lnTo>
                    <a:pt x="489" y="13"/>
                  </a:lnTo>
                  <a:lnTo>
                    <a:pt x="1"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54745072" name="Google Shape;406;p34" hidden="0"/>
            <p:cNvSpPr/>
            <p:nvPr isPhoto="0" userDrawn="0"/>
          </p:nvSpPr>
          <p:spPr bwMode="auto">
            <a:xfrm>
              <a:off x="3814200" y="2818539"/>
              <a:ext cx="40903" cy="666984"/>
            </a:xfrm>
            <a:custGeom>
              <a:avLst/>
              <a:gdLst/>
              <a:ahLst/>
              <a:cxnLst/>
              <a:rect l="l" t="t" r="r" b="b"/>
              <a:pathLst>
                <a:path w="490" h="7990" fill="norm" stroke="1" extrusionOk="0">
                  <a:moveTo>
                    <a:pt x="1" y="0"/>
                  </a:moveTo>
                  <a:lnTo>
                    <a:pt x="1" y="7954"/>
                  </a:lnTo>
                  <a:lnTo>
                    <a:pt x="489" y="7989"/>
                  </a:lnTo>
                  <a:lnTo>
                    <a:pt x="489" y="12"/>
                  </a:lnTo>
                  <a:lnTo>
                    <a:pt x="1"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03666749" name="Google Shape;407;p34" hidden="0"/>
            <p:cNvSpPr/>
            <p:nvPr isPhoto="0" userDrawn="0"/>
          </p:nvSpPr>
          <p:spPr bwMode="auto">
            <a:xfrm>
              <a:off x="3855021" y="2782728"/>
              <a:ext cx="40819" cy="706803"/>
            </a:xfrm>
            <a:custGeom>
              <a:avLst/>
              <a:gdLst/>
              <a:ahLst/>
              <a:cxnLst/>
              <a:rect l="l" t="t" r="r" b="b"/>
              <a:pathLst>
                <a:path w="489" h="8467" fill="norm" stroke="1" extrusionOk="0">
                  <a:moveTo>
                    <a:pt x="0" y="1"/>
                  </a:moveTo>
                  <a:lnTo>
                    <a:pt x="0" y="8418"/>
                  </a:lnTo>
                  <a:lnTo>
                    <a:pt x="488" y="8466"/>
                  </a:lnTo>
                  <a:lnTo>
                    <a:pt x="488" y="13"/>
                  </a:lnTo>
                  <a:lnTo>
                    <a:pt x="0"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20041180" name="Google Shape;408;p34" hidden="0"/>
            <p:cNvSpPr/>
            <p:nvPr isPhoto="0" userDrawn="0"/>
          </p:nvSpPr>
          <p:spPr bwMode="auto">
            <a:xfrm>
              <a:off x="3949434" y="2716196"/>
              <a:ext cx="41821" cy="782267"/>
            </a:xfrm>
            <a:custGeom>
              <a:avLst/>
              <a:gdLst/>
              <a:ahLst/>
              <a:cxnLst/>
              <a:rect l="l" t="t" r="r" b="b"/>
              <a:pathLst>
                <a:path w="501" h="9371" fill="norm" stroke="1" extrusionOk="0">
                  <a:moveTo>
                    <a:pt x="0" y="0"/>
                  </a:moveTo>
                  <a:lnTo>
                    <a:pt x="0" y="9323"/>
                  </a:lnTo>
                  <a:lnTo>
                    <a:pt x="500" y="9370"/>
                  </a:lnTo>
                  <a:lnTo>
                    <a:pt x="500"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9881124" name="Google Shape;409;p34" hidden="0"/>
            <p:cNvSpPr/>
            <p:nvPr isPhoto="0" userDrawn="0"/>
          </p:nvSpPr>
          <p:spPr bwMode="auto">
            <a:xfrm>
              <a:off x="3991172" y="2683389"/>
              <a:ext cx="40819" cy="817995"/>
            </a:xfrm>
            <a:custGeom>
              <a:avLst/>
              <a:gdLst/>
              <a:ahLst/>
              <a:cxnLst/>
              <a:rect l="l" t="t" r="r" b="b"/>
              <a:pathLst>
                <a:path w="489" h="9799" fill="norm" stroke="1" extrusionOk="0">
                  <a:moveTo>
                    <a:pt x="0" y="0"/>
                  </a:moveTo>
                  <a:lnTo>
                    <a:pt x="0" y="9763"/>
                  </a:lnTo>
                  <a:lnTo>
                    <a:pt x="488" y="9799"/>
                  </a:lnTo>
                  <a:lnTo>
                    <a:pt x="488" y="0"/>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19628237" name="Google Shape;410;p34" hidden="0"/>
            <p:cNvSpPr/>
            <p:nvPr isPhoto="0" userDrawn="0"/>
          </p:nvSpPr>
          <p:spPr bwMode="auto">
            <a:xfrm>
              <a:off x="2838187" y="2878893"/>
              <a:ext cx="170043" cy="125633"/>
            </a:xfrm>
            <a:custGeom>
              <a:avLst/>
              <a:gdLst/>
              <a:ahLst/>
              <a:cxnLst/>
              <a:rect l="l" t="t" r="r" b="b"/>
              <a:pathLst>
                <a:path w="2037" h="1505" fill="norm" stroke="1" extrusionOk="0">
                  <a:moveTo>
                    <a:pt x="271" y="1"/>
                  </a:moveTo>
                  <a:cubicBezTo>
                    <a:pt x="132" y="1"/>
                    <a:pt x="12" y="112"/>
                    <a:pt x="1" y="254"/>
                  </a:cubicBezTo>
                  <a:lnTo>
                    <a:pt x="1" y="1159"/>
                  </a:lnTo>
                  <a:cubicBezTo>
                    <a:pt x="13" y="1313"/>
                    <a:pt x="156" y="1444"/>
                    <a:pt x="311" y="1444"/>
                  </a:cubicBezTo>
                  <a:lnTo>
                    <a:pt x="1727" y="1504"/>
                  </a:lnTo>
                  <a:lnTo>
                    <a:pt x="1739" y="1504"/>
                  </a:lnTo>
                  <a:cubicBezTo>
                    <a:pt x="1746" y="1504"/>
                    <a:pt x="1754" y="1505"/>
                    <a:pt x="1761" y="1505"/>
                  </a:cubicBezTo>
                  <a:cubicBezTo>
                    <a:pt x="1906" y="1505"/>
                    <a:pt x="2026" y="1390"/>
                    <a:pt x="2037" y="1242"/>
                  </a:cubicBezTo>
                  <a:lnTo>
                    <a:pt x="2037" y="325"/>
                  </a:lnTo>
                  <a:cubicBezTo>
                    <a:pt x="2025" y="158"/>
                    <a:pt x="1894" y="39"/>
                    <a:pt x="1727" y="39"/>
                  </a:cubicBezTo>
                  <a:lnTo>
                    <a:pt x="311" y="4"/>
                  </a:lnTo>
                  <a:cubicBezTo>
                    <a:pt x="297" y="2"/>
                    <a:pt x="284" y="1"/>
                    <a:pt x="271"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4484827" name="Google Shape;411;p34" hidden="0"/>
            <p:cNvSpPr/>
            <p:nvPr isPhoto="0" userDrawn="0"/>
          </p:nvSpPr>
          <p:spPr bwMode="auto">
            <a:xfrm>
              <a:off x="2858139" y="2898008"/>
              <a:ext cx="38817" cy="79637"/>
            </a:xfrm>
            <a:custGeom>
              <a:avLst/>
              <a:gdLst/>
              <a:ahLst/>
              <a:cxnLst/>
              <a:rect l="l" t="t" r="r" b="b"/>
              <a:pathLst>
                <a:path w="465" h="954" fill="norm" stroke="1" extrusionOk="0">
                  <a:moveTo>
                    <a:pt x="167" y="1"/>
                  </a:moveTo>
                  <a:lnTo>
                    <a:pt x="167" y="72"/>
                  </a:lnTo>
                  <a:cubicBezTo>
                    <a:pt x="72" y="72"/>
                    <a:pt x="0" y="156"/>
                    <a:pt x="12" y="251"/>
                  </a:cubicBezTo>
                  <a:cubicBezTo>
                    <a:pt x="12" y="346"/>
                    <a:pt x="48" y="418"/>
                    <a:pt x="179" y="501"/>
                  </a:cubicBezTo>
                  <a:cubicBezTo>
                    <a:pt x="274" y="572"/>
                    <a:pt x="310" y="632"/>
                    <a:pt x="310" y="680"/>
                  </a:cubicBezTo>
                  <a:cubicBezTo>
                    <a:pt x="310" y="727"/>
                    <a:pt x="274" y="751"/>
                    <a:pt x="226" y="751"/>
                  </a:cubicBezTo>
                  <a:cubicBezTo>
                    <a:pt x="179" y="751"/>
                    <a:pt x="155" y="727"/>
                    <a:pt x="155" y="668"/>
                  </a:cubicBezTo>
                  <a:lnTo>
                    <a:pt x="155" y="608"/>
                  </a:lnTo>
                  <a:lnTo>
                    <a:pt x="0" y="608"/>
                  </a:lnTo>
                  <a:lnTo>
                    <a:pt x="0" y="668"/>
                  </a:lnTo>
                  <a:cubicBezTo>
                    <a:pt x="0" y="763"/>
                    <a:pt x="72" y="846"/>
                    <a:pt x="167" y="870"/>
                  </a:cubicBezTo>
                  <a:lnTo>
                    <a:pt x="167" y="953"/>
                  </a:lnTo>
                  <a:lnTo>
                    <a:pt x="298" y="953"/>
                  </a:lnTo>
                  <a:lnTo>
                    <a:pt x="298" y="870"/>
                  </a:lnTo>
                  <a:cubicBezTo>
                    <a:pt x="393" y="870"/>
                    <a:pt x="464" y="775"/>
                    <a:pt x="464" y="680"/>
                  </a:cubicBezTo>
                  <a:cubicBezTo>
                    <a:pt x="464" y="584"/>
                    <a:pt x="417" y="525"/>
                    <a:pt x="298" y="429"/>
                  </a:cubicBezTo>
                  <a:cubicBezTo>
                    <a:pt x="191" y="358"/>
                    <a:pt x="167" y="310"/>
                    <a:pt x="167" y="263"/>
                  </a:cubicBezTo>
                  <a:cubicBezTo>
                    <a:pt x="167" y="215"/>
                    <a:pt x="191" y="191"/>
                    <a:pt x="238" y="191"/>
                  </a:cubicBezTo>
                  <a:lnTo>
                    <a:pt x="250" y="191"/>
                  </a:lnTo>
                  <a:cubicBezTo>
                    <a:pt x="298" y="191"/>
                    <a:pt x="322" y="227"/>
                    <a:pt x="310" y="263"/>
                  </a:cubicBezTo>
                  <a:lnTo>
                    <a:pt x="310" y="299"/>
                  </a:lnTo>
                  <a:lnTo>
                    <a:pt x="464" y="299"/>
                  </a:lnTo>
                  <a:lnTo>
                    <a:pt x="464" y="275"/>
                  </a:lnTo>
                  <a:cubicBezTo>
                    <a:pt x="464" y="168"/>
                    <a:pt x="393" y="84"/>
                    <a:pt x="298" y="72"/>
                  </a:cubicBezTo>
                  <a:lnTo>
                    <a:pt x="298"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494852" name="Google Shape;412;p34" hidden="0"/>
            <p:cNvSpPr/>
            <p:nvPr isPhoto="0" userDrawn="0"/>
          </p:nvSpPr>
          <p:spPr bwMode="auto">
            <a:xfrm>
              <a:off x="2919744" y="2900012"/>
              <a:ext cx="69619" cy="83560"/>
            </a:xfrm>
            <a:custGeom>
              <a:avLst/>
              <a:gdLst/>
              <a:ahLst/>
              <a:cxnLst/>
              <a:rect l="l" t="t" r="r" b="b"/>
              <a:pathLst>
                <a:path w="834" h="1001" fill="norm" stroke="1" extrusionOk="0">
                  <a:moveTo>
                    <a:pt x="238" y="1"/>
                  </a:moveTo>
                  <a:lnTo>
                    <a:pt x="238" y="548"/>
                  </a:lnTo>
                  <a:lnTo>
                    <a:pt x="0" y="536"/>
                  </a:lnTo>
                  <a:lnTo>
                    <a:pt x="0" y="536"/>
                  </a:lnTo>
                  <a:cubicBezTo>
                    <a:pt x="167" y="727"/>
                    <a:pt x="250" y="822"/>
                    <a:pt x="417" y="1001"/>
                  </a:cubicBezTo>
                  <a:lnTo>
                    <a:pt x="834" y="560"/>
                  </a:lnTo>
                  <a:lnTo>
                    <a:pt x="584" y="560"/>
                  </a:lnTo>
                  <a:lnTo>
                    <a:pt x="584" y="13"/>
                  </a:lnTo>
                  <a:lnTo>
                    <a:pt x="238" y="1"/>
                  </a:ln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87384434" name="Google Shape;413;p34" hidden="0"/>
            <p:cNvSpPr/>
            <p:nvPr isPhoto="0" userDrawn="0"/>
          </p:nvSpPr>
          <p:spPr bwMode="auto">
            <a:xfrm>
              <a:off x="3592569" y="2694241"/>
              <a:ext cx="171045" cy="133313"/>
            </a:xfrm>
            <a:custGeom>
              <a:avLst/>
              <a:gdLst/>
              <a:ahLst/>
              <a:cxnLst/>
              <a:rect l="l" t="t" r="r" b="b"/>
              <a:pathLst>
                <a:path w="2049" h="1597" fill="norm" stroke="1" extrusionOk="0">
                  <a:moveTo>
                    <a:pt x="291" y="0"/>
                  </a:moveTo>
                  <a:cubicBezTo>
                    <a:pt x="144" y="0"/>
                    <a:pt x="12" y="127"/>
                    <a:pt x="1" y="287"/>
                  </a:cubicBezTo>
                  <a:lnTo>
                    <a:pt x="1" y="1263"/>
                  </a:lnTo>
                  <a:cubicBezTo>
                    <a:pt x="13" y="1430"/>
                    <a:pt x="144" y="1561"/>
                    <a:pt x="310" y="1561"/>
                  </a:cubicBezTo>
                  <a:lnTo>
                    <a:pt x="1739" y="1597"/>
                  </a:lnTo>
                  <a:cubicBezTo>
                    <a:pt x="1906" y="1597"/>
                    <a:pt x="2037" y="1466"/>
                    <a:pt x="2049" y="1299"/>
                  </a:cubicBezTo>
                  <a:lnTo>
                    <a:pt x="2049" y="299"/>
                  </a:lnTo>
                  <a:cubicBezTo>
                    <a:pt x="2037" y="144"/>
                    <a:pt x="1906" y="13"/>
                    <a:pt x="1739" y="13"/>
                  </a:cubicBezTo>
                  <a:lnTo>
                    <a:pt x="310" y="1"/>
                  </a:lnTo>
                  <a:cubicBezTo>
                    <a:pt x="304" y="1"/>
                    <a:pt x="297" y="0"/>
                    <a:pt x="291"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20249816" name="Google Shape;414;p34" hidden="0"/>
            <p:cNvSpPr/>
            <p:nvPr isPhoto="0" userDrawn="0"/>
          </p:nvSpPr>
          <p:spPr bwMode="auto">
            <a:xfrm>
              <a:off x="3612436" y="2714193"/>
              <a:ext cx="39901" cy="85563"/>
            </a:xfrm>
            <a:custGeom>
              <a:avLst/>
              <a:gdLst/>
              <a:ahLst/>
              <a:cxnLst/>
              <a:rect l="l" t="t" r="r" b="b"/>
              <a:pathLst>
                <a:path w="478" h="1025" fill="norm" stroke="1" extrusionOk="0">
                  <a:moveTo>
                    <a:pt x="168" y="0"/>
                  </a:moveTo>
                  <a:lnTo>
                    <a:pt x="168" y="84"/>
                  </a:lnTo>
                  <a:cubicBezTo>
                    <a:pt x="72" y="95"/>
                    <a:pt x="1" y="191"/>
                    <a:pt x="13" y="286"/>
                  </a:cubicBezTo>
                  <a:cubicBezTo>
                    <a:pt x="13" y="381"/>
                    <a:pt x="60" y="453"/>
                    <a:pt x="180" y="548"/>
                  </a:cubicBezTo>
                  <a:cubicBezTo>
                    <a:pt x="287" y="631"/>
                    <a:pt x="310" y="679"/>
                    <a:pt x="310" y="738"/>
                  </a:cubicBezTo>
                  <a:lnTo>
                    <a:pt x="310" y="762"/>
                  </a:lnTo>
                  <a:cubicBezTo>
                    <a:pt x="310" y="798"/>
                    <a:pt x="275" y="822"/>
                    <a:pt x="227" y="822"/>
                  </a:cubicBezTo>
                  <a:lnTo>
                    <a:pt x="215" y="822"/>
                  </a:lnTo>
                  <a:cubicBezTo>
                    <a:pt x="180" y="810"/>
                    <a:pt x="144" y="774"/>
                    <a:pt x="156" y="738"/>
                  </a:cubicBezTo>
                  <a:lnTo>
                    <a:pt x="156" y="667"/>
                  </a:lnTo>
                  <a:lnTo>
                    <a:pt x="13" y="667"/>
                  </a:lnTo>
                  <a:lnTo>
                    <a:pt x="13" y="726"/>
                  </a:lnTo>
                  <a:cubicBezTo>
                    <a:pt x="1" y="834"/>
                    <a:pt x="72" y="929"/>
                    <a:pt x="168" y="941"/>
                  </a:cubicBezTo>
                  <a:lnTo>
                    <a:pt x="168" y="1024"/>
                  </a:lnTo>
                  <a:lnTo>
                    <a:pt x="299" y="1024"/>
                  </a:lnTo>
                  <a:lnTo>
                    <a:pt x="299" y="941"/>
                  </a:lnTo>
                  <a:cubicBezTo>
                    <a:pt x="406" y="929"/>
                    <a:pt x="477" y="834"/>
                    <a:pt x="465" y="726"/>
                  </a:cubicBezTo>
                  <a:cubicBezTo>
                    <a:pt x="465" y="631"/>
                    <a:pt x="418" y="560"/>
                    <a:pt x="299" y="465"/>
                  </a:cubicBezTo>
                  <a:cubicBezTo>
                    <a:pt x="191" y="381"/>
                    <a:pt x="168" y="345"/>
                    <a:pt x="168" y="286"/>
                  </a:cubicBezTo>
                  <a:lnTo>
                    <a:pt x="168" y="262"/>
                  </a:lnTo>
                  <a:cubicBezTo>
                    <a:pt x="168" y="226"/>
                    <a:pt x="203" y="203"/>
                    <a:pt x="239" y="203"/>
                  </a:cubicBezTo>
                  <a:lnTo>
                    <a:pt x="263" y="203"/>
                  </a:lnTo>
                  <a:cubicBezTo>
                    <a:pt x="299" y="215"/>
                    <a:pt x="322" y="250"/>
                    <a:pt x="322" y="286"/>
                  </a:cubicBezTo>
                  <a:lnTo>
                    <a:pt x="322" y="322"/>
                  </a:lnTo>
                  <a:lnTo>
                    <a:pt x="465" y="322"/>
                  </a:lnTo>
                  <a:lnTo>
                    <a:pt x="465" y="298"/>
                  </a:lnTo>
                  <a:cubicBezTo>
                    <a:pt x="477" y="191"/>
                    <a:pt x="406" y="95"/>
                    <a:pt x="299" y="84"/>
                  </a:cubicBezTo>
                  <a:lnTo>
                    <a:pt x="299"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68081570" name="Google Shape;415;p34" hidden="0"/>
            <p:cNvSpPr/>
            <p:nvPr isPhoto="0" userDrawn="0"/>
          </p:nvSpPr>
          <p:spPr bwMode="auto">
            <a:xfrm>
              <a:off x="3674126" y="2715194"/>
              <a:ext cx="68618" cy="91490"/>
            </a:xfrm>
            <a:custGeom>
              <a:avLst/>
              <a:gdLst/>
              <a:ahLst/>
              <a:cxnLst/>
              <a:rect l="l" t="t" r="r" b="b"/>
              <a:pathLst>
                <a:path w="822" h="1096" fill="norm" stroke="1" extrusionOk="0">
                  <a:moveTo>
                    <a:pt x="405" y="0"/>
                  </a:moveTo>
                  <a:lnTo>
                    <a:pt x="0" y="488"/>
                  </a:lnTo>
                  <a:lnTo>
                    <a:pt x="250" y="488"/>
                  </a:lnTo>
                  <a:lnTo>
                    <a:pt x="250" y="1084"/>
                  </a:lnTo>
                  <a:lnTo>
                    <a:pt x="584" y="1095"/>
                  </a:lnTo>
                  <a:lnTo>
                    <a:pt x="584" y="500"/>
                  </a:lnTo>
                  <a:lnTo>
                    <a:pt x="822" y="500"/>
                  </a:lnTo>
                  <a:lnTo>
                    <a:pt x="405" y="0"/>
                  </a:ln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21058289" name="Google Shape;416;p34" hidden="0"/>
            <p:cNvSpPr/>
            <p:nvPr isPhoto="0" userDrawn="0"/>
          </p:nvSpPr>
          <p:spPr bwMode="auto">
            <a:xfrm>
              <a:off x="3224853" y="1470219"/>
              <a:ext cx="510966" cy="688605"/>
            </a:xfrm>
            <a:custGeom>
              <a:avLst/>
              <a:gdLst/>
              <a:ahLst/>
              <a:cxnLst/>
              <a:rect l="l" t="t" r="r" b="b"/>
              <a:pathLst>
                <a:path w="6121" h="8249" fill="norm" stroke="1" extrusionOk="0">
                  <a:moveTo>
                    <a:pt x="1925" y="1"/>
                  </a:moveTo>
                  <a:cubicBezTo>
                    <a:pt x="1725" y="1"/>
                    <a:pt x="1524" y="15"/>
                    <a:pt x="1322" y="43"/>
                  </a:cubicBezTo>
                  <a:lnTo>
                    <a:pt x="1322" y="4151"/>
                  </a:lnTo>
                  <a:cubicBezTo>
                    <a:pt x="893" y="5484"/>
                    <a:pt x="441" y="6806"/>
                    <a:pt x="0" y="8128"/>
                  </a:cubicBezTo>
                  <a:cubicBezTo>
                    <a:pt x="387" y="8211"/>
                    <a:pt x="773" y="8249"/>
                    <a:pt x="1159" y="8249"/>
                  </a:cubicBezTo>
                  <a:cubicBezTo>
                    <a:pt x="1214" y="8249"/>
                    <a:pt x="1268" y="8248"/>
                    <a:pt x="1322" y="8247"/>
                  </a:cubicBezTo>
                  <a:cubicBezTo>
                    <a:pt x="3834" y="8187"/>
                    <a:pt x="6108" y="6306"/>
                    <a:pt x="6120" y="3841"/>
                  </a:cubicBezTo>
                  <a:cubicBezTo>
                    <a:pt x="6120" y="1691"/>
                    <a:pt x="4128" y="1"/>
                    <a:pt x="1925"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80537280" name="Google Shape;417;p34" hidden="0"/>
            <p:cNvSpPr/>
            <p:nvPr isPhoto="0" userDrawn="0"/>
          </p:nvSpPr>
          <p:spPr bwMode="auto">
            <a:xfrm>
              <a:off x="2932683" y="1473809"/>
              <a:ext cx="402611" cy="674915"/>
            </a:xfrm>
            <a:custGeom>
              <a:avLst/>
              <a:gdLst/>
              <a:ahLst/>
              <a:cxnLst/>
              <a:rect l="l" t="t" r="r" b="b"/>
              <a:pathLst>
                <a:path w="4823" h="8085" fill="norm" stroke="1" extrusionOk="0">
                  <a:moveTo>
                    <a:pt x="4822" y="0"/>
                  </a:moveTo>
                  <a:cubicBezTo>
                    <a:pt x="2488" y="238"/>
                    <a:pt x="0" y="2072"/>
                    <a:pt x="36" y="4406"/>
                  </a:cubicBezTo>
                  <a:cubicBezTo>
                    <a:pt x="71" y="6168"/>
                    <a:pt x="1631" y="7763"/>
                    <a:pt x="3500" y="8085"/>
                  </a:cubicBezTo>
                  <a:cubicBezTo>
                    <a:pt x="3941" y="6763"/>
                    <a:pt x="4393" y="5429"/>
                    <a:pt x="4822" y="4108"/>
                  </a:cubicBezTo>
                  <a:lnTo>
                    <a:pt x="4822" y="0"/>
                  </a:ln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35251485" name="Google Shape;418;p34" hidden="0"/>
            <p:cNvSpPr/>
            <p:nvPr isPhoto="0" userDrawn="0"/>
          </p:nvSpPr>
          <p:spPr bwMode="auto">
            <a:xfrm>
              <a:off x="3138372" y="1655705"/>
              <a:ext cx="52758" cy="60687"/>
            </a:xfrm>
            <a:custGeom>
              <a:avLst/>
              <a:gdLst/>
              <a:ahLst/>
              <a:cxnLst/>
              <a:rect l="l" t="t" r="r" b="b"/>
              <a:pathLst>
                <a:path w="632" h="727" fill="none" stroke="1" extrusionOk="0">
                  <a:moveTo>
                    <a:pt x="632" y="250"/>
                  </a:moveTo>
                  <a:cubicBezTo>
                    <a:pt x="620" y="107"/>
                    <a:pt x="489" y="0"/>
                    <a:pt x="346" y="12"/>
                  </a:cubicBezTo>
                  <a:cubicBezTo>
                    <a:pt x="334" y="12"/>
                    <a:pt x="322" y="12"/>
                    <a:pt x="310" y="12"/>
                  </a:cubicBezTo>
                  <a:cubicBezTo>
                    <a:pt x="155" y="12"/>
                    <a:pt x="13" y="143"/>
                    <a:pt x="1" y="298"/>
                  </a:cubicBezTo>
                  <a:lnTo>
                    <a:pt x="1" y="464"/>
                  </a:lnTo>
                  <a:cubicBezTo>
                    <a:pt x="13" y="607"/>
                    <a:pt x="144" y="726"/>
                    <a:pt x="286" y="703"/>
                  </a:cubicBezTo>
                  <a:cubicBezTo>
                    <a:pt x="298" y="703"/>
                    <a:pt x="310" y="703"/>
                    <a:pt x="310" y="703"/>
                  </a:cubicBezTo>
                  <a:cubicBezTo>
                    <a:pt x="477" y="703"/>
                    <a:pt x="608" y="583"/>
                    <a:pt x="632" y="417"/>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26260553" name="Google Shape;419;p34" hidden="0"/>
            <p:cNvSpPr/>
            <p:nvPr isPhoto="0" userDrawn="0"/>
          </p:nvSpPr>
          <p:spPr bwMode="auto">
            <a:xfrm>
              <a:off x="3118503" y="1859389"/>
              <a:ext cx="92492" cy="140241"/>
            </a:xfrm>
            <a:custGeom>
              <a:avLst/>
              <a:gdLst/>
              <a:ahLst/>
              <a:cxnLst/>
              <a:rect l="l" t="t" r="r" b="b"/>
              <a:pathLst>
                <a:path w="1108" h="1680" fill="none" stroke="1" extrusionOk="0">
                  <a:moveTo>
                    <a:pt x="1" y="977"/>
                  </a:moveTo>
                  <a:lnTo>
                    <a:pt x="1" y="1513"/>
                  </a:lnTo>
                  <a:cubicBezTo>
                    <a:pt x="1" y="1608"/>
                    <a:pt x="96" y="1680"/>
                    <a:pt x="191" y="1668"/>
                  </a:cubicBezTo>
                  <a:lnTo>
                    <a:pt x="203" y="1668"/>
                  </a:lnTo>
                  <a:lnTo>
                    <a:pt x="203" y="1668"/>
                  </a:lnTo>
                  <a:cubicBezTo>
                    <a:pt x="310" y="1668"/>
                    <a:pt x="393" y="1596"/>
                    <a:pt x="405" y="1489"/>
                  </a:cubicBezTo>
                  <a:lnTo>
                    <a:pt x="405" y="144"/>
                  </a:lnTo>
                  <a:cubicBezTo>
                    <a:pt x="417" y="72"/>
                    <a:pt x="477" y="25"/>
                    <a:pt x="548" y="13"/>
                  </a:cubicBezTo>
                  <a:cubicBezTo>
                    <a:pt x="608" y="1"/>
                    <a:pt x="679" y="48"/>
                    <a:pt x="691" y="108"/>
                  </a:cubicBezTo>
                  <a:cubicBezTo>
                    <a:pt x="691" y="120"/>
                    <a:pt x="691" y="120"/>
                    <a:pt x="691" y="120"/>
                  </a:cubicBezTo>
                  <a:lnTo>
                    <a:pt x="691" y="1477"/>
                  </a:lnTo>
                  <a:cubicBezTo>
                    <a:pt x="703" y="1584"/>
                    <a:pt x="786" y="1656"/>
                    <a:pt x="893" y="1644"/>
                  </a:cubicBezTo>
                  <a:lnTo>
                    <a:pt x="905" y="1644"/>
                  </a:lnTo>
                  <a:lnTo>
                    <a:pt x="905" y="1644"/>
                  </a:lnTo>
                  <a:cubicBezTo>
                    <a:pt x="1013" y="1644"/>
                    <a:pt x="1096" y="1561"/>
                    <a:pt x="1108" y="1453"/>
                  </a:cubicBezTo>
                  <a:lnTo>
                    <a:pt x="1108" y="156"/>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90632406" name="Google Shape;420;p34" hidden="0"/>
            <p:cNvSpPr/>
            <p:nvPr isPhoto="0" userDrawn="0"/>
          </p:nvSpPr>
          <p:spPr bwMode="auto">
            <a:xfrm>
              <a:off x="3118503" y="1912062"/>
              <a:ext cx="82" cy="13021"/>
            </a:xfrm>
            <a:custGeom>
              <a:avLst/>
              <a:gdLst/>
              <a:ahLst/>
              <a:cxnLst/>
              <a:rect l="l" t="t" r="r" b="b"/>
              <a:pathLst>
                <a:path w="1" h="156" fill="none" stroke="1" extrusionOk="0">
                  <a:moveTo>
                    <a:pt x="1" y="1"/>
                  </a:moveTo>
                  <a:lnTo>
                    <a:pt x="1" y="156"/>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86301717" name="Google Shape;421;p34" hidden="0"/>
            <p:cNvSpPr/>
            <p:nvPr isPhoto="0" userDrawn="0"/>
          </p:nvSpPr>
          <p:spPr bwMode="auto">
            <a:xfrm>
              <a:off x="3079770" y="1727245"/>
              <a:ext cx="170043" cy="171045"/>
            </a:xfrm>
            <a:custGeom>
              <a:avLst/>
              <a:gdLst/>
              <a:ahLst/>
              <a:cxnLst/>
              <a:rect l="l" t="t" r="r" b="b"/>
              <a:pathLst>
                <a:path w="2037" h="2049" fill="none" stroke="1" extrusionOk="0">
                  <a:moveTo>
                    <a:pt x="1572" y="1548"/>
                  </a:moveTo>
                  <a:lnTo>
                    <a:pt x="1572" y="500"/>
                  </a:lnTo>
                  <a:cubicBezTo>
                    <a:pt x="1572" y="465"/>
                    <a:pt x="1608" y="441"/>
                    <a:pt x="1643" y="441"/>
                  </a:cubicBezTo>
                  <a:lnTo>
                    <a:pt x="1643" y="441"/>
                  </a:lnTo>
                  <a:cubicBezTo>
                    <a:pt x="1667" y="429"/>
                    <a:pt x="1703" y="453"/>
                    <a:pt x="1703" y="488"/>
                  </a:cubicBezTo>
                  <a:lnTo>
                    <a:pt x="1703" y="1108"/>
                  </a:lnTo>
                  <a:cubicBezTo>
                    <a:pt x="1703" y="1191"/>
                    <a:pt x="1774" y="1250"/>
                    <a:pt x="1858" y="1250"/>
                  </a:cubicBezTo>
                  <a:cubicBezTo>
                    <a:pt x="1953" y="1262"/>
                    <a:pt x="2024" y="1191"/>
                    <a:pt x="2036" y="1096"/>
                  </a:cubicBezTo>
                  <a:lnTo>
                    <a:pt x="2036" y="346"/>
                  </a:lnTo>
                  <a:cubicBezTo>
                    <a:pt x="2036" y="143"/>
                    <a:pt x="1846" y="0"/>
                    <a:pt x="1619" y="12"/>
                  </a:cubicBezTo>
                  <a:lnTo>
                    <a:pt x="417" y="107"/>
                  </a:lnTo>
                  <a:cubicBezTo>
                    <a:pt x="179" y="119"/>
                    <a:pt x="0" y="298"/>
                    <a:pt x="0" y="488"/>
                  </a:cubicBezTo>
                  <a:lnTo>
                    <a:pt x="0" y="1215"/>
                  </a:lnTo>
                  <a:cubicBezTo>
                    <a:pt x="0" y="1298"/>
                    <a:pt x="72" y="1358"/>
                    <a:pt x="143" y="1358"/>
                  </a:cubicBezTo>
                  <a:cubicBezTo>
                    <a:pt x="238" y="1358"/>
                    <a:pt x="322" y="1298"/>
                    <a:pt x="322" y="1203"/>
                  </a:cubicBezTo>
                  <a:lnTo>
                    <a:pt x="322" y="572"/>
                  </a:lnTo>
                  <a:cubicBezTo>
                    <a:pt x="334" y="548"/>
                    <a:pt x="357" y="512"/>
                    <a:pt x="393" y="512"/>
                  </a:cubicBezTo>
                  <a:lnTo>
                    <a:pt x="393" y="512"/>
                  </a:lnTo>
                  <a:cubicBezTo>
                    <a:pt x="429" y="512"/>
                    <a:pt x="453" y="536"/>
                    <a:pt x="465" y="572"/>
                  </a:cubicBezTo>
                  <a:lnTo>
                    <a:pt x="465" y="2048"/>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98521557" name="Google Shape;422;p34" hidden="0"/>
            <p:cNvSpPr/>
            <p:nvPr isPhoto="0" userDrawn="0"/>
          </p:nvSpPr>
          <p:spPr bwMode="auto">
            <a:xfrm>
              <a:off x="3473364" y="1628825"/>
              <a:ext cx="61689" cy="62691"/>
            </a:xfrm>
            <a:custGeom>
              <a:avLst/>
              <a:gdLst/>
              <a:ahLst/>
              <a:cxnLst/>
              <a:rect l="l" t="t" r="r" b="b"/>
              <a:pathLst>
                <a:path w="739" h="751" fill="none" stroke="1" extrusionOk="0">
                  <a:moveTo>
                    <a:pt x="691" y="370"/>
                  </a:moveTo>
                  <a:cubicBezTo>
                    <a:pt x="703" y="501"/>
                    <a:pt x="738" y="691"/>
                    <a:pt x="738" y="691"/>
                  </a:cubicBezTo>
                  <a:lnTo>
                    <a:pt x="0" y="751"/>
                  </a:lnTo>
                  <a:cubicBezTo>
                    <a:pt x="0" y="751"/>
                    <a:pt x="60" y="334"/>
                    <a:pt x="71" y="298"/>
                  </a:cubicBezTo>
                  <a:cubicBezTo>
                    <a:pt x="95" y="155"/>
                    <a:pt x="214" y="36"/>
                    <a:pt x="369" y="1"/>
                  </a:cubicBezTo>
                  <a:cubicBezTo>
                    <a:pt x="512" y="1"/>
                    <a:pt x="643" y="108"/>
                    <a:pt x="667" y="251"/>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18782253" name="Google Shape;423;p34" hidden="0"/>
            <p:cNvSpPr/>
            <p:nvPr isPhoto="0" userDrawn="0"/>
          </p:nvSpPr>
          <p:spPr bwMode="auto">
            <a:xfrm>
              <a:off x="3548827" y="1703370"/>
              <a:ext cx="35894" cy="94496"/>
            </a:xfrm>
            <a:custGeom>
              <a:avLst/>
              <a:gdLst/>
              <a:ahLst/>
              <a:cxnLst/>
              <a:rect l="l" t="t" r="r" b="b"/>
              <a:pathLst>
                <a:path w="430" h="1132" fill="none" stroke="1" extrusionOk="0">
                  <a:moveTo>
                    <a:pt x="430" y="1132"/>
                  </a:moveTo>
                  <a:lnTo>
                    <a:pt x="430" y="358"/>
                  </a:lnTo>
                  <a:cubicBezTo>
                    <a:pt x="430" y="143"/>
                    <a:pt x="239" y="1"/>
                    <a:pt x="1" y="12"/>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80248361" name="Google Shape;424;p34" hidden="0"/>
            <p:cNvSpPr/>
            <p:nvPr isPhoto="0" userDrawn="0"/>
          </p:nvSpPr>
          <p:spPr bwMode="auto">
            <a:xfrm>
              <a:off x="3544904" y="1740184"/>
              <a:ext cx="23958" cy="162029"/>
            </a:xfrm>
            <a:custGeom>
              <a:avLst/>
              <a:gdLst/>
              <a:ahLst/>
              <a:cxnLst/>
              <a:rect l="l" t="t" r="r" b="b"/>
              <a:pathLst>
                <a:path w="287" h="1941" fill="none" stroke="1" extrusionOk="0">
                  <a:moveTo>
                    <a:pt x="0" y="1941"/>
                  </a:moveTo>
                  <a:lnTo>
                    <a:pt x="0" y="1679"/>
                  </a:lnTo>
                  <a:lnTo>
                    <a:pt x="238" y="1667"/>
                  </a:lnTo>
                  <a:cubicBezTo>
                    <a:pt x="143" y="1024"/>
                    <a:pt x="96" y="703"/>
                    <a:pt x="0" y="72"/>
                  </a:cubicBezTo>
                  <a:cubicBezTo>
                    <a:pt x="12" y="36"/>
                    <a:pt x="36" y="12"/>
                    <a:pt x="72" y="12"/>
                  </a:cubicBezTo>
                  <a:cubicBezTo>
                    <a:pt x="107" y="0"/>
                    <a:pt x="131" y="24"/>
                    <a:pt x="143" y="60"/>
                  </a:cubicBezTo>
                  <a:lnTo>
                    <a:pt x="143" y="714"/>
                  </a:lnTo>
                  <a:cubicBezTo>
                    <a:pt x="143" y="786"/>
                    <a:pt x="203" y="857"/>
                    <a:pt x="286" y="857"/>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63092470" name="Google Shape;425;p34" hidden="0"/>
            <p:cNvSpPr/>
            <p:nvPr isPhoto="0" userDrawn="0"/>
          </p:nvSpPr>
          <p:spPr bwMode="auto">
            <a:xfrm>
              <a:off x="3544904" y="1915068"/>
              <a:ext cx="82" cy="15025"/>
            </a:xfrm>
            <a:custGeom>
              <a:avLst/>
              <a:gdLst/>
              <a:ahLst/>
              <a:cxnLst/>
              <a:rect l="l" t="t" r="r" b="b"/>
              <a:pathLst>
                <a:path w="1" h="180" fill="none" stroke="1" extrusionOk="0">
                  <a:moveTo>
                    <a:pt x="0" y="179"/>
                  </a:moveTo>
                  <a:lnTo>
                    <a:pt x="0" y="1"/>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00138005" name="Google Shape;426;p34" hidden="0"/>
            <p:cNvSpPr/>
            <p:nvPr isPhoto="0" userDrawn="0"/>
          </p:nvSpPr>
          <p:spPr bwMode="auto">
            <a:xfrm>
              <a:off x="3443479" y="1869322"/>
              <a:ext cx="101508" cy="115448"/>
            </a:xfrm>
            <a:custGeom>
              <a:avLst/>
              <a:gdLst/>
              <a:ahLst/>
              <a:cxnLst/>
              <a:rect l="l" t="t" r="r" b="b"/>
              <a:pathLst>
                <a:path w="1216" h="1383" fill="none" stroke="1" extrusionOk="0">
                  <a:moveTo>
                    <a:pt x="25" y="1"/>
                  </a:moveTo>
                  <a:cubicBezTo>
                    <a:pt x="13" y="72"/>
                    <a:pt x="13" y="120"/>
                    <a:pt x="1" y="191"/>
                  </a:cubicBezTo>
                  <a:lnTo>
                    <a:pt x="227" y="180"/>
                  </a:lnTo>
                  <a:lnTo>
                    <a:pt x="227" y="1192"/>
                  </a:lnTo>
                  <a:cubicBezTo>
                    <a:pt x="239" y="1299"/>
                    <a:pt x="322" y="1382"/>
                    <a:pt x="429" y="1370"/>
                  </a:cubicBezTo>
                  <a:lnTo>
                    <a:pt x="441" y="1370"/>
                  </a:lnTo>
                  <a:cubicBezTo>
                    <a:pt x="549" y="1370"/>
                    <a:pt x="644" y="1287"/>
                    <a:pt x="644" y="1180"/>
                  </a:cubicBezTo>
                  <a:lnTo>
                    <a:pt x="644" y="156"/>
                  </a:lnTo>
                  <a:lnTo>
                    <a:pt x="799" y="144"/>
                  </a:lnTo>
                  <a:lnTo>
                    <a:pt x="799" y="1168"/>
                  </a:lnTo>
                  <a:cubicBezTo>
                    <a:pt x="810" y="1275"/>
                    <a:pt x="894" y="1346"/>
                    <a:pt x="1001" y="1346"/>
                  </a:cubicBezTo>
                  <a:lnTo>
                    <a:pt x="1013" y="1346"/>
                  </a:lnTo>
                  <a:cubicBezTo>
                    <a:pt x="1120" y="1346"/>
                    <a:pt x="1215" y="1263"/>
                    <a:pt x="1215" y="1144"/>
                  </a:cubicBezTo>
                  <a:lnTo>
                    <a:pt x="1215" y="906"/>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99617839" name="Google Shape;427;p34" hidden="0"/>
            <p:cNvSpPr/>
            <p:nvPr isPhoto="0" userDrawn="0"/>
          </p:nvSpPr>
          <p:spPr bwMode="auto">
            <a:xfrm>
              <a:off x="3424613" y="1706375"/>
              <a:ext cx="94496" cy="136234"/>
            </a:xfrm>
            <a:custGeom>
              <a:avLst/>
              <a:gdLst/>
              <a:ahLst/>
              <a:cxnLst/>
              <a:rect l="l" t="t" r="r" b="b"/>
              <a:pathLst>
                <a:path w="1132" h="1632" fill="none" stroke="1" extrusionOk="0">
                  <a:moveTo>
                    <a:pt x="1132" y="0"/>
                  </a:moveTo>
                  <a:lnTo>
                    <a:pt x="417" y="60"/>
                  </a:lnTo>
                  <a:cubicBezTo>
                    <a:pt x="191" y="60"/>
                    <a:pt x="13" y="238"/>
                    <a:pt x="1" y="453"/>
                  </a:cubicBezTo>
                  <a:lnTo>
                    <a:pt x="1" y="1215"/>
                  </a:lnTo>
                  <a:cubicBezTo>
                    <a:pt x="1" y="1286"/>
                    <a:pt x="60" y="1358"/>
                    <a:pt x="144" y="1358"/>
                  </a:cubicBezTo>
                  <a:cubicBezTo>
                    <a:pt x="239" y="1358"/>
                    <a:pt x="322" y="1286"/>
                    <a:pt x="322" y="1203"/>
                  </a:cubicBezTo>
                  <a:lnTo>
                    <a:pt x="322" y="548"/>
                  </a:lnTo>
                  <a:cubicBezTo>
                    <a:pt x="334" y="512"/>
                    <a:pt x="358" y="488"/>
                    <a:pt x="394" y="488"/>
                  </a:cubicBezTo>
                  <a:lnTo>
                    <a:pt x="394" y="488"/>
                  </a:lnTo>
                  <a:cubicBezTo>
                    <a:pt x="429" y="477"/>
                    <a:pt x="453" y="500"/>
                    <a:pt x="453" y="536"/>
                  </a:cubicBezTo>
                  <a:lnTo>
                    <a:pt x="453" y="536"/>
                  </a:lnTo>
                  <a:lnTo>
                    <a:pt x="298" y="1631"/>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69804481" name="Google Shape;428;p34" hidden="0"/>
            <p:cNvSpPr/>
            <p:nvPr isPhoto="0" userDrawn="0"/>
          </p:nvSpPr>
          <p:spPr bwMode="auto">
            <a:xfrm>
              <a:off x="3805268" y="1663385"/>
              <a:ext cx="107435" cy="99922"/>
            </a:xfrm>
            <a:custGeom>
              <a:avLst/>
              <a:gdLst/>
              <a:ahLst/>
              <a:cxnLst/>
              <a:rect l="l" t="t" r="r" b="b"/>
              <a:pathLst>
                <a:path w="1287" h="1197" fill="norm" stroke="1" extrusionOk="0">
                  <a:moveTo>
                    <a:pt x="951" y="0"/>
                  </a:moveTo>
                  <a:cubicBezTo>
                    <a:pt x="936" y="0"/>
                    <a:pt x="921" y="1"/>
                    <a:pt x="906" y="3"/>
                  </a:cubicBezTo>
                  <a:lnTo>
                    <a:pt x="382" y="39"/>
                  </a:lnTo>
                  <a:cubicBezTo>
                    <a:pt x="179" y="51"/>
                    <a:pt x="13" y="206"/>
                    <a:pt x="1" y="408"/>
                  </a:cubicBezTo>
                  <a:lnTo>
                    <a:pt x="1" y="884"/>
                  </a:lnTo>
                  <a:cubicBezTo>
                    <a:pt x="1" y="884"/>
                    <a:pt x="13" y="896"/>
                    <a:pt x="13" y="908"/>
                  </a:cubicBezTo>
                  <a:cubicBezTo>
                    <a:pt x="35" y="1073"/>
                    <a:pt x="178" y="1197"/>
                    <a:pt x="340" y="1197"/>
                  </a:cubicBezTo>
                  <a:cubicBezTo>
                    <a:pt x="354" y="1197"/>
                    <a:pt x="368" y="1196"/>
                    <a:pt x="382" y="1194"/>
                  </a:cubicBezTo>
                  <a:lnTo>
                    <a:pt x="906" y="1158"/>
                  </a:lnTo>
                  <a:cubicBezTo>
                    <a:pt x="1108" y="1146"/>
                    <a:pt x="1275" y="992"/>
                    <a:pt x="1287" y="789"/>
                  </a:cubicBezTo>
                  <a:lnTo>
                    <a:pt x="1287" y="313"/>
                  </a:lnTo>
                  <a:cubicBezTo>
                    <a:pt x="1287" y="301"/>
                    <a:pt x="1287" y="289"/>
                    <a:pt x="1287" y="277"/>
                  </a:cubicBezTo>
                  <a:cubicBezTo>
                    <a:pt x="1254" y="114"/>
                    <a:pt x="1112" y="0"/>
                    <a:pt x="951" y="0"/>
                  </a:cubicBez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9554193" name="Google Shape;429;p34" hidden="0"/>
            <p:cNvSpPr/>
            <p:nvPr isPhoto="0" userDrawn="0"/>
          </p:nvSpPr>
          <p:spPr bwMode="auto">
            <a:xfrm>
              <a:off x="3960369" y="1662633"/>
              <a:ext cx="48750" cy="82558"/>
            </a:xfrm>
            <a:custGeom>
              <a:avLst/>
              <a:gdLst/>
              <a:ahLst/>
              <a:cxnLst/>
              <a:rect l="l" t="t" r="r" b="b"/>
              <a:pathLst>
                <a:path w="584" h="989" fill="norm" stroke="1" extrusionOk="0">
                  <a:moveTo>
                    <a:pt x="333" y="286"/>
                  </a:moveTo>
                  <a:lnTo>
                    <a:pt x="333" y="667"/>
                  </a:lnTo>
                  <a:lnTo>
                    <a:pt x="167" y="679"/>
                  </a:lnTo>
                  <a:cubicBezTo>
                    <a:pt x="226" y="524"/>
                    <a:pt x="262" y="453"/>
                    <a:pt x="333" y="286"/>
                  </a:cubicBezTo>
                  <a:close/>
                  <a:moveTo>
                    <a:pt x="500" y="0"/>
                  </a:moveTo>
                  <a:lnTo>
                    <a:pt x="322" y="12"/>
                  </a:lnTo>
                  <a:cubicBezTo>
                    <a:pt x="191" y="286"/>
                    <a:pt x="131" y="417"/>
                    <a:pt x="0" y="691"/>
                  </a:cubicBezTo>
                  <a:lnTo>
                    <a:pt x="0" y="834"/>
                  </a:lnTo>
                  <a:lnTo>
                    <a:pt x="333" y="810"/>
                  </a:lnTo>
                  <a:lnTo>
                    <a:pt x="333" y="989"/>
                  </a:lnTo>
                  <a:lnTo>
                    <a:pt x="500" y="977"/>
                  </a:lnTo>
                  <a:lnTo>
                    <a:pt x="500" y="798"/>
                  </a:lnTo>
                  <a:lnTo>
                    <a:pt x="584" y="798"/>
                  </a:lnTo>
                  <a:lnTo>
                    <a:pt x="584" y="667"/>
                  </a:lnTo>
                  <a:lnTo>
                    <a:pt x="500" y="667"/>
                  </a:lnTo>
                  <a:lnTo>
                    <a:pt x="500"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49088920" name="Google Shape;430;p34" hidden="0"/>
            <p:cNvSpPr/>
            <p:nvPr isPhoto="0" userDrawn="0"/>
          </p:nvSpPr>
          <p:spPr bwMode="auto">
            <a:xfrm>
              <a:off x="4014963" y="1657625"/>
              <a:ext cx="42823" cy="84979"/>
            </a:xfrm>
            <a:custGeom>
              <a:avLst/>
              <a:gdLst/>
              <a:ahLst/>
              <a:cxnLst/>
              <a:rect l="l" t="t" r="r" b="b"/>
              <a:pathLst>
                <a:path w="513" h="1018" fill="norm" stroke="1" extrusionOk="0">
                  <a:moveTo>
                    <a:pt x="477" y="1"/>
                  </a:moveTo>
                  <a:lnTo>
                    <a:pt x="37" y="37"/>
                  </a:lnTo>
                  <a:cubicBezTo>
                    <a:pt x="25" y="251"/>
                    <a:pt x="13" y="370"/>
                    <a:pt x="1" y="584"/>
                  </a:cubicBezTo>
                  <a:lnTo>
                    <a:pt x="156" y="572"/>
                  </a:lnTo>
                  <a:lnTo>
                    <a:pt x="156" y="560"/>
                  </a:lnTo>
                  <a:cubicBezTo>
                    <a:pt x="156" y="489"/>
                    <a:pt x="191" y="465"/>
                    <a:pt x="251" y="465"/>
                  </a:cubicBezTo>
                  <a:cubicBezTo>
                    <a:pt x="259" y="463"/>
                    <a:pt x="266" y="462"/>
                    <a:pt x="273" y="462"/>
                  </a:cubicBezTo>
                  <a:cubicBezTo>
                    <a:pt x="309" y="462"/>
                    <a:pt x="334" y="489"/>
                    <a:pt x="334" y="549"/>
                  </a:cubicBezTo>
                  <a:lnTo>
                    <a:pt x="334" y="775"/>
                  </a:lnTo>
                  <a:cubicBezTo>
                    <a:pt x="334" y="846"/>
                    <a:pt x="299" y="870"/>
                    <a:pt x="251" y="882"/>
                  </a:cubicBezTo>
                  <a:cubicBezTo>
                    <a:pt x="191" y="882"/>
                    <a:pt x="156" y="858"/>
                    <a:pt x="156" y="787"/>
                  </a:cubicBezTo>
                  <a:lnTo>
                    <a:pt x="156" y="703"/>
                  </a:lnTo>
                  <a:lnTo>
                    <a:pt x="1" y="715"/>
                  </a:lnTo>
                  <a:lnTo>
                    <a:pt x="1" y="787"/>
                  </a:lnTo>
                  <a:cubicBezTo>
                    <a:pt x="1" y="811"/>
                    <a:pt x="1" y="834"/>
                    <a:pt x="1" y="858"/>
                  </a:cubicBezTo>
                  <a:cubicBezTo>
                    <a:pt x="22" y="951"/>
                    <a:pt x="105" y="1018"/>
                    <a:pt x="205" y="1018"/>
                  </a:cubicBezTo>
                  <a:cubicBezTo>
                    <a:pt x="220" y="1018"/>
                    <a:pt x="235" y="1016"/>
                    <a:pt x="251" y="1013"/>
                  </a:cubicBezTo>
                  <a:lnTo>
                    <a:pt x="287" y="1013"/>
                  </a:lnTo>
                  <a:cubicBezTo>
                    <a:pt x="418" y="1001"/>
                    <a:pt x="513" y="882"/>
                    <a:pt x="501" y="751"/>
                  </a:cubicBezTo>
                  <a:lnTo>
                    <a:pt x="501" y="525"/>
                  </a:lnTo>
                  <a:cubicBezTo>
                    <a:pt x="501" y="392"/>
                    <a:pt x="450" y="321"/>
                    <a:pt x="338" y="321"/>
                  </a:cubicBezTo>
                  <a:cubicBezTo>
                    <a:pt x="329" y="321"/>
                    <a:pt x="320" y="322"/>
                    <a:pt x="311" y="322"/>
                  </a:cubicBezTo>
                  <a:cubicBezTo>
                    <a:pt x="251" y="322"/>
                    <a:pt x="203" y="346"/>
                    <a:pt x="168" y="394"/>
                  </a:cubicBezTo>
                  <a:cubicBezTo>
                    <a:pt x="168" y="310"/>
                    <a:pt x="180" y="263"/>
                    <a:pt x="180" y="168"/>
                  </a:cubicBezTo>
                  <a:lnTo>
                    <a:pt x="477" y="144"/>
                  </a:lnTo>
                  <a:lnTo>
                    <a:pt x="477"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6384596" name="Google Shape;431;p34" hidden="0"/>
            <p:cNvSpPr/>
            <p:nvPr isPhoto="0" userDrawn="0"/>
          </p:nvSpPr>
          <p:spPr bwMode="auto">
            <a:xfrm>
              <a:off x="4065717" y="1653701"/>
              <a:ext cx="67617" cy="85563"/>
            </a:xfrm>
            <a:custGeom>
              <a:avLst/>
              <a:gdLst/>
              <a:ahLst/>
              <a:cxnLst/>
              <a:rect l="l" t="t" r="r" b="b"/>
              <a:pathLst>
                <a:path w="810" h="1025" fill="norm" stroke="1" extrusionOk="0">
                  <a:moveTo>
                    <a:pt x="167" y="107"/>
                  </a:moveTo>
                  <a:cubicBezTo>
                    <a:pt x="203" y="107"/>
                    <a:pt x="226" y="119"/>
                    <a:pt x="226" y="167"/>
                  </a:cubicBezTo>
                  <a:lnTo>
                    <a:pt x="226" y="429"/>
                  </a:lnTo>
                  <a:cubicBezTo>
                    <a:pt x="226" y="477"/>
                    <a:pt x="203" y="488"/>
                    <a:pt x="167" y="500"/>
                  </a:cubicBezTo>
                  <a:cubicBezTo>
                    <a:pt x="131" y="500"/>
                    <a:pt x="107" y="477"/>
                    <a:pt x="107" y="441"/>
                  </a:cubicBezTo>
                  <a:lnTo>
                    <a:pt x="107" y="179"/>
                  </a:lnTo>
                  <a:cubicBezTo>
                    <a:pt x="107" y="131"/>
                    <a:pt x="131" y="107"/>
                    <a:pt x="167" y="107"/>
                  </a:cubicBezTo>
                  <a:close/>
                  <a:moveTo>
                    <a:pt x="205" y="18"/>
                  </a:moveTo>
                  <a:cubicBezTo>
                    <a:pt x="192" y="18"/>
                    <a:pt x="180" y="20"/>
                    <a:pt x="167" y="24"/>
                  </a:cubicBezTo>
                  <a:lnTo>
                    <a:pt x="155" y="24"/>
                  </a:lnTo>
                  <a:cubicBezTo>
                    <a:pt x="60" y="24"/>
                    <a:pt x="0" y="107"/>
                    <a:pt x="0" y="191"/>
                  </a:cubicBezTo>
                  <a:lnTo>
                    <a:pt x="0" y="441"/>
                  </a:lnTo>
                  <a:cubicBezTo>
                    <a:pt x="0" y="453"/>
                    <a:pt x="0" y="465"/>
                    <a:pt x="12" y="488"/>
                  </a:cubicBezTo>
                  <a:cubicBezTo>
                    <a:pt x="22" y="547"/>
                    <a:pt x="72" y="590"/>
                    <a:pt x="129" y="590"/>
                  </a:cubicBezTo>
                  <a:cubicBezTo>
                    <a:pt x="142" y="590"/>
                    <a:pt x="154" y="588"/>
                    <a:pt x="167" y="584"/>
                  </a:cubicBezTo>
                  <a:lnTo>
                    <a:pt x="191" y="584"/>
                  </a:lnTo>
                  <a:cubicBezTo>
                    <a:pt x="274" y="584"/>
                    <a:pt x="334" y="500"/>
                    <a:pt x="334" y="417"/>
                  </a:cubicBezTo>
                  <a:lnTo>
                    <a:pt x="334" y="167"/>
                  </a:lnTo>
                  <a:cubicBezTo>
                    <a:pt x="334" y="155"/>
                    <a:pt x="334" y="143"/>
                    <a:pt x="334" y="119"/>
                  </a:cubicBezTo>
                  <a:cubicBezTo>
                    <a:pt x="314" y="61"/>
                    <a:pt x="262" y="18"/>
                    <a:pt x="205" y="18"/>
                  </a:cubicBezTo>
                  <a:close/>
                  <a:moveTo>
                    <a:pt x="643" y="524"/>
                  </a:moveTo>
                  <a:cubicBezTo>
                    <a:pt x="667" y="524"/>
                    <a:pt x="691" y="548"/>
                    <a:pt x="691" y="584"/>
                  </a:cubicBezTo>
                  <a:lnTo>
                    <a:pt x="691" y="846"/>
                  </a:lnTo>
                  <a:cubicBezTo>
                    <a:pt x="691" y="893"/>
                    <a:pt x="667" y="917"/>
                    <a:pt x="643" y="917"/>
                  </a:cubicBezTo>
                  <a:cubicBezTo>
                    <a:pt x="607" y="917"/>
                    <a:pt x="584" y="905"/>
                    <a:pt x="584" y="858"/>
                  </a:cubicBezTo>
                  <a:lnTo>
                    <a:pt x="584" y="596"/>
                  </a:lnTo>
                  <a:cubicBezTo>
                    <a:pt x="584" y="548"/>
                    <a:pt x="607" y="536"/>
                    <a:pt x="643" y="524"/>
                  </a:cubicBezTo>
                  <a:close/>
                  <a:moveTo>
                    <a:pt x="670" y="439"/>
                  </a:moveTo>
                  <a:cubicBezTo>
                    <a:pt x="661" y="439"/>
                    <a:pt x="652" y="439"/>
                    <a:pt x="643" y="441"/>
                  </a:cubicBezTo>
                  <a:lnTo>
                    <a:pt x="619" y="441"/>
                  </a:lnTo>
                  <a:cubicBezTo>
                    <a:pt x="536" y="453"/>
                    <a:pt x="465" y="524"/>
                    <a:pt x="476" y="607"/>
                  </a:cubicBezTo>
                  <a:lnTo>
                    <a:pt x="476" y="858"/>
                  </a:lnTo>
                  <a:cubicBezTo>
                    <a:pt x="476" y="869"/>
                    <a:pt x="476" y="893"/>
                    <a:pt x="476" y="905"/>
                  </a:cubicBezTo>
                  <a:cubicBezTo>
                    <a:pt x="487" y="969"/>
                    <a:pt x="546" y="1014"/>
                    <a:pt x="609" y="1014"/>
                  </a:cubicBezTo>
                  <a:cubicBezTo>
                    <a:pt x="616" y="1014"/>
                    <a:pt x="624" y="1014"/>
                    <a:pt x="631" y="1012"/>
                  </a:cubicBezTo>
                  <a:lnTo>
                    <a:pt x="655" y="1012"/>
                  </a:lnTo>
                  <a:cubicBezTo>
                    <a:pt x="738" y="1000"/>
                    <a:pt x="810" y="929"/>
                    <a:pt x="798" y="834"/>
                  </a:cubicBezTo>
                  <a:lnTo>
                    <a:pt x="798" y="584"/>
                  </a:lnTo>
                  <a:cubicBezTo>
                    <a:pt x="798" y="572"/>
                    <a:pt x="798" y="560"/>
                    <a:pt x="798" y="536"/>
                  </a:cubicBezTo>
                  <a:cubicBezTo>
                    <a:pt x="787" y="474"/>
                    <a:pt x="732" y="439"/>
                    <a:pt x="670" y="439"/>
                  </a:cubicBezTo>
                  <a:close/>
                  <a:moveTo>
                    <a:pt x="560" y="0"/>
                  </a:moveTo>
                  <a:cubicBezTo>
                    <a:pt x="393" y="417"/>
                    <a:pt x="310" y="619"/>
                    <a:pt x="143" y="1024"/>
                  </a:cubicBezTo>
                  <a:lnTo>
                    <a:pt x="250" y="1024"/>
                  </a:lnTo>
                  <a:cubicBezTo>
                    <a:pt x="417" y="607"/>
                    <a:pt x="500" y="405"/>
                    <a:pt x="667" y="0"/>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7498581" name="Google Shape;432;p34" hidden="0"/>
            <p:cNvSpPr/>
            <p:nvPr isPhoto="0" userDrawn="0"/>
          </p:nvSpPr>
          <p:spPr bwMode="auto">
            <a:xfrm>
              <a:off x="3805268" y="1804545"/>
              <a:ext cx="107435" cy="98920"/>
            </a:xfrm>
            <a:custGeom>
              <a:avLst/>
              <a:gdLst/>
              <a:ahLst/>
              <a:cxnLst/>
              <a:rect l="l" t="t" r="r" b="b"/>
              <a:pathLst>
                <a:path w="1287" h="1185" fill="norm" stroke="1" extrusionOk="0">
                  <a:moveTo>
                    <a:pt x="950" y="0"/>
                  </a:moveTo>
                  <a:cubicBezTo>
                    <a:pt x="936" y="0"/>
                    <a:pt x="921" y="1"/>
                    <a:pt x="906" y="3"/>
                  </a:cubicBezTo>
                  <a:lnTo>
                    <a:pt x="382" y="27"/>
                  </a:lnTo>
                  <a:cubicBezTo>
                    <a:pt x="179" y="39"/>
                    <a:pt x="13" y="194"/>
                    <a:pt x="1" y="396"/>
                  </a:cubicBezTo>
                  <a:lnTo>
                    <a:pt x="1" y="872"/>
                  </a:lnTo>
                  <a:cubicBezTo>
                    <a:pt x="1" y="872"/>
                    <a:pt x="1" y="884"/>
                    <a:pt x="1" y="884"/>
                  </a:cubicBezTo>
                  <a:cubicBezTo>
                    <a:pt x="23" y="1060"/>
                    <a:pt x="166" y="1185"/>
                    <a:pt x="337" y="1185"/>
                  </a:cubicBezTo>
                  <a:cubicBezTo>
                    <a:pt x="352" y="1185"/>
                    <a:pt x="367" y="1184"/>
                    <a:pt x="382" y="1182"/>
                  </a:cubicBezTo>
                  <a:lnTo>
                    <a:pt x="906" y="1158"/>
                  </a:lnTo>
                  <a:cubicBezTo>
                    <a:pt x="1108" y="1158"/>
                    <a:pt x="1275" y="1003"/>
                    <a:pt x="1287" y="801"/>
                  </a:cubicBezTo>
                  <a:lnTo>
                    <a:pt x="1287" y="313"/>
                  </a:lnTo>
                  <a:cubicBezTo>
                    <a:pt x="1287" y="313"/>
                    <a:pt x="1287" y="301"/>
                    <a:pt x="1287" y="289"/>
                  </a:cubicBezTo>
                  <a:cubicBezTo>
                    <a:pt x="1265" y="124"/>
                    <a:pt x="1122" y="0"/>
                    <a:pt x="950"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81350970" name="Google Shape;433;p34" hidden="0"/>
            <p:cNvSpPr/>
            <p:nvPr isPhoto="0" userDrawn="0"/>
          </p:nvSpPr>
          <p:spPr bwMode="auto">
            <a:xfrm>
              <a:off x="3963290" y="1804795"/>
              <a:ext cx="42823" cy="83894"/>
            </a:xfrm>
            <a:custGeom>
              <a:avLst/>
              <a:gdLst/>
              <a:ahLst/>
              <a:cxnLst/>
              <a:rect l="l" t="t" r="r" b="b"/>
              <a:pathLst>
                <a:path w="513" h="1005" fill="norm" stroke="1" extrusionOk="0">
                  <a:moveTo>
                    <a:pt x="477" y="0"/>
                  </a:moveTo>
                  <a:lnTo>
                    <a:pt x="37" y="24"/>
                  </a:lnTo>
                  <a:lnTo>
                    <a:pt x="1" y="572"/>
                  </a:lnTo>
                  <a:lnTo>
                    <a:pt x="168" y="560"/>
                  </a:lnTo>
                  <a:lnTo>
                    <a:pt x="168" y="548"/>
                  </a:lnTo>
                  <a:cubicBezTo>
                    <a:pt x="168" y="476"/>
                    <a:pt x="203" y="452"/>
                    <a:pt x="251" y="452"/>
                  </a:cubicBezTo>
                  <a:cubicBezTo>
                    <a:pt x="259" y="451"/>
                    <a:pt x="266" y="450"/>
                    <a:pt x="273" y="450"/>
                  </a:cubicBezTo>
                  <a:cubicBezTo>
                    <a:pt x="319" y="450"/>
                    <a:pt x="346" y="484"/>
                    <a:pt x="346" y="536"/>
                  </a:cubicBezTo>
                  <a:lnTo>
                    <a:pt x="346" y="762"/>
                  </a:lnTo>
                  <a:cubicBezTo>
                    <a:pt x="346" y="833"/>
                    <a:pt x="310" y="869"/>
                    <a:pt x="251" y="869"/>
                  </a:cubicBezTo>
                  <a:cubicBezTo>
                    <a:pt x="203" y="869"/>
                    <a:pt x="168" y="845"/>
                    <a:pt x="168" y="774"/>
                  </a:cubicBezTo>
                  <a:lnTo>
                    <a:pt x="168" y="691"/>
                  </a:lnTo>
                  <a:lnTo>
                    <a:pt x="1" y="691"/>
                  </a:lnTo>
                  <a:lnTo>
                    <a:pt x="1" y="774"/>
                  </a:lnTo>
                  <a:cubicBezTo>
                    <a:pt x="1" y="798"/>
                    <a:pt x="1" y="822"/>
                    <a:pt x="13" y="845"/>
                  </a:cubicBezTo>
                  <a:cubicBezTo>
                    <a:pt x="23" y="939"/>
                    <a:pt x="114" y="1005"/>
                    <a:pt x="209" y="1005"/>
                  </a:cubicBezTo>
                  <a:cubicBezTo>
                    <a:pt x="223" y="1005"/>
                    <a:pt x="237" y="1003"/>
                    <a:pt x="251" y="1000"/>
                  </a:cubicBezTo>
                  <a:lnTo>
                    <a:pt x="287" y="1000"/>
                  </a:lnTo>
                  <a:cubicBezTo>
                    <a:pt x="418" y="988"/>
                    <a:pt x="513" y="881"/>
                    <a:pt x="501" y="750"/>
                  </a:cubicBezTo>
                  <a:lnTo>
                    <a:pt x="501" y="524"/>
                  </a:lnTo>
                  <a:cubicBezTo>
                    <a:pt x="501" y="390"/>
                    <a:pt x="449" y="308"/>
                    <a:pt x="344" y="308"/>
                  </a:cubicBezTo>
                  <a:cubicBezTo>
                    <a:pt x="337" y="308"/>
                    <a:pt x="330" y="309"/>
                    <a:pt x="322" y="310"/>
                  </a:cubicBezTo>
                  <a:cubicBezTo>
                    <a:pt x="263" y="310"/>
                    <a:pt x="203" y="333"/>
                    <a:pt x="168" y="393"/>
                  </a:cubicBezTo>
                  <a:cubicBezTo>
                    <a:pt x="179" y="298"/>
                    <a:pt x="179" y="250"/>
                    <a:pt x="191" y="155"/>
                  </a:cubicBezTo>
                  <a:lnTo>
                    <a:pt x="477" y="131"/>
                  </a:lnTo>
                  <a:lnTo>
                    <a:pt x="477"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34781481" name="Google Shape;434;p34" hidden="0"/>
            <p:cNvSpPr/>
            <p:nvPr isPhoto="0" userDrawn="0"/>
          </p:nvSpPr>
          <p:spPr bwMode="auto">
            <a:xfrm>
              <a:off x="4014963" y="1800788"/>
              <a:ext cx="42823" cy="85897"/>
            </a:xfrm>
            <a:custGeom>
              <a:avLst/>
              <a:gdLst/>
              <a:ahLst/>
              <a:cxnLst/>
              <a:rect l="l" t="t" r="r" b="b"/>
              <a:pathLst>
                <a:path w="513" h="1029" fill="norm" stroke="1" extrusionOk="0">
                  <a:moveTo>
                    <a:pt x="477" y="0"/>
                  </a:moveTo>
                  <a:lnTo>
                    <a:pt x="37" y="36"/>
                  </a:lnTo>
                  <a:cubicBezTo>
                    <a:pt x="25" y="250"/>
                    <a:pt x="13" y="358"/>
                    <a:pt x="1" y="584"/>
                  </a:cubicBezTo>
                  <a:lnTo>
                    <a:pt x="156" y="572"/>
                  </a:lnTo>
                  <a:lnTo>
                    <a:pt x="156" y="560"/>
                  </a:lnTo>
                  <a:cubicBezTo>
                    <a:pt x="156" y="489"/>
                    <a:pt x="191" y="465"/>
                    <a:pt x="251" y="465"/>
                  </a:cubicBezTo>
                  <a:cubicBezTo>
                    <a:pt x="299" y="465"/>
                    <a:pt x="334" y="489"/>
                    <a:pt x="334" y="560"/>
                  </a:cubicBezTo>
                  <a:lnTo>
                    <a:pt x="334" y="774"/>
                  </a:lnTo>
                  <a:cubicBezTo>
                    <a:pt x="334" y="846"/>
                    <a:pt x="299" y="881"/>
                    <a:pt x="251" y="881"/>
                  </a:cubicBezTo>
                  <a:cubicBezTo>
                    <a:pt x="191" y="881"/>
                    <a:pt x="156" y="858"/>
                    <a:pt x="156" y="786"/>
                  </a:cubicBezTo>
                  <a:lnTo>
                    <a:pt x="156" y="703"/>
                  </a:lnTo>
                  <a:lnTo>
                    <a:pt x="1" y="715"/>
                  </a:lnTo>
                  <a:lnTo>
                    <a:pt x="1" y="786"/>
                  </a:lnTo>
                  <a:cubicBezTo>
                    <a:pt x="1" y="810"/>
                    <a:pt x="1" y="834"/>
                    <a:pt x="1" y="858"/>
                  </a:cubicBezTo>
                  <a:cubicBezTo>
                    <a:pt x="22" y="952"/>
                    <a:pt x="108" y="1028"/>
                    <a:pt x="210" y="1028"/>
                  </a:cubicBezTo>
                  <a:cubicBezTo>
                    <a:pt x="223" y="1028"/>
                    <a:pt x="237" y="1027"/>
                    <a:pt x="251" y="1024"/>
                  </a:cubicBezTo>
                  <a:lnTo>
                    <a:pt x="287" y="1024"/>
                  </a:lnTo>
                  <a:cubicBezTo>
                    <a:pt x="418" y="1001"/>
                    <a:pt x="513" y="893"/>
                    <a:pt x="501" y="762"/>
                  </a:cubicBezTo>
                  <a:lnTo>
                    <a:pt x="501" y="536"/>
                  </a:lnTo>
                  <a:cubicBezTo>
                    <a:pt x="501" y="402"/>
                    <a:pt x="449" y="321"/>
                    <a:pt x="335" y="321"/>
                  </a:cubicBezTo>
                  <a:cubicBezTo>
                    <a:pt x="327" y="321"/>
                    <a:pt x="319" y="321"/>
                    <a:pt x="311" y="322"/>
                  </a:cubicBezTo>
                  <a:cubicBezTo>
                    <a:pt x="251" y="322"/>
                    <a:pt x="203" y="346"/>
                    <a:pt x="168" y="393"/>
                  </a:cubicBezTo>
                  <a:cubicBezTo>
                    <a:pt x="168" y="310"/>
                    <a:pt x="180" y="262"/>
                    <a:pt x="180" y="167"/>
                  </a:cubicBezTo>
                  <a:lnTo>
                    <a:pt x="477" y="143"/>
                  </a:lnTo>
                  <a:lnTo>
                    <a:pt x="477"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8894375" name="Google Shape;435;p34" hidden="0"/>
            <p:cNvSpPr/>
            <p:nvPr isPhoto="0" userDrawn="0"/>
          </p:nvSpPr>
          <p:spPr bwMode="auto">
            <a:xfrm>
              <a:off x="4065717" y="1797783"/>
              <a:ext cx="67617" cy="85563"/>
            </a:xfrm>
            <a:custGeom>
              <a:avLst/>
              <a:gdLst/>
              <a:ahLst/>
              <a:cxnLst/>
              <a:rect l="l" t="t" r="r" b="b"/>
              <a:pathLst>
                <a:path w="810" h="1025" fill="norm" stroke="1" extrusionOk="0">
                  <a:moveTo>
                    <a:pt x="167" y="108"/>
                  </a:moveTo>
                  <a:cubicBezTo>
                    <a:pt x="203" y="108"/>
                    <a:pt x="226" y="120"/>
                    <a:pt x="226" y="167"/>
                  </a:cubicBezTo>
                  <a:lnTo>
                    <a:pt x="226" y="429"/>
                  </a:lnTo>
                  <a:cubicBezTo>
                    <a:pt x="226" y="477"/>
                    <a:pt x="203" y="489"/>
                    <a:pt x="167" y="489"/>
                  </a:cubicBezTo>
                  <a:cubicBezTo>
                    <a:pt x="131" y="489"/>
                    <a:pt x="107" y="477"/>
                    <a:pt x="107" y="429"/>
                  </a:cubicBezTo>
                  <a:lnTo>
                    <a:pt x="107" y="167"/>
                  </a:lnTo>
                  <a:cubicBezTo>
                    <a:pt x="107" y="132"/>
                    <a:pt x="131" y="108"/>
                    <a:pt x="167" y="108"/>
                  </a:cubicBezTo>
                  <a:close/>
                  <a:moveTo>
                    <a:pt x="189" y="11"/>
                  </a:moveTo>
                  <a:cubicBezTo>
                    <a:pt x="182" y="11"/>
                    <a:pt x="174" y="11"/>
                    <a:pt x="167" y="13"/>
                  </a:cubicBezTo>
                  <a:lnTo>
                    <a:pt x="143" y="13"/>
                  </a:lnTo>
                  <a:cubicBezTo>
                    <a:pt x="60" y="24"/>
                    <a:pt x="0" y="96"/>
                    <a:pt x="0" y="191"/>
                  </a:cubicBezTo>
                  <a:lnTo>
                    <a:pt x="0" y="429"/>
                  </a:lnTo>
                  <a:cubicBezTo>
                    <a:pt x="0" y="453"/>
                    <a:pt x="0" y="465"/>
                    <a:pt x="12" y="477"/>
                  </a:cubicBezTo>
                  <a:cubicBezTo>
                    <a:pt x="23" y="541"/>
                    <a:pt x="81" y="586"/>
                    <a:pt x="145" y="586"/>
                  </a:cubicBezTo>
                  <a:cubicBezTo>
                    <a:pt x="152" y="586"/>
                    <a:pt x="159" y="585"/>
                    <a:pt x="167" y="584"/>
                  </a:cubicBezTo>
                  <a:lnTo>
                    <a:pt x="191" y="584"/>
                  </a:lnTo>
                  <a:cubicBezTo>
                    <a:pt x="274" y="572"/>
                    <a:pt x="334" y="501"/>
                    <a:pt x="334" y="417"/>
                  </a:cubicBezTo>
                  <a:lnTo>
                    <a:pt x="334" y="167"/>
                  </a:lnTo>
                  <a:cubicBezTo>
                    <a:pt x="334" y="155"/>
                    <a:pt x="334" y="132"/>
                    <a:pt x="322" y="120"/>
                  </a:cubicBezTo>
                  <a:cubicBezTo>
                    <a:pt x="311" y="56"/>
                    <a:pt x="252" y="11"/>
                    <a:pt x="189" y="11"/>
                  </a:cubicBezTo>
                  <a:close/>
                  <a:moveTo>
                    <a:pt x="643" y="536"/>
                  </a:moveTo>
                  <a:cubicBezTo>
                    <a:pt x="667" y="536"/>
                    <a:pt x="691" y="560"/>
                    <a:pt x="691" y="596"/>
                  </a:cubicBezTo>
                  <a:lnTo>
                    <a:pt x="691" y="858"/>
                  </a:lnTo>
                  <a:cubicBezTo>
                    <a:pt x="691" y="906"/>
                    <a:pt x="667" y="929"/>
                    <a:pt x="643" y="929"/>
                  </a:cubicBezTo>
                  <a:cubicBezTo>
                    <a:pt x="607" y="929"/>
                    <a:pt x="584" y="917"/>
                    <a:pt x="584" y="870"/>
                  </a:cubicBezTo>
                  <a:lnTo>
                    <a:pt x="584" y="608"/>
                  </a:lnTo>
                  <a:cubicBezTo>
                    <a:pt x="584" y="560"/>
                    <a:pt x="607" y="548"/>
                    <a:pt x="643" y="536"/>
                  </a:cubicBezTo>
                  <a:close/>
                  <a:moveTo>
                    <a:pt x="670" y="451"/>
                  </a:moveTo>
                  <a:cubicBezTo>
                    <a:pt x="661" y="451"/>
                    <a:pt x="652" y="452"/>
                    <a:pt x="643" y="453"/>
                  </a:cubicBezTo>
                  <a:lnTo>
                    <a:pt x="619" y="453"/>
                  </a:lnTo>
                  <a:cubicBezTo>
                    <a:pt x="536" y="453"/>
                    <a:pt x="465" y="536"/>
                    <a:pt x="476" y="620"/>
                  </a:cubicBezTo>
                  <a:lnTo>
                    <a:pt x="476" y="870"/>
                  </a:lnTo>
                  <a:cubicBezTo>
                    <a:pt x="476" y="886"/>
                    <a:pt x="476" y="898"/>
                    <a:pt x="476" y="917"/>
                  </a:cubicBezTo>
                  <a:cubicBezTo>
                    <a:pt x="486" y="976"/>
                    <a:pt x="536" y="1019"/>
                    <a:pt x="594" y="1019"/>
                  </a:cubicBezTo>
                  <a:cubicBezTo>
                    <a:pt x="606" y="1019"/>
                    <a:pt x="619" y="1017"/>
                    <a:pt x="631" y="1013"/>
                  </a:cubicBezTo>
                  <a:lnTo>
                    <a:pt x="655" y="1013"/>
                  </a:lnTo>
                  <a:cubicBezTo>
                    <a:pt x="750" y="1013"/>
                    <a:pt x="810" y="941"/>
                    <a:pt x="798" y="846"/>
                  </a:cubicBezTo>
                  <a:lnTo>
                    <a:pt x="798" y="596"/>
                  </a:lnTo>
                  <a:cubicBezTo>
                    <a:pt x="798" y="584"/>
                    <a:pt x="798" y="572"/>
                    <a:pt x="798" y="560"/>
                  </a:cubicBezTo>
                  <a:cubicBezTo>
                    <a:pt x="787" y="487"/>
                    <a:pt x="731" y="451"/>
                    <a:pt x="670" y="451"/>
                  </a:cubicBezTo>
                  <a:close/>
                  <a:moveTo>
                    <a:pt x="560" y="1"/>
                  </a:moveTo>
                  <a:cubicBezTo>
                    <a:pt x="393" y="417"/>
                    <a:pt x="310" y="620"/>
                    <a:pt x="143" y="1025"/>
                  </a:cubicBezTo>
                  <a:lnTo>
                    <a:pt x="250" y="1025"/>
                  </a:lnTo>
                  <a:cubicBezTo>
                    <a:pt x="417" y="620"/>
                    <a:pt x="500" y="417"/>
                    <a:pt x="667" y="1"/>
                  </a:cubicBezTo>
                  <a:lnTo>
                    <a:pt x="667" y="1"/>
                  </a:lnTo>
                  <a:lnTo>
                    <a:pt x="560" y="13"/>
                  </a:lnTo>
                  <a:lnTo>
                    <a:pt x="560"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04340897" name="Google Shape;436;p34" hidden="0"/>
            <p:cNvSpPr/>
            <p:nvPr isPhoto="0" userDrawn="0"/>
          </p:nvSpPr>
          <p:spPr bwMode="auto">
            <a:xfrm>
              <a:off x="1205210" y="1408196"/>
              <a:ext cx="544773" cy="956234"/>
            </a:xfrm>
            <a:custGeom>
              <a:avLst/>
              <a:gdLst/>
              <a:ahLst/>
              <a:cxnLst/>
              <a:rect l="l" t="t" r="r" b="b"/>
              <a:pathLst>
                <a:path w="6526" h="11455" fill="norm" stroke="1" extrusionOk="0">
                  <a:moveTo>
                    <a:pt x="6526" y="0"/>
                  </a:moveTo>
                  <a:lnTo>
                    <a:pt x="1" y="751"/>
                  </a:lnTo>
                  <a:lnTo>
                    <a:pt x="1" y="11454"/>
                  </a:lnTo>
                  <a:lnTo>
                    <a:pt x="6526" y="11299"/>
                  </a:lnTo>
                  <a:lnTo>
                    <a:pt x="6526" y="0"/>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23885608" name="Google Shape;437;p34" hidden="0"/>
            <p:cNvSpPr/>
            <p:nvPr isPhoto="0" userDrawn="0"/>
          </p:nvSpPr>
          <p:spPr bwMode="auto">
            <a:xfrm>
              <a:off x="1205210" y="1408196"/>
              <a:ext cx="544773" cy="956234"/>
            </a:xfrm>
            <a:custGeom>
              <a:avLst/>
              <a:gdLst/>
              <a:ahLst/>
              <a:cxnLst/>
              <a:rect l="l" t="t" r="r" b="b"/>
              <a:pathLst>
                <a:path w="6526" h="11455" fill="norm" stroke="1" extrusionOk="0">
                  <a:moveTo>
                    <a:pt x="6526" y="0"/>
                  </a:moveTo>
                  <a:lnTo>
                    <a:pt x="1" y="751"/>
                  </a:lnTo>
                  <a:lnTo>
                    <a:pt x="1" y="11454"/>
                  </a:lnTo>
                  <a:lnTo>
                    <a:pt x="6526" y="11299"/>
                  </a:lnTo>
                  <a:lnTo>
                    <a:pt x="6526" y="0"/>
                  </a:ln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64087156" name="Google Shape;438;p34" hidden="0"/>
            <p:cNvSpPr/>
            <p:nvPr isPhoto="0" userDrawn="0"/>
          </p:nvSpPr>
          <p:spPr bwMode="auto">
            <a:xfrm>
              <a:off x="1749898" y="1345588"/>
              <a:ext cx="543771" cy="1005903"/>
            </a:xfrm>
            <a:custGeom>
              <a:avLst/>
              <a:gdLst/>
              <a:ahLst/>
              <a:cxnLst/>
              <a:rect l="l" t="t" r="r" b="b"/>
              <a:pathLst>
                <a:path w="6514" h="12050" fill="norm" stroke="1" extrusionOk="0">
                  <a:moveTo>
                    <a:pt x="6513" y="0"/>
                  </a:moveTo>
                  <a:lnTo>
                    <a:pt x="1" y="750"/>
                  </a:lnTo>
                  <a:lnTo>
                    <a:pt x="1" y="12049"/>
                  </a:lnTo>
                  <a:lnTo>
                    <a:pt x="6513" y="11895"/>
                  </a:lnTo>
                  <a:lnTo>
                    <a:pt x="6513" y="0"/>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56971926" name="Google Shape;439;p34" hidden="0"/>
            <p:cNvSpPr/>
            <p:nvPr isPhoto="0" userDrawn="0"/>
          </p:nvSpPr>
          <p:spPr bwMode="auto">
            <a:xfrm>
              <a:off x="1749898" y="1345588"/>
              <a:ext cx="543771" cy="1005903"/>
            </a:xfrm>
            <a:custGeom>
              <a:avLst/>
              <a:gdLst/>
              <a:ahLst/>
              <a:cxnLst/>
              <a:rect l="l" t="t" r="r" b="b"/>
              <a:pathLst>
                <a:path w="6514" h="12050" fill="norm" stroke="1" extrusionOk="0">
                  <a:moveTo>
                    <a:pt x="6513" y="0"/>
                  </a:moveTo>
                  <a:lnTo>
                    <a:pt x="1" y="750"/>
                  </a:lnTo>
                  <a:lnTo>
                    <a:pt x="1" y="12049"/>
                  </a:lnTo>
                  <a:lnTo>
                    <a:pt x="6513" y="11895"/>
                  </a:lnTo>
                  <a:lnTo>
                    <a:pt x="6513" y="0"/>
                  </a:ln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06193858" name="Google Shape;440;p34" hidden="0"/>
            <p:cNvSpPr/>
            <p:nvPr isPhoto="0" userDrawn="0"/>
          </p:nvSpPr>
          <p:spPr bwMode="auto">
            <a:xfrm>
              <a:off x="2293583" y="1282980"/>
              <a:ext cx="544690" cy="1055572"/>
            </a:xfrm>
            <a:custGeom>
              <a:avLst/>
              <a:gdLst/>
              <a:ahLst/>
              <a:cxnLst/>
              <a:rect l="l" t="t" r="r" b="b"/>
              <a:pathLst>
                <a:path w="6525" h="12645" fill="norm" stroke="1" extrusionOk="0">
                  <a:moveTo>
                    <a:pt x="6525" y="0"/>
                  </a:moveTo>
                  <a:lnTo>
                    <a:pt x="0" y="750"/>
                  </a:lnTo>
                  <a:lnTo>
                    <a:pt x="0" y="12645"/>
                  </a:lnTo>
                  <a:lnTo>
                    <a:pt x="6525" y="12502"/>
                  </a:lnTo>
                  <a:lnTo>
                    <a:pt x="6525" y="0"/>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99814449" name="Google Shape;441;p34" hidden="0"/>
            <p:cNvSpPr/>
            <p:nvPr isPhoto="0" userDrawn="0"/>
          </p:nvSpPr>
          <p:spPr bwMode="auto">
            <a:xfrm>
              <a:off x="2293583" y="1282980"/>
              <a:ext cx="544690" cy="1055572"/>
            </a:xfrm>
            <a:custGeom>
              <a:avLst/>
              <a:gdLst/>
              <a:ahLst/>
              <a:cxnLst/>
              <a:rect l="l" t="t" r="r" b="b"/>
              <a:pathLst>
                <a:path w="6525" h="12645" fill="norm" stroke="1" extrusionOk="0">
                  <a:moveTo>
                    <a:pt x="6525" y="0"/>
                  </a:moveTo>
                  <a:lnTo>
                    <a:pt x="0" y="750"/>
                  </a:lnTo>
                  <a:lnTo>
                    <a:pt x="0" y="12645"/>
                  </a:lnTo>
                  <a:lnTo>
                    <a:pt x="6525" y="12502"/>
                  </a:lnTo>
                  <a:lnTo>
                    <a:pt x="6525" y="0"/>
                  </a:lnTo>
                  <a:close/>
                </a:path>
              </a:pathLst>
            </a:custGeom>
            <a:solidFill>
              <a:schemeClr val="dk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55836669" name="Google Shape;442;p34" hidden="0"/>
            <p:cNvSpPr/>
            <p:nvPr isPhoto="0" userDrawn="0"/>
          </p:nvSpPr>
          <p:spPr bwMode="auto">
            <a:xfrm>
              <a:off x="1206212" y="1282980"/>
              <a:ext cx="1632069" cy="187907"/>
            </a:xfrm>
            <a:custGeom>
              <a:avLst/>
              <a:gdLst/>
              <a:ahLst/>
              <a:cxnLst/>
              <a:rect l="l" t="t" r="r" b="b"/>
              <a:pathLst>
                <a:path w="19551" h="2251" fill="none" stroke="1" extrusionOk="0">
                  <a:moveTo>
                    <a:pt x="19551" y="0"/>
                  </a:moveTo>
                  <a:lnTo>
                    <a:pt x="1" y="225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63171881" name="Google Shape;443;p34" hidden="0"/>
            <p:cNvSpPr/>
            <p:nvPr isPhoto="0" userDrawn="0"/>
          </p:nvSpPr>
          <p:spPr bwMode="auto">
            <a:xfrm>
              <a:off x="1206212" y="1432071"/>
              <a:ext cx="1632069" cy="167037"/>
            </a:xfrm>
            <a:custGeom>
              <a:avLst/>
              <a:gdLst/>
              <a:ahLst/>
              <a:cxnLst/>
              <a:rect l="l" t="t" r="r" b="b"/>
              <a:pathLst>
                <a:path w="19551" h="2001" fill="none" stroke="1" extrusionOk="0">
                  <a:moveTo>
                    <a:pt x="1" y="2000"/>
                  </a:moveTo>
                  <a:lnTo>
                    <a:pt x="19551" y="0"/>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18419106" name="Google Shape;444;p34" hidden="0"/>
            <p:cNvSpPr/>
            <p:nvPr isPhoto="0" userDrawn="0"/>
          </p:nvSpPr>
          <p:spPr bwMode="auto">
            <a:xfrm>
              <a:off x="1206212" y="1581160"/>
              <a:ext cx="1632069" cy="145166"/>
            </a:xfrm>
            <a:custGeom>
              <a:avLst/>
              <a:gdLst/>
              <a:ahLst/>
              <a:cxnLst/>
              <a:rect l="l" t="t" r="r" b="b"/>
              <a:pathLst>
                <a:path w="19551" h="1739" fill="none" stroke="1" extrusionOk="0">
                  <a:moveTo>
                    <a:pt x="19551" y="0"/>
                  </a:moveTo>
                  <a:lnTo>
                    <a:pt x="1" y="1738"/>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42665461" name="Google Shape;445;p34" hidden="0"/>
            <p:cNvSpPr/>
            <p:nvPr isPhoto="0" userDrawn="0"/>
          </p:nvSpPr>
          <p:spPr bwMode="auto">
            <a:xfrm>
              <a:off x="1206212" y="1730250"/>
              <a:ext cx="1632069" cy="124297"/>
            </a:xfrm>
            <a:custGeom>
              <a:avLst/>
              <a:gdLst/>
              <a:ahLst/>
              <a:cxnLst/>
              <a:rect l="l" t="t" r="r" b="b"/>
              <a:pathLst>
                <a:path w="19551" h="1489" fill="none" stroke="1" extrusionOk="0">
                  <a:moveTo>
                    <a:pt x="1" y="1488"/>
                  </a:moveTo>
                  <a:lnTo>
                    <a:pt x="19551" y="0"/>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58139948" name="Google Shape;446;p34" hidden="0"/>
            <p:cNvSpPr/>
            <p:nvPr isPhoto="0" userDrawn="0"/>
          </p:nvSpPr>
          <p:spPr bwMode="auto">
            <a:xfrm>
              <a:off x="1206212" y="1879256"/>
              <a:ext cx="1632069" cy="102510"/>
            </a:xfrm>
            <a:custGeom>
              <a:avLst/>
              <a:gdLst/>
              <a:ahLst/>
              <a:cxnLst/>
              <a:rect l="l" t="t" r="r" b="b"/>
              <a:pathLst>
                <a:path w="19551" h="1228" fill="none" stroke="1" extrusionOk="0">
                  <a:moveTo>
                    <a:pt x="19551" y="1"/>
                  </a:moveTo>
                  <a:lnTo>
                    <a:pt x="1" y="1227"/>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37370271" name="Google Shape;447;p34" hidden="0"/>
            <p:cNvSpPr/>
            <p:nvPr isPhoto="0" userDrawn="0"/>
          </p:nvSpPr>
          <p:spPr bwMode="auto">
            <a:xfrm>
              <a:off x="1206212" y="2028346"/>
              <a:ext cx="1632069" cy="80638"/>
            </a:xfrm>
            <a:custGeom>
              <a:avLst/>
              <a:gdLst/>
              <a:ahLst/>
              <a:cxnLst/>
              <a:rect l="l" t="t" r="r" b="b"/>
              <a:pathLst>
                <a:path w="19551" h="966" fill="none" stroke="1" extrusionOk="0">
                  <a:moveTo>
                    <a:pt x="1" y="965"/>
                  </a:moveTo>
                  <a:lnTo>
                    <a:pt x="19551"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82203843" name="Google Shape;448;p34" hidden="0"/>
            <p:cNvSpPr/>
            <p:nvPr isPhoto="0" userDrawn="0"/>
          </p:nvSpPr>
          <p:spPr bwMode="auto">
            <a:xfrm>
              <a:off x="1206212" y="2177436"/>
              <a:ext cx="1632069" cy="58767"/>
            </a:xfrm>
            <a:custGeom>
              <a:avLst/>
              <a:gdLst/>
              <a:ahLst/>
              <a:cxnLst/>
              <a:rect l="l" t="t" r="r" b="b"/>
              <a:pathLst>
                <a:path w="19551" h="704" fill="none" stroke="1" extrusionOk="0">
                  <a:moveTo>
                    <a:pt x="19551" y="1"/>
                  </a:moveTo>
                  <a:lnTo>
                    <a:pt x="1" y="703"/>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98184104" name="Google Shape;449;p34" hidden="0"/>
            <p:cNvSpPr/>
            <p:nvPr isPhoto="0" userDrawn="0"/>
          </p:nvSpPr>
          <p:spPr bwMode="auto">
            <a:xfrm>
              <a:off x="1206212" y="2326525"/>
              <a:ext cx="1632069" cy="37899"/>
            </a:xfrm>
            <a:custGeom>
              <a:avLst/>
              <a:gdLst/>
              <a:ahLst/>
              <a:cxnLst/>
              <a:rect l="l" t="t" r="r" b="b"/>
              <a:pathLst>
                <a:path w="19551" h="454" fill="none" stroke="1" extrusionOk="0">
                  <a:moveTo>
                    <a:pt x="1" y="453"/>
                  </a:moveTo>
                  <a:lnTo>
                    <a:pt x="19551"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82808786" name="Google Shape;450;p34" hidden="0"/>
            <p:cNvSpPr/>
            <p:nvPr isPhoto="0" userDrawn="0"/>
          </p:nvSpPr>
          <p:spPr bwMode="auto">
            <a:xfrm>
              <a:off x="1342446" y="1455861"/>
              <a:ext cx="82" cy="905563"/>
            </a:xfrm>
            <a:custGeom>
              <a:avLst/>
              <a:gdLst/>
              <a:ahLst/>
              <a:cxnLst/>
              <a:rect l="l" t="t" r="r" b="b"/>
              <a:pathLst>
                <a:path w="1" h="10848" fill="none" stroke="1" extrusionOk="0">
                  <a:moveTo>
                    <a:pt x="0" y="10848"/>
                  </a:moveTo>
                  <a:lnTo>
                    <a:pt x="0"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29683674" name="Google Shape;451;p34" hidden="0"/>
            <p:cNvSpPr/>
            <p:nvPr isPhoto="0" userDrawn="0"/>
          </p:nvSpPr>
          <p:spPr bwMode="auto">
            <a:xfrm>
              <a:off x="1206212" y="1470803"/>
              <a:ext cx="82" cy="893626"/>
            </a:xfrm>
            <a:custGeom>
              <a:avLst/>
              <a:gdLst/>
              <a:ahLst/>
              <a:cxnLst/>
              <a:rect l="l" t="t" r="r" b="b"/>
              <a:pathLst>
                <a:path w="1" h="10705" fill="none" stroke="1" extrusionOk="0">
                  <a:moveTo>
                    <a:pt x="1" y="1"/>
                  </a:moveTo>
                  <a:lnTo>
                    <a:pt x="1" y="10704"/>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70184415" name="Google Shape;452;p34" hidden="0"/>
            <p:cNvSpPr/>
            <p:nvPr isPhoto="0" userDrawn="0"/>
          </p:nvSpPr>
          <p:spPr bwMode="auto">
            <a:xfrm>
              <a:off x="1613747" y="1424056"/>
              <a:ext cx="82" cy="930439"/>
            </a:xfrm>
            <a:custGeom>
              <a:avLst/>
              <a:gdLst/>
              <a:ahLst/>
              <a:cxnLst/>
              <a:rect l="l" t="t" r="r" b="b"/>
              <a:pathLst>
                <a:path w="1" h="11146" fill="none" stroke="1" extrusionOk="0">
                  <a:moveTo>
                    <a:pt x="0" y="11145"/>
                  </a:moveTo>
                  <a:lnTo>
                    <a:pt x="0"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94540591" name="Google Shape;453;p34" hidden="0"/>
            <p:cNvSpPr/>
            <p:nvPr isPhoto="0" userDrawn="0"/>
          </p:nvSpPr>
          <p:spPr bwMode="auto">
            <a:xfrm>
              <a:off x="1477596" y="1440000"/>
              <a:ext cx="82" cy="918418"/>
            </a:xfrm>
            <a:custGeom>
              <a:avLst/>
              <a:gdLst/>
              <a:ahLst/>
              <a:cxnLst/>
              <a:rect l="l" t="t" r="r" b="b"/>
              <a:pathLst>
                <a:path w="1" h="11002" fill="none" stroke="1" extrusionOk="0">
                  <a:moveTo>
                    <a:pt x="0" y="0"/>
                  </a:moveTo>
                  <a:lnTo>
                    <a:pt x="0" y="11002"/>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37640741" name="Google Shape;454;p34" hidden="0"/>
            <p:cNvSpPr/>
            <p:nvPr isPhoto="0" userDrawn="0"/>
          </p:nvSpPr>
          <p:spPr bwMode="auto">
            <a:xfrm>
              <a:off x="1886049" y="1392252"/>
              <a:ext cx="82" cy="956234"/>
            </a:xfrm>
            <a:custGeom>
              <a:avLst/>
              <a:gdLst/>
              <a:ahLst/>
              <a:cxnLst/>
              <a:rect l="l" t="t" r="r" b="b"/>
              <a:pathLst>
                <a:path w="1" h="11455" fill="none" stroke="1" extrusionOk="0">
                  <a:moveTo>
                    <a:pt x="1" y="11455"/>
                  </a:moveTo>
                  <a:lnTo>
                    <a:pt x="1"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70805513" name="Google Shape;455;p34" hidden="0"/>
            <p:cNvSpPr/>
            <p:nvPr isPhoto="0" userDrawn="0"/>
          </p:nvSpPr>
          <p:spPr bwMode="auto">
            <a:xfrm>
              <a:off x="1749898" y="1408196"/>
              <a:ext cx="82" cy="943295"/>
            </a:xfrm>
            <a:custGeom>
              <a:avLst/>
              <a:gdLst/>
              <a:ahLst/>
              <a:cxnLst/>
              <a:rect l="l" t="t" r="r" b="b"/>
              <a:pathLst>
                <a:path w="1" h="11300" fill="none" stroke="1" extrusionOk="0">
                  <a:moveTo>
                    <a:pt x="1" y="0"/>
                  </a:moveTo>
                  <a:lnTo>
                    <a:pt x="1" y="11299"/>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08862060" name="Google Shape;456;p34" hidden="0"/>
            <p:cNvSpPr/>
            <p:nvPr isPhoto="0" userDrawn="0"/>
          </p:nvSpPr>
          <p:spPr bwMode="auto">
            <a:xfrm>
              <a:off x="2158434" y="1361449"/>
              <a:ext cx="82" cy="981110"/>
            </a:xfrm>
            <a:custGeom>
              <a:avLst/>
              <a:gdLst/>
              <a:ahLst/>
              <a:cxnLst/>
              <a:rect l="l" t="t" r="r" b="b"/>
              <a:pathLst>
                <a:path w="1" h="11753" fill="none" stroke="1" extrusionOk="0">
                  <a:moveTo>
                    <a:pt x="0" y="11752"/>
                  </a:moveTo>
                  <a:lnTo>
                    <a:pt x="0"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42951034" name="Google Shape;457;p34" hidden="0"/>
            <p:cNvSpPr/>
            <p:nvPr isPhoto="0" userDrawn="0"/>
          </p:nvSpPr>
          <p:spPr bwMode="auto">
            <a:xfrm>
              <a:off x="2022201" y="1377393"/>
              <a:ext cx="82" cy="968171"/>
            </a:xfrm>
            <a:custGeom>
              <a:avLst/>
              <a:gdLst/>
              <a:ahLst/>
              <a:cxnLst/>
              <a:rect l="l" t="t" r="r" b="b"/>
              <a:pathLst>
                <a:path w="1" h="11598" fill="none" stroke="1" extrusionOk="0">
                  <a:moveTo>
                    <a:pt x="1" y="0"/>
                  </a:moveTo>
                  <a:lnTo>
                    <a:pt x="1" y="11597"/>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61750096" name="Google Shape;458;p34" hidden="0"/>
            <p:cNvSpPr/>
            <p:nvPr isPhoto="0" userDrawn="0"/>
          </p:nvSpPr>
          <p:spPr bwMode="auto">
            <a:xfrm>
              <a:off x="2429734" y="1329644"/>
              <a:ext cx="82" cy="1005903"/>
            </a:xfrm>
            <a:custGeom>
              <a:avLst/>
              <a:gdLst/>
              <a:ahLst/>
              <a:cxnLst/>
              <a:rect l="l" t="t" r="r" b="b"/>
              <a:pathLst>
                <a:path w="1" h="12050" fill="none" stroke="1" extrusionOk="0">
                  <a:moveTo>
                    <a:pt x="0" y="12050"/>
                  </a:moveTo>
                  <a:lnTo>
                    <a:pt x="0"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30581668" name="Google Shape;459;p34" hidden="0"/>
            <p:cNvSpPr/>
            <p:nvPr isPhoto="0" userDrawn="0"/>
          </p:nvSpPr>
          <p:spPr bwMode="auto">
            <a:xfrm>
              <a:off x="2293583" y="1345588"/>
              <a:ext cx="82" cy="992964"/>
            </a:xfrm>
            <a:custGeom>
              <a:avLst/>
              <a:gdLst/>
              <a:ahLst/>
              <a:cxnLst/>
              <a:rect l="l" t="t" r="r" b="b"/>
              <a:pathLst>
                <a:path w="1" h="11895" fill="none" stroke="1" extrusionOk="0">
                  <a:moveTo>
                    <a:pt x="0" y="0"/>
                  </a:moveTo>
                  <a:lnTo>
                    <a:pt x="0" y="11895"/>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34665719" name="Google Shape;460;p34" hidden="0"/>
            <p:cNvSpPr/>
            <p:nvPr isPhoto="0" userDrawn="0"/>
          </p:nvSpPr>
          <p:spPr bwMode="auto">
            <a:xfrm>
              <a:off x="2702036" y="1298841"/>
              <a:ext cx="82" cy="1030779"/>
            </a:xfrm>
            <a:custGeom>
              <a:avLst/>
              <a:gdLst/>
              <a:ahLst/>
              <a:cxnLst/>
              <a:rect l="l" t="t" r="r" b="b"/>
              <a:pathLst>
                <a:path w="1" h="12348" fill="none" stroke="1" extrusionOk="0">
                  <a:moveTo>
                    <a:pt x="1" y="12348"/>
                  </a:moveTo>
                  <a:lnTo>
                    <a:pt x="1" y="1"/>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82964362" name="Google Shape;461;p34" hidden="0"/>
            <p:cNvSpPr/>
            <p:nvPr isPhoto="0" userDrawn="0"/>
          </p:nvSpPr>
          <p:spPr bwMode="auto">
            <a:xfrm>
              <a:off x="2565885" y="1314785"/>
              <a:ext cx="82" cy="1017840"/>
            </a:xfrm>
            <a:custGeom>
              <a:avLst/>
              <a:gdLst/>
              <a:ahLst/>
              <a:cxnLst/>
              <a:rect l="l" t="t" r="r" b="b"/>
              <a:pathLst>
                <a:path w="1" h="12193" fill="none" stroke="1" extrusionOk="0">
                  <a:moveTo>
                    <a:pt x="1" y="0"/>
                  </a:moveTo>
                  <a:lnTo>
                    <a:pt x="1" y="12192"/>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09161439" name="Google Shape;462;p34" hidden="0"/>
            <p:cNvSpPr/>
            <p:nvPr isPhoto="0" userDrawn="0"/>
          </p:nvSpPr>
          <p:spPr bwMode="auto">
            <a:xfrm>
              <a:off x="2838187" y="1282980"/>
              <a:ext cx="82" cy="1043635"/>
            </a:xfrm>
            <a:custGeom>
              <a:avLst/>
              <a:gdLst/>
              <a:ahLst/>
              <a:cxnLst/>
              <a:rect l="l" t="t" r="r" b="b"/>
              <a:pathLst>
                <a:path w="1" h="12502" fill="none" stroke="1" extrusionOk="0">
                  <a:moveTo>
                    <a:pt x="1" y="0"/>
                  </a:moveTo>
                  <a:lnTo>
                    <a:pt x="1" y="12502"/>
                  </a:ln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52543375" name="Google Shape;463;p34" hidden="0"/>
            <p:cNvSpPr/>
            <p:nvPr isPhoto="0" userDrawn="0"/>
          </p:nvSpPr>
          <p:spPr bwMode="auto">
            <a:xfrm>
              <a:off x="1206212" y="1283982"/>
              <a:ext cx="1632069" cy="1080448"/>
            </a:xfrm>
            <a:custGeom>
              <a:avLst/>
              <a:gdLst/>
              <a:ahLst/>
              <a:cxnLst/>
              <a:rect l="l" t="t" r="r" b="b"/>
              <a:pathLst>
                <a:path w="19551" h="12943" fill="none" stroke="1" extrusionOk="0">
                  <a:moveTo>
                    <a:pt x="1" y="2239"/>
                  </a:moveTo>
                  <a:lnTo>
                    <a:pt x="1" y="12942"/>
                  </a:lnTo>
                  <a:lnTo>
                    <a:pt x="19551" y="12490"/>
                  </a:lnTo>
                  <a:lnTo>
                    <a:pt x="19551" y="0"/>
                  </a:lnTo>
                  <a:close/>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53906717" name="Google Shape;464;p34" hidden="0"/>
            <p:cNvSpPr/>
            <p:nvPr isPhoto="0" userDrawn="0"/>
          </p:nvSpPr>
          <p:spPr bwMode="auto">
            <a:xfrm>
              <a:off x="1206212" y="2236120"/>
              <a:ext cx="10017" cy="82"/>
            </a:xfrm>
            <a:custGeom>
              <a:avLst/>
              <a:gdLst/>
              <a:ahLst/>
              <a:cxnLst/>
              <a:rect l="l" t="t" r="r" b="b"/>
              <a:pathLst>
                <a:path w="120" h="1" fill="none" stroke="1" extrusionOk="0">
                  <a:moveTo>
                    <a:pt x="1" y="0"/>
                  </a:moveTo>
                  <a:lnTo>
                    <a:pt x="120" y="0"/>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37126732" name="Google Shape;465;p34" hidden="0"/>
            <p:cNvSpPr/>
            <p:nvPr isPhoto="0" userDrawn="0"/>
          </p:nvSpPr>
          <p:spPr bwMode="auto">
            <a:xfrm>
              <a:off x="1232091" y="2232113"/>
              <a:ext cx="91490" cy="3088"/>
            </a:xfrm>
            <a:custGeom>
              <a:avLst/>
              <a:gdLst/>
              <a:ahLst/>
              <a:cxnLst/>
              <a:rect l="l" t="t" r="r" b="b"/>
              <a:pathLst>
                <a:path w="1096" h="37" fill="none" stroke="1" extrusionOk="0">
                  <a:moveTo>
                    <a:pt x="0" y="36"/>
                  </a:moveTo>
                  <a:lnTo>
                    <a:pt x="1096" y="1"/>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57903458" name="Google Shape;466;p34" hidden="0"/>
            <p:cNvSpPr/>
            <p:nvPr isPhoto="0" userDrawn="0"/>
          </p:nvSpPr>
          <p:spPr bwMode="auto">
            <a:xfrm>
              <a:off x="1332429" y="2225184"/>
              <a:ext cx="17028" cy="7011"/>
            </a:xfrm>
            <a:custGeom>
              <a:avLst/>
              <a:gdLst/>
              <a:ahLst/>
              <a:cxnLst/>
              <a:rect l="l" t="t" r="r" b="b"/>
              <a:pathLst>
                <a:path w="204" h="84" fill="none" stroke="1" extrusionOk="0">
                  <a:moveTo>
                    <a:pt x="1" y="84"/>
                  </a:moveTo>
                  <a:lnTo>
                    <a:pt x="120" y="84"/>
                  </a:lnTo>
                  <a:lnTo>
                    <a:pt x="203" y="0"/>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07983108" name="Google Shape;467;p34" hidden="0"/>
            <p:cNvSpPr/>
            <p:nvPr isPhoto="0" userDrawn="0"/>
          </p:nvSpPr>
          <p:spPr bwMode="auto">
            <a:xfrm>
              <a:off x="1362314" y="2108901"/>
              <a:ext cx="102426" cy="102426"/>
            </a:xfrm>
            <a:custGeom>
              <a:avLst/>
              <a:gdLst/>
              <a:ahLst/>
              <a:cxnLst/>
              <a:rect l="l" t="t" r="r" b="b"/>
              <a:pathLst>
                <a:path w="1227" h="1227" fill="none" stroke="1" extrusionOk="0">
                  <a:moveTo>
                    <a:pt x="0" y="1227"/>
                  </a:moveTo>
                  <a:cubicBezTo>
                    <a:pt x="488" y="739"/>
                    <a:pt x="726" y="500"/>
                    <a:pt x="1227" y="0"/>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33518174" name="Google Shape;468;p34" hidden="0"/>
            <p:cNvSpPr/>
            <p:nvPr isPhoto="0" userDrawn="0"/>
          </p:nvSpPr>
          <p:spPr bwMode="auto">
            <a:xfrm>
              <a:off x="1471585" y="2095962"/>
              <a:ext cx="14023" cy="7011"/>
            </a:xfrm>
            <a:custGeom>
              <a:avLst/>
              <a:gdLst/>
              <a:ahLst/>
              <a:cxnLst/>
              <a:rect l="l" t="t" r="r" b="b"/>
              <a:pathLst>
                <a:path w="168" h="84" fill="none" stroke="1" extrusionOk="0">
                  <a:moveTo>
                    <a:pt x="1" y="84"/>
                  </a:moveTo>
                  <a:lnTo>
                    <a:pt x="84" y="1"/>
                  </a:lnTo>
                  <a:cubicBezTo>
                    <a:pt x="108" y="24"/>
                    <a:pt x="132" y="36"/>
                    <a:pt x="168" y="72"/>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73250400" name="Google Shape;469;p34" hidden="0"/>
            <p:cNvSpPr/>
            <p:nvPr isPhoto="0" userDrawn="0"/>
          </p:nvSpPr>
          <p:spPr bwMode="auto">
            <a:xfrm>
              <a:off x="1495460" y="2111906"/>
              <a:ext cx="38817" cy="34809"/>
            </a:xfrm>
            <a:custGeom>
              <a:avLst/>
              <a:gdLst/>
              <a:ahLst/>
              <a:cxnLst/>
              <a:rect l="l" t="t" r="r" b="b"/>
              <a:pathLst>
                <a:path w="465" h="417" fill="none" stroke="1" extrusionOk="0">
                  <a:moveTo>
                    <a:pt x="1" y="0"/>
                  </a:moveTo>
                  <a:lnTo>
                    <a:pt x="465" y="417"/>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7774916" name="Google Shape;470;p34" hidden="0"/>
            <p:cNvSpPr/>
            <p:nvPr isPhoto="0" userDrawn="0"/>
          </p:nvSpPr>
          <p:spPr bwMode="auto">
            <a:xfrm>
              <a:off x="1539202" y="2148636"/>
              <a:ext cx="10017" cy="10017"/>
            </a:xfrm>
            <a:custGeom>
              <a:avLst/>
              <a:gdLst/>
              <a:ahLst/>
              <a:cxnLst/>
              <a:rect l="l" t="t" r="r" b="b"/>
              <a:pathLst>
                <a:path w="120" h="120" fill="none" stroke="1" extrusionOk="0">
                  <a:moveTo>
                    <a:pt x="0" y="36"/>
                  </a:moveTo>
                  <a:lnTo>
                    <a:pt x="84" y="120"/>
                  </a:lnTo>
                  <a:cubicBezTo>
                    <a:pt x="96" y="72"/>
                    <a:pt x="108" y="48"/>
                    <a:pt x="120" y="1"/>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60977497" name="Google Shape;471;p34" hidden="0"/>
            <p:cNvSpPr/>
            <p:nvPr isPhoto="0" userDrawn="0"/>
          </p:nvSpPr>
          <p:spPr bwMode="auto">
            <a:xfrm>
              <a:off x="1555062" y="1972750"/>
              <a:ext cx="52758" cy="159107"/>
            </a:xfrm>
            <a:custGeom>
              <a:avLst/>
              <a:gdLst/>
              <a:ahLst/>
              <a:cxnLst/>
              <a:rect l="l" t="t" r="r" b="b"/>
              <a:pathLst>
                <a:path w="632" h="1906" fill="none" stroke="1" extrusionOk="0">
                  <a:moveTo>
                    <a:pt x="1" y="1905"/>
                  </a:moveTo>
                  <a:cubicBezTo>
                    <a:pt x="251" y="1155"/>
                    <a:pt x="382" y="774"/>
                    <a:pt x="632" y="0"/>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63348490" name="Google Shape;472;p34" hidden="0"/>
            <p:cNvSpPr/>
            <p:nvPr isPhoto="0" userDrawn="0"/>
          </p:nvSpPr>
          <p:spPr bwMode="auto">
            <a:xfrm>
              <a:off x="1610742" y="1954803"/>
              <a:ext cx="13021" cy="10017"/>
            </a:xfrm>
            <a:custGeom>
              <a:avLst/>
              <a:gdLst/>
              <a:ahLst/>
              <a:cxnLst/>
              <a:rect l="l" t="t" r="r" b="b"/>
              <a:pathLst>
                <a:path w="156" h="120" fill="none" stroke="1" extrusionOk="0">
                  <a:moveTo>
                    <a:pt x="1" y="120"/>
                  </a:moveTo>
                  <a:cubicBezTo>
                    <a:pt x="13" y="84"/>
                    <a:pt x="25" y="60"/>
                    <a:pt x="36" y="13"/>
                  </a:cubicBezTo>
                  <a:lnTo>
                    <a:pt x="156" y="1"/>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67555315" name="Google Shape;473;p34" hidden="0"/>
            <p:cNvSpPr/>
            <p:nvPr isPhoto="0" userDrawn="0"/>
          </p:nvSpPr>
          <p:spPr bwMode="auto">
            <a:xfrm>
              <a:off x="1639625" y="1952883"/>
              <a:ext cx="24875" cy="1001"/>
            </a:xfrm>
            <a:custGeom>
              <a:avLst/>
              <a:gdLst/>
              <a:ahLst/>
              <a:cxnLst/>
              <a:rect l="l" t="t" r="r" b="b"/>
              <a:pathLst>
                <a:path w="298" h="12" fill="none" stroke="1" extrusionOk="0">
                  <a:moveTo>
                    <a:pt x="0" y="12"/>
                  </a:moveTo>
                  <a:lnTo>
                    <a:pt x="298" y="0"/>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42652904" name="Google Shape;474;p34" hidden="0"/>
            <p:cNvSpPr/>
            <p:nvPr isPhoto="0" userDrawn="0"/>
          </p:nvSpPr>
          <p:spPr bwMode="auto">
            <a:xfrm>
              <a:off x="1672348" y="1942866"/>
              <a:ext cx="14023" cy="9098"/>
            </a:xfrm>
            <a:custGeom>
              <a:avLst/>
              <a:gdLst/>
              <a:ahLst/>
              <a:cxnLst/>
              <a:rect l="l" t="t" r="r" b="b"/>
              <a:pathLst>
                <a:path w="168" h="109" fill="none" stroke="1" extrusionOk="0">
                  <a:moveTo>
                    <a:pt x="1" y="108"/>
                  </a:moveTo>
                  <a:lnTo>
                    <a:pt x="120" y="108"/>
                  </a:lnTo>
                  <a:lnTo>
                    <a:pt x="168" y="1"/>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31644437" name="Google Shape;475;p34" hidden="0"/>
            <p:cNvSpPr/>
            <p:nvPr isPhoto="0" userDrawn="0"/>
          </p:nvSpPr>
          <p:spPr bwMode="auto">
            <a:xfrm>
              <a:off x="1695220" y="1829587"/>
              <a:ext cx="45828" cy="95497"/>
            </a:xfrm>
            <a:custGeom>
              <a:avLst/>
              <a:gdLst/>
              <a:ahLst/>
              <a:cxnLst/>
              <a:rect l="l" t="t" r="r" b="b"/>
              <a:pathLst>
                <a:path w="549" h="1144" fill="none" stroke="1" extrusionOk="0">
                  <a:moveTo>
                    <a:pt x="1" y="1144"/>
                  </a:moveTo>
                  <a:lnTo>
                    <a:pt x="548" y="1"/>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93155048" name="Google Shape;476;p34" hidden="0"/>
            <p:cNvSpPr/>
            <p:nvPr isPhoto="0" userDrawn="0"/>
          </p:nvSpPr>
          <p:spPr bwMode="auto">
            <a:xfrm>
              <a:off x="1745892" y="1811723"/>
              <a:ext cx="14023" cy="10017"/>
            </a:xfrm>
            <a:custGeom>
              <a:avLst/>
              <a:gdLst/>
              <a:ahLst/>
              <a:cxnLst/>
              <a:rect l="l" t="t" r="r" b="b"/>
              <a:pathLst>
                <a:path w="168" h="120" fill="none" stroke="1" extrusionOk="0">
                  <a:moveTo>
                    <a:pt x="1" y="119"/>
                  </a:moveTo>
                  <a:lnTo>
                    <a:pt x="49" y="12"/>
                  </a:lnTo>
                  <a:lnTo>
                    <a:pt x="168" y="0"/>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86878719" name="Google Shape;477;p34" hidden="0"/>
            <p:cNvSpPr/>
            <p:nvPr isPhoto="0" userDrawn="0"/>
          </p:nvSpPr>
          <p:spPr bwMode="auto">
            <a:xfrm>
              <a:off x="1776777" y="1803793"/>
              <a:ext cx="91490" cy="7011"/>
            </a:xfrm>
            <a:custGeom>
              <a:avLst/>
              <a:gdLst/>
              <a:ahLst/>
              <a:cxnLst/>
              <a:rect l="l" t="t" r="r" b="b"/>
              <a:pathLst>
                <a:path w="1096" h="84" fill="none" stroke="1" extrusionOk="0">
                  <a:moveTo>
                    <a:pt x="0" y="83"/>
                  </a:moveTo>
                  <a:lnTo>
                    <a:pt x="1095" y="0"/>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77064676" name="Google Shape;478;p34" hidden="0"/>
            <p:cNvSpPr/>
            <p:nvPr isPhoto="0" userDrawn="0"/>
          </p:nvSpPr>
          <p:spPr bwMode="auto">
            <a:xfrm>
              <a:off x="1876115" y="1794777"/>
              <a:ext cx="17028" cy="8096"/>
            </a:xfrm>
            <a:custGeom>
              <a:avLst/>
              <a:gdLst/>
              <a:ahLst/>
              <a:cxnLst/>
              <a:rect l="l" t="t" r="r" b="b"/>
              <a:pathLst>
                <a:path w="204" h="97" fill="none" stroke="1" extrusionOk="0">
                  <a:moveTo>
                    <a:pt x="1" y="96"/>
                  </a:moveTo>
                  <a:lnTo>
                    <a:pt x="120" y="96"/>
                  </a:lnTo>
                  <a:lnTo>
                    <a:pt x="203" y="1"/>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59959103" name="Google Shape;479;p34" hidden="0"/>
            <p:cNvSpPr/>
            <p:nvPr isPhoto="0" userDrawn="0"/>
          </p:nvSpPr>
          <p:spPr bwMode="auto">
            <a:xfrm>
              <a:off x="1903996" y="1742103"/>
              <a:ext cx="37814" cy="40903"/>
            </a:xfrm>
            <a:custGeom>
              <a:avLst/>
              <a:gdLst/>
              <a:ahLst/>
              <a:cxnLst/>
              <a:rect l="l" t="t" r="r" b="b"/>
              <a:pathLst>
                <a:path w="453" h="490" fill="none" stroke="1" extrusionOk="0">
                  <a:moveTo>
                    <a:pt x="0" y="489"/>
                  </a:moveTo>
                  <a:lnTo>
                    <a:pt x="453" y="1"/>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16038938" name="Google Shape;480;p34" hidden="0"/>
            <p:cNvSpPr/>
            <p:nvPr isPhoto="0" userDrawn="0"/>
          </p:nvSpPr>
          <p:spPr bwMode="auto">
            <a:xfrm>
              <a:off x="1946736" y="1727245"/>
              <a:ext cx="16945" cy="9015"/>
            </a:xfrm>
            <a:custGeom>
              <a:avLst/>
              <a:gdLst/>
              <a:ahLst/>
              <a:cxnLst/>
              <a:rect l="l" t="t" r="r" b="b"/>
              <a:pathLst>
                <a:path w="203" h="108" fill="none" stroke="1" extrusionOk="0">
                  <a:moveTo>
                    <a:pt x="0" y="107"/>
                  </a:moveTo>
                  <a:lnTo>
                    <a:pt x="83" y="12"/>
                  </a:lnTo>
                  <a:lnTo>
                    <a:pt x="202" y="0"/>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35519207" name="Google Shape;481;p34" hidden="0"/>
            <p:cNvSpPr/>
            <p:nvPr isPhoto="0" userDrawn="0"/>
          </p:nvSpPr>
          <p:spPr bwMode="auto">
            <a:xfrm>
              <a:off x="1983466" y="1656623"/>
              <a:ext cx="161111" cy="69703"/>
            </a:xfrm>
            <a:custGeom>
              <a:avLst/>
              <a:gdLst/>
              <a:ahLst/>
              <a:cxnLst/>
              <a:rect l="l" t="t" r="r" b="b"/>
              <a:pathLst>
                <a:path w="1930" h="835" fill="none" stroke="1" extrusionOk="0">
                  <a:moveTo>
                    <a:pt x="1" y="834"/>
                  </a:moveTo>
                  <a:lnTo>
                    <a:pt x="1275" y="727"/>
                  </a:lnTo>
                  <a:cubicBezTo>
                    <a:pt x="1536" y="442"/>
                    <a:pt x="1667" y="299"/>
                    <a:pt x="1929" y="1"/>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12516956" name="Google Shape;482;p34" hidden="0"/>
            <p:cNvSpPr/>
            <p:nvPr isPhoto="0" userDrawn="0"/>
          </p:nvSpPr>
          <p:spPr bwMode="auto">
            <a:xfrm>
              <a:off x="2151423" y="1641764"/>
              <a:ext cx="13021" cy="7011"/>
            </a:xfrm>
            <a:custGeom>
              <a:avLst/>
              <a:gdLst/>
              <a:ahLst/>
              <a:cxnLst/>
              <a:rect l="l" t="t" r="r" b="b"/>
              <a:pathLst>
                <a:path w="156" h="84" fill="none" stroke="1" extrusionOk="0">
                  <a:moveTo>
                    <a:pt x="1" y="84"/>
                  </a:moveTo>
                  <a:cubicBezTo>
                    <a:pt x="25" y="48"/>
                    <a:pt x="48" y="36"/>
                    <a:pt x="72" y="0"/>
                  </a:cubicBezTo>
                  <a:lnTo>
                    <a:pt x="156" y="72"/>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51079122" name="Google Shape;483;p34" hidden="0"/>
            <p:cNvSpPr/>
            <p:nvPr isPhoto="0" userDrawn="0"/>
          </p:nvSpPr>
          <p:spPr bwMode="auto">
            <a:xfrm>
              <a:off x="2178302" y="1660630"/>
              <a:ext cx="102426" cy="97501"/>
            </a:xfrm>
            <a:custGeom>
              <a:avLst/>
              <a:gdLst/>
              <a:ahLst/>
              <a:cxnLst/>
              <a:rect l="l" t="t" r="r" b="b"/>
              <a:pathLst>
                <a:path w="1227" h="1168" fill="none" stroke="1" extrusionOk="0">
                  <a:moveTo>
                    <a:pt x="0" y="1"/>
                  </a:moveTo>
                  <a:cubicBezTo>
                    <a:pt x="488" y="465"/>
                    <a:pt x="726" y="691"/>
                    <a:pt x="1227" y="1167"/>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00549108" name="Google Shape;484;p34" hidden="0"/>
            <p:cNvSpPr/>
            <p:nvPr isPhoto="0" userDrawn="0"/>
          </p:nvSpPr>
          <p:spPr bwMode="auto">
            <a:xfrm>
              <a:off x="2286571" y="1763974"/>
              <a:ext cx="14023" cy="7095"/>
            </a:xfrm>
            <a:custGeom>
              <a:avLst/>
              <a:gdLst/>
              <a:ahLst/>
              <a:cxnLst/>
              <a:rect l="l" t="t" r="r" b="b"/>
              <a:pathLst>
                <a:path w="168" h="85" fill="none" stroke="1" extrusionOk="0">
                  <a:moveTo>
                    <a:pt x="1" y="13"/>
                  </a:moveTo>
                  <a:lnTo>
                    <a:pt x="84" y="84"/>
                  </a:lnTo>
                  <a:cubicBezTo>
                    <a:pt x="120" y="48"/>
                    <a:pt x="132" y="37"/>
                    <a:pt x="168" y="1"/>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73089557" name="Google Shape;485;p34" hidden="0"/>
            <p:cNvSpPr/>
            <p:nvPr isPhoto="0" userDrawn="0"/>
          </p:nvSpPr>
          <p:spPr bwMode="auto">
            <a:xfrm>
              <a:off x="2311447" y="1708380"/>
              <a:ext cx="37899" cy="42823"/>
            </a:xfrm>
            <a:custGeom>
              <a:avLst/>
              <a:gdLst/>
              <a:ahLst/>
              <a:cxnLst/>
              <a:rect l="l" t="t" r="r" b="b"/>
              <a:pathLst>
                <a:path w="454" h="513" fill="none" stroke="1" extrusionOk="0">
                  <a:moveTo>
                    <a:pt x="1" y="512"/>
                  </a:moveTo>
                  <a:cubicBezTo>
                    <a:pt x="179" y="310"/>
                    <a:pt x="274" y="214"/>
                    <a:pt x="453" y="0"/>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94468754" name="Google Shape;486;p34" hidden="0"/>
            <p:cNvSpPr/>
            <p:nvPr isPhoto="0" userDrawn="0"/>
          </p:nvSpPr>
          <p:spPr bwMode="auto">
            <a:xfrm>
              <a:off x="2355189" y="1694438"/>
              <a:ext cx="15943" cy="8013"/>
            </a:xfrm>
            <a:custGeom>
              <a:avLst/>
              <a:gdLst/>
              <a:ahLst/>
              <a:cxnLst/>
              <a:rect l="l" t="t" r="r" b="b"/>
              <a:pathLst>
                <a:path w="191" h="96" fill="none" stroke="1" extrusionOk="0">
                  <a:moveTo>
                    <a:pt x="1" y="96"/>
                  </a:moveTo>
                  <a:lnTo>
                    <a:pt x="84" y="0"/>
                  </a:lnTo>
                  <a:lnTo>
                    <a:pt x="191" y="0"/>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10150924" name="Google Shape;487;p34" hidden="0"/>
            <p:cNvSpPr/>
            <p:nvPr isPhoto="0" userDrawn="0"/>
          </p:nvSpPr>
          <p:spPr bwMode="auto">
            <a:xfrm>
              <a:off x="2389999" y="1601028"/>
              <a:ext cx="224721" cy="91490"/>
            </a:xfrm>
            <a:custGeom>
              <a:avLst/>
              <a:gdLst/>
              <a:ahLst/>
              <a:cxnLst/>
              <a:rect l="l" t="t" r="r" b="b"/>
              <a:pathLst>
                <a:path w="2692" h="1096" fill="none" stroke="1" extrusionOk="0">
                  <a:moveTo>
                    <a:pt x="0" y="1096"/>
                  </a:moveTo>
                  <a:lnTo>
                    <a:pt x="1298" y="988"/>
                  </a:lnTo>
                  <a:cubicBezTo>
                    <a:pt x="1619" y="619"/>
                    <a:pt x="1786" y="429"/>
                    <a:pt x="2108" y="60"/>
                  </a:cubicBezTo>
                  <a:lnTo>
                    <a:pt x="2691" y="0"/>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57085718" name="Google Shape;488;p34" hidden="0"/>
            <p:cNvSpPr/>
            <p:nvPr isPhoto="0" userDrawn="0"/>
          </p:nvSpPr>
          <p:spPr bwMode="auto">
            <a:xfrm>
              <a:off x="2624571" y="1590093"/>
              <a:ext cx="13941" cy="10017"/>
            </a:xfrm>
            <a:custGeom>
              <a:avLst/>
              <a:gdLst/>
              <a:ahLst/>
              <a:cxnLst/>
              <a:rect l="l" t="t" r="r" b="b"/>
              <a:pathLst>
                <a:path w="167" h="120" fill="none" stroke="1" extrusionOk="0">
                  <a:moveTo>
                    <a:pt x="0" y="119"/>
                  </a:moveTo>
                  <a:lnTo>
                    <a:pt x="107" y="107"/>
                  </a:lnTo>
                  <a:lnTo>
                    <a:pt x="167" y="0"/>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83449504" name="Google Shape;489;p34" hidden="0"/>
            <p:cNvSpPr/>
            <p:nvPr isPhoto="0" userDrawn="0"/>
          </p:nvSpPr>
          <p:spPr bwMode="auto">
            <a:xfrm>
              <a:off x="2646441" y="1465795"/>
              <a:ext cx="46746" cy="104513"/>
            </a:xfrm>
            <a:custGeom>
              <a:avLst/>
              <a:gdLst/>
              <a:ahLst/>
              <a:cxnLst/>
              <a:rect l="l" t="t" r="r" b="b"/>
              <a:pathLst>
                <a:path w="560" h="1252" fill="none" stroke="1" extrusionOk="0">
                  <a:moveTo>
                    <a:pt x="0" y="1251"/>
                  </a:moveTo>
                  <a:cubicBezTo>
                    <a:pt x="226" y="751"/>
                    <a:pt x="333" y="501"/>
                    <a:pt x="560" y="1"/>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76417789" name="Google Shape;490;p34" hidden="0"/>
            <p:cNvSpPr/>
            <p:nvPr isPhoto="0" userDrawn="0"/>
          </p:nvSpPr>
          <p:spPr bwMode="auto">
            <a:xfrm>
              <a:off x="2697111" y="1445927"/>
              <a:ext cx="5008" cy="10017"/>
            </a:xfrm>
            <a:custGeom>
              <a:avLst/>
              <a:gdLst/>
              <a:ahLst/>
              <a:cxnLst/>
              <a:rect l="l" t="t" r="r" b="b"/>
              <a:pathLst>
                <a:path w="60" h="120" fill="none" stroke="1" extrusionOk="0">
                  <a:moveTo>
                    <a:pt x="0" y="120"/>
                  </a:moveTo>
                  <a:lnTo>
                    <a:pt x="60" y="1"/>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46331318" name="Google Shape;491;p34" hidden="0"/>
            <p:cNvSpPr/>
            <p:nvPr isPhoto="0" userDrawn="0"/>
          </p:nvSpPr>
          <p:spPr bwMode="auto">
            <a:xfrm>
              <a:off x="1206212" y="1298841"/>
              <a:ext cx="1495917" cy="810148"/>
            </a:xfrm>
            <a:custGeom>
              <a:avLst/>
              <a:gdLst/>
              <a:ahLst/>
              <a:cxnLst/>
              <a:rect l="l" t="t" r="r" b="b"/>
              <a:pathLst>
                <a:path w="17920" h="9705" fill="none" stroke="1" extrusionOk="0">
                  <a:moveTo>
                    <a:pt x="1" y="9704"/>
                  </a:moveTo>
                  <a:lnTo>
                    <a:pt x="1632" y="9621"/>
                  </a:lnTo>
                  <a:cubicBezTo>
                    <a:pt x="2275" y="9276"/>
                    <a:pt x="2608" y="9109"/>
                    <a:pt x="3251" y="8752"/>
                  </a:cubicBezTo>
                  <a:lnTo>
                    <a:pt x="4073" y="8716"/>
                  </a:lnTo>
                  <a:cubicBezTo>
                    <a:pt x="4394" y="8061"/>
                    <a:pt x="4561" y="7728"/>
                    <a:pt x="4882" y="7073"/>
                  </a:cubicBezTo>
                  <a:cubicBezTo>
                    <a:pt x="5216" y="6728"/>
                    <a:pt x="5371" y="6561"/>
                    <a:pt x="5704" y="6216"/>
                  </a:cubicBezTo>
                  <a:cubicBezTo>
                    <a:pt x="6025" y="5549"/>
                    <a:pt x="6192" y="5216"/>
                    <a:pt x="6514" y="4537"/>
                  </a:cubicBezTo>
                  <a:cubicBezTo>
                    <a:pt x="7168" y="4811"/>
                    <a:pt x="7490" y="4942"/>
                    <a:pt x="8145" y="5216"/>
                  </a:cubicBezTo>
                  <a:cubicBezTo>
                    <a:pt x="8466" y="5513"/>
                    <a:pt x="8633" y="5668"/>
                    <a:pt x="8954" y="5966"/>
                  </a:cubicBezTo>
                  <a:cubicBezTo>
                    <a:pt x="9609" y="5263"/>
                    <a:pt x="9931" y="4906"/>
                    <a:pt x="10586" y="4180"/>
                  </a:cubicBezTo>
                  <a:cubicBezTo>
                    <a:pt x="10907" y="3489"/>
                    <a:pt x="11074" y="3144"/>
                    <a:pt x="11407" y="2430"/>
                  </a:cubicBezTo>
                  <a:cubicBezTo>
                    <a:pt x="12050" y="3037"/>
                    <a:pt x="12383" y="3346"/>
                    <a:pt x="13026" y="3966"/>
                  </a:cubicBezTo>
                  <a:cubicBezTo>
                    <a:pt x="13360" y="4608"/>
                    <a:pt x="13514" y="4942"/>
                    <a:pt x="13848" y="5597"/>
                  </a:cubicBezTo>
                  <a:lnTo>
                    <a:pt x="15479" y="5478"/>
                  </a:lnTo>
                  <a:cubicBezTo>
                    <a:pt x="15800" y="5109"/>
                    <a:pt x="15967" y="4918"/>
                    <a:pt x="16289" y="4537"/>
                  </a:cubicBezTo>
                  <a:cubicBezTo>
                    <a:pt x="16610" y="3465"/>
                    <a:pt x="16777" y="2930"/>
                    <a:pt x="17110" y="1846"/>
                  </a:cubicBezTo>
                  <a:cubicBezTo>
                    <a:pt x="17432" y="1108"/>
                    <a:pt x="17598" y="739"/>
                    <a:pt x="17920" y="1"/>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53715460" name="Google Shape;492;p34" hidden="0"/>
            <p:cNvSpPr/>
            <p:nvPr isPhoto="0" userDrawn="0"/>
          </p:nvSpPr>
          <p:spPr bwMode="auto">
            <a:xfrm>
              <a:off x="1437861" y="2390051"/>
              <a:ext cx="42739" cy="86816"/>
            </a:xfrm>
            <a:custGeom>
              <a:avLst/>
              <a:gdLst/>
              <a:ahLst/>
              <a:cxnLst/>
              <a:rect l="l" t="t" r="r" b="b"/>
              <a:pathLst>
                <a:path w="512" h="1040" fill="norm" stroke="1" extrusionOk="0">
                  <a:moveTo>
                    <a:pt x="250" y="145"/>
                  </a:moveTo>
                  <a:cubicBezTo>
                    <a:pt x="298" y="145"/>
                    <a:pt x="322" y="168"/>
                    <a:pt x="322" y="228"/>
                  </a:cubicBezTo>
                  <a:lnTo>
                    <a:pt x="322" y="740"/>
                  </a:lnTo>
                  <a:cubicBezTo>
                    <a:pt x="322" y="811"/>
                    <a:pt x="298" y="835"/>
                    <a:pt x="250" y="835"/>
                  </a:cubicBezTo>
                  <a:cubicBezTo>
                    <a:pt x="202" y="835"/>
                    <a:pt x="167" y="811"/>
                    <a:pt x="167" y="752"/>
                  </a:cubicBezTo>
                  <a:lnTo>
                    <a:pt x="167" y="240"/>
                  </a:lnTo>
                  <a:cubicBezTo>
                    <a:pt x="167" y="168"/>
                    <a:pt x="191" y="145"/>
                    <a:pt x="250" y="145"/>
                  </a:cubicBezTo>
                  <a:close/>
                  <a:moveTo>
                    <a:pt x="264" y="0"/>
                  </a:moveTo>
                  <a:cubicBezTo>
                    <a:pt x="255" y="0"/>
                    <a:pt x="247" y="1"/>
                    <a:pt x="238" y="2"/>
                  </a:cubicBezTo>
                  <a:lnTo>
                    <a:pt x="202" y="2"/>
                  </a:lnTo>
                  <a:cubicBezTo>
                    <a:pt x="83" y="14"/>
                    <a:pt x="0" y="121"/>
                    <a:pt x="12" y="240"/>
                  </a:cubicBezTo>
                  <a:lnTo>
                    <a:pt x="12" y="740"/>
                  </a:lnTo>
                  <a:cubicBezTo>
                    <a:pt x="12" y="752"/>
                    <a:pt x="12" y="776"/>
                    <a:pt x="12" y="788"/>
                  </a:cubicBezTo>
                  <a:cubicBezTo>
                    <a:pt x="22" y="893"/>
                    <a:pt x="108" y="970"/>
                    <a:pt x="201" y="970"/>
                  </a:cubicBezTo>
                  <a:cubicBezTo>
                    <a:pt x="213" y="970"/>
                    <a:pt x="226" y="969"/>
                    <a:pt x="238" y="966"/>
                  </a:cubicBezTo>
                  <a:cubicBezTo>
                    <a:pt x="249" y="970"/>
                    <a:pt x="259" y="971"/>
                    <a:pt x="270" y="971"/>
                  </a:cubicBezTo>
                  <a:cubicBezTo>
                    <a:pt x="295" y="971"/>
                    <a:pt x="320" y="963"/>
                    <a:pt x="345" y="954"/>
                  </a:cubicBezTo>
                  <a:cubicBezTo>
                    <a:pt x="356" y="1006"/>
                    <a:pt x="402" y="1040"/>
                    <a:pt x="453" y="1040"/>
                  </a:cubicBezTo>
                  <a:cubicBezTo>
                    <a:pt x="461" y="1040"/>
                    <a:pt x="469" y="1039"/>
                    <a:pt x="476" y="1038"/>
                  </a:cubicBezTo>
                  <a:lnTo>
                    <a:pt x="512" y="1038"/>
                  </a:lnTo>
                  <a:lnTo>
                    <a:pt x="512" y="907"/>
                  </a:lnTo>
                  <a:lnTo>
                    <a:pt x="488" y="907"/>
                  </a:lnTo>
                  <a:cubicBezTo>
                    <a:pt x="464" y="907"/>
                    <a:pt x="441" y="907"/>
                    <a:pt x="429" y="883"/>
                  </a:cubicBezTo>
                  <a:cubicBezTo>
                    <a:pt x="464" y="835"/>
                    <a:pt x="476" y="788"/>
                    <a:pt x="476" y="728"/>
                  </a:cubicBezTo>
                  <a:lnTo>
                    <a:pt x="476" y="228"/>
                  </a:lnTo>
                  <a:cubicBezTo>
                    <a:pt x="476" y="216"/>
                    <a:pt x="476" y="204"/>
                    <a:pt x="476" y="180"/>
                  </a:cubicBezTo>
                  <a:cubicBezTo>
                    <a:pt x="465" y="70"/>
                    <a:pt x="372" y="0"/>
                    <a:pt x="264" y="0"/>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52592132" name="Google Shape;493;p34" hidden="0"/>
            <p:cNvSpPr/>
            <p:nvPr isPhoto="0" userDrawn="0"/>
          </p:nvSpPr>
          <p:spPr bwMode="auto">
            <a:xfrm>
              <a:off x="1490535" y="2390135"/>
              <a:ext cx="26879" cy="79637"/>
            </a:xfrm>
            <a:custGeom>
              <a:avLst/>
              <a:gdLst/>
              <a:ahLst/>
              <a:cxnLst/>
              <a:rect l="l" t="t" r="r" b="b"/>
              <a:pathLst>
                <a:path w="322" h="954" fill="norm" stroke="1" extrusionOk="0">
                  <a:moveTo>
                    <a:pt x="214" y="1"/>
                  </a:moveTo>
                  <a:cubicBezTo>
                    <a:pt x="179" y="96"/>
                    <a:pt x="131" y="132"/>
                    <a:pt x="0" y="132"/>
                  </a:cubicBezTo>
                  <a:lnTo>
                    <a:pt x="0" y="227"/>
                  </a:lnTo>
                  <a:lnTo>
                    <a:pt x="167" y="227"/>
                  </a:lnTo>
                  <a:lnTo>
                    <a:pt x="167" y="953"/>
                  </a:lnTo>
                  <a:lnTo>
                    <a:pt x="322" y="953"/>
                  </a:lnTo>
                  <a:lnTo>
                    <a:pt x="322"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02251340" name="Google Shape;494;p34" hidden="0"/>
            <p:cNvSpPr/>
            <p:nvPr isPhoto="0" userDrawn="0"/>
          </p:nvSpPr>
          <p:spPr bwMode="auto">
            <a:xfrm>
              <a:off x="1977539" y="2379199"/>
              <a:ext cx="43741" cy="92576"/>
            </a:xfrm>
            <a:custGeom>
              <a:avLst/>
              <a:gdLst/>
              <a:ahLst/>
              <a:cxnLst/>
              <a:rect l="l" t="t" r="r" b="b"/>
              <a:pathLst>
                <a:path w="524" h="1109" fill="norm" stroke="1" extrusionOk="0">
                  <a:moveTo>
                    <a:pt x="250" y="144"/>
                  </a:moveTo>
                  <a:cubicBezTo>
                    <a:pt x="298" y="144"/>
                    <a:pt x="334" y="168"/>
                    <a:pt x="334" y="239"/>
                  </a:cubicBezTo>
                  <a:lnTo>
                    <a:pt x="334" y="787"/>
                  </a:lnTo>
                  <a:cubicBezTo>
                    <a:pt x="334" y="858"/>
                    <a:pt x="298" y="882"/>
                    <a:pt x="250" y="882"/>
                  </a:cubicBezTo>
                  <a:cubicBezTo>
                    <a:pt x="203" y="882"/>
                    <a:pt x="179" y="858"/>
                    <a:pt x="179" y="787"/>
                  </a:cubicBezTo>
                  <a:lnTo>
                    <a:pt x="179" y="251"/>
                  </a:lnTo>
                  <a:cubicBezTo>
                    <a:pt x="179" y="179"/>
                    <a:pt x="203" y="144"/>
                    <a:pt x="250" y="144"/>
                  </a:cubicBezTo>
                  <a:close/>
                  <a:moveTo>
                    <a:pt x="214" y="1"/>
                  </a:moveTo>
                  <a:cubicBezTo>
                    <a:pt x="83" y="25"/>
                    <a:pt x="0" y="132"/>
                    <a:pt x="12" y="263"/>
                  </a:cubicBezTo>
                  <a:lnTo>
                    <a:pt x="12" y="775"/>
                  </a:lnTo>
                  <a:lnTo>
                    <a:pt x="12" y="822"/>
                  </a:lnTo>
                  <a:cubicBezTo>
                    <a:pt x="23" y="945"/>
                    <a:pt x="118" y="1026"/>
                    <a:pt x="228" y="1026"/>
                  </a:cubicBezTo>
                  <a:cubicBezTo>
                    <a:pt x="235" y="1026"/>
                    <a:pt x="243" y="1026"/>
                    <a:pt x="250" y="1025"/>
                  </a:cubicBezTo>
                  <a:cubicBezTo>
                    <a:pt x="286" y="1025"/>
                    <a:pt x="322" y="1025"/>
                    <a:pt x="357" y="1013"/>
                  </a:cubicBezTo>
                  <a:cubicBezTo>
                    <a:pt x="369" y="1072"/>
                    <a:pt x="417" y="1108"/>
                    <a:pt x="476" y="1108"/>
                  </a:cubicBezTo>
                  <a:lnTo>
                    <a:pt x="524" y="1108"/>
                  </a:lnTo>
                  <a:lnTo>
                    <a:pt x="524" y="953"/>
                  </a:lnTo>
                  <a:lnTo>
                    <a:pt x="500" y="953"/>
                  </a:lnTo>
                  <a:cubicBezTo>
                    <a:pt x="464" y="953"/>
                    <a:pt x="453" y="953"/>
                    <a:pt x="441" y="930"/>
                  </a:cubicBezTo>
                  <a:cubicBezTo>
                    <a:pt x="476" y="882"/>
                    <a:pt x="488" y="834"/>
                    <a:pt x="488" y="775"/>
                  </a:cubicBezTo>
                  <a:lnTo>
                    <a:pt x="488" y="251"/>
                  </a:lnTo>
                  <a:cubicBezTo>
                    <a:pt x="488" y="96"/>
                    <a:pt x="405" y="1"/>
                    <a:pt x="250" y="1"/>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18648029" name="Google Shape;495;p34" hidden="0"/>
            <p:cNvSpPr/>
            <p:nvPr isPhoto="0" userDrawn="0"/>
          </p:nvSpPr>
          <p:spPr bwMode="auto">
            <a:xfrm>
              <a:off x="2026207" y="2378198"/>
              <a:ext cx="38817" cy="85563"/>
            </a:xfrm>
            <a:custGeom>
              <a:avLst/>
              <a:gdLst/>
              <a:ahLst/>
              <a:cxnLst/>
              <a:rect l="l" t="t" r="r" b="b"/>
              <a:pathLst>
                <a:path w="465" h="1025" fill="norm" stroke="1" extrusionOk="0">
                  <a:moveTo>
                    <a:pt x="239" y="1"/>
                  </a:moveTo>
                  <a:cubicBezTo>
                    <a:pt x="84" y="13"/>
                    <a:pt x="1" y="96"/>
                    <a:pt x="1" y="263"/>
                  </a:cubicBezTo>
                  <a:lnTo>
                    <a:pt x="1" y="358"/>
                  </a:lnTo>
                  <a:lnTo>
                    <a:pt x="155" y="358"/>
                  </a:lnTo>
                  <a:lnTo>
                    <a:pt x="155" y="251"/>
                  </a:lnTo>
                  <a:cubicBezTo>
                    <a:pt x="155" y="180"/>
                    <a:pt x="179" y="144"/>
                    <a:pt x="227" y="144"/>
                  </a:cubicBezTo>
                  <a:cubicBezTo>
                    <a:pt x="274" y="144"/>
                    <a:pt x="310" y="180"/>
                    <a:pt x="310" y="263"/>
                  </a:cubicBezTo>
                  <a:cubicBezTo>
                    <a:pt x="310" y="346"/>
                    <a:pt x="274" y="430"/>
                    <a:pt x="155" y="561"/>
                  </a:cubicBezTo>
                  <a:cubicBezTo>
                    <a:pt x="60" y="644"/>
                    <a:pt x="1" y="775"/>
                    <a:pt x="1" y="918"/>
                  </a:cubicBezTo>
                  <a:lnTo>
                    <a:pt x="1" y="1025"/>
                  </a:lnTo>
                  <a:lnTo>
                    <a:pt x="453" y="1013"/>
                  </a:lnTo>
                  <a:lnTo>
                    <a:pt x="453" y="870"/>
                  </a:lnTo>
                  <a:lnTo>
                    <a:pt x="155" y="870"/>
                  </a:lnTo>
                  <a:lnTo>
                    <a:pt x="155" y="846"/>
                  </a:lnTo>
                  <a:cubicBezTo>
                    <a:pt x="155" y="787"/>
                    <a:pt x="179" y="739"/>
                    <a:pt x="274" y="632"/>
                  </a:cubicBezTo>
                  <a:cubicBezTo>
                    <a:pt x="417" y="477"/>
                    <a:pt x="465" y="370"/>
                    <a:pt x="465" y="251"/>
                  </a:cubicBezTo>
                  <a:cubicBezTo>
                    <a:pt x="465" y="96"/>
                    <a:pt x="382" y="1"/>
                    <a:pt x="239" y="1"/>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33904939" name="Google Shape;496;p34" hidden="0"/>
            <p:cNvSpPr/>
            <p:nvPr isPhoto="0" userDrawn="0"/>
          </p:nvSpPr>
          <p:spPr bwMode="auto">
            <a:xfrm>
              <a:off x="2523145" y="2368264"/>
              <a:ext cx="41821" cy="96499"/>
            </a:xfrm>
            <a:custGeom>
              <a:avLst/>
              <a:gdLst/>
              <a:ahLst/>
              <a:cxnLst/>
              <a:rect l="l" t="t" r="r" b="b"/>
              <a:pathLst>
                <a:path w="501" h="1156" fill="norm" stroke="1" extrusionOk="0">
                  <a:moveTo>
                    <a:pt x="239" y="156"/>
                  </a:moveTo>
                  <a:cubicBezTo>
                    <a:pt x="286" y="156"/>
                    <a:pt x="322" y="179"/>
                    <a:pt x="322" y="251"/>
                  </a:cubicBezTo>
                  <a:lnTo>
                    <a:pt x="322" y="822"/>
                  </a:lnTo>
                  <a:lnTo>
                    <a:pt x="310" y="822"/>
                  </a:lnTo>
                  <a:cubicBezTo>
                    <a:pt x="310" y="906"/>
                    <a:pt x="286" y="930"/>
                    <a:pt x="239" y="930"/>
                  </a:cubicBezTo>
                  <a:cubicBezTo>
                    <a:pt x="191" y="930"/>
                    <a:pt x="155" y="906"/>
                    <a:pt x="155" y="822"/>
                  </a:cubicBezTo>
                  <a:lnTo>
                    <a:pt x="155" y="251"/>
                  </a:lnTo>
                  <a:cubicBezTo>
                    <a:pt x="155" y="179"/>
                    <a:pt x="191" y="156"/>
                    <a:pt x="239" y="156"/>
                  </a:cubicBezTo>
                  <a:close/>
                  <a:moveTo>
                    <a:pt x="239" y="1"/>
                  </a:moveTo>
                  <a:cubicBezTo>
                    <a:pt x="84" y="13"/>
                    <a:pt x="1" y="108"/>
                    <a:pt x="1" y="275"/>
                  </a:cubicBezTo>
                  <a:lnTo>
                    <a:pt x="1" y="822"/>
                  </a:lnTo>
                  <a:cubicBezTo>
                    <a:pt x="1" y="989"/>
                    <a:pt x="84" y="1084"/>
                    <a:pt x="239" y="1084"/>
                  </a:cubicBezTo>
                  <a:cubicBezTo>
                    <a:pt x="275" y="1084"/>
                    <a:pt x="310" y="1072"/>
                    <a:pt x="334" y="1061"/>
                  </a:cubicBezTo>
                  <a:cubicBezTo>
                    <a:pt x="346" y="1120"/>
                    <a:pt x="405" y="1156"/>
                    <a:pt x="465" y="1156"/>
                  </a:cubicBezTo>
                  <a:lnTo>
                    <a:pt x="501" y="1156"/>
                  </a:lnTo>
                  <a:lnTo>
                    <a:pt x="501" y="1001"/>
                  </a:lnTo>
                  <a:lnTo>
                    <a:pt x="477" y="1001"/>
                  </a:lnTo>
                  <a:cubicBezTo>
                    <a:pt x="470" y="1004"/>
                    <a:pt x="464" y="1006"/>
                    <a:pt x="459" y="1006"/>
                  </a:cubicBezTo>
                  <a:cubicBezTo>
                    <a:pt x="446" y="1006"/>
                    <a:pt x="438" y="997"/>
                    <a:pt x="429" y="989"/>
                  </a:cubicBezTo>
                  <a:cubicBezTo>
                    <a:pt x="453" y="930"/>
                    <a:pt x="477" y="870"/>
                    <a:pt x="465" y="810"/>
                  </a:cubicBezTo>
                  <a:lnTo>
                    <a:pt x="465" y="263"/>
                  </a:lnTo>
                  <a:cubicBezTo>
                    <a:pt x="465" y="96"/>
                    <a:pt x="382" y="1"/>
                    <a:pt x="239" y="1"/>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2464533" name="Google Shape;497;p34" hidden="0"/>
            <p:cNvSpPr/>
            <p:nvPr isPhoto="0" userDrawn="0"/>
          </p:nvSpPr>
          <p:spPr bwMode="auto">
            <a:xfrm>
              <a:off x="2569892" y="2368180"/>
              <a:ext cx="38817" cy="89654"/>
            </a:xfrm>
            <a:custGeom>
              <a:avLst/>
              <a:gdLst/>
              <a:ahLst/>
              <a:cxnLst/>
              <a:rect l="l" t="t" r="r" b="b"/>
              <a:pathLst>
                <a:path w="465" h="1074" fill="norm" stroke="1" extrusionOk="0">
                  <a:moveTo>
                    <a:pt x="250" y="1"/>
                  </a:moveTo>
                  <a:cubicBezTo>
                    <a:pt x="242" y="1"/>
                    <a:pt x="234" y="1"/>
                    <a:pt x="226" y="2"/>
                  </a:cubicBezTo>
                  <a:cubicBezTo>
                    <a:pt x="84" y="2"/>
                    <a:pt x="0" y="97"/>
                    <a:pt x="0" y="264"/>
                  </a:cubicBezTo>
                  <a:lnTo>
                    <a:pt x="0" y="311"/>
                  </a:lnTo>
                  <a:lnTo>
                    <a:pt x="143" y="311"/>
                  </a:lnTo>
                  <a:lnTo>
                    <a:pt x="143" y="252"/>
                  </a:lnTo>
                  <a:cubicBezTo>
                    <a:pt x="143" y="180"/>
                    <a:pt x="179" y="145"/>
                    <a:pt x="226" y="145"/>
                  </a:cubicBezTo>
                  <a:cubicBezTo>
                    <a:pt x="262" y="145"/>
                    <a:pt x="298" y="180"/>
                    <a:pt x="298" y="252"/>
                  </a:cubicBezTo>
                  <a:lnTo>
                    <a:pt x="298" y="335"/>
                  </a:lnTo>
                  <a:cubicBezTo>
                    <a:pt x="298" y="419"/>
                    <a:pt x="262" y="442"/>
                    <a:pt x="203" y="442"/>
                  </a:cubicBezTo>
                  <a:lnTo>
                    <a:pt x="155" y="442"/>
                  </a:lnTo>
                  <a:lnTo>
                    <a:pt x="155" y="597"/>
                  </a:lnTo>
                  <a:lnTo>
                    <a:pt x="203" y="597"/>
                  </a:lnTo>
                  <a:cubicBezTo>
                    <a:pt x="274" y="597"/>
                    <a:pt x="310" y="633"/>
                    <a:pt x="310" y="728"/>
                  </a:cubicBezTo>
                  <a:lnTo>
                    <a:pt x="310" y="811"/>
                  </a:lnTo>
                  <a:cubicBezTo>
                    <a:pt x="310" y="907"/>
                    <a:pt x="274" y="931"/>
                    <a:pt x="226" y="931"/>
                  </a:cubicBezTo>
                  <a:cubicBezTo>
                    <a:pt x="179" y="931"/>
                    <a:pt x="143" y="895"/>
                    <a:pt x="143" y="823"/>
                  </a:cubicBezTo>
                  <a:lnTo>
                    <a:pt x="143" y="728"/>
                  </a:lnTo>
                  <a:lnTo>
                    <a:pt x="0" y="728"/>
                  </a:lnTo>
                  <a:lnTo>
                    <a:pt x="0" y="811"/>
                  </a:lnTo>
                  <a:cubicBezTo>
                    <a:pt x="0" y="990"/>
                    <a:pt x="84" y="1073"/>
                    <a:pt x="226" y="1073"/>
                  </a:cubicBezTo>
                  <a:cubicBezTo>
                    <a:pt x="381" y="1073"/>
                    <a:pt x="465" y="978"/>
                    <a:pt x="465" y="811"/>
                  </a:cubicBezTo>
                  <a:lnTo>
                    <a:pt x="465" y="716"/>
                  </a:lnTo>
                  <a:cubicBezTo>
                    <a:pt x="465" y="609"/>
                    <a:pt x="429" y="538"/>
                    <a:pt x="346" y="514"/>
                  </a:cubicBezTo>
                  <a:cubicBezTo>
                    <a:pt x="417" y="478"/>
                    <a:pt x="453" y="407"/>
                    <a:pt x="453" y="300"/>
                  </a:cubicBezTo>
                  <a:lnTo>
                    <a:pt x="453" y="252"/>
                  </a:lnTo>
                  <a:cubicBezTo>
                    <a:pt x="453" y="95"/>
                    <a:pt x="378" y="1"/>
                    <a:pt x="250" y="1"/>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37810139" name="Google Shape;498;p34" hidden="0"/>
            <p:cNvSpPr/>
            <p:nvPr isPhoto="0" userDrawn="0"/>
          </p:nvSpPr>
          <p:spPr bwMode="auto">
            <a:xfrm>
              <a:off x="1569003" y="1606954"/>
              <a:ext cx="463216" cy="355947"/>
            </a:xfrm>
            <a:custGeom>
              <a:avLst/>
              <a:gdLst/>
              <a:ahLst/>
              <a:cxnLst/>
              <a:rect l="l" t="t" r="r" b="b"/>
              <a:pathLst>
                <a:path w="5549" h="4264" fill="norm" stroke="1" extrusionOk="0">
                  <a:moveTo>
                    <a:pt x="3977" y="1"/>
                  </a:moveTo>
                  <a:cubicBezTo>
                    <a:pt x="3977" y="1"/>
                    <a:pt x="4621" y="739"/>
                    <a:pt x="3605" y="739"/>
                  </a:cubicBezTo>
                  <a:cubicBezTo>
                    <a:pt x="3481" y="739"/>
                    <a:pt x="3333" y="728"/>
                    <a:pt x="3156" y="703"/>
                  </a:cubicBezTo>
                  <a:cubicBezTo>
                    <a:pt x="3051" y="689"/>
                    <a:pt x="2951" y="683"/>
                    <a:pt x="2855" y="683"/>
                  </a:cubicBezTo>
                  <a:cubicBezTo>
                    <a:pt x="1464" y="683"/>
                    <a:pt x="1037" y="2049"/>
                    <a:pt x="1037" y="2049"/>
                  </a:cubicBezTo>
                  <a:cubicBezTo>
                    <a:pt x="1" y="2930"/>
                    <a:pt x="1548" y="4263"/>
                    <a:pt x="1548" y="4263"/>
                  </a:cubicBezTo>
                  <a:lnTo>
                    <a:pt x="3037" y="3394"/>
                  </a:lnTo>
                  <a:cubicBezTo>
                    <a:pt x="3037" y="3394"/>
                    <a:pt x="3114" y="3401"/>
                    <a:pt x="3237" y="3401"/>
                  </a:cubicBezTo>
                  <a:cubicBezTo>
                    <a:pt x="3664" y="3401"/>
                    <a:pt x="4637" y="3315"/>
                    <a:pt x="4739" y="2537"/>
                  </a:cubicBezTo>
                  <a:cubicBezTo>
                    <a:pt x="4825" y="1891"/>
                    <a:pt x="5068" y="1779"/>
                    <a:pt x="5226" y="1779"/>
                  </a:cubicBezTo>
                  <a:cubicBezTo>
                    <a:pt x="5310" y="1779"/>
                    <a:pt x="5370" y="1810"/>
                    <a:pt x="5370" y="1810"/>
                  </a:cubicBezTo>
                  <a:cubicBezTo>
                    <a:pt x="5549" y="1418"/>
                    <a:pt x="4858" y="1239"/>
                    <a:pt x="4858" y="1239"/>
                  </a:cubicBezTo>
                  <a:cubicBezTo>
                    <a:pt x="5394" y="1013"/>
                    <a:pt x="5108" y="513"/>
                    <a:pt x="5108" y="513"/>
                  </a:cubicBezTo>
                  <a:lnTo>
                    <a:pt x="5108" y="513"/>
                  </a:lnTo>
                  <a:cubicBezTo>
                    <a:pt x="4983" y="729"/>
                    <a:pt x="4759" y="859"/>
                    <a:pt x="4510" y="859"/>
                  </a:cubicBezTo>
                  <a:cubicBezTo>
                    <a:pt x="4499" y="859"/>
                    <a:pt x="4488" y="858"/>
                    <a:pt x="4477" y="858"/>
                  </a:cubicBezTo>
                  <a:cubicBezTo>
                    <a:pt x="4894" y="489"/>
                    <a:pt x="3977" y="1"/>
                    <a:pt x="3977"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11893251" name="Google Shape;499;p34" hidden="0"/>
            <p:cNvSpPr/>
            <p:nvPr isPhoto="0" userDrawn="0"/>
          </p:nvSpPr>
          <p:spPr bwMode="auto">
            <a:xfrm>
              <a:off x="1679861" y="1990531"/>
              <a:ext cx="82057" cy="82141"/>
            </a:xfrm>
            <a:custGeom>
              <a:avLst/>
              <a:gdLst/>
              <a:ahLst/>
              <a:cxnLst/>
              <a:rect l="l" t="t" r="r" b="b"/>
              <a:pathLst>
                <a:path w="983" h="984" fill="norm" stroke="1" extrusionOk="0">
                  <a:moveTo>
                    <a:pt x="327" y="0"/>
                  </a:moveTo>
                  <a:lnTo>
                    <a:pt x="327" y="0"/>
                  </a:lnTo>
                  <a:cubicBezTo>
                    <a:pt x="313" y="0"/>
                    <a:pt x="1" y="984"/>
                    <a:pt x="570" y="984"/>
                  </a:cubicBezTo>
                  <a:cubicBezTo>
                    <a:pt x="594" y="984"/>
                    <a:pt x="621" y="982"/>
                    <a:pt x="649" y="978"/>
                  </a:cubicBezTo>
                  <a:cubicBezTo>
                    <a:pt x="982" y="930"/>
                    <a:pt x="518" y="1"/>
                    <a:pt x="518" y="1"/>
                  </a:cubicBezTo>
                  <a:lnTo>
                    <a:pt x="328" y="1"/>
                  </a:lnTo>
                  <a:cubicBezTo>
                    <a:pt x="328" y="0"/>
                    <a:pt x="327" y="0"/>
                    <a:pt x="327"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31134091" name="Google Shape;500;p34" hidden="0"/>
            <p:cNvSpPr/>
            <p:nvPr isPhoto="0" userDrawn="0"/>
          </p:nvSpPr>
          <p:spPr bwMode="auto">
            <a:xfrm>
              <a:off x="1950660" y="1731168"/>
              <a:ext cx="41821" cy="40903"/>
            </a:xfrm>
            <a:custGeom>
              <a:avLst/>
              <a:gdLst/>
              <a:ahLst/>
              <a:cxnLst/>
              <a:rect l="l" t="t" r="r" b="b"/>
              <a:pathLst>
                <a:path w="501" h="490" fill="none" stroke="1" extrusionOk="0">
                  <a:moveTo>
                    <a:pt x="501" y="72"/>
                  </a:moveTo>
                  <a:cubicBezTo>
                    <a:pt x="501" y="72"/>
                    <a:pt x="84" y="1"/>
                    <a:pt x="1" y="489"/>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62347401" name="Google Shape;501;p34" hidden="0"/>
            <p:cNvSpPr/>
            <p:nvPr isPhoto="0" userDrawn="0"/>
          </p:nvSpPr>
          <p:spPr bwMode="auto">
            <a:xfrm>
              <a:off x="1895982" y="1727245"/>
              <a:ext cx="14023" cy="44826"/>
            </a:xfrm>
            <a:custGeom>
              <a:avLst/>
              <a:gdLst/>
              <a:ahLst/>
              <a:cxnLst/>
              <a:rect l="l" t="t" r="r" b="b"/>
              <a:pathLst>
                <a:path w="168" h="537" fill="none" stroke="1" extrusionOk="0">
                  <a:moveTo>
                    <a:pt x="168" y="0"/>
                  </a:moveTo>
                  <a:cubicBezTo>
                    <a:pt x="1" y="215"/>
                    <a:pt x="60" y="536"/>
                    <a:pt x="60" y="536"/>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50518011" name="Google Shape;502;p34" hidden="0"/>
            <p:cNvSpPr/>
            <p:nvPr isPhoto="0" userDrawn="0"/>
          </p:nvSpPr>
          <p:spPr bwMode="auto">
            <a:xfrm>
              <a:off x="1929791" y="1679496"/>
              <a:ext cx="52758" cy="34893"/>
            </a:xfrm>
            <a:custGeom>
              <a:avLst/>
              <a:gdLst/>
              <a:ahLst/>
              <a:cxnLst/>
              <a:rect l="l" t="t" r="r" b="b"/>
              <a:pathLst>
                <a:path w="632" h="418" fill="none" stroke="1" extrusionOk="0">
                  <a:moveTo>
                    <a:pt x="632" y="1"/>
                  </a:moveTo>
                  <a:cubicBezTo>
                    <a:pt x="477" y="203"/>
                    <a:pt x="251" y="346"/>
                    <a:pt x="1" y="418"/>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56583181" name="Google Shape;503;p34" hidden="0"/>
            <p:cNvSpPr/>
            <p:nvPr isPhoto="0" userDrawn="0"/>
          </p:nvSpPr>
          <p:spPr bwMode="auto">
            <a:xfrm>
              <a:off x="1822439" y="1714306"/>
              <a:ext cx="55762" cy="57765"/>
            </a:xfrm>
            <a:custGeom>
              <a:avLst/>
              <a:gdLst/>
              <a:ahLst/>
              <a:cxnLst/>
              <a:rect l="l" t="t" r="r" b="b"/>
              <a:pathLst>
                <a:path w="668" h="692" fill="none" stroke="1" extrusionOk="0">
                  <a:moveTo>
                    <a:pt x="1" y="132"/>
                  </a:moveTo>
                  <a:cubicBezTo>
                    <a:pt x="1" y="132"/>
                    <a:pt x="668" y="1"/>
                    <a:pt x="584" y="691"/>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70565379" name="Google Shape;504;p34" hidden="0"/>
            <p:cNvSpPr/>
            <p:nvPr isPhoto="0" userDrawn="0"/>
          </p:nvSpPr>
          <p:spPr bwMode="auto">
            <a:xfrm>
              <a:off x="1733035" y="3062041"/>
              <a:ext cx="409540" cy="1526719"/>
            </a:xfrm>
            <a:custGeom>
              <a:avLst/>
              <a:gdLst/>
              <a:ahLst/>
              <a:cxnLst/>
              <a:rect l="l" t="t" r="r" b="b"/>
              <a:pathLst>
                <a:path w="4906" h="18289" fill="norm" stroke="1" extrusionOk="0">
                  <a:moveTo>
                    <a:pt x="4179" y="0"/>
                  </a:moveTo>
                  <a:lnTo>
                    <a:pt x="0" y="143"/>
                  </a:lnTo>
                  <a:lnTo>
                    <a:pt x="0" y="18288"/>
                  </a:lnTo>
                  <a:lnTo>
                    <a:pt x="3453" y="18288"/>
                  </a:lnTo>
                  <a:cubicBezTo>
                    <a:pt x="3453" y="18288"/>
                    <a:pt x="3798" y="9168"/>
                    <a:pt x="4346" y="6335"/>
                  </a:cubicBezTo>
                  <a:cubicBezTo>
                    <a:pt x="4906" y="3489"/>
                    <a:pt x="4346" y="596"/>
                    <a:pt x="4346" y="596"/>
                  </a:cubicBezTo>
                  <a:lnTo>
                    <a:pt x="4358" y="596"/>
                  </a:lnTo>
                  <a:lnTo>
                    <a:pt x="4179" y="0"/>
                  </a:lnTo>
                  <a:close/>
                </a:path>
              </a:pathLst>
            </a:custGeom>
            <a:solidFill>
              <a:srgbClr val="999999"/>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64096858" name="Google Shape;505;p34" hidden="0"/>
            <p:cNvSpPr/>
            <p:nvPr isPhoto="0" userDrawn="0"/>
          </p:nvSpPr>
          <p:spPr bwMode="auto">
            <a:xfrm>
              <a:off x="1711164" y="3435768"/>
              <a:ext cx="351439" cy="1151988"/>
            </a:xfrm>
            <a:custGeom>
              <a:avLst/>
              <a:gdLst/>
              <a:ahLst/>
              <a:cxnLst/>
              <a:rect l="l" t="t" r="r" b="b"/>
              <a:pathLst>
                <a:path w="4210" h="13800" fill="norm" stroke="1" extrusionOk="0">
                  <a:moveTo>
                    <a:pt x="2001" y="0"/>
                  </a:moveTo>
                  <a:lnTo>
                    <a:pt x="1369" y="274"/>
                  </a:lnTo>
                  <a:lnTo>
                    <a:pt x="0" y="2286"/>
                  </a:lnTo>
                  <a:lnTo>
                    <a:pt x="310" y="13799"/>
                  </a:lnTo>
                  <a:lnTo>
                    <a:pt x="1822" y="13799"/>
                  </a:lnTo>
                  <a:cubicBezTo>
                    <a:pt x="1822" y="13799"/>
                    <a:pt x="2036" y="8787"/>
                    <a:pt x="2167" y="5679"/>
                  </a:cubicBezTo>
                  <a:cubicBezTo>
                    <a:pt x="2310" y="2584"/>
                    <a:pt x="3179" y="1727"/>
                    <a:pt x="3798" y="1155"/>
                  </a:cubicBezTo>
                  <a:cubicBezTo>
                    <a:pt x="4209" y="790"/>
                    <a:pt x="4130" y="623"/>
                    <a:pt x="3818" y="623"/>
                  </a:cubicBezTo>
                  <a:cubicBezTo>
                    <a:pt x="3651" y="623"/>
                    <a:pt x="3417" y="671"/>
                    <a:pt x="3155" y="762"/>
                  </a:cubicBezTo>
                  <a:cubicBezTo>
                    <a:pt x="3072" y="790"/>
                    <a:pt x="3000" y="802"/>
                    <a:pt x="2937" y="802"/>
                  </a:cubicBezTo>
                  <a:cubicBezTo>
                    <a:pt x="2438" y="802"/>
                    <a:pt x="2560" y="12"/>
                    <a:pt x="2560" y="12"/>
                  </a:cubicBezTo>
                  <a:lnTo>
                    <a:pt x="2001" y="0"/>
                  </a:ln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11729938" name="Google Shape;506;p34" hidden="0"/>
            <p:cNvSpPr/>
            <p:nvPr isPhoto="0" userDrawn="0"/>
          </p:nvSpPr>
          <p:spPr bwMode="auto">
            <a:xfrm>
              <a:off x="1733035" y="3062041"/>
              <a:ext cx="409540" cy="1526719"/>
            </a:xfrm>
            <a:custGeom>
              <a:avLst/>
              <a:gdLst/>
              <a:ahLst/>
              <a:cxnLst/>
              <a:rect l="l" t="t" r="r" b="b"/>
              <a:pathLst>
                <a:path w="4906" h="18289" fill="none" stroke="1" extrusionOk="0">
                  <a:moveTo>
                    <a:pt x="4346" y="596"/>
                  </a:moveTo>
                  <a:cubicBezTo>
                    <a:pt x="4346" y="596"/>
                    <a:pt x="4906" y="3489"/>
                    <a:pt x="4346" y="6335"/>
                  </a:cubicBezTo>
                  <a:cubicBezTo>
                    <a:pt x="3798" y="9168"/>
                    <a:pt x="3453" y="18288"/>
                    <a:pt x="3453" y="18288"/>
                  </a:cubicBezTo>
                  <a:lnTo>
                    <a:pt x="0" y="18288"/>
                  </a:lnTo>
                  <a:lnTo>
                    <a:pt x="0" y="143"/>
                  </a:lnTo>
                  <a:lnTo>
                    <a:pt x="4179" y="0"/>
                  </a:lnTo>
                  <a:lnTo>
                    <a:pt x="4358" y="596"/>
                  </a:lnTo>
                  <a:close/>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51006599" name="Google Shape;507;p34" hidden="0"/>
            <p:cNvSpPr/>
            <p:nvPr isPhoto="0" userDrawn="0"/>
          </p:nvSpPr>
          <p:spPr bwMode="auto">
            <a:xfrm>
              <a:off x="1924866" y="3485436"/>
              <a:ext cx="136234" cy="80555"/>
            </a:xfrm>
            <a:custGeom>
              <a:avLst/>
              <a:gdLst/>
              <a:ahLst/>
              <a:cxnLst/>
              <a:rect l="l" t="t" r="r" b="b"/>
              <a:pathLst>
                <a:path w="1632" h="965" fill="none" stroke="1" extrusionOk="0">
                  <a:moveTo>
                    <a:pt x="1631" y="167"/>
                  </a:moveTo>
                  <a:cubicBezTo>
                    <a:pt x="1631" y="167"/>
                    <a:pt x="857" y="0"/>
                    <a:pt x="0" y="965"/>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36639864" name="Google Shape;508;p34" hidden="0"/>
            <p:cNvSpPr/>
            <p:nvPr isPhoto="0" userDrawn="0"/>
          </p:nvSpPr>
          <p:spPr bwMode="auto">
            <a:xfrm>
              <a:off x="1447794" y="3073978"/>
              <a:ext cx="529831" cy="1514782"/>
            </a:xfrm>
            <a:custGeom>
              <a:avLst/>
              <a:gdLst/>
              <a:ahLst/>
              <a:cxnLst/>
              <a:rect l="l" t="t" r="r" b="b"/>
              <a:pathLst>
                <a:path w="6347" h="18146" fill="norm" stroke="1" extrusionOk="0">
                  <a:moveTo>
                    <a:pt x="1000" y="0"/>
                  </a:moveTo>
                  <a:cubicBezTo>
                    <a:pt x="0" y="4513"/>
                    <a:pt x="726" y="4239"/>
                    <a:pt x="857" y="5822"/>
                  </a:cubicBezTo>
                  <a:cubicBezTo>
                    <a:pt x="1000" y="7418"/>
                    <a:pt x="1215" y="18145"/>
                    <a:pt x="1215" y="18145"/>
                  </a:cubicBezTo>
                  <a:lnTo>
                    <a:pt x="4786" y="18145"/>
                  </a:lnTo>
                  <a:cubicBezTo>
                    <a:pt x="4715" y="12204"/>
                    <a:pt x="5334" y="6453"/>
                    <a:pt x="5751" y="5239"/>
                  </a:cubicBezTo>
                  <a:cubicBezTo>
                    <a:pt x="6168" y="4013"/>
                    <a:pt x="6203" y="786"/>
                    <a:pt x="6203" y="786"/>
                  </a:cubicBezTo>
                  <a:lnTo>
                    <a:pt x="6346" y="0"/>
                  </a:ln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29087446" name="Google Shape;509;p34" hidden="0"/>
            <p:cNvSpPr/>
            <p:nvPr isPhoto="0" userDrawn="0"/>
          </p:nvSpPr>
          <p:spPr bwMode="auto">
            <a:xfrm>
              <a:off x="1908921" y="3191263"/>
              <a:ext cx="65696" cy="50753"/>
            </a:xfrm>
            <a:custGeom>
              <a:avLst/>
              <a:gdLst/>
              <a:ahLst/>
              <a:cxnLst/>
              <a:rect l="l" t="t" r="r" b="b"/>
              <a:pathLst>
                <a:path w="787" h="608" fill="norm" stroke="1" extrusionOk="0">
                  <a:moveTo>
                    <a:pt x="763" y="0"/>
                  </a:moveTo>
                  <a:cubicBezTo>
                    <a:pt x="536" y="24"/>
                    <a:pt x="286" y="48"/>
                    <a:pt x="1" y="72"/>
                  </a:cubicBezTo>
                  <a:lnTo>
                    <a:pt x="1" y="607"/>
                  </a:lnTo>
                  <a:cubicBezTo>
                    <a:pt x="286" y="584"/>
                    <a:pt x="548" y="560"/>
                    <a:pt x="786" y="536"/>
                  </a:cubicBezTo>
                  <a:lnTo>
                    <a:pt x="763"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78380948" name="Google Shape;510;p34" hidden="0"/>
            <p:cNvSpPr/>
            <p:nvPr isPhoto="0" userDrawn="0"/>
          </p:nvSpPr>
          <p:spPr bwMode="auto">
            <a:xfrm>
              <a:off x="2004336" y="3176321"/>
              <a:ext cx="82558" cy="56764"/>
            </a:xfrm>
            <a:custGeom>
              <a:avLst/>
              <a:gdLst/>
              <a:ahLst/>
              <a:cxnLst/>
              <a:rect l="l" t="t" r="r" b="b"/>
              <a:pathLst>
                <a:path w="989" h="680" fill="norm" stroke="1" extrusionOk="0">
                  <a:moveTo>
                    <a:pt x="917" y="1"/>
                  </a:moveTo>
                  <a:cubicBezTo>
                    <a:pt x="751" y="36"/>
                    <a:pt x="441" y="84"/>
                    <a:pt x="1" y="143"/>
                  </a:cubicBezTo>
                  <a:lnTo>
                    <a:pt x="1" y="679"/>
                  </a:lnTo>
                  <a:cubicBezTo>
                    <a:pt x="453" y="620"/>
                    <a:pt x="798" y="572"/>
                    <a:pt x="989" y="536"/>
                  </a:cubicBezTo>
                  <a:lnTo>
                    <a:pt x="917" y="1"/>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25346788" name="Google Shape;511;p34" hidden="0"/>
            <p:cNvSpPr/>
            <p:nvPr isPhoto="0" userDrawn="0"/>
          </p:nvSpPr>
          <p:spPr bwMode="auto">
            <a:xfrm>
              <a:off x="1515327" y="3188259"/>
              <a:ext cx="147170" cy="55762"/>
            </a:xfrm>
            <a:custGeom>
              <a:avLst/>
              <a:gdLst/>
              <a:ahLst/>
              <a:cxnLst/>
              <a:rect l="l" t="t" r="r" b="b"/>
              <a:pathLst>
                <a:path w="1763" h="668" fill="norm" stroke="1" extrusionOk="0">
                  <a:moveTo>
                    <a:pt x="84" y="0"/>
                  </a:moveTo>
                  <a:lnTo>
                    <a:pt x="1" y="524"/>
                  </a:lnTo>
                  <a:cubicBezTo>
                    <a:pt x="608" y="584"/>
                    <a:pt x="1179" y="632"/>
                    <a:pt x="1727" y="667"/>
                  </a:cubicBezTo>
                  <a:lnTo>
                    <a:pt x="1763" y="131"/>
                  </a:lnTo>
                  <a:cubicBezTo>
                    <a:pt x="1227" y="108"/>
                    <a:pt x="667" y="60"/>
                    <a:pt x="84" y="0"/>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62787203" name="Google Shape;512;p34" hidden="0"/>
            <p:cNvSpPr/>
            <p:nvPr isPhoto="0" userDrawn="0"/>
          </p:nvSpPr>
          <p:spPr bwMode="auto">
            <a:xfrm>
              <a:off x="1695220" y="3199194"/>
              <a:ext cx="183983" cy="47748"/>
            </a:xfrm>
            <a:custGeom>
              <a:avLst/>
              <a:gdLst/>
              <a:ahLst/>
              <a:cxnLst/>
              <a:rect l="l" t="t" r="r" b="b"/>
              <a:pathLst>
                <a:path w="2204" h="572" fill="norm" stroke="1" extrusionOk="0">
                  <a:moveTo>
                    <a:pt x="2203" y="0"/>
                  </a:moveTo>
                  <a:cubicBezTo>
                    <a:pt x="1788" y="24"/>
                    <a:pt x="1338" y="37"/>
                    <a:pt x="850" y="37"/>
                  </a:cubicBezTo>
                  <a:cubicBezTo>
                    <a:pt x="583" y="37"/>
                    <a:pt x="304" y="33"/>
                    <a:pt x="13" y="24"/>
                  </a:cubicBezTo>
                  <a:lnTo>
                    <a:pt x="1" y="548"/>
                  </a:lnTo>
                  <a:cubicBezTo>
                    <a:pt x="298" y="560"/>
                    <a:pt x="596" y="572"/>
                    <a:pt x="882" y="572"/>
                  </a:cubicBezTo>
                  <a:cubicBezTo>
                    <a:pt x="1358" y="572"/>
                    <a:pt x="1799" y="548"/>
                    <a:pt x="2203" y="536"/>
                  </a:cubicBezTo>
                  <a:lnTo>
                    <a:pt x="2203" y="0"/>
                  </a:ln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84980746" name="Google Shape;513;p34" hidden="0"/>
            <p:cNvSpPr/>
            <p:nvPr isPhoto="0" userDrawn="0"/>
          </p:nvSpPr>
          <p:spPr bwMode="auto">
            <a:xfrm>
              <a:off x="2525149" y="2517939"/>
              <a:ext cx="394681" cy="312622"/>
            </a:xfrm>
            <a:custGeom>
              <a:avLst/>
              <a:gdLst/>
              <a:ahLst/>
              <a:cxnLst/>
              <a:rect l="l" t="t" r="r" b="b"/>
              <a:pathLst>
                <a:path w="4728" h="3745" fill="norm" stroke="1" extrusionOk="0">
                  <a:moveTo>
                    <a:pt x="4384" y="1"/>
                  </a:moveTo>
                  <a:cubicBezTo>
                    <a:pt x="4219" y="1"/>
                    <a:pt x="3823" y="216"/>
                    <a:pt x="3477" y="375"/>
                  </a:cubicBezTo>
                  <a:cubicBezTo>
                    <a:pt x="2927" y="631"/>
                    <a:pt x="2468" y="834"/>
                    <a:pt x="2400" y="834"/>
                  </a:cubicBezTo>
                  <a:cubicBezTo>
                    <a:pt x="2382" y="834"/>
                    <a:pt x="2391" y="821"/>
                    <a:pt x="2429" y="791"/>
                  </a:cubicBezTo>
                  <a:cubicBezTo>
                    <a:pt x="2727" y="577"/>
                    <a:pt x="2870" y="351"/>
                    <a:pt x="2751" y="291"/>
                  </a:cubicBezTo>
                  <a:cubicBezTo>
                    <a:pt x="2737" y="283"/>
                    <a:pt x="2718" y="279"/>
                    <a:pt x="2695" y="279"/>
                  </a:cubicBezTo>
                  <a:cubicBezTo>
                    <a:pt x="2522" y="279"/>
                    <a:pt x="2113" y="501"/>
                    <a:pt x="1703" y="732"/>
                  </a:cubicBezTo>
                  <a:cubicBezTo>
                    <a:pt x="1239" y="994"/>
                    <a:pt x="870" y="1958"/>
                    <a:pt x="870" y="1958"/>
                  </a:cubicBezTo>
                  <a:lnTo>
                    <a:pt x="0" y="2494"/>
                  </a:lnTo>
                  <a:lnTo>
                    <a:pt x="417" y="3744"/>
                  </a:lnTo>
                  <a:lnTo>
                    <a:pt x="1572" y="2935"/>
                  </a:lnTo>
                  <a:cubicBezTo>
                    <a:pt x="2048" y="2899"/>
                    <a:pt x="2513" y="2768"/>
                    <a:pt x="2929" y="2530"/>
                  </a:cubicBezTo>
                  <a:cubicBezTo>
                    <a:pt x="3132" y="2399"/>
                    <a:pt x="3275" y="2208"/>
                    <a:pt x="3346" y="1994"/>
                  </a:cubicBezTo>
                  <a:lnTo>
                    <a:pt x="3537" y="1768"/>
                  </a:lnTo>
                  <a:cubicBezTo>
                    <a:pt x="3703" y="1649"/>
                    <a:pt x="3632" y="1327"/>
                    <a:pt x="3632" y="1327"/>
                  </a:cubicBezTo>
                  <a:cubicBezTo>
                    <a:pt x="3789" y="1012"/>
                    <a:pt x="3437" y="994"/>
                    <a:pt x="3352" y="994"/>
                  </a:cubicBezTo>
                  <a:cubicBezTo>
                    <a:pt x="3341" y="994"/>
                    <a:pt x="3334" y="994"/>
                    <a:pt x="3334" y="994"/>
                  </a:cubicBezTo>
                  <a:cubicBezTo>
                    <a:pt x="3334" y="994"/>
                    <a:pt x="4727" y="458"/>
                    <a:pt x="4453" y="30"/>
                  </a:cubicBezTo>
                  <a:cubicBezTo>
                    <a:pt x="4441" y="9"/>
                    <a:pt x="4417" y="1"/>
                    <a:pt x="4384"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91514829" name="Google Shape;514;p34" hidden="0"/>
            <p:cNvSpPr/>
            <p:nvPr isPhoto="0" userDrawn="0"/>
          </p:nvSpPr>
          <p:spPr bwMode="auto">
            <a:xfrm>
              <a:off x="2697111" y="2604837"/>
              <a:ext cx="82558" cy="113361"/>
            </a:xfrm>
            <a:custGeom>
              <a:avLst/>
              <a:gdLst/>
              <a:ahLst/>
              <a:cxnLst/>
              <a:rect l="l" t="t" r="r" b="b"/>
              <a:pathLst>
                <a:path w="989" h="1358" fill="none" stroke="1" extrusionOk="0">
                  <a:moveTo>
                    <a:pt x="988" y="1"/>
                  </a:moveTo>
                  <a:cubicBezTo>
                    <a:pt x="988" y="1"/>
                    <a:pt x="0" y="191"/>
                    <a:pt x="60" y="417"/>
                  </a:cubicBezTo>
                  <a:cubicBezTo>
                    <a:pt x="107" y="632"/>
                    <a:pt x="417" y="477"/>
                    <a:pt x="417" y="477"/>
                  </a:cubicBezTo>
                  <a:cubicBezTo>
                    <a:pt x="417" y="477"/>
                    <a:pt x="84" y="584"/>
                    <a:pt x="119" y="715"/>
                  </a:cubicBezTo>
                  <a:cubicBezTo>
                    <a:pt x="155" y="834"/>
                    <a:pt x="393" y="834"/>
                    <a:pt x="393" y="834"/>
                  </a:cubicBezTo>
                  <a:cubicBezTo>
                    <a:pt x="393" y="834"/>
                    <a:pt x="84" y="893"/>
                    <a:pt x="119" y="1036"/>
                  </a:cubicBezTo>
                  <a:cubicBezTo>
                    <a:pt x="155" y="1179"/>
                    <a:pt x="357" y="1227"/>
                    <a:pt x="524" y="1203"/>
                  </a:cubicBezTo>
                  <a:cubicBezTo>
                    <a:pt x="691" y="1179"/>
                    <a:pt x="822" y="1120"/>
                    <a:pt x="869" y="1203"/>
                  </a:cubicBezTo>
                  <a:cubicBezTo>
                    <a:pt x="905" y="1286"/>
                    <a:pt x="417" y="1155"/>
                    <a:pt x="119" y="1358"/>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76662217" name="Google Shape;515;p34" hidden="0"/>
            <p:cNvSpPr/>
            <p:nvPr isPhoto="0" userDrawn="0"/>
          </p:nvSpPr>
          <p:spPr bwMode="auto">
            <a:xfrm>
              <a:off x="2664306" y="2590897"/>
              <a:ext cx="49752" cy="102510"/>
            </a:xfrm>
            <a:custGeom>
              <a:avLst/>
              <a:gdLst/>
              <a:ahLst/>
              <a:cxnLst/>
              <a:rect l="l" t="t" r="r" b="b"/>
              <a:pathLst>
                <a:path w="596" h="1228" fill="none" stroke="1" extrusionOk="0">
                  <a:moveTo>
                    <a:pt x="596" y="1"/>
                  </a:moveTo>
                  <a:cubicBezTo>
                    <a:pt x="584" y="120"/>
                    <a:pt x="536" y="239"/>
                    <a:pt x="453" y="334"/>
                  </a:cubicBezTo>
                  <a:cubicBezTo>
                    <a:pt x="334" y="441"/>
                    <a:pt x="441" y="810"/>
                    <a:pt x="0" y="1227"/>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31284685" name="Google Shape;516;p34" hidden="0"/>
            <p:cNvSpPr/>
            <p:nvPr isPhoto="0" userDrawn="0"/>
          </p:nvSpPr>
          <p:spPr bwMode="auto">
            <a:xfrm>
              <a:off x="2751789" y="2636642"/>
              <a:ext cx="45745" cy="5091"/>
            </a:xfrm>
            <a:custGeom>
              <a:avLst/>
              <a:gdLst/>
              <a:ahLst/>
              <a:cxnLst/>
              <a:rect l="l" t="t" r="r" b="b"/>
              <a:pathLst>
                <a:path w="548" h="61" fill="none" stroke="1" extrusionOk="0">
                  <a:moveTo>
                    <a:pt x="548" y="1"/>
                  </a:moveTo>
                  <a:lnTo>
                    <a:pt x="0" y="60"/>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13932865" name="Google Shape;517;p34" hidden="0"/>
            <p:cNvSpPr/>
            <p:nvPr isPhoto="0" userDrawn="0"/>
          </p:nvSpPr>
          <p:spPr bwMode="auto">
            <a:xfrm>
              <a:off x="2751789" y="2670450"/>
              <a:ext cx="41821" cy="4006"/>
            </a:xfrm>
            <a:custGeom>
              <a:avLst/>
              <a:gdLst/>
              <a:ahLst/>
              <a:cxnLst/>
              <a:rect l="l" t="t" r="r" b="b"/>
              <a:pathLst>
                <a:path w="501" h="48" fill="none" stroke="1" extrusionOk="0">
                  <a:moveTo>
                    <a:pt x="500" y="0"/>
                  </a:moveTo>
                  <a:lnTo>
                    <a:pt x="0" y="48"/>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69474056" name="Google Shape;518;p34" hidden="0"/>
            <p:cNvSpPr/>
            <p:nvPr isPhoto="0" userDrawn="0"/>
          </p:nvSpPr>
          <p:spPr bwMode="auto">
            <a:xfrm>
              <a:off x="1962597" y="2365342"/>
              <a:ext cx="715735" cy="637934"/>
            </a:xfrm>
            <a:custGeom>
              <a:avLst/>
              <a:gdLst/>
              <a:ahLst/>
              <a:cxnLst/>
              <a:rect l="l" t="t" r="r" b="b"/>
              <a:pathLst>
                <a:path w="8574" h="7642" fill="norm" stroke="1" extrusionOk="0">
                  <a:moveTo>
                    <a:pt x="1703" y="0"/>
                  </a:moveTo>
                  <a:lnTo>
                    <a:pt x="239" y="357"/>
                  </a:lnTo>
                  <a:cubicBezTo>
                    <a:pt x="239" y="357"/>
                    <a:pt x="1" y="5215"/>
                    <a:pt x="489" y="6215"/>
                  </a:cubicBezTo>
                  <a:cubicBezTo>
                    <a:pt x="977" y="7227"/>
                    <a:pt x="1322" y="7394"/>
                    <a:pt x="2358" y="7620"/>
                  </a:cubicBezTo>
                  <a:cubicBezTo>
                    <a:pt x="2424" y="7634"/>
                    <a:pt x="2499" y="7641"/>
                    <a:pt x="2583" y="7641"/>
                  </a:cubicBezTo>
                  <a:cubicBezTo>
                    <a:pt x="3830" y="7641"/>
                    <a:pt x="6901" y="6159"/>
                    <a:pt x="7359" y="6025"/>
                  </a:cubicBezTo>
                  <a:cubicBezTo>
                    <a:pt x="7847" y="5882"/>
                    <a:pt x="8573" y="5477"/>
                    <a:pt x="7811" y="5203"/>
                  </a:cubicBezTo>
                  <a:cubicBezTo>
                    <a:pt x="7275" y="5013"/>
                    <a:pt x="7120" y="4334"/>
                    <a:pt x="7073" y="3929"/>
                  </a:cubicBezTo>
                  <a:cubicBezTo>
                    <a:pt x="7061" y="3905"/>
                    <a:pt x="7049" y="3882"/>
                    <a:pt x="7037" y="3858"/>
                  </a:cubicBezTo>
                  <a:cubicBezTo>
                    <a:pt x="7000" y="3806"/>
                    <a:pt x="6945" y="3777"/>
                    <a:pt x="6888" y="3777"/>
                  </a:cubicBezTo>
                  <a:cubicBezTo>
                    <a:pt x="6853" y="3777"/>
                    <a:pt x="6819" y="3788"/>
                    <a:pt x="6787" y="3810"/>
                  </a:cubicBezTo>
                  <a:cubicBezTo>
                    <a:pt x="6335" y="4096"/>
                    <a:pt x="5418" y="4667"/>
                    <a:pt x="4656" y="4882"/>
                  </a:cubicBezTo>
                  <a:cubicBezTo>
                    <a:pt x="4394" y="4953"/>
                    <a:pt x="3441" y="5179"/>
                    <a:pt x="3441" y="5179"/>
                  </a:cubicBezTo>
                  <a:cubicBezTo>
                    <a:pt x="3519" y="4962"/>
                    <a:pt x="3474" y="4889"/>
                    <a:pt x="3378" y="4889"/>
                  </a:cubicBezTo>
                  <a:cubicBezTo>
                    <a:pt x="3180" y="4889"/>
                    <a:pt x="2763" y="5203"/>
                    <a:pt x="2763" y="5203"/>
                  </a:cubicBezTo>
                  <a:cubicBezTo>
                    <a:pt x="2763" y="5203"/>
                    <a:pt x="2453" y="4917"/>
                    <a:pt x="2263" y="2619"/>
                  </a:cubicBezTo>
                  <a:cubicBezTo>
                    <a:pt x="2084" y="334"/>
                    <a:pt x="1703" y="0"/>
                    <a:pt x="1703"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33636984" name="Google Shape;519;p34" hidden="0"/>
            <p:cNvSpPr/>
            <p:nvPr isPhoto="0" userDrawn="0"/>
          </p:nvSpPr>
          <p:spPr bwMode="auto">
            <a:xfrm>
              <a:off x="2130553" y="2830476"/>
              <a:ext cx="78635" cy="104429"/>
            </a:xfrm>
            <a:custGeom>
              <a:avLst/>
              <a:gdLst/>
              <a:ahLst/>
              <a:cxnLst/>
              <a:rect l="l" t="t" r="r" b="b"/>
              <a:pathLst>
                <a:path w="942" h="1251" fill="none" stroke="1" extrusionOk="0">
                  <a:moveTo>
                    <a:pt x="941" y="0"/>
                  </a:moveTo>
                  <a:cubicBezTo>
                    <a:pt x="941" y="0"/>
                    <a:pt x="560" y="1250"/>
                    <a:pt x="286" y="1155"/>
                  </a:cubicBezTo>
                  <a:cubicBezTo>
                    <a:pt x="1" y="1060"/>
                    <a:pt x="72" y="715"/>
                    <a:pt x="536" y="0"/>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02570396" name="Google Shape;520;p34" hidden="0"/>
            <p:cNvSpPr/>
            <p:nvPr isPhoto="0" userDrawn="0"/>
          </p:nvSpPr>
          <p:spPr bwMode="auto">
            <a:xfrm>
              <a:off x="1369243" y="2245302"/>
              <a:ext cx="779261" cy="939789"/>
            </a:xfrm>
            <a:custGeom>
              <a:avLst/>
              <a:gdLst/>
              <a:ahLst/>
              <a:cxnLst/>
              <a:rect l="l" t="t" r="r" b="b"/>
              <a:pathLst>
                <a:path w="9335" h="11258" fill="norm" stroke="1" extrusionOk="0">
                  <a:moveTo>
                    <a:pt x="4408" y="0"/>
                  </a:moveTo>
                  <a:cubicBezTo>
                    <a:pt x="2472" y="0"/>
                    <a:pt x="193" y="465"/>
                    <a:pt x="108" y="1176"/>
                  </a:cubicBezTo>
                  <a:cubicBezTo>
                    <a:pt x="1" y="1962"/>
                    <a:pt x="1179" y="6213"/>
                    <a:pt x="1179" y="10011"/>
                  </a:cubicBezTo>
                  <a:cubicBezTo>
                    <a:pt x="1179" y="10570"/>
                    <a:pt x="1251" y="11201"/>
                    <a:pt x="2429" y="11201"/>
                  </a:cubicBezTo>
                  <a:cubicBezTo>
                    <a:pt x="2876" y="11201"/>
                    <a:pt x="3933" y="11258"/>
                    <a:pt x="5077" y="11258"/>
                  </a:cubicBezTo>
                  <a:cubicBezTo>
                    <a:pt x="6949" y="11258"/>
                    <a:pt x="9053" y="11106"/>
                    <a:pt x="9097" y="10308"/>
                  </a:cubicBezTo>
                  <a:cubicBezTo>
                    <a:pt x="9168" y="9022"/>
                    <a:pt x="8811" y="7737"/>
                    <a:pt x="8918" y="5891"/>
                  </a:cubicBezTo>
                  <a:cubicBezTo>
                    <a:pt x="9025" y="4034"/>
                    <a:pt x="9335" y="1926"/>
                    <a:pt x="8811" y="1438"/>
                  </a:cubicBezTo>
                  <a:cubicBezTo>
                    <a:pt x="8132" y="795"/>
                    <a:pt x="7144" y="152"/>
                    <a:pt x="5096" y="21"/>
                  </a:cubicBezTo>
                  <a:cubicBezTo>
                    <a:pt x="4875" y="7"/>
                    <a:pt x="4644" y="0"/>
                    <a:pt x="4408"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6186072" name="Google Shape;521;p34" hidden="0"/>
            <p:cNvSpPr/>
            <p:nvPr isPhoto="0" userDrawn="0"/>
          </p:nvSpPr>
          <p:spPr bwMode="auto">
            <a:xfrm>
              <a:off x="1222156" y="2296724"/>
              <a:ext cx="362876" cy="834774"/>
            </a:xfrm>
            <a:custGeom>
              <a:avLst/>
              <a:gdLst/>
              <a:ahLst/>
              <a:cxnLst/>
              <a:rect l="l" t="t" r="r" b="b"/>
              <a:pathLst>
                <a:path w="4347" h="10000" fill="norm" stroke="1" extrusionOk="0">
                  <a:moveTo>
                    <a:pt x="2441" y="1"/>
                  </a:moveTo>
                  <a:cubicBezTo>
                    <a:pt x="2441" y="1"/>
                    <a:pt x="1596" y="263"/>
                    <a:pt x="1405" y="1537"/>
                  </a:cubicBezTo>
                  <a:cubicBezTo>
                    <a:pt x="1227" y="2810"/>
                    <a:pt x="417" y="5692"/>
                    <a:pt x="715" y="5763"/>
                  </a:cubicBezTo>
                  <a:cubicBezTo>
                    <a:pt x="1012" y="5823"/>
                    <a:pt x="0" y="6335"/>
                    <a:pt x="369" y="7085"/>
                  </a:cubicBezTo>
                  <a:cubicBezTo>
                    <a:pt x="719" y="7784"/>
                    <a:pt x="2233" y="9999"/>
                    <a:pt x="3211" y="9999"/>
                  </a:cubicBezTo>
                  <a:cubicBezTo>
                    <a:pt x="3266" y="9999"/>
                    <a:pt x="3319" y="9993"/>
                    <a:pt x="3370" y="9978"/>
                  </a:cubicBezTo>
                  <a:cubicBezTo>
                    <a:pt x="4346" y="9716"/>
                    <a:pt x="4299" y="8216"/>
                    <a:pt x="4001" y="7954"/>
                  </a:cubicBezTo>
                  <a:cubicBezTo>
                    <a:pt x="3691" y="7692"/>
                    <a:pt x="2679" y="7144"/>
                    <a:pt x="2679" y="7144"/>
                  </a:cubicBezTo>
                  <a:cubicBezTo>
                    <a:pt x="2679" y="7144"/>
                    <a:pt x="2977" y="6966"/>
                    <a:pt x="2608" y="6632"/>
                  </a:cubicBezTo>
                  <a:cubicBezTo>
                    <a:pt x="2239" y="6311"/>
                    <a:pt x="2870" y="6799"/>
                    <a:pt x="3072" y="5692"/>
                  </a:cubicBezTo>
                  <a:cubicBezTo>
                    <a:pt x="3298" y="4370"/>
                    <a:pt x="4108" y="2477"/>
                    <a:pt x="3620" y="1334"/>
                  </a:cubicBezTo>
                  <a:lnTo>
                    <a:pt x="2441"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01247779" name="Google Shape;522;p34" hidden="0"/>
            <p:cNvSpPr/>
            <p:nvPr isPhoto="0" userDrawn="0"/>
          </p:nvSpPr>
          <p:spPr bwMode="auto">
            <a:xfrm>
              <a:off x="1222156" y="2296724"/>
              <a:ext cx="362876" cy="855810"/>
            </a:xfrm>
            <a:custGeom>
              <a:avLst/>
              <a:gdLst/>
              <a:ahLst/>
              <a:cxnLst/>
              <a:rect l="l" t="t" r="r" b="b"/>
              <a:pathLst>
                <a:path w="4347" h="10252" fill="none" stroke="1" extrusionOk="0">
                  <a:moveTo>
                    <a:pt x="2441" y="1"/>
                  </a:moveTo>
                  <a:cubicBezTo>
                    <a:pt x="2441" y="1"/>
                    <a:pt x="1596" y="263"/>
                    <a:pt x="1405" y="1537"/>
                  </a:cubicBezTo>
                  <a:cubicBezTo>
                    <a:pt x="1227" y="2810"/>
                    <a:pt x="417" y="5692"/>
                    <a:pt x="715" y="5763"/>
                  </a:cubicBezTo>
                  <a:cubicBezTo>
                    <a:pt x="1012" y="5823"/>
                    <a:pt x="0" y="6335"/>
                    <a:pt x="369" y="7085"/>
                  </a:cubicBezTo>
                  <a:cubicBezTo>
                    <a:pt x="739" y="7823"/>
                    <a:pt x="2405" y="10252"/>
                    <a:pt x="3370" y="9978"/>
                  </a:cubicBezTo>
                  <a:cubicBezTo>
                    <a:pt x="4346" y="9716"/>
                    <a:pt x="4299" y="8216"/>
                    <a:pt x="4001" y="7954"/>
                  </a:cubicBezTo>
                  <a:cubicBezTo>
                    <a:pt x="3691" y="7692"/>
                    <a:pt x="2679" y="7144"/>
                    <a:pt x="2679" y="7144"/>
                  </a:cubicBezTo>
                  <a:cubicBezTo>
                    <a:pt x="2679" y="7144"/>
                    <a:pt x="2977" y="6966"/>
                    <a:pt x="2608" y="6632"/>
                  </a:cubicBezTo>
                  <a:cubicBezTo>
                    <a:pt x="2239" y="6311"/>
                    <a:pt x="2870" y="6799"/>
                    <a:pt x="3072" y="5692"/>
                  </a:cubicBezTo>
                  <a:cubicBezTo>
                    <a:pt x="3298" y="4370"/>
                    <a:pt x="4108" y="2477"/>
                    <a:pt x="3620" y="1334"/>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05408482" name="Google Shape;523;p34" hidden="0"/>
            <p:cNvSpPr/>
            <p:nvPr isPhoto="0" userDrawn="0"/>
          </p:nvSpPr>
          <p:spPr bwMode="auto">
            <a:xfrm>
              <a:off x="1261891" y="2767869"/>
              <a:ext cx="168039" cy="88485"/>
            </a:xfrm>
            <a:custGeom>
              <a:avLst/>
              <a:gdLst/>
              <a:ahLst/>
              <a:cxnLst/>
              <a:rect l="l" t="t" r="r" b="b"/>
              <a:pathLst>
                <a:path w="2013" h="1060" fill="none" stroke="1" extrusionOk="0">
                  <a:moveTo>
                    <a:pt x="2013" y="310"/>
                  </a:moveTo>
                  <a:cubicBezTo>
                    <a:pt x="2013" y="310"/>
                    <a:pt x="703" y="0"/>
                    <a:pt x="346" y="524"/>
                  </a:cubicBezTo>
                  <a:cubicBezTo>
                    <a:pt x="1" y="1060"/>
                    <a:pt x="894" y="417"/>
                    <a:pt x="1763" y="643"/>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87439867" name="Google Shape;524;p34" hidden="0"/>
            <p:cNvSpPr/>
            <p:nvPr isPhoto="0" userDrawn="0"/>
          </p:nvSpPr>
          <p:spPr bwMode="auto">
            <a:xfrm>
              <a:off x="1411983" y="2982821"/>
              <a:ext cx="313123" cy="215538"/>
            </a:xfrm>
            <a:custGeom>
              <a:avLst/>
              <a:gdLst/>
              <a:ahLst/>
              <a:cxnLst/>
              <a:rect l="l" t="t" r="r" b="b"/>
              <a:pathLst>
                <a:path w="3751" h="2582" fill="norm" stroke="1" extrusionOk="0">
                  <a:moveTo>
                    <a:pt x="1467" y="1"/>
                  </a:moveTo>
                  <a:cubicBezTo>
                    <a:pt x="1335" y="1"/>
                    <a:pt x="1205" y="39"/>
                    <a:pt x="1096" y="140"/>
                  </a:cubicBezTo>
                  <a:cubicBezTo>
                    <a:pt x="774" y="449"/>
                    <a:pt x="0" y="628"/>
                    <a:pt x="48" y="854"/>
                  </a:cubicBezTo>
                  <a:cubicBezTo>
                    <a:pt x="75" y="981"/>
                    <a:pt x="177" y="1059"/>
                    <a:pt x="353" y="1059"/>
                  </a:cubicBezTo>
                  <a:cubicBezTo>
                    <a:pt x="491" y="1059"/>
                    <a:pt x="675" y="1011"/>
                    <a:pt x="905" y="902"/>
                  </a:cubicBezTo>
                  <a:cubicBezTo>
                    <a:pt x="1029" y="841"/>
                    <a:pt x="1098" y="814"/>
                    <a:pt x="1133" y="814"/>
                  </a:cubicBezTo>
                  <a:cubicBezTo>
                    <a:pt x="1240" y="814"/>
                    <a:pt x="1012" y="1085"/>
                    <a:pt x="1084" y="1473"/>
                  </a:cubicBezTo>
                  <a:cubicBezTo>
                    <a:pt x="1172" y="1934"/>
                    <a:pt x="1239" y="2364"/>
                    <a:pt x="1575" y="2364"/>
                  </a:cubicBezTo>
                  <a:cubicBezTo>
                    <a:pt x="1604" y="2364"/>
                    <a:pt x="1634" y="2361"/>
                    <a:pt x="1667" y="2354"/>
                  </a:cubicBezTo>
                  <a:cubicBezTo>
                    <a:pt x="1667" y="2354"/>
                    <a:pt x="1691" y="2498"/>
                    <a:pt x="1902" y="2498"/>
                  </a:cubicBezTo>
                  <a:cubicBezTo>
                    <a:pt x="1949" y="2498"/>
                    <a:pt x="2005" y="2491"/>
                    <a:pt x="2072" y="2473"/>
                  </a:cubicBezTo>
                  <a:cubicBezTo>
                    <a:pt x="2072" y="2473"/>
                    <a:pt x="2203" y="2581"/>
                    <a:pt x="2429" y="2581"/>
                  </a:cubicBezTo>
                  <a:cubicBezTo>
                    <a:pt x="2530" y="2581"/>
                    <a:pt x="2650" y="2560"/>
                    <a:pt x="2787" y="2497"/>
                  </a:cubicBezTo>
                  <a:cubicBezTo>
                    <a:pt x="2787" y="2497"/>
                    <a:pt x="2859" y="2570"/>
                    <a:pt x="2982" y="2570"/>
                  </a:cubicBezTo>
                  <a:cubicBezTo>
                    <a:pt x="3087" y="2570"/>
                    <a:pt x="3229" y="2516"/>
                    <a:pt x="3394" y="2319"/>
                  </a:cubicBezTo>
                  <a:cubicBezTo>
                    <a:pt x="3751" y="1890"/>
                    <a:pt x="3525" y="1783"/>
                    <a:pt x="3525" y="1783"/>
                  </a:cubicBezTo>
                  <a:cubicBezTo>
                    <a:pt x="3525" y="1783"/>
                    <a:pt x="3456" y="1561"/>
                    <a:pt x="3301" y="1561"/>
                  </a:cubicBezTo>
                  <a:cubicBezTo>
                    <a:pt x="3223" y="1561"/>
                    <a:pt x="3124" y="1616"/>
                    <a:pt x="3001" y="1783"/>
                  </a:cubicBezTo>
                  <a:cubicBezTo>
                    <a:pt x="3001" y="1783"/>
                    <a:pt x="3072" y="1164"/>
                    <a:pt x="2703" y="783"/>
                  </a:cubicBezTo>
                  <a:cubicBezTo>
                    <a:pt x="2525" y="592"/>
                    <a:pt x="2334" y="414"/>
                    <a:pt x="2132" y="247"/>
                  </a:cubicBezTo>
                  <a:cubicBezTo>
                    <a:pt x="1990" y="145"/>
                    <a:pt x="1724" y="1"/>
                    <a:pt x="1467"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38185005" name="Google Shape;525;p34" hidden="0"/>
            <p:cNvSpPr/>
            <p:nvPr isPhoto="0" userDrawn="0"/>
          </p:nvSpPr>
          <p:spPr bwMode="auto">
            <a:xfrm>
              <a:off x="1546130" y="3097852"/>
              <a:ext cx="66699" cy="68618"/>
            </a:xfrm>
            <a:custGeom>
              <a:avLst/>
              <a:gdLst/>
              <a:ahLst/>
              <a:cxnLst/>
              <a:rect l="l" t="t" r="r" b="b"/>
              <a:pathLst>
                <a:path w="799" h="822" fill="none" stroke="1" extrusionOk="0">
                  <a:moveTo>
                    <a:pt x="215" y="822"/>
                  </a:moveTo>
                  <a:cubicBezTo>
                    <a:pt x="215" y="822"/>
                    <a:pt x="799" y="452"/>
                    <a:pt x="668" y="226"/>
                  </a:cubicBezTo>
                  <a:cubicBezTo>
                    <a:pt x="537" y="0"/>
                    <a:pt x="72" y="464"/>
                    <a:pt x="72" y="464"/>
                  </a:cubicBezTo>
                  <a:cubicBezTo>
                    <a:pt x="72" y="464"/>
                    <a:pt x="144" y="345"/>
                    <a:pt x="1" y="167"/>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42800397" name="Google Shape;526;p34" hidden="0"/>
            <p:cNvSpPr/>
            <p:nvPr isPhoto="0" userDrawn="0"/>
          </p:nvSpPr>
          <p:spPr bwMode="auto">
            <a:xfrm>
              <a:off x="1598805" y="3111709"/>
              <a:ext cx="74628" cy="64694"/>
            </a:xfrm>
            <a:custGeom>
              <a:avLst/>
              <a:gdLst/>
              <a:ahLst/>
              <a:cxnLst/>
              <a:rect l="l" t="t" r="r" b="b"/>
              <a:pathLst>
                <a:path w="894" h="775" fill="none" stroke="1" extrusionOk="0">
                  <a:moveTo>
                    <a:pt x="1" y="775"/>
                  </a:moveTo>
                  <a:cubicBezTo>
                    <a:pt x="1" y="775"/>
                    <a:pt x="894" y="501"/>
                    <a:pt x="691" y="239"/>
                  </a:cubicBezTo>
                  <a:cubicBezTo>
                    <a:pt x="501" y="1"/>
                    <a:pt x="120" y="275"/>
                    <a:pt x="120" y="275"/>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29138427" name="Google Shape;527;p34" hidden="0"/>
            <p:cNvSpPr/>
            <p:nvPr isPhoto="0" userDrawn="0"/>
          </p:nvSpPr>
          <p:spPr bwMode="auto">
            <a:xfrm>
              <a:off x="1654484" y="3139591"/>
              <a:ext cx="42823" cy="42823"/>
            </a:xfrm>
            <a:custGeom>
              <a:avLst/>
              <a:gdLst/>
              <a:ahLst/>
              <a:cxnLst/>
              <a:rect l="l" t="t" r="r" b="b"/>
              <a:pathLst>
                <a:path w="513" h="513" fill="none" stroke="1" extrusionOk="0">
                  <a:moveTo>
                    <a:pt x="513" y="0"/>
                  </a:moveTo>
                  <a:cubicBezTo>
                    <a:pt x="513" y="0"/>
                    <a:pt x="417" y="262"/>
                    <a:pt x="1" y="512"/>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35419606" name="Google Shape;528;p34" hidden="0"/>
            <p:cNvSpPr/>
            <p:nvPr isPhoto="0" userDrawn="0"/>
          </p:nvSpPr>
          <p:spPr bwMode="auto">
            <a:xfrm>
              <a:off x="1575013" y="3073978"/>
              <a:ext cx="41821" cy="37814"/>
            </a:xfrm>
            <a:custGeom>
              <a:avLst/>
              <a:gdLst/>
              <a:ahLst/>
              <a:cxnLst/>
              <a:rect l="l" t="t" r="r" b="b"/>
              <a:pathLst>
                <a:path w="501" h="453" fill="none" stroke="1" extrusionOk="0">
                  <a:moveTo>
                    <a:pt x="0" y="0"/>
                  </a:moveTo>
                  <a:cubicBezTo>
                    <a:pt x="119" y="203"/>
                    <a:pt x="298" y="357"/>
                    <a:pt x="500" y="453"/>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49159553" name="Google Shape;529;p34" hidden="0"/>
            <p:cNvSpPr/>
            <p:nvPr isPhoto="0" userDrawn="0"/>
          </p:nvSpPr>
          <p:spPr bwMode="auto">
            <a:xfrm>
              <a:off x="1320576" y="2854267"/>
              <a:ext cx="109355" cy="29967"/>
            </a:xfrm>
            <a:custGeom>
              <a:avLst/>
              <a:gdLst/>
              <a:ahLst/>
              <a:cxnLst/>
              <a:rect l="l" t="t" r="r" b="b"/>
              <a:pathLst>
                <a:path w="1310" h="359" fill="none" stroke="1" extrusionOk="0">
                  <a:moveTo>
                    <a:pt x="1310" y="358"/>
                  </a:moveTo>
                  <a:cubicBezTo>
                    <a:pt x="1310" y="358"/>
                    <a:pt x="572" y="1"/>
                    <a:pt x="0" y="275"/>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50013486" name="Google Shape;530;p34" hidden="0"/>
            <p:cNvSpPr/>
            <p:nvPr isPhoto="0" userDrawn="0"/>
          </p:nvSpPr>
          <p:spPr bwMode="auto">
            <a:xfrm>
              <a:off x="1794641" y="2284787"/>
              <a:ext cx="266459" cy="975100"/>
            </a:xfrm>
            <a:custGeom>
              <a:avLst/>
              <a:gdLst/>
              <a:ahLst/>
              <a:cxnLst/>
              <a:rect l="l" t="t" r="r" b="b"/>
              <a:pathLst>
                <a:path w="3192" h="11681" fill="norm" stroke="1" extrusionOk="0">
                  <a:moveTo>
                    <a:pt x="679" y="1"/>
                  </a:moveTo>
                  <a:lnTo>
                    <a:pt x="0" y="215"/>
                  </a:lnTo>
                  <a:cubicBezTo>
                    <a:pt x="0" y="215"/>
                    <a:pt x="453" y="894"/>
                    <a:pt x="631" y="929"/>
                  </a:cubicBezTo>
                  <a:cubicBezTo>
                    <a:pt x="631" y="929"/>
                    <a:pt x="1286" y="5990"/>
                    <a:pt x="1501" y="8359"/>
                  </a:cubicBezTo>
                  <a:cubicBezTo>
                    <a:pt x="1703" y="10728"/>
                    <a:pt x="1632" y="10943"/>
                    <a:pt x="1632" y="10943"/>
                  </a:cubicBezTo>
                  <a:lnTo>
                    <a:pt x="2536" y="11681"/>
                  </a:lnTo>
                  <a:lnTo>
                    <a:pt x="3191" y="10752"/>
                  </a:lnTo>
                  <a:cubicBezTo>
                    <a:pt x="3191" y="10752"/>
                    <a:pt x="2846" y="7025"/>
                    <a:pt x="2394" y="4823"/>
                  </a:cubicBezTo>
                  <a:cubicBezTo>
                    <a:pt x="2120" y="3465"/>
                    <a:pt x="1691" y="2144"/>
                    <a:pt x="1108" y="894"/>
                  </a:cubicBezTo>
                  <a:cubicBezTo>
                    <a:pt x="1108" y="894"/>
                    <a:pt x="1382" y="548"/>
                    <a:pt x="1274" y="215"/>
                  </a:cubicBezTo>
                  <a:lnTo>
                    <a:pt x="679" y="1"/>
                  </a:lnTo>
                  <a:close/>
                </a:path>
              </a:pathLst>
            </a:custGeom>
            <a:solidFill>
              <a:srgbClr val="6453C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80936824" name="Google Shape;531;p34" hidden="0"/>
            <p:cNvSpPr/>
            <p:nvPr isPhoto="0" userDrawn="0"/>
          </p:nvSpPr>
          <p:spPr bwMode="auto">
            <a:xfrm>
              <a:off x="1794641" y="2284787"/>
              <a:ext cx="266459" cy="975100"/>
            </a:xfrm>
            <a:custGeom>
              <a:avLst/>
              <a:gdLst/>
              <a:ahLst/>
              <a:cxnLst/>
              <a:rect l="l" t="t" r="r" b="b"/>
              <a:pathLst>
                <a:path w="3192" h="11681" fill="norm" stroke="1" extrusionOk="0">
                  <a:moveTo>
                    <a:pt x="679" y="1"/>
                  </a:moveTo>
                  <a:lnTo>
                    <a:pt x="0" y="215"/>
                  </a:lnTo>
                  <a:cubicBezTo>
                    <a:pt x="0" y="215"/>
                    <a:pt x="453" y="894"/>
                    <a:pt x="631" y="929"/>
                  </a:cubicBezTo>
                  <a:cubicBezTo>
                    <a:pt x="631" y="929"/>
                    <a:pt x="1286" y="5990"/>
                    <a:pt x="1501" y="8359"/>
                  </a:cubicBezTo>
                  <a:cubicBezTo>
                    <a:pt x="1703" y="10728"/>
                    <a:pt x="1632" y="10943"/>
                    <a:pt x="1632" y="10943"/>
                  </a:cubicBezTo>
                  <a:lnTo>
                    <a:pt x="2536" y="11681"/>
                  </a:lnTo>
                  <a:lnTo>
                    <a:pt x="3191" y="10752"/>
                  </a:lnTo>
                  <a:cubicBezTo>
                    <a:pt x="3191" y="10752"/>
                    <a:pt x="2846" y="7025"/>
                    <a:pt x="2394" y="4823"/>
                  </a:cubicBezTo>
                  <a:cubicBezTo>
                    <a:pt x="2120" y="3465"/>
                    <a:pt x="1691" y="2144"/>
                    <a:pt x="1108" y="894"/>
                  </a:cubicBezTo>
                  <a:cubicBezTo>
                    <a:pt x="1108" y="894"/>
                    <a:pt x="1382" y="548"/>
                    <a:pt x="1274" y="215"/>
                  </a:cubicBezTo>
                  <a:lnTo>
                    <a:pt x="679" y="1"/>
                  </a:lnTo>
                  <a:close/>
                </a:path>
              </a:pathLst>
            </a:custGeom>
            <a:solidFill>
              <a:schemeClr val="accent1"/>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26039193" name="Google Shape;532;p34" hidden="0"/>
            <p:cNvSpPr/>
            <p:nvPr isPhoto="0" userDrawn="0"/>
          </p:nvSpPr>
          <p:spPr bwMode="auto">
            <a:xfrm>
              <a:off x="1794641" y="2284787"/>
              <a:ext cx="266459" cy="975100"/>
            </a:xfrm>
            <a:custGeom>
              <a:avLst/>
              <a:gdLst/>
              <a:ahLst/>
              <a:cxnLst/>
              <a:rect l="l" t="t" r="r" b="b"/>
              <a:pathLst>
                <a:path w="3192" h="11681" fill="none" stroke="1" extrusionOk="0">
                  <a:moveTo>
                    <a:pt x="1274" y="215"/>
                  </a:moveTo>
                  <a:lnTo>
                    <a:pt x="679" y="1"/>
                  </a:lnTo>
                  <a:lnTo>
                    <a:pt x="0" y="215"/>
                  </a:lnTo>
                  <a:cubicBezTo>
                    <a:pt x="0" y="215"/>
                    <a:pt x="453" y="894"/>
                    <a:pt x="631" y="929"/>
                  </a:cubicBezTo>
                  <a:cubicBezTo>
                    <a:pt x="631" y="929"/>
                    <a:pt x="1286" y="5990"/>
                    <a:pt x="1501" y="8359"/>
                  </a:cubicBezTo>
                  <a:cubicBezTo>
                    <a:pt x="1703" y="10728"/>
                    <a:pt x="1632" y="10943"/>
                    <a:pt x="1632" y="10943"/>
                  </a:cubicBezTo>
                  <a:lnTo>
                    <a:pt x="2536" y="11681"/>
                  </a:lnTo>
                  <a:lnTo>
                    <a:pt x="3191" y="10752"/>
                  </a:lnTo>
                  <a:cubicBezTo>
                    <a:pt x="3191" y="10752"/>
                    <a:pt x="2846" y="7025"/>
                    <a:pt x="2394" y="4823"/>
                  </a:cubicBezTo>
                  <a:cubicBezTo>
                    <a:pt x="2120" y="3465"/>
                    <a:pt x="1691" y="2144"/>
                    <a:pt x="1108" y="894"/>
                  </a:cubicBezTo>
                  <a:cubicBezTo>
                    <a:pt x="1108" y="894"/>
                    <a:pt x="1382" y="548"/>
                    <a:pt x="1274" y="215"/>
                  </a:cubicBezTo>
                  <a:close/>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29695292" name="Google Shape;533;p34" hidden="0"/>
            <p:cNvSpPr/>
            <p:nvPr isPhoto="0" userDrawn="0"/>
          </p:nvSpPr>
          <p:spPr bwMode="auto">
            <a:xfrm>
              <a:off x="1707157" y="1962816"/>
              <a:ext cx="213786" cy="329067"/>
            </a:xfrm>
            <a:custGeom>
              <a:avLst/>
              <a:gdLst/>
              <a:ahLst/>
              <a:cxnLst/>
              <a:rect l="l" t="t" r="r" b="b"/>
              <a:pathLst>
                <a:path w="2561" h="3942" fill="norm" stroke="1" extrusionOk="0">
                  <a:moveTo>
                    <a:pt x="372" y="0"/>
                  </a:moveTo>
                  <a:cubicBezTo>
                    <a:pt x="244" y="0"/>
                    <a:pt x="169" y="132"/>
                    <a:pt x="191" y="476"/>
                  </a:cubicBezTo>
                  <a:cubicBezTo>
                    <a:pt x="239" y="1369"/>
                    <a:pt x="179" y="2262"/>
                    <a:pt x="1" y="3143"/>
                  </a:cubicBezTo>
                  <a:cubicBezTo>
                    <a:pt x="1" y="3143"/>
                    <a:pt x="1343" y="3942"/>
                    <a:pt x="1643" y="3942"/>
                  </a:cubicBezTo>
                  <a:cubicBezTo>
                    <a:pt x="1648" y="3942"/>
                    <a:pt x="1652" y="3941"/>
                    <a:pt x="1656" y="3941"/>
                  </a:cubicBezTo>
                  <a:cubicBezTo>
                    <a:pt x="1929" y="3905"/>
                    <a:pt x="2560" y="3620"/>
                    <a:pt x="2560" y="3620"/>
                  </a:cubicBezTo>
                  <a:cubicBezTo>
                    <a:pt x="2275" y="3096"/>
                    <a:pt x="2394" y="2346"/>
                    <a:pt x="2394" y="2346"/>
                  </a:cubicBezTo>
                  <a:lnTo>
                    <a:pt x="2560" y="2131"/>
                  </a:lnTo>
                  <a:lnTo>
                    <a:pt x="1763" y="1393"/>
                  </a:lnTo>
                  <a:cubicBezTo>
                    <a:pt x="1763" y="1393"/>
                    <a:pt x="788" y="0"/>
                    <a:pt x="372" y="0"/>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78328084" name="Google Shape;534;p34" hidden="0"/>
            <p:cNvSpPr/>
            <p:nvPr isPhoto="0" userDrawn="0"/>
          </p:nvSpPr>
          <p:spPr bwMode="auto">
            <a:xfrm>
              <a:off x="1723102" y="1969745"/>
              <a:ext cx="219712" cy="234654"/>
            </a:xfrm>
            <a:custGeom>
              <a:avLst/>
              <a:gdLst/>
              <a:ahLst/>
              <a:cxnLst/>
              <a:rect l="l" t="t" r="r" b="b"/>
              <a:pathLst>
                <a:path w="2632" h="2811" fill="norm" stroke="1" extrusionOk="0">
                  <a:moveTo>
                    <a:pt x="0" y="0"/>
                  </a:moveTo>
                  <a:cubicBezTo>
                    <a:pt x="0" y="0"/>
                    <a:pt x="143" y="1227"/>
                    <a:pt x="262" y="1489"/>
                  </a:cubicBezTo>
                  <a:cubicBezTo>
                    <a:pt x="369" y="1751"/>
                    <a:pt x="1072" y="2787"/>
                    <a:pt x="1774" y="2810"/>
                  </a:cubicBezTo>
                  <a:cubicBezTo>
                    <a:pt x="1782" y="2810"/>
                    <a:pt x="1791" y="2811"/>
                    <a:pt x="1799" y="2811"/>
                  </a:cubicBezTo>
                  <a:cubicBezTo>
                    <a:pt x="2476" y="2811"/>
                    <a:pt x="2453" y="2322"/>
                    <a:pt x="2453" y="2322"/>
                  </a:cubicBezTo>
                  <a:lnTo>
                    <a:pt x="2631" y="2251"/>
                  </a:lnTo>
                  <a:lnTo>
                    <a:pt x="1774" y="501"/>
                  </a:lnTo>
                  <a:lnTo>
                    <a:pt x="0"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71701182" name="Google Shape;535;p34" hidden="0"/>
            <p:cNvSpPr/>
            <p:nvPr isPhoto="0" userDrawn="0"/>
          </p:nvSpPr>
          <p:spPr bwMode="auto">
            <a:xfrm>
              <a:off x="1707157" y="1880258"/>
              <a:ext cx="213786" cy="413547"/>
            </a:xfrm>
            <a:custGeom>
              <a:avLst/>
              <a:gdLst/>
              <a:ahLst/>
              <a:cxnLst/>
              <a:rect l="l" t="t" r="r" b="b"/>
              <a:pathLst>
                <a:path w="2561" h="4954" fill="none" stroke="1" extrusionOk="0">
                  <a:moveTo>
                    <a:pt x="2394" y="3335"/>
                  </a:moveTo>
                  <a:cubicBezTo>
                    <a:pt x="2394" y="3335"/>
                    <a:pt x="2275" y="4085"/>
                    <a:pt x="2560" y="4609"/>
                  </a:cubicBezTo>
                  <a:cubicBezTo>
                    <a:pt x="2560" y="4609"/>
                    <a:pt x="1929" y="4894"/>
                    <a:pt x="1656" y="4930"/>
                  </a:cubicBezTo>
                  <a:cubicBezTo>
                    <a:pt x="1382" y="4954"/>
                    <a:pt x="1" y="4132"/>
                    <a:pt x="1" y="4132"/>
                  </a:cubicBezTo>
                  <a:cubicBezTo>
                    <a:pt x="179" y="3251"/>
                    <a:pt x="239" y="2358"/>
                    <a:pt x="191" y="1465"/>
                  </a:cubicBezTo>
                  <a:cubicBezTo>
                    <a:pt x="96" y="1"/>
                    <a:pt x="1763" y="2382"/>
                    <a:pt x="1763" y="2382"/>
                  </a:cubicBezTo>
                  <a:lnTo>
                    <a:pt x="2560" y="3120"/>
                  </a:lnTo>
                  <a:lnTo>
                    <a:pt x="2394" y="3335"/>
                  </a:lnTo>
                  <a:close/>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82300423" name="Google Shape;536;p34" hidden="0"/>
            <p:cNvSpPr/>
            <p:nvPr isPhoto="0" userDrawn="0"/>
          </p:nvSpPr>
          <p:spPr bwMode="auto">
            <a:xfrm>
              <a:off x="1655485" y="2195550"/>
              <a:ext cx="290334" cy="161862"/>
            </a:xfrm>
            <a:custGeom>
              <a:avLst/>
              <a:gdLst/>
              <a:ahLst/>
              <a:cxnLst/>
              <a:rect l="l" t="t" r="r" b="b"/>
              <a:pathLst>
                <a:path w="3478" h="1939" fill="norm" stroke="1" extrusionOk="0">
                  <a:moveTo>
                    <a:pt x="434" y="0"/>
                  </a:moveTo>
                  <a:cubicBezTo>
                    <a:pt x="404" y="0"/>
                    <a:pt x="378" y="7"/>
                    <a:pt x="358" y="22"/>
                  </a:cubicBezTo>
                  <a:cubicBezTo>
                    <a:pt x="179" y="153"/>
                    <a:pt x="60" y="332"/>
                    <a:pt x="1" y="534"/>
                  </a:cubicBezTo>
                  <a:lnTo>
                    <a:pt x="1179" y="1939"/>
                  </a:lnTo>
                  <a:cubicBezTo>
                    <a:pt x="1179" y="1939"/>
                    <a:pt x="2009" y="1224"/>
                    <a:pt x="2365" y="1224"/>
                  </a:cubicBezTo>
                  <a:cubicBezTo>
                    <a:pt x="2371" y="1224"/>
                    <a:pt x="2376" y="1224"/>
                    <a:pt x="2382" y="1225"/>
                  </a:cubicBezTo>
                  <a:cubicBezTo>
                    <a:pt x="2727" y="1236"/>
                    <a:pt x="3477" y="1939"/>
                    <a:pt x="3477" y="1939"/>
                  </a:cubicBezTo>
                  <a:lnTo>
                    <a:pt x="3477" y="927"/>
                  </a:lnTo>
                  <a:cubicBezTo>
                    <a:pt x="3477" y="927"/>
                    <a:pt x="3312" y="413"/>
                    <a:pt x="3160" y="413"/>
                  </a:cubicBezTo>
                  <a:cubicBezTo>
                    <a:pt x="3134" y="413"/>
                    <a:pt x="3108" y="428"/>
                    <a:pt x="3084" y="463"/>
                  </a:cubicBezTo>
                  <a:cubicBezTo>
                    <a:pt x="3084" y="463"/>
                    <a:pt x="2739" y="1046"/>
                    <a:pt x="2346" y="1070"/>
                  </a:cubicBezTo>
                  <a:cubicBezTo>
                    <a:pt x="2342" y="1070"/>
                    <a:pt x="2339" y="1070"/>
                    <a:pt x="2335" y="1070"/>
                  </a:cubicBezTo>
                  <a:cubicBezTo>
                    <a:pt x="1959" y="1070"/>
                    <a:pt x="817" y="0"/>
                    <a:pt x="434"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14967204" name="Google Shape;537;p34" hidden="0"/>
            <p:cNvSpPr/>
            <p:nvPr isPhoto="0" userDrawn="0"/>
          </p:nvSpPr>
          <p:spPr bwMode="auto">
            <a:xfrm>
              <a:off x="1663249" y="1787850"/>
              <a:ext cx="362041" cy="394515"/>
            </a:xfrm>
            <a:custGeom>
              <a:avLst/>
              <a:gdLst/>
              <a:ahLst/>
              <a:cxnLst/>
              <a:rect l="l" t="t" r="r" b="b"/>
              <a:pathLst>
                <a:path w="4337" h="4726" fill="norm" stroke="1" extrusionOk="0">
                  <a:moveTo>
                    <a:pt x="3491" y="1"/>
                  </a:moveTo>
                  <a:cubicBezTo>
                    <a:pt x="3156" y="136"/>
                    <a:pt x="2746" y="173"/>
                    <a:pt x="2400" y="173"/>
                  </a:cubicBezTo>
                  <a:cubicBezTo>
                    <a:pt x="1984" y="173"/>
                    <a:pt x="1658" y="120"/>
                    <a:pt x="1658" y="120"/>
                  </a:cubicBezTo>
                  <a:cubicBezTo>
                    <a:pt x="1562" y="465"/>
                    <a:pt x="1110" y="382"/>
                    <a:pt x="1134" y="739"/>
                  </a:cubicBezTo>
                  <a:cubicBezTo>
                    <a:pt x="1158" y="1084"/>
                    <a:pt x="836" y="1953"/>
                    <a:pt x="836" y="1953"/>
                  </a:cubicBezTo>
                  <a:cubicBezTo>
                    <a:pt x="685" y="1633"/>
                    <a:pt x="517" y="1509"/>
                    <a:pt x="379" y="1509"/>
                  </a:cubicBezTo>
                  <a:cubicBezTo>
                    <a:pt x="148" y="1509"/>
                    <a:pt x="1" y="1857"/>
                    <a:pt x="158" y="2215"/>
                  </a:cubicBezTo>
                  <a:cubicBezTo>
                    <a:pt x="390" y="2723"/>
                    <a:pt x="755" y="2751"/>
                    <a:pt x="833" y="2751"/>
                  </a:cubicBezTo>
                  <a:cubicBezTo>
                    <a:pt x="843" y="2751"/>
                    <a:pt x="848" y="2751"/>
                    <a:pt x="848" y="2751"/>
                  </a:cubicBezTo>
                  <a:lnTo>
                    <a:pt x="1051" y="3358"/>
                  </a:lnTo>
                  <a:cubicBezTo>
                    <a:pt x="1098" y="3489"/>
                    <a:pt x="1158" y="3596"/>
                    <a:pt x="1253" y="3703"/>
                  </a:cubicBezTo>
                  <a:cubicBezTo>
                    <a:pt x="1545" y="4028"/>
                    <a:pt x="2260" y="4726"/>
                    <a:pt x="3022" y="4726"/>
                  </a:cubicBezTo>
                  <a:cubicBezTo>
                    <a:pt x="3099" y="4726"/>
                    <a:pt x="3176" y="4719"/>
                    <a:pt x="3253" y="4704"/>
                  </a:cubicBezTo>
                  <a:cubicBezTo>
                    <a:pt x="4337" y="4489"/>
                    <a:pt x="3884" y="1787"/>
                    <a:pt x="3884" y="1787"/>
                  </a:cubicBezTo>
                  <a:cubicBezTo>
                    <a:pt x="3979" y="1429"/>
                    <a:pt x="3491" y="1"/>
                    <a:pt x="3491" y="1"/>
                  </a:cubicBez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26172853" name="Google Shape;538;p34" hidden="0"/>
            <p:cNvSpPr/>
            <p:nvPr isPhoto="0" userDrawn="0"/>
          </p:nvSpPr>
          <p:spPr bwMode="auto">
            <a:xfrm>
              <a:off x="1655485" y="1787850"/>
              <a:ext cx="369804" cy="406618"/>
            </a:xfrm>
            <a:custGeom>
              <a:avLst/>
              <a:gdLst/>
              <a:ahLst/>
              <a:cxnLst/>
              <a:rect l="l" t="t" r="r" b="b"/>
              <a:pathLst>
                <a:path w="4430" h="4871" fill="none" stroke="1" extrusionOk="0">
                  <a:moveTo>
                    <a:pt x="3584" y="1"/>
                  </a:moveTo>
                  <a:cubicBezTo>
                    <a:pt x="3584" y="1"/>
                    <a:pt x="4072" y="1429"/>
                    <a:pt x="3977" y="1787"/>
                  </a:cubicBezTo>
                  <a:cubicBezTo>
                    <a:pt x="3977" y="1787"/>
                    <a:pt x="4430" y="4489"/>
                    <a:pt x="3346" y="4704"/>
                  </a:cubicBezTo>
                  <a:cubicBezTo>
                    <a:pt x="2501" y="4870"/>
                    <a:pt x="1667" y="4061"/>
                    <a:pt x="1346" y="3703"/>
                  </a:cubicBezTo>
                  <a:cubicBezTo>
                    <a:pt x="1251" y="3596"/>
                    <a:pt x="1191" y="3489"/>
                    <a:pt x="1144" y="3358"/>
                  </a:cubicBezTo>
                  <a:lnTo>
                    <a:pt x="941" y="2751"/>
                  </a:lnTo>
                  <a:cubicBezTo>
                    <a:pt x="941" y="2751"/>
                    <a:pt x="512" y="2787"/>
                    <a:pt x="251" y="2215"/>
                  </a:cubicBezTo>
                  <a:cubicBezTo>
                    <a:pt x="1" y="1644"/>
                    <a:pt x="524" y="1096"/>
                    <a:pt x="929" y="1953"/>
                  </a:cubicBezTo>
                  <a:cubicBezTo>
                    <a:pt x="929" y="1953"/>
                    <a:pt x="1251" y="1084"/>
                    <a:pt x="1227" y="739"/>
                  </a:cubicBezTo>
                  <a:cubicBezTo>
                    <a:pt x="1203" y="382"/>
                    <a:pt x="1655" y="465"/>
                    <a:pt x="1751" y="120"/>
                  </a:cubicBezTo>
                  <a:cubicBezTo>
                    <a:pt x="1751" y="120"/>
                    <a:pt x="2846" y="298"/>
                    <a:pt x="3584" y="1"/>
                  </a:cubicBezTo>
                  <a:close/>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62588280" name="Google Shape;539;p34" hidden="0"/>
            <p:cNvSpPr/>
            <p:nvPr isPhoto="0" userDrawn="0"/>
          </p:nvSpPr>
          <p:spPr bwMode="auto">
            <a:xfrm>
              <a:off x="1950660" y="1957808"/>
              <a:ext cx="51755" cy="90572"/>
            </a:xfrm>
            <a:custGeom>
              <a:avLst/>
              <a:gdLst/>
              <a:ahLst/>
              <a:cxnLst/>
              <a:rect l="l" t="t" r="r" b="b"/>
              <a:pathLst>
                <a:path w="620" h="1085" fill="norm" stroke="1" extrusionOk="0">
                  <a:moveTo>
                    <a:pt x="1" y="1"/>
                  </a:moveTo>
                  <a:lnTo>
                    <a:pt x="96" y="1084"/>
                  </a:lnTo>
                  <a:lnTo>
                    <a:pt x="513" y="941"/>
                  </a:lnTo>
                  <a:cubicBezTo>
                    <a:pt x="525" y="929"/>
                    <a:pt x="536" y="929"/>
                    <a:pt x="548" y="917"/>
                  </a:cubicBezTo>
                  <a:cubicBezTo>
                    <a:pt x="608" y="870"/>
                    <a:pt x="620" y="786"/>
                    <a:pt x="572" y="727"/>
                  </a:cubicBezTo>
                  <a:lnTo>
                    <a:pt x="1" y="1"/>
                  </a:lnTo>
                  <a:close/>
                </a:path>
              </a:pathLst>
            </a:cu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66904726" name="Google Shape;540;p34" hidden="0"/>
            <p:cNvSpPr/>
            <p:nvPr isPhoto="0" userDrawn="0"/>
          </p:nvSpPr>
          <p:spPr bwMode="auto">
            <a:xfrm>
              <a:off x="1950660" y="1957808"/>
              <a:ext cx="51755" cy="90572"/>
            </a:xfrm>
            <a:custGeom>
              <a:avLst/>
              <a:gdLst/>
              <a:ahLst/>
              <a:cxnLst/>
              <a:rect l="l" t="t" r="r" b="b"/>
              <a:pathLst>
                <a:path w="620" h="1085" fill="none" stroke="1" extrusionOk="0">
                  <a:moveTo>
                    <a:pt x="1" y="1"/>
                  </a:moveTo>
                  <a:lnTo>
                    <a:pt x="572" y="727"/>
                  </a:lnTo>
                  <a:cubicBezTo>
                    <a:pt x="620" y="786"/>
                    <a:pt x="608" y="870"/>
                    <a:pt x="548" y="917"/>
                  </a:cubicBezTo>
                  <a:cubicBezTo>
                    <a:pt x="536" y="929"/>
                    <a:pt x="525" y="929"/>
                    <a:pt x="513" y="941"/>
                  </a:cubicBezTo>
                  <a:lnTo>
                    <a:pt x="96" y="1084"/>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609351290" name="Google Shape;541;p34" hidden="0"/>
            <p:cNvSpPr/>
            <p:nvPr isPhoto="0" userDrawn="0"/>
          </p:nvSpPr>
          <p:spPr bwMode="auto">
            <a:xfrm>
              <a:off x="1881124" y="2072088"/>
              <a:ext cx="64694" cy="30886"/>
            </a:xfrm>
            <a:custGeom>
              <a:avLst/>
              <a:gdLst/>
              <a:ahLst/>
              <a:cxnLst/>
              <a:rect l="l" t="t" r="r" b="b"/>
              <a:pathLst>
                <a:path w="775" h="370" fill="none" stroke="1" extrusionOk="0">
                  <a:moveTo>
                    <a:pt x="0" y="1"/>
                  </a:moveTo>
                  <a:cubicBezTo>
                    <a:pt x="0" y="1"/>
                    <a:pt x="179" y="370"/>
                    <a:pt x="774" y="37"/>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66125479" name="Google Shape;542;p34" hidden="0"/>
            <p:cNvSpPr/>
            <p:nvPr isPhoto="0" userDrawn="0"/>
          </p:nvSpPr>
          <p:spPr bwMode="auto">
            <a:xfrm>
              <a:off x="1869186" y="1918073"/>
              <a:ext cx="74628" cy="93494"/>
            </a:xfrm>
            <a:custGeom>
              <a:avLst/>
              <a:gdLst/>
              <a:ahLst/>
              <a:cxnLst/>
              <a:rect l="l" t="t" r="r" b="b"/>
              <a:pathLst>
                <a:path w="894" h="1120" fill="none" stroke="1" extrusionOk="0">
                  <a:moveTo>
                    <a:pt x="881" y="441"/>
                  </a:moveTo>
                  <a:cubicBezTo>
                    <a:pt x="893" y="810"/>
                    <a:pt x="715" y="1108"/>
                    <a:pt x="477" y="1120"/>
                  </a:cubicBezTo>
                  <a:cubicBezTo>
                    <a:pt x="250" y="1120"/>
                    <a:pt x="36" y="846"/>
                    <a:pt x="24" y="488"/>
                  </a:cubicBezTo>
                  <a:cubicBezTo>
                    <a:pt x="0" y="119"/>
                    <a:pt x="179" y="24"/>
                    <a:pt x="417" y="12"/>
                  </a:cubicBezTo>
                  <a:cubicBezTo>
                    <a:pt x="655" y="0"/>
                    <a:pt x="858" y="84"/>
                    <a:pt x="881" y="441"/>
                  </a:cubicBezTo>
                  <a:close/>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121548795" name="Google Shape;543;p34" hidden="0"/>
            <p:cNvSpPr/>
            <p:nvPr isPhoto="0" userDrawn="0"/>
          </p:nvSpPr>
          <p:spPr bwMode="auto">
            <a:xfrm>
              <a:off x="1973533" y="1911979"/>
              <a:ext cx="60687" cy="91657"/>
            </a:xfrm>
            <a:custGeom>
              <a:avLst/>
              <a:gdLst/>
              <a:ahLst/>
              <a:cxnLst/>
              <a:rect l="l" t="t" r="r" b="b"/>
              <a:pathLst>
                <a:path w="727" h="1098" fill="norm" stroke="1" extrusionOk="0">
                  <a:moveTo>
                    <a:pt x="367" y="1"/>
                  </a:moveTo>
                  <a:cubicBezTo>
                    <a:pt x="356" y="1"/>
                    <a:pt x="345" y="1"/>
                    <a:pt x="334" y="2"/>
                  </a:cubicBezTo>
                  <a:cubicBezTo>
                    <a:pt x="143" y="2"/>
                    <a:pt x="1" y="109"/>
                    <a:pt x="12" y="466"/>
                  </a:cubicBezTo>
                  <a:cubicBezTo>
                    <a:pt x="36" y="816"/>
                    <a:pt x="196" y="1098"/>
                    <a:pt x="382" y="1098"/>
                  </a:cubicBezTo>
                  <a:cubicBezTo>
                    <a:pt x="386" y="1098"/>
                    <a:pt x="390" y="1098"/>
                    <a:pt x="393" y="1097"/>
                  </a:cubicBezTo>
                  <a:cubicBezTo>
                    <a:pt x="584" y="1097"/>
                    <a:pt x="727" y="800"/>
                    <a:pt x="715" y="442"/>
                  </a:cubicBezTo>
                  <a:cubicBezTo>
                    <a:pt x="692" y="95"/>
                    <a:pt x="544" y="1"/>
                    <a:pt x="367"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57331924" name="Google Shape;544;p34" hidden="0"/>
            <p:cNvSpPr/>
            <p:nvPr isPhoto="0" userDrawn="0"/>
          </p:nvSpPr>
          <p:spPr bwMode="auto">
            <a:xfrm>
              <a:off x="1871190" y="1880258"/>
              <a:ext cx="59685" cy="30886"/>
            </a:xfrm>
            <a:custGeom>
              <a:avLst/>
              <a:gdLst/>
              <a:ahLst/>
              <a:cxnLst/>
              <a:rect l="l" t="t" r="r" b="b"/>
              <a:pathLst>
                <a:path w="715" h="370" fill="none" stroke="1" extrusionOk="0">
                  <a:moveTo>
                    <a:pt x="0" y="370"/>
                  </a:moveTo>
                  <a:cubicBezTo>
                    <a:pt x="0" y="370"/>
                    <a:pt x="262" y="1"/>
                    <a:pt x="715" y="287"/>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59330004" name="Google Shape;545;p34" hidden="0"/>
            <p:cNvSpPr/>
            <p:nvPr isPhoto="0" userDrawn="0"/>
          </p:nvSpPr>
          <p:spPr bwMode="auto">
            <a:xfrm>
              <a:off x="1975536" y="1889273"/>
              <a:ext cx="25877" cy="14941"/>
            </a:xfrm>
            <a:custGeom>
              <a:avLst/>
              <a:gdLst/>
              <a:ahLst/>
              <a:cxnLst/>
              <a:rect l="l" t="t" r="r" b="b"/>
              <a:pathLst>
                <a:path w="310" h="179" fill="none" stroke="1" extrusionOk="0">
                  <a:moveTo>
                    <a:pt x="0" y="179"/>
                  </a:moveTo>
                  <a:cubicBezTo>
                    <a:pt x="84" y="83"/>
                    <a:pt x="191" y="24"/>
                    <a:pt x="310" y="0"/>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79551634" name="Google Shape;546;p34" hidden="0"/>
            <p:cNvSpPr/>
            <p:nvPr isPhoto="0" userDrawn="0"/>
          </p:nvSpPr>
          <p:spPr bwMode="auto">
            <a:xfrm>
              <a:off x="1723102" y="1922998"/>
              <a:ext cx="148172" cy="41821"/>
            </a:xfrm>
            <a:custGeom>
              <a:avLst/>
              <a:gdLst/>
              <a:ahLst/>
              <a:cxnLst/>
              <a:rect l="l" t="t" r="r" b="b"/>
              <a:pathLst>
                <a:path w="1775" h="501" fill="none" stroke="1" extrusionOk="0">
                  <a:moveTo>
                    <a:pt x="1774" y="418"/>
                  </a:moveTo>
                  <a:cubicBezTo>
                    <a:pt x="1619" y="465"/>
                    <a:pt x="1465" y="489"/>
                    <a:pt x="1310" y="501"/>
                  </a:cubicBezTo>
                  <a:cubicBezTo>
                    <a:pt x="965" y="465"/>
                    <a:pt x="0" y="1"/>
                    <a:pt x="0" y="1"/>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26108079" name="Google Shape;547;p34" hidden="0"/>
            <p:cNvSpPr/>
            <p:nvPr isPhoto="0" userDrawn="0"/>
          </p:nvSpPr>
          <p:spPr bwMode="auto">
            <a:xfrm>
              <a:off x="1943731" y="1945872"/>
              <a:ext cx="30886" cy="6093"/>
            </a:xfrm>
            <a:custGeom>
              <a:avLst/>
              <a:gdLst/>
              <a:ahLst/>
              <a:cxnLst/>
              <a:rect l="l" t="t" r="r" b="b"/>
              <a:pathLst>
                <a:path w="370" h="73" fill="none" stroke="1" extrusionOk="0">
                  <a:moveTo>
                    <a:pt x="369" y="1"/>
                  </a:moveTo>
                  <a:lnTo>
                    <a:pt x="0" y="72"/>
                  </a:ln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38301883" name="Google Shape;548;p34" hidden="0"/>
            <p:cNvSpPr/>
            <p:nvPr isPhoto="0" userDrawn="0"/>
          </p:nvSpPr>
          <p:spPr bwMode="auto">
            <a:xfrm>
              <a:off x="1901993" y="1941864"/>
              <a:ext cx="23874" cy="32973"/>
            </a:xfrm>
            <a:custGeom>
              <a:avLst/>
              <a:gdLst/>
              <a:ahLst/>
              <a:cxnLst/>
              <a:rect l="l" t="t" r="r" b="b"/>
              <a:pathLst>
                <a:path w="286" h="395" fill="norm" stroke="1" extrusionOk="0">
                  <a:moveTo>
                    <a:pt x="155" y="0"/>
                  </a:moveTo>
                  <a:cubicBezTo>
                    <a:pt x="88" y="0"/>
                    <a:pt x="23" y="90"/>
                    <a:pt x="12" y="180"/>
                  </a:cubicBezTo>
                  <a:cubicBezTo>
                    <a:pt x="0" y="287"/>
                    <a:pt x="48" y="382"/>
                    <a:pt x="131" y="394"/>
                  </a:cubicBezTo>
                  <a:cubicBezTo>
                    <a:pt x="135" y="395"/>
                    <a:pt x="139" y="395"/>
                    <a:pt x="143" y="395"/>
                  </a:cubicBezTo>
                  <a:cubicBezTo>
                    <a:pt x="209" y="395"/>
                    <a:pt x="263" y="305"/>
                    <a:pt x="274" y="203"/>
                  </a:cubicBezTo>
                  <a:cubicBezTo>
                    <a:pt x="286" y="96"/>
                    <a:pt x="238" y="1"/>
                    <a:pt x="167" y="1"/>
                  </a:cubicBezTo>
                  <a:cubicBezTo>
                    <a:pt x="163" y="0"/>
                    <a:pt x="159" y="0"/>
                    <a:pt x="155" y="0"/>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65080189" name="Google Shape;549;p34" hidden="0"/>
            <p:cNvSpPr/>
            <p:nvPr isPhoto="0" userDrawn="0"/>
          </p:nvSpPr>
          <p:spPr bwMode="auto">
            <a:xfrm>
              <a:off x="1983466" y="1931847"/>
              <a:ext cx="16945" cy="32973"/>
            </a:xfrm>
            <a:custGeom>
              <a:avLst/>
              <a:gdLst/>
              <a:ahLst/>
              <a:cxnLst/>
              <a:rect l="l" t="t" r="r" b="b"/>
              <a:pathLst>
                <a:path w="203" h="395" fill="norm" stroke="1" extrusionOk="0">
                  <a:moveTo>
                    <a:pt x="110" y="1"/>
                  </a:moveTo>
                  <a:cubicBezTo>
                    <a:pt x="66" y="1"/>
                    <a:pt x="24" y="80"/>
                    <a:pt x="12" y="181"/>
                  </a:cubicBezTo>
                  <a:cubicBezTo>
                    <a:pt x="1" y="300"/>
                    <a:pt x="36" y="383"/>
                    <a:pt x="84" y="395"/>
                  </a:cubicBezTo>
                  <a:cubicBezTo>
                    <a:pt x="132" y="395"/>
                    <a:pt x="191" y="312"/>
                    <a:pt x="203" y="204"/>
                  </a:cubicBezTo>
                  <a:cubicBezTo>
                    <a:pt x="203" y="97"/>
                    <a:pt x="179" y="2"/>
                    <a:pt x="120" y="2"/>
                  </a:cubicBezTo>
                  <a:cubicBezTo>
                    <a:pt x="117" y="1"/>
                    <a:pt x="114" y="1"/>
                    <a:pt x="110" y="1"/>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2283660" name="Google Shape;550;p34" hidden="0"/>
            <p:cNvSpPr/>
            <p:nvPr isPhoto="0" userDrawn="0"/>
          </p:nvSpPr>
          <p:spPr bwMode="auto">
            <a:xfrm>
              <a:off x="1656487" y="2956693"/>
              <a:ext cx="117369" cy="38817"/>
            </a:xfrm>
            <a:custGeom>
              <a:avLst/>
              <a:gdLst/>
              <a:ahLst/>
              <a:cxnLst/>
              <a:rect l="l" t="t" r="r" b="b"/>
              <a:pathLst>
                <a:path w="1406" h="465" fill="none" stroke="1" extrusionOk="0">
                  <a:moveTo>
                    <a:pt x="0" y="465"/>
                  </a:moveTo>
                  <a:cubicBezTo>
                    <a:pt x="179" y="0"/>
                    <a:pt x="1405" y="72"/>
                    <a:pt x="1405" y="72"/>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13278244" name="Google Shape;551;p34" hidden="0"/>
            <p:cNvSpPr/>
            <p:nvPr isPhoto="0" userDrawn="0"/>
          </p:nvSpPr>
          <p:spPr bwMode="auto">
            <a:xfrm>
              <a:off x="1658490" y="3015294"/>
              <a:ext cx="241583" cy="44826"/>
            </a:xfrm>
            <a:custGeom>
              <a:avLst/>
              <a:gdLst/>
              <a:ahLst/>
              <a:cxnLst/>
              <a:rect l="l" t="t" r="r" b="b"/>
              <a:pathLst>
                <a:path w="2894" h="537" fill="none" stroke="1" extrusionOk="0">
                  <a:moveTo>
                    <a:pt x="2893" y="1"/>
                  </a:moveTo>
                  <a:cubicBezTo>
                    <a:pt x="1596" y="310"/>
                    <a:pt x="191" y="537"/>
                    <a:pt x="0" y="96"/>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90533869" name="Google Shape;552;p34" hidden="0"/>
            <p:cNvSpPr/>
            <p:nvPr isPhoto="0" userDrawn="0"/>
          </p:nvSpPr>
          <p:spPr bwMode="auto">
            <a:xfrm>
              <a:off x="2057010" y="2962620"/>
              <a:ext cx="29884" cy="10017"/>
            </a:xfrm>
            <a:custGeom>
              <a:avLst/>
              <a:gdLst/>
              <a:ahLst/>
              <a:cxnLst/>
              <a:rect l="l" t="t" r="r" b="b"/>
              <a:pathLst>
                <a:path w="358" h="120" fill="none" stroke="1" extrusionOk="0">
                  <a:moveTo>
                    <a:pt x="358" y="1"/>
                  </a:moveTo>
                  <a:cubicBezTo>
                    <a:pt x="358" y="1"/>
                    <a:pt x="227" y="48"/>
                    <a:pt x="1" y="120"/>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643145035" name="Google Shape;553;p34" hidden="0"/>
            <p:cNvSpPr/>
            <p:nvPr isPhoto="0" userDrawn="0"/>
          </p:nvSpPr>
          <p:spPr bwMode="auto">
            <a:xfrm>
              <a:off x="492651" y="3793549"/>
              <a:ext cx="3817676" cy="795206"/>
            </a:xfrm>
            <a:custGeom>
              <a:avLst/>
              <a:gdLst/>
              <a:ahLst/>
              <a:cxnLst/>
              <a:rect l="l" t="t" r="r" b="b"/>
              <a:pathLst>
                <a:path w="45733" h="9526" fill="norm" stroke="1" extrusionOk="0">
                  <a:moveTo>
                    <a:pt x="20300" y="0"/>
                  </a:moveTo>
                  <a:cubicBezTo>
                    <a:pt x="8858" y="0"/>
                    <a:pt x="0" y="3429"/>
                    <a:pt x="0" y="3429"/>
                  </a:cubicBezTo>
                  <a:lnTo>
                    <a:pt x="0" y="9525"/>
                  </a:lnTo>
                  <a:lnTo>
                    <a:pt x="45732" y="9525"/>
                  </a:lnTo>
                  <a:cubicBezTo>
                    <a:pt x="45732" y="9525"/>
                    <a:pt x="34254" y="0"/>
                    <a:pt x="20300"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98560404" name="Google Shape;554;p34" hidden="0"/>
            <p:cNvSpPr/>
            <p:nvPr isPhoto="0" userDrawn="0"/>
          </p:nvSpPr>
          <p:spPr bwMode="auto">
            <a:xfrm>
              <a:off x="1828450" y="3875022"/>
              <a:ext cx="908485" cy="138238"/>
            </a:xfrm>
            <a:custGeom>
              <a:avLst/>
              <a:gdLst/>
              <a:ahLst/>
              <a:cxnLst/>
              <a:rect l="l" t="t" r="r" b="b"/>
              <a:pathLst>
                <a:path w="10883" h="1656" fill="norm" stroke="1" extrusionOk="0">
                  <a:moveTo>
                    <a:pt x="5489" y="1"/>
                  </a:moveTo>
                  <a:lnTo>
                    <a:pt x="0" y="929"/>
                  </a:lnTo>
                  <a:lnTo>
                    <a:pt x="5394" y="1656"/>
                  </a:lnTo>
                  <a:lnTo>
                    <a:pt x="10883" y="727"/>
                  </a:lnTo>
                  <a:lnTo>
                    <a:pt x="5489" y="1"/>
                  </a:ln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41449984" name="Google Shape;555;p34" hidden="0"/>
            <p:cNvSpPr/>
            <p:nvPr isPhoto="0" userDrawn="0"/>
          </p:nvSpPr>
          <p:spPr bwMode="auto">
            <a:xfrm>
              <a:off x="1837382" y="3875022"/>
              <a:ext cx="844875" cy="128304"/>
            </a:xfrm>
            <a:custGeom>
              <a:avLst/>
              <a:gdLst/>
              <a:ahLst/>
              <a:cxnLst/>
              <a:rect l="l" t="t" r="r" b="b"/>
              <a:pathLst>
                <a:path w="10121" h="1537" fill="norm" stroke="1" extrusionOk="0">
                  <a:moveTo>
                    <a:pt x="5096" y="1"/>
                  </a:moveTo>
                  <a:lnTo>
                    <a:pt x="0" y="858"/>
                  </a:lnTo>
                  <a:lnTo>
                    <a:pt x="5013" y="1537"/>
                  </a:lnTo>
                  <a:lnTo>
                    <a:pt x="10121" y="679"/>
                  </a:lnTo>
                  <a:lnTo>
                    <a:pt x="5096"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51641101" name="Google Shape;556;p34" hidden="0"/>
            <p:cNvSpPr/>
            <p:nvPr isPhoto="0" userDrawn="0"/>
          </p:nvSpPr>
          <p:spPr bwMode="auto">
            <a:xfrm>
              <a:off x="1892059" y="3858160"/>
              <a:ext cx="844875" cy="128304"/>
            </a:xfrm>
            <a:custGeom>
              <a:avLst/>
              <a:gdLst/>
              <a:ahLst/>
              <a:cxnLst/>
              <a:rect l="l" t="t" r="r" b="b"/>
              <a:pathLst>
                <a:path w="10121" h="1537" fill="norm" stroke="1" extrusionOk="0">
                  <a:moveTo>
                    <a:pt x="5108" y="0"/>
                  </a:moveTo>
                  <a:lnTo>
                    <a:pt x="0" y="858"/>
                  </a:lnTo>
                  <a:lnTo>
                    <a:pt x="5025" y="1536"/>
                  </a:lnTo>
                  <a:lnTo>
                    <a:pt x="10121" y="667"/>
                  </a:lnTo>
                  <a:lnTo>
                    <a:pt x="5108" y="0"/>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2369265" name="Google Shape;557;p34" hidden="0"/>
            <p:cNvSpPr/>
            <p:nvPr isPhoto="0" userDrawn="0"/>
          </p:nvSpPr>
          <p:spPr bwMode="auto">
            <a:xfrm>
              <a:off x="1733035" y="4168278"/>
              <a:ext cx="287329" cy="58684"/>
            </a:xfrm>
            <a:custGeom>
              <a:avLst/>
              <a:gdLst/>
              <a:ahLst/>
              <a:cxnLst/>
              <a:rect l="l" t="t" r="r" b="b"/>
              <a:pathLst>
                <a:path w="3442" h="703" fill="norm" stroke="1" extrusionOk="0">
                  <a:moveTo>
                    <a:pt x="1727" y="0"/>
                  </a:moveTo>
                  <a:cubicBezTo>
                    <a:pt x="774" y="0"/>
                    <a:pt x="0" y="155"/>
                    <a:pt x="0" y="357"/>
                  </a:cubicBezTo>
                  <a:cubicBezTo>
                    <a:pt x="0" y="548"/>
                    <a:pt x="774" y="702"/>
                    <a:pt x="1727" y="702"/>
                  </a:cubicBezTo>
                  <a:cubicBezTo>
                    <a:pt x="2679" y="702"/>
                    <a:pt x="3441" y="548"/>
                    <a:pt x="3441" y="357"/>
                  </a:cubicBezTo>
                  <a:cubicBezTo>
                    <a:pt x="3441" y="155"/>
                    <a:pt x="2679" y="0"/>
                    <a:pt x="1727" y="0"/>
                  </a:cubicBezTo>
                  <a:close/>
                </a:path>
              </a:pathLst>
            </a:custGeom>
            <a:solidFill>
              <a:srgbClr val="000000"/>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715914328" name="Google Shape;558;p34" hidden="0"/>
            <p:cNvSpPr/>
            <p:nvPr isPhoto="0" userDrawn="0"/>
          </p:nvSpPr>
          <p:spPr bwMode="auto">
            <a:xfrm>
              <a:off x="1752903" y="3980370"/>
              <a:ext cx="206773" cy="224721"/>
            </a:xfrm>
            <a:custGeom>
              <a:avLst/>
              <a:gdLst/>
              <a:ahLst/>
              <a:cxnLst/>
              <a:rect l="l" t="t" r="r" b="b"/>
              <a:pathLst>
                <a:path w="2477" h="2692" fill="norm" stroke="1" extrusionOk="0">
                  <a:moveTo>
                    <a:pt x="1239" y="1"/>
                  </a:moveTo>
                  <a:cubicBezTo>
                    <a:pt x="548" y="1"/>
                    <a:pt x="0" y="72"/>
                    <a:pt x="0" y="179"/>
                  </a:cubicBezTo>
                  <a:lnTo>
                    <a:pt x="0" y="2513"/>
                  </a:lnTo>
                  <a:cubicBezTo>
                    <a:pt x="0" y="2608"/>
                    <a:pt x="548" y="2692"/>
                    <a:pt x="1239" y="2692"/>
                  </a:cubicBezTo>
                  <a:cubicBezTo>
                    <a:pt x="1929" y="2692"/>
                    <a:pt x="2477" y="2608"/>
                    <a:pt x="2477" y="2513"/>
                  </a:cubicBezTo>
                  <a:lnTo>
                    <a:pt x="2477" y="179"/>
                  </a:lnTo>
                  <a:cubicBezTo>
                    <a:pt x="2477" y="72"/>
                    <a:pt x="1929" y="1"/>
                    <a:pt x="1239"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09474744" name="Google Shape;559;p34" hidden="0"/>
            <p:cNvSpPr/>
            <p:nvPr isPhoto="0" userDrawn="0"/>
          </p:nvSpPr>
          <p:spPr bwMode="auto">
            <a:xfrm>
              <a:off x="1752903" y="3980370"/>
              <a:ext cx="206773" cy="29884"/>
            </a:xfrm>
            <a:custGeom>
              <a:avLst/>
              <a:gdLst/>
              <a:ahLst/>
              <a:cxnLst/>
              <a:rect l="l" t="t" r="r" b="b"/>
              <a:pathLst>
                <a:path w="2477" h="358" fill="norm" stroke="1" extrusionOk="0">
                  <a:moveTo>
                    <a:pt x="1239" y="1"/>
                  </a:moveTo>
                  <a:cubicBezTo>
                    <a:pt x="548" y="1"/>
                    <a:pt x="0" y="72"/>
                    <a:pt x="0" y="179"/>
                  </a:cubicBezTo>
                  <a:cubicBezTo>
                    <a:pt x="0" y="275"/>
                    <a:pt x="548" y="358"/>
                    <a:pt x="1239" y="358"/>
                  </a:cubicBezTo>
                  <a:cubicBezTo>
                    <a:pt x="1929" y="358"/>
                    <a:pt x="2477" y="275"/>
                    <a:pt x="2477" y="179"/>
                  </a:cubicBezTo>
                  <a:cubicBezTo>
                    <a:pt x="2477" y="72"/>
                    <a:pt x="1929" y="1"/>
                    <a:pt x="1239"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08212635" name="Google Shape;560;p34" hidden="0"/>
            <p:cNvSpPr/>
            <p:nvPr isPhoto="0" userDrawn="0"/>
          </p:nvSpPr>
          <p:spPr bwMode="auto">
            <a:xfrm>
              <a:off x="1934799" y="4027785"/>
              <a:ext cx="100422" cy="143497"/>
            </a:xfrm>
            <a:custGeom>
              <a:avLst/>
              <a:gdLst/>
              <a:ahLst/>
              <a:cxnLst/>
              <a:rect l="l" t="t" r="r" b="b"/>
              <a:pathLst>
                <a:path w="1203" h="1719" fill="norm" stroke="1" extrusionOk="0">
                  <a:moveTo>
                    <a:pt x="555" y="0"/>
                  </a:moveTo>
                  <a:cubicBezTo>
                    <a:pt x="332" y="0"/>
                    <a:pt x="133" y="73"/>
                    <a:pt x="95" y="88"/>
                  </a:cubicBezTo>
                  <a:cubicBezTo>
                    <a:pt x="24" y="111"/>
                    <a:pt x="0" y="195"/>
                    <a:pt x="24" y="254"/>
                  </a:cubicBezTo>
                  <a:cubicBezTo>
                    <a:pt x="50" y="307"/>
                    <a:pt x="95" y="340"/>
                    <a:pt x="146" y="340"/>
                  </a:cubicBezTo>
                  <a:cubicBezTo>
                    <a:pt x="164" y="340"/>
                    <a:pt x="183" y="335"/>
                    <a:pt x="203" y="326"/>
                  </a:cubicBezTo>
                  <a:cubicBezTo>
                    <a:pt x="263" y="303"/>
                    <a:pt x="415" y="261"/>
                    <a:pt x="561" y="261"/>
                  </a:cubicBezTo>
                  <a:cubicBezTo>
                    <a:pt x="644" y="261"/>
                    <a:pt x="725" y="275"/>
                    <a:pt x="786" y="314"/>
                  </a:cubicBezTo>
                  <a:cubicBezTo>
                    <a:pt x="869" y="373"/>
                    <a:pt x="917" y="492"/>
                    <a:pt x="917" y="659"/>
                  </a:cubicBezTo>
                  <a:cubicBezTo>
                    <a:pt x="917" y="1338"/>
                    <a:pt x="167" y="1457"/>
                    <a:pt x="131" y="1457"/>
                  </a:cubicBezTo>
                  <a:cubicBezTo>
                    <a:pt x="60" y="1469"/>
                    <a:pt x="12" y="1528"/>
                    <a:pt x="12" y="1612"/>
                  </a:cubicBezTo>
                  <a:cubicBezTo>
                    <a:pt x="24" y="1671"/>
                    <a:pt x="84" y="1719"/>
                    <a:pt x="155" y="1719"/>
                  </a:cubicBezTo>
                  <a:lnTo>
                    <a:pt x="167" y="1719"/>
                  </a:lnTo>
                  <a:cubicBezTo>
                    <a:pt x="524" y="1671"/>
                    <a:pt x="1203" y="1385"/>
                    <a:pt x="1203" y="659"/>
                  </a:cubicBezTo>
                  <a:cubicBezTo>
                    <a:pt x="1203" y="397"/>
                    <a:pt x="1107" y="207"/>
                    <a:pt x="941" y="99"/>
                  </a:cubicBezTo>
                  <a:cubicBezTo>
                    <a:pt x="822" y="25"/>
                    <a:pt x="685" y="0"/>
                    <a:pt x="555"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50377749" name="Google Shape;561;p34" hidden="0"/>
            <p:cNvSpPr/>
            <p:nvPr isPhoto="0" userDrawn="0"/>
          </p:nvSpPr>
          <p:spPr bwMode="auto">
            <a:xfrm>
              <a:off x="2084891" y="4034881"/>
              <a:ext cx="27880" cy="24207"/>
            </a:xfrm>
            <a:custGeom>
              <a:avLst/>
              <a:gdLst/>
              <a:ahLst/>
              <a:cxnLst/>
              <a:rect l="l" t="t" r="r" b="b"/>
              <a:pathLst>
                <a:path w="334" h="290" fill="norm" stroke="1" extrusionOk="0">
                  <a:moveTo>
                    <a:pt x="313" y="1"/>
                  </a:moveTo>
                  <a:cubicBezTo>
                    <a:pt x="283" y="1"/>
                    <a:pt x="218" y="47"/>
                    <a:pt x="143" y="122"/>
                  </a:cubicBezTo>
                  <a:cubicBezTo>
                    <a:pt x="60" y="193"/>
                    <a:pt x="0" y="276"/>
                    <a:pt x="12" y="288"/>
                  </a:cubicBezTo>
                  <a:cubicBezTo>
                    <a:pt x="14" y="289"/>
                    <a:pt x="16" y="290"/>
                    <a:pt x="19" y="290"/>
                  </a:cubicBezTo>
                  <a:cubicBezTo>
                    <a:pt x="48" y="290"/>
                    <a:pt x="114" y="235"/>
                    <a:pt x="191" y="169"/>
                  </a:cubicBezTo>
                  <a:cubicBezTo>
                    <a:pt x="274" y="86"/>
                    <a:pt x="333" y="14"/>
                    <a:pt x="321" y="3"/>
                  </a:cubicBezTo>
                  <a:cubicBezTo>
                    <a:pt x="319" y="1"/>
                    <a:pt x="316" y="1"/>
                    <a:pt x="313"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63488262" name="Google Shape;562;p34" hidden="0"/>
            <p:cNvSpPr/>
            <p:nvPr isPhoto="0" userDrawn="0"/>
          </p:nvSpPr>
          <p:spPr bwMode="auto">
            <a:xfrm>
              <a:off x="2088814" y="3773598"/>
              <a:ext cx="303273" cy="276476"/>
            </a:xfrm>
            <a:custGeom>
              <a:avLst/>
              <a:gdLst/>
              <a:ahLst/>
              <a:cxnLst/>
              <a:rect l="l" t="t" r="r" b="b"/>
              <a:pathLst>
                <a:path w="3633" h="3312" fill="norm" stroke="1" extrusionOk="0">
                  <a:moveTo>
                    <a:pt x="3452" y="0"/>
                  </a:moveTo>
                  <a:cubicBezTo>
                    <a:pt x="3305" y="0"/>
                    <a:pt x="3014" y="177"/>
                    <a:pt x="2739" y="442"/>
                  </a:cubicBezTo>
                  <a:lnTo>
                    <a:pt x="536" y="2525"/>
                  </a:lnTo>
                  <a:lnTo>
                    <a:pt x="536" y="2537"/>
                  </a:lnTo>
                  <a:cubicBezTo>
                    <a:pt x="203" y="2859"/>
                    <a:pt x="1" y="3192"/>
                    <a:pt x="108" y="3287"/>
                  </a:cubicBezTo>
                  <a:cubicBezTo>
                    <a:pt x="124" y="3304"/>
                    <a:pt x="149" y="3312"/>
                    <a:pt x="180" y="3312"/>
                  </a:cubicBezTo>
                  <a:cubicBezTo>
                    <a:pt x="327" y="3312"/>
                    <a:pt x="619" y="3136"/>
                    <a:pt x="894" y="2871"/>
                  </a:cubicBezTo>
                  <a:lnTo>
                    <a:pt x="3096" y="787"/>
                  </a:lnTo>
                  <a:cubicBezTo>
                    <a:pt x="3430" y="454"/>
                    <a:pt x="3632" y="120"/>
                    <a:pt x="3525" y="25"/>
                  </a:cubicBezTo>
                  <a:cubicBezTo>
                    <a:pt x="3508" y="8"/>
                    <a:pt x="3484" y="0"/>
                    <a:pt x="3452"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568305134" name="Google Shape;563;p34" hidden="0"/>
            <p:cNvSpPr/>
            <p:nvPr isPhoto="0" userDrawn="0"/>
          </p:nvSpPr>
          <p:spPr bwMode="auto">
            <a:xfrm>
              <a:off x="2282648" y="3836289"/>
              <a:ext cx="37814" cy="35811"/>
            </a:xfrm>
            <a:custGeom>
              <a:avLst/>
              <a:gdLst/>
              <a:ahLst/>
              <a:cxnLst/>
              <a:rect l="l" t="t" r="r" b="b"/>
              <a:pathLst>
                <a:path w="453" h="429" fill="norm" stroke="1" extrusionOk="0">
                  <a:moveTo>
                    <a:pt x="96" y="0"/>
                  </a:moveTo>
                  <a:lnTo>
                    <a:pt x="0" y="84"/>
                  </a:lnTo>
                  <a:cubicBezTo>
                    <a:pt x="48" y="143"/>
                    <a:pt x="108" y="203"/>
                    <a:pt x="167" y="262"/>
                  </a:cubicBezTo>
                  <a:cubicBezTo>
                    <a:pt x="227" y="322"/>
                    <a:pt x="298" y="381"/>
                    <a:pt x="358" y="429"/>
                  </a:cubicBezTo>
                  <a:lnTo>
                    <a:pt x="453" y="334"/>
                  </a:lnTo>
                  <a:cubicBezTo>
                    <a:pt x="381" y="286"/>
                    <a:pt x="322" y="238"/>
                    <a:pt x="262" y="179"/>
                  </a:cubicBezTo>
                  <a:cubicBezTo>
                    <a:pt x="203" y="119"/>
                    <a:pt x="143" y="60"/>
                    <a:pt x="96"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15278946" name="Google Shape;564;p34" hidden="0"/>
            <p:cNvSpPr/>
            <p:nvPr isPhoto="0" userDrawn="0"/>
          </p:nvSpPr>
          <p:spPr bwMode="auto">
            <a:xfrm>
              <a:off x="2249841" y="3770676"/>
              <a:ext cx="111358" cy="79637"/>
            </a:xfrm>
            <a:custGeom>
              <a:avLst/>
              <a:gdLst/>
              <a:ahLst/>
              <a:cxnLst/>
              <a:rect l="l" t="t" r="r" b="b"/>
              <a:pathLst>
                <a:path w="1334" h="954" fill="none" stroke="1" extrusionOk="0">
                  <a:moveTo>
                    <a:pt x="1334" y="96"/>
                  </a:moveTo>
                  <a:cubicBezTo>
                    <a:pt x="1334" y="96"/>
                    <a:pt x="1179" y="1"/>
                    <a:pt x="834" y="262"/>
                  </a:cubicBezTo>
                  <a:cubicBezTo>
                    <a:pt x="477" y="513"/>
                    <a:pt x="155" y="953"/>
                    <a:pt x="0" y="941"/>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82504447" name="Google Shape;565;p34" hidden="0"/>
            <p:cNvSpPr/>
            <p:nvPr isPhoto="0" userDrawn="0"/>
          </p:nvSpPr>
          <p:spPr bwMode="auto">
            <a:xfrm>
              <a:off x="2008343" y="3872017"/>
              <a:ext cx="316128" cy="415550"/>
            </a:xfrm>
            <a:custGeom>
              <a:avLst/>
              <a:gdLst/>
              <a:ahLst/>
              <a:cxnLst/>
              <a:rect l="l" t="t" r="r" b="b"/>
              <a:pathLst>
                <a:path w="3787" h="4978" fill="norm" stroke="1" extrusionOk="0">
                  <a:moveTo>
                    <a:pt x="3392" y="523"/>
                  </a:moveTo>
                  <a:cubicBezTo>
                    <a:pt x="3319" y="608"/>
                    <a:pt x="3252" y="729"/>
                    <a:pt x="3215" y="834"/>
                  </a:cubicBezTo>
                  <a:cubicBezTo>
                    <a:pt x="3132" y="1061"/>
                    <a:pt x="2381" y="1215"/>
                    <a:pt x="2381" y="1215"/>
                  </a:cubicBezTo>
                  <a:cubicBezTo>
                    <a:pt x="2536" y="1084"/>
                    <a:pt x="2703" y="953"/>
                    <a:pt x="2870" y="846"/>
                  </a:cubicBezTo>
                  <a:cubicBezTo>
                    <a:pt x="2952" y="809"/>
                    <a:pt x="3197" y="681"/>
                    <a:pt x="3392" y="523"/>
                  </a:cubicBezTo>
                  <a:close/>
                  <a:moveTo>
                    <a:pt x="3474" y="0"/>
                  </a:moveTo>
                  <a:cubicBezTo>
                    <a:pt x="3018" y="0"/>
                    <a:pt x="1802" y="566"/>
                    <a:pt x="1393" y="715"/>
                  </a:cubicBezTo>
                  <a:cubicBezTo>
                    <a:pt x="905" y="906"/>
                    <a:pt x="250" y="1954"/>
                    <a:pt x="250" y="2275"/>
                  </a:cubicBezTo>
                  <a:cubicBezTo>
                    <a:pt x="250" y="2585"/>
                    <a:pt x="0" y="3192"/>
                    <a:pt x="0" y="3192"/>
                  </a:cubicBezTo>
                  <a:lnTo>
                    <a:pt x="988" y="4978"/>
                  </a:lnTo>
                  <a:cubicBezTo>
                    <a:pt x="988" y="4978"/>
                    <a:pt x="1393" y="4311"/>
                    <a:pt x="1858" y="4204"/>
                  </a:cubicBezTo>
                  <a:cubicBezTo>
                    <a:pt x="2322" y="4097"/>
                    <a:pt x="3060" y="3740"/>
                    <a:pt x="3060" y="3740"/>
                  </a:cubicBezTo>
                  <a:cubicBezTo>
                    <a:pt x="3417" y="3466"/>
                    <a:pt x="3215" y="3192"/>
                    <a:pt x="3215" y="3192"/>
                  </a:cubicBezTo>
                  <a:cubicBezTo>
                    <a:pt x="3644" y="2930"/>
                    <a:pt x="3334" y="2620"/>
                    <a:pt x="3334" y="2620"/>
                  </a:cubicBezTo>
                  <a:lnTo>
                    <a:pt x="3513" y="2430"/>
                  </a:lnTo>
                  <a:cubicBezTo>
                    <a:pt x="3739" y="2180"/>
                    <a:pt x="3524" y="1858"/>
                    <a:pt x="3524" y="1858"/>
                  </a:cubicBezTo>
                  <a:lnTo>
                    <a:pt x="3524" y="1596"/>
                  </a:lnTo>
                  <a:cubicBezTo>
                    <a:pt x="3727" y="1192"/>
                    <a:pt x="3786" y="680"/>
                    <a:pt x="3655" y="477"/>
                  </a:cubicBezTo>
                  <a:cubicBezTo>
                    <a:pt x="3629" y="432"/>
                    <a:pt x="3597" y="413"/>
                    <a:pt x="3562" y="413"/>
                  </a:cubicBezTo>
                  <a:cubicBezTo>
                    <a:pt x="3539" y="413"/>
                    <a:pt x="3515" y="421"/>
                    <a:pt x="3491" y="435"/>
                  </a:cubicBezTo>
                  <a:lnTo>
                    <a:pt x="3491" y="435"/>
                  </a:lnTo>
                  <a:cubicBezTo>
                    <a:pt x="3612" y="317"/>
                    <a:pt x="3688" y="189"/>
                    <a:pt x="3644" y="72"/>
                  </a:cubicBezTo>
                  <a:cubicBezTo>
                    <a:pt x="3624" y="22"/>
                    <a:pt x="3564" y="0"/>
                    <a:pt x="3474"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34779825" name="Google Shape;566;p34" hidden="0"/>
            <p:cNvSpPr/>
            <p:nvPr isPhoto="0" userDrawn="0"/>
          </p:nvSpPr>
          <p:spPr bwMode="auto">
            <a:xfrm>
              <a:off x="818628" y="2494481"/>
              <a:ext cx="586512" cy="921507"/>
            </a:xfrm>
            <a:custGeom>
              <a:avLst/>
              <a:gdLst/>
              <a:ahLst/>
              <a:cxnLst/>
              <a:rect l="l" t="t" r="r" b="b"/>
              <a:pathLst>
                <a:path w="7026" h="11039" fill="norm" stroke="1" extrusionOk="0">
                  <a:moveTo>
                    <a:pt x="4382" y="1"/>
                  </a:moveTo>
                  <a:lnTo>
                    <a:pt x="2501" y="311"/>
                  </a:lnTo>
                  <a:lnTo>
                    <a:pt x="358" y="1513"/>
                  </a:lnTo>
                  <a:lnTo>
                    <a:pt x="429" y="4120"/>
                  </a:lnTo>
                  <a:lnTo>
                    <a:pt x="1215" y="6395"/>
                  </a:lnTo>
                  <a:lnTo>
                    <a:pt x="0" y="9109"/>
                  </a:lnTo>
                  <a:lnTo>
                    <a:pt x="3382" y="11038"/>
                  </a:lnTo>
                  <a:cubicBezTo>
                    <a:pt x="3382" y="11038"/>
                    <a:pt x="4120" y="9502"/>
                    <a:pt x="4180" y="8895"/>
                  </a:cubicBezTo>
                  <a:cubicBezTo>
                    <a:pt x="4226" y="8506"/>
                    <a:pt x="4425" y="8463"/>
                    <a:pt x="4756" y="8463"/>
                  </a:cubicBezTo>
                  <a:cubicBezTo>
                    <a:pt x="4852" y="8463"/>
                    <a:pt x="4959" y="8466"/>
                    <a:pt x="5077" y="8466"/>
                  </a:cubicBezTo>
                  <a:cubicBezTo>
                    <a:pt x="5175" y="8466"/>
                    <a:pt x="5281" y="8464"/>
                    <a:pt x="5394" y="8454"/>
                  </a:cubicBezTo>
                  <a:cubicBezTo>
                    <a:pt x="6108" y="8383"/>
                    <a:pt x="5989" y="6847"/>
                    <a:pt x="6096" y="6264"/>
                  </a:cubicBezTo>
                  <a:cubicBezTo>
                    <a:pt x="6192" y="5692"/>
                    <a:pt x="7025" y="5883"/>
                    <a:pt x="6751" y="5561"/>
                  </a:cubicBezTo>
                  <a:cubicBezTo>
                    <a:pt x="6489" y="5240"/>
                    <a:pt x="6037" y="4240"/>
                    <a:pt x="6037" y="4240"/>
                  </a:cubicBezTo>
                  <a:cubicBezTo>
                    <a:pt x="6037" y="4240"/>
                    <a:pt x="6144" y="3882"/>
                    <a:pt x="6287" y="3501"/>
                  </a:cubicBezTo>
                  <a:cubicBezTo>
                    <a:pt x="6442" y="3132"/>
                    <a:pt x="5477" y="1192"/>
                    <a:pt x="5477" y="1192"/>
                  </a:cubicBezTo>
                  <a:lnTo>
                    <a:pt x="5156" y="441"/>
                  </a:lnTo>
                  <a:lnTo>
                    <a:pt x="4382"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578555821" name="Google Shape;567;p34" hidden="0"/>
            <p:cNvSpPr/>
            <p:nvPr isPhoto="0" userDrawn="0"/>
          </p:nvSpPr>
          <p:spPr bwMode="auto">
            <a:xfrm>
              <a:off x="607932" y="2317677"/>
              <a:ext cx="720660" cy="766323"/>
            </a:xfrm>
            <a:custGeom>
              <a:avLst/>
              <a:gdLst/>
              <a:ahLst/>
              <a:cxnLst/>
              <a:rect l="l" t="t" r="r" b="b"/>
              <a:pathLst>
                <a:path w="8633" h="9180" fill="norm" stroke="1" extrusionOk="0">
                  <a:moveTo>
                    <a:pt x="6741" y="0"/>
                  </a:moveTo>
                  <a:cubicBezTo>
                    <a:pt x="6466" y="0"/>
                    <a:pt x="6143" y="489"/>
                    <a:pt x="6275" y="1047"/>
                  </a:cubicBezTo>
                  <a:cubicBezTo>
                    <a:pt x="6275" y="1047"/>
                    <a:pt x="5407" y="599"/>
                    <a:pt x="4977" y="599"/>
                  </a:cubicBezTo>
                  <a:cubicBezTo>
                    <a:pt x="4927" y="599"/>
                    <a:pt x="4882" y="605"/>
                    <a:pt x="4846" y="619"/>
                  </a:cubicBezTo>
                  <a:cubicBezTo>
                    <a:pt x="4584" y="714"/>
                    <a:pt x="4489" y="1214"/>
                    <a:pt x="5049" y="1655"/>
                  </a:cubicBezTo>
                  <a:cubicBezTo>
                    <a:pt x="5049" y="1655"/>
                    <a:pt x="4665" y="1569"/>
                    <a:pt x="4164" y="1569"/>
                  </a:cubicBezTo>
                  <a:cubicBezTo>
                    <a:pt x="3177" y="1569"/>
                    <a:pt x="1735" y="1899"/>
                    <a:pt x="1870" y="3857"/>
                  </a:cubicBezTo>
                  <a:cubicBezTo>
                    <a:pt x="1870" y="3857"/>
                    <a:pt x="0" y="5238"/>
                    <a:pt x="3441" y="9179"/>
                  </a:cubicBezTo>
                  <a:cubicBezTo>
                    <a:pt x="3441" y="9179"/>
                    <a:pt x="4263" y="8989"/>
                    <a:pt x="4489" y="8858"/>
                  </a:cubicBezTo>
                  <a:cubicBezTo>
                    <a:pt x="4620" y="8786"/>
                    <a:pt x="5703" y="7917"/>
                    <a:pt x="5703" y="7917"/>
                  </a:cubicBezTo>
                  <a:cubicBezTo>
                    <a:pt x="5394" y="7810"/>
                    <a:pt x="4846" y="7489"/>
                    <a:pt x="4703" y="7108"/>
                  </a:cubicBezTo>
                  <a:cubicBezTo>
                    <a:pt x="4513" y="6619"/>
                    <a:pt x="4763" y="6048"/>
                    <a:pt x="5227" y="5965"/>
                  </a:cubicBezTo>
                  <a:cubicBezTo>
                    <a:pt x="5267" y="5958"/>
                    <a:pt x="5305" y="5954"/>
                    <a:pt x="5340" y="5954"/>
                  </a:cubicBezTo>
                  <a:cubicBezTo>
                    <a:pt x="5547" y="5954"/>
                    <a:pt x="5684" y="6069"/>
                    <a:pt x="5846" y="6262"/>
                  </a:cubicBezTo>
                  <a:cubicBezTo>
                    <a:pt x="5846" y="6262"/>
                    <a:pt x="5394" y="5691"/>
                    <a:pt x="5430" y="5465"/>
                  </a:cubicBezTo>
                  <a:cubicBezTo>
                    <a:pt x="5465" y="5191"/>
                    <a:pt x="6144" y="4905"/>
                    <a:pt x="6192" y="4631"/>
                  </a:cubicBezTo>
                  <a:cubicBezTo>
                    <a:pt x="6215" y="4500"/>
                    <a:pt x="5918" y="4238"/>
                    <a:pt x="5989" y="4131"/>
                  </a:cubicBezTo>
                  <a:cubicBezTo>
                    <a:pt x="6406" y="3595"/>
                    <a:pt x="8347" y="4226"/>
                    <a:pt x="8144" y="2417"/>
                  </a:cubicBezTo>
                  <a:cubicBezTo>
                    <a:pt x="7954" y="607"/>
                    <a:pt x="8632" y="869"/>
                    <a:pt x="8489" y="381"/>
                  </a:cubicBezTo>
                  <a:cubicBezTo>
                    <a:pt x="8465" y="302"/>
                    <a:pt x="8395" y="266"/>
                    <a:pt x="8299" y="266"/>
                  </a:cubicBezTo>
                  <a:cubicBezTo>
                    <a:pt x="7974" y="266"/>
                    <a:pt x="7358" y="682"/>
                    <a:pt x="7275" y="1262"/>
                  </a:cubicBezTo>
                  <a:cubicBezTo>
                    <a:pt x="7275" y="1262"/>
                    <a:pt x="7144" y="119"/>
                    <a:pt x="6811" y="12"/>
                  </a:cubicBezTo>
                  <a:cubicBezTo>
                    <a:pt x="6788" y="4"/>
                    <a:pt x="6764" y="0"/>
                    <a:pt x="6741"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17102340" name="Google Shape;568;p34" hidden="0"/>
            <p:cNvSpPr/>
            <p:nvPr isPhoto="0" userDrawn="0"/>
          </p:nvSpPr>
          <p:spPr bwMode="auto">
            <a:xfrm>
              <a:off x="1296702" y="2814532"/>
              <a:ext cx="14023" cy="42906"/>
            </a:xfrm>
            <a:custGeom>
              <a:avLst/>
              <a:gdLst/>
              <a:ahLst/>
              <a:cxnLst/>
              <a:rect l="l" t="t" r="r" b="b"/>
              <a:pathLst>
                <a:path w="168" h="514" fill="norm" stroke="1" extrusionOk="0">
                  <a:moveTo>
                    <a:pt x="72" y="1"/>
                  </a:moveTo>
                  <a:cubicBezTo>
                    <a:pt x="24" y="1"/>
                    <a:pt x="0" y="120"/>
                    <a:pt x="0" y="263"/>
                  </a:cubicBezTo>
                  <a:cubicBezTo>
                    <a:pt x="0" y="399"/>
                    <a:pt x="44" y="514"/>
                    <a:pt x="79" y="514"/>
                  </a:cubicBezTo>
                  <a:cubicBezTo>
                    <a:pt x="80" y="514"/>
                    <a:pt x="82" y="513"/>
                    <a:pt x="84" y="513"/>
                  </a:cubicBezTo>
                  <a:cubicBezTo>
                    <a:pt x="131" y="513"/>
                    <a:pt x="167" y="406"/>
                    <a:pt x="167" y="263"/>
                  </a:cubicBezTo>
                  <a:cubicBezTo>
                    <a:pt x="155" y="120"/>
                    <a:pt x="119" y="1"/>
                    <a:pt x="72" y="1"/>
                  </a:cubicBezTo>
                  <a:close/>
                </a:path>
              </a:pathLst>
            </a:custGeom>
            <a:solidFill>
              <a:srgbClr val="263238"/>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26914623" name="Google Shape;569;p34" hidden="0"/>
            <p:cNvSpPr/>
            <p:nvPr isPhoto="0" userDrawn="0"/>
          </p:nvSpPr>
          <p:spPr bwMode="auto">
            <a:xfrm>
              <a:off x="1281759" y="2760856"/>
              <a:ext cx="29884" cy="32889"/>
            </a:xfrm>
            <a:custGeom>
              <a:avLst/>
              <a:gdLst/>
              <a:ahLst/>
              <a:cxnLst/>
              <a:rect l="l" t="t" r="r" b="b"/>
              <a:pathLst>
                <a:path w="358" h="394" fill="none" stroke="1" extrusionOk="0">
                  <a:moveTo>
                    <a:pt x="1" y="394"/>
                  </a:moveTo>
                  <a:cubicBezTo>
                    <a:pt x="1" y="394"/>
                    <a:pt x="120" y="25"/>
                    <a:pt x="358" y="1"/>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33554289" name="Google Shape;570;p34" hidden="0"/>
            <p:cNvSpPr/>
            <p:nvPr isPhoto="0" userDrawn="0"/>
          </p:nvSpPr>
          <p:spPr bwMode="auto">
            <a:xfrm>
              <a:off x="1068058" y="2422941"/>
              <a:ext cx="98502" cy="143246"/>
            </a:xfrm>
            <a:custGeom>
              <a:avLst/>
              <a:gdLst/>
              <a:ahLst/>
              <a:cxnLst/>
              <a:rect l="l" t="t" r="r" b="b"/>
              <a:pathLst>
                <a:path w="1180" h="1716" fill="none" stroke="1" extrusionOk="0">
                  <a:moveTo>
                    <a:pt x="1" y="1620"/>
                  </a:moveTo>
                  <a:cubicBezTo>
                    <a:pt x="1180" y="1715"/>
                    <a:pt x="203" y="1"/>
                    <a:pt x="203" y="1"/>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95594901" name="Google Shape;571;p34" hidden="0"/>
            <p:cNvSpPr/>
            <p:nvPr isPhoto="0" userDrawn="0"/>
          </p:nvSpPr>
          <p:spPr bwMode="auto">
            <a:xfrm>
              <a:off x="821634" y="2514432"/>
              <a:ext cx="217708" cy="111358"/>
            </a:xfrm>
            <a:custGeom>
              <a:avLst/>
              <a:gdLst/>
              <a:ahLst/>
              <a:cxnLst/>
              <a:rect l="l" t="t" r="r" b="b"/>
              <a:pathLst>
                <a:path w="2608" h="1334" fill="none" stroke="1" extrusionOk="0">
                  <a:moveTo>
                    <a:pt x="0" y="1334"/>
                  </a:moveTo>
                  <a:cubicBezTo>
                    <a:pt x="0" y="1334"/>
                    <a:pt x="917" y="0"/>
                    <a:pt x="2608" y="464"/>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258103699" name="Google Shape;572;p34" hidden="0"/>
            <p:cNvSpPr/>
            <p:nvPr isPhoto="0" userDrawn="0"/>
          </p:nvSpPr>
          <p:spPr bwMode="auto">
            <a:xfrm>
              <a:off x="1088010" y="2494481"/>
              <a:ext cx="123295" cy="124380"/>
            </a:xfrm>
            <a:custGeom>
              <a:avLst/>
              <a:gdLst/>
              <a:ahLst/>
              <a:cxnLst/>
              <a:rect l="l" t="t" r="r" b="b"/>
              <a:pathLst>
                <a:path w="1477" h="1490" fill="none" stroke="1" extrusionOk="0">
                  <a:moveTo>
                    <a:pt x="1369" y="1"/>
                  </a:moveTo>
                  <a:cubicBezTo>
                    <a:pt x="1476" y="596"/>
                    <a:pt x="1369" y="1394"/>
                    <a:pt x="0" y="1489"/>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25941672" name="Google Shape;573;p34" hidden="0"/>
            <p:cNvSpPr/>
            <p:nvPr isPhoto="0" userDrawn="0"/>
          </p:nvSpPr>
          <p:spPr bwMode="auto">
            <a:xfrm>
              <a:off x="1182421" y="2439887"/>
              <a:ext cx="11018" cy="22872"/>
            </a:xfrm>
            <a:custGeom>
              <a:avLst/>
              <a:gdLst/>
              <a:ahLst/>
              <a:cxnLst/>
              <a:rect l="l" t="t" r="r" b="b"/>
              <a:pathLst>
                <a:path w="132" h="274" fill="none" stroke="1" extrusionOk="0">
                  <a:moveTo>
                    <a:pt x="0" y="0"/>
                  </a:moveTo>
                  <a:cubicBezTo>
                    <a:pt x="48" y="83"/>
                    <a:pt x="95" y="179"/>
                    <a:pt x="131" y="274"/>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2083038308" name="Google Shape;574;p34" hidden="0"/>
            <p:cNvSpPr/>
            <p:nvPr isPhoto="0" userDrawn="0"/>
          </p:nvSpPr>
          <p:spPr bwMode="auto">
            <a:xfrm>
              <a:off x="331624" y="3206289"/>
              <a:ext cx="1044636" cy="1382470"/>
            </a:xfrm>
            <a:custGeom>
              <a:avLst/>
              <a:gdLst/>
              <a:ahLst/>
              <a:cxnLst/>
              <a:rect l="l" t="t" r="r" b="b"/>
              <a:pathLst>
                <a:path w="12514" h="16561" fill="norm" stroke="1" extrusionOk="0">
                  <a:moveTo>
                    <a:pt x="5780" y="0"/>
                  </a:moveTo>
                  <a:cubicBezTo>
                    <a:pt x="5449" y="0"/>
                    <a:pt x="5162" y="77"/>
                    <a:pt x="4941" y="249"/>
                  </a:cubicBezTo>
                  <a:cubicBezTo>
                    <a:pt x="310" y="3880"/>
                    <a:pt x="286" y="6976"/>
                    <a:pt x="0" y="16560"/>
                  </a:cubicBezTo>
                  <a:lnTo>
                    <a:pt x="11454" y="16560"/>
                  </a:lnTo>
                  <a:cubicBezTo>
                    <a:pt x="11454" y="16560"/>
                    <a:pt x="12514" y="5702"/>
                    <a:pt x="11264" y="3666"/>
                  </a:cubicBezTo>
                  <a:cubicBezTo>
                    <a:pt x="10221" y="1957"/>
                    <a:pt x="7445" y="0"/>
                    <a:pt x="5780"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74021167" name="Google Shape;575;p34" hidden="0"/>
            <p:cNvSpPr/>
            <p:nvPr isPhoto="0" userDrawn="0"/>
          </p:nvSpPr>
          <p:spPr bwMode="auto">
            <a:xfrm>
              <a:off x="1037255" y="3479509"/>
              <a:ext cx="1096392" cy="1090382"/>
            </a:xfrm>
            <a:custGeom>
              <a:avLst/>
              <a:gdLst/>
              <a:ahLst/>
              <a:cxnLst/>
              <a:rect l="l" t="t" r="r" b="b"/>
              <a:pathLst>
                <a:path w="13134" h="13062" fill="norm" stroke="1" extrusionOk="0">
                  <a:moveTo>
                    <a:pt x="1989" y="0"/>
                  </a:moveTo>
                  <a:cubicBezTo>
                    <a:pt x="1" y="107"/>
                    <a:pt x="679" y="3870"/>
                    <a:pt x="1311" y="5596"/>
                  </a:cubicBezTo>
                  <a:cubicBezTo>
                    <a:pt x="1953" y="7310"/>
                    <a:pt x="3870" y="13061"/>
                    <a:pt x="5966" y="13061"/>
                  </a:cubicBezTo>
                  <a:cubicBezTo>
                    <a:pt x="8538" y="13061"/>
                    <a:pt x="12895" y="10537"/>
                    <a:pt x="13002" y="9573"/>
                  </a:cubicBezTo>
                  <a:cubicBezTo>
                    <a:pt x="13133" y="8561"/>
                    <a:pt x="12657" y="7858"/>
                    <a:pt x="11895" y="7751"/>
                  </a:cubicBezTo>
                  <a:cubicBezTo>
                    <a:pt x="11804" y="7736"/>
                    <a:pt x="11715" y="7730"/>
                    <a:pt x="11628" y="7730"/>
                  </a:cubicBezTo>
                  <a:cubicBezTo>
                    <a:pt x="10999" y="7730"/>
                    <a:pt x="10466" y="8082"/>
                    <a:pt x="9859" y="8406"/>
                  </a:cubicBezTo>
                  <a:cubicBezTo>
                    <a:pt x="9133" y="8811"/>
                    <a:pt x="8359" y="8858"/>
                    <a:pt x="7966" y="8918"/>
                  </a:cubicBezTo>
                  <a:cubicBezTo>
                    <a:pt x="7927" y="8925"/>
                    <a:pt x="7887" y="8929"/>
                    <a:pt x="7847" y="8929"/>
                  </a:cubicBezTo>
                  <a:cubicBezTo>
                    <a:pt x="7636" y="8929"/>
                    <a:pt x="7432" y="8824"/>
                    <a:pt x="7311" y="8644"/>
                  </a:cubicBezTo>
                  <a:cubicBezTo>
                    <a:pt x="6394" y="7310"/>
                    <a:pt x="5025" y="4632"/>
                    <a:pt x="4275" y="2596"/>
                  </a:cubicBezTo>
                  <a:cubicBezTo>
                    <a:pt x="3466" y="381"/>
                    <a:pt x="1989" y="0"/>
                    <a:pt x="1989"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94353113" name="Google Shape;576;p34" hidden="0"/>
            <p:cNvSpPr/>
            <p:nvPr isPhoto="0" userDrawn="0"/>
          </p:nvSpPr>
          <p:spPr bwMode="auto">
            <a:xfrm>
              <a:off x="1138680" y="3479509"/>
              <a:ext cx="54760" cy="18948"/>
            </a:xfrm>
            <a:custGeom>
              <a:avLst/>
              <a:gdLst/>
              <a:ahLst/>
              <a:cxnLst/>
              <a:rect l="l" t="t" r="r" b="b"/>
              <a:pathLst>
                <a:path w="656" h="227" fill="none" stroke="1" extrusionOk="0">
                  <a:moveTo>
                    <a:pt x="0" y="226"/>
                  </a:moveTo>
                  <a:cubicBezTo>
                    <a:pt x="191" y="83"/>
                    <a:pt x="417" y="0"/>
                    <a:pt x="655" y="0"/>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388577318" name="Google Shape;577;p34" hidden="0"/>
            <p:cNvSpPr/>
            <p:nvPr isPhoto="0" userDrawn="0"/>
          </p:nvSpPr>
          <p:spPr bwMode="auto">
            <a:xfrm>
              <a:off x="1095939" y="3533101"/>
              <a:ext cx="13021" cy="32889"/>
            </a:xfrm>
            <a:custGeom>
              <a:avLst/>
              <a:gdLst/>
              <a:ahLst/>
              <a:cxnLst/>
              <a:rect l="l" t="t" r="r" b="b"/>
              <a:pathLst>
                <a:path w="156" h="394" fill="none" stroke="1" extrusionOk="0">
                  <a:moveTo>
                    <a:pt x="0" y="394"/>
                  </a:moveTo>
                  <a:cubicBezTo>
                    <a:pt x="36" y="263"/>
                    <a:pt x="96" y="120"/>
                    <a:pt x="155" y="1"/>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988119147" name="Google Shape;578;p34" hidden="0"/>
            <p:cNvSpPr/>
            <p:nvPr isPhoto="0" userDrawn="0"/>
          </p:nvSpPr>
          <p:spPr bwMode="auto">
            <a:xfrm>
              <a:off x="1070061" y="3594790"/>
              <a:ext cx="204853" cy="654045"/>
            </a:xfrm>
            <a:custGeom>
              <a:avLst/>
              <a:gdLst/>
              <a:ahLst/>
              <a:cxnLst/>
              <a:rect l="l" t="t" r="r" b="b"/>
              <a:pathLst>
                <a:path w="2454" h="7835" fill="none" stroke="1" extrusionOk="0">
                  <a:moveTo>
                    <a:pt x="2453" y="7834"/>
                  </a:moveTo>
                  <a:cubicBezTo>
                    <a:pt x="1834" y="6668"/>
                    <a:pt x="1287" y="5453"/>
                    <a:pt x="810" y="4203"/>
                  </a:cubicBezTo>
                  <a:cubicBezTo>
                    <a:pt x="406" y="3143"/>
                    <a:pt x="1" y="1274"/>
                    <a:pt x="227" y="0"/>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405134611" name="Google Shape;579;p34" hidden="0"/>
            <p:cNvSpPr/>
            <p:nvPr isPhoto="0" userDrawn="0"/>
          </p:nvSpPr>
          <p:spPr bwMode="auto">
            <a:xfrm>
              <a:off x="806691" y="3158623"/>
              <a:ext cx="441345" cy="288163"/>
            </a:xfrm>
            <a:custGeom>
              <a:avLst/>
              <a:gdLst/>
              <a:ahLst/>
              <a:cxnLst/>
              <a:rect l="l" t="t" r="r" b="b"/>
              <a:pathLst>
                <a:path w="5287" h="3452" fill="norm" stroke="1" extrusionOk="0">
                  <a:moveTo>
                    <a:pt x="835" y="1"/>
                  </a:moveTo>
                  <a:cubicBezTo>
                    <a:pt x="696" y="1"/>
                    <a:pt x="571" y="19"/>
                    <a:pt x="465" y="58"/>
                  </a:cubicBezTo>
                  <a:cubicBezTo>
                    <a:pt x="167" y="165"/>
                    <a:pt x="1" y="486"/>
                    <a:pt x="96" y="796"/>
                  </a:cubicBezTo>
                  <a:cubicBezTo>
                    <a:pt x="96" y="808"/>
                    <a:pt x="96" y="820"/>
                    <a:pt x="108" y="820"/>
                  </a:cubicBezTo>
                  <a:cubicBezTo>
                    <a:pt x="108" y="820"/>
                    <a:pt x="2096" y="915"/>
                    <a:pt x="4704" y="3451"/>
                  </a:cubicBezTo>
                  <a:cubicBezTo>
                    <a:pt x="4704" y="3451"/>
                    <a:pt x="5287" y="2606"/>
                    <a:pt x="4704" y="1903"/>
                  </a:cubicBezTo>
                  <a:cubicBezTo>
                    <a:pt x="4182" y="1275"/>
                    <a:pt x="2005" y="1"/>
                    <a:pt x="835"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19918441" name="Google Shape;580;p34" hidden="0"/>
            <p:cNvSpPr/>
            <p:nvPr isPhoto="0" userDrawn="0"/>
          </p:nvSpPr>
          <p:spPr bwMode="auto">
            <a:xfrm>
              <a:off x="1172487" y="3426751"/>
              <a:ext cx="19950" cy="20034"/>
            </a:xfrm>
            <a:custGeom>
              <a:avLst/>
              <a:gdLst/>
              <a:ahLst/>
              <a:cxnLst/>
              <a:rect l="l" t="t" r="r" b="b"/>
              <a:pathLst>
                <a:path w="239" h="240" fill="none" stroke="1" extrusionOk="0">
                  <a:moveTo>
                    <a:pt x="0" y="1"/>
                  </a:moveTo>
                  <a:cubicBezTo>
                    <a:pt x="72" y="84"/>
                    <a:pt x="155" y="156"/>
                    <a:pt x="238" y="239"/>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938249562" name="Google Shape;581;p34" hidden="0"/>
            <p:cNvSpPr/>
            <p:nvPr isPhoto="0" userDrawn="0"/>
          </p:nvSpPr>
          <p:spPr bwMode="auto">
            <a:xfrm>
              <a:off x="872304" y="3239930"/>
              <a:ext cx="261451" cy="153180"/>
            </a:xfrm>
            <a:custGeom>
              <a:avLst/>
              <a:gdLst/>
              <a:ahLst/>
              <a:cxnLst/>
              <a:rect l="l" t="t" r="r" b="b"/>
              <a:pathLst>
                <a:path w="3132" h="1835" fill="none" stroke="1" extrusionOk="0">
                  <a:moveTo>
                    <a:pt x="0" y="1"/>
                  </a:moveTo>
                  <a:cubicBezTo>
                    <a:pt x="691" y="215"/>
                    <a:pt x="1810" y="703"/>
                    <a:pt x="3132" y="1834"/>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868143075" name="Google Shape;582;p34" hidden="0"/>
            <p:cNvSpPr/>
            <p:nvPr isPhoto="0" userDrawn="0"/>
          </p:nvSpPr>
          <p:spPr bwMode="auto">
            <a:xfrm>
              <a:off x="809696" y="3226991"/>
              <a:ext cx="28882" cy="4089"/>
            </a:xfrm>
            <a:custGeom>
              <a:avLst/>
              <a:gdLst/>
              <a:ahLst/>
              <a:cxnLst/>
              <a:rect l="l" t="t" r="r" b="b"/>
              <a:pathLst>
                <a:path w="346" h="49" fill="none" stroke="1" extrusionOk="0">
                  <a:moveTo>
                    <a:pt x="0" y="1"/>
                  </a:moveTo>
                  <a:cubicBezTo>
                    <a:pt x="119" y="13"/>
                    <a:pt x="227" y="25"/>
                    <a:pt x="346" y="48"/>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43095071" name="Google Shape;583;p34" hidden="0"/>
            <p:cNvSpPr/>
            <p:nvPr isPhoto="0" userDrawn="0"/>
          </p:nvSpPr>
          <p:spPr bwMode="auto">
            <a:xfrm>
              <a:off x="1637622" y="4264609"/>
              <a:ext cx="58684" cy="143246"/>
            </a:xfrm>
            <a:custGeom>
              <a:avLst/>
              <a:gdLst/>
              <a:ahLst/>
              <a:cxnLst/>
              <a:rect l="l" t="t" r="r" b="b"/>
              <a:pathLst>
                <a:path w="703" h="1716" fill="none" stroke="1" extrusionOk="0">
                  <a:moveTo>
                    <a:pt x="703" y="942"/>
                  </a:moveTo>
                  <a:cubicBezTo>
                    <a:pt x="703" y="942"/>
                    <a:pt x="703" y="334"/>
                    <a:pt x="381" y="168"/>
                  </a:cubicBezTo>
                  <a:cubicBezTo>
                    <a:pt x="60" y="1"/>
                    <a:pt x="322" y="942"/>
                    <a:pt x="0" y="1715"/>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463203855" name="Google Shape;584;p34" hidden="0"/>
            <p:cNvSpPr/>
            <p:nvPr isPhoto="0" userDrawn="0"/>
          </p:nvSpPr>
          <p:spPr bwMode="auto">
            <a:xfrm>
              <a:off x="1413986" y="3788541"/>
              <a:ext cx="41821" cy="215788"/>
            </a:xfrm>
            <a:custGeom>
              <a:avLst/>
              <a:gdLst/>
              <a:ahLst/>
              <a:cxnLst/>
              <a:rect l="l" t="t" r="r" b="b"/>
              <a:pathLst>
                <a:path w="501" h="2585" fill="none" stroke="1" extrusionOk="0">
                  <a:moveTo>
                    <a:pt x="0" y="1"/>
                  </a:moveTo>
                  <a:cubicBezTo>
                    <a:pt x="0" y="1"/>
                    <a:pt x="262" y="37"/>
                    <a:pt x="500" y="2584"/>
                  </a:cubicBezTo>
                </a:path>
              </a:pathLst>
            </a:custGeom>
            <a:noFill/>
            <a:ln w="3875" cap="rnd" cmpd="sng">
              <a:solidFill>
                <a:srgbClr val="7F7F7F"/>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714638450" name="Google Shape;585;p34" hidden="0"/>
            <p:cNvSpPr/>
            <p:nvPr isPhoto="0" userDrawn="0"/>
          </p:nvSpPr>
          <p:spPr bwMode="auto">
            <a:xfrm>
              <a:off x="1080997" y="2978564"/>
              <a:ext cx="221715" cy="258445"/>
            </a:xfrm>
            <a:custGeom>
              <a:avLst/>
              <a:gdLst/>
              <a:ahLst/>
              <a:cxnLst/>
              <a:rect l="l" t="t" r="r" b="b"/>
              <a:pathLst>
                <a:path w="2656" h="3096" fill="norm" stroke="1" extrusionOk="0">
                  <a:moveTo>
                    <a:pt x="36" y="0"/>
                  </a:moveTo>
                  <a:lnTo>
                    <a:pt x="36" y="0"/>
                  </a:lnTo>
                  <a:cubicBezTo>
                    <a:pt x="1" y="465"/>
                    <a:pt x="72" y="941"/>
                    <a:pt x="251" y="1369"/>
                  </a:cubicBezTo>
                  <a:cubicBezTo>
                    <a:pt x="548" y="2072"/>
                    <a:pt x="917" y="2632"/>
                    <a:pt x="1037" y="3096"/>
                  </a:cubicBezTo>
                  <a:cubicBezTo>
                    <a:pt x="1083" y="2708"/>
                    <a:pt x="1281" y="2669"/>
                    <a:pt x="1610" y="2669"/>
                  </a:cubicBezTo>
                  <a:cubicBezTo>
                    <a:pt x="1695" y="2669"/>
                    <a:pt x="1787" y="2672"/>
                    <a:pt x="1888" y="2672"/>
                  </a:cubicBezTo>
                  <a:cubicBezTo>
                    <a:pt x="1999" y="2672"/>
                    <a:pt x="2120" y="2668"/>
                    <a:pt x="2251" y="2655"/>
                  </a:cubicBezTo>
                  <a:cubicBezTo>
                    <a:pt x="2430" y="2620"/>
                    <a:pt x="2584" y="2501"/>
                    <a:pt x="2656" y="2334"/>
                  </a:cubicBezTo>
                  <a:lnTo>
                    <a:pt x="2656" y="2334"/>
                  </a:lnTo>
                  <a:cubicBezTo>
                    <a:pt x="2635" y="2375"/>
                    <a:pt x="2527" y="2543"/>
                    <a:pt x="2314" y="2543"/>
                  </a:cubicBezTo>
                  <a:cubicBezTo>
                    <a:pt x="2158" y="2543"/>
                    <a:pt x="1945" y="2453"/>
                    <a:pt x="1668" y="2155"/>
                  </a:cubicBezTo>
                  <a:cubicBezTo>
                    <a:pt x="977" y="1405"/>
                    <a:pt x="679" y="1334"/>
                    <a:pt x="477" y="941"/>
                  </a:cubicBezTo>
                  <a:cubicBezTo>
                    <a:pt x="334" y="667"/>
                    <a:pt x="263" y="357"/>
                    <a:pt x="251" y="48"/>
                  </a:cubicBezTo>
                  <a:lnTo>
                    <a:pt x="36"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866543222" name="Google Shape;586;p34" hidden="0"/>
            <p:cNvSpPr/>
            <p:nvPr isPhoto="0" userDrawn="0"/>
          </p:nvSpPr>
          <p:spPr bwMode="auto">
            <a:xfrm>
              <a:off x="1081998" y="2836569"/>
              <a:ext cx="247593" cy="364378"/>
            </a:xfrm>
            <a:custGeom>
              <a:avLst/>
              <a:gdLst/>
              <a:ahLst/>
              <a:cxnLst/>
              <a:rect l="l" t="t" r="r" b="b"/>
              <a:pathLst>
                <a:path w="2966" h="4365" fill="norm" stroke="1" extrusionOk="0">
                  <a:moveTo>
                    <a:pt x="110" y="1"/>
                  </a:moveTo>
                  <a:cubicBezTo>
                    <a:pt x="1" y="1"/>
                    <a:pt x="397" y="833"/>
                    <a:pt x="322" y="1261"/>
                  </a:cubicBezTo>
                  <a:cubicBezTo>
                    <a:pt x="239" y="1737"/>
                    <a:pt x="60" y="2368"/>
                    <a:pt x="417" y="2951"/>
                  </a:cubicBezTo>
                  <a:cubicBezTo>
                    <a:pt x="644" y="3309"/>
                    <a:pt x="1215" y="3940"/>
                    <a:pt x="1620" y="4356"/>
                  </a:cubicBezTo>
                  <a:cubicBezTo>
                    <a:pt x="1704" y="4361"/>
                    <a:pt x="1790" y="4364"/>
                    <a:pt x="1876" y="4364"/>
                  </a:cubicBezTo>
                  <a:cubicBezTo>
                    <a:pt x="1998" y="4364"/>
                    <a:pt x="2120" y="4358"/>
                    <a:pt x="2239" y="4344"/>
                  </a:cubicBezTo>
                  <a:cubicBezTo>
                    <a:pt x="2953" y="4273"/>
                    <a:pt x="2834" y="2749"/>
                    <a:pt x="2930" y="2166"/>
                  </a:cubicBezTo>
                  <a:cubicBezTo>
                    <a:pt x="2941" y="2130"/>
                    <a:pt x="2953" y="2094"/>
                    <a:pt x="2965" y="2058"/>
                  </a:cubicBezTo>
                  <a:cubicBezTo>
                    <a:pt x="2870" y="2035"/>
                    <a:pt x="2773" y="2023"/>
                    <a:pt x="2678" y="2023"/>
                  </a:cubicBezTo>
                  <a:cubicBezTo>
                    <a:pt x="2486" y="2023"/>
                    <a:pt x="2299" y="2070"/>
                    <a:pt x="2132" y="2166"/>
                  </a:cubicBezTo>
                  <a:cubicBezTo>
                    <a:pt x="2034" y="2217"/>
                    <a:pt x="1954" y="2240"/>
                    <a:pt x="1886" y="2240"/>
                  </a:cubicBezTo>
                  <a:cubicBezTo>
                    <a:pt x="1548" y="2240"/>
                    <a:pt x="1516" y="1683"/>
                    <a:pt x="1179" y="1416"/>
                  </a:cubicBezTo>
                  <a:cubicBezTo>
                    <a:pt x="775" y="1094"/>
                    <a:pt x="429" y="261"/>
                    <a:pt x="167" y="34"/>
                  </a:cubicBezTo>
                  <a:cubicBezTo>
                    <a:pt x="141" y="11"/>
                    <a:pt x="122" y="1"/>
                    <a:pt x="110" y="1"/>
                  </a:cubicBezTo>
                  <a:close/>
                </a:path>
              </a:pathLst>
            </a:custGeom>
            <a:solidFill>
              <a:schemeClr val="accent2"/>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sp>
          <p:nvSpPr>
            <p:cNvPr id="11945602" name="Google Shape;587;p34" hidden="0"/>
            <p:cNvSpPr/>
            <p:nvPr isPhoto="0" userDrawn="0"/>
          </p:nvSpPr>
          <p:spPr bwMode="auto">
            <a:xfrm>
              <a:off x="1285767" y="3025227"/>
              <a:ext cx="29884" cy="32889"/>
            </a:xfrm>
            <a:custGeom>
              <a:avLst/>
              <a:gdLst/>
              <a:ahLst/>
              <a:cxnLst/>
              <a:rect l="l" t="t" r="r" b="b"/>
              <a:pathLst>
                <a:path w="358" h="394" fill="none" stroke="1" extrusionOk="0">
                  <a:moveTo>
                    <a:pt x="358" y="394"/>
                  </a:moveTo>
                  <a:cubicBezTo>
                    <a:pt x="358" y="394"/>
                    <a:pt x="0" y="227"/>
                    <a:pt x="0" y="1"/>
                  </a:cubicBezTo>
                </a:path>
              </a:pathLst>
            </a:custGeom>
            <a:noFill/>
            <a:ln w="3875" cap="rnd" cmpd="sng">
              <a:solidFill>
                <a:srgbClr val="263238"/>
              </a:solidFill>
              <a:prstDash val="solid"/>
              <a:round/>
              <a:headEnd type="none" w="sm" len="sm"/>
              <a:tailEnd type="none" w="sm" len="sm"/>
            </a:ln>
          </p:spPr>
          <p:txBody>
            <a:bodyPr spcFirstLastPara="1" wrap="square" lIns="91424" tIns="91424" rIns="91424" bIns="91424"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grpSp>
        <p:nvGrpSpPr>
          <p:cNvPr id="592" name="Google Shape;592;p35" hidden="0"/>
          <p:cNvGrpSpPr/>
          <p:nvPr isPhoto="0" userDrawn="0"/>
        </p:nvGrpSpPr>
        <p:grpSpPr bwMode="auto">
          <a:xfrm>
            <a:off x="3671411" y="1429043"/>
            <a:ext cx="5220505" cy="3314510"/>
            <a:chOff x="425800" y="716100"/>
            <a:chExt cx="6917325" cy="4391825"/>
          </a:xfrm>
        </p:grpSpPr>
        <p:sp>
          <p:nvSpPr>
            <p:cNvPr id="593" name="Google Shape;593;p35" hidden="0"/>
            <p:cNvSpPr/>
            <p:nvPr isPhoto="0" userDrawn="0"/>
          </p:nvSpPr>
          <p:spPr bwMode="auto">
            <a:xfrm>
              <a:off x="425800" y="893600"/>
              <a:ext cx="6917325" cy="4214325"/>
            </a:xfrm>
            <a:custGeom>
              <a:avLst/>
              <a:gdLst/>
              <a:ahLst/>
              <a:cxnLst/>
              <a:rect l="l" t="t" r="r" b="b"/>
              <a:pathLst>
                <a:path w="276693" h="168573" fill="norm" stroke="1" extrusionOk="0">
                  <a:moveTo>
                    <a:pt x="173462" y="0"/>
                  </a:moveTo>
                  <a:cubicBezTo>
                    <a:pt x="170808" y="0"/>
                    <a:pt x="168153" y="96"/>
                    <a:pt x="165505" y="287"/>
                  </a:cubicBezTo>
                  <a:cubicBezTo>
                    <a:pt x="150216" y="1412"/>
                    <a:pt x="135079" y="6488"/>
                    <a:pt x="123164" y="16761"/>
                  </a:cubicBezTo>
                  <a:cubicBezTo>
                    <a:pt x="110580" y="27613"/>
                    <a:pt x="97723" y="33540"/>
                    <a:pt x="81036" y="33904"/>
                  </a:cubicBezTo>
                  <a:cubicBezTo>
                    <a:pt x="79991" y="33929"/>
                    <a:pt x="78942" y="33939"/>
                    <a:pt x="77890" y="33939"/>
                  </a:cubicBezTo>
                  <a:cubicBezTo>
                    <a:pt x="70835" y="33939"/>
                    <a:pt x="63625" y="33467"/>
                    <a:pt x="56516" y="33467"/>
                  </a:cubicBezTo>
                  <a:cubicBezTo>
                    <a:pt x="43336" y="33467"/>
                    <a:pt x="30501" y="35091"/>
                    <a:pt x="19636" y="44360"/>
                  </a:cubicBezTo>
                  <a:cubicBezTo>
                    <a:pt x="7417" y="54756"/>
                    <a:pt x="1642" y="71048"/>
                    <a:pt x="791" y="87005"/>
                  </a:cubicBezTo>
                  <a:cubicBezTo>
                    <a:pt x="1" y="102021"/>
                    <a:pt x="3283" y="117462"/>
                    <a:pt x="10487" y="130502"/>
                  </a:cubicBezTo>
                  <a:cubicBezTo>
                    <a:pt x="15746" y="140015"/>
                    <a:pt x="22919" y="148465"/>
                    <a:pt x="31703" y="154636"/>
                  </a:cubicBezTo>
                  <a:cubicBezTo>
                    <a:pt x="44566" y="163656"/>
                    <a:pt x="60100" y="167240"/>
                    <a:pt x="75486" y="167240"/>
                  </a:cubicBezTo>
                  <a:cubicBezTo>
                    <a:pt x="77625" y="167240"/>
                    <a:pt x="79761" y="167171"/>
                    <a:pt x="81887" y="167037"/>
                  </a:cubicBezTo>
                  <a:cubicBezTo>
                    <a:pt x="97299" y="166088"/>
                    <a:pt x="112942" y="159393"/>
                    <a:pt x="128416" y="159393"/>
                  </a:cubicBezTo>
                  <a:cubicBezTo>
                    <a:pt x="129787" y="159393"/>
                    <a:pt x="131158" y="159446"/>
                    <a:pt x="132526" y="159560"/>
                  </a:cubicBezTo>
                  <a:cubicBezTo>
                    <a:pt x="147185" y="160761"/>
                    <a:pt x="169176" y="168573"/>
                    <a:pt x="192496" y="168573"/>
                  </a:cubicBezTo>
                  <a:cubicBezTo>
                    <a:pt x="201622" y="168573"/>
                    <a:pt x="210953" y="167376"/>
                    <a:pt x="220126" y="164119"/>
                  </a:cubicBezTo>
                  <a:cubicBezTo>
                    <a:pt x="258455" y="150502"/>
                    <a:pt x="276693" y="101869"/>
                    <a:pt x="265507" y="63327"/>
                  </a:cubicBezTo>
                  <a:cubicBezTo>
                    <a:pt x="260158" y="45090"/>
                    <a:pt x="248790" y="29163"/>
                    <a:pt x="233227" y="18220"/>
                  </a:cubicBezTo>
                  <a:cubicBezTo>
                    <a:pt x="216165" y="6188"/>
                    <a:pt x="194845" y="0"/>
                    <a:pt x="173462"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4" name="Google Shape;594;p35" hidden="0"/>
            <p:cNvSpPr/>
            <p:nvPr isPhoto="0" userDrawn="0"/>
          </p:nvSpPr>
          <p:spPr bwMode="auto">
            <a:xfrm>
              <a:off x="425800" y="893600"/>
              <a:ext cx="6917325" cy="4214325"/>
            </a:xfrm>
            <a:custGeom>
              <a:avLst/>
              <a:gdLst/>
              <a:ahLst/>
              <a:cxnLst/>
              <a:rect l="l" t="t" r="r" b="b"/>
              <a:pathLst>
                <a:path w="276693" h="168573" fill="norm" stroke="1" extrusionOk="0">
                  <a:moveTo>
                    <a:pt x="173462" y="0"/>
                  </a:moveTo>
                  <a:cubicBezTo>
                    <a:pt x="170808" y="0"/>
                    <a:pt x="168153" y="96"/>
                    <a:pt x="165505" y="287"/>
                  </a:cubicBezTo>
                  <a:cubicBezTo>
                    <a:pt x="150216" y="1412"/>
                    <a:pt x="135079" y="6488"/>
                    <a:pt x="123164" y="16761"/>
                  </a:cubicBezTo>
                  <a:cubicBezTo>
                    <a:pt x="110580" y="27613"/>
                    <a:pt x="97723" y="33540"/>
                    <a:pt x="81036" y="33904"/>
                  </a:cubicBezTo>
                  <a:cubicBezTo>
                    <a:pt x="79991" y="33929"/>
                    <a:pt x="78942" y="33939"/>
                    <a:pt x="77890" y="33939"/>
                  </a:cubicBezTo>
                  <a:cubicBezTo>
                    <a:pt x="70835" y="33939"/>
                    <a:pt x="63625" y="33467"/>
                    <a:pt x="56516" y="33467"/>
                  </a:cubicBezTo>
                  <a:cubicBezTo>
                    <a:pt x="43336" y="33467"/>
                    <a:pt x="30501" y="35091"/>
                    <a:pt x="19636" y="44360"/>
                  </a:cubicBezTo>
                  <a:cubicBezTo>
                    <a:pt x="7417" y="54756"/>
                    <a:pt x="1642" y="71048"/>
                    <a:pt x="791" y="87005"/>
                  </a:cubicBezTo>
                  <a:cubicBezTo>
                    <a:pt x="1" y="102021"/>
                    <a:pt x="3283" y="117462"/>
                    <a:pt x="10487" y="130502"/>
                  </a:cubicBezTo>
                  <a:cubicBezTo>
                    <a:pt x="15746" y="140015"/>
                    <a:pt x="22919" y="148465"/>
                    <a:pt x="31703" y="154636"/>
                  </a:cubicBezTo>
                  <a:cubicBezTo>
                    <a:pt x="44566" y="163656"/>
                    <a:pt x="60100" y="167240"/>
                    <a:pt x="75486" y="167240"/>
                  </a:cubicBezTo>
                  <a:cubicBezTo>
                    <a:pt x="77625" y="167240"/>
                    <a:pt x="79761" y="167171"/>
                    <a:pt x="81887" y="167037"/>
                  </a:cubicBezTo>
                  <a:cubicBezTo>
                    <a:pt x="97299" y="166088"/>
                    <a:pt x="112942" y="159393"/>
                    <a:pt x="128416" y="159393"/>
                  </a:cubicBezTo>
                  <a:cubicBezTo>
                    <a:pt x="129787" y="159393"/>
                    <a:pt x="131158" y="159446"/>
                    <a:pt x="132526" y="159560"/>
                  </a:cubicBezTo>
                  <a:cubicBezTo>
                    <a:pt x="147185" y="160761"/>
                    <a:pt x="169176" y="168573"/>
                    <a:pt x="192496" y="168573"/>
                  </a:cubicBezTo>
                  <a:cubicBezTo>
                    <a:pt x="201622" y="168573"/>
                    <a:pt x="210953" y="167376"/>
                    <a:pt x="220126" y="164119"/>
                  </a:cubicBezTo>
                  <a:cubicBezTo>
                    <a:pt x="258455" y="150502"/>
                    <a:pt x="276693" y="101869"/>
                    <a:pt x="265507" y="63327"/>
                  </a:cubicBezTo>
                  <a:cubicBezTo>
                    <a:pt x="260158" y="45090"/>
                    <a:pt x="248790" y="29163"/>
                    <a:pt x="233227" y="18220"/>
                  </a:cubicBezTo>
                  <a:cubicBezTo>
                    <a:pt x="216165" y="6188"/>
                    <a:pt x="194845" y="0"/>
                    <a:pt x="1734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5" name="Google Shape;595;p35" hidden="0"/>
            <p:cNvSpPr/>
            <p:nvPr isPhoto="0" userDrawn="0"/>
          </p:nvSpPr>
          <p:spPr bwMode="auto">
            <a:xfrm>
              <a:off x="2999550" y="4210850"/>
              <a:ext cx="377700" cy="886800"/>
            </a:xfrm>
            <a:custGeom>
              <a:avLst/>
              <a:gdLst/>
              <a:ahLst/>
              <a:cxnLst/>
              <a:rect l="l" t="t" r="r" b="b"/>
              <a:pathLst>
                <a:path w="15108" h="35472" fill="norm" stroke="1" extrusionOk="0">
                  <a:moveTo>
                    <a:pt x="14743" y="395"/>
                  </a:moveTo>
                  <a:lnTo>
                    <a:pt x="14743" y="35107"/>
                  </a:lnTo>
                  <a:lnTo>
                    <a:pt x="366" y="35107"/>
                  </a:lnTo>
                  <a:lnTo>
                    <a:pt x="396" y="395"/>
                  </a:lnTo>
                  <a:close/>
                  <a:moveTo>
                    <a:pt x="183" y="0"/>
                  </a:moveTo>
                  <a:cubicBezTo>
                    <a:pt x="92" y="0"/>
                    <a:pt x="1" y="91"/>
                    <a:pt x="1" y="213"/>
                  </a:cubicBezTo>
                  <a:lnTo>
                    <a:pt x="1" y="35289"/>
                  </a:lnTo>
                  <a:cubicBezTo>
                    <a:pt x="1" y="35411"/>
                    <a:pt x="92" y="35472"/>
                    <a:pt x="183" y="35472"/>
                  </a:cubicBezTo>
                  <a:lnTo>
                    <a:pt x="14925" y="35472"/>
                  </a:lnTo>
                  <a:cubicBezTo>
                    <a:pt x="15016" y="35472"/>
                    <a:pt x="15108" y="35411"/>
                    <a:pt x="15108" y="35289"/>
                  </a:cubicBezTo>
                  <a:lnTo>
                    <a:pt x="15108" y="213"/>
                  </a:lnTo>
                  <a:cubicBezTo>
                    <a:pt x="15108" y="91"/>
                    <a:pt x="15016" y="0"/>
                    <a:pt x="149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6" name="Google Shape;596;p35" hidden="0"/>
            <p:cNvSpPr/>
            <p:nvPr isPhoto="0" userDrawn="0"/>
          </p:nvSpPr>
          <p:spPr bwMode="auto">
            <a:xfrm>
              <a:off x="2482075" y="4413725"/>
              <a:ext cx="377700" cy="683924"/>
            </a:xfrm>
            <a:custGeom>
              <a:avLst/>
              <a:gdLst/>
              <a:ahLst/>
              <a:cxnLst/>
              <a:rect l="l" t="t" r="r" b="b"/>
              <a:pathLst>
                <a:path w="15108" h="27357" fill="norm" stroke="1" extrusionOk="0">
                  <a:moveTo>
                    <a:pt x="14742" y="396"/>
                  </a:moveTo>
                  <a:lnTo>
                    <a:pt x="14742" y="26992"/>
                  </a:lnTo>
                  <a:lnTo>
                    <a:pt x="365" y="26992"/>
                  </a:lnTo>
                  <a:lnTo>
                    <a:pt x="396" y="396"/>
                  </a:lnTo>
                  <a:close/>
                  <a:moveTo>
                    <a:pt x="183" y="1"/>
                  </a:moveTo>
                  <a:cubicBezTo>
                    <a:pt x="92" y="1"/>
                    <a:pt x="1" y="92"/>
                    <a:pt x="1" y="213"/>
                  </a:cubicBezTo>
                  <a:lnTo>
                    <a:pt x="1" y="27174"/>
                  </a:lnTo>
                  <a:cubicBezTo>
                    <a:pt x="1" y="27296"/>
                    <a:pt x="92" y="27357"/>
                    <a:pt x="183" y="27357"/>
                  </a:cubicBezTo>
                  <a:lnTo>
                    <a:pt x="14925" y="27357"/>
                  </a:lnTo>
                  <a:cubicBezTo>
                    <a:pt x="15046" y="27357"/>
                    <a:pt x="15107" y="27296"/>
                    <a:pt x="15107" y="27174"/>
                  </a:cubicBezTo>
                  <a:lnTo>
                    <a:pt x="15107" y="213"/>
                  </a:lnTo>
                  <a:cubicBezTo>
                    <a:pt x="15107" y="92"/>
                    <a:pt x="15046" y="1"/>
                    <a:pt x="149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7" name="Google Shape;597;p35" hidden="0"/>
            <p:cNvSpPr/>
            <p:nvPr isPhoto="0" userDrawn="0"/>
          </p:nvSpPr>
          <p:spPr bwMode="auto">
            <a:xfrm>
              <a:off x="1964600" y="4694900"/>
              <a:ext cx="377675" cy="402750"/>
            </a:xfrm>
            <a:custGeom>
              <a:avLst/>
              <a:gdLst/>
              <a:ahLst/>
              <a:cxnLst/>
              <a:rect l="l" t="t" r="r" b="b"/>
              <a:pathLst>
                <a:path w="15107" h="16110" fill="norm" stroke="1" extrusionOk="0">
                  <a:moveTo>
                    <a:pt x="14712" y="365"/>
                  </a:moveTo>
                  <a:lnTo>
                    <a:pt x="14712" y="15745"/>
                  </a:lnTo>
                  <a:lnTo>
                    <a:pt x="365" y="15745"/>
                  </a:lnTo>
                  <a:lnTo>
                    <a:pt x="365" y="365"/>
                  </a:lnTo>
                  <a:close/>
                  <a:moveTo>
                    <a:pt x="182" y="0"/>
                  </a:moveTo>
                  <a:cubicBezTo>
                    <a:pt x="91" y="0"/>
                    <a:pt x="0" y="61"/>
                    <a:pt x="0" y="182"/>
                  </a:cubicBezTo>
                  <a:lnTo>
                    <a:pt x="0" y="15927"/>
                  </a:lnTo>
                  <a:cubicBezTo>
                    <a:pt x="0" y="16049"/>
                    <a:pt x="91" y="16110"/>
                    <a:pt x="182" y="16110"/>
                  </a:cubicBezTo>
                  <a:lnTo>
                    <a:pt x="14924" y="16110"/>
                  </a:lnTo>
                  <a:cubicBezTo>
                    <a:pt x="15016" y="16110"/>
                    <a:pt x="15107" y="16049"/>
                    <a:pt x="15107" y="15927"/>
                  </a:cubicBezTo>
                  <a:lnTo>
                    <a:pt x="15107" y="182"/>
                  </a:lnTo>
                  <a:cubicBezTo>
                    <a:pt x="15107" y="61"/>
                    <a:pt x="15016" y="0"/>
                    <a:pt x="149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8" name="Google Shape;598;p35" hidden="0"/>
            <p:cNvSpPr/>
            <p:nvPr isPhoto="0" userDrawn="0"/>
          </p:nvSpPr>
          <p:spPr bwMode="auto">
            <a:xfrm>
              <a:off x="1447100" y="4948700"/>
              <a:ext cx="377700" cy="148950"/>
            </a:xfrm>
            <a:custGeom>
              <a:avLst/>
              <a:gdLst/>
              <a:ahLst/>
              <a:cxnLst/>
              <a:rect l="l" t="t" r="r" b="b"/>
              <a:pathLst>
                <a:path w="15108" h="5958" fill="norm" stroke="1" extrusionOk="0">
                  <a:moveTo>
                    <a:pt x="14742" y="365"/>
                  </a:moveTo>
                  <a:lnTo>
                    <a:pt x="14742" y="5593"/>
                  </a:lnTo>
                  <a:lnTo>
                    <a:pt x="365" y="5593"/>
                  </a:lnTo>
                  <a:lnTo>
                    <a:pt x="365" y="365"/>
                  </a:lnTo>
                  <a:close/>
                  <a:moveTo>
                    <a:pt x="183" y="0"/>
                  </a:moveTo>
                  <a:cubicBezTo>
                    <a:pt x="92" y="0"/>
                    <a:pt x="1" y="61"/>
                    <a:pt x="1" y="183"/>
                  </a:cubicBezTo>
                  <a:lnTo>
                    <a:pt x="1" y="5775"/>
                  </a:lnTo>
                  <a:cubicBezTo>
                    <a:pt x="1" y="5897"/>
                    <a:pt x="92" y="5958"/>
                    <a:pt x="183" y="5958"/>
                  </a:cubicBezTo>
                  <a:lnTo>
                    <a:pt x="14925" y="5958"/>
                  </a:lnTo>
                  <a:cubicBezTo>
                    <a:pt x="15016" y="5958"/>
                    <a:pt x="15107" y="5897"/>
                    <a:pt x="15107" y="5775"/>
                  </a:cubicBezTo>
                  <a:lnTo>
                    <a:pt x="15107" y="183"/>
                  </a:lnTo>
                  <a:cubicBezTo>
                    <a:pt x="15107" y="61"/>
                    <a:pt x="15016" y="0"/>
                    <a:pt x="149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599" name="Google Shape;599;p35" hidden="0"/>
            <p:cNvSpPr/>
            <p:nvPr isPhoto="0" userDrawn="0"/>
          </p:nvSpPr>
          <p:spPr bwMode="auto">
            <a:xfrm>
              <a:off x="929625" y="5023150"/>
              <a:ext cx="377675" cy="74500"/>
            </a:xfrm>
            <a:custGeom>
              <a:avLst/>
              <a:gdLst/>
              <a:ahLst/>
              <a:cxnLst/>
              <a:rect l="l" t="t" r="r" b="b"/>
              <a:pathLst>
                <a:path w="15107" h="2980" fill="norm" stroke="1" extrusionOk="0">
                  <a:moveTo>
                    <a:pt x="14742" y="396"/>
                  </a:moveTo>
                  <a:lnTo>
                    <a:pt x="14742" y="2615"/>
                  </a:lnTo>
                  <a:lnTo>
                    <a:pt x="365" y="2615"/>
                  </a:lnTo>
                  <a:lnTo>
                    <a:pt x="365" y="396"/>
                  </a:lnTo>
                  <a:close/>
                  <a:moveTo>
                    <a:pt x="182" y="1"/>
                  </a:moveTo>
                  <a:cubicBezTo>
                    <a:pt x="61" y="1"/>
                    <a:pt x="0" y="92"/>
                    <a:pt x="0" y="214"/>
                  </a:cubicBezTo>
                  <a:lnTo>
                    <a:pt x="0" y="2797"/>
                  </a:lnTo>
                  <a:cubicBezTo>
                    <a:pt x="0" y="2919"/>
                    <a:pt x="61" y="2980"/>
                    <a:pt x="182" y="2980"/>
                  </a:cubicBezTo>
                  <a:lnTo>
                    <a:pt x="14924" y="2980"/>
                  </a:lnTo>
                  <a:cubicBezTo>
                    <a:pt x="15016" y="2980"/>
                    <a:pt x="15107" y="2919"/>
                    <a:pt x="15107" y="2797"/>
                  </a:cubicBezTo>
                  <a:lnTo>
                    <a:pt x="15107" y="214"/>
                  </a:lnTo>
                  <a:cubicBezTo>
                    <a:pt x="15107" y="92"/>
                    <a:pt x="15016" y="1"/>
                    <a:pt x="149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0" name="Google Shape;600;p35" hidden="0"/>
            <p:cNvSpPr/>
            <p:nvPr isPhoto="0" userDrawn="0"/>
          </p:nvSpPr>
          <p:spPr bwMode="auto">
            <a:xfrm>
              <a:off x="6067250" y="2605199"/>
              <a:ext cx="948375" cy="833625"/>
            </a:xfrm>
            <a:custGeom>
              <a:avLst/>
              <a:gdLst/>
              <a:ahLst/>
              <a:cxnLst/>
              <a:rect l="l" t="t" r="r" b="b"/>
              <a:pathLst>
                <a:path w="37935" h="33345" fill="norm" stroke="1" extrusionOk="0">
                  <a:moveTo>
                    <a:pt x="1672" y="0"/>
                  </a:moveTo>
                  <a:cubicBezTo>
                    <a:pt x="760" y="0"/>
                    <a:pt x="0" y="760"/>
                    <a:pt x="0" y="1672"/>
                  </a:cubicBezTo>
                  <a:lnTo>
                    <a:pt x="0" y="31703"/>
                  </a:lnTo>
                  <a:cubicBezTo>
                    <a:pt x="0" y="32615"/>
                    <a:pt x="760" y="33344"/>
                    <a:pt x="1672" y="33344"/>
                  </a:cubicBezTo>
                  <a:lnTo>
                    <a:pt x="36293" y="33344"/>
                  </a:lnTo>
                  <a:cubicBezTo>
                    <a:pt x="37205" y="33344"/>
                    <a:pt x="37934" y="32615"/>
                    <a:pt x="37934" y="31703"/>
                  </a:cubicBezTo>
                  <a:lnTo>
                    <a:pt x="37934" y="1672"/>
                  </a:lnTo>
                  <a:cubicBezTo>
                    <a:pt x="37934" y="760"/>
                    <a:pt x="37205" y="0"/>
                    <a:pt x="362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1" name="Google Shape;601;p35" hidden="0"/>
            <p:cNvSpPr/>
            <p:nvPr isPhoto="0" userDrawn="0"/>
          </p:nvSpPr>
          <p:spPr bwMode="auto">
            <a:xfrm>
              <a:off x="6062700" y="2600625"/>
              <a:ext cx="957475" cy="843500"/>
            </a:xfrm>
            <a:custGeom>
              <a:avLst/>
              <a:gdLst/>
              <a:ahLst/>
              <a:cxnLst/>
              <a:rect l="l" t="t" r="r" b="b"/>
              <a:pathLst>
                <a:path w="38299" h="33740" fill="norm" stroke="1" extrusionOk="0">
                  <a:moveTo>
                    <a:pt x="36475" y="396"/>
                  </a:moveTo>
                  <a:cubicBezTo>
                    <a:pt x="37265" y="396"/>
                    <a:pt x="37934" y="1034"/>
                    <a:pt x="37934" y="1855"/>
                  </a:cubicBezTo>
                  <a:lnTo>
                    <a:pt x="37934" y="31855"/>
                  </a:lnTo>
                  <a:cubicBezTo>
                    <a:pt x="37934" y="32676"/>
                    <a:pt x="37265" y="33345"/>
                    <a:pt x="36475" y="33345"/>
                  </a:cubicBezTo>
                  <a:lnTo>
                    <a:pt x="1854" y="33345"/>
                  </a:lnTo>
                  <a:cubicBezTo>
                    <a:pt x="1034" y="33345"/>
                    <a:pt x="395" y="32676"/>
                    <a:pt x="395" y="31855"/>
                  </a:cubicBezTo>
                  <a:lnTo>
                    <a:pt x="395" y="1855"/>
                  </a:lnTo>
                  <a:cubicBezTo>
                    <a:pt x="395" y="1034"/>
                    <a:pt x="1034" y="396"/>
                    <a:pt x="1854" y="396"/>
                  </a:cubicBezTo>
                  <a:close/>
                  <a:moveTo>
                    <a:pt x="1854" y="1"/>
                  </a:moveTo>
                  <a:cubicBezTo>
                    <a:pt x="821" y="1"/>
                    <a:pt x="0" y="852"/>
                    <a:pt x="0" y="1855"/>
                  </a:cubicBezTo>
                  <a:lnTo>
                    <a:pt x="0" y="31886"/>
                  </a:lnTo>
                  <a:cubicBezTo>
                    <a:pt x="0" y="32889"/>
                    <a:pt x="821" y="33709"/>
                    <a:pt x="1854" y="33740"/>
                  </a:cubicBezTo>
                  <a:lnTo>
                    <a:pt x="36475" y="33740"/>
                  </a:lnTo>
                  <a:cubicBezTo>
                    <a:pt x="37478" y="33709"/>
                    <a:pt x="38299" y="32889"/>
                    <a:pt x="38299" y="31886"/>
                  </a:cubicBezTo>
                  <a:lnTo>
                    <a:pt x="38299" y="1855"/>
                  </a:lnTo>
                  <a:cubicBezTo>
                    <a:pt x="38299" y="852"/>
                    <a:pt x="37478" y="1"/>
                    <a:pt x="364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2" name="Google Shape;602;p35" hidden="0"/>
            <p:cNvSpPr/>
            <p:nvPr isPhoto="0" userDrawn="0"/>
          </p:nvSpPr>
          <p:spPr bwMode="auto">
            <a:xfrm>
              <a:off x="6037625" y="2560350"/>
              <a:ext cx="948350" cy="833625"/>
            </a:xfrm>
            <a:custGeom>
              <a:avLst/>
              <a:gdLst/>
              <a:ahLst/>
              <a:cxnLst/>
              <a:rect l="l" t="t" r="r" b="b"/>
              <a:pathLst>
                <a:path w="37934" h="33345" fill="norm" stroke="1" extrusionOk="0">
                  <a:moveTo>
                    <a:pt x="1641" y="1"/>
                  </a:moveTo>
                  <a:cubicBezTo>
                    <a:pt x="730" y="1"/>
                    <a:pt x="0" y="730"/>
                    <a:pt x="0" y="1673"/>
                  </a:cubicBezTo>
                  <a:lnTo>
                    <a:pt x="0" y="31673"/>
                  </a:lnTo>
                  <a:cubicBezTo>
                    <a:pt x="0" y="32615"/>
                    <a:pt x="730" y="33345"/>
                    <a:pt x="1641" y="33345"/>
                  </a:cubicBezTo>
                  <a:lnTo>
                    <a:pt x="36262" y="33345"/>
                  </a:lnTo>
                  <a:cubicBezTo>
                    <a:pt x="37174" y="33345"/>
                    <a:pt x="37934" y="32615"/>
                    <a:pt x="37934" y="31673"/>
                  </a:cubicBezTo>
                  <a:lnTo>
                    <a:pt x="37934" y="1673"/>
                  </a:lnTo>
                  <a:cubicBezTo>
                    <a:pt x="37934" y="730"/>
                    <a:pt x="37174" y="1"/>
                    <a:pt x="362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3" name="Google Shape;603;p35" hidden="0"/>
            <p:cNvSpPr/>
            <p:nvPr isPhoto="0" userDrawn="0"/>
          </p:nvSpPr>
          <p:spPr bwMode="auto">
            <a:xfrm>
              <a:off x="6033050" y="2555800"/>
              <a:ext cx="957500" cy="842750"/>
            </a:xfrm>
            <a:custGeom>
              <a:avLst/>
              <a:gdLst/>
              <a:ahLst/>
              <a:cxnLst/>
              <a:rect l="l" t="t" r="r" b="b"/>
              <a:pathLst>
                <a:path w="38300" h="33710" fill="norm" stroke="1" extrusionOk="0">
                  <a:moveTo>
                    <a:pt x="36445" y="365"/>
                  </a:moveTo>
                  <a:cubicBezTo>
                    <a:pt x="37266" y="365"/>
                    <a:pt x="37904" y="1034"/>
                    <a:pt x="37934" y="1855"/>
                  </a:cubicBezTo>
                  <a:lnTo>
                    <a:pt x="37934" y="31855"/>
                  </a:lnTo>
                  <a:cubicBezTo>
                    <a:pt x="37934" y="32676"/>
                    <a:pt x="37266" y="33344"/>
                    <a:pt x="36445" y="33344"/>
                  </a:cubicBezTo>
                  <a:lnTo>
                    <a:pt x="1855" y="33344"/>
                  </a:lnTo>
                  <a:cubicBezTo>
                    <a:pt x="1034" y="33344"/>
                    <a:pt x="365" y="32676"/>
                    <a:pt x="365" y="31855"/>
                  </a:cubicBezTo>
                  <a:lnTo>
                    <a:pt x="365" y="1855"/>
                  </a:lnTo>
                  <a:cubicBezTo>
                    <a:pt x="365" y="1034"/>
                    <a:pt x="1034" y="365"/>
                    <a:pt x="1855" y="365"/>
                  </a:cubicBezTo>
                  <a:close/>
                  <a:moveTo>
                    <a:pt x="1824" y="0"/>
                  </a:moveTo>
                  <a:cubicBezTo>
                    <a:pt x="821" y="0"/>
                    <a:pt x="1" y="821"/>
                    <a:pt x="1" y="1855"/>
                  </a:cubicBezTo>
                  <a:lnTo>
                    <a:pt x="1" y="31855"/>
                  </a:lnTo>
                  <a:cubicBezTo>
                    <a:pt x="1" y="32888"/>
                    <a:pt x="821" y="33709"/>
                    <a:pt x="1824" y="33709"/>
                  </a:cubicBezTo>
                  <a:lnTo>
                    <a:pt x="36445" y="33709"/>
                  </a:lnTo>
                  <a:cubicBezTo>
                    <a:pt x="37479" y="33709"/>
                    <a:pt x="38299" y="32888"/>
                    <a:pt x="38299" y="31855"/>
                  </a:cubicBezTo>
                  <a:lnTo>
                    <a:pt x="38299" y="1855"/>
                  </a:lnTo>
                  <a:cubicBezTo>
                    <a:pt x="38299" y="821"/>
                    <a:pt x="37479" y="0"/>
                    <a:pt x="364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4" name="Google Shape;604;p35" hidden="0"/>
            <p:cNvSpPr/>
            <p:nvPr isPhoto="0" userDrawn="0"/>
          </p:nvSpPr>
          <p:spPr bwMode="auto">
            <a:xfrm>
              <a:off x="6037625" y="2560350"/>
              <a:ext cx="948350" cy="105650"/>
            </a:xfrm>
            <a:custGeom>
              <a:avLst/>
              <a:gdLst/>
              <a:ahLst/>
              <a:cxnLst/>
              <a:rect l="l" t="t" r="r" b="b"/>
              <a:pathLst>
                <a:path w="37934" h="4226" fill="norm" stroke="1" extrusionOk="0">
                  <a:moveTo>
                    <a:pt x="1641" y="1"/>
                  </a:moveTo>
                  <a:cubicBezTo>
                    <a:pt x="730" y="1"/>
                    <a:pt x="0" y="730"/>
                    <a:pt x="0" y="1673"/>
                  </a:cubicBezTo>
                  <a:lnTo>
                    <a:pt x="0" y="4226"/>
                  </a:lnTo>
                  <a:lnTo>
                    <a:pt x="37934" y="4226"/>
                  </a:lnTo>
                  <a:lnTo>
                    <a:pt x="37934" y="1673"/>
                  </a:lnTo>
                  <a:cubicBezTo>
                    <a:pt x="37934" y="761"/>
                    <a:pt x="37174" y="1"/>
                    <a:pt x="36262"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5" name="Google Shape;605;p35" hidden="0"/>
            <p:cNvSpPr/>
            <p:nvPr isPhoto="0" userDrawn="0"/>
          </p:nvSpPr>
          <p:spPr bwMode="auto">
            <a:xfrm>
              <a:off x="6033050" y="2555800"/>
              <a:ext cx="957500" cy="114775"/>
            </a:xfrm>
            <a:custGeom>
              <a:avLst/>
              <a:gdLst/>
              <a:ahLst/>
              <a:cxnLst/>
              <a:rect l="l" t="t" r="r" b="b"/>
              <a:pathLst>
                <a:path w="38300" h="4591" fill="norm" stroke="1" extrusionOk="0">
                  <a:moveTo>
                    <a:pt x="36445" y="365"/>
                  </a:moveTo>
                  <a:cubicBezTo>
                    <a:pt x="37266" y="365"/>
                    <a:pt x="37904" y="1034"/>
                    <a:pt x="37904" y="1855"/>
                  </a:cubicBezTo>
                  <a:lnTo>
                    <a:pt x="37904" y="4225"/>
                  </a:lnTo>
                  <a:lnTo>
                    <a:pt x="365" y="4225"/>
                  </a:lnTo>
                  <a:lnTo>
                    <a:pt x="365" y="1855"/>
                  </a:lnTo>
                  <a:cubicBezTo>
                    <a:pt x="365" y="1034"/>
                    <a:pt x="1034" y="365"/>
                    <a:pt x="1824" y="365"/>
                  </a:cubicBezTo>
                  <a:close/>
                  <a:moveTo>
                    <a:pt x="1824" y="0"/>
                  </a:moveTo>
                  <a:cubicBezTo>
                    <a:pt x="821" y="0"/>
                    <a:pt x="1" y="821"/>
                    <a:pt x="1" y="1855"/>
                  </a:cubicBezTo>
                  <a:lnTo>
                    <a:pt x="1" y="4408"/>
                  </a:lnTo>
                  <a:cubicBezTo>
                    <a:pt x="1" y="4499"/>
                    <a:pt x="61" y="4590"/>
                    <a:pt x="183" y="4590"/>
                  </a:cubicBezTo>
                  <a:lnTo>
                    <a:pt x="38117" y="4590"/>
                  </a:lnTo>
                  <a:cubicBezTo>
                    <a:pt x="38208" y="4590"/>
                    <a:pt x="38299" y="4499"/>
                    <a:pt x="38299" y="4408"/>
                  </a:cubicBezTo>
                  <a:lnTo>
                    <a:pt x="38299" y="1855"/>
                  </a:lnTo>
                  <a:cubicBezTo>
                    <a:pt x="38299" y="821"/>
                    <a:pt x="37479" y="0"/>
                    <a:pt x="364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6" name="Google Shape;606;p35" hidden="0"/>
            <p:cNvSpPr/>
            <p:nvPr isPhoto="0" userDrawn="0"/>
          </p:nvSpPr>
          <p:spPr bwMode="auto">
            <a:xfrm>
              <a:off x="6710125" y="2590750"/>
              <a:ext cx="50925" cy="50175"/>
            </a:xfrm>
            <a:custGeom>
              <a:avLst/>
              <a:gdLst/>
              <a:ahLst/>
              <a:cxnLst/>
              <a:rect l="l" t="t" r="r" b="b"/>
              <a:pathLst>
                <a:path w="2037" h="2007" fill="norm" stroke="1" extrusionOk="0">
                  <a:moveTo>
                    <a:pt x="1003" y="1"/>
                  </a:moveTo>
                  <a:cubicBezTo>
                    <a:pt x="456" y="1"/>
                    <a:pt x="0" y="457"/>
                    <a:pt x="0" y="1004"/>
                  </a:cubicBezTo>
                  <a:cubicBezTo>
                    <a:pt x="0" y="1551"/>
                    <a:pt x="456" y="2007"/>
                    <a:pt x="1003" y="2007"/>
                  </a:cubicBezTo>
                  <a:cubicBezTo>
                    <a:pt x="1581" y="2007"/>
                    <a:pt x="2037" y="1551"/>
                    <a:pt x="2037" y="1004"/>
                  </a:cubicBezTo>
                  <a:cubicBezTo>
                    <a:pt x="2037" y="457"/>
                    <a:pt x="1581" y="1"/>
                    <a:pt x="10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7" name="Google Shape;607;p35" hidden="0"/>
            <p:cNvSpPr/>
            <p:nvPr isPhoto="0" userDrawn="0"/>
          </p:nvSpPr>
          <p:spPr bwMode="auto">
            <a:xfrm>
              <a:off x="6694925" y="2585550"/>
              <a:ext cx="70700" cy="60700"/>
            </a:xfrm>
            <a:custGeom>
              <a:avLst/>
              <a:gdLst/>
              <a:ahLst/>
              <a:cxnLst/>
              <a:rect l="l" t="t" r="r" b="b"/>
              <a:pathLst>
                <a:path w="2828" h="2428" fill="norm" stroke="1" extrusionOk="0">
                  <a:moveTo>
                    <a:pt x="1611" y="391"/>
                  </a:moveTo>
                  <a:cubicBezTo>
                    <a:pt x="2067" y="391"/>
                    <a:pt x="2432" y="756"/>
                    <a:pt x="2432" y="1212"/>
                  </a:cubicBezTo>
                  <a:cubicBezTo>
                    <a:pt x="2432" y="1705"/>
                    <a:pt x="2029" y="2031"/>
                    <a:pt x="1608" y="2031"/>
                  </a:cubicBezTo>
                  <a:cubicBezTo>
                    <a:pt x="1407" y="2031"/>
                    <a:pt x="1201" y="1957"/>
                    <a:pt x="1034" y="1789"/>
                  </a:cubicBezTo>
                  <a:cubicBezTo>
                    <a:pt x="517" y="1273"/>
                    <a:pt x="882" y="391"/>
                    <a:pt x="1611" y="391"/>
                  </a:cubicBezTo>
                  <a:close/>
                  <a:moveTo>
                    <a:pt x="1616" y="0"/>
                  </a:moveTo>
                  <a:cubicBezTo>
                    <a:pt x="1315" y="0"/>
                    <a:pt x="1009" y="112"/>
                    <a:pt x="760" y="361"/>
                  </a:cubicBezTo>
                  <a:cubicBezTo>
                    <a:pt x="0" y="1121"/>
                    <a:pt x="547" y="2428"/>
                    <a:pt x="1611" y="2428"/>
                  </a:cubicBezTo>
                  <a:cubicBezTo>
                    <a:pt x="2280" y="2428"/>
                    <a:pt x="2827" y="1880"/>
                    <a:pt x="2827" y="1212"/>
                  </a:cubicBezTo>
                  <a:cubicBezTo>
                    <a:pt x="2827" y="475"/>
                    <a:pt x="2235" y="0"/>
                    <a:pt x="16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8" name="Google Shape;608;p35" hidden="0"/>
            <p:cNvSpPr/>
            <p:nvPr isPhoto="0" userDrawn="0"/>
          </p:nvSpPr>
          <p:spPr bwMode="auto">
            <a:xfrm>
              <a:off x="6782300" y="2590725"/>
              <a:ext cx="59300" cy="50975"/>
            </a:xfrm>
            <a:custGeom>
              <a:avLst/>
              <a:gdLst/>
              <a:ahLst/>
              <a:cxnLst/>
              <a:rect l="l" t="t" r="r" b="b"/>
              <a:pathLst>
                <a:path w="2372" h="2039" fill="norm" stroke="1" extrusionOk="0">
                  <a:moveTo>
                    <a:pt x="1363" y="0"/>
                  </a:moveTo>
                  <a:cubicBezTo>
                    <a:pt x="1109" y="0"/>
                    <a:pt x="849" y="95"/>
                    <a:pt x="639" y="306"/>
                  </a:cubicBezTo>
                  <a:cubicBezTo>
                    <a:pt x="1" y="944"/>
                    <a:pt x="457" y="2008"/>
                    <a:pt x="1338" y="2038"/>
                  </a:cubicBezTo>
                  <a:cubicBezTo>
                    <a:pt x="1916" y="2038"/>
                    <a:pt x="2372" y="1552"/>
                    <a:pt x="2372" y="1005"/>
                  </a:cubicBezTo>
                  <a:cubicBezTo>
                    <a:pt x="2372" y="393"/>
                    <a:pt x="1880" y="0"/>
                    <a:pt x="13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09" name="Google Shape;609;p35" hidden="0"/>
            <p:cNvSpPr/>
            <p:nvPr isPhoto="0" userDrawn="0"/>
          </p:nvSpPr>
          <p:spPr bwMode="auto">
            <a:xfrm>
              <a:off x="6775475" y="2585550"/>
              <a:ext cx="70700" cy="60700"/>
            </a:xfrm>
            <a:custGeom>
              <a:avLst/>
              <a:gdLst/>
              <a:ahLst/>
              <a:cxnLst/>
              <a:rect l="l" t="t" r="r" b="b"/>
              <a:pathLst>
                <a:path w="2828" h="2428" fill="norm" stroke="1" extrusionOk="0">
                  <a:moveTo>
                    <a:pt x="1611" y="391"/>
                  </a:moveTo>
                  <a:cubicBezTo>
                    <a:pt x="2067" y="391"/>
                    <a:pt x="2432" y="756"/>
                    <a:pt x="2432" y="1212"/>
                  </a:cubicBezTo>
                  <a:cubicBezTo>
                    <a:pt x="2432" y="1705"/>
                    <a:pt x="2029" y="2031"/>
                    <a:pt x="1608" y="2031"/>
                  </a:cubicBezTo>
                  <a:cubicBezTo>
                    <a:pt x="1407" y="2031"/>
                    <a:pt x="1201" y="1957"/>
                    <a:pt x="1034" y="1789"/>
                  </a:cubicBezTo>
                  <a:cubicBezTo>
                    <a:pt x="517" y="1273"/>
                    <a:pt x="882" y="391"/>
                    <a:pt x="1611" y="391"/>
                  </a:cubicBezTo>
                  <a:close/>
                  <a:moveTo>
                    <a:pt x="1616" y="0"/>
                  </a:moveTo>
                  <a:cubicBezTo>
                    <a:pt x="1315" y="0"/>
                    <a:pt x="1009" y="112"/>
                    <a:pt x="760" y="361"/>
                  </a:cubicBezTo>
                  <a:cubicBezTo>
                    <a:pt x="0" y="1121"/>
                    <a:pt x="547" y="2428"/>
                    <a:pt x="1611" y="2428"/>
                  </a:cubicBezTo>
                  <a:cubicBezTo>
                    <a:pt x="2280" y="2397"/>
                    <a:pt x="2827" y="1880"/>
                    <a:pt x="2827" y="1212"/>
                  </a:cubicBezTo>
                  <a:cubicBezTo>
                    <a:pt x="2827" y="475"/>
                    <a:pt x="2235" y="0"/>
                    <a:pt x="16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0" name="Google Shape;610;p35" hidden="0"/>
            <p:cNvSpPr/>
            <p:nvPr isPhoto="0" userDrawn="0"/>
          </p:nvSpPr>
          <p:spPr bwMode="auto">
            <a:xfrm>
              <a:off x="6871225" y="2590750"/>
              <a:ext cx="50175" cy="50175"/>
            </a:xfrm>
            <a:custGeom>
              <a:avLst/>
              <a:gdLst/>
              <a:ahLst/>
              <a:cxnLst/>
              <a:rect l="l" t="t" r="r" b="b"/>
              <a:pathLst>
                <a:path w="2007" h="2007" fill="norm" stroke="1" extrusionOk="0">
                  <a:moveTo>
                    <a:pt x="1003" y="1"/>
                  </a:moveTo>
                  <a:cubicBezTo>
                    <a:pt x="456" y="1"/>
                    <a:pt x="0" y="457"/>
                    <a:pt x="0" y="1004"/>
                  </a:cubicBezTo>
                  <a:cubicBezTo>
                    <a:pt x="0" y="1551"/>
                    <a:pt x="456" y="2007"/>
                    <a:pt x="1003" y="2007"/>
                  </a:cubicBezTo>
                  <a:cubicBezTo>
                    <a:pt x="1550" y="2007"/>
                    <a:pt x="2006" y="1551"/>
                    <a:pt x="2006" y="1004"/>
                  </a:cubicBezTo>
                  <a:cubicBezTo>
                    <a:pt x="2006" y="457"/>
                    <a:pt x="1550" y="1"/>
                    <a:pt x="10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1" name="Google Shape;611;p35" hidden="0"/>
            <p:cNvSpPr/>
            <p:nvPr isPhoto="0" userDrawn="0"/>
          </p:nvSpPr>
          <p:spPr bwMode="auto">
            <a:xfrm>
              <a:off x="6856025" y="2585550"/>
              <a:ext cx="70675" cy="60700"/>
            </a:xfrm>
            <a:custGeom>
              <a:avLst/>
              <a:gdLst/>
              <a:ahLst/>
              <a:cxnLst/>
              <a:rect l="l" t="t" r="r" b="b"/>
              <a:pathLst>
                <a:path w="2827" h="2428" fill="norm" stroke="1" extrusionOk="0">
                  <a:moveTo>
                    <a:pt x="1642" y="391"/>
                  </a:moveTo>
                  <a:cubicBezTo>
                    <a:pt x="2067" y="391"/>
                    <a:pt x="2462" y="756"/>
                    <a:pt x="2462" y="1212"/>
                  </a:cubicBezTo>
                  <a:cubicBezTo>
                    <a:pt x="2462" y="1705"/>
                    <a:pt x="2059" y="2031"/>
                    <a:pt x="1629" y="2031"/>
                  </a:cubicBezTo>
                  <a:cubicBezTo>
                    <a:pt x="1423" y="2031"/>
                    <a:pt x="1211" y="1957"/>
                    <a:pt x="1034" y="1789"/>
                  </a:cubicBezTo>
                  <a:cubicBezTo>
                    <a:pt x="517" y="1273"/>
                    <a:pt x="882" y="391"/>
                    <a:pt x="1642" y="391"/>
                  </a:cubicBezTo>
                  <a:close/>
                  <a:moveTo>
                    <a:pt x="1616" y="0"/>
                  </a:moveTo>
                  <a:cubicBezTo>
                    <a:pt x="1315" y="0"/>
                    <a:pt x="1008" y="112"/>
                    <a:pt x="760" y="361"/>
                  </a:cubicBezTo>
                  <a:cubicBezTo>
                    <a:pt x="0" y="1121"/>
                    <a:pt x="547" y="2428"/>
                    <a:pt x="1642" y="2428"/>
                  </a:cubicBezTo>
                  <a:cubicBezTo>
                    <a:pt x="2280" y="2428"/>
                    <a:pt x="2827" y="1880"/>
                    <a:pt x="2827" y="1212"/>
                  </a:cubicBezTo>
                  <a:cubicBezTo>
                    <a:pt x="2827" y="475"/>
                    <a:pt x="2235" y="0"/>
                    <a:pt x="16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2" name="Google Shape;612;p35" hidden="0"/>
            <p:cNvSpPr/>
            <p:nvPr isPhoto="0" userDrawn="0"/>
          </p:nvSpPr>
          <p:spPr bwMode="auto">
            <a:xfrm>
              <a:off x="6140200" y="2718425"/>
              <a:ext cx="754600" cy="309300"/>
            </a:xfrm>
            <a:custGeom>
              <a:avLst/>
              <a:gdLst/>
              <a:ahLst/>
              <a:cxnLst/>
              <a:rect l="l" t="t" r="r" b="b"/>
              <a:pathLst>
                <a:path w="30184" h="12372" fill="norm" stroke="1" extrusionOk="0">
                  <a:moveTo>
                    <a:pt x="29120" y="365"/>
                  </a:moveTo>
                  <a:cubicBezTo>
                    <a:pt x="29484" y="365"/>
                    <a:pt x="29788" y="669"/>
                    <a:pt x="29788" y="1064"/>
                  </a:cubicBezTo>
                  <a:lnTo>
                    <a:pt x="29788" y="7660"/>
                  </a:lnTo>
                  <a:cubicBezTo>
                    <a:pt x="29788" y="8055"/>
                    <a:pt x="29484" y="8359"/>
                    <a:pt x="29120" y="8359"/>
                  </a:cubicBezTo>
                  <a:lnTo>
                    <a:pt x="2098" y="8359"/>
                  </a:lnTo>
                  <a:lnTo>
                    <a:pt x="365" y="11064"/>
                  </a:lnTo>
                  <a:lnTo>
                    <a:pt x="365" y="1064"/>
                  </a:lnTo>
                  <a:cubicBezTo>
                    <a:pt x="365" y="669"/>
                    <a:pt x="669" y="365"/>
                    <a:pt x="1034" y="365"/>
                  </a:cubicBezTo>
                  <a:close/>
                  <a:moveTo>
                    <a:pt x="1034" y="0"/>
                  </a:moveTo>
                  <a:cubicBezTo>
                    <a:pt x="456" y="0"/>
                    <a:pt x="0" y="456"/>
                    <a:pt x="0" y="1064"/>
                  </a:cubicBezTo>
                  <a:lnTo>
                    <a:pt x="0" y="12371"/>
                  </a:lnTo>
                  <a:lnTo>
                    <a:pt x="2311" y="8724"/>
                  </a:lnTo>
                  <a:lnTo>
                    <a:pt x="29120" y="8724"/>
                  </a:lnTo>
                  <a:cubicBezTo>
                    <a:pt x="29697" y="8724"/>
                    <a:pt x="30183" y="8268"/>
                    <a:pt x="30183" y="7660"/>
                  </a:cubicBezTo>
                  <a:lnTo>
                    <a:pt x="30183" y="1064"/>
                  </a:lnTo>
                  <a:cubicBezTo>
                    <a:pt x="30183" y="456"/>
                    <a:pt x="29697" y="0"/>
                    <a:pt x="291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3" name="Google Shape;613;p35" hidden="0"/>
            <p:cNvSpPr/>
            <p:nvPr isPhoto="0" userDrawn="0"/>
          </p:nvSpPr>
          <p:spPr bwMode="auto">
            <a:xfrm>
              <a:off x="6140200" y="3051250"/>
              <a:ext cx="754600" cy="309300"/>
            </a:xfrm>
            <a:custGeom>
              <a:avLst/>
              <a:gdLst/>
              <a:ahLst/>
              <a:cxnLst/>
              <a:rect l="l" t="t" r="r" b="b"/>
              <a:pathLst>
                <a:path w="30184" h="12372" fill="norm" stroke="1" extrusionOk="0">
                  <a:moveTo>
                    <a:pt x="29120" y="396"/>
                  </a:moveTo>
                  <a:cubicBezTo>
                    <a:pt x="29484" y="396"/>
                    <a:pt x="29788" y="699"/>
                    <a:pt x="29788" y="1064"/>
                  </a:cubicBezTo>
                  <a:lnTo>
                    <a:pt x="29788" y="11064"/>
                  </a:lnTo>
                  <a:lnTo>
                    <a:pt x="28056" y="8359"/>
                  </a:lnTo>
                  <a:lnTo>
                    <a:pt x="1034" y="8359"/>
                  </a:lnTo>
                  <a:cubicBezTo>
                    <a:pt x="669" y="8359"/>
                    <a:pt x="365" y="8055"/>
                    <a:pt x="365" y="7690"/>
                  </a:cubicBezTo>
                  <a:lnTo>
                    <a:pt x="365" y="1064"/>
                  </a:lnTo>
                  <a:cubicBezTo>
                    <a:pt x="365" y="699"/>
                    <a:pt x="669" y="396"/>
                    <a:pt x="1034" y="396"/>
                  </a:cubicBezTo>
                  <a:close/>
                  <a:moveTo>
                    <a:pt x="1034" y="0"/>
                  </a:moveTo>
                  <a:cubicBezTo>
                    <a:pt x="456" y="0"/>
                    <a:pt x="0" y="487"/>
                    <a:pt x="0" y="1064"/>
                  </a:cubicBezTo>
                  <a:lnTo>
                    <a:pt x="0" y="7690"/>
                  </a:lnTo>
                  <a:cubicBezTo>
                    <a:pt x="0" y="8268"/>
                    <a:pt x="456" y="8724"/>
                    <a:pt x="1034" y="8724"/>
                  </a:cubicBezTo>
                  <a:lnTo>
                    <a:pt x="27873" y="8724"/>
                  </a:lnTo>
                  <a:lnTo>
                    <a:pt x="30183" y="12371"/>
                  </a:lnTo>
                  <a:lnTo>
                    <a:pt x="30183" y="1064"/>
                  </a:lnTo>
                  <a:cubicBezTo>
                    <a:pt x="30183" y="487"/>
                    <a:pt x="29697" y="0"/>
                    <a:pt x="291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4" name="Google Shape;614;p35" hidden="0"/>
            <p:cNvSpPr/>
            <p:nvPr isPhoto="0" userDrawn="0"/>
          </p:nvSpPr>
          <p:spPr bwMode="auto">
            <a:xfrm>
              <a:off x="6209350" y="2762500"/>
              <a:ext cx="126925" cy="126925"/>
            </a:xfrm>
            <a:custGeom>
              <a:avLst/>
              <a:gdLst/>
              <a:ahLst/>
              <a:cxnLst/>
              <a:rect l="l" t="t" r="r" b="b"/>
              <a:pathLst>
                <a:path w="5077" h="5077" fill="norm" stroke="1" extrusionOk="0">
                  <a:moveTo>
                    <a:pt x="2554" y="0"/>
                  </a:moveTo>
                  <a:cubicBezTo>
                    <a:pt x="1125" y="0"/>
                    <a:pt x="0" y="1155"/>
                    <a:pt x="0" y="2553"/>
                  </a:cubicBezTo>
                  <a:cubicBezTo>
                    <a:pt x="0" y="3951"/>
                    <a:pt x="1125" y="5076"/>
                    <a:pt x="2554" y="5076"/>
                  </a:cubicBezTo>
                  <a:cubicBezTo>
                    <a:pt x="3952" y="5076"/>
                    <a:pt x="5077" y="3951"/>
                    <a:pt x="5077" y="2553"/>
                  </a:cubicBezTo>
                  <a:cubicBezTo>
                    <a:pt x="5077" y="1155"/>
                    <a:pt x="3952" y="0"/>
                    <a:pt x="2554"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5" name="Google Shape;615;p35" hidden="0"/>
            <p:cNvSpPr/>
            <p:nvPr isPhoto="0" userDrawn="0"/>
          </p:nvSpPr>
          <p:spPr bwMode="auto">
            <a:xfrm>
              <a:off x="6181225" y="2757850"/>
              <a:ext cx="159600" cy="136875"/>
            </a:xfrm>
            <a:custGeom>
              <a:avLst/>
              <a:gdLst/>
              <a:ahLst/>
              <a:cxnLst/>
              <a:rect l="l" t="t" r="r" b="b"/>
              <a:pathLst>
                <a:path w="6384" h="5475" fill="norm" stroke="1" extrusionOk="0">
                  <a:moveTo>
                    <a:pt x="3642" y="399"/>
                  </a:moveTo>
                  <a:cubicBezTo>
                    <a:pt x="3654" y="399"/>
                    <a:pt x="3666" y="399"/>
                    <a:pt x="3679" y="399"/>
                  </a:cubicBezTo>
                  <a:cubicBezTo>
                    <a:pt x="4955" y="399"/>
                    <a:pt x="6019" y="1432"/>
                    <a:pt x="6019" y="2739"/>
                  </a:cubicBezTo>
                  <a:cubicBezTo>
                    <a:pt x="6019" y="4153"/>
                    <a:pt x="4859" y="5083"/>
                    <a:pt x="3656" y="5083"/>
                  </a:cubicBezTo>
                  <a:cubicBezTo>
                    <a:pt x="3074" y="5083"/>
                    <a:pt x="2482" y="4866"/>
                    <a:pt x="2007" y="4381"/>
                  </a:cubicBezTo>
                  <a:cubicBezTo>
                    <a:pt x="526" y="2930"/>
                    <a:pt x="1569" y="399"/>
                    <a:pt x="3642" y="399"/>
                  </a:cubicBezTo>
                  <a:close/>
                  <a:moveTo>
                    <a:pt x="3625" y="1"/>
                  </a:moveTo>
                  <a:cubicBezTo>
                    <a:pt x="2958" y="1"/>
                    <a:pt x="2281" y="246"/>
                    <a:pt x="1733" y="794"/>
                  </a:cubicBezTo>
                  <a:cubicBezTo>
                    <a:pt x="1" y="2527"/>
                    <a:pt x="1247" y="5475"/>
                    <a:pt x="3679" y="5475"/>
                  </a:cubicBezTo>
                  <a:cubicBezTo>
                    <a:pt x="5168" y="5444"/>
                    <a:pt x="6384" y="4229"/>
                    <a:pt x="6384" y="2739"/>
                  </a:cubicBezTo>
                  <a:cubicBezTo>
                    <a:pt x="6384" y="1090"/>
                    <a:pt x="5028" y="1"/>
                    <a:pt x="36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6" name="Google Shape;616;p35" hidden="0"/>
            <p:cNvSpPr/>
            <p:nvPr isPhoto="0" userDrawn="0"/>
          </p:nvSpPr>
          <p:spPr bwMode="auto">
            <a:xfrm>
              <a:off x="6246575" y="2781475"/>
              <a:ext cx="52475" cy="52475"/>
            </a:xfrm>
            <a:custGeom>
              <a:avLst/>
              <a:gdLst/>
              <a:ahLst/>
              <a:cxnLst/>
              <a:rect l="l" t="t" r="r" b="b"/>
              <a:pathLst>
                <a:path w="2099" h="2099" fill="norm" stroke="1" extrusionOk="0">
                  <a:moveTo>
                    <a:pt x="1065" y="1"/>
                  </a:moveTo>
                  <a:cubicBezTo>
                    <a:pt x="457" y="1"/>
                    <a:pt x="1" y="457"/>
                    <a:pt x="1" y="1034"/>
                  </a:cubicBezTo>
                  <a:cubicBezTo>
                    <a:pt x="1" y="1642"/>
                    <a:pt x="457" y="2098"/>
                    <a:pt x="1065" y="2098"/>
                  </a:cubicBezTo>
                  <a:cubicBezTo>
                    <a:pt x="1642" y="2098"/>
                    <a:pt x="2098" y="1642"/>
                    <a:pt x="2098" y="1034"/>
                  </a:cubicBezTo>
                  <a:cubicBezTo>
                    <a:pt x="2098" y="457"/>
                    <a:pt x="1642" y="1"/>
                    <a:pt x="10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7" name="Google Shape;617;p35" hidden="0"/>
            <p:cNvSpPr/>
            <p:nvPr isPhoto="0" userDrawn="0"/>
          </p:nvSpPr>
          <p:spPr bwMode="auto">
            <a:xfrm>
              <a:off x="6231375" y="2776700"/>
              <a:ext cx="72974" cy="61799"/>
            </a:xfrm>
            <a:custGeom>
              <a:avLst/>
              <a:gdLst/>
              <a:ahLst/>
              <a:cxnLst/>
              <a:rect l="l" t="t" r="r" b="b"/>
              <a:pathLst>
                <a:path w="2919" h="2472" fill="norm" stroke="1" extrusionOk="0">
                  <a:moveTo>
                    <a:pt x="1673" y="374"/>
                  </a:moveTo>
                  <a:cubicBezTo>
                    <a:pt x="2129" y="374"/>
                    <a:pt x="2524" y="739"/>
                    <a:pt x="2524" y="1225"/>
                  </a:cubicBezTo>
                  <a:cubicBezTo>
                    <a:pt x="2524" y="1747"/>
                    <a:pt x="2094" y="2111"/>
                    <a:pt x="1638" y="2111"/>
                  </a:cubicBezTo>
                  <a:cubicBezTo>
                    <a:pt x="1429" y="2111"/>
                    <a:pt x="1215" y="2035"/>
                    <a:pt x="1034" y="1864"/>
                  </a:cubicBezTo>
                  <a:cubicBezTo>
                    <a:pt x="487" y="1317"/>
                    <a:pt x="882" y="374"/>
                    <a:pt x="1673" y="374"/>
                  </a:cubicBezTo>
                  <a:close/>
                  <a:moveTo>
                    <a:pt x="1647" y="0"/>
                  </a:moveTo>
                  <a:cubicBezTo>
                    <a:pt x="1336" y="0"/>
                    <a:pt x="1019" y="116"/>
                    <a:pt x="761" y="374"/>
                  </a:cubicBezTo>
                  <a:cubicBezTo>
                    <a:pt x="1" y="1134"/>
                    <a:pt x="548" y="2472"/>
                    <a:pt x="1673" y="2472"/>
                  </a:cubicBezTo>
                  <a:cubicBezTo>
                    <a:pt x="2341" y="2472"/>
                    <a:pt x="2919" y="1924"/>
                    <a:pt x="2919" y="1225"/>
                  </a:cubicBezTo>
                  <a:cubicBezTo>
                    <a:pt x="2898" y="489"/>
                    <a:pt x="2286" y="0"/>
                    <a:pt x="16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8" name="Google Shape;618;p35" hidden="0"/>
            <p:cNvSpPr/>
            <p:nvPr isPhoto="0" userDrawn="0"/>
          </p:nvSpPr>
          <p:spPr bwMode="auto">
            <a:xfrm>
              <a:off x="6235950" y="2842475"/>
              <a:ext cx="73725" cy="46950"/>
            </a:xfrm>
            <a:custGeom>
              <a:avLst/>
              <a:gdLst/>
              <a:ahLst/>
              <a:cxnLst/>
              <a:rect l="l" t="t" r="r" b="b"/>
              <a:pathLst>
                <a:path w="2949" h="1878" fill="norm" stroke="1" extrusionOk="0">
                  <a:moveTo>
                    <a:pt x="1474" y="0"/>
                  </a:moveTo>
                  <a:cubicBezTo>
                    <a:pt x="760" y="0"/>
                    <a:pt x="46" y="464"/>
                    <a:pt x="0" y="1391"/>
                  </a:cubicBezTo>
                  <a:cubicBezTo>
                    <a:pt x="426" y="1725"/>
                    <a:pt x="943" y="1877"/>
                    <a:pt x="1490" y="1877"/>
                  </a:cubicBezTo>
                  <a:cubicBezTo>
                    <a:pt x="2006" y="1877"/>
                    <a:pt x="2523" y="1725"/>
                    <a:pt x="2949" y="1391"/>
                  </a:cubicBezTo>
                  <a:cubicBezTo>
                    <a:pt x="2903" y="464"/>
                    <a:pt x="2189" y="0"/>
                    <a:pt x="14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19" name="Google Shape;619;p35" hidden="0"/>
            <p:cNvSpPr/>
            <p:nvPr isPhoto="0" userDrawn="0"/>
          </p:nvSpPr>
          <p:spPr bwMode="auto">
            <a:xfrm>
              <a:off x="6230625" y="2837350"/>
              <a:ext cx="84375" cy="57375"/>
            </a:xfrm>
            <a:custGeom>
              <a:avLst/>
              <a:gdLst/>
              <a:ahLst/>
              <a:cxnLst/>
              <a:rect l="l" t="t" r="r" b="b"/>
              <a:pathLst>
                <a:path w="3375" h="2295" fill="norm" stroke="1" extrusionOk="0">
                  <a:moveTo>
                    <a:pt x="1687" y="327"/>
                  </a:moveTo>
                  <a:cubicBezTo>
                    <a:pt x="2303" y="327"/>
                    <a:pt x="2919" y="730"/>
                    <a:pt x="2979" y="1535"/>
                  </a:cubicBezTo>
                  <a:cubicBezTo>
                    <a:pt x="2584" y="1778"/>
                    <a:pt x="2136" y="1900"/>
                    <a:pt x="1687" y="1900"/>
                  </a:cubicBezTo>
                  <a:cubicBezTo>
                    <a:pt x="1239" y="1900"/>
                    <a:pt x="791" y="1778"/>
                    <a:pt x="396" y="1535"/>
                  </a:cubicBezTo>
                  <a:cubicBezTo>
                    <a:pt x="456" y="730"/>
                    <a:pt x="1072" y="327"/>
                    <a:pt x="1687" y="327"/>
                  </a:cubicBezTo>
                  <a:close/>
                  <a:moveTo>
                    <a:pt x="1684" y="0"/>
                  </a:moveTo>
                  <a:cubicBezTo>
                    <a:pt x="874" y="0"/>
                    <a:pt x="61" y="532"/>
                    <a:pt x="1" y="1596"/>
                  </a:cubicBezTo>
                  <a:cubicBezTo>
                    <a:pt x="1" y="1657"/>
                    <a:pt x="31" y="1717"/>
                    <a:pt x="92" y="1748"/>
                  </a:cubicBezTo>
                  <a:cubicBezTo>
                    <a:pt x="548" y="2082"/>
                    <a:pt x="1125" y="2264"/>
                    <a:pt x="1703" y="2295"/>
                  </a:cubicBezTo>
                  <a:cubicBezTo>
                    <a:pt x="2250" y="2264"/>
                    <a:pt x="2827" y="2082"/>
                    <a:pt x="3283" y="1748"/>
                  </a:cubicBezTo>
                  <a:cubicBezTo>
                    <a:pt x="3344" y="1717"/>
                    <a:pt x="3374" y="1657"/>
                    <a:pt x="3344" y="1596"/>
                  </a:cubicBezTo>
                  <a:cubicBezTo>
                    <a:pt x="3298" y="532"/>
                    <a:pt x="2493" y="0"/>
                    <a:pt x="16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0" name="Google Shape;620;p35" hidden="0"/>
            <p:cNvSpPr/>
            <p:nvPr isPhoto="0" userDrawn="0"/>
          </p:nvSpPr>
          <p:spPr bwMode="auto">
            <a:xfrm>
              <a:off x="6381075" y="2768575"/>
              <a:ext cx="215850" cy="9125"/>
            </a:xfrm>
            <a:custGeom>
              <a:avLst/>
              <a:gdLst/>
              <a:ahLst/>
              <a:cxnLst/>
              <a:rect l="l" t="t" r="r" b="b"/>
              <a:pathLst>
                <a:path w="8634" h="365" fill="norm" stroke="1" extrusionOk="0">
                  <a:moveTo>
                    <a:pt x="1" y="0"/>
                  </a:moveTo>
                  <a:lnTo>
                    <a:pt x="1" y="365"/>
                  </a:lnTo>
                  <a:lnTo>
                    <a:pt x="8633" y="365"/>
                  </a:lnTo>
                  <a:lnTo>
                    <a:pt x="8633"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1" name="Google Shape;621;p35" hidden="0"/>
            <p:cNvSpPr/>
            <p:nvPr isPhoto="0" userDrawn="0"/>
          </p:nvSpPr>
          <p:spPr bwMode="auto">
            <a:xfrm>
              <a:off x="6385650" y="2830125"/>
              <a:ext cx="444550" cy="9150"/>
            </a:xfrm>
            <a:custGeom>
              <a:avLst/>
              <a:gdLst/>
              <a:ahLst/>
              <a:cxnLst/>
              <a:rect l="l" t="t" r="r" b="b"/>
              <a:pathLst>
                <a:path w="17782" h="366" fill="norm" stroke="1" extrusionOk="0">
                  <a:moveTo>
                    <a:pt x="0" y="0"/>
                  </a:moveTo>
                  <a:lnTo>
                    <a:pt x="0" y="365"/>
                  </a:lnTo>
                  <a:lnTo>
                    <a:pt x="17782" y="365"/>
                  </a:lnTo>
                  <a:lnTo>
                    <a:pt x="17782"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2" name="Google Shape;622;p35" hidden="0"/>
            <p:cNvSpPr/>
            <p:nvPr isPhoto="0" userDrawn="0"/>
          </p:nvSpPr>
          <p:spPr bwMode="auto">
            <a:xfrm>
              <a:off x="6385650" y="2868875"/>
              <a:ext cx="444550" cy="9150"/>
            </a:xfrm>
            <a:custGeom>
              <a:avLst/>
              <a:gdLst/>
              <a:ahLst/>
              <a:cxnLst/>
              <a:rect l="l" t="t" r="r" b="b"/>
              <a:pathLst>
                <a:path w="17782" h="366" fill="norm" stroke="1" extrusionOk="0">
                  <a:moveTo>
                    <a:pt x="0" y="0"/>
                  </a:moveTo>
                  <a:lnTo>
                    <a:pt x="0" y="365"/>
                  </a:lnTo>
                  <a:lnTo>
                    <a:pt x="17782" y="365"/>
                  </a:lnTo>
                  <a:lnTo>
                    <a:pt x="17782"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3" name="Google Shape;623;p35" hidden="0"/>
            <p:cNvSpPr/>
            <p:nvPr isPhoto="0" userDrawn="0"/>
          </p:nvSpPr>
          <p:spPr bwMode="auto">
            <a:xfrm>
              <a:off x="6209350" y="3102150"/>
              <a:ext cx="126925" cy="126925"/>
            </a:xfrm>
            <a:custGeom>
              <a:avLst/>
              <a:gdLst/>
              <a:ahLst/>
              <a:cxnLst/>
              <a:rect l="l" t="t" r="r" b="b"/>
              <a:pathLst>
                <a:path w="5077" h="5077" fill="norm" stroke="1" extrusionOk="0">
                  <a:moveTo>
                    <a:pt x="2554" y="1"/>
                  </a:moveTo>
                  <a:cubicBezTo>
                    <a:pt x="1125" y="1"/>
                    <a:pt x="0" y="1156"/>
                    <a:pt x="0" y="2554"/>
                  </a:cubicBezTo>
                  <a:cubicBezTo>
                    <a:pt x="0" y="3952"/>
                    <a:pt x="1125" y="5077"/>
                    <a:pt x="2554" y="5077"/>
                  </a:cubicBezTo>
                  <a:cubicBezTo>
                    <a:pt x="3952" y="5077"/>
                    <a:pt x="5077" y="3952"/>
                    <a:pt x="5077" y="2554"/>
                  </a:cubicBezTo>
                  <a:cubicBezTo>
                    <a:pt x="5077" y="1156"/>
                    <a:pt x="3952" y="1"/>
                    <a:pt x="2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4" name="Google Shape;624;p35" hidden="0"/>
            <p:cNvSpPr/>
            <p:nvPr isPhoto="0" userDrawn="0"/>
          </p:nvSpPr>
          <p:spPr bwMode="auto">
            <a:xfrm>
              <a:off x="6181225" y="3097525"/>
              <a:ext cx="159600" cy="136875"/>
            </a:xfrm>
            <a:custGeom>
              <a:avLst/>
              <a:gdLst/>
              <a:ahLst/>
              <a:cxnLst/>
              <a:rect l="l" t="t" r="r" b="b"/>
              <a:pathLst>
                <a:path w="6384" h="5475" fill="norm" stroke="1" extrusionOk="0">
                  <a:moveTo>
                    <a:pt x="3679" y="399"/>
                  </a:moveTo>
                  <a:cubicBezTo>
                    <a:pt x="4955" y="399"/>
                    <a:pt x="6019" y="1432"/>
                    <a:pt x="6019" y="2739"/>
                  </a:cubicBezTo>
                  <a:cubicBezTo>
                    <a:pt x="6019" y="4160"/>
                    <a:pt x="4847" y="5093"/>
                    <a:pt x="3638" y="5093"/>
                  </a:cubicBezTo>
                  <a:cubicBezTo>
                    <a:pt x="3062" y="5093"/>
                    <a:pt x="2477" y="4881"/>
                    <a:pt x="2007" y="4411"/>
                  </a:cubicBezTo>
                  <a:cubicBezTo>
                    <a:pt x="518" y="2921"/>
                    <a:pt x="1581" y="399"/>
                    <a:pt x="3679" y="399"/>
                  </a:cubicBezTo>
                  <a:close/>
                  <a:moveTo>
                    <a:pt x="3625" y="0"/>
                  </a:moveTo>
                  <a:cubicBezTo>
                    <a:pt x="2958" y="0"/>
                    <a:pt x="2281" y="246"/>
                    <a:pt x="1733" y="794"/>
                  </a:cubicBezTo>
                  <a:cubicBezTo>
                    <a:pt x="1" y="2526"/>
                    <a:pt x="1247" y="5475"/>
                    <a:pt x="3679" y="5475"/>
                  </a:cubicBezTo>
                  <a:cubicBezTo>
                    <a:pt x="5168" y="5444"/>
                    <a:pt x="6384" y="4228"/>
                    <a:pt x="6384" y="2739"/>
                  </a:cubicBezTo>
                  <a:cubicBezTo>
                    <a:pt x="6384" y="1090"/>
                    <a:pt x="5028" y="0"/>
                    <a:pt x="36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5" name="Google Shape;625;p35" hidden="0"/>
            <p:cNvSpPr/>
            <p:nvPr isPhoto="0" userDrawn="0"/>
          </p:nvSpPr>
          <p:spPr bwMode="auto">
            <a:xfrm>
              <a:off x="6246575" y="3121150"/>
              <a:ext cx="52475" cy="52475"/>
            </a:xfrm>
            <a:custGeom>
              <a:avLst/>
              <a:gdLst/>
              <a:ahLst/>
              <a:cxnLst/>
              <a:rect l="l" t="t" r="r" b="b"/>
              <a:pathLst>
                <a:path w="2099" h="2099" fill="norm" stroke="1" extrusionOk="0">
                  <a:moveTo>
                    <a:pt x="1065" y="1"/>
                  </a:moveTo>
                  <a:cubicBezTo>
                    <a:pt x="457" y="1"/>
                    <a:pt x="1" y="457"/>
                    <a:pt x="1" y="1065"/>
                  </a:cubicBezTo>
                  <a:cubicBezTo>
                    <a:pt x="1" y="1642"/>
                    <a:pt x="457" y="2098"/>
                    <a:pt x="1065" y="2098"/>
                  </a:cubicBezTo>
                  <a:cubicBezTo>
                    <a:pt x="1642" y="2098"/>
                    <a:pt x="2098" y="1642"/>
                    <a:pt x="2098" y="1065"/>
                  </a:cubicBezTo>
                  <a:cubicBezTo>
                    <a:pt x="2098" y="457"/>
                    <a:pt x="1642" y="1"/>
                    <a:pt x="10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6" name="Google Shape;626;p35" hidden="0"/>
            <p:cNvSpPr/>
            <p:nvPr isPhoto="0" userDrawn="0"/>
          </p:nvSpPr>
          <p:spPr bwMode="auto">
            <a:xfrm>
              <a:off x="6230625" y="3115825"/>
              <a:ext cx="73725" cy="63100"/>
            </a:xfrm>
            <a:custGeom>
              <a:avLst/>
              <a:gdLst/>
              <a:ahLst/>
              <a:cxnLst/>
              <a:rect l="l" t="t" r="r" b="b"/>
              <a:pathLst>
                <a:path w="2949" h="2524" fill="norm" stroke="1" extrusionOk="0">
                  <a:moveTo>
                    <a:pt x="1703" y="396"/>
                  </a:moveTo>
                  <a:cubicBezTo>
                    <a:pt x="2159" y="396"/>
                    <a:pt x="2554" y="791"/>
                    <a:pt x="2554" y="1278"/>
                  </a:cubicBezTo>
                  <a:cubicBezTo>
                    <a:pt x="2554" y="1793"/>
                    <a:pt x="2121" y="2140"/>
                    <a:pt x="1671" y="2140"/>
                  </a:cubicBezTo>
                  <a:cubicBezTo>
                    <a:pt x="1458" y="2140"/>
                    <a:pt x="1241" y="2062"/>
                    <a:pt x="1064" y="1886"/>
                  </a:cubicBezTo>
                  <a:cubicBezTo>
                    <a:pt x="517" y="1338"/>
                    <a:pt x="912" y="396"/>
                    <a:pt x="1703" y="396"/>
                  </a:cubicBezTo>
                  <a:close/>
                  <a:moveTo>
                    <a:pt x="1662" y="0"/>
                  </a:moveTo>
                  <a:cubicBezTo>
                    <a:pt x="1355" y="0"/>
                    <a:pt x="1043" y="113"/>
                    <a:pt x="791" y="366"/>
                  </a:cubicBezTo>
                  <a:cubicBezTo>
                    <a:pt x="1" y="1156"/>
                    <a:pt x="578" y="2524"/>
                    <a:pt x="1703" y="2524"/>
                  </a:cubicBezTo>
                  <a:cubicBezTo>
                    <a:pt x="2371" y="2524"/>
                    <a:pt x="2919" y="1946"/>
                    <a:pt x="2949" y="1278"/>
                  </a:cubicBezTo>
                  <a:cubicBezTo>
                    <a:pt x="2949" y="512"/>
                    <a:pt x="2316" y="0"/>
                    <a:pt x="16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7" name="Google Shape;627;p35" hidden="0"/>
            <p:cNvSpPr/>
            <p:nvPr isPhoto="0" userDrawn="0"/>
          </p:nvSpPr>
          <p:spPr bwMode="auto">
            <a:xfrm>
              <a:off x="6235950" y="3182324"/>
              <a:ext cx="73725" cy="46750"/>
            </a:xfrm>
            <a:custGeom>
              <a:avLst/>
              <a:gdLst/>
              <a:ahLst/>
              <a:cxnLst/>
              <a:rect l="l" t="t" r="r" b="b"/>
              <a:pathLst>
                <a:path w="2949" h="1870" fill="norm" stroke="1" extrusionOk="0">
                  <a:moveTo>
                    <a:pt x="1474" y="1"/>
                  </a:moveTo>
                  <a:cubicBezTo>
                    <a:pt x="760" y="1"/>
                    <a:pt x="46" y="472"/>
                    <a:pt x="0" y="1414"/>
                  </a:cubicBezTo>
                  <a:cubicBezTo>
                    <a:pt x="426" y="1718"/>
                    <a:pt x="943" y="1870"/>
                    <a:pt x="1490" y="1870"/>
                  </a:cubicBezTo>
                  <a:cubicBezTo>
                    <a:pt x="2006" y="1870"/>
                    <a:pt x="2523" y="1718"/>
                    <a:pt x="2949" y="1414"/>
                  </a:cubicBezTo>
                  <a:cubicBezTo>
                    <a:pt x="2903" y="472"/>
                    <a:pt x="2189" y="1"/>
                    <a:pt x="14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8" name="Google Shape;628;p35" hidden="0"/>
            <p:cNvSpPr/>
            <p:nvPr isPhoto="0" userDrawn="0"/>
          </p:nvSpPr>
          <p:spPr bwMode="auto">
            <a:xfrm>
              <a:off x="6230625" y="3177000"/>
              <a:ext cx="83625" cy="57400"/>
            </a:xfrm>
            <a:custGeom>
              <a:avLst/>
              <a:gdLst/>
              <a:ahLst/>
              <a:cxnLst/>
              <a:rect l="l" t="t" r="r" b="b"/>
              <a:pathLst>
                <a:path w="3345" h="2296" fill="norm" stroke="1" extrusionOk="0">
                  <a:moveTo>
                    <a:pt x="1687" y="328"/>
                  </a:moveTo>
                  <a:cubicBezTo>
                    <a:pt x="2303" y="328"/>
                    <a:pt x="2919" y="730"/>
                    <a:pt x="2979" y="1536"/>
                  </a:cubicBezTo>
                  <a:cubicBezTo>
                    <a:pt x="2584" y="1779"/>
                    <a:pt x="2136" y="1901"/>
                    <a:pt x="1687" y="1901"/>
                  </a:cubicBezTo>
                  <a:cubicBezTo>
                    <a:pt x="1239" y="1901"/>
                    <a:pt x="791" y="1779"/>
                    <a:pt x="396" y="1536"/>
                  </a:cubicBezTo>
                  <a:cubicBezTo>
                    <a:pt x="456" y="730"/>
                    <a:pt x="1072" y="328"/>
                    <a:pt x="1687" y="328"/>
                  </a:cubicBezTo>
                  <a:close/>
                  <a:moveTo>
                    <a:pt x="1684" y="1"/>
                  </a:moveTo>
                  <a:cubicBezTo>
                    <a:pt x="874" y="1"/>
                    <a:pt x="61" y="533"/>
                    <a:pt x="1" y="1597"/>
                  </a:cubicBezTo>
                  <a:cubicBezTo>
                    <a:pt x="1" y="1688"/>
                    <a:pt x="31" y="1718"/>
                    <a:pt x="92" y="1779"/>
                  </a:cubicBezTo>
                  <a:cubicBezTo>
                    <a:pt x="548" y="2113"/>
                    <a:pt x="1125" y="2296"/>
                    <a:pt x="1703" y="2296"/>
                  </a:cubicBezTo>
                  <a:cubicBezTo>
                    <a:pt x="2250" y="2296"/>
                    <a:pt x="2827" y="2113"/>
                    <a:pt x="3283" y="1779"/>
                  </a:cubicBezTo>
                  <a:cubicBezTo>
                    <a:pt x="3344" y="1718"/>
                    <a:pt x="3344" y="1688"/>
                    <a:pt x="3344" y="1597"/>
                  </a:cubicBezTo>
                  <a:cubicBezTo>
                    <a:pt x="3298" y="533"/>
                    <a:pt x="2493" y="1"/>
                    <a:pt x="16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29" name="Google Shape;629;p35" hidden="0"/>
            <p:cNvSpPr/>
            <p:nvPr isPhoto="0" userDrawn="0"/>
          </p:nvSpPr>
          <p:spPr bwMode="auto">
            <a:xfrm>
              <a:off x="6381075" y="3108250"/>
              <a:ext cx="215850" cy="9900"/>
            </a:xfrm>
            <a:custGeom>
              <a:avLst/>
              <a:gdLst/>
              <a:ahLst/>
              <a:cxnLst/>
              <a:rect l="l" t="t" r="r" b="b"/>
              <a:pathLst>
                <a:path w="8634" h="396" fill="norm" stroke="1" extrusionOk="0">
                  <a:moveTo>
                    <a:pt x="1" y="0"/>
                  </a:moveTo>
                  <a:lnTo>
                    <a:pt x="1" y="395"/>
                  </a:lnTo>
                  <a:lnTo>
                    <a:pt x="8633" y="395"/>
                  </a:lnTo>
                  <a:lnTo>
                    <a:pt x="8633"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0" name="Google Shape;630;p35" hidden="0"/>
            <p:cNvSpPr/>
            <p:nvPr isPhoto="0" userDrawn="0"/>
          </p:nvSpPr>
          <p:spPr bwMode="auto">
            <a:xfrm>
              <a:off x="6385650" y="3169800"/>
              <a:ext cx="444550" cy="9125"/>
            </a:xfrm>
            <a:custGeom>
              <a:avLst/>
              <a:gdLst/>
              <a:ahLst/>
              <a:cxnLst/>
              <a:rect l="l" t="t" r="r" b="b"/>
              <a:pathLst>
                <a:path w="17782" h="365" fill="norm" stroke="1" extrusionOk="0">
                  <a:moveTo>
                    <a:pt x="0" y="0"/>
                  </a:moveTo>
                  <a:lnTo>
                    <a:pt x="0" y="365"/>
                  </a:lnTo>
                  <a:lnTo>
                    <a:pt x="17782" y="365"/>
                  </a:lnTo>
                  <a:lnTo>
                    <a:pt x="17782"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1" name="Google Shape;631;p35" hidden="0"/>
            <p:cNvSpPr/>
            <p:nvPr isPhoto="0" userDrawn="0"/>
          </p:nvSpPr>
          <p:spPr bwMode="auto">
            <a:xfrm>
              <a:off x="6385650" y="3208550"/>
              <a:ext cx="444550" cy="9900"/>
            </a:xfrm>
            <a:custGeom>
              <a:avLst/>
              <a:gdLst/>
              <a:ahLst/>
              <a:cxnLst/>
              <a:rect l="l" t="t" r="r" b="b"/>
              <a:pathLst>
                <a:path w="17782" h="396" fill="norm" stroke="1" extrusionOk="0">
                  <a:moveTo>
                    <a:pt x="0" y="0"/>
                  </a:moveTo>
                  <a:lnTo>
                    <a:pt x="0" y="395"/>
                  </a:lnTo>
                  <a:lnTo>
                    <a:pt x="17782" y="395"/>
                  </a:lnTo>
                  <a:lnTo>
                    <a:pt x="17782"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2" name="Google Shape;632;p35" hidden="0"/>
            <p:cNvSpPr/>
            <p:nvPr isPhoto="0" userDrawn="0"/>
          </p:nvSpPr>
          <p:spPr bwMode="auto">
            <a:xfrm>
              <a:off x="6352200" y="1526900"/>
              <a:ext cx="823750" cy="246100"/>
            </a:xfrm>
            <a:custGeom>
              <a:avLst/>
              <a:gdLst/>
              <a:ahLst/>
              <a:cxnLst/>
              <a:rect l="l" t="t" r="r" b="b"/>
              <a:pathLst>
                <a:path w="32950" h="9844" fill="norm" stroke="1" extrusionOk="0">
                  <a:moveTo>
                    <a:pt x="15108" y="1"/>
                  </a:moveTo>
                  <a:cubicBezTo>
                    <a:pt x="14682" y="31"/>
                    <a:pt x="14256" y="62"/>
                    <a:pt x="13831" y="122"/>
                  </a:cubicBezTo>
                  <a:cubicBezTo>
                    <a:pt x="8664" y="791"/>
                    <a:pt x="3922" y="3375"/>
                    <a:pt x="578" y="7357"/>
                  </a:cubicBezTo>
                  <a:cubicBezTo>
                    <a:pt x="1" y="7964"/>
                    <a:pt x="31" y="8937"/>
                    <a:pt x="670" y="9484"/>
                  </a:cubicBezTo>
                  <a:cubicBezTo>
                    <a:pt x="955" y="9715"/>
                    <a:pt x="1301" y="9831"/>
                    <a:pt x="1646" y="9831"/>
                  </a:cubicBezTo>
                  <a:cubicBezTo>
                    <a:pt x="2072" y="9831"/>
                    <a:pt x="2495" y="9655"/>
                    <a:pt x="2797" y="9302"/>
                  </a:cubicBezTo>
                  <a:cubicBezTo>
                    <a:pt x="3466" y="8542"/>
                    <a:pt x="4195" y="7813"/>
                    <a:pt x="4955" y="7144"/>
                  </a:cubicBezTo>
                  <a:cubicBezTo>
                    <a:pt x="8246" y="4339"/>
                    <a:pt x="12345" y="2895"/>
                    <a:pt x="16479" y="2895"/>
                  </a:cubicBezTo>
                  <a:cubicBezTo>
                    <a:pt x="19333" y="2895"/>
                    <a:pt x="22202" y="3583"/>
                    <a:pt x="24834" y="4986"/>
                  </a:cubicBezTo>
                  <a:cubicBezTo>
                    <a:pt x="26871" y="6050"/>
                    <a:pt x="28694" y="7539"/>
                    <a:pt x="30184" y="9302"/>
                  </a:cubicBezTo>
                  <a:cubicBezTo>
                    <a:pt x="30472" y="9658"/>
                    <a:pt x="30892" y="9844"/>
                    <a:pt x="31313" y="9844"/>
                  </a:cubicBezTo>
                  <a:cubicBezTo>
                    <a:pt x="31647" y="9844"/>
                    <a:pt x="31982" y="9726"/>
                    <a:pt x="32251" y="9484"/>
                  </a:cubicBezTo>
                  <a:cubicBezTo>
                    <a:pt x="32889" y="8968"/>
                    <a:pt x="32950" y="7995"/>
                    <a:pt x="32403" y="7357"/>
                  </a:cubicBezTo>
                  <a:cubicBezTo>
                    <a:pt x="28208" y="2524"/>
                    <a:pt x="22858" y="92"/>
                    <a:pt x="164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3" name="Google Shape;633;p35" hidden="0"/>
            <p:cNvSpPr/>
            <p:nvPr isPhoto="0" userDrawn="0"/>
          </p:nvSpPr>
          <p:spPr bwMode="auto">
            <a:xfrm>
              <a:off x="6452700" y="1675075"/>
              <a:ext cx="610025" cy="195225"/>
            </a:xfrm>
            <a:custGeom>
              <a:avLst/>
              <a:gdLst/>
              <a:ahLst/>
              <a:cxnLst/>
              <a:rect l="l" t="t" r="r" b="b"/>
              <a:pathLst>
                <a:path w="24401" h="7809" fill="norm" stroke="1" extrusionOk="0">
                  <a:moveTo>
                    <a:pt x="13002" y="1"/>
                  </a:moveTo>
                  <a:cubicBezTo>
                    <a:pt x="10176" y="1"/>
                    <a:pt x="7957" y="518"/>
                    <a:pt x="5829" y="1551"/>
                  </a:cubicBezTo>
                  <a:cubicBezTo>
                    <a:pt x="4005" y="2463"/>
                    <a:pt x="2364" y="3709"/>
                    <a:pt x="1057" y="5290"/>
                  </a:cubicBezTo>
                  <a:cubicBezTo>
                    <a:pt x="1" y="6391"/>
                    <a:pt x="1038" y="7808"/>
                    <a:pt x="2167" y="7808"/>
                  </a:cubicBezTo>
                  <a:cubicBezTo>
                    <a:pt x="2565" y="7808"/>
                    <a:pt x="2974" y="7632"/>
                    <a:pt x="3306" y="7205"/>
                  </a:cubicBezTo>
                  <a:cubicBezTo>
                    <a:pt x="3428" y="7083"/>
                    <a:pt x="3549" y="6931"/>
                    <a:pt x="3671" y="6810"/>
                  </a:cubicBezTo>
                  <a:cubicBezTo>
                    <a:pt x="6210" y="4248"/>
                    <a:pt x="9081" y="2949"/>
                    <a:pt x="12297" y="2949"/>
                  </a:cubicBezTo>
                  <a:cubicBezTo>
                    <a:pt x="13431" y="2949"/>
                    <a:pt x="14609" y="3111"/>
                    <a:pt x="15829" y="3436"/>
                  </a:cubicBezTo>
                  <a:cubicBezTo>
                    <a:pt x="18079" y="4074"/>
                    <a:pt x="20085" y="5381"/>
                    <a:pt x="21574" y="7205"/>
                  </a:cubicBezTo>
                  <a:cubicBezTo>
                    <a:pt x="21862" y="7561"/>
                    <a:pt x="22282" y="7746"/>
                    <a:pt x="22708" y="7746"/>
                  </a:cubicBezTo>
                  <a:cubicBezTo>
                    <a:pt x="23047" y="7746"/>
                    <a:pt x="23389" y="7629"/>
                    <a:pt x="23671" y="7387"/>
                  </a:cubicBezTo>
                  <a:cubicBezTo>
                    <a:pt x="24340" y="6870"/>
                    <a:pt x="24401" y="5898"/>
                    <a:pt x="23823" y="5290"/>
                  </a:cubicBezTo>
                  <a:cubicBezTo>
                    <a:pt x="20814" y="1825"/>
                    <a:pt x="17045" y="92"/>
                    <a:pt x="130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4" name="Google Shape;634;p35" hidden="0"/>
            <p:cNvSpPr/>
            <p:nvPr isPhoto="0" userDrawn="0"/>
          </p:nvSpPr>
          <p:spPr bwMode="auto">
            <a:xfrm>
              <a:off x="6575625" y="1823450"/>
              <a:ext cx="369325" cy="141050"/>
            </a:xfrm>
            <a:custGeom>
              <a:avLst/>
              <a:gdLst/>
              <a:ahLst/>
              <a:cxnLst/>
              <a:rect l="l" t="t" r="r" b="b"/>
              <a:pathLst>
                <a:path w="14773" h="5642" fill="norm" stroke="1" extrusionOk="0">
                  <a:moveTo>
                    <a:pt x="7535" y="1"/>
                  </a:moveTo>
                  <a:cubicBezTo>
                    <a:pt x="5008" y="1"/>
                    <a:pt x="2477" y="1072"/>
                    <a:pt x="699" y="3215"/>
                  </a:cubicBezTo>
                  <a:cubicBezTo>
                    <a:pt x="0" y="4005"/>
                    <a:pt x="365" y="5252"/>
                    <a:pt x="1398" y="5556"/>
                  </a:cubicBezTo>
                  <a:cubicBezTo>
                    <a:pt x="1543" y="5612"/>
                    <a:pt x="1695" y="5638"/>
                    <a:pt x="1846" y="5638"/>
                  </a:cubicBezTo>
                  <a:cubicBezTo>
                    <a:pt x="2267" y="5638"/>
                    <a:pt x="2689" y="5435"/>
                    <a:pt x="2979" y="5100"/>
                  </a:cubicBezTo>
                  <a:cubicBezTo>
                    <a:pt x="4126" y="3724"/>
                    <a:pt x="5801" y="2977"/>
                    <a:pt x="7525" y="2977"/>
                  </a:cubicBezTo>
                  <a:cubicBezTo>
                    <a:pt x="8315" y="2977"/>
                    <a:pt x="9115" y="3134"/>
                    <a:pt x="9879" y="3458"/>
                  </a:cubicBezTo>
                  <a:cubicBezTo>
                    <a:pt x="10730" y="3823"/>
                    <a:pt x="11520" y="4400"/>
                    <a:pt x="12128" y="5130"/>
                  </a:cubicBezTo>
                  <a:cubicBezTo>
                    <a:pt x="12430" y="5483"/>
                    <a:pt x="12827" y="5641"/>
                    <a:pt x="13220" y="5641"/>
                  </a:cubicBezTo>
                  <a:cubicBezTo>
                    <a:pt x="13975" y="5641"/>
                    <a:pt x="14712" y="5057"/>
                    <a:pt x="14712" y="4157"/>
                  </a:cubicBezTo>
                  <a:lnTo>
                    <a:pt x="14772" y="4127"/>
                  </a:lnTo>
                  <a:cubicBezTo>
                    <a:pt x="14681" y="3823"/>
                    <a:pt x="14529" y="3519"/>
                    <a:pt x="14347" y="3215"/>
                  </a:cubicBezTo>
                  <a:cubicBezTo>
                    <a:pt x="12584" y="1072"/>
                    <a:pt x="10061" y="1"/>
                    <a:pt x="75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5" name="Google Shape;635;p35" hidden="0"/>
            <p:cNvSpPr/>
            <p:nvPr isPhoto="0" userDrawn="0"/>
          </p:nvSpPr>
          <p:spPr bwMode="auto">
            <a:xfrm>
              <a:off x="6664525" y="1972950"/>
              <a:ext cx="173800" cy="148225"/>
            </a:xfrm>
            <a:custGeom>
              <a:avLst/>
              <a:gdLst/>
              <a:ahLst/>
              <a:cxnLst/>
              <a:rect l="l" t="t" r="r" b="b"/>
              <a:pathLst>
                <a:path w="6952" h="5929" fill="norm" stroke="1" extrusionOk="0">
                  <a:moveTo>
                    <a:pt x="3971" y="0"/>
                  </a:moveTo>
                  <a:cubicBezTo>
                    <a:pt x="3241" y="0"/>
                    <a:pt x="2495" y="273"/>
                    <a:pt x="1885" y="883"/>
                  </a:cubicBezTo>
                  <a:cubicBezTo>
                    <a:pt x="0" y="2737"/>
                    <a:pt x="1338" y="5928"/>
                    <a:pt x="3982" y="5928"/>
                  </a:cubicBezTo>
                  <a:cubicBezTo>
                    <a:pt x="5624" y="5928"/>
                    <a:pt x="6931" y="4621"/>
                    <a:pt x="6931" y="2980"/>
                  </a:cubicBezTo>
                  <a:cubicBezTo>
                    <a:pt x="6951" y="1191"/>
                    <a:pt x="5498" y="0"/>
                    <a:pt x="39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6" name="Google Shape;636;p35" hidden="0"/>
            <p:cNvSpPr/>
            <p:nvPr isPhoto="0" userDrawn="0"/>
          </p:nvSpPr>
          <p:spPr bwMode="auto">
            <a:xfrm>
              <a:off x="5035325" y="3481700"/>
              <a:ext cx="1342750" cy="1292250"/>
            </a:xfrm>
            <a:custGeom>
              <a:avLst/>
              <a:gdLst/>
              <a:ahLst/>
              <a:cxnLst/>
              <a:rect l="l" t="t" r="r" b="b"/>
              <a:pathLst>
                <a:path w="53710" h="51690" fill="norm" stroke="1" extrusionOk="0">
                  <a:moveTo>
                    <a:pt x="27873" y="716"/>
                  </a:moveTo>
                  <a:cubicBezTo>
                    <a:pt x="41703" y="746"/>
                    <a:pt x="52919" y="11962"/>
                    <a:pt x="52949" y="25792"/>
                  </a:cubicBezTo>
                  <a:cubicBezTo>
                    <a:pt x="52949" y="35944"/>
                    <a:pt x="46840" y="45093"/>
                    <a:pt x="37478" y="48984"/>
                  </a:cubicBezTo>
                  <a:cubicBezTo>
                    <a:pt x="34370" y="50261"/>
                    <a:pt x="31108" y="50883"/>
                    <a:pt x="27876" y="50883"/>
                  </a:cubicBezTo>
                  <a:cubicBezTo>
                    <a:pt x="21343" y="50883"/>
                    <a:pt x="14931" y="48342"/>
                    <a:pt x="10152" y="43543"/>
                  </a:cubicBezTo>
                  <a:cubicBezTo>
                    <a:pt x="2979" y="36370"/>
                    <a:pt x="821" y="25579"/>
                    <a:pt x="4711" y="16218"/>
                  </a:cubicBezTo>
                  <a:cubicBezTo>
                    <a:pt x="8572" y="6856"/>
                    <a:pt x="17721" y="716"/>
                    <a:pt x="27873" y="716"/>
                  </a:cubicBezTo>
                  <a:close/>
                  <a:moveTo>
                    <a:pt x="27874" y="1"/>
                  </a:moveTo>
                  <a:cubicBezTo>
                    <a:pt x="21155" y="1"/>
                    <a:pt x="14544" y="2616"/>
                    <a:pt x="9605" y="7555"/>
                  </a:cubicBezTo>
                  <a:cubicBezTo>
                    <a:pt x="2219" y="14971"/>
                    <a:pt x="0" y="26066"/>
                    <a:pt x="4012" y="35731"/>
                  </a:cubicBezTo>
                  <a:cubicBezTo>
                    <a:pt x="7994" y="45367"/>
                    <a:pt x="17417" y="51689"/>
                    <a:pt x="27873" y="51689"/>
                  </a:cubicBezTo>
                  <a:cubicBezTo>
                    <a:pt x="42129" y="51659"/>
                    <a:pt x="53679" y="40108"/>
                    <a:pt x="53709" y="25853"/>
                  </a:cubicBezTo>
                  <a:cubicBezTo>
                    <a:pt x="53709" y="15397"/>
                    <a:pt x="47417" y="5974"/>
                    <a:pt x="37752" y="1962"/>
                  </a:cubicBezTo>
                  <a:cubicBezTo>
                    <a:pt x="34559" y="643"/>
                    <a:pt x="31203" y="1"/>
                    <a:pt x="278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7" name="Google Shape;637;p35" hidden="0"/>
            <p:cNvSpPr/>
            <p:nvPr isPhoto="0" userDrawn="0"/>
          </p:nvSpPr>
          <p:spPr bwMode="auto">
            <a:xfrm>
              <a:off x="5407650" y="3482100"/>
              <a:ext cx="648975" cy="1291850"/>
            </a:xfrm>
            <a:custGeom>
              <a:avLst/>
              <a:gdLst/>
              <a:ahLst/>
              <a:cxnLst/>
              <a:rect l="l" t="t" r="r" b="b"/>
              <a:pathLst>
                <a:path w="25959" h="51674" fill="norm" stroke="1" extrusionOk="0">
                  <a:moveTo>
                    <a:pt x="12980" y="700"/>
                  </a:moveTo>
                  <a:cubicBezTo>
                    <a:pt x="19728" y="700"/>
                    <a:pt x="25199" y="11977"/>
                    <a:pt x="25199" y="25776"/>
                  </a:cubicBezTo>
                  <a:cubicBezTo>
                    <a:pt x="25199" y="39606"/>
                    <a:pt x="19728" y="50852"/>
                    <a:pt x="12980" y="50852"/>
                  </a:cubicBezTo>
                  <a:cubicBezTo>
                    <a:pt x="6232" y="50852"/>
                    <a:pt x="761" y="39606"/>
                    <a:pt x="761" y="25776"/>
                  </a:cubicBezTo>
                  <a:cubicBezTo>
                    <a:pt x="761" y="11977"/>
                    <a:pt x="6232" y="700"/>
                    <a:pt x="12980" y="700"/>
                  </a:cubicBezTo>
                  <a:close/>
                  <a:moveTo>
                    <a:pt x="12980" y="1"/>
                  </a:moveTo>
                  <a:cubicBezTo>
                    <a:pt x="5807" y="1"/>
                    <a:pt x="1" y="11581"/>
                    <a:pt x="1" y="25837"/>
                  </a:cubicBezTo>
                  <a:cubicBezTo>
                    <a:pt x="1" y="40062"/>
                    <a:pt x="5807" y="51673"/>
                    <a:pt x="12980" y="51673"/>
                  </a:cubicBezTo>
                  <a:cubicBezTo>
                    <a:pt x="20123" y="51673"/>
                    <a:pt x="25959" y="40062"/>
                    <a:pt x="25959" y="25837"/>
                  </a:cubicBezTo>
                  <a:cubicBezTo>
                    <a:pt x="25959" y="11581"/>
                    <a:pt x="20123" y="1"/>
                    <a:pt x="129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8" name="Google Shape;638;p35" hidden="0"/>
            <p:cNvSpPr/>
            <p:nvPr isPhoto="0" userDrawn="0"/>
          </p:nvSpPr>
          <p:spPr bwMode="auto">
            <a:xfrm>
              <a:off x="5283800" y="3662075"/>
              <a:ext cx="905650" cy="198475"/>
            </a:xfrm>
            <a:custGeom>
              <a:avLst/>
              <a:gdLst/>
              <a:ahLst/>
              <a:cxnLst/>
              <a:rect l="l" t="t" r="r" b="b"/>
              <a:pathLst>
                <a:path w="36226" h="7939" fill="norm" stroke="1" extrusionOk="0">
                  <a:moveTo>
                    <a:pt x="35692" y="1"/>
                  </a:moveTo>
                  <a:cubicBezTo>
                    <a:pt x="35609" y="1"/>
                    <a:pt x="35523" y="29"/>
                    <a:pt x="35442" y="97"/>
                  </a:cubicBezTo>
                  <a:cubicBezTo>
                    <a:pt x="30585" y="4831"/>
                    <a:pt x="24276" y="7202"/>
                    <a:pt x="17959" y="7202"/>
                  </a:cubicBezTo>
                  <a:cubicBezTo>
                    <a:pt x="11745" y="7202"/>
                    <a:pt x="5523" y="4907"/>
                    <a:pt x="669" y="309"/>
                  </a:cubicBezTo>
                  <a:cubicBezTo>
                    <a:pt x="593" y="233"/>
                    <a:pt x="502" y="195"/>
                    <a:pt x="411" y="195"/>
                  </a:cubicBezTo>
                  <a:cubicBezTo>
                    <a:pt x="320" y="195"/>
                    <a:pt x="228" y="233"/>
                    <a:pt x="152" y="309"/>
                  </a:cubicBezTo>
                  <a:cubicBezTo>
                    <a:pt x="0" y="461"/>
                    <a:pt x="0" y="705"/>
                    <a:pt x="152" y="856"/>
                  </a:cubicBezTo>
                  <a:cubicBezTo>
                    <a:pt x="4925" y="5416"/>
                    <a:pt x="11308" y="7939"/>
                    <a:pt x="17934" y="7939"/>
                  </a:cubicBezTo>
                  <a:cubicBezTo>
                    <a:pt x="17972" y="7939"/>
                    <a:pt x="18011" y="7939"/>
                    <a:pt x="18049" y="7939"/>
                  </a:cubicBezTo>
                  <a:cubicBezTo>
                    <a:pt x="24755" y="7939"/>
                    <a:pt x="31184" y="5298"/>
                    <a:pt x="35989" y="613"/>
                  </a:cubicBezTo>
                  <a:cubicBezTo>
                    <a:pt x="36226" y="353"/>
                    <a:pt x="35983" y="1"/>
                    <a:pt x="356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39" name="Google Shape;639;p35" hidden="0"/>
            <p:cNvSpPr/>
            <p:nvPr isPhoto="0" userDrawn="0"/>
          </p:nvSpPr>
          <p:spPr bwMode="auto">
            <a:xfrm>
              <a:off x="5275450" y="4393100"/>
              <a:ext cx="909775" cy="201500"/>
            </a:xfrm>
            <a:custGeom>
              <a:avLst/>
              <a:gdLst/>
              <a:ahLst/>
              <a:cxnLst/>
              <a:rect l="l" t="t" r="r" b="b"/>
              <a:pathLst>
                <a:path w="36391" h="8060" fill="norm" stroke="1" extrusionOk="0">
                  <a:moveTo>
                    <a:pt x="18268" y="0"/>
                  </a:moveTo>
                  <a:cubicBezTo>
                    <a:pt x="11713" y="0"/>
                    <a:pt x="5157" y="2478"/>
                    <a:pt x="122" y="7421"/>
                  </a:cubicBezTo>
                  <a:cubicBezTo>
                    <a:pt x="0" y="7573"/>
                    <a:pt x="0" y="7786"/>
                    <a:pt x="122" y="7938"/>
                  </a:cubicBezTo>
                  <a:cubicBezTo>
                    <a:pt x="213" y="8029"/>
                    <a:pt x="304" y="8060"/>
                    <a:pt x="395" y="8060"/>
                  </a:cubicBezTo>
                  <a:cubicBezTo>
                    <a:pt x="517" y="8060"/>
                    <a:pt x="608" y="8029"/>
                    <a:pt x="669" y="7938"/>
                  </a:cubicBezTo>
                  <a:cubicBezTo>
                    <a:pt x="5549" y="3151"/>
                    <a:pt x="11908" y="749"/>
                    <a:pt x="18268" y="749"/>
                  </a:cubicBezTo>
                  <a:cubicBezTo>
                    <a:pt x="24507" y="749"/>
                    <a:pt x="30747" y="3059"/>
                    <a:pt x="35593" y="7695"/>
                  </a:cubicBezTo>
                  <a:cubicBezTo>
                    <a:pt x="35678" y="7780"/>
                    <a:pt x="35771" y="7815"/>
                    <a:pt x="35859" y="7815"/>
                  </a:cubicBezTo>
                  <a:cubicBezTo>
                    <a:pt x="36151" y="7815"/>
                    <a:pt x="36390" y="7428"/>
                    <a:pt x="36110" y="7148"/>
                  </a:cubicBezTo>
                  <a:cubicBezTo>
                    <a:pt x="31116" y="2379"/>
                    <a:pt x="24692" y="0"/>
                    <a:pt x="182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0" name="Google Shape;640;p35" hidden="0"/>
            <p:cNvSpPr/>
            <p:nvPr isPhoto="0" userDrawn="0"/>
          </p:nvSpPr>
          <p:spPr bwMode="auto">
            <a:xfrm>
              <a:off x="5082425" y="4117375"/>
              <a:ext cx="1299450" cy="19025"/>
            </a:xfrm>
            <a:custGeom>
              <a:avLst/>
              <a:gdLst/>
              <a:ahLst/>
              <a:cxnLst/>
              <a:rect l="l" t="t" r="r" b="b"/>
              <a:pathLst>
                <a:path w="51978" h="761" fill="norm" stroke="1" extrusionOk="0">
                  <a:moveTo>
                    <a:pt x="517" y="0"/>
                  </a:moveTo>
                  <a:cubicBezTo>
                    <a:pt x="1" y="0"/>
                    <a:pt x="1" y="760"/>
                    <a:pt x="517" y="760"/>
                  </a:cubicBezTo>
                  <a:lnTo>
                    <a:pt x="51461" y="760"/>
                  </a:lnTo>
                  <a:cubicBezTo>
                    <a:pt x="51977" y="760"/>
                    <a:pt x="51977" y="0"/>
                    <a:pt x="514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1" name="Google Shape;641;p35" hidden="0"/>
            <p:cNvSpPr/>
            <p:nvPr isPhoto="0" userDrawn="0"/>
          </p:nvSpPr>
          <p:spPr bwMode="auto">
            <a:xfrm>
              <a:off x="5722250" y="3480575"/>
              <a:ext cx="19025" cy="1293375"/>
            </a:xfrm>
            <a:custGeom>
              <a:avLst/>
              <a:gdLst/>
              <a:ahLst/>
              <a:cxnLst/>
              <a:rect l="l" t="t" r="r" b="b"/>
              <a:pathLst>
                <a:path w="761" h="51735" fill="norm" stroke="1" extrusionOk="0">
                  <a:moveTo>
                    <a:pt x="381" y="1"/>
                  </a:moveTo>
                  <a:cubicBezTo>
                    <a:pt x="191" y="1"/>
                    <a:pt x="1" y="122"/>
                    <a:pt x="1" y="366"/>
                  </a:cubicBezTo>
                  <a:lnTo>
                    <a:pt x="1" y="51339"/>
                  </a:lnTo>
                  <a:cubicBezTo>
                    <a:pt x="1" y="51552"/>
                    <a:pt x="183" y="51734"/>
                    <a:pt x="396" y="51734"/>
                  </a:cubicBezTo>
                  <a:cubicBezTo>
                    <a:pt x="609" y="51734"/>
                    <a:pt x="761" y="51552"/>
                    <a:pt x="761" y="51339"/>
                  </a:cubicBezTo>
                  <a:lnTo>
                    <a:pt x="761" y="366"/>
                  </a:lnTo>
                  <a:cubicBezTo>
                    <a:pt x="761" y="122"/>
                    <a:pt x="571" y="1"/>
                    <a:pt x="3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2" name="Google Shape;642;p35" hidden="0"/>
            <p:cNvSpPr/>
            <p:nvPr isPhoto="0" userDrawn="0"/>
          </p:nvSpPr>
          <p:spPr bwMode="auto">
            <a:xfrm>
              <a:off x="5392025" y="2694250"/>
              <a:ext cx="442725" cy="543775"/>
            </a:xfrm>
            <a:custGeom>
              <a:avLst/>
              <a:gdLst/>
              <a:ahLst/>
              <a:cxnLst/>
              <a:rect l="l" t="t" r="r" b="b"/>
              <a:pathLst>
                <a:path w="17709" h="21751" fill="norm" stroke="1" extrusionOk="0">
                  <a:moveTo>
                    <a:pt x="3655" y="1"/>
                  </a:moveTo>
                  <a:cubicBezTo>
                    <a:pt x="2882" y="1"/>
                    <a:pt x="2096" y="335"/>
                    <a:pt x="1507" y="1119"/>
                  </a:cubicBezTo>
                  <a:cubicBezTo>
                    <a:pt x="0" y="3129"/>
                    <a:pt x="1695" y="5572"/>
                    <a:pt x="3729" y="5572"/>
                  </a:cubicBezTo>
                  <a:cubicBezTo>
                    <a:pt x="4280" y="5572"/>
                    <a:pt x="4855" y="5393"/>
                    <a:pt x="5398" y="4979"/>
                  </a:cubicBezTo>
                  <a:lnTo>
                    <a:pt x="11964" y="9903"/>
                  </a:lnTo>
                  <a:cubicBezTo>
                    <a:pt x="11720" y="10542"/>
                    <a:pt x="11720" y="11241"/>
                    <a:pt x="11964" y="11879"/>
                  </a:cubicBezTo>
                  <a:lnTo>
                    <a:pt x="5398" y="16803"/>
                  </a:lnTo>
                  <a:cubicBezTo>
                    <a:pt x="4912" y="16438"/>
                    <a:pt x="4334" y="16256"/>
                    <a:pt x="3726" y="16256"/>
                  </a:cubicBezTo>
                  <a:cubicBezTo>
                    <a:pt x="1264" y="16256"/>
                    <a:pt x="48" y="19204"/>
                    <a:pt x="1781" y="20937"/>
                  </a:cubicBezTo>
                  <a:cubicBezTo>
                    <a:pt x="2343" y="21499"/>
                    <a:pt x="3032" y="21750"/>
                    <a:pt x="3707" y="21750"/>
                  </a:cubicBezTo>
                  <a:cubicBezTo>
                    <a:pt x="5115" y="21750"/>
                    <a:pt x="6462" y="20656"/>
                    <a:pt x="6462" y="18992"/>
                  </a:cubicBezTo>
                  <a:cubicBezTo>
                    <a:pt x="6462" y="18657"/>
                    <a:pt x="6401" y="18323"/>
                    <a:pt x="6280" y="18019"/>
                  </a:cubicBezTo>
                  <a:lnTo>
                    <a:pt x="12875" y="13065"/>
                  </a:lnTo>
                  <a:cubicBezTo>
                    <a:pt x="13375" y="13442"/>
                    <a:pt x="13950" y="13617"/>
                    <a:pt x="14517" y="13617"/>
                  </a:cubicBezTo>
                  <a:cubicBezTo>
                    <a:pt x="15638" y="13617"/>
                    <a:pt x="16727" y="12929"/>
                    <a:pt x="17131" y="11758"/>
                  </a:cubicBezTo>
                  <a:cubicBezTo>
                    <a:pt x="17708" y="9964"/>
                    <a:pt x="16401" y="8140"/>
                    <a:pt x="14517" y="8140"/>
                  </a:cubicBezTo>
                  <a:cubicBezTo>
                    <a:pt x="13939" y="8140"/>
                    <a:pt x="13362" y="8353"/>
                    <a:pt x="12875" y="8718"/>
                  </a:cubicBezTo>
                  <a:lnTo>
                    <a:pt x="6280" y="3764"/>
                  </a:lnTo>
                  <a:cubicBezTo>
                    <a:pt x="7080" y="1700"/>
                    <a:pt x="5400" y="1"/>
                    <a:pt x="36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3" name="Google Shape;643;p35" hidden="0"/>
            <p:cNvSpPr/>
            <p:nvPr isPhoto="0" userDrawn="0"/>
          </p:nvSpPr>
          <p:spPr bwMode="auto">
            <a:xfrm>
              <a:off x="4732875" y="1469925"/>
              <a:ext cx="345775" cy="464300"/>
            </a:xfrm>
            <a:custGeom>
              <a:avLst/>
              <a:gdLst/>
              <a:ahLst/>
              <a:cxnLst/>
              <a:rect l="l" t="t" r="r" b="b"/>
              <a:pathLst>
                <a:path w="13831" h="18572" fill="norm" stroke="1" extrusionOk="0">
                  <a:moveTo>
                    <a:pt x="6879" y="3757"/>
                  </a:moveTo>
                  <a:cubicBezTo>
                    <a:pt x="8501" y="3757"/>
                    <a:pt x="10062" y="5016"/>
                    <a:pt x="10062" y="6930"/>
                  </a:cubicBezTo>
                  <a:cubicBezTo>
                    <a:pt x="10062" y="8663"/>
                    <a:pt x="8663" y="10061"/>
                    <a:pt x="6931" y="10061"/>
                  </a:cubicBezTo>
                  <a:cubicBezTo>
                    <a:pt x="4104" y="10061"/>
                    <a:pt x="2706" y="6687"/>
                    <a:pt x="4682" y="4681"/>
                  </a:cubicBezTo>
                  <a:cubicBezTo>
                    <a:pt x="5319" y="4043"/>
                    <a:pt x="6106" y="3757"/>
                    <a:pt x="6879" y="3757"/>
                  </a:cubicBezTo>
                  <a:close/>
                  <a:moveTo>
                    <a:pt x="6931" y="0"/>
                  </a:moveTo>
                  <a:cubicBezTo>
                    <a:pt x="3101" y="0"/>
                    <a:pt x="1" y="3101"/>
                    <a:pt x="1" y="6930"/>
                  </a:cubicBezTo>
                  <a:cubicBezTo>
                    <a:pt x="1" y="10730"/>
                    <a:pt x="6931" y="18572"/>
                    <a:pt x="6931" y="18572"/>
                  </a:cubicBezTo>
                  <a:cubicBezTo>
                    <a:pt x="6931" y="18572"/>
                    <a:pt x="13831" y="10760"/>
                    <a:pt x="13831" y="6930"/>
                  </a:cubicBezTo>
                  <a:cubicBezTo>
                    <a:pt x="13831" y="3101"/>
                    <a:pt x="10730" y="0"/>
                    <a:pt x="69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4" name="Google Shape;644;p35" hidden="0"/>
            <p:cNvSpPr/>
            <p:nvPr isPhoto="0" userDrawn="0"/>
          </p:nvSpPr>
          <p:spPr bwMode="auto">
            <a:xfrm>
              <a:off x="4728325" y="1469150"/>
              <a:ext cx="355650" cy="469649"/>
            </a:xfrm>
            <a:custGeom>
              <a:avLst/>
              <a:gdLst/>
              <a:ahLst/>
              <a:cxnLst/>
              <a:rect l="l" t="t" r="r" b="b"/>
              <a:pathLst>
                <a:path w="14226" h="18786" fill="norm" stroke="1" extrusionOk="0">
                  <a:moveTo>
                    <a:pt x="7113" y="3983"/>
                  </a:moveTo>
                  <a:cubicBezTo>
                    <a:pt x="8724" y="3983"/>
                    <a:pt x="10061" y="5320"/>
                    <a:pt x="10061" y="6961"/>
                  </a:cubicBezTo>
                  <a:cubicBezTo>
                    <a:pt x="10061" y="8735"/>
                    <a:pt x="8592" y="9921"/>
                    <a:pt x="7068" y="9921"/>
                  </a:cubicBezTo>
                  <a:cubicBezTo>
                    <a:pt x="6346" y="9921"/>
                    <a:pt x="5612" y="9655"/>
                    <a:pt x="5016" y="9059"/>
                  </a:cubicBezTo>
                  <a:cubicBezTo>
                    <a:pt x="3131" y="7174"/>
                    <a:pt x="4468" y="3983"/>
                    <a:pt x="7113" y="3983"/>
                  </a:cubicBezTo>
                  <a:close/>
                  <a:moveTo>
                    <a:pt x="7068" y="3610"/>
                  </a:moveTo>
                  <a:cubicBezTo>
                    <a:pt x="6251" y="3610"/>
                    <a:pt x="5419" y="3913"/>
                    <a:pt x="4742" y="4591"/>
                  </a:cubicBezTo>
                  <a:cubicBezTo>
                    <a:pt x="2614" y="6688"/>
                    <a:pt x="4134" y="10305"/>
                    <a:pt x="7113" y="10305"/>
                  </a:cubicBezTo>
                  <a:cubicBezTo>
                    <a:pt x="8937" y="10274"/>
                    <a:pt x="10426" y="8785"/>
                    <a:pt x="10426" y="6961"/>
                  </a:cubicBezTo>
                  <a:cubicBezTo>
                    <a:pt x="10426" y="4944"/>
                    <a:pt x="8781" y="3610"/>
                    <a:pt x="7068" y="3610"/>
                  </a:cubicBezTo>
                  <a:close/>
                  <a:moveTo>
                    <a:pt x="7113" y="214"/>
                  </a:moveTo>
                  <a:cubicBezTo>
                    <a:pt x="10821" y="214"/>
                    <a:pt x="13830" y="3223"/>
                    <a:pt x="13830" y="6961"/>
                  </a:cubicBezTo>
                  <a:cubicBezTo>
                    <a:pt x="13830" y="10366"/>
                    <a:pt x="8085" y="17174"/>
                    <a:pt x="7113" y="18299"/>
                  </a:cubicBezTo>
                  <a:cubicBezTo>
                    <a:pt x="6110" y="17174"/>
                    <a:pt x="365" y="10366"/>
                    <a:pt x="365" y="6961"/>
                  </a:cubicBezTo>
                  <a:cubicBezTo>
                    <a:pt x="365" y="3223"/>
                    <a:pt x="3374" y="214"/>
                    <a:pt x="7113" y="214"/>
                  </a:cubicBezTo>
                  <a:close/>
                  <a:moveTo>
                    <a:pt x="7113" y="1"/>
                  </a:moveTo>
                  <a:cubicBezTo>
                    <a:pt x="3222" y="1"/>
                    <a:pt x="91" y="3071"/>
                    <a:pt x="0" y="6931"/>
                  </a:cubicBezTo>
                  <a:cubicBezTo>
                    <a:pt x="0" y="10791"/>
                    <a:pt x="6687" y="18390"/>
                    <a:pt x="6961" y="18724"/>
                  </a:cubicBezTo>
                  <a:cubicBezTo>
                    <a:pt x="6991" y="18755"/>
                    <a:pt x="7052" y="18785"/>
                    <a:pt x="7113" y="18785"/>
                  </a:cubicBezTo>
                  <a:cubicBezTo>
                    <a:pt x="7143" y="18785"/>
                    <a:pt x="7204" y="18755"/>
                    <a:pt x="7234" y="18724"/>
                  </a:cubicBezTo>
                  <a:cubicBezTo>
                    <a:pt x="7538" y="18390"/>
                    <a:pt x="14225" y="10791"/>
                    <a:pt x="14225" y="6931"/>
                  </a:cubicBezTo>
                  <a:cubicBezTo>
                    <a:pt x="14134" y="3071"/>
                    <a:pt x="10973" y="1"/>
                    <a:pt x="71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5" name="Google Shape;645;p35" hidden="0"/>
            <p:cNvSpPr/>
            <p:nvPr isPhoto="0" userDrawn="0"/>
          </p:nvSpPr>
          <p:spPr bwMode="auto">
            <a:xfrm>
              <a:off x="6581700" y="3799750"/>
              <a:ext cx="218875" cy="293325"/>
            </a:xfrm>
            <a:custGeom>
              <a:avLst/>
              <a:gdLst/>
              <a:ahLst/>
              <a:cxnLst/>
              <a:rect l="l" t="t" r="r" b="b"/>
              <a:pathLst>
                <a:path w="8755" h="11733" fill="norm" stroke="1" extrusionOk="0">
                  <a:moveTo>
                    <a:pt x="4367" y="2372"/>
                  </a:moveTo>
                  <a:cubicBezTo>
                    <a:pt x="5399" y="2372"/>
                    <a:pt x="6383" y="3178"/>
                    <a:pt x="6383" y="4377"/>
                  </a:cubicBezTo>
                  <a:cubicBezTo>
                    <a:pt x="6353" y="5471"/>
                    <a:pt x="5472" y="6353"/>
                    <a:pt x="4377" y="6353"/>
                  </a:cubicBezTo>
                  <a:cubicBezTo>
                    <a:pt x="2614" y="6353"/>
                    <a:pt x="1733" y="4195"/>
                    <a:pt x="2979" y="2948"/>
                  </a:cubicBezTo>
                  <a:cubicBezTo>
                    <a:pt x="3387" y="2550"/>
                    <a:pt x="3882" y="2372"/>
                    <a:pt x="4367" y="2372"/>
                  </a:cubicBezTo>
                  <a:close/>
                  <a:moveTo>
                    <a:pt x="4377" y="0"/>
                  </a:moveTo>
                  <a:cubicBezTo>
                    <a:pt x="1976" y="0"/>
                    <a:pt x="0" y="1976"/>
                    <a:pt x="31" y="4377"/>
                  </a:cubicBezTo>
                  <a:cubicBezTo>
                    <a:pt x="31" y="6778"/>
                    <a:pt x="4377" y="11733"/>
                    <a:pt x="4377" y="11733"/>
                  </a:cubicBezTo>
                  <a:cubicBezTo>
                    <a:pt x="4377" y="11733"/>
                    <a:pt x="8754" y="6778"/>
                    <a:pt x="8754" y="4377"/>
                  </a:cubicBezTo>
                  <a:cubicBezTo>
                    <a:pt x="8754" y="1976"/>
                    <a:pt x="6809" y="0"/>
                    <a:pt x="4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6" name="Google Shape;646;p35" hidden="0"/>
            <p:cNvSpPr/>
            <p:nvPr isPhoto="0" userDrawn="0"/>
          </p:nvSpPr>
          <p:spPr bwMode="auto">
            <a:xfrm>
              <a:off x="6577125" y="3795175"/>
              <a:ext cx="228000" cy="302000"/>
            </a:xfrm>
            <a:custGeom>
              <a:avLst/>
              <a:gdLst/>
              <a:ahLst/>
              <a:cxnLst/>
              <a:rect l="l" t="t" r="r" b="b"/>
              <a:pathLst>
                <a:path w="9120" h="12080" fill="norm" stroke="1" extrusionOk="0">
                  <a:moveTo>
                    <a:pt x="4560" y="2767"/>
                  </a:moveTo>
                  <a:cubicBezTo>
                    <a:pt x="5563" y="2767"/>
                    <a:pt x="6354" y="3557"/>
                    <a:pt x="6354" y="4560"/>
                  </a:cubicBezTo>
                  <a:cubicBezTo>
                    <a:pt x="6354" y="5628"/>
                    <a:pt x="5466" y="6335"/>
                    <a:pt x="4544" y="6335"/>
                  </a:cubicBezTo>
                  <a:cubicBezTo>
                    <a:pt x="4100" y="6335"/>
                    <a:pt x="3649" y="6171"/>
                    <a:pt x="3284" y="5806"/>
                  </a:cubicBezTo>
                  <a:cubicBezTo>
                    <a:pt x="2159" y="4682"/>
                    <a:pt x="2980" y="2767"/>
                    <a:pt x="4560" y="2767"/>
                  </a:cubicBezTo>
                  <a:close/>
                  <a:moveTo>
                    <a:pt x="4557" y="2371"/>
                  </a:moveTo>
                  <a:cubicBezTo>
                    <a:pt x="4024" y="2371"/>
                    <a:pt x="3482" y="2569"/>
                    <a:pt x="3041" y="3010"/>
                  </a:cubicBezTo>
                  <a:cubicBezTo>
                    <a:pt x="1673" y="4378"/>
                    <a:pt x="2615" y="6718"/>
                    <a:pt x="4560" y="6718"/>
                  </a:cubicBezTo>
                  <a:cubicBezTo>
                    <a:pt x="5776" y="6718"/>
                    <a:pt x="6718" y="5745"/>
                    <a:pt x="6749" y="4560"/>
                  </a:cubicBezTo>
                  <a:cubicBezTo>
                    <a:pt x="6749" y="3242"/>
                    <a:pt x="5675" y="2371"/>
                    <a:pt x="4557" y="2371"/>
                  </a:cubicBezTo>
                  <a:close/>
                  <a:moveTo>
                    <a:pt x="4560" y="365"/>
                  </a:moveTo>
                  <a:lnTo>
                    <a:pt x="4560" y="396"/>
                  </a:lnTo>
                  <a:cubicBezTo>
                    <a:pt x="4579" y="396"/>
                    <a:pt x="4597" y="395"/>
                    <a:pt x="4615" y="395"/>
                  </a:cubicBezTo>
                  <a:cubicBezTo>
                    <a:pt x="6900" y="395"/>
                    <a:pt x="8755" y="2268"/>
                    <a:pt x="8755" y="4560"/>
                  </a:cubicBezTo>
                  <a:cubicBezTo>
                    <a:pt x="8755" y="6627"/>
                    <a:pt x="5320" y="10730"/>
                    <a:pt x="4560" y="11612"/>
                  </a:cubicBezTo>
                  <a:cubicBezTo>
                    <a:pt x="3800" y="10730"/>
                    <a:pt x="396" y="6627"/>
                    <a:pt x="396" y="4560"/>
                  </a:cubicBezTo>
                  <a:cubicBezTo>
                    <a:pt x="396" y="2250"/>
                    <a:pt x="2250" y="365"/>
                    <a:pt x="4560" y="365"/>
                  </a:cubicBezTo>
                  <a:close/>
                  <a:moveTo>
                    <a:pt x="4560" y="1"/>
                  </a:moveTo>
                  <a:cubicBezTo>
                    <a:pt x="2068" y="1"/>
                    <a:pt x="1" y="2037"/>
                    <a:pt x="1" y="4560"/>
                  </a:cubicBezTo>
                  <a:cubicBezTo>
                    <a:pt x="1" y="6992"/>
                    <a:pt x="4256" y="11825"/>
                    <a:pt x="4439" y="12007"/>
                  </a:cubicBezTo>
                  <a:cubicBezTo>
                    <a:pt x="4469" y="12068"/>
                    <a:pt x="4500" y="12068"/>
                    <a:pt x="4560" y="12068"/>
                  </a:cubicBezTo>
                  <a:cubicBezTo>
                    <a:pt x="4577" y="12076"/>
                    <a:pt x="4593" y="12080"/>
                    <a:pt x="4609" y="12080"/>
                  </a:cubicBezTo>
                  <a:cubicBezTo>
                    <a:pt x="4652" y="12080"/>
                    <a:pt x="4690" y="12051"/>
                    <a:pt x="4712" y="12007"/>
                  </a:cubicBezTo>
                  <a:cubicBezTo>
                    <a:pt x="4895" y="11825"/>
                    <a:pt x="9120" y="6992"/>
                    <a:pt x="9120" y="4560"/>
                  </a:cubicBezTo>
                  <a:cubicBezTo>
                    <a:pt x="9120" y="2037"/>
                    <a:pt x="7083" y="1"/>
                    <a:pt x="45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7" name="Google Shape;647;p35" hidden="0"/>
            <p:cNvSpPr/>
            <p:nvPr isPhoto="0" userDrawn="0"/>
          </p:nvSpPr>
          <p:spPr bwMode="auto">
            <a:xfrm>
              <a:off x="5311925" y="752575"/>
              <a:ext cx="839700" cy="1695350"/>
            </a:xfrm>
            <a:custGeom>
              <a:avLst/>
              <a:gdLst/>
              <a:ahLst/>
              <a:cxnLst/>
              <a:rect l="l" t="t" r="r" b="b"/>
              <a:pathLst>
                <a:path w="33588" h="67814" fill="norm" stroke="1" extrusionOk="0">
                  <a:moveTo>
                    <a:pt x="30213" y="366"/>
                  </a:moveTo>
                  <a:cubicBezTo>
                    <a:pt x="31885" y="426"/>
                    <a:pt x="33192" y="1794"/>
                    <a:pt x="33162" y="3466"/>
                  </a:cubicBezTo>
                  <a:lnTo>
                    <a:pt x="33162" y="64348"/>
                  </a:lnTo>
                  <a:cubicBezTo>
                    <a:pt x="33192" y="65990"/>
                    <a:pt x="31885" y="67388"/>
                    <a:pt x="30213" y="67449"/>
                  </a:cubicBezTo>
                  <a:lnTo>
                    <a:pt x="3374" y="67449"/>
                  </a:lnTo>
                  <a:cubicBezTo>
                    <a:pt x="1702" y="67388"/>
                    <a:pt x="395" y="65990"/>
                    <a:pt x="426" y="64348"/>
                  </a:cubicBezTo>
                  <a:lnTo>
                    <a:pt x="426" y="3466"/>
                  </a:lnTo>
                  <a:cubicBezTo>
                    <a:pt x="395" y="1794"/>
                    <a:pt x="1702" y="426"/>
                    <a:pt x="3374" y="366"/>
                  </a:cubicBezTo>
                  <a:close/>
                  <a:moveTo>
                    <a:pt x="3374" y="1"/>
                  </a:moveTo>
                  <a:cubicBezTo>
                    <a:pt x="1490" y="31"/>
                    <a:pt x="0" y="1581"/>
                    <a:pt x="31" y="3466"/>
                  </a:cubicBezTo>
                  <a:lnTo>
                    <a:pt x="31" y="64348"/>
                  </a:lnTo>
                  <a:cubicBezTo>
                    <a:pt x="0" y="66202"/>
                    <a:pt x="1490" y="67752"/>
                    <a:pt x="3374" y="67813"/>
                  </a:cubicBezTo>
                  <a:lnTo>
                    <a:pt x="30213" y="67813"/>
                  </a:lnTo>
                  <a:cubicBezTo>
                    <a:pt x="32098" y="67783"/>
                    <a:pt x="33587" y="66202"/>
                    <a:pt x="33557" y="64348"/>
                  </a:cubicBezTo>
                  <a:lnTo>
                    <a:pt x="33557" y="3466"/>
                  </a:lnTo>
                  <a:cubicBezTo>
                    <a:pt x="33587" y="1581"/>
                    <a:pt x="32098" y="31"/>
                    <a:pt x="302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8" name="Google Shape;648;p35" hidden="0"/>
            <p:cNvSpPr/>
            <p:nvPr isPhoto="0" userDrawn="0"/>
          </p:nvSpPr>
          <p:spPr bwMode="auto">
            <a:xfrm>
              <a:off x="5316475" y="757150"/>
              <a:ext cx="830575" cy="115525"/>
            </a:xfrm>
            <a:custGeom>
              <a:avLst/>
              <a:gdLst/>
              <a:ahLst/>
              <a:cxnLst/>
              <a:rect l="l" t="t" r="r" b="b"/>
              <a:pathLst>
                <a:path w="33223" h="4621" fill="norm" stroke="1" extrusionOk="0">
                  <a:moveTo>
                    <a:pt x="3192" y="0"/>
                  </a:moveTo>
                  <a:cubicBezTo>
                    <a:pt x="1399" y="31"/>
                    <a:pt x="0" y="1520"/>
                    <a:pt x="61" y="3283"/>
                  </a:cubicBezTo>
                  <a:lnTo>
                    <a:pt x="61" y="4620"/>
                  </a:lnTo>
                  <a:lnTo>
                    <a:pt x="33162" y="4620"/>
                  </a:lnTo>
                  <a:lnTo>
                    <a:pt x="33162" y="3283"/>
                  </a:lnTo>
                  <a:cubicBezTo>
                    <a:pt x="33223" y="1520"/>
                    <a:pt x="31794" y="31"/>
                    <a:pt x="30031"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49" name="Google Shape;649;p35" hidden="0"/>
            <p:cNvSpPr/>
            <p:nvPr isPhoto="0" userDrawn="0"/>
          </p:nvSpPr>
          <p:spPr bwMode="auto">
            <a:xfrm>
              <a:off x="5311925" y="752575"/>
              <a:ext cx="839700" cy="125425"/>
            </a:xfrm>
            <a:custGeom>
              <a:avLst/>
              <a:gdLst/>
              <a:ahLst/>
              <a:cxnLst/>
              <a:rect l="l" t="t" r="r" b="b"/>
              <a:pathLst>
                <a:path w="33588" h="5017" fill="norm" stroke="1" extrusionOk="0">
                  <a:moveTo>
                    <a:pt x="30213" y="396"/>
                  </a:moveTo>
                  <a:cubicBezTo>
                    <a:pt x="31885" y="426"/>
                    <a:pt x="33192" y="1824"/>
                    <a:pt x="33162" y="3496"/>
                  </a:cubicBezTo>
                  <a:lnTo>
                    <a:pt x="33162" y="4621"/>
                  </a:lnTo>
                  <a:lnTo>
                    <a:pt x="426" y="4621"/>
                  </a:lnTo>
                  <a:lnTo>
                    <a:pt x="426" y="3496"/>
                  </a:lnTo>
                  <a:cubicBezTo>
                    <a:pt x="395" y="1824"/>
                    <a:pt x="1702" y="426"/>
                    <a:pt x="3374" y="396"/>
                  </a:cubicBezTo>
                  <a:close/>
                  <a:moveTo>
                    <a:pt x="3374" y="1"/>
                  </a:moveTo>
                  <a:cubicBezTo>
                    <a:pt x="1490" y="31"/>
                    <a:pt x="0" y="1581"/>
                    <a:pt x="31" y="3466"/>
                  </a:cubicBezTo>
                  <a:lnTo>
                    <a:pt x="31" y="4803"/>
                  </a:lnTo>
                  <a:cubicBezTo>
                    <a:pt x="31" y="4925"/>
                    <a:pt x="122" y="5016"/>
                    <a:pt x="213" y="5016"/>
                  </a:cubicBezTo>
                  <a:lnTo>
                    <a:pt x="33344" y="5016"/>
                  </a:lnTo>
                  <a:cubicBezTo>
                    <a:pt x="33466" y="5016"/>
                    <a:pt x="33557" y="4925"/>
                    <a:pt x="33557" y="4803"/>
                  </a:cubicBezTo>
                  <a:lnTo>
                    <a:pt x="33557" y="3466"/>
                  </a:lnTo>
                  <a:cubicBezTo>
                    <a:pt x="33587" y="1581"/>
                    <a:pt x="32098" y="31"/>
                    <a:pt x="302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0" name="Google Shape;650;p35" hidden="0"/>
            <p:cNvSpPr/>
            <p:nvPr isPhoto="0" userDrawn="0"/>
          </p:nvSpPr>
          <p:spPr bwMode="auto">
            <a:xfrm>
              <a:off x="5284550" y="721425"/>
              <a:ext cx="898975" cy="1757650"/>
            </a:xfrm>
            <a:custGeom>
              <a:avLst/>
              <a:gdLst/>
              <a:ahLst/>
              <a:cxnLst/>
              <a:rect l="l" t="t" r="r" b="b"/>
              <a:pathLst>
                <a:path w="35959" h="70306" fill="norm" stroke="1" extrusionOk="0">
                  <a:moveTo>
                    <a:pt x="30792" y="1429"/>
                  </a:moveTo>
                  <a:cubicBezTo>
                    <a:pt x="32859" y="1490"/>
                    <a:pt x="34500" y="3192"/>
                    <a:pt x="34470" y="5259"/>
                  </a:cubicBezTo>
                  <a:lnTo>
                    <a:pt x="34470" y="65047"/>
                  </a:lnTo>
                  <a:cubicBezTo>
                    <a:pt x="34500" y="67114"/>
                    <a:pt x="32859" y="68816"/>
                    <a:pt x="30792" y="68877"/>
                  </a:cubicBezTo>
                  <a:lnTo>
                    <a:pt x="4955" y="68877"/>
                  </a:lnTo>
                  <a:cubicBezTo>
                    <a:pt x="2888" y="68816"/>
                    <a:pt x="1277" y="67114"/>
                    <a:pt x="1308" y="65047"/>
                  </a:cubicBezTo>
                  <a:lnTo>
                    <a:pt x="1308" y="5259"/>
                  </a:lnTo>
                  <a:cubicBezTo>
                    <a:pt x="1277" y="3192"/>
                    <a:pt x="2888" y="1490"/>
                    <a:pt x="4955" y="1429"/>
                  </a:cubicBezTo>
                  <a:lnTo>
                    <a:pt x="9971" y="1429"/>
                  </a:lnTo>
                  <a:lnTo>
                    <a:pt x="11035" y="3101"/>
                  </a:lnTo>
                  <a:cubicBezTo>
                    <a:pt x="11369" y="3618"/>
                    <a:pt x="11916" y="3922"/>
                    <a:pt x="12494" y="3922"/>
                  </a:cubicBezTo>
                  <a:lnTo>
                    <a:pt x="23254" y="3922"/>
                  </a:lnTo>
                  <a:cubicBezTo>
                    <a:pt x="23861" y="3922"/>
                    <a:pt x="24409" y="3618"/>
                    <a:pt x="24713" y="3101"/>
                  </a:cubicBezTo>
                  <a:lnTo>
                    <a:pt x="25776" y="1429"/>
                  </a:lnTo>
                  <a:close/>
                  <a:moveTo>
                    <a:pt x="4074" y="1"/>
                  </a:moveTo>
                  <a:cubicBezTo>
                    <a:pt x="2007" y="31"/>
                    <a:pt x="366" y="1763"/>
                    <a:pt x="426" y="3830"/>
                  </a:cubicBezTo>
                  <a:lnTo>
                    <a:pt x="426" y="10609"/>
                  </a:lnTo>
                  <a:lnTo>
                    <a:pt x="1" y="10609"/>
                  </a:lnTo>
                  <a:lnTo>
                    <a:pt x="1" y="16505"/>
                  </a:lnTo>
                  <a:lnTo>
                    <a:pt x="426" y="16505"/>
                  </a:lnTo>
                  <a:lnTo>
                    <a:pt x="426" y="66476"/>
                  </a:lnTo>
                  <a:cubicBezTo>
                    <a:pt x="366" y="68543"/>
                    <a:pt x="2007" y="70245"/>
                    <a:pt x="4074" y="70306"/>
                  </a:cubicBezTo>
                  <a:lnTo>
                    <a:pt x="31673" y="70306"/>
                  </a:lnTo>
                  <a:cubicBezTo>
                    <a:pt x="33740" y="70245"/>
                    <a:pt x="35381" y="68543"/>
                    <a:pt x="35321" y="66476"/>
                  </a:cubicBezTo>
                  <a:lnTo>
                    <a:pt x="35321" y="26262"/>
                  </a:lnTo>
                  <a:lnTo>
                    <a:pt x="35959" y="26262"/>
                  </a:lnTo>
                  <a:lnTo>
                    <a:pt x="35959" y="20366"/>
                  </a:lnTo>
                  <a:lnTo>
                    <a:pt x="35321" y="20366"/>
                  </a:lnTo>
                  <a:lnTo>
                    <a:pt x="35321" y="18998"/>
                  </a:lnTo>
                  <a:lnTo>
                    <a:pt x="35959" y="18998"/>
                  </a:lnTo>
                  <a:lnTo>
                    <a:pt x="35959" y="13131"/>
                  </a:lnTo>
                  <a:lnTo>
                    <a:pt x="35321" y="13131"/>
                  </a:lnTo>
                  <a:lnTo>
                    <a:pt x="35321" y="11794"/>
                  </a:lnTo>
                  <a:lnTo>
                    <a:pt x="35959" y="11794"/>
                  </a:lnTo>
                  <a:lnTo>
                    <a:pt x="35959" y="5897"/>
                  </a:lnTo>
                  <a:lnTo>
                    <a:pt x="35321" y="5897"/>
                  </a:lnTo>
                  <a:lnTo>
                    <a:pt x="35321" y="3830"/>
                  </a:lnTo>
                  <a:cubicBezTo>
                    <a:pt x="35381" y="1763"/>
                    <a:pt x="33740" y="31"/>
                    <a:pt x="316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1" name="Google Shape;651;p35" hidden="0"/>
            <p:cNvSpPr/>
            <p:nvPr isPhoto="0" userDrawn="0"/>
          </p:nvSpPr>
          <p:spPr bwMode="auto">
            <a:xfrm>
              <a:off x="5279250" y="716100"/>
              <a:ext cx="908850" cy="1768300"/>
            </a:xfrm>
            <a:custGeom>
              <a:avLst/>
              <a:gdLst/>
              <a:ahLst/>
              <a:cxnLst/>
              <a:rect l="l" t="t" r="r" b="b"/>
              <a:pathLst>
                <a:path w="36354" h="70732" fill="norm" stroke="1" extrusionOk="0">
                  <a:moveTo>
                    <a:pt x="31004" y="1825"/>
                  </a:moveTo>
                  <a:cubicBezTo>
                    <a:pt x="32949" y="1885"/>
                    <a:pt x="34499" y="3496"/>
                    <a:pt x="34469" y="5472"/>
                  </a:cubicBezTo>
                  <a:lnTo>
                    <a:pt x="34469" y="65260"/>
                  </a:lnTo>
                  <a:cubicBezTo>
                    <a:pt x="34499" y="67205"/>
                    <a:pt x="32949" y="68847"/>
                    <a:pt x="31004" y="68908"/>
                  </a:cubicBezTo>
                  <a:lnTo>
                    <a:pt x="5167" y="68908"/>
                  </a:lnTo>
                  <a:cubicBezTo>
                    <a:pt x="3192" y="68847"/>
                    <a:pt x="1672" y="67205"/>
                    <a:pt x="1702" y="65260"/>
                  </a:cubicBezTo>
                  <a:lnTo>
                    <a:pt x="1702" y="5472"/>
                  </a:lnTo>
                  <a:cubicBezTo>
                    <a:pt x="1672" y="3496"/>
                    <a:pt x="3192" y="1885"/>
                    <a:pt x="5167" y="1825"/>
                  </a:cubicBezTo>
                  <a:lnTo>
                    <a:pt x="10091" y="1825"/>
                  </a:lnTo>
                  <a:lnTo>
                    <a:pt x="11095" y="3435"/>
                  </a:lnTo>
                  <a:cubicBezTo>
                    <a:pt x="11429" y="3983"/>
                    <a:pt x="12037" y="4317"/>
                    <a:pt x="12706" y="4317"/>
                  </a:cubicBezTo>
                  <a:lnTo>
                    <a:pt x="23466" y="4317"/>
                  </a:lnTo>
                  <a:cubicBezTo>
                    <a:pt x="24134" y="4317"/>
                    <a:pt x="24742" y="3983"/>
                    <a:pt x="25077" y="3435"/>
                  </a:cubicBezTo>
                  <a:lnTo>
                    <a:pt x="26110" y="1825"/>
                  </a:lnTo>
                  <a:close/>
                  <a:moveTo>
                    <a:pt x="5167" y="1460"/>
                  </a:moveTo>
                  <a:cubicBezTo>
                    <a:pt x="3009" y="1490"/>
                    <a:pt x="1277" y="3314"/>
                    <a:pt x="1338" y="5472"/>
                  </a:cubicBezTo>
                  <a:lnTo>
                    <a:pt x="1338" y="65260"/>
                  </a:lnTo>
                  <a:cubicBezTo>
                    <a:pt x="1277" y="67418"/>
                    <a:pt x="3009" y="69211"/>
                    <a:pt x="5167" y="69272"/>
                  </a:cubicBezTo>
                  <a:lnTo>
                    <a:pt x="31004" y="69272"/>
                  </a:lnTo>
                  <a:cubicBezTo>
                    <a:pt x="33162" y="69211"/>
                    <a:pt x="34894" y="67418"/>
                    <a:pt x="34834" y="65260"/>
                  </a:cubicBezTo>
                  <a:lnTo>
                    <a:pt x="34834" y="5472"/>
                  </a:lnTo>
                  <a:cubicBezTo>
                    <a:pt x="34894" y="3314"/>
                    <a:pt x="33162" y="1490"/>
                    <a:pt x="31004" y="1460"/>
                  </a:cubicBezTo>
                  <a:lnTo>
                    <a:pt x="25897" y="1460"/>
                  </a:lnTo>
                  <a:lnTo>
                    <a:pt x="24742" y="3223"/>
                  </a:lnTo>
                  <a:cubicBezTo>
                    <a:pt x="24469" y="3679"/>
                    <a:pt x="23982" y="3952"/>
                    <a:pt x="23466" y="3952"/>
                  </a:cubicBezTo>
                  <a:lnTo>
                    <a:pt x="12706" y="3952"/>
                  </a:lnTo>
                  <a:cubicBezTo>
                    <a:pt x="12189" y="3952"/>
                    <a:pt x="11702" y="3679"/>
                    <a:pt x="11429" y="3223"/>
                  </a:cubicBezTo>
                  <a:lnTo>
                    <a:pt x="10274" y="1460"/>
                  </a:lnTo>
                  <a:close/>
                  <a:moveTo>
                    <a:pt x="31885" y="366"/>
                  </a:moveTo>
                  <a:cubicBezTo>
                    <a:pt x="33861" y="426"/>
                    <a:pt x="35411" y="2068"/>
                    <a:pt x="35350" y="4013"/>
                  </a:cubicBezTo>
                  <a:lnTo>
                    <a:pt x="35350" y="6293"/>
                  </a:lnTo>
                  <a:lnTo>
                    <a:pt x="35958" y="6293"/>
                  </a:lnTo>
                  <a:lnTo>
                    <a:pt x="35958" y="11794"/>
                  </a:lnTo>
                  <a:lnTo>
                    <a:pt x="35350" y="11794"/>
                  </a:lnTo>
                  <a:lnTo>
                    <a:pt x="35350" y="13527"/>
                  </a:lnTo>
                  <a:lnTo>
                    <a:pt x="35958" y="13527"/>
                  </a:lnTo>
                  <a:lnTo>
                    <a:pt x="35958" y="19028"/>
                  </a:lnTo>
                  <a:lnTo>
                    <a:pt x="35350" y="19028"/>
                  </a:lnTo>
                  <a:lnTo>
                    <a:pt x="35350" y="20761"/>
                  </a:lnTo>
                  <a:lnTo>
                    <a:pt x="35958" y="20761"/>
                  </a:lnTo>
                  <a:lnTo>
                    <a:pt x="35958" y="26293"/>
                  </a:lnTo>
                  <a:lnTo>
                    <a:pt x="35350" y="26293"/>
                  </a:lnTo>
                  <a:lnTo>
                    <a:pt x="35350" y="66719"/>
                  </a:lnTo>
                  <a:cubicBezTo>
                    <a:pt x="35411" y="68664"/>
                    <a:pt x="33861" y="70306"/>
                    <a:pt x="31885" y="70367"/>
                  </a:cubicBezTo>
                  <a:lnTo>
                    <a:pt x="4286" y="70367"/>
                  </a:lnTo>
                  <a:cubicBezTo>
                    <a:pt x="2310" y="70306"/>
                    <a:pt x="760" y="68664"/>
                    <a:pt x="821" y="66689"/>
                  </a:cubicBezTo>
                  <a:lnTo>
                    <a:pt x="821" y="16506"/>
                  </a:lnTo>
                  <a:lnTo>
                    <a:pt x="395" y="16506"/>
                  </a:lnTo>
                  <a:lnTo>
                    <a:pt x="395" y="11004"/>
                  </a:lnTo>
                  <a:lnTo>
                    <a:pt x="821" y="11004"/>
                  </a:lnTo>
                  <a:lnTo>
                    <a:pt x="821" y="4013"/>
                  </a:lnTo>
                  <a:cubicBezTo>
                    <a:pt x="790" y="2068"/>
                    <a:pt x="2341" y="426"/>
                    <a:pt x="4286" y="366"/>
                  </a:cubicBezTo>
                  <a:close/>
                  <a:moveTo>
                    <a:pt x="4286" y="1"/>
                  </a:moveTo>
                  <a:cubicBezTo>
                    <a:pt x="2128" y="62"/>
                    <a:pt x="395" y="1855"/>
                    <a:pt x="456" y="4043"/>
                  </a:cubicBezTo>
                  <a:lnTo>
                    <a:pt x="456" y="10639"/>
                  </a:lnTo>
                  <a:lnTo>
                    <a:pt x="0" y="10639"/>
                  </a:lnTo>
                  <a:lnTo>
                    <a:pt x="0" y="16931"/>
                  </a:lnTo>
                  <a:lnTo>
                    <a:pt x="456" y="16931"/>
                  </a:lnTo>
                  <a:lnTo>
                    <a:pt x="456" y="66719"/>
                  </a:lnTo>
                  <a:cubicBezTo>
                    <a:pt x="395" y="68877"/>
                    <a:pt x="2128" y="70670"/>
                    <a:pt x="4286" y="70731"/>
                  </a:cubicBezTo>
                  <a:lnTo>
                    <a:pt x="31885" y="70731"/>
                  </a:lnTo>
                  <a:cubicBezTo>
                    <a:pt x="34074" y="70670"/>
                    <a:pt x="35806" y="68877"/>
                    <a:pt x="35745" y="66689"/>
                  </a:cubicBezTo>
                  <a:lnTo>
                    <a:pt x="35745" y="26658"/>
                  </a:lnTo>
                  <a:lnTo>
                    <a:pt x="36353" y="26658"/>
                  </a:lnTo>
                  <a:lnTo>
                    <a:pt x="36353" y="20366"/>
                  </a:lnTo>
                  <a:lnTo>
                    <a:pt x="35745" y="20366"/>
                  </a:lnTo>
                  <a:lnTo>
                    <a:pt x="35745" y="19424"/>
                  </a:lnTo>
                  <a:lnTo>
                    <a:pt x="36353" y="19424"/>
                  </a:lnTo>
                  <a:lnTo>
                    <a:pt x="36353" y="13132"/>
                  </a:lnTo>
                  <a:lnTo>
                    <a:pt x="35745" y="13132"/>
                  </a:lnTo>
                  <a:lnTo>
                    <a:pt x="35745" y="12189"/>
                  </a:lnTo>
                  <a:lnTo>
                    <a:pt x="36353" y="12189"/>
                  </a:lnTo>
                  <a:lnTo>
                    <a:pt x="36353" y="5928"/>
                  </a:lnTo>
                  <a:lnTo>
                    <a:pt x="35745" y="5928"/>
                  </a:lnTo>
                  <a:lnTo>
                    <a:pt x="35745" y="4043"/>
                  </a:lnTo>
                  <a:cubicBezTo>
                    <a:pt x="35776" y="1855"/>
                    <a:pt x="34074" y="62"/>
                    <a:pt x="318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2" name="Google Shape;652;p35" hidden="0"/>
            <p:cNvSpPr/>
            <p:nvPr isPhoto="0" userDrawn="0"/>
          </p:nvSpPr>
          <p:spPr bwMode="auto">
            <a:xfrm>
              <a:off x="5316475" y="2337700"/>
              <a:ext cx="830575" cy="105650"/>
            </a:xfrm>
            <a:custGeom>
              <a:avLst/>
              <a:gdLst/>
              <a:ahLst/>
              <a:cxnLst/>
              <a:rect l="l" t="t" r="r" b="b"/>
              <a:pathLst>
                <a:path w="33223" h="4226" fill="norm" stroke="1" extrusionOk="0">
                  <a:moveTo>
                    <a:pt x="31" y="1"/>
                  </a:moveTo>
                  <a:lnTo>
                    <a:pt x="31" y="943"/>
                  </a:lnTo>
                  <a:cubicBezTo>
                    <a:pt x="0" y="2706"/>
                    <a:pt x="1399" y="4165"/>
                    <a:pt x="3162" y="4226"/>
                  </a:cubicBezTo>
                  <a:lnTo>
                    <a:pt x="30031" y="4226"/>
                  </a:lnTo>
                  <a:cubicBezTo>
                    <a:pt x="31794" y="4165"/>
                    <a:pt x="33223" y="2706"/>
                    <a:pt x="33162" y="943"/>
                  </a:cubicBezTo>
                  <a:lnTo>
                    <a:pt x="33162"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3" name="Google Shape;653;p35" hidden="0"/>
            <p:cNvSpPr/>
            <p:nvPr isPhoto="0" userDrawn="0"/>
          </p:nvSpPr>
          <p:spPr bwMode="auto">
            <a:xfrm>
              <a:off x="5311925" y="2332400"/>
              <a:ext cx="839700" cy="115525"/>
            </a:xfrm>
            <a:custGeom>
              <a:avLst/>
              <a:gdLst/>
              <a:ahLst/>
              <a:cxnLst/>
              <a:rect l="l" t="t" r="r" b="b"/>
              <a:pathLst>
                <a:path w="33588" h="4621" fill="norm" stroke="1" extrusionOk="0">
                  <a:moveTo>
                    <a:pt x="33162" y="395"/>
                  </a:moveTo>
                  <a:lnTo>
                    <a:pt x="33162" y="1155"/>
                  </a:lnTo>
                  <a:cubicBezTo>
                    <a:pt x="33192" y="2797"/>
                    <a:pt x="31885" y="4195"/>
                    <a:pt x="30213" y="4256"/>
                  </a:cubicBezTo>
                  <a:lnTo>
                    <a:pt x="3344" y="4256"/>
                  </a:lnTo>
                  <a:cubicBezTo>
                    <a:pt x="1702" y="4195"/>
                    <a:pt x="365" y="2797"/>
                    <a:pt x="426" y="1155"/>
                  </a:cubicBezTo>
                  <a:lnTo>
                    <a:pt x="426" y="395"/>
                  </a:lnTo>
                  <a:close/>
                  <a:moveTo>
                    <a:pt x="243" y="0"/>
                  </a:moveTo>
                  <a:cubicBezTo>
                    <a:pt x="122" y="0"/>
                    <a:pt x="31" y="91"/>
                    <a:pt x="31" y="213"/>
                  </a:cubicBezTo>
                  <a:lnTo>
                    <a:pt x="31" y="1155"/>
                  </a:lnTo>
                  <a:cubicBezTo>
                    <a:pt x="0" y="3009"/>
                    <a:pt x="1490" y="4559"/>
                    <a:pt x="3374" y="4620"/>
                  </a:cubicBezTo>
                  <a:lnTo>
                    <a:pt x="30213" y="4620"/>
                  </a:lnTo>
                  <a:cubicBezTo>
                    <a:pt x="32098" y="4590"/>
                    <a:pt x="33587" y="3009"/>
                    <a:pt x="33557" y="1155"/>
                  </a:cubicBezTo>
                  <a:lnTo>
                    <a:pt x="33557" y="213"/>
                  </a:lnTo>
                  <a:cubicBezTo>
                    <a:pt x="33557" y="91"/>
                    <a:pt x="33466" y="0"/>
                    <a:pt x="333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4" name="Google Shape;654;p35" hidden="0"/>
            <p:cNvSpPr/>
            <p:nvPr isPhoto="0" userDrawn="0"/>
          </p:nvSpPr>
          <p:spPr bwMode="auto">
            <a:xfrm>
              <a:off x="4251100" y="2592150"/>
              <a:ext cx="1044875" cy="647575"/>
            </a:xfrm>
            <a:custGeom>
              <a:avLst/>
              <a:gdLst/>
              <a:ahLst/>
              <a:cxnLst/>
              <a:rect l="l" t="t" r="r" b="b"/>
              <a:pathLst>
                <a:path w="41795" h="25903" fill="norm" stroke="1" extrusionOk="0">
                  <a:moveTo>
                    <a:pt x="22019" y="1"/>
                  </a:moveTo>
                  <a:cubicBezTo>
                    <a:pt x="21582" y="1"/>
                    <a:pt x="21142" y="22"/>
                    <a:pt x="20700" y="66"/>
                  </a:cubicBezTo>
                  <a:cubicBezTo>
                    <a:pt x="15199" y="583"/>
                    <a:pt x="10609" y="4474"/>
                    <a:pt x="9150" y="9793"/>
                  </a:cubicBezTo>
                  <a:cubicBezTo>
                    <a:pt x="8937" y="9793"/>
                    <a:pt x="8724" y="9762"/>
                    <a:pt x="8512" y="9762"/>
                  </a:cubicBezTo>
                  <a:cubicBezTo>
                    <a:pt x="8453" y="9761"/>
                    <a:pt x="8395" y="9761"/>
                    <a:pt x="8338" y="9761"/>
                  </a:cubicBezTo>
                  <a:cubicBezTo>
                    <a:pt x="4099" y="9761"/>
                    <a:pt x="574" y="13042"/>
                    <a:pt x="274" y="17270"/>
                  </a:cubicBezTo>
                  <a:cubicBezTo>
                    <a:pt x="1" y="21586"/>
                    <a:pt x="3131" y="25355"/>
                    <a:pt x="7417" y="25842"/>
                  </a:cubicBezTo>
                  <a:lnTo>
                    <a:pt x="7417" y="25902"/>
                  </a:lnTo>
                  <a:lnTo>
                    <a:pt x="32281" y="25902"/>
                  </a:lnTo>
                  <a:cubicBezTo>
                    <a:pt x="37539" y="25902"/>
                    <a:pt x="41795" y="21738"/>
                    <a:pt x="41795" y="16571"/>
                  </a:cubicBezTo>
                  <a:cubicBezTo>
                    <a:pt x="41764" y="12012"/>
                    <a:pt x="38421" y="8121"/>
                    <a:pt x="33892" y="7392"/>
                  </a:cubicBezTo>
                  <a:cubicBezTo>
                    <a:pt x="31628" y="2835"/>
                    <a:pt x="27023" y="1"/>
                    <a:pt x="220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5" name="Google Shape;655;p35" hidden="0"/>
            <p:cNvSpPr/>
            <p:nvPr isPhoto="0" userDrawn="0"/>
          </p:nvSpPr>
          <p:spPr bwMode="auto">
            <a:xfrm>
              <a:off x="4244275" y="2587700"/>
              <a:ext cx="1057025" cy="656575"/>
            </a:xfrm>
            <a:custGeom>
              <a:avLst/>
              <a:gdLst/>
              <a:ahLst/>
              <a:cxnLst/>
              <a:rect l="l" t="t" r="r" b="b"/>
              <a:pathLst>
                <a:path w="42281" h="26263" fill="norm" stroke="1" extrusionOk="0">
                  <a:moveTo>
                    <a:pt x="22086" y="396"/>
                  </a:moveTo>
                  <a:cubicBezTo>
                    <a:pt x="22130" y="396"/>
                    <a:pt x="22175" y="396"/>
                    <a:pt x="22219" y="396"/>
                  </a:cubicBezTo>
                  <a:cubicBezTo>
                    <a:pt x="22246" y="396"/>
                    <a:pt x="22272" y="396"/>
                    <a:pt x="22299" y="396"/>
                  </a:cubicBezTo>
                  <a:cubicBezTo>
                    <a:pt x="27253" y="396"/>
                    <a:pt x="31775" y="3216"/>
                    <a:pt x="33983" y="7661"/>
                  </a:cubicBezTo>
                  <a:cubicBezTo>
                    <a:pt x="34013" y="7722"/>
                    <a:pt x="34074" y="7752"/>
                    <a:pt x="34135" y="7752"/>
                  </a:cubicBezTo>
                  <a:cubicBezTo>
                    <a:pt x="38572" y="8451"/>
                    <a:pt x="41855" y="12281"/>
                    <a:pt x="41885" y="16779"/>
                  </a:cubicBezTo>
                  <a:cubicBezTo>
                    <a:pt x="41885" y="21795"/>
                    <a:pt x="37721" y="25898"/>
                    <a:pt x="32554" y="25898"/>
                  </a:cubicBezTo>
                  <a:lnTo>
                    <a:pt x="7842" y="25898"/>
                  </a:lnTo>
                  <a:cubicBezTo>
                    <a:pt x="7812" y="25837"/>
                    <a:pt x="7781" y="25807"/>
                    <a:pt x="7721" y="25807"/>
                  </a:cubicBezTo>
                  <a:cubicBezTo>
                    <a:pt x="3526" y="25321"/>
                    <a:pt x="486" y="21673"/>
                    <a:pt x="760" y="17479"/>
                  </a:cubicBezTo>
                  <a:cubicBezTo>
                    <a:pt x="1031" y="13323"/>
                    <a:pt x="4494" y="10122"/>
                    <a:pt x="8637" y="10122"/>
                  </a:cubicBezTo>
                  <a:cubicBezTo>
                    <a:pt x="8676" y="10122"/>
                    <a:pt x="8715" y="10122"/>
                    <a:pt x="8754" y="10123"/>
                  </a:cubicBezTo>
                  <a:cubicBezTo>
                    <a:pt x="8967" y="10123"/>
                    <a:pt x="9180" y="10153"/>
                    <a:pt x="9392" y="10153"/>
                  </a:cubicBezTo>
                  <a:cubicBezTo>
                    <a:pt x="9409" y="10159"/>
                    <a:pt x="9425" y="10161"/>
                    <a:pt x="9441" y="10161"/>
                  </a:cubicBezTo>
                  <a:cubicBezTo>
                    <a:pt x="9514" y="10161"/>
                    <a:pt x="9580" y="10107"/>
                    <a:pt x="9605" y="10032"/>
                  </a:cubicBezTo>
                  <a:cubicBezTo>
                    <a:pt x="11083" y="4360"/>
                    <a:pt x="16214" y="396"/>
                    <a:pt x="22086" y="396"/>
                  </a:cubicBezTo>
                  <a:close/>
                  <a:moveTo>
                    <a:pt x="22151" y="1"/>
                  </a:moveTo>
                  <a:cubicBezTo>
                    <a:pt x="16161" y="1"/>
                    <a:pt x="10876" y="3975"/>
                    <a:pt x="9271" y="9758"/>
                  </a:cubicBezTo>
                  <a:lnTo>
                    <a:pt x="8785" y="9758"/>
                  </a:lnTo>
                  <a:cubicBezTo>
                    <a:pt x="8707" y="9756"/>
                    <a:pt x="8629" y="9755"/>
                    <a:pt x="8552" y="9755"/>
                  </a:cubicBezTo>
                  <a:cubicBezTo>
                    <a:pt x="4247" y="9755"/>
                    <a:pt x="663" y="13057"/>
                    <a:pt x="335" y="17357"/>
                  </a:cubicBezTo>
                  <a:cubicBezTo>
                    <a:pt x="0" y="21734"/>
                    <a:pt x="3161" y="25625"/>
                    <a:pt x="7538" y="26172"/>
                  </a:cubicBezTo>
                  <a:cubicBezTo>
                    <a:pt x="7569" y="26232"/>
                    <a:pt x="7629" y="26263"/>
                    <a:pt x="7690" y="26263"/>
                  </a:cubicBezTo>
                  <a:lnTo>
                    <a:pt x="32554" y="26263"/>
                  </a:lnTo>
                  <a:cubicBezTo>
                    <a:pt x="37904" y="26263"/>
                    <a:pt x="42281" y="22007"/>
                    <a:pt x="42281" y="16779"/>
                  </a:cubicBezTo>
                  <a:cubicBezTo>
                    <a:pt x="42250" y="12129"/>
                    <a:pt x="38876" y="8147"/>
                    <a:pt x="34287" y="7418"/>
                  </a:cubicBezTo>
                  <a:cubicBezTo>
                    <a:pt x="31976" y="2858"/>
                    <a:pt x="27326" y="1"/>
                    <a:pt x="22219" y="1"/>
                  </a:cubicBezTo>
                  <a:cubicBezTo>
                    <a:pt x="22197" y="1"/>
                    <a:pt x="22174" y="1"/>
                    <a:pt x="221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6" name="Google Shape;656;p35" hidden="0"/>
            <p:cNvSpPr/>
            <p:nvPr isPhoto="0" userDrawn="0"/>
          </p:nvSpPr>
          <p:spPr bwMode="auto">
            <a:xfrm>
              <a:off x="4220700" y="2558725"/>
              <a:ext cx="1046400" cy="646799"/>
            </a:xfrm>
            <a:custGeom>
              <a:avLst/>
              <a:gdLst/>
              <a:ahLst/>
              <a:cxnLst/>
              <a:rect l="l" t="t" r="r" b="b"/>
              <a:pathLst>
                <a:path w="41856" h="25872" fill="norm" stroke="1" extrusionOk="0">
                  <a:moveTo>
                    <a:pt x="22050" y="0"/>
                  </a:moveTo>
                  <a:cubicBezTo>
                    <a:pt x="21613" y="0"/>
                    <a:pt x="21173" y="22"/>
                    <a:pt x="20731" y="66"/>
                  </a:cubicBezTo>
                  <a:cubicBezTo>
                    <a:pt x="15229" y="583"/>
                    <a:pt x="10639" y="4443"/>
                    <a:pt x="9180" y="9762"/>
                  </a:cubicBezTo>
                  <a:cubicBezTo>
                    <a:pt x="8968" y="9762"/>
                    <a:pt x="8755" y="9732"/>
                    <a:pt x="8542" y="9732"/>
                  </a:cubicBezTo>
                  <a:cubicBezTo>
                    <a:pt x="8465" y="9729"/>
                    <a:pt x="8389" y="9728"/>
                    <a:pt x="8312" y="9728"/>
                  </a:cubicBezTo>
                  <a:cubicBezTo>
                    <a:pt x="4097" y="9728"/>
                    <a:pt x="574" y="13000"/>
                    <a:pt x="305" y="17239"/>
                  </a:cubicBezTo>
                  <a:cubicBezTo>
                    <a:pt x="1" y="21556"/>
                    <a:pt x="3162" y="25325"/>
                    <a:pt x="7478" y="25780"/>
                  </a:cubicBezTo>
                  <a:lnTo>
                    <a:pt x="7478" y="25872"/>
                  </a:lnTo>
                  <a:lnTo>
                    <a:pt x="32312" y="25872"/>
                  </a:lnTo>
                  <a:cubicBezTo>
                    <a:pt x="37570" y="25872"/>
                    <a:pt x="41856" y="21677"/>
                    <a:pt x="41856" y="16540"/>
                  </a:cubicBezTo>
                  <a:cubicBezTo>
                    <a:pt x="41795" y="11951"/>
                    <a:pt x="38451" y="8060"/>
                    <a:pt x="33922" y="7361"/>
                  </a:cubicBezTo>
                  <a:cubicBezTo>
                    <a:pt x="31658" y="2832"/>
                    <a:pt x="27054" y="0"/>
                    <a:pt x="220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7" name="Google Shape;657;p35" hidden="0"/>
            <p:cNvSpPr/>
            <p:nvPr isPhoto="0" userDrawn="0"/>
          </p:nvSpPr>
          <p:spPr bwMode="auto">
            <a:xfrm>
              <a:off x="4215400" y="2552750"/>
              <a:ext cx="1056275" cy="657350"/>
            </a:xfrm>
            <a:custGeom>
              <a:avLst/>
              <a:gdLst/>
              <a:ahLst/>
              <a:cxnLst/>
              <a:rect l="l" t="t" r="r" b="b"/>
              <a:pathLst>
                <a:path w="42251" h="26294" fill="norm" stroke="1" extrusionOk="0">
                  <a:moveTo>
                    <a:pt x="22086" y="426"/>
                  </a:moveTo>
                  <a:cubicBezTo>
                    <a:pt x="22130" y="426"/>
                    <a:pt x="22175" y="426"/>
                    <a:pt x="22219" y="426"/>
                  </a:cubicBezTo>
                  <a:cubicBezTo>
                    <a:pt x="27204" y="426"/>
                    <a:pt x="31733" y="3223"/>
                    <a:pt x="33983" y="7691"/>
                  </a:cubicBezTo>
                  <a:cubicBezTo>
                    <a:pt x="33983" y="7752"/>
                    <a:pt x="34043" y="7782"/>
                    <a:pt x="34104" y="7782"/>
                  </a:cubicBezTo>
                  <a:cubicBezTo>
                    <a:pt x="38542" y="8481"/>
                    <a:pt x="41855" y="12311"/>
                    <a:pt x="41855" y="16779"/>
                  </a:cubicBezTo>
                  <a:cubicBezTo>
                    <a:pt x="41855" y="21825"/>
                    <a:pt x="37691" y="25898"/>
                    <a:pt x="32524" y="25898"/>
                  </a:cubicBezTo>
                  <a:lnTo>
                    <a:pt x="7842" y="25898"/>
                  </a:lnTo>
                  <a:cubicBezTo>
                    <a:pt x="7812" y="25868"/>
                    <a:pt x="7751" y="25837"/>
                    <a:pt x="7721" y="25837"/>
                  </a:cubicBezTo>
                  <a:cubicBezTo>
                    <a:pt x="3587" y="25320"/>
                    <a:pt x="578" y="21673"/>
                    <a:pt x="851" y="17509"/>
                  </a:cubicBezTo>
                  <a:cubicBezTo>
                    <a:pt x="1125" y="13375"/>
                    <a:pt x="4590" y="10153"/>
                    <a:pt x="8754" y="10153"/>
                  </a:cubicBezTo>
                  <a:cubicBezTo>
                    <a:pt x="8967" y="10153"/>
                    <a:pt x="9180" y="10183"/>
                    <a:pt x="9392" y="10183"/>
                  </a:cubicBezTo>
                  <a:cubicBezTo>
                    <a:pt x="9409" y="10189"/>
                    <a:pt x="9424" y="10191"/>
                    <a:pt x="9438" y="10191"/>
                  </a:cubicBezTo>
                  <a:cubicBezTo>
                    <a:pt x="9504" y="10191"/>
                    <a:pt x="9550" y="10137"/>
                    <a:pt x="9575" y="10062"/>
                  </a:cubicBezTo>
                  <a:cubicBezTo>
                    <a:pt x="11083" y="4391"/>
                    <a:pt x="16214" y="426"/>
                    <a:pt x="22086" y="426"/>
                  </a:cubicBezTo>
                  <a:close/>
                  <a:moveTo>
                    <a:pt x="22151" y="1"/>
                  </a:moveTo>
                  <a:cubicBezTo>
                    <a:pt x="16131" y="1"/>
                    <a:pt x="10876" y="4005"/>
                    <a:pt x="9240" y="9788"/>
                  </a:cubicBezTo>
                  <a:lnTo>
                    <a:pt x="8754" y="9788"/>
                  </a:lnTo>
                  <a:cubicBezTo>
                    <a:pt x="8677" y="9786"/>
                    <a:pt x="8600" y="9785"/>
                    <a:pt x="8523" y="9785"/>
                  </a:cubicBezTo>
                  <a:cubicBezTo>
                    <a:pt x="4247" y="9785"/>
                    <a:pt x="663" y="13087"/>
                    <a:pt x="334" y="17387"/>
                  </a:cubicBezTo>
                  <a:cubicBezTo>
                    <a:pt x="0" y="21764"/>
                    <a:pt x="3161" y="25655"/>
                    <a:pt x="7508" y="26202"/>
                  </a:cubicBezTo>
                  <a:cubicBezTo>
                    <a:pt x="7538" y="26263"/>
                    <a:pt x="7599" y="26293"/>
                    <a:pt x="7690" y="26293"/>
                  </a:cubicBezTo>
                  <a:lnTo>
                    <a:pt x="32524" y="26293"/>
                  </a:lnTo>
                  <a:cubicBezTo>
                    <a:pt x="37904" y="26293"/>
                    <a:pt x="42250" y="22038"/>
                    <a:pt x="42250" y="16779"/>
                  </a:cubicBezTo>
                  <a:cubicBezTo>
                    <a:pt x="42220" y="12129"/>
                    <a:pt x="38846" y="8177"/>
                    <a:pt x="34286" y="7417"/>
                  </a:cubicBezTo>
                  <a:cubicBezTo>
                    <a:pt x="31976" y="2858"/>
                    <a:pt x="27295" y="1"/>
                    <a:pt x="22219" y="1"/>
                  </a:cubicBezTo>
                  <a:cubicBezTo>
                    <a:pt x="22197" y="1"/>
                    <a:pt x="22174" y="1"/>
                    <a:pt x="221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8" name="Google Shape;658;p35" hidden="0"/>
            <p:cNvSpPr/>
            <p:nvPr isPhoto="0" userDrawn="0"/>
          </p:nvSpPr>
          <p:spPr bwMode="auto">
            <a:xfrm>
              <a:off x="4542150" y="2734375"/>
              <a:ext cx="430875" cy="612500"/>
            </a:xfrm>
            <a:custGeom>
              <a:avLst/>
              <a:gdLst/>
              <a:ahLst/>
              <a:cxnLst/>
              <a:rect l="l" t="t" r="r" b="b"/>
              <a:pathLst>
                <a:path w="17235" h="24500" fill="norm" stroke="1" extrusionOk="0">
                  <a:moveTo>
                    <a:pt x="8602" y="0"/>
                  </a:moveTo>
                  <a:lnTo>
                    <a:pt x="0" y="14955"/>
                  </a:lnTo>
                  <a:lnTo>
                    <a:pt x="2554" y="14955"/>
                  </a:lnTo>
                  <a:lnTo>
                    <a:pt x="2554" y="24499"/>
                  </a:lnTo>
                  <a:lnTo>
                    <a:pt x="14681" y="24499"/>
                  </a:lnTo>
                  <a:lnTo>
                    <a:pt x="14681" y="14955"/>
                  </a:lnTo>
                  <a:lnTo>
                    <a:pt x="17235" y="14955"/>
                  </a:lnTo>
                  <a:lnTo>
                    <a:pt x="8602"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59" name="Google Shape;659;p35" hidden="0"/>
            <p:cNvSpPr/>
            <p:nvPr isPhoto="0" userDrawn="0"/>
          </p:nvSpPr>
          <p:spPr bwMode="auto">
            <a:xfrm>
              <a:off x="4536825" y="2729825"/>
              <a:ext cx="442275" cy="621600"/>
            </a:xfrm>
            <a:custGeom>
              <a:avLst/>
              <a:gdLst/>
              <a:ahLst/>
              <a:cxnLst/>
              <a:rect l="l" t="t" r="r" b="b"/>
              <a:pathLst>
                <a:path w="17691" h="24864" fill="norm" stroke="1" extrusionOk="0">
                  <a:moveTo>
                    <a:pt x="8846" y="578"/>
                  </a:moveTo>
                  <a:lnTo>
                    <a:pt x="17144" y="14955"/>
                  </a:lnTo>
                  <a:lnTo>
                    <a:pt x="14894" y="14955"/>
                  </a:lnTo>
                  <a:cubicBezTo>
                    <a:pt x="14803" y="14955"/>
                    <a:pt x="14712" y="15015"/>
                    <a:pt x="14712" y="15137"/>
                  </a:cubicBezTo>
                  <a:lnTo>
                    <a:pt x="14712" y="24468"/>
                  </a:lnTo>
                  <a:lnTo>
                    <a:pt x="2949" y="24468"/>
                  </a:lnTo>
                  <a:lnTo>
                    <a:pt x="2949" y="15137"/>
                  </a:lnTo>
                  <a:cubicBezTo>
                    <a:pt x="2949" y="15015"/>
                    <a:pt x="2888" y="14955"/>
                    <a:pt x="2767" y="14955"/>
                  </a:cubicBezTo>
                  <a:lnTo>
                    <a:pt x="548" y="14955"/>
                  </a:lnTo>
                  <a:lnTo>
                    <a:pt x="8846" y="578"/>
                  </a:lnTo>
                  <a:close/>
                  <a:moveTo>
                    <a:pt x="8815" y="0"/>
                  </a:moveTo>
                  <a:cubicBezTo>
                    <a:pt x="8754" y="0"/>
                    <a:pt x="8694" y="30"/>
                    <a:pt x="8663" y="91"/>
                  </a:cubicBezTo>
                  <a:lnTo>
                    <a:pt x="31" y="15046"/>
                  </a:lnTo>
                  <a:cubicBezTo>
                    <a:pt x="0" y="15107"/>
                    <a:pt x="0" y="15167"/>
                    <a:pt x="31" y="15228"/>
                  </a:cubicBezTo>
                  <a:cubicBezTo>
                    <a:pt x="61" y="15289"/>
                    <a:pt x="122" y="15319"/>
                    <a:pt x="183" y="15319"/>
                  </a:cubicBezTo>
                  <a:lnTo>
                    <a:pt x="2554" y="15319"/>
                  </a:lnTo>
                  <a:lnTo>
                    <a:pt x="2554" y="24681"/>
                  </a:lnTo>
                  <a:cubicBezTo>
                    <a:pt x="2554" y="24772"/>
                    <a:pt x="2645" y="24864"/>
                    <a:pt x="2736" y="24864"/>
                  </a:cubicBezTo>
                  <a:lnTo>
                    <a:pt x="14894" y="24864"/>
                  </a:lnTo>
                  <a:cubicBezTo>
                    <a:pt x="15016" y="24864"/>
                    <a:pt x="15077" y="24772"/>
                    <a:pt x="15077" y="24681"/>
                  </a:cubicBezTo>
                  <a:lnTo>
                    <a:pt x="15077" y="15319"/>
                  </a:lnTo>
                  <a:lnTo>
                    <a:pt x="17448" y="15319"/>
                  </a:lnTo>
                  <a:cubicBezTo>
                    <a:pt x="17600" y="15319"/>
                    <a:pt x="17691" y="15167"/>
                    <a:pt x="17600" y="15046"/>
                  </a:cubicBezTo>
                  <a:lnTo>
                    <a:pt x="8967" y="91"/>
                  </a:lnTo>
                  <a:cubicBezTo>
                    <a:pt x="8937" y="30"/>
                    <a:pt x="8876" y="0"/>
                    <a:pt x="88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0" name="Google Shape;660;p35" hidden="0"/>
            <p:cNvSpPr/>
            <p:nvPr isPhoto="0" userDrawn="0"/>
          </p:nvSpPr>
          <p:spPr bwMode="auto">
            <a:xfrm>
              <a:off x="4522375" y="2715375"/>
              <a:ext cx="430900" cy="611725"/>
            </a:xfrm>
            <a:custGeom>
              <a:avLst/>
              <a:gdLst/>
              <a:ahLst/>
              <a:cxnLst/>
              <a:rect l="l" t="t" r="r" b="b"/>
              <a:pathLst>
                <a:path w="17236" h="24469" fill="norm" stroke="1" extrusionOk="0">
                  <a:moveTo>
                    <a:pt x="8633" y="1"/>
                  </a:moveTo>
                  <a:lnTo>
                    <a:pt x="1" y="14925"/>
                  </a:lnTo>
                  <a:lnTo>
                    <a:pt x="2554" y="14925"/>
                  </a:lnTo>
                  <a:lnTo>
                    <a:pt x="2554" y="24469"/>
                  </a:lnTo>
                  <a:lnTo>
                    <a:pt x="14682" y="24469"/>
                  </a:lnTo>
                  <a:lnTo>
                    <a:pt x="14682" y="14925"/>
                  </a:lnTo>
                  <a:lnTo>
                    <a:pt x="17235" y="14925"/>
                  </a:lnTo>
                  <a:lnTo>
                    <a:pt x="8633"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1" name="Google Shape;661;p35" hidden="0"/>
            <p:cNvSpPr/>
            <p:nvPr isPhoto="0" userDrawn="0"/>
          </p:nvSpPr>
          <p:spPr bwMode="auto">
            <a:xfrm>
              <a:off x="4517075" y="2710050"/>
              <a:ext cx="441524" cy="621625"/>
            </a:xfrm>
            <a:custGeom>
              <a:avLst/>
              <a:gdLst/>
              <a:ahLst/>
              <a:cxnLst/>
              <a:rect l="l" t="t" r="r" b="b"/>
              <a:pathLst>
                <a:path w="17661" h="24865" fill="norm" stroke="1" extrusionOk="0">
                  <a:moveTo>
                    <a:pt x="8845" y="578"/>
                  </a:moveTo>
                  <a:lnTo>
                    <a:pt x="17143" y="14955"/>
                  </a:lnTo>
                  <a:lnTo>
                    <a:pt x="14924" y="14955"/>
                  </a:lnTo>
                  <a:cubicBezTo>
                    <a:pt x="14803" y="14955"/>
                    <a:pt x="14712" y="15047"/>
                    <a:pt x="14712" y="15138"/>
                  </a:cubicBezTo>
                  <a:lnTo>
                    <a:pt x="14712" y="24500"/>
                  </a:lnTo>
                  <a:lnTo>
                    <a:pt x="2949" y="24500"/>
                  </a:lnTo>
                  <a:lnTo>
                    <a:pt x="2949" y="15138"/>
                  </a:lnTo>
                  <a:cubicBezTo>
                    <a:pt x="2949" y="15047"/>
                    <a:pt x="2857" y="14955"/>
                    <a:pt x="2766" y="14955"/>
                  </a:cubicBezTo>
                  <a:lnTo>
                    <a:pt x="547" y="14955"/>
                  </a:lnTo>
                  <a:lnTo>
                    <a:pt x="8845" y="578"/>
                  </a:lnTo>
                  <a:close/>
                  <a:moveTo>
                    <a:pt x="8830" y="1"/>
                  </a:moveTo>
                  <a:cubicBezTo>
                    <a:pt x="8769" y="1"/>
                    <a:pt x="8709" y="31"/>
                    <a:pt x="8663" y="92"/>
                  </a:cubicBezTo>
                  <a:lnTo>
                    <a:pt x="31" y="15047"/>
                  </a:lnTo>
                  <a:cubicBezTo>
                    <a:pt x="0" y="15107"/>
                    <a:pt x="0" y="15168"/>
                    <a:pt x="31" y="15229"/>
                  </a:cubicBezTo>
                  <a:cubicBezTo>
                    <a:pt x="61" y="15290"/>
                    <a:pt x="122" y="15320"/>
                    <a:pt x="213" y="15320"/>
                  </a:cubicBezTo>
                  <a:lnTo>
                    <a:pt x="2553" y="15320"/>
                  </a:lnTo>
                  <a:lnTo>
                    <a:pt x="2553" y="24682"/>
                  </a:lnTo>
                  <a:cubicBezTo>
                    <a:pt x="2553" y="24773"/>
                    <a:pt x="2645" y="24864"/>
                    <a:pt x="2736" y="24864"/>
                  </a:cubicBezTo>
                  <a:lnTo>
                    <a:pt x="14894" y="24864"/>
                  </a:lnTo>
                  <a:cubicBezTo>
                    <a:pt x="15016" y="24864"/>
                    <a:pt x="15107" y="24773"/>
                    <a:pt x="15107" y="24682"/>
                  </a:cubicBezTo>
                  <a:lnTo>
                    <a:pt x="15107" y="15320"/>
                  </a:lnTo>
                  <a:lnTo>
                    <a:pt x="17447" y="15320"/>
                  </a:lnTo>
                  <a:cubicBezTo>
                    <a:pt x="17539" y="15320"/>
                    <a:pt x="17599" y="15290"/>
                    <a:pt x="17630" y="15229"/>
                  </a:cubicBezTo>
                  <a:cubicBezTo>
                    <a:pt x="17660" y="15168"/>
                    <a:pt x="17660" y="15107"/>
                    <a:pt x="17630" y="15047"/>
                  </a:cubicBezTo>
                  <a:lnTo>
                    <a:pt x="8997" y="92"/>
                  </a:lnTo>
                  <a:cubicBezTo>
                    <a:pt x="8952" y="31"/>
                    <a:pt x="8891" y="1"/>
                    <a:pt x="88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2" name="Google Shape;662;p35" hidden="0"/>
            <p:cNvSpPr/>
            <p:nvPr isPhoto="0" userDrawn="0"/>
          </p:nvSpPr>
          <p:spPr bwMode="auto">
            <a:xfrm>
              <a:off x="706200" y="4113375"/>
              <a:ext cx="678625" cy="226675"/>
            </a:xfrm>
            <a:custGeom>
              <a:avLst/>
              <a:gdLst/>
              <a:ahLst/>
              <a:cxnLst/>
              <a:rect l="l" t="t" r="r" b="b"/>
              <a:pathLst>
                <a:path w="27145" h="9067" fill="norm" stroke="1" extrusionOk="0">
                  <a:moveTo>
                    <a:pt x="17956" y="0"/>
                  </a:moveTo>
                  <a:cubicBezTo>
                    <a:pt x="17503" y="0"/>
                    <a:pt x="17051" y="92"/>
                    <a:pt x="16627" y="282"/>
                  </a:cubicBezTo>
                  <a:cubicBezTo>
                    <a:pt x="15837" y="586"/>
                    <a:pt x="15259" y="1194"/>
                    <a:pt x="14925" y="1954"/>
                  </a:cubicBezTo>
                  <a:cubicBezTo>
                    <a:pt x="14682" y="2592"/>
                    <a:pt x="14469" y="3078"/>
                    <a:pt x="14104" y="3200"/>
                  </a:cubicBezTo>
                  <a:cubicBezTo>
                    <a:pt x="14028" y="3228"/>
                    <a:pt x="13944" y="3241"/>
                    <a:pt x="13851" y="3241"/>
                  </a:cubicBezTo>
                  <a:cubicBezTo>
                    <a:pt x="13537" y="3241"/>
                    <a:pt x="13124" y="3086"/>
                    <a:pt x="12585" y="2805"/>
                  </a:cubicBezTo>
                  <a:cubicBezTo>
                    <a:pt x="11736" y="2326"/>
                    <a:pt x="10933" y="2081"/>
                    <a:pt x="10256" y="2081"/>
                  </a:cubicBezTo>
                  <a:cubicBezTo>
                    <a:pt x="9988" y="2081"/>
                    <a:pt x="9739" y="2119"/>
                    <a:pt x="9515" y="2197"/>
                  </a:cubicBezTo>
                  <a:cubicBezTo>
                    <a:pt x="8967" y="2379"/>
                    <a:pt x="8572" y="2774"/>
                    <a:pt x="8360" y="3291"/>
                  </a:cubicBezTo>
                  <a:cubicBezTo>
                    <a:pt x="7873" y="4477"/>
                    <a:pt x="7205" y="5236"/>
                    <a:pt x="6536" y="5388"/>
                  </a:cubicBezTo>
                  <a:cubicBezTo>
                    <a:pt x="6353" y="5419"/>
                    <a:pt x="6110" y="5449"/>
                    <a:pt x="5867" y="5480"/>
                  </a:cubicBezTo>
                  <a:cubicBezTo>
                    <a:pt x="4955" y="5571"/>
                    <a:pt x="3739" y="5692"/>
                    <a:pt x="3466" y="6452"/>
                  </a:cubicBezTo>
                  <a:cubicBezTo>
                    <a:pt x="3283" y="6908"/>
                    <a:pt x="2888" y="7273"/>
                    <a:pt x="2432" y="7425"/>
                  </a:cubicBezTo>
                  <a:cubicBezTo>
                    <a:pt x="1673" y="7486"/>
                    <a:pt x="791" y="7577"/>
                    <a:pt x="700" y="7972"/>
                  </a:cubicBezTo>
                  <a:cubicBezTo>
                    <a:pt x="548" y="8246"/>
                    <a:pt x="366" y="8519"/>
                    <a:pt x="122" y="8732"/>
                  </a:cubicBezTo>
                  <a:cubicBezTo>
                    <a:pt x="1" y="8854"/>
                    <a:pt x="92" y="9066"/>
                    <a:pt x="244" y="9066"/>
                  </a:cubicBezTo>
                  <a:lnTo>
                    <a:pt x="16718" y="9066"/>
                  </a:lnTo>
                  <a:cubicBezTo>
                    <a:pt x="16840" y="9066"/>
                    <a:pt x="16931" y="8975"/>
                    <a:pt x="16931" y="8854"/>
                  </a:cubicBezTo>
                  <a:cubicBezTo>
                    <a:pt x="16931" y="8762"/>
                    <a:pt x="16840" y="8671"/>
                    <a:pt x="16718" y="8671"/>
                  </a:cubicBezTo>
                  <a:lnTo>
                    <a:pt x="669" y="8671"/>
                  </a:lnTo>
                  <a:cubicBezTo>
                    <a:pt x="852" y="8489"/>
                    <a:pt x="973" y="8276"/>
                    <a:pt x="1065" y="8063"/>
                  </a:cubicBezTo>
                  <a:cubicBezTo>
                    <a:pt x="1490" y="7881"/>
                    <a:pt x="1976" y="7790"/>
                    <a:pt x="2463" y="7790"/>
                  </a:cubicBezTo>
                  <a:lnTo>
                    <a:pt x="2524" y="7790"/>
                  </a:lnTo>
                  <a:cubicBezTo>
                    <a:pt x="3101" y="7607"/>
                    <a:pt x="3587" y="7151"/>
                    <a:pt x="3800" y="6543"/>
                  </a:cubicBezTo>
                  <a:cubicBezTo>
                    <a:pt x="4013" y="5996"/>
                    <a:pt x="5077" y="5905"/>
                    <a:pt x="5867" y="5814"/>
                  </a:cubicBezTo>
                  <a:cubicBezTo>
                    <a:pt x="6110" y="5814"/>
                    <a:pt x="6353" y="5753"/>
                    <a:pt x="6597" y="5723"/>
                  </a:cubicBezTo>
                  <a:cubicBezTo>
                    <a:pt x="7174" y="5601"/>
                    <a:pt x="7995" y="5084"/>
                    <a:pt x="8694" y="3413"/>
                  </a:cubicBezTo>
                  <a:cubicBezTo>
                    <a:pt x="8846" y="2987"/>
                    <a:pt x="9180" y="2683"/>
                    <a:pt x="9606" y="2531"/>
                  </a:cubicBezTo>
                  <a:cubicBezTo>
                    <a:pt x="9796" y="2465"/>
                    <a:pt x="10006" y="2433"/>
                    <a:pt x="10233" y="2433"/>
                  </a:cubicBezTo>
                  <a:cubicBezTo>
                    <a:pt x="10842" y="2433"/>
                    <a:pt x="11575" y="2666"/>
                    <a:pt x="12372" y="3109"/>
                  </a:cubicBezTo>
                  <a:cubicBezTo>
                    <a:pt x="12962" y="3427"/>
                    <a:pt x="13434" y="3592"/>
                    <a:pt x="13824" y="3592"/>
                  </a:cubicBezTo>
                  <a:cubicBezTo>
                    <a:pt x="13957" y="3592"/>
                    <a:pt x="14080" y="3573"/>
                    <a:pt x="14196" y="3534"/>
                  </a:cubicBezTo>
                  <a:cubicBezTo>
                    <a:pt x="14743" y="3352"/>
                    <a:pt x="14986" y="2744"/>
                    <a:pt x="15259" y="2075"/>
                  </a:cubicBezTo>
                  <a:cubicBezTo>
                    <a:pt x="15533" y="1407"/>
                    <a:pt x="16080" y="890"/>
                    <a:pt x="16779" y="616"/>
                  </a:cubicBezTo>
                  <a:cubicBezTo>
                    <a:pt x="17149" y="460"/>
                    <a:pt x="17545" y="383"/>
                    <a:pt x="17942" y="383"/>
                  </a:cubicBezTo>
                  <a:cubicBezTo>
                    <a:pt x="18395" y="383"/>
                    <a:pt x="18851" y="483"/>
                    <a:pt x="19272" y="677"/>
                  </a:cubicBezTo>
                  <a:cubicBezTo>
                    <a:pt x="21095" y="1437"/>
                    <a:pt x="21491" y="4385"/>
                    <a:pt x="21521" y="4659"/>
                  </a:cubicBezTo>
                  <a:cubicBezTo>
                    <a:pt x="21430" y="5297"/>
                    <a:pt x="21491" y="5723"/>
                    <a:pt x="21764" y="5966"/>
                  </a:cubicBezTo>
                  <a:cubicBezTo>
                    <a:pt x="21944" y="6146"/>
                    <a:pt x="22193" y="6202"/>
                    <a:pt x="22485" y="6202"/>
                  </a:cubicBezTo>
                  <a:cubicBezTo>
                    <a:pt x="22736" y="6202"/>
                    <a:pt x="23019" y="6160"/>
                    <a:pt x="23314" y="6118"/>
                  </a:cubicBezTo>
                  <a:cubicBezTo>
                    <a:pt x="23614" y="6079"/>
                    <a:pt x="23936" y="6034"/>
                    <a:pt x="24249" y="6034"/>
                  </a:cubicBezTo>
                  <a:cubicBezTo>
                    <a:pt x="24667" y="6034"/>
                    <a:pt x="25069" y="6114"/>
                    <a:pt x="25381" y="6391"/>
                  </a:cubicBezTo>
                  <a:cubicBezTo>
                    <a:pt x="26475" y="7364"/>
                    <a:pt x="26080" y="8367"/>
                    <a:pt x="25928" y="8671"/>
                  </a:cubicBezTo>
                  <a:lnTo>
                    <a:pt x="19059" y="8671"/>
                  </a:lnTo>
                  <a:cubicBezTo>
                    <a:pt x="18937" y="8671"/>
                    <a:pt x="18876" y="8762"/>
                    <a:pt x="18876" y="8854"/>
                  </a:cubicBezTo>
                  <a:cubicBezTo>
                    <a:pt x="18876" y="8975"/>
                    <a:pt x="18937" y="9066"/>
                    <a:pt x="19059" y="9066"/>
                  </a:cubicBezTo>
                  <a:lnTo>
                    <a:pt x="26050" y="9066"/>
                  </a:lnTo>
                  <a:cubicBezTo>
                    <a:pt x="26111" y="9036"/>
                    <a:pt x="26171" y="9005"/>
                    <a:pt x="26202" y="8975"/>
                  </a:cubicBezTo>
                  <a:cubicBezTo>
                    <a:pt x="26202" y="8945"/>
                    <a:pt x="27144" y="7486"/>
                    <a:pt x="25624" y="6118"/>
                  </a:cubicBezTo>
                  <a:cubicBezTo>
                    <a:pt x="25216" y="5763"/>
                    <a:pt x="24734" y="5667"/>
                    <a:pt x="24253" y="5667"/>
                  </a:cubicBezTo>
                  <a:cubicBezTo>
                    <a:pt x="23911" y="5667"/>
                    <a:pt x="23569" y="5715"/>
                    <a:pt x="23253" y="5753"/>
                  </a:cubicBezTo>
                  <a:cubicBezTo>
                    <a:pt x="22980" y="5799"/>
                    <a:pt x="22722" y="5837"/>
                    <a:pt x="22505" y="5837"/>
                  </a:cubicBezTo>
                  <a:cubicBezTo>
                    <a:pt x="22288" y="5837"/>
                    <a:pt x="22114" y="5799"/>
                    <a:pt x="22007" y="5692"/>
                  </a:cubicBezTo>
                  <a:cubicBezTo>
                    <a:pt x="21855" y="5540"/>
                    <a:pt x="21825" y="5206"/>
                    <a:pt x="21886" y="4720"/>
                  </a:cubicBezTo>
                  <a:cubicBezTo>
                    <a:pt x="21886" y="4689"/>
                    <a:pt x="21886" y="4659"/>
                    <a:pt x="21886" y="4659"/>
                  </a:cubicBezTo>
                  <a:cubicBezTo>
                    <a:pt x="21886" y="4507"/>
                    <a:pt x="21551" y="1224"/>
                    <a:pt x="19393" y="312"/>
                  </a:cubicBezTo>
                  <a:cubicBezTo>
                    <a:pt x="18936" y="107"/>
                    <a:pt x="18445" y="0"/>
                    <a:pt x="179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3" name="Google Shape;663;p35" hidden="0"/>
            <p:cNvSpPr/>
            <p:nvPr isPhoto="0" userDrawn="0"/>
          </p:nvSpPr>
          <p:spPr bwMode="auto">
            <a:xfrm>
              <a:off x="1568675" y="2683250"/>
              <a:ext cx="1139125" cy="375625"/>
            </a:xfrm>
            <a:custGeom>
              <a:avLst/>
              <a:gdLst/>
              <a:ahLst/>
              <a:cxnLst/>
              <a:rect l="l" t="t" r="r" b="b"/>
              <a:pathLst>
                <a:path w="45565" h="15025" fill="norm" stroke="1" extrusionOk="0">
                  <a:moveTo>
                    <a:pt x="30204" y="0"/>
                  </a:moveTo>
                  <a:cubicBezTo>
                    <a:pt x="29455" y="0"/>
                    <a:pt x="28705" y="145"/>
                    <a:pt x="27995" y="434"/>
                  </a:cubicBezTo>
                  <a:cubicBezTo>
                    <a:pt x="26749" y="921"/>
                    <a:pt x="25716" y="1924"/>
                    <a:pt x="25169" y="3170"/>
                  </a:cubicBezTo>
                  <a:cubicBezTo>
                    <a:pt x="24743" y="4264"/>
                    <a:pt x="24378" y="5115"/>
                    <a:pt x="23679" y="5359"/>
                  </a:cubicBezTo>
                  <a:cubicBezTo>
                    <a:pt x="23530" y="5411"/>
                    <a:pt x="23368" y="5437"/>
                    <a:pt x="23190" y="5437"/>
                  </a:cubicBezTo>
                  <a:cubicBezTo>
                    <a:pt x="22644" y="5437"/>
                    <a:pt x="21952" y="5187"/>
                    <a:pt x="21035" y="4659"/>
                  </a:cubicBezTo>
                  <a:cubicBezTo>
                    <a:pt x="19617" y="3874"/>
                    <a:pt x="18277" y="3464"/>
                    <a:pt x="17139" y="3464"/>
                  </a:cubicBezTo>
                  <a:cubicBezTo>
                    <a:pt x="16691" y="3464"/>
                    <a:pt x="16275" y="3528"/>
                    <a:pt x="15898" y="3656"/>
                  </a:cubicBezTo>
                  <a:cubicBezTo>
                    <a:pt x="15077" y="3930"/>
                    <a:pt x="14408" y="4599"/>
                    <a:pt x="14104" y="5419"/>
                  </a:cubicBezTo>
                  <a:cubicBezTo>
                    <a:pt x="13253" y="7486"/>
                    <a:pt x="12098" y="8763"/>
                    <a:pt x="10883" y="9036"/>
                  </a:cubicBezTo>
                  <a:cubicBezTo>
                    <a:pt x="10518" y="9128"/>
                    <a:pt x="10123" y="9158"/>
                    <a:pt x="9758" y="9188"/>
                  </a:cubicBezTo>
                  <a:cubicBezTo>
                    <a:pt x="8269" y="9340"/>
                    <a:pt x="6262" y="9553"/>
                    <a:pt x="5837" y="10769"/>
                  </a:cubicBezTo>
                  <a:cubicBezTo>
                    <a:pt x="5503" y="11590"/>
                    <a:pt x="4803" y="12228"/>
                    <a:pt x="3983" y="12501"/>
                  </a:cubicBezTo>
                  <a:cubicBezTo>
                    <a:pt x="3162" y="12562"/>
                    <a:pt x="1308" y="12714"/>
                    <a:pt x="1156" y="13322"/>
                  </a:cubicBezTo>
                  <a:cubicBezTo>
                    <a:pt x="1065" y="13717"/>
                    <a:pt x="396" y="14447"/>
                    <a:pt x="122" y="14690"/>
                  </a:cubicBezTo>
                  <a:cubicBezTo>
                    <a:pt x="1" y="14812"/>
                    <a:pt x="92" y="15024"/>
                    <a:pt x="274" y="15024"/>
                  </a:cubicBezTo>
                  <a:lnTo>
                    <a:pt x="28117" y="15024"/>
                  </a:lnTo>
                  <a:cubicBezTo>
                    <a:pt x="28238" y="15024"/>
                    <a:pt x="28299" y="14933"/>
                    <a:pt x="28299" y="14842"/>
                  </a:cubicBezTo>
                  <a:cubicBezTo>
                    <a:pt x="28299" y="14720"/>
                    <a:pt x="28238" y="14629"/>
                    <a:pt x="28117" y="14629"/>
                  </a:cubicBezTo>
                  <a:lnTo>
                    <a:pt x="700" y="14629"/>
                  </a:lnTo>
                  <a:cubicBezTo>
                    <a:pt x="1065" y="14295"/>
                    <a:pt x="1338" y="13869"/>
                    <a:pt x="1521" y="13413"/>
                  </a:cubicBezTo>
                  <a:cubicBezTo>
                    <a:pt x="1581" y="13201"/>
                    <a:pt x="2767" y="12957"/>
                    <a:pt x="4013" y="12897"/>
                  </a:cubicBezTo>
                  <a:lnTo>
                    <a:pt x="4044" y="12897"/>
                  </a:lnTo>
                  <a:cubicBezTo>
                    <a:pt x="5016" y="12593"/>
                    <a:pt x="5806" y="11863"/>
                    <a:pt x="6171" y="10891"/>
                  </a:cubicBezTo>
                  <a:cubicBezTo>
                    <a:pt x="6536" y="9918"/>
                    <a:pt x="8420" y="9705"/>
                    <a:pt x="9788" y="9584"/>
                  </a:cubicBezTo>
                  <a:cubicBezTo>
                    <a:pt x="10275" y="9523"/>
                    <a:pt x="10670" y="9492"/>
                    <a:pt x="10974" y="9432"/>
                  </a:cubicBezTo>
                  <a:cubicBezTo>
                    <a:pt x="12311" y="9128"/>
                    <a:pt x="13557" y="7760"/>
                    <a:pt x="14439" y="5571"/>
                  </a:cubicBezTo>
                  <a:cubicBezTo>
                    <a:pt x="14712" y="4842"/>
                    <a:pt x="15290" y="4264"/>
                    <a:pt x="16050" y="4021"/>
                  </a:cubicBezTo>
                  <a:cubicBezTo>
                    <a:pt x="16392" y="3901"/>
                    <a:pt x="16773" y="3842"/>
                    <a:pt x="17186" y="3842"/>
                  </a:cubicBezTo>
                  <a:cubicBezTo>
                    <a:pt x="18239" y="3842"/>
                    <a:pt x="19498" y="4230"/>
                    <a:pt x="20852" y="4994"/>
                  </a:cubicBezTo>
                  <a:cubicBezTo>
                    <a:pt x="21833" y="5541"/>
                    <a:pt x="22608" y="5814"/>
                    <a:pt x="23229" y="5814"/>
                  </a:cubicBezTo>
                  <a:cubicBezTo>
                    <a:pt x="23436" y="5814"/>
                    <a:pt x="23626" y="5784"/>
                    <a:pt x="23801" y="5723"/>
                  </a:cubicBezTo>
                  <a:cubicBezTo>
                    <a:pt x="24682" y="5419"/>
                    <a:pt x="25047" y="4447"/>
                    <a:pt x="25503" y="3292"/>
                  </a:cubicBezTo>
                  <a:cubicBezTo>
                    <a:pt x="26020" y="2167"/>
                    <a:pt x="26962" y="1255"/>
                    <a:pt x="28147" y="799"/>
                  </a:cubicBezTo>
                  <a:cubicBezTo>
                    <a:pt x="28820" y="522"/>
                    <a:pt x="29527" y="384"/>
                    <a:pt x="30232" y="384"/>
                  </a:cubicBezTo>
                  <a:cubicBezTo>
                    <a:pt x="30994" y="384"/>
                    <a:pt x="31753" y="544"/>
                    <a:pt x="32463" y="860"/>
                  </a:cubicBezTo>
                  <a:cubicBezTo>
                    <a:pt x="35685" y="2228"/>
                    <a:pt x="36324" y="7395"/>
                    <a:pt x="36354" y="7760"/>
                  </a:cubicBezTo>
                  <a:cubicBezTo>
                    <a:pt x="36202" y="8793"/>
                    <a:pt x="36324" y="9462"/>
                    <a:pt x="36688" y="9857"/>
                  </a:cubicBezTo>
                  <a:cubicBezTo>
                    <a:pt x="36981" y="10149"/>
                    <a:pt x="37385" y="10242"/>
                    <a:pt x="37861" y="10242"/>
                  </a:cubicBezTo>
                  <a:cubicBezTo>
                    <a:pt x="38276" y="10242"/>
                    <a:pt x="38746" y="10171"/>
                    <a:pt x="39242" y="10100"/>
                  </a:cubicBezTo>
                  <a:cubicBezTo>
                    <a:pt x="39752" y="10024"/>
                    <a:pt x="40295" y="9947"/>
                    <a:pt x="40825" y="9947"/>
                  </a:cubicBezTo>
                  <a:cubicBezTo>
                    <a:pt x="41557" y="9947"/>
                    <a:pt x="42264" y="10093"/>
                    <a:pt x="42828" y="10587"/>
                  </a:cubicBezTo>
                  <a:cubicBezTo>
                    <a:pt x="44835" y="12380"/>
                    <a:pt x="44014" y="14234"/>
                    <a:pt x="43771" y="14660"/>
                  </a:cubicBezTo>
                  <a:lnTo>
                    <a:pt x="32038" y="14660"/>
                  </a:lnTo>
                  <a:cubicBezTo>
                    <a:pt x="31947" y="14660"/>
                    <a:pt x="31856" y="14720"/>
                    <a:pt x="31856" y="14842"/>
                  </a:cubicBezTo>
                  <a:cubicBezTo>
                    <a:pt x="31856" y="14933"/>
                    <a:pt x="31947" y="15024"/>
                    <a:pt x="32038" y="15024"/>
                  </a:cubicBezTo>
                  <a:lnTo>
                    <a:pt x="43892" y="15024"/>
                  </a:lnTo>
                  <a:cubicBezTo>
                    <a:pt x="43953" y="15024"/>
                    <a:pt x="44014" y="14994"/>
                    <a:pt x="44044" y="14933"/>
                  </a:cubicBezTo>
                  <a:cubicBezTo>
                    <a:pt x="44075" y="14903"/>
                    <a:pt x="45564" y="12501"/>
                    <a:pt x="43072" y="10283"/>
                  </a:cubicBezTo>
                  <a:cubicBezTo>
                    <a:pt x="42429" y="9712"/>
                    <a:pt x="41651" y="9549"/>
                    <a:pt x="40853" y="9549"/>
                  </a:cubicBezTo>
                  <a:cubicBezTo>
                    <a:pt x="40292" y="9549"/>
                    <a:pt x="39721" y="9630"/>
                    <a:pt x="39181" y="9705"/>
                  </a:cubicBezTo>
                  <a:cubicBezTo>
                    <a:pt x="38710" y="9781"/>
                    <a:pt x="38261" y="9849"/>
                    <a:pt x="37882" y="9849"/>
                  </a:cubicBezTo>
                  <a:cubicBezTo>
                    <a:pt x="37502" y="9849"/>
                    <a:pt x="37190" y="9781"/>
                    <a:pt x="36992" y="9584"/>
                  </a:cubicBezTo>
                  <a:cubicBezTo>
                    <a:pt x="36688" y="9280"/>
                    <a:pt x="36597" y="8702"/>
                    <a:pt x="36749" y="7790"/>
                  </a:cubicBezTo>
                  <a:lnTo>
                    <a:pt x="36749" y="7729"/>
                  </a:lnTo>
                  <a:cubicBezTo>
                    <a:pt x="36719" y="7517"/>
                    <a:pt x="36141" y="2015"/>
                    <a:pt x="32615" y="526"/>
                  </a:cubicBezTo>
                  <a:cubicBezTo>
                    <a:pt x="31851" y="175"/>
                    <a:pt x="31029" y="0"/>
                    <a:pt x="302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4" name="Google Shape;664;p35" hidden="0"/>
            <p:cNvSpPr/>
            <p:nvPr isPhoto="0" userDrawn="0"/>
          </p:nvSpPr>
          <p:spPr bwMode="auto">
            <a:xfrm>
              <a:off x="3664475" y="1020825"/>
              <a:ext cx="272050" cy="272075"/>
            </a:xfrm>
            <a:custGeom>
              <a:avLst/>
              <a:gdLst/>
              <a:ahLst/>
              <a:cxnLst/>
              <a:rect l="l" t="t" r="r" b="b"/>
              <a:pathLst>
                <a:path w="10882" h="10883" fill="norm" stroke="1" extrusionOk="0">
                  <a:moveTo>
                    <a:pt x="10487" y="396"/>
                  </a:moveTo>
                  <a:lnTo>
                    <a:pt x="10487" y="10487"/>
                  </a:lnTo>
                  <a:lnTo>
                    <a:pt x="395" y="10487"/>
                  </a:lnTo>
                  <a:lnTo>
                    <a:pt x="395" y="396"/>
                  </a:lnTo>
                  <a:close/>
                  <a:moveTo>
                    <a:pt x="183" y="0"/>
                  </a:moveTo>
                  <a:cubicBezTo>
                    <a:pt x="91" y="0"/>
                    <a:pt x="0" y="92"/>
                    <a:pt x="0" y="183"/>
                  </a:cubicBezTo>
                  <a:lnTo>
                    <a:pt x="0" y="10669"/>
                  </a:lnTo>
                  <a:cubicBezTo>
                    <a:pt x="0" y="10791"/>
                    <a:pt x="91" y="10882"/>
                    <a:pt x="183" y="10882"/>
                  </a:cubicBezTo>
                  <a:lnTo>
                    <a:pt x="10669" y="10882"/>
                  </a:lnTo>
                  <a:cubicBezTo>
                    <a:pt x="10791" y="10882"/>
                    <a:pt x="10882" y="10791"/>
                    <a:pt x="10882" y="10669"/>
                  </a:cubicBezTo>
                  <a:lnTo>
                    <a:pt x="10882" y="183"/>
                  </a:lnTo>
                  <a:cubicBezTo>
                    <a:pt x="10882" y="92"/>
                    <a:pt x="10791" y="0"/>
                    <a:pt x="10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5" name="Google Shape;665;p35" hidden="0"/>
            <p:cNvSpPr/>
            <p:nvPr isPhoto="0" userDrawn="0"/>
          </p:nvSpPr>
          <p:spPr bwMode="auto">
            <a:xfrm>
              <a:off x="4053525" y="1267025"/>
              <a:ext cx="136825" cy="136800"/>
            </a:xfrm>
            <a:custGeom>
              <a:avLst/>
              <a:gdLst/>
              <a:ahLst/>
              <a:cxnLst/>
              <a:rect l="l" t="t" r="r" b="b"/>
              <a:pathLst>
                <a:path w="5473" h="5472" fill="norm" stroke="1" extrusionOk="0">
                  <a:moveTo>
                    <a:pt x="5077" y="396"/>
                  </a:moveTo>
                  <a:lnTo>
                    <a:pt x="5077" y="5077"/>
                  </a:lnTo>
                  <a:lnTo>
                    <a:pt x="396" y="5077"/>
                  </a:lnTo>
                  <a:lnTo>
                    <a:pt x="396" y="396"/>
                  </a:lnTo>
                  <a:close/>
                  <a:moveTo>
                    <a:pt x="214" y="1"/>
                  </a:moveTo>
                  <a:cubicBezTo>
                    <a:pt x="92" y="1"/>
                    <a:pt x="1" y="92"/>
                    <a:pt x="1" y="183"/>
                  </a:cubicBezTo>
                  <a:lnTo>
                    <a:pt x="1" y="5289"/>
                  </a:lnTo>
                  <a:cubicBezTo>
                    <a:pt x="1" y="5381"/>
                    <a:pt x="92" y="5472"/>
                    <a:pt x="214" y="5472"/>
                  </a:cubicBezTo>
                  <a:lnTo>
                    <a:pt x="5290" y="5472"/>
                  </a:lnTo>
                  <a:cubicBezTo>
                    <a:pt x="5381" y="5472"/>
                    <a:pt x="5472" y="5381"/>
                    <a:pt x="5472" y="5289"/>
                  </a:cubicBezTo>
                  <a:lnTo>
                    <a:pt x="5472" y="183"/>
                  </a:lnTo>
                  <a:cubicBezTo>
                    <a:pt x="5472" y="92"/>
                    <a:pt x="5381" y="1"/>
                    <a:pt x="52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6" name="Google Shape;666;p35" hidden="0"/>
            <p:cNvSpPr/>
            <p:nvPr isPhoto="0" userDrawn="0"/>
          </p:nvSpPr>
          <p:spPr bwMode="auto">
            <a:xfrm>
              <a:off x="3847600" y="1536775"/>
              <a:ext cx="88925" cy="88950"/>
            </a:xfrm>
            <a:custGeom>
              <a:avLst/>
              <a:gdLst/>
              <a:ahLst/>
              <a:cxnLst/>
              <a:rect l="l" t="t" r="r" b="b"/>
              <a:pathLst>
                <a:path w="3557" h="3558" fill="norm" stroke="1" extrusionOk="0">
                  <a:moveTo>
                    <a:pt x="3162" y="396"/>
                  </a:moveTo>
                  <a:lnTo>
                    <a:pt x="3162" y="3193"/>
                  </a:lnTo>
                  <a:lnTo>
                    <a:pt x="365" y="3193"/>
                  </a:lnTo>
                  <a:lnTo>
                    <a:pt x="396" y="396"/>
                  </a:lnTo>
                  <a:close/>
                  <a:moveTo>
                    <a:pt x="183" y="1"/>
                  </a:moveTo>
                  <a:cubicBezTo>
                    <a:pt x="61" y="1"/>
                    <a:pt x="1" y="92"/>
                    <a:pt x="1" y="214"/>
                  </a:cubicBezTo>
                  <a:lnTo>
                    <a:pt x="1" y="3375"/>
                  </a:lnTo>
                  <a:cubicBezTo>
                    <a:pt x="1" y="3496"/>
                    <a:pt x="61" y="3557"/>
                    <a:pt x="183" y="3557"/>
                  </a:cubicBezTo>
                  <a:lnTo>
                    <a:pt x="3344" y="3557"/>
                  </a:lnTo>
                  <a:cubicBezTo>
                    <a:pt x="3466" y="3557"/>
                    <a:pt x="3557" y="3496"/>
                    <a:pt x="3557" y="3375"/>
                  </a:cubicBezTo>
                  <a:lnTo>
                    <a:pt x="3557" y="214"/>
                  </a:lnTo>
                  <a:cubicBezTo>
                    <a:pt x="3557" y="92"/>
                    <a:pt x="3466" y="1"/>
                    <a:pt x="3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7" name="Google Shape;667;p35" hidden="0"/>
            <p:cNvSpPr/>
            <p:nvPr isPhoto="0" userDrawn="0"/>
          </p:nvSpPr>
          <p:spPr bwMode="auto">
            <a:xfrm>
              <a:off x="4037575" y="1600625"/>
              <a:ext cx="65375" cy="65375"/>
            </a:xfrm>
            <a:custGeom>
              <a:avLst/>
              <a:gdLst/>
              <a:ahLst/>
              <a:cxnLst/>
              <a:rect l="l" t="t" r="r" b="b"/>
              <a:pathLst>
                <a:path w="2615" h="2615" fill="norm" stroke="1" extrusionOk="0">
                  <a:moveTo>
                    <a:pt x="2250" y="395"/>
                  </a:moveTo>
                  <a:lnTo>
                    <a:pt x="2250" y="2219"/>
                  </a:lnTo>
                  <a:lnTo>
                    <a:pt x="396" y="2219"/>
                  </a:lnTo>
                  <a:lnTo>
                    <a:pt x="396" y="395"/>
                  </a:lnTo>
                  <a:close/>
                  <a:moveTo>
                    <a:pt x="213" y="0"/>
                  </a:moveTo>
                  <a:cubicBezTo>
                    <a:pt x="92" y="0"/>
                    <a:pt x="1" y="91"/>
                    <a:pt x="1" y="183"/>
                  </a:cubicBezTo>
                  <a:lnTo>
                    <a:pt x="1" y="2401"/>
                  </a:lnTo>
                  <a:cubicBezTo>
                    <a:pt x="1" y="2523"/>
                    <a:pt x="92" y="2614"/>
                    <a:pt x="213" y="2614"/>
                  </a:cubicBezTo>
                  <a:lnTo>
                    <a:pt x="2432" y="2614"/>
                  </a:lnTo>
                  <a:cubicBezTo>
                    <a:pt x="2523" y="2614"/>
                    <a:pt x="2615" y="2523"/>
                    <a:pt x="2615" y="2401"/>
                  </a:cubicBezTo>
                  <a:lnTo>
                    <a:pt x="2615" y="183"/>
                  </a:lnTo>
                  <a:cubicBezTo>
                    <a:pt x="2615" y="91"/>
                    <a:pt x="2523" y="0"/>
                    <a:pt x="24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8" name="Google Shape;668;p35" hidden="0"/>
            <p:cNvSpPr/>
            <p:nvPr isPhoto="0" userDrawn="0"/>
          </p:nvSpPr>
          <p:spPr bwMode="auto">
            <a:xfrm>
              <a:off x="4020850" y="3714625"/>
              <a:ext cx="72974" cy="72974"/>
            </a:xfrm>
            <a:custGeom>
              <a:avLst/>
              <a:gdLst/>
              <a:ahLst/>
              <a:cxnLst/>
              <a:rect l="l" t="t" r="r" b="b"/>
              <a:pathLst>
                <a:path w="2919" h="2919" fill="norm" stroke="1" extrusionOk="0">
                  <a:moveTo>
                    <a:pt x="2524" y="365"/>
                  </a:moveTo>
                  <a:lnTo>
                    <a:pt x="2524" y="2524"/>
                  </a:lnTo>
                  <a:lnTo>
                    <a:pt x="366" y="2524"/>
                  </a:lnTo>
                  <a:lnTo>
                    <a:pt x="366" y="365"/>
                  </a:lnTo>
                  <a:close/>
                  <a:moveTo>
                    <a:pt x="183" y="1"/>
                  </a:moveTo>
                  <a:cubicBezTo>
                    <a:pt x="92" y="1"/>
                    <a:pt x="1" y="92"/>
                    <a:pt x="1" y="183"/>
                  </a:cubicBezTo>
                  <a:lnTo>
                    <a:pt x="1" y="2736"/>
                  </a:lnTo>
                  <a:cubicBezTo>
                    <a:pt x="1" y="2828"/>
                    <a:pt x="92" y="2919"/>
                    <a:pt x="183" y="2919"/>
                  </a:cubicBezTo>
                  <a:lnTo>
                    <a:pt x="2736" y="2919"/>
                  </a:lnTo>
                  <a:cubicBezTo>
                    <a:pt x="2828" y="2919"/>
                    <a:pt x="2919" y="2828"/>
                    <a:pt x="2919" y="2736"/>
                  </a:cubicBezTo>
                  <a:lnTo>
                    <a:pt x="2919" y="183"/>
                  </a:lnTo>
                  <a:cubicBezTo>
                    <a:pt x="2919" y="92"/>
                    <a:pt x="2828" y="1"/>
                    <a:pt x="27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69" name="Google Shape;669;p35" hidden="0"/>
            <p:cNvSpPr/>
            <p:nvPr isPhoto="0" userDrawn="0"/>
          </p:nvSpPr>
          <p:spPr bwMode="auto">
            <a:xfrm>
              <a:off x="4720725" y="2330875"/>
              <a:ext cx="97275" cy="97275"/>
            </a:xfrm>
            <a:custGeom>
              <a:avLst/>
              <a:gdLst/>
              <a:ahLst/>
              <a:cxnLst/>
              <a:rect l="l" t="t" r="r" b="b"/>
              <a:pathLst>
                <a:path w="3891" h="3891" fill="norm" stroke="1" extrusionOk="0">
                  <a:moveTo>
                    <a:pt x="3496" y="396"/>
                  </a:moveTo>
                  <a:lnTo>
                    <a:pt x="3496" y="3496"/>
                  </a:lnTo>
                  <a:lnTo>
                    <a:pt x="395" y="3496"/>
                  </a:lnTo>
                  <a:lnTo>
                    <a:pt x="395" y="396"/>
                  </a:lnTo>
                  <a:close/>
                  <a:moveTo>
                    <a:pt x="183" y="0"/>
                  </a:moveTo>
                  <a:cubicBezTo>
                    <a:pt x="91" y="0"/>
                    <a:pt x="0" y="92"/>
                    <a:pt x="0" y="213"/>
                  </a:cubicBezTo>
                  <a:lnTo>
                    <a:pt x="0" y="3709"/>
                  </a:lnTo>
                  <a:cubicBezTo>
                    <a:pt x="0" y="3800"/>
                    <a:pt x="91" y="3891"/>
                    <a:pt x="183" y="3891"/>
                  </a:cubicBezTo>
                  <a:lnTo>
                    <a:pt x="3678" y="3891"/>
                  </a:lnTo>
                  <a:cubicBezTo>
                    <a:pt x="3800" y="3891"/>
                    <a:pt x="3891" y="3800"/>
                    <a:pt x="3891" y="3709"/>
                  </a:cubicBezTo>
                  <a:lnTo>
                    <a:pt x="3891" y="213"/>
                  </a:lnTo>
                  <a:cubicBezTo>
                    <a:pt x="3891" y="92"/>
                    <a:pt x="3800" y="0"/>
                    <a:pt x="36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0" name="Google Shape;670;p35" hidden="0"/>
            <p:cNvSpPr/>
            <p:nvPr isPhoto="0" userDrawn="0"/>
          </p:nvSpPr>
          <p:spPr bwMode="auto">
            <a:xfrm>
              <a:off x="4006425" y="2561875"/>
              <a:ext cx="88925" cy="88925"/>
            </a:xfrm>
            <a:custGeom>
              <a:avLst/>
              <a:gdLst/>
              <a:ahLst/>
              <a:cxnLst/>
              <a:rect l="l" t="t" r="r" b="b"/>
              <a:pathLst>
                <a:path w="3557" h="3557" fill="norm" stroke="1" extrusionOk="0">
                  <a:moveTo>
                    <a:pt x="3161" y="365"/>
                  </a:moveTo>
                  <a:lnTo>
                    <a:pt x="3161" y="3162"/>
                  </a:lnTo>
                  <a:lnTo>
                    <a:pt x="365" y="3162"/>
                  </a:lnTo>
                  <a:lnTo>
                    <a:pt x="365" y="365"/>
                  </a:lnTo>
                  <a:close/>
                  <a:moveTo>
                    <a:pt x="183" y="1"/>
                  </a:moveTo>
                  <a:cubicBezTo>
                    <a:pt x="61" y="1"/>
                    <a:pt x="0" y="61"/>
                    <a:pt x="0" y="183"/>
                  </a:cubicBezTo>
                  <a:lnTo>
                    <a:pt x="0" y="3344"/>
                  </a:lnTo>
                  <a:cubicBezTo>
                    <a:pt x="0" y="3466"/>
                    <a:pt x="61" y="3557"/>
                    <a:pt x="183" y="3557"/>
                  </a:cubicBezTo>
                  <a:lnTo>
                    <a:pt x="3344" y="3557"/>
                  </a:lnTo>
                  <a:cubicBezTo>
                    <a:pt x="3465" y="3557"/>
                    <a:pt x="3526" y="3466"/>
                    <a:pt x="3557" y="3375"/>
                  </a:cubicBezTo>
                  <a:lnTo>
                    <a:pt x="3557" y="183"/>
                  </a:lnTo>
                  <a:cubicBezTo>
                    <a:pt x="3557" y="61"/>
                    <a:pt x="3465" y="1"/>
                    <a:pt x="3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1" name="Google Shape;671;p35" hidden="0"/>
            <p:cNvSpPr/>
            <p:nvPr isPhoto="0" userDrawn="0"/>
          </p:nvSpPr>
          <p:spPr bwMode="auto">
            <a:xfrm>
              <a:off x="3737425" y="2824800"/>
              <a:ext cx="183900" cy="184675"/>
            </a:xfrm>
            <a:custGeom>
              <a:avLst/>
              <a:gdLst/>
              <a:ahLst/>
              <a:cxnLst/>
              <a:rect l="l" t="t" r="r" b="b"/>
              <a:pathLst>
                <a:path w="7356" h="7387" fill="norm" stroke="1" extrusionOk="0">
                  <a:moveTo>
                    <a:pt x="6991" y="396"/>
                  </a:moveTo>
                  <a:lnTo>
                    <a:pt x="6991" y="6991"/>
                  </a:lnTo>
                  <a:lnTo>
                    <a:pt x="365" y="6991"/>
                  </a:lnTo>
                  <a:lnTo>
                    <a:pt x="365" y="396"/>
                  </a:lnTo>
                  <a:close/>
                  <a:moveTo>
                    <a:pt x="183" y="0"/>
                  </a:moveTo>
                  <a:cubicBezTo>
                    <a:pt x="91" y="0"/>
                    <a:pt x="0" y="92"/>
                    <a:pt x="0" y="213"/>
                  </a:cubicBezTo>
                  <a:lnTo>
                    <a:pt x="0" y="7204"/>
                  </a:lnTo>
                  <a:cubicBezTo>
                    <a:pt x="0" y="7295"/>
                    <a:pt x="91" y="7387"/>
                    <a:pt x="183" y="7387"/>
                  </a:cubicBezTo>
                  <a:lnTo>
                    <a:pt x="7174" y="7387"/>
                  </a:lnTo>
                  <a:cubicBezTo>
                    <a:pt x="7295" y="7387"/>
                    <a:pt x="7356" y="7295"/>
                    <a:pt x="7356" y="7204"/>
                  </a:cubicBezTo>
                  <a:lnTo>
                    <a:pt x="7356" y="213"/>
                  </a:lnTo>
                  <a:cubicBezTo>
                    <a:pt x="7356" y="92"/>
                    <a:pt x="7295" y="0"/>
                    <a:pt x="71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2" name="Google Shape;672;p35" hidden="0"/>
            <p:cNvSpPr/>
            <p:nvPr isPhoto="0" userDrawn="0"/>
          </p:nvSpPr>
          <p:spPr bwMode="auto">
            <a:xfrm>
              <a:off x="4267825" y="3506425"/>
              <a:ext cx="81325" cy="81325"/>
            </a:xfrm>
            <a:custGeom>
              <a:avLst/>
              <a:gdLst/>
              <a:ahLst/>
              <a:cxnLst/>
              <a:rect l="l" t="t" r="r" b="b"/>
              <a:pathLst>
                <a:path w="3253" h="3253" fill="norm" stroke="1" extrusionOk="0">
                  <a:moveTo>
                    <a:pt x="2888" y="395"/>
                  </a:moveTo>
                  <a:lnTo>
                    <a:pt x="2888" y="2858"/>
                  </a:lnTo>
                  <a:lnTo>
                    <a:pt x="396" y="2858"/>
                  </a:lnTo>
                  <a:lnTo>
                    <a:pt x="396" y="395"/>
                  </a:lnTo>
                  <a:close/>
                  <a:moveTo>
                    <a:pt x="213" y="0"/>
                  </a:moveTo>
                  <a:cubicBezTo>
                    <a:pt x="92" y="0"/>
                    <a:pt x="0" y="92"/>
                    <a:pt x="0" y="183"/>
                  </a:cubicBezTo>
                  <a:lnTo>
                    <a:pt x="0" y="3040"/>
                  </a:lnTo>
                  <a:cubicBezTo>
                    <a:pt x="0" y="3161"/>
                    <a:pt x="92" y="3253"/>
                    <a:pt x="213" y="3253"/>
                  </a:cubicBezTo>
                  <a:lnTo>
                    <a:pt x="3070" y="3253"/>
                  </a:lnTo>
                  <a:cubicBezTo>
                    <a:pt x="3162" y="3253"/>
                    <a:pt x="3253" y="3161"/>
                    <a:pt x="3253" y="3040"/>
                  </a:cubicBezTo>
                  <a:lnTo>
                    <a:pt x="3253" y="183"/>
                  </a:lnTo>
                  <a:cubicBezTo>
                    <a:pt x="3253" y="92"/>
                    <a:pt x="3162" y="0"/>
                    <a:pt x="3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3" name="Google Shape;673;p35" hidden="0"/>
            <p:cNvSpPr/>
            <p:nvPr isPhoto="0" userDrawn="0"/>
          </p:nvSpPr>
          <p:spPr bwMode="auto">
            <a:xfrm>
              <a:off x="3624950" y="4197150"/>
              <a:ext cx="224200" cy="224200"/>
            </a:xfrm>
            <a:custGeom>
              <a:avLst/>
              <a:gdLst/>
              <a:ahLst/>
              <a:cxnLst/>
              <a:rect l="l" t="t" r="r" b="b"/>
              <a:pathLst>
                <a:path w="8968" h="8968" fill="norm" stroke="1" extrusionOk="0">
                  <a:moveTo>
                    <a:pt x="8572" y="396"/>
                  </a:moveTo>
                  <a:lnTo>
                    <a:pt x="8572" y="8603"/>
                  </a:lnTo>
                  <a:lnTo>
                    <a:pt x="365" y="8603"/>
                  </a:lnTo>
                  <a:lnTo>
                    <a:pt x="365" y="396"/>
                  </a:lnTo>
                  <a:close/>
                  <a:moveTo>
                    <a:pt x="183" y="1"/>
                  </a:moveTo>
                  <a:cubicBezTo>
                    <a:pt x="92" y="1"/>
                    <a:pt x="1" y="92"/>
                    <a:pt x="1" y="214"/>
                  </a:cubicBezTo>
                  <a:lnTo>
                    <a:pt x="1" y="8785"/>
                  </a:lnTo>
                  <a:cubicBezTo>
                    <a:pt x="1" y="8876"/>
                    <a:pt x="92" y="8968"/>
                    <a:pt x="183" y="8968"/>
                  </a:cubicBezTo>
                  <a:lnTo>
                    <a:pt x="8755" y="8968"/>
                  </a:lnTo>
                  <a:cubicBezTo>
                    <a:pt x="8876" y="8968"/>
                    <a:pt x="8967" y="8876"/>
                    <a:pt x="8967" y="8785"/>
                  </a:cubicBezTo>
                  <a:lnTo>
                    <a:pt x="8967" y="214"/>
                  </a:lnTo>
                  <a:cubicBezTo>
                    <a:pt x="8967" y="92"/>
                    <a:pt x="8876" y="1"/>
                    <a:pt x="87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4" name="Google Shape;674;p35" hidden="0"/>
            <p:cNvSpPr/>
            <p:nvPr isPhoto="0" userDrawn="0"/>
          </p:nvSpPr>
          <p:spPr bwMode="auto">
            <a:xfrm>
              <a:off x="4101400" y="4578625"/>
              <a:ext cx="120850" cy="120850"/>
            </a:xfrm>
            <a:custGeom>
              <a:avLst/>
              <a:gdLst/>
              <a:ahLst/>
              <a:cxnLst/>
              <a:rect l="l" t="t" r="r" b="b"/>
              <a:pathLst>
                <a:path w="4834" h="4834" fill="norm" stroke="1" extrusionOk="0">
                  <a:moveTo>
                    <a:pt x="4439" y="365"/>
                  </a:moveTo>
                  <a:lnTo>
                    <a:pt x="4439" y="4438"/>
                  </a:lnTo>
                  <a:lnTo>
                    <a:pt x="366" y="4438"/>
                  </a:lnTo>
                  <a:lnTo>
                    <a:pt x="366" y="365"/>
                  </a:lnTo>
                  <a:close/>
                  <a:moveTo>
                    <a:pt x="183" y="0"/>
                  </a:moveTo>
                  <a:cubicBezTo>
                    <a:pt x="92" y="0"/>
                    <a:pt x="1" y="92"/>
                    <a:pt x="1" y="213"/>
                  </a:cubicBezTo>
                  <a:lnTo>
                    <a:pt x="1" y="4651"/>
                  </a:lnTo>
                  <a:cubicBezTo>
                    <a:pt x="1" y="4742"/>
                    <a:pt x="92" y="4833"/>
                    <a:pt x="183" y="4833"/>
                  </a:cubicBezTo>
                  <a:lnTo>
                    <a:pt x="4651" y="4833"/>
                  </a:lnTo>
                  <a:cubicBezTo>
                    <a:pt x="4742" y="4833"/>
                    <a:pt x="4834" y="4742"/>
                    <a:pt x="4834" y="4651"/>
                  </a:cubicBezTo>
                  <a:lnTo>
                    <a:pt x="4834" y="213"/>
                  </a:lnTo>
                  <a:cubicBezTo>
                    <a:pt x="4834" y="92"/>
                    <a:pt x="4742" y="0"/>
                    <a:pt x="46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5" name="Google Shape;675;p35" hidden="0"/>
            <p:cNvSpPr/>
            <p:nvPr isPhoto="0" userDrawn="0"/>
          </p:nvSpPr>
          <p:spPr bwMode="auto">
            <a:xfrm>
              <a:off x="3751850" y="3879525"/>
              <a:ext cx="168725" cy="168725"/>
            </a:xfrm>
            <a:custGeom>
              <a:avLst/>
              <a:gdLst/>
              <a:ahLst/>
              <a:cxnLst/>
              <a:rect l="l" t="t" r="r" b="b"/>
              <a:pathLst>
                <a:path w="6749" h="6749" fill="norm" stroke="1" extrusionOk="0">
                  <a:moveTo>
                    <a:pt x="6353" y="396"/>
                  </a:moveTo>
                  <a:lnTo>
                    <a:pt x="6353" y="6353"/>
                  </a:lnTo>
                  <a:lnTo>
                    <a:pt x="396" y="6353"/>
                  </a:lnTo>
                  <a:lnTo>
                    <a:pt x="396" y="396"/>
                  </a:lnTo>
                  <a:close/>
                  <a:moveTo>
                    <a:pt x="183" y="1"/>
                  </a:moveTo>
                  <a:cubicBezTo>
                    <a:pt x="92" y="1"/>
                    <a:pt x="1" y="92"/>
                    <a:pt x="1" y="213"/>
                  </a:cubicBezTo>
                  <a:lnTo>
                    <a:pt x="1" y="6566"/>
                  </a:lnTo>
                  <a:cubicBezTo>
                    <a:pt x="1" y="6657"/>
                    <a:pt x="92" y="6748"/>
                    <a:pt x="183" y="6748"/>
                  </a:cubicBezTo>
                  <a:lnTo>
                    <a:pt x="6536" y="6748"/>
                  </a:lnTo>
                  <a:cubicBezTo>
                    <a:pt x="6657" y="6748"/>
                    <a:pt x="6749" y="6657"/>
                    <a:pt x="6749" y="6566"/>
                  </a:cubicBezTo>
                  <a:lnTo>
                    <a:pt x="6749" y="213"/>
                  </a:lnTo>
                  <a:cubicBezTo>
                    <a:pt x="6749" y="92"/>
                    <a:pt x="6657" y="1"/>
                    <a:pt x="65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6" name="Google Shape;676;p35" hidden="0"/>
            <p:cNvSpPr/>
            <p:nvPr isPhoto="0" userDrawn="0"/>
          </p:nvSpPr>
          <p:spPr bwMode="auto">
            <a:xfrm>
              <a:off x="4037575" y="4166000"/>
              <a:ext cx="88925" cy="88925"/>
            </a:xfrm>
            <a:custGeom>
              <a:avLst/>
              <a:gdLst/>
              <a:ahLst/>
              <a:cxnLst/>
              <a:rect l="l" t="t" r="r" b="b"/>
              <a:pathLst>
                <a:path w="3557" h="3557" fill="norm" stroke="1" extrusionOk="0">
                  <a:moveTo>
                    <a:pt x="3192" y="365"/>
                  </a:moveTo>
                  <a:lnTo>
                    <a:pt x="3192" y="3162"/>
                  </a:lnTo>
                  <a:lnTo>
                    <a:pt x="396" y="3162"/>
                  </a:lnTo>
                  <a:lnTo>
                    <a:pt x="396" y="365"/>
                  </a:lnTo>
                  <a:close/>
                  <a:moveTo>
                    <a:pt x="213" y="1"/>
                  </a:moveTo>
                  <a:cubicBezTo>
                    <a:pt x="92" y="1"/>
                    <a:pt x="1" y="61"/>
                    <a:pt x="1" y="183"/>
                  </a:cubicBezTo>
                  <a:lnTo>
                    <a:pt x="1" y="3344"/>
                  </a:lnTo>
                  <a:cubicBezTo>
                    <a:pt x="1" y="3466"/>
                    <a:pt x="92" y="3557"/>
                    <a:pt x="213" y="3557"/>
                  </a:cubicBezTo>
                  <a:lnTo>
                    <a:pt x="3374" y="3557"/>
                  </a:lnTo>
                  <a:cubicBezTo>
                    <a:pt x="3496" y="3557"/>
                    <a:pt x="3557" y="3466"/>
                    <a:pt x="3557" y="3344"/>
                  </a:cubicBezTo>
                  <a:lnTo>
                    <a:pt x="3557" y="183"/>
                  </a:lnTo>
                  <a:cubicBezTo>
                    <a:pt x="3557" y="61"/>
                    <a:pt x="3496" y="1"/>
                    <a:pt x="33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7" name="Google Shape;677;p35" hidden="0"/>
            <p:cNvSpPr/>
            <p:nvPr isPhoto="0" userDrawn="0"/>
          </p:nvSpPr>
          <p:spPr bwMode="auto">
            <a:xfrm>
              <a:off x="3831650" y="4594575"/>
              <a:ext cx="88925" cy="88950"/>
            </a:xfrm>
            <a:custGeom>
              <a:avLst/>
              <a:gdLst/>
              <a:ahLst/>
              <a:cxnLst/>
              <a:rect l="l" t="t" r="r" b="b"/>
              <a:pathLst>
                <a:path w="3557" h="3558" fill="norm" stroke="1" extrusionOk="0">
                  <a:moveTo>
                    <a:pt x="3161" y="366"/>
                  </a:moveTo>
                  <a:lnTo>
                    <a:pt x="3161" y="3162"/>
                  </a:lnTo>
                  <a:lnTo>
                    <a:pt x="365" y="3162"/>
                  </a:lnTo>
                  <a:lnTo>
                    <a:pt x="365" y="366"/>
                  </a:lnTo>
                  <a:close/>
                  <a:moveTo>
                    <a:pt x="183" y="1"/>
                  </a:moveTo>
                  <a:cubicBezTo>
                    <a:pt x="61" y="1"/>
                    <a:pt x="0" y="92"/>
                    <a:pt x="0" y="183"/>
                  </a:cubicBezTo>
                  <a:lnTo>
                    <a:pt x="0" y="3375"/>
                  </a:lnTo>
                  <a:cubicBezTo>
                    <a:pt x="0" y="3466"/>
                    <a:pt x="61" y="3557"/>
                    <a:pt x="183" y="3557"/>
                  </a:cubicBezTo>
                  <a:lnTo>
                    <a:pt x="3344" y="3557"/>
                  </a:lnTo>
                  <a:cubicBezTo>
                    <a:pt x="3465" y="3557"/>
                    <a:pt x="3557" y="3466"/>
                    <a:pt x="3557" y="3375"/>
                  </a:cubicBezTo>
                  <a:lnTo>
                    <a:pt x="3557" y="183"/>
                  </a:lnTo>
                  <a:cubicBezTo>
                    <a:pt x="3557" y="92"/>
                    <a:pt x="3465" y="1"/>
                    <a:pt x="3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8" name="Google Shape;678;p35" hidden="0"/>
            <p:cNvSpPr/>
            <p:nvPr isPhoto="0" userDrawn="0"/>
          </p:nvSpPr>
          <p:spPr bwMode="auto">
            <a:xfrm>
              <a:off x="4252625" y="4475275"/>
              <a:ext cx="112500" cy="112500"/>
            </a:xfrm>
            <a:custGeom>
              <a:avLst/>
              <a:gdLst/>
              <a:ahLst/>
              <a:cxnLst/>
              <a:rect l="l" t="t" r="r" b="b"/>
              <a:pathLst>
                <a:path w="4500" h="4500" fill="norm" stroke="1" extrusionOk="0">
                  <a:moveTo>
                    <a:pt x="4134" y="396"/>
                  </a:moveTo>
                  <a:lnTo>
                    <a:pt x="4134" y="4134"/>
                  </a:lnTo>
                  <a:lnTo>
                    <a:pt x="365" y="4134"/>
                  </a:lnTo>
                  <a:lnTo>
                    <a:pt x="365" y="396"/>
                  </a:lnTo>
                  <a:close/>
                  <a:moveTo>
                    <a:pt x="183" y="1"/>
                  </a:moveTo>
                  <a:cubicBezTo>
                    <a:pt x="61" y="1"/>
                    <a:pt x="1" y="92"/>
                    <a:pt x="1" y="183"/>
                  </a:cubicBezTo>
                  <a:lnTo>
                    <a:pt x="1" y="4317"/>
                  </a:lnTo>
                  <a:cubicBezTo>
                    <a:pt x="1" y="4438"/>
                    <a:pt x="61" y="4499"/>
                    <a:pt x="183" y="4499"/>
                  </a:cubicBezTo>
                  <a:lnTo>
                    <a:pt x="4317" y="4499"/>
                  </a:lnTo>
                  <a:cubicBezTo>
                    <a:pt x="4408" y="4499"/>
                    <a:pt x="4499" y="4438"/>
                    <a:pt x="4499" y="4347"/>
                  </a:cubicBezTo>
                  <a:lnTo>
                    <a:pt x="4499" y="183"/>
                  </a:lnTo>
                  <a:cubicBezTo>
                    <a:pt x="4499" y="92"/>
                    <a:pt x="4408" y="1"/>
                    <a:pt x="43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79" name="Google Shape;679;p35" hidden="0"/>
            <p:cNvSpPr/>
            <p:nvPr isPhoto="0" userDrawn="0"/>
          </p:nvSpPr>
          <p:spPr bwMode="auto">
            <a:xfrm>
              <a:off x="4713125" y="4586975"/>
              <a:ext cx="57000" cy="57025"/>
            </a:xfrm>
            <a:custGeom>
              <a:avLst/>
              <a:gdLst/>
              <a:ahLst/>
              <a:cxnLst/>
              <a:rect l="l" t="t" r="r" b="b"/>
              <a:pathLst>
                <a:path w="2280" h="2281" fill="norm" stroke="1" extrusionOk="0">
                  <a:moveTo>
                    <a:pt x="1885" y="366"/>
                  </a:moveTo>
                  <a:lnTo>
                    <a:pt x="1885" y="1885"/>
                  </a:lnTo>
                  <a:lnTo>
                    <a:pt x="365" y="1885"/>
                  </a:lnTo>
                  <a:lnTo>
                    <a:pt x="365" y="366"/>
                  </a:lnTo>
                  <a:close/>
                  <a:moveTo>
                    <a:pt x="183" y="1"/>
                  </a:moveTo>
                  <a:cubicBezTo>
                    <a:pt x="91" y="1"/>
                    <a:pt x="0" y="62"/>
                    <a:pt x="0" y="183"/>
                  </a:cubicBezTo>
                  <a:lnTo>
                    <a:pt x="0" y="2068"/>
                  </a:lnTo>
                  <a:cubicBezTo>
                    <a:pt x="0" y="2189"/>
                    <a:pt x="91" y="2281"/>
                    <a:pt x="183" y="2281"/>
                  </a:cubicBezTo>
                  <a:lnTo>
                    <a:pt x="2098" y="2281"/>
                  </a:lnTo>
                  <a:cubicBezTo>
                    <a:pt x="2189" y="2281"/>
                    <a:pt x="2280" y="2189"/>
                    <a:pt x="2280" y="2068"/>
                  </a:cubicBezTo>
                  <a:lnTo>
                    <a:pt x="2280" y="183"/>
                  </a:lnTo>
                  <a:cubicBezTo>
                    <a:pt x="2280" y="62"/>
                    <a:pt x="2189" y="1"/>
                    <a:pt x="20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0" name="Google Shape;680;p35" hidden="0"/>
            <p:cNvSpPr/>
            <p:nvPr isPhoto="0" userDrawn="0"/>
          </p:nvSpPr>
          <p:spPr bwMode="auto">
            <a:xfrm>
              <a:off x="4403075" y="4840775"/>
              <a:ext cx="88950" cy="88950"/>
            </a:xfrm>
            <a:custGeom>
              <a:avLst/>
              <a:gdLst/>
              <a:ahLst/>
              <a:cxnLst/>
              <a:rect l="l" t="t" r="r" b="b"/>
              <a:pathLst>
                <a:path w="3558" h="3558" fill="norm" stroke="1" extrusionOk="0">
                  <a:moveTo>
                    <a:pt x="3192" y="366"/>
                  </a:moveTo>
                  <a:lnTo>
                    <a:pt x="3192" y="3162"/>
                  </a:lnTo>
                  <a:lnTo>
                    <a:pt x="366" y="3162"/>
                  </a:lnTo>
                  <a:lnTo>
                    <a:pt x="366" y="366"/>
                  </a:lnTo>
                  <a:close/>
                  <a:moveTo>
                    <a:pt x="214" y="1"/>
                  </a:moveTo>
                  <a:cubicBezTo>
                    <a:pt x="92" y="1"/>
                    <a:pt x="1" y="92"/>
                    <a:pt x="1" y="183"/>
                  </a:cubicBezTo>
                  <a:lnTo>
                    <a:pt x="1" y="3375"/>
                  </a:lnTo>
                  <a:cubicBezTo>
                    <a:pt x="1" y="3466"/>
                    <a:pt x="92" y="3557"/>
                    <a:pt x="214" y="3557"/>
                  </a:cubicBezTo>
                  <a:lnTo>
                    <a:pt x="3375" y="3557"/>
                  </a:lnTo>
                  <a:cubicBezTo>
                    <a:pt x="3466" y="3557"/>
                    <a:pt x="3557" y="3466"/>
                    <a:pt x="3557" y="3375"/>
                  </a:cubicBezTo>
                  <a:lnTo>
                    <a:pt x="3557" y="183"/>
                  </a:lnTo>
                  <a:cubicBezTo>
                    <a:pt x="3557" y="92"/>
                    <a:pt x="3466" y="1"/>
                    <a:pt x="33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1" name="Google Shape;681;p35" hidden="0"/>
            <p:cNvSpPr/>
            <p:nvPr isPhoto="0" userDrawn="0"/>
          </p:nvSpPr>
          <p:spPr bwMode="auto">
            <a:xfrm>
              <a:off x="4744275" y="3704750"/>
              <a:ext cx="73725" cy="73725"/>
            </a:xfrm>
            <a:custGeom>
              <a:avLst/>
              <a:gdLst/>
              <a:ahLst/>
              <a:cxnLst/>
              <a:rect l="l" t="t" r="r" b="b"/>
              <a:pathLst>
                <a:path w="2949" h="2949" fill="norm" stroke="1" extrusionOk="0">
                  <a:moveTo>
                    <a:pt x="2554" y="396"/>
                  </a:moveTo>
                  <a:lnTo>
                    <a:pt x="2554" y="2554"/>
                  </a:lnTo>
                  <a:lnTo>
                    <a:pt x="396" y="2554"/>
                  </a:lnTo>
                  <a:lnTo>
                    <a:pt x="396" y="396"/>
                  </a:lnTo>
                  <a:close/>
                  <a:moveTo>
                    <a:pt x="213" y="1"/>
                  </a:moveTo>
                  <a:cubicBezTo>
                    <a:pt x="92" y="1"/>
                    <a:pt x="1" y="92"/>
                    <a:pt x="1" y="213"/>
                  </a:cubicBezTo>
                  <a:lnTo>
                    <a:pt x="1" y="2736"/>
                  </a:lnTo>
                  <a:cubicBezTo>
                    <a:pt x="1" y="2858"/>
                    <a:pt x="92" y="2919"/>
                    <a:pt x="213" y="2949"/>
                  </a:cubicBezTo>
                  <a:lnTo>
                    <a:pt x="2736" y="2949"/>
                  </a:lnTo>
                  <a:cubicBezTo>
                    <a:pt x="2858" y="2949"/>
                    <a:pt x="2949" y="2858"/>
                    <a:pt x="2949" y="2736"/>
                  </a:cubicBezTo>
                  <a:lnTo>
                    <a:pt x="2949" y="213"/>
                  </a:lnTo>
                  <a:cubicBezTo>
                    <a:pt x="2949" y="92"/>
                    <a:pt x="2858" y="1"/>
                    <a:pt x="27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2" name="Google Shape;682;p35" hidden="0"/>
            <p:cNvSpPr/>
            <p:nvPr isPhoto="0" userDrawn="0"/>
          </p:nvSpPr>
          <p:spPr bwMode="auto">
            <a:xfrm>
              <a:off x="4355975" y="925825"/>
              <a:ext cx="88925" cy="88950"/>
            </a:xfrm>
            <a:custGeom>
              <a:avLst/>
              <a:gdLst/>
              <a:ahLst/>
              <a:cxnLst/>
              <a:rect l="l" t="t" r="r" b="b"/>
              <a:pathLst>
                <a:path w="3557" h="3558" fill="norm" stroke="1" extrusionOk="0">
                  <a:moveTo>
                    <a:pt x="3161" y="366"/>
                  </a:moveTo>
                  <a:lnTo>
                    <a:pt x="3161" y="3162"/>
                  </a:lnTo>
                  <a:lnTo>
                    <a:pt x="365" y="3162"/>
                  </a:lnTo>
                  <a:lnTo>
                    <a:pt x="365" y="366"/>
                  </a:lnTo>
                  <a:close/>
                  <a:moveTo>
                    <a:pt x="183" y="1"/>
                  </a:moveTo>
                  <a:cubicBezTo>
                    <a:pt x="92" y="1"/>
                    <a:pt x="0" y="62"/>
                    <a:pt x="0" y="183"/>
                  </a:cubicBezTo>
                  <a:lnTo>
                    <a:pt x="0" y="3344"/>
                  </a:lnTo>
                  <a:cubicBezTo>
                    <a:pt x="0" y="3466"/>
                    <a:pt x="92" y="3557"/>
                    <a:pt x="183" y="3557"/>
                  </a:cubicBezTo>
                  <a:lnTo>
                    <a:pt x="3344" y="3557"/>
                  </a:lnTo>
                  <a:cubicBezTo>
                    <a:pt x="3465" y="3557"/>
                    <a:pt x="3557" y="3466"/>
                    <a:pt x="3557" y="3344"/>
                  </a:cubicBezTo>
                  <a:lnTo>
                    <a:pt x="3557" y="183"/>
                  </a:lnTo>
                  <a:cubicBezTo>
                    <a:pt x="3557" y="62"/>
                    <a:pt x="3465" y="1"/>
                    <a:pt x="33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3" name="Google Shape;683;p35" hidden="0"/>
            <p:cNvSpPr/>
            <p:nvPr isPhoto="0" userDrawn="0"/>
          </p:nvSpPr>
          <p:spPr bwMode="auto">
            <a:xfrm>
              <a:off x="3878750" y="782975"/>
              <a:ext cx="152775" cy="152000"/>
            </a:xfrm>
            <a:custGeom>
              <a:avLst/>
              <a:gdLst/>
              <a:ahLst/>
              <a:cxnLst/>
              <a:rect l="l" t="t" r="r" b="b"/>
              <a:pathLst>
                <a:path w="6111" h="6080" fill="norm" stroke="1" extrusionOk="0">
                  <a:moveTo>
                    <a:pt x="5715" y="396"/>
                  </a:moveTo>
                  <a:lnTo>
                    <a:pt x="5715" y="5715"/>
                  </a:lnTo>
                  <a:lnTo>
                    <a:pt x="396" y="5715"/>
                  </a:lnTo>
                  <a:lnTo>
                    <a:pt x="396" y="396"/>
                  </a:lnTo>
                  <a:close/>
                  <a:moveTo>
                    <a:pt x="214" y="1"/>
                  </a:moveTo>
                  <a:cubicBezTo>
                    <a:pt x="92" y="1"/>
                    <a:pt x="1" y="92"/>
                    <a:pt x="1" y="183"/>
                  </a:cubicBezTo>
                  <a:lnTo>
                    <a:pt x="1" y="5897"/>
                  </a:lnTo>
                  <a:cubicBezTo>
                    <a:pt x="1" y="5989"/>
                    <a:pt x="92" y="6080"/>
                    <a:pt x="214" y="6080"/>
                  </a:cubicBezTo>
                  <a:lnTo>
                    <a:pt x="5928" y="6080"/>
                  </a:lnTo>
                  <a:cubicBezTo>
                    <a:pt x="6019" y="6080"/>
                    <a:pt x="6110" y="5989"/>
                    <a:pt x="6110" y="5897"/>
                  </a:cubicBezTo>
                  <a:lnTo>
                    <a:pt x="6110" y="183"/>
                  </a:lnTo>
                  <a:cubicBezTo>
                    <a:pt x="6110" y="92"/>
                    <a:pt x="6019" y="1"/>
                    <a:pt x="59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4" name="Google Shape;684;p35" hidden="0"/>
            <p:cNvSpPr/>
            <p:nvPr isPhoto="0" userDrawn="0"/>
          </p:nvSpPr>
          <p:spPr bwMode="auto">
            <a:xfrm>
              <a:off x="3497300" y="719900"/>
              <a:ext cx="275100" cy="4383825"/>
            </a:xfrm>
            <a:custGeom>
              <a:avLst/>
              <a:gdLst/>
              <a:ahLst/>
              <a:cxnLst/>
              <a:rect l="l" t="t" r="r" b="b"/>
              <a:pathLst>
                <a:path w="11004" h="175353" fill="norm" stroke="1" extrusionOk="0">
                  <a:moveTo>
                    <a:pt x="1338" y="1"/>
                  </a:moveTo>
                  <a:cubicBezTo>
                    <a:pt x="1246" y="1"/>
                    <a:pt x="1155" y="62"/>
                    <a:pt x="1155" y="183"/>
                  </a:cubicBezTo>
                  <a:lnTo>
                    <a:pt x="1155" y="16688"/>
                  </a:lnTo>
                  <a:cubicBezTo>
                    <a:pt x="1155" y="16779"/>
                    <a:pt x="1246" y="16870"/>
                    <a:pt x="1338" y="16870"/>
                  </a:cubicBezTo>
                  <a:lnTo>
                    <a:pt x="4651" y="16870"/>
                  </a:lnTo>
                  <a:lnTo>
                    <a:pt x="4651" y="23162"/>
                  </a:lnTo>
                  <a:lnTo>
                    <a:pt x="304" y="23162"/>
                  </a:lnTo>
                  <a:cubicBezTo>
                    <a:pt x="213" y="23162"/>
                    <a:pt x="122" y="23223"/>
                    <a:pt x="122" y="23345"/>
                  </a:cubicBezTo>
                  <a:lnTo>
                    <a:pt x="122" y="34226"/>
                  </a:lnTo>
                  <a:cubicBezTo>
                    <a:pt x="122" y="34317"/>
                    <a:pt x="213" y="34409"/>
                    <a:pt x="304" y="34409"/>
                  </a:cubicBezTo>
                  <a:lnTo>
                    <a:pt x="8511" y="34409"/>
                  </a:lnTo>
                  <a:lnTo>
                    <a:pt x="8511" y="42433"/>
                  </a:lnTo>
                  <a:lnTo>
                    <a:pt x="4863" y="42433"/>
                  </a:lnTo>
                  <a:cubicBezTo>
                    <a:pt x="4742" y="42463"/>
                    <a:pt x="4651" y="42524"/>
                    <a:pt x="4651" y="42646"/>
                  </a:cubicBezTo>
                  <a:lnTo>
                    <a:pt x="4651" y="45959"/>
                  </a:lnTo>
                  <a:lnTo>
                    <a:pt x="821" y="45959"/>
                  </a:lnTo>
                  <a:cubicBezTo>
                    <a:pt x="699" y="45959"/>
                    <a:pt x="638" y="46050"/>
                    <a:pt x="638" y="46141"/>
                  </a:cubicBezTo>
                  <a:lnTo>
                    <a:pt x="638" y="77722"/>
                  </a:lnTo>
                  <a:cubicBezTo>
                    <a:pt x="638" y="77844"/>
                    <a:pt x="699" y="77935"/>
                    <a:pt x="821" y="77935"/>
                  </a:cubicBezTo>
                  <a:lnTo>
                    <a:pt x="10639" y="77935"/>
                  </a:lnTo>
                  <a:lnTo>
                    <a:pt x="10639" y="81066"/>
                  </a:lnTo>
                  <a:lnTo>
                    <a:pt x="5471" y="81066"/>
                  </a:lnTo>
                  <a:cubicBezTo>
                    <a:pt x="5350" y="81066"/>
                    <a:pt x="5289" y="81127"/>
                    <a:pt x="5289" y="81248"/>
                  </a:cubicBezTo>
                  <a:lnTo>
                    <a:pt x="5289" y="95443"/>
                  </a:lnTo>
                  <a:lnTo>
                    <a:pt x="1003" y="95443"/>
                  </a:lnTo>
                  <a:cubicBezTo>
                    <a:pt x="882" y="95443"/>
                    <a:pt x="790" y="95534"/>
                    <a:pt x="790" y="95625"/>
                  </a:cubicBezTo>
                  <a:lnTo>
                    <a:pt x="790" y="101583"/>
                  </a:lnTo>
                  <a:cubicBezTo>
                    <a:pt x="790" y="101704"/>
                    <a:pt x="882" y="101796"/>
                    <a:pt x="1003" y="101796"/>
                  </a:cubicBezTo>
                  <a:lnTo>
                    <a:pt x="5015" y="101796"/>
                  </a:lnTo>
                  <a:lnTo>
                    <a:pt x="5015" y="123863"/>
                  </a:lnTo>
                  <a:lnTo>
                    <a:pt x="638" y="123863"/>
                  </a:lnTo>
                  <a:cubicBezTo>
                    <a:pt x="547" y="123863"/>
                    <a:pt x="456" y="123954"/>
                    <a:pt x="456" y="124045"/>
                  </a:cubicBezTo>
                  <a:lnTo>
                    <a:pt x="456" y="132130"/>
                  </a:lnTo>
                  <a:cubicBezTo>
                    <a:pt x="456" y="132222"/>
                    <a:pt x="547" y="132313"/>
                    <a:pt x="638" y="132313"/>
                  </a:cubicBezTo>
                  <a:lnTo>
                    <a:pt x="4316" y="132313"/>
                  </a:lnTo>
                  <a:lnTo>
                    <a:pt x="4316" y="136507"/>
                  </a:lnTo>
                  <a:lnTo>
                    <a:pt x="1003" y="136507"/>
                  </a:lnTo>
                  <a:cubicBezTo>
                    <a:pt x="882" y="136507"/>
                    <a:pt x="790" y="136598"/>
                    <a:pt x="790" y="136690"/>
                  </a:cubicBezTo>
                  <a:lnTo>
                    <a:pt x="790" y="145444"/>
                  </a:lnTo>
                  <a:cubicBezTo>
                    <a:pt x="790" y="145565"/>
                    <a:pt x="882" y="145656"/>
                    <a:pt x="1003" y="145656"/>
                  </a:cubicBezTo>
                  <a:lnTo>
                    <a:pt x="3617" y="145656"/>
                  </a:lnTo>
                  <a:lnTo>
                    <a:pt x="3617" y="155930"/>
                  </a:lnTo>
                  <a:cubicBezTo>
                    <a:pt x="3617" y="156021"/>
                    <a:pt x="3708" y="156112"/>
                    <a:pt x="3800" y="156112"/>
                  </a:cubicBezTo>
                  <a:lnTo>
                    <a:pt x="7690" y="156112"/>
                  </a:lnTo>
                  <a:lnTo>
                    <a:pt x="7690" y="164441"/>
                  </a:lnTo>
                  <a:lnTo>
                    <a:pt x="183" y="164441"/>
                  </a:lnTo>
                  <a:cubicBezTo>
                    <a:pt x="91" y="164441"/>
                    <a:pt x="0" y="164502"/>
                    <a:pt x="0" y="164623"/>
                  </a:cubicBezTo>
                  <a:lnTo>
                    <a:pt x="0" y="170307"/>
                  </a:lnTo>
                  <a:cubicBezTo>
                    <a:pt x="0" y="170429"/>
                    <a:pt x="91" y="170520"/>
                    <a:pt x="183" y="170520"/>
                  </a:cubicBezTo>
                  <a:lnTo>
                    <a:pt x="3982" y="170520"/>
                  </a:lnTo>
                  <a:lnTo>
                    <a:pt x="3982" y="175170"/>
                  </a:lnTo>
                  <a:cubicBezTo>
                    <a:pt x="3982" y="175262"/>
                    <a:pt x="4073" y="175353"/>
                    <a:pt x="4164" y="175353"/>
                  </a:cubicBezTo>
                  <a:cubicBezTo>
                    <a:pt x="4286" y="175353"/>
                    <a:pt x="4377" y="175262"/>
                    <a:pt x="4377" y="175170"/>
                  </a:cubicBezTo>
                  <a:lnTo>
                    <a:pt x="4377" y="170307"/>
                  </a:lnTo>
                  <a:cubicBezTo>
                    <a:pt x="4377" y="170216"/>
                    <a:pt x="4286" y="170125"/>
                    <a:pt x="4195" y="170125"/>
                  </a:cubicBezTo>
                  <a:lnTo>
                    <a:pt x="395" y="170125"/>
                  </a:lnTo>
                  <a:lnTo>
                    <a:pt x="395" y="164806"/>
                  </a:lnTo>
                  <a:lnTo>
                    <a:pt x="7903" y="164806"/>
                  </a:lnTo>
                  <a:cubicBezTo>
                    <a:pt x="8025" y="164806"/>
                    <a:pt x="8116" y="164714"/>
                    <a:pt x="8116" y="164623"/>
                  </a:cubicBezTo>
                  <a:lnTo>
                    <a:pt x="8116" y="155930"/>
                  </a:lnTo>
                  <a:cubicBezTo>
                    <a:pt x="8116" y="155808"/>
                    <a:pt x="8025" y="155748"/>
                    <a:pt x="7903" y="155748"/>
                  </a:cubicBezTo>
                  <a:lnTo>
                    <a:pt x="4012" y="155748"/>
                  </a:lnTo>
                  <a:lnTo>
                    <a:pt x="4012" y="145444"/>
                  </a:lnTo>
                  <a:cubicBezTo>
                    <a:pt x="4012" y="145352"/>
                    <a:pt x="3921" y="145261"/>
                    <a:pt x="3830" y="145261"/>
                  </a:cubicBezTo>
                  <a:lnTo>
                    <a:pt x="1186" y="145261"/>
                  </a:lnTo>
                  <a:lnTo>
                    <a:pt x="1186" y="136872"/>
                  </a:lnTo>
                  <a:lnTo>
                    <a:pt x="4529" y="136872"/>
                  </a:lnTo>
                  <a:cubicBezTo>
                    <a:pt x="4620" y="136872"/>
                    <a:pt x="4712" y="136781"/>
                    <a:pt x="4712" y="136690"/>
                  </a:cubicBezTo>
                  <a:lnTo>
                    <a:pt x="4712" y="132130"/>
                  </a:lnTo>
                  <a:cubicBezTo>
                    <a:pt x="4712" y="132009"/>
                    <a:pt x="4620" y="131918"/>
                    <a:pt x="4529" y="131918"/>
                  </a:cubicBezTo>
                  <a:lnTo>
                    <a:pt x="821" y="131918"/>
                  </a:lnTo>
                  <a:lnTo>
                    <a:pt x="821" y="124227"/>
                  </a:lnTo>
                  <a:lnTo>
                    <a:pt x="5198" y="124227"/>
                  </a:lnTo>
                  <a:cubicBezTo>
                    <a:pt x="5319" y="124227"/>
                    <a:pt x="5380" y="124167"/>
                    <a:pt x="5380" y="124045"/>
                  </a:cubicBezTo>
                  <a:lnTo>
                    <a:pt x="5380" y="101583"/>
                  </a:lnTo>
                  <a:cubicBezTo>
                    <a:pt x="5380" y="101492"/>
                    <a:pt x="5319" y="101400"/>
                    <a:pt x="5198" y="101400"/>
                  </a:cubicBezTo>
                  <a:lnTo>
                    <a:pt x="1186" y="101400"/>
                  </a:lnTo>
                  <a:lnTo>
                    <a:pt x="1186" y="95808"/>
                  </a:lnTo>
                  <a:lnTo>
                    <a:pt x="5471" y="95808"/>
                  </a:lnTo>
                  <a:cubicBezTo>
                    <a:pt x="5563" y="95808"/>
                    <a:pt x="5654" y="95716"/>
                    <a:pt x="5654" y="95625"/>
                  </a:cubicBezTo>
                  <a:lnTo>
                    <a:pt x="5654" y="81430"/>
                  </a:lnTo>
                  <a:lnTo>
                    <a:pt x="10821" y="81430"/>
                  </a:lnTo>
                  <a:cubicBezTo>
                    <a:pt x="10912" y="81430"/>
                    <a:pt x="11003" y="81339"/>
                    <a:pt x="11003" y="81248"/>
                  </a:cubicBezTo>
                  <a:lnTo>
                    <a:pt x="11003" y="77722"/>
                  </a:lnTo>
                  <a:cubicBezTo>
                    <a:pt x="11003" y="77631"/>
                    <a:pt x="10912" y="77540"/>
                    <a:pt x="10821" y="77540"/>
                  </a:cubicBezTo>
                  <a:lnTo>
                    <a:pt x="1003" y="77540"/>
                  </a:lnTo>
                  <a:lnTo>
                    <a:pt x="1003" y="46354"/>
                  </a:lnTo>
                  <a:lnTo>
                    <a:pt x="4833" y="46354"/>
                  </a:lnTo>
                  <a:cubicBezTo>
                    <a:pt x="4924" y="46354"/>
                    <a:pt x="5015" y="46263"/>
                    <a:pt x="5015" y="46141"/>
                  </a:cubicBezTo>
                  <a:lnTo>
                    <a:pt x="5015" y="42828"/>
                  </a:lnTo>
                  <a:lnTo>
                    <a:pt x="8693" y="42828"/>
                  </a:lnTo>
                  <a:cubicBezTo>
                    <a:pt x="8785" y="42828"/>
                    <a:pt x="8876" y="42737"/>
                    <a:pt x="8876" y="42646"/>
                  </a:cubicBezTo>
                  <a:lnTo>
                    <a:pt x="8876" y="34226"/>
                  </a:lnTo>
                  <a:cubicBezTo>
                    <a:pt x="8876" y="34105"/>
                    <a:pt x="8785" y="34044"/>
                    <a:pt x="8693" y="34044"/>
                  </a:cubicBezTo>
                  <a:lnTo>
                    <a:pt x="487" y="34044"/>
                  </a:lnTo>
                  <a:lnTo>
                    <a:pt x="487" y="23527"/>
                  </a:lnTo>
                  <a:lnTo>
                    <a:pt x="4863" y="23527"/>
                  </a:lnTo>
                  <a:cubicBezTo>
                    <a:pt x="4955" y="23527"/>
                    <a:pt x="5046" y="23436"/>
                    <a:pt x="5046" y="23345"/>
                  </a:cubicBezTo>
                  <a:lnTo>
                    <a:pt x="5046" y="16688"/>
                  </a:lnTo>
                  <a:cubicBezTo>
                    <a:pt x="5046" y="16566"/>
                    <a:pt x="4955" y="16475"/>
                    <a:pt x="4863" y="16475"/>
                  </a:cubicBezTo>
                  <a:lnTo>
                    <a:pt x="1520" y="16475"/>
                  </a:lnTo>
                  <a:lnTo>
                    <a:pt x="1520" y="183"/>
                  </a:lnTo>
                  <a:cubicBezTo>
                    <a:pt x="1520" y="62"/>
                    <a:pt x="1459" y="1"/>
                    <a:pt x="13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5" name="Google Shape;685;p35" hidden="0"/>
            <p:cNvSpPr/>
            <p:nvPr isPhoto="0" userDrawn="0"/>
          </p:nvSpPr>
          <p:spPr bwMode="auto">
            <a:xfrm>
              <a:off x="1827225" y="3372350"/>
              <a:ext cx="383600" cy="326225"/>
            </a:xfrm>
            <a:custGeom>
              <a:avLst/>
              <a:gdLst/>
              <a:ahLst/>
              <a:cxnLst/>
              <a:rect l="l" t="t" r="r" b="b"/>
              <a:pathLst>
                <a:path w="15344" h="13049" fill="norm" stroke="1" extrusionOk="0">
                  <a:moveTo>
                    <a:pt x="8143" y="0"/>
                  </a:moveTo>
                  <a:cubicBezTo>
                    <a:pt x="8109" y="0"/>
                    <a:pt x="8077" y="5"/>
                    <a:pt x="8048" y="14"/>
                  </a:cubicBezTo>
                  <a:cubicBezTo>
                    <a:pt x="7197" y="257"/>
                    <a:pt x="6073" y="2141"/>
                    <a:pt x="5130" y="3783"/>
                  </a:cubicBezTo>
                  <a:cubicBezTo>
                    <a:pt x="4188" y="5424"/>
                    <a:pt x="1270" y="8859"/>
                    <a:pt x="510" y="11169"/>
                  </a:cubicBezTo>
                  <a:cubicBezTo>
                    <a:pt x="1" y="12658"/>
                    <a:pt x="287" y="13048"/>
                    <a:pt x="668" y="13048"/>
                  </a:cubicBezTo>
                  <a:cubicBezTo>
                    <a:pt x="879" y="13048"/>
                    <a:pt x="1119" y="12929"/>
                    <a:pt x="1270" y="12810"/>
                  </a:cubicBezTo>
                  <a:cubicBezTo>
                    <a:pt x="3215" y="11503"/>
                    <a:pt x="5252" y="10318"/>
                    <a:pt x="7349" y="9284"/>
                  </a:cubicBezTo>
                  <a:cubicBezTo>
                    <a:pt x="8231" y="8859"/>
                    <a:pt x="9143" y="8494"/>
                    <a:pt x="10085" y="8160"/>
                  </a:cubicBezTo>
                  <a:lnTo>
                    <a:pt x="13428" y="9619"/>
                  </a:lnTo>
                  <a:lnTo>
                    <a:pt x="15343" y="5850"/>
                  </a:lnTo>
                  <a:cubicBezTo>
                    <a:pt x="15343" y="5850"/>
                    <a:pt x="13276" y="4634"/>
                    <a:pt x="12851" y="4208"/>
                  </a:cubicBezTo>
                  <a:cubicBezTo>
                    <a:pt x="12439" y="3797"/>
                    <a:pt x="9155" y="0"/>
                    <a:pt x="8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6" name="Google Shape;686;p35" hidden="0"/>
            <p:cNvSpPr/>
            <p:nvPr isPhoto="0" userDrawn="0"/>
          </p:nvSpPr>
          <p:spPr bwMode="auto">
            <a:xfrm>
              <a:off x="1826300" y="3367650"/>
              <a:ext cx="390600" cy="335600"/>
            </a:xfrm>
            <a:custGeom>
              <a:avLst/>
              <a:gdLst/>
              <a:ahLst/>
              <a:cxnLst/>
              <a:rect l="l" t="t" r="r" b="b"/>
              <a:pathLst>
                <a:path w="15624" h="13424" fill="norm" stroke="1" extrusionOk="0">
                  <a:moveTo>
                    <a:pt x="8207" y="384"/>
                  </a:moveTo>
                  <a:cubicBezTo>
                    <a:pt x="8541" y="384"/>
                    <a:pt x="9575" y="1053"/>
                    <a:pt x="12371" y="4092"/>
                  </a:cubicBezTo>
                  <a:cubicBezTo>
                    <a:pt x="12553" y="4305"/>
                    <a:pt x="12705" y="4457"/>
                    <a:pt x="12766" y="4518"/>
                  </a:cubicBezTo>
                  <a:cubicBezTo>
                    <a:pt x="13526" y="5095"/>
                    <a:pt x="14316" y="5612"/>
                    <a:pt x="15137" y="6098"/>
                  </a:cubicBezTo>
                  <a:lnTo>
                    <a:pt x="13405" y="9533"/>
                  </a:lnTo>
                  <a:lnTo>
                    <a:pt x="10243" y="8165"/>
                  </a:lnTo>
                  <a:cubicBezTo>
                    <a:pt x="10213" y="8150"/>
                    <a:pt x="10190" y="8143"/>
                    <a:pt x="10167" y="8143"/>
                  </a:cubicBezTo>
                  <a:cubicBezTo>
                    <a:pt x="10145" y="8143"/>
                    <a:pt x="10122" y="8150"/>
                    <a:pt x="10091" y="8165"/>
                  </a:cubicBezTo>
                  <a:cubicBezTo>
                    <a:pt x="9149" y="8469"/>
                    <a:pt x="8237" y="8864"/>
                    <a:pt x="7325" y="9290"/>
                  </a:cubicBezTo>
                  <a:cubicBezTo>
                    <a:pt x="5198" y="10354"/>
                    <a:pt x="3161" y="11539"/>
                    <a:pt x="1185" y="12846"/>
                  </a:cubicBezTo>
                  <a:cubicBezTo>
                    <a:pt x="1042" y="12966"/>
                    <a:pt x="823" y="13048"/>
                    <a:pt x="678" y="13048"/>
                  </a:cubicBezTo>
                  <a:cubicBezTo>
                    <a:pt x="638" y="13048"/>
                    <a:pt x="604" y="13042"/>
                    <a:pt x="578" y="13029"/>
                  </a:cubicBezTo>
                  <a:cubicBezTo>
                    <a:pt x="517" y="12968"/>
                    <a:pt x="274" y="12725"/>
                    <a:pt x="730" y="11418"/>
                  </a:cubicBezTo>
                  <a:cubicBezTo>
                    <a:pt x="1216" y="9898"/>
                    <a:pt x="2705" y="7861"/>
                    <a:pt x="3860" y="6220"/>
                  </a:cubicBezTo>
                  <a:cubicBezTo>
                    <a:pt x="4499" y="5369"/>
                    <a:pt x="5015" y="4639"/>
                    <a:pt x="5350" y="4062"/>
                  </a:cubicBezTo>
                  <a:cubicBezTo>
                    <a:pt x="6140" y="2694"/>
                    <a:pt x="7325" y="627"/>
                    <a:pt x="8146" y="384"/>
                  </a:cubicBezTo>
                  <a:close/>
                  <a:moveTo>
                    <a:pt x="8191" y="0"/>
                  </a:moveTo>
                  <a:cubicBezTo>
                    <a:pt x="8142" y="0"/>
                    <a:pt x="8097" y="7"/>
                    <a:pt x="8055" y="19"/>
                  </a:cubicBezTo>
                  <a:cubicBezTo>
                    <a:pt x="7143" y="293"/>
                    <a:pt x="6140" y="1934"/>
                    <a:pt x="5015" y="3880"/>
                  </a:cubicBezTo>
                  <a:cubicBezTo>
                    <a:pt x="4711" y="4427"/>
                    <a:pt x="4164" y="5156"/>
                    <a:pt x="3556" y="6007"/>
                  </a:cubicBezTo>
                  <a:cubicBezTo>
                    <a:pt x="2371" y="7679"/>
                    <a:pt x="881" y="9716"/>
                    <a:pt x="365" y="11296"/>
                  </a:cubicBezTo>
                  <a:cubicBezTo>
                    <a:pt x="0" y="12390"/>
                    <a:pt x="0" y="13059"/>
                    <a:pt x="365" y="13333"/>
                  </a:cubicBezTo>
                  <a:cubicBezTo>
                    <a:pt x="456" y="13393"/>
                    <a:pt x="578" y="13424"/>
                    <a:pt x="699" y="13424"/>
                  </a:cubicBezTo>
                  <a:cubicBezTo>
                    <a:pt x="973" y="13393"/>
                    <a:pt x="1246" y="13302"/>
                    <a:pt x="1459" y="13120"/>
                  </a:cubicBezTo>
                  <a:cubicBezTo>
                    <a:pt x="3374" y="11843"/>
                    <a:pt x="5410" y="10688"/>
                    <a:pt x="7477" y="9655"/>
                  </a:cubicBezTo>
                  <a:cubicBezTo>
                    <a:pt x="8359" y="9229"/>
                    <a:pt x="9240" y="8864"/>
                    <a:pt x="10152" y="8560"/>
                  </a:cubicBezTo>
                  <a:lnTo>
                    <a:pt x="13435" y="9989"/>
                  </a:lnTo>
                  <a:cubicBezTo>
                    <a:pt x="13458" y="9997"/>
                    <a:pt x="13481" y="10000"/>
                    <a:pt x="13503" y="10000"/>
                  </a:cubicBezTo>
                  <a:cubicBezTo>
                    <a:pt x="13570" y="10000"/>
                    <a:pt x="13632" y="9966"/>
                    <a:pt x="13678" y="9898"/>
                  </a:cubicBezTo>
                  <a:lnTo>
                    <a:pt x="15563" y="6129"/>
                  </a:lnTo>
                  <a:cubicBezTo>
                    <a:pt x="15623" y="6038"/>
                    <a:pt x="15593" y="5916"/>
                    <a:pt x="15502" y="5886"/>
                  </a:cubicBezTo>
                  <a:cubicBezTo>
                    <a:pt x="14651" y="5399"/>
                    <a:pt x="13830" y="4852"/>
                    <a:pt x="13040" y="4275"/>
                  </a:cubicBezTo>
                  <a:cubicBezTo>
                    <a:pt x="12979" y="4214"/>
                    <a:pt x="12857" y="4062"/>
                    <a:pt x="12675" y="3880"/>
                  </a:cubicBezTo>
                  <a:cubicBezTo>
                    <a:pt x="10184" y="1163"/>
                    <a:pt x="8853" y="0"/>
                    <a:pt x="81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7" name="Google Shape;687;p35" hidden="0"/>
            <p:cNvSpPr/>
            <p:nvPr isPhoto="0" userDrawn="0"/>
          </p:nvSpPr>
          <p:spPr bwMode="auto">
            <a:xfrm>
              <a:off x="1827225" y="3372375"/>
              <a:ext cx="295450" cy="326200"/>
            </a:xfrm>
            <a:custGeom>
              <a:avLst/>
              <a:gdLst/>
              <a:ahLst/>
              <a:cxnLst/>
              <a:rect l="l" t="t" r="r" b="b"/>
              <a:pathLst>
                <a:path w="11818" h="13048" fill="norm" stroke="1" extrusionOk="0">
                  <a:moveTo>
                    <a:pt x="8136" y="1"/>
                  </a:moveTo>
                  <a:cubicBezTo>
                    <a:pt x="8105" y="1"/>
                    <a:pt x="8075" y="5"/>
                    <a:pt x="8048" y="13"/>
                  </a:cubicBezTo>
                  <a:cubicBezTo>
                    <a:pt x="7197" y="256"/>
                    <a:pt x="6073" y="2140"/>
                    <a:pt x="5130" y="3782"/>
                  </a:cubicBezTo>
                  <a:cubicBezTo>
                    <a:pt x="4188" y="5423"/>
                    <a:pt x="1270" y="8858"/>
                    <a:pt x="510" y="11168"/>
                  </a:cubicBezTo>
                  <a:cubicBezTo>
                    <a:pt x="1" y="12657"/>
                    <a:pt x="287" y="13047"/>
                    <a:pt x="668" y="13047"/>
                  </a:cubicBezTo>
                  <a:cubicBezTo>
                    <a:pt x="879" y="13047"/>
                    <a:pt x="1119" y="12928"/>
                    <a:pt x="1270" y="12809"/>
                  </a:cubicBezTo>
                  <a:cubicBezTo>
                    <a:pt x="3215" y="11502"/>
                    <a:pt x="5252" y="10317"/>
                    <a:pt x="7349" y="9283"/>
                  </a:cubicBezTo>
                  <a:cubicBezTo>
                    <a:pt x="8139" y="8888"/>
                    <a:pt x="8778" y="8645"/>
                    <a:pt x="9203" y="8493"/>
                  </a:cubicBezTo>
                  <a:lnTo>
                    <a:pt x="7592" y="6882"/>
                  </a:lnTo>
                  <a:cubicBezTo>
                    <a:pt x="7592" y="6882"/>
                    <a:pt x="10024" y="4268"/>
                    <a:pt x="11817" y="3113"/>
                  </a:cubicBezTo>
                  <a:cubicBezTo>
                    <a:pt x="10655" y="1835"/>
                    <a:pt x="8826" y="1"/>
                    <a:pt x="81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8" name="Google Shape;688;p35" hidden="0"/>
            <p:cNvSpPr/>
            <p:nvPr isPhoto="0" userDrawn="0"/>
          </p:nvSpPr>
          <p:spPr bwMode="auto">
            <a:xfrm>
              <a:off x="1826300" y="3367550"/>
              <a:ext cx="301700" cy="335700"/>
            </a:xfrm>
            <a:custGeom>
              <a:avLst/>
              <a:gdLst/>
              <a:ahLst/>
              <a:cxnLst/>
              <a:rect l="l" t="t" r="r" b="b"/>
              <a:pathLst>
                <a:path w="12068" h="13428" fill="norm" stroke="1" extrusionOk="0">
                  <a:moveTo>
                    <a:pt x="8176" y="388"/>
                  </a:moveTo>
                  <a:cubicBezTo>
                    <a:pt x="8389" y="388"/>
                    <a:pt x="9119" y="662"/>
                    <a:pt x="11581" y="3276"/>
                  </a:cubicBezTo>
                  <a:cubicBezTo>
                    <a:pt x="9818" y="4461"/>
                    <a:pt x="7629" y="6832"/>
                    <a:pt x="7538" y="6954"/>
                  </a:cubicBezTo>
                  <a:cubicBezTo>
                    <a:pt x="7447" y="7014"/>
                    <a:pt x="7447" y="7136"/>
                    <a:pt x="7538" y="7197"/>
                  </a:cubicBezTo>
                  <a:lnTo>
                    <a:pt x="8936" y="8595"/>
                  </a:lnTo>
                  <a:cubicBezTo>
                    <a:pt x="8450" y="8808"/>
                    <a:pt x="7903" y="9051"/>
                    <a:pt x="7325" y="9294"/>
                  </a:cubicBezTo>
                  <a:cubicBezTo>
                    <a:pt x="5198" y="10358"/>
                    <a:pt x="3161" y="11543"/>
                    <a:pt x="1185" y="12850"/>
                  </a:cubicBezTo>
                  <a:cubicBezTo>
                    <a:pt x="1042" y="12970"/>
                    <a:pt x="823" y="13052"/>
                    <a:pt x="678" y="13052"/>
                  </a:cubicBezTo>
                  <a:cubicBezTo>
                    <a:pt x="638" y="13052"/>
                    <a:pt x="604" y="13046"/>
                    <a:pt x="578" y="13033"/>
                  </a:cubicBezTo>
                  <a:cubicBezTo>
                    <a:pt x="517" y="12972"/>
                    <a:pt x="274" y="12729"/>
                    <a:pt x="730" y="11422"/>
                  </a:cubicBezTo>
                  <a:cubicBezTo>
                    <a:pt x="1216" y="9902"/>
                    <a:pt x="2705" y="7865"/>
                    <a:pt x="3860" y="6224"/>
                  </a:cubicBezTo>
                  <a:cubicBezTo>
                    <a:pt x="4499" y="5373"/>
                    <a:pt x="5015" y="4643"/>
                    <a:pt x="5350" y="4066"/>
                  </a:cubicBezTo>
                  <a:cubicBezTo>
                    <a:pt x="6140" y="2698"/>
                    <a:pt x="7325" y="631"/>
                    <a:pt x="8146" y="388"/>
                  </a:cubicBezTo>
                  <a:close/>
                  <a:moveTo>
                    <a:pt x="8199" y="1"/>
                  </a:moveTo>
                  <a:cubicBezTo>
                    <a:pt x="8144" y="1"/>
                    <a:pt x="8097" y="9"/>
                    <a:pt x="8055" y="23"/>
                  </a:cubicBezTo>
                  <a:cubicBezTo>
                    <a:pt x="7143" y="297"/>
                    <a:pt x="6140" y="1938"/>
                    <a:pt x="5015" y="3884"/>
                  </a:cubicBezTo>
                  <a:cubicBezTo>
                    <a:pt x="4711" y="4431"/>
                    <a:pt x="4164" y="5160"/>
                    <a:pt x="3556" y="6011"/>
                  </a:cubicBezTo>
                  <a:cubicBezTo>
                    <a:pt x="2371" y="7683"/>
                    <a:pt x="881" y="9720"/>
                    <a:pt x="365" y="11300"/>
                  </a:cubicBezTo>
                  <a:cubicBezTo>
                    <a:pt x="0" y="12394"/>
                    <a:pt x="0" y="13063"/>
                    <a:pt x="365" y="13337"/>
                  </a:cubicBezTo>
                  <a:cubicBezTo>
                    <a:pt x="456" y="13397"/>
                    <a:pt x="578" y="13428"/>
                    <a:pt x="699" y="13428"/>
                  </a:cubicBezTo>
                  <a:cubicBezTo>
                    <a:pt x="973" y="13397"/>
                    <a:pt x="1246" y="13306"/>
                    <a:pt x="1459" y="13124"/>
                  </a:cubicBezTo>
                  <a:cubicBezTo>
                    <a:pt x="3374" y="11847"/>
                    <a:pt x="5410" y="10692"/>
                    <a:pt x="7508" y="9628"/>
                  </a:cubicBezTo>
                  <a:cubicBezTo>
                    <a:pt x="8176" y="9324"/>
                    <a:pt x="8815" y="9081"/>
                    <a:pt x="9362" y="8838"/>
                  </a:cubicBezTo>
                  <a:cubicBezTo>
                    <a:pt x="9423" y="8838"/>
                    <a:pt x="9453" y="8777"/>
                    <a:pt x="9483" y="8716"/>
                  </a:cubicBezTo>
                  <a:cubicBezTo>
                    <a:pt x="9483" y="8656"/>
                    <a:pt x="9453" y="8595"/>
                    <a:pt x="9423" y="8534"/>
                  </a:cubicBezTo>
                  <a:lnTo>
                    <a:pt x="7933" y="7075"/>
                  </a:lnTo>
                  <a:cubicBezTo>
                    <a:pt x="8450" y="6528"/>
                    <a:pt x="10456" y="4431"/>
                    <a:pt x="11976" y="3458"/>
                  </a:cubicBezTo>
                  <a:cubicBezTo>
                    <a:pt x="12037" y="3428"/>
                    <a:pt x="12067" y="3367"/>
                    <a:pt x="12067" y="3306"/>
                  </a:cubicBezTo>
                  <a:cubicBezTo>
                    <a:pt x="12067" y="3276"/>
                    <a:pt x="12067" y="3215"/>
                    <a:pt x="12006" y="3154"/>
                  </a:cubicBezTo>
                  <a:cubicBezTo>
                    <a:pt x="9505" y="518"/>
                    <a:pt x="8622" y="1"/>
                    <a:pt x="81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89" name="Google Shape;689;p35" hidden="0"/>
            <p:cNvSpPr/>
            <p:nvPr isPhoto="0" userDrawn="0"/>
          </p:nvSpPr>
          <p:spPr bwMode="auto">
            <a:xfrm>
              <a:off x="1831600" y="3372875"/>
              <a:ext cx="223450" cy="322025"/>
            </a:xfrm>
            <a:custGeom>
              <a:avLst/>
              <a:gdLst/>
              <a:ahLst/>
              <a:cxnLst/>
              <a:rect l="l" t="t" r="r" b="b"/>
              <a:pathLst>
                <a:path w="8938" h="12881" fill="norm" stroke="1" extrusionOk="0">
                  <a:moveTo>
                    <a:pt x="7934" y="0"/>
                  </a:moveTo>
                  <a:cubicBezTo>
                    <a:pt x="7911" y="0"/>
                    <a:pt x="7888" y="8"/>
                    <a:pt x="7873" y="23"/>
                  </a:cubicBezTo>
                  <a:cubicBezTo>
                    <a:pt x="7022" y="266"/>
                    <a:pt x="5898" y="2151"/>
                    <a:pt x="4955" y="3792"/>
                  </a:cubicBezTo>
                  <a:cubicBezTo>
                    <a:pt x="4013" y="5434"/>
                    <a:pt x="1095" y="8838"/>
                    <a:pt x="335" y="11178"/>
                  </a:cubicBezTo>
                  <a:cubicBezTo>
                    <a:pt x="1" y="12181"/>
                    <a:pt x="1" y="12668"/>
                    <a:pt x="183" y="12880"/>
                  </a:cubicBezTo>
                  <a:cubicBezTo>
                    <a:pt x="943" y="10570"/>
                    <a:pt x="3557" y="7136"/>
                    <a:pt x="5806" y="4400"/>
                  </a:cubicBezTo>
                  <a:cubicBezTo>
                    <a:pt x="7448" y="2364"/>
                    <a:pt x="8420" y="1148"/>
                    <a:pt x="8937" y="479"/>
                  </a:cubicBezTo>
                  <a:lnTo>
                    <a:pt x="8785" y="388"/>
                  </a:lnTo>
                  <a:lnTo>
                    <a:pt x="8572" y="236"/>
                  </a:lnTo>
                  <a:lnTo>
                    <a:pt x="8512" y="205"/>
                  </a:lnTo>
                  <a:lnTo>
                    <a:pt x="8390" y="145"/>
                  </a:lnTo>
                  <a:lnTo>
                    <a:pt x="8329" y="114"/>
                  </a:lnTo>
                  <a:lnTo>
                    <a:pt x="8177" y="53"/>
                  </a:lnTo>
                  <a:lnTo>
                    <a:pt x="8147" y="53"/>
                  </a:lnTo>
                  <a:cubicBezTo>
                    <a:pt x="8116" y="23"/>
                    <a:pt x="8056" y="23"/>
                    <a:pt x="8025" y="23"/>
                  </a:cubicBezTo>
                  <a:lnTo>
                    <a:pt x="7995" y="23"/>
                  </a:lnTo>
                  <a:cubicBezTo>
                    <a:pt x="7980" y="8"/>
                    <a:pt x="7957" y="0"/>
                    <a:pt x="7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0" name="Google Shape;690;p35" hidden="0"/>
            <p:cNvSpPr/>
            <p:nvPr isPhoto="0" userDrawn="0"/>
          </p:nvSpPr>
          <p:spPr bwMode="auto">
            <a:xfrm>
              <a:off x="1826300" y="3367550"/>
              <a:ext cx="233300" cy="331900"/>
            </a:xfrm>
            <a:custGeom>
              <a:avLst/>
              <a:gdLst/>
              <a:ahLst/>
              <a:cxnLst/>
              <a:rect l="l" t="t" r="r" b="b"/>
              <a:pathLst>
                <a:path w="9332" h="13276" fill="norm" stroke="1" extrusionOk="0">
                  <a:moveTo>
                    <a:pt x="8541" y="297"/>
                  </a:moveTo>
                  <a:lnTo>
                    <a:pt x="8511" y="510"/>
                  </a:lnTo>
                  <a:cubicBezTo>
                    <a:pt x="8541" y="510"/>
                    <a:pt x="8602" y="540"/>
                    <a:pt x="8632" y="570"/>
                  </a:cubicBezTo>
                  <a:lnTo>
                    <a:pt x="8693" y="601"/>
                  </a:lnTo>
                  <a:cubicBezTo>
                    <a:pt x="8754" y="631"/>
                    <a:pt x="8784" y="662"/>
                    <a:pt x="8876" y="722"/>
                  </a:cubicBezTo>
                  <a:cubicBezTo>
                    <a:pt x="8328" y="1422"/>
                    <a:pt x="7417" y="2637"/>
                    <a:pt x="5897" y="4461"/>
                  </a:cubicBezTo>
                  <a:cubicBezTo>
                    <a:pt x="3860" y="6923"/>
                    <a:pt x="1520" y="9932"/>
                    <a:pt x="486" y="12273"/>
                  </a:cubicBezTo>
                  <a:cubicBezTo>
                    <a:pt x="547" y="11969"/>
                    <a:pt x="638" y="11695"/>
                    <a:pt x="730" y="11422"/>
                  </a:cubicBezTo>
                  <a:cubicBezTo>
                    <a:pt x="1216" y="9902"/>
                    <a:pt x="2705" y="7865"/>
                    <a:pt x="3860" y="6224"/>
                  </a:cubicBezTo>
                  <a:cubicBezTo>
                    <a:pt x="4499" y="5373"/>
                    <a:pt x="5015" y="4643"/>
                    <a:pt x="5350" y="4066"/>
                  </a:cubicBezTo>
                  <a:cubicBezTo>
                    <a:pt x="6140" y="2698"/>
                    <a:pt x="7325" y="631"/>
                    <a:pt x="8146" y="388"/>
                  </a:cubicBezTo>
                  <a:lnTo>
                    <a:pt x="8207" y="388"/>
                  </a:lnTo>
                  <a:lnTo>
                    <a:pt x="8328" y="418"/>
                  </a:lnTo>
                  <a:lnTo>
                    <a:pt x="8450" y="479"/>
                  </a:lnTo>
                  <a:lnTo>
                    <a:pt x="8541" y="297"/>
                  </a:lnTo>
                  <a:close/>
                  <a:moveTo>
                    <a:pt x="8146" y="1"/>
                  </a:moveTo>
                  <a:cubicBezTo>
                    <a:pt x="8116" y="1"/>
                    <a:pt x="8085" y="8"/>
                    <a:pt x="8055" y="23"/>
                  </a:cubicBezTo>
                  <a:cubicBezTo>
                    <a:pt x="7143" y="297"/>
                    <a:pt x="6140" y="1938"/>
                    <a:pt x="5015" y="3884"/>
                  </a:cubicBezTo>
                  <a:cubicBezTo>
                    <a:pt x="4711" y="4431"/>
                    <a:pt x="4164" y="5160"/>
                    <a:pt x="3556" y="6011"/>
                  </a:cubicBezTo>
                  <a:cubicBezTo>
                    <a:pt x="2371" y="7653"/>
                    <a:pt x="881" y="9720"/>
                    <a:pt x="365" y="11300"/>
                  </a:cubicBezTo>
                  <a:cubicBezTo>
                    <a:pt x="30" y="12242"/>
                    <a:pt x="0" y="12881"/>
                    <a:pt x="243" y="13185"/>
                  </a:cubicBezTo>
                  <a:cubicBezTo>
                    <a:pt x="274" y="13245"/>
                    <a:pt x="334" y="13276"/>
                    <a:pt x="395" y="13276"/>
                  </a:cubicBezTo>
                  <a:lnTo>
                    <a:pt x="426" y="13276"/>
                  </a:lnTo>
                  <a:cubicBezTo>
                    <a:pt x="486" y="13276"/>
                    <a:pt x="547" y="13215"/>
                    <a:pt x="578" y="13154"/>
                  </a:cubicBezTo>
                  <a:cubicBezTo>
                    <a:pt x="1337" y="10783"/>
                    <a:pt x="4134" y="7197"/>
                    <a:pt x="6201" y="4704"/>
                  </a:cubicBezTo>
                  <a:cubicBezTo>
                    <a:pt x="7812" y="2729"/>
                    <a:pt x="8784" y="1482"/>
                    <a:pt x="9301" y="814"/>
                  </a:cubicBezTo>
                  <a:cubicBezTo>
                    <a:pt x="9332" y="783"/>
                    <a:pt x="9332" y="722"/>
                    <a:pt x="9332" y="662"/>
                  </a:cubicBezTo>
                  <a:cubicBezTo>
                    <a:pt x="9332" y="601"/>
                    <a:pt x="9301" y="570"/>
                    <a:pt x="9240" y="540"/>
                  </a:cubicBezTo>
                  <a:lnTo>
                    <a:pt x="9119" y="418"/>
                  </a:lnTo>
                  <a:lnTo>
                    <a:pt x="8906" y="297"/>
                  </a:lnTo>
                  <a:lnTo>
                    <a:pt x="8845" y="266"/>
                  </a:lnTo>
                  <a:lnTo>
                    <a:pt x="8693" y="175"/>
                  </a:lnTo>
                  <a:lnTo>
                    <a:pt x="8632" y="145"/>
                  </a:lnTo>
                  <a:cubicBezTo>
                    <a:pt x="8572" y="115"/>
                    <a:pt x="8511" y="84"/>
                    <a:pt x="8420" y="54"/>
                  </a:cubicBezTo>
                  <a:lnTo>
                    <a:pt x="8298" y="23"/>
                  </a:lnTo>
                  <a:lnTo>
                    <a:pt x="8237" y="23"/>
                  </a:lnTo>
                  <a:cubicBezTo>
                    <a:pt x="8207" y="8"/>
                    <a:pt x="8176" y="1"/>
                    <a:pt x="81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1" name="Google Shape;691;p35" hidden="0"/>
            <p:cNvSpPr/>
            <p:nvPr isPhoto="0" userDrawn="0"/>
          </p:nvSpPr>
          <p:spPr bwMode="auto">
            <a:xfrm>
              <a:off x="4450950" y="3558425"/>
              <a:ext cx="292600" cy="347000"/>
            </a:xfrm>
            <a:custGeom>
              <a:avLst/>
              <a:gdLst/>
              <a:ahLst/>
              <a:cxnLst/>
              <a:rect l="l" t="t" r="r" b="b"/>
              <a:pathLst>
                <a:path w="11704" h="13880" fill="norm" stroke="1" extrusionOk="0">
                  <a:moveTo>
                    <a:pt x="10948" y="1"/>
                  </a:moveTo>
                  <a:cubicBezTo>
                    <a:pt x="10352" y="1"/>
                    <a:pt x="9287" y="781"/>
                    <a:pt x="8420" y="1507"/>
                  </a:cubicBezTo>
                  <a:cubicBezTo>
                    <a:pt x="7326" y="2449"/>
                    <a:pt x="2949" y="5306"/>
                    <a:pt x="2949" y="5306"/>
                  </a:cubicBezTo>
                  <a:lnTo>
                    <a:pt x="1" y="10869"/>
                  </a:lnTo>
                  <a:cubicBezTo>
                    <a:pt x="1" y="10869"/>
                    <a:pt x="2510" y="13880"/>
                    <a:pt x="3805" y="13880"/>
                  </a:cubicBezTo>
                  <a:cubicBezTo>
                    <a:pt x="3824" y="13880"/>
                    <a:pt x="3843" y="13879"/>
                    <a:pt x="3861" y="13878"/>
                  </a:cubicBezTo>
                  <a:cubicBezTo>
                    <a:pt x="5168" y="13787"/>
                    <a:pt x="5411" y="12753"/>
                    <a:pt x="5685" y="12419"/>
                  </a:cubicBezTo>
                  <a:cubicBezTo>
                    <a:pt x="5958" y="12085"/>
                    <a:pt x="9028" y="8285"/>
                    <a:pt x="10244" y="5641"/>
                  </a:cubicBezTo>
                  <a:cubicBezTo>
                    <a:pt x="11430" y="2966"/>
                    <a:pt x="11703" y="929"/>
                    <a:pt x="11338" y="230"/>
                  </a:cubicBezTo>
                  <a:cubicBezTo>
                    <a:pt x="11262" y="70"/>
                    <a:pt x="11126" y="1"/>
                    <a:pt x="109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2" name="Google Shape;692;p35" hidden="0"/>
            <p:cNvSpPr/>
            <p:nvPr isPhoto="0" userDrawn="0"/>
          </p:nvSpPr>
          <p:spPr bwMode="auto">
            <a:xfrm>
              <a:off x="4446400" y="3553574"/>
              <a:ext cx="301700" cy="356375"/>
            </a:xfrm>
            <a:custGeom>
              <a:avLst/>
              <a:gdLst/>
              <a:ahLst/>
              <a:cxnLst/>
              <a:rect l="l" t="t" r="r" b="b"/>
              <a:pathLst>
                <a:path w="12068" h="14255" fill="norm" stroke="1" extrusionOk="0">
                  <a:moveTo>
                    <a:pt x="11149" y="389"/>
                  </a:moveTo>
                  <a:cubicBezTo>
                    <a:pt x="11176" y="389"/>
                    <a:pt x="11198" y="391"/>
                    <a:pt x="11216" y="394"/>
                  </a:cubicBezTo>
                  <a:cubicBezTo>
                    <a:pt x="11277" y="394"/>
                    <a:pt x="11338" y="455"/>
                    <a:pt x="11368" y="516"/>
                  </a:cubicBezTo>
                  <a:cubicBezTo>
                    <a:pt x="11672" y="1123"/>
                    <a:pt x="11399" y="3190"/>
                    <a:pt x="10244" y="5744"/>
                  </a:cubicBezTo>
                  <a:cubicBezTo>
                    <a:pt x="9545" y="7324"/>
                    <a:pt x="8086" y="9482"/>
                    <a:pt x="5897" y="12248"/>
                  </a:cubicBezTo>
                  <a:lnTo>
                    <a:pt x="5715" y="12491"/>
                  </a:lnTo>
                  <a:cubicBezTo>
                    <a:pt x="5654" y="12583"/>
                    <a:pt x="5593" y="12674"/>
                    <a:pt x="5532" y="12765"/>
                  </a:cubicBezTo>
                  <a:cubicBezTo>
                    <a:pt x="5289" y="13403"/>
                    <a:pt x="4712" y="13829"/>
                    <a:pt x="4043" y="13859"/>
                  </a:cubicBezTo>
                  <a:cubicBezTo>
                    <a:pt x="4022" y="13861"/>
                    <a:pt x="4001" y="13862"/>
                    <a:pt x="3979" y="13862"/>
                  </a:cubicBezTo>
                  <a:cubicBezTo>
                    <a:pt x="3017" y="13862"/>
                    <a:pt x="1169" y="11924"/>
                    <a:pt x="426" y="11032"/>
                  </a:cubicBezTo>
                  <a:lnTo>
                    <a:pt x="3283" y="5622"/>
                  </a:lnTo>
                  <a:cubicBezTo>
                    <a:pt x="3739" y="5288"/>
                    <a:pt x="7660" y="2734"/>
                    <a:pt x="8754" y="1853"/>
                  </a:cubicBezTo>
                  <a:cubicBezTo>
                    <a:pt x="10261" y="565"/>
                    <a:pt x="10904" y="389"/>
                    <a:pt x="11149" y="389"/>
                  </a:cubicBezTo>
                  <a:close/>
                  <a:moveTo>
                    <a:pt x="11109" y="0"/>
                  </a:moveTo>
                  <a:cubicBezTo>
                    <a:pt x="10780" y="0"/>
                    <a:pt x="10080" y="212"/>
                    <a:pt x="8481" y="1549"/>
                  </a:cubicBezTo>
                  <a:cubicBezTo>
                    <a:pt x="7387" y="2491"/>
                    <a:pt x="3070" y="5288"/>
                    <a:pt x="3010" y="5318"/>
                  </a:cubicBezTo>
                  <a:cubicBezTo>
                    <a:pt x="2979" y="5348"/>
                    <a:pt x="2979" y="5348"/>
                    <a:pt x="2949" y="5379"/>
                  </a:cubicBezTo>
                  <a:lnTo>
                    <a:pt x="31" y="10972"/>
                  </a:lnTo>
                  <a:cubicBezTo>
                    <a:pt x="0" y="11032"/>
                    <a:pt x="0" y="11124"/>
                    <a:pt x="61" y="11184"/>
                  </a:cubicBezTo>
                  <a:cubicBezTo>
                    <a:pt x="335" y="11488"/>
                    <a:pt x="2675" y="14254"/>
                    <a:pt x="4013" y="14254"/>
                  </a:cubicBezTo>
                  <a:lnTo>
                    <a:pt x="4073" y="14254"/>
                  </a:lnTo>
                  <a:cubicBezTo>
                    <a:pt x="4894" y="14194"/>
                    <a:pt x="5593" y="13707"/>
                    <a:pt x="5867" y="12947"/>
                  </a:cubicBezTo>
                  <a:cubicBezTo>
                    <a:pt x="5928" y="12887"/>
                    <a:pt x="5958" y="12795"/>
                    <a:pt x="6019" y="12704"/>
                  </a:cubicBezTo>
                  <a:lnTo>
                    <a:pt x="6201" y="12491"/>
                  </a:lnTo>
                  <a:cubicBezTo>
                    <a:pt x="8390" y="9695"/>
                    <a:pt x="9879" y="7476"/>
                    <a:pt x="10578" y="5896"/>
                  </a:cubicBezTo>
                  <a:cubicBezTo>
                    <a:pt x="11855" y="3099"/>
                    <a:pt x="12068" y="1032"/>
                    <a:pt x="11703" y="333"/>
                  </a:cubicBezTo>
                  <a:cubicBezTo>
                    <a:pt x="11612" y="151"/>
                    <a:pt x="11460" y="60"/>
                    <a:pt x="11308" y="29"/>
                  </a:cubicBezTo>
                  <a:cubicBezTo>
                    <a:pt x="11262" y="16"/>
                    <a:pt x="11199" y="0"/>
                    <a:pt x="111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3" name="Google Shape;693;p35" hidden="0"/>
            <p:cNvSpPr/>
            <p:nvPr isPhoto="0" userDrawn="0"/>
          </p:nvSpPr>
          <p:spPr bwMode="auto">
            <a:xfrm>
              <a:off x="4539100" y="3558850"/>
              <a:ext cx="204449" cy="346525"/>
            </a:xfrm>
            <a:custGeom>
              <a:avLst/>
              <a:gdLst/>
              <a:ahLst/>
              <a:cxnLst/>
              <a:rect l="l" t="t" r="r" b="b"/>
              <a:pathLst>
                <a:path w="8178" h="13861" fill="norm" stroke="1" extrusionOk="0">
                  <a:moveTo>
                    <a:pt x="7508" y="1"/>
                  </a:moveTo>
                  <a:cubicBezTo>
                    <a:pt x="7296" y="1551"/>
                    <a:pt x="6901" y="3071"/>
                    <a:pt x="6293" y="4530"/>
                  </a:cubicBezTo>
                  <a:cubicBezTo>
                    <a:pt x="5381" y="6718"/>
                    <a:pt x="2007" y="11217"/>
                    <a:pt x="1" y="13831"/>
                  </a:cubicBezTo>
                  <a:cubicBezTo>
                    <a:pt x="122" y="13861"/>
                    <a:pt x="244" y="13861"/>
                    <a:pt x="365" y="13861"/>
                  </a:cubicBezTo>
                  <a:cubicBezTo>
                    <a:pt x="1642" y="13770"/>
                    <a:pt x="1916" y="12736"/>
                    <a:pt x="2159" y="12402"/>
                  </a:cubicBezTo>
                  <a:cubicBezTo>
                    <a:pt x="2432" y="12037"/>
                    <a:pt x="5502" y="8268"/>
                    <a:pt x="6718" y="5624"/>
                  </a:cubicBezTo>
                  <a:cubicBezTo>
                    <a:pt x="7934" y="2949"/>
                    <a:pt x="8177" y="882"/>
                    <a:pt x="7843" y="213"/>
                  </a:cubicBezTo>
                  <a:cubicBezTo>
                    <a:pt x="7782" y="92"/>
                    <a:pt x="7660" y="1"/>
                    <a:pt x="7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4" name="Google Shape;694;p35" hidden="0"/>
            <p:cNvSpPr/>
            <p:nvPr isPhoto="0" userDrawn="0"/>
          </p:nvSpPr>
          <p:spPr bwMode="auto">
            <a:xfrm>
              <a:off x="4533775" y="3553525"/>
              <a:ext cx="214325" cy="356424"/>
            </a:xfrm>
            <a:custGeom>
              <a:avLst/>
              <a:gdLst/>
              <a:ahLst/>
              <a:cxnLst/>
              <a:rect l="l" t="t" r="r" b="b"/>
              <a:pathLst>
                <a:path w="8573" h="14257" fill="norm" stroke="1" extrusionOk="0">
                  <a:moveTo>
                    <a:pt x="7904" y="518"/>
                  </a:moveTo>
                  <a:lnTo>
                    <a:pt x="7904" y="518"/>
                  </a:lnTo>
                  <a:cubicBezTo>
                    <a:pt x="8177" y="1156"/>
                    <a:pt x="7904" y="3223"/>
                    <a:pt x="6779" y="5746"/>
                  </a:cubicBezTo>
                  <a:cubicBezTo>
                    <a:pt x="6050" y="7326"/>
                    <a:pt x="4591" y="9484"/>
                    <a:pt x="2433" y="12250"/>
                  </a:cubicBezTo>
                  <a:cubicBezTo>
                    <a:pt x="2341" y="12372"/>
                    <a:pt x="2281" y="12463"/>
                    <a:pt x="2250" y="12493"/>
                  </a:cubicBezTo>
                  <a:cubicBezTo>
                    <a:pt x="2159" y="12585"/>
                    <a:pt x="2129" y="12676"/>
                    <a:pt x="2068" y="12767"/>
                  </a:cubicBezTo>
                  <a:cubicBezTo>
                    <a:pt x="1825" y="13405"/>
                    <a:pt x="1247" y="13831"/>
                    <a:pt x="578" y="13861"/>
                  </a:cubicBezTo>
                  <a:cubicBezTo>
                    <a:pt x="2585" y="11308"/>
                    <a:pt x="5806" y="6931"/>
                    <a:pt x="6688" y="4773"/>
                  </a:cubicBezTo>
                  <a:cubicBezTo>
                    <a:pt x="7265" y="3405"/>
                    <a:pt x="7661" y="1977"/>
                    <a:pt x="7904" y="518"/>
                  </a:cubicBezTo>
                  <a:close/>
                  <a:moveTo>
                    <a:pt x="7752" y="1"/>
                  </a:moveTo>
                  <a:cubicBezTo>
                    <a:pt x="7691" y="1"/>
                    <a:pt x="7661" y="1"/>
                    <a:pt x="7600" y="31"/>
                  </a:cubicBezTo>
                  <a:cubicBezTo>
                    <a:pt x="7569" y="62"/>
                    <a:pt x="7539" y="122"/>
                    <a:pt x="7539" y="183"/>
                  </a:cubicBezTo>
                  <a:cubicBezTo>
                    <a:pt x="7326" y="1703"/>
                    <a:pt x="6901" y="3192"/>
                    <a:pt x="6293" y="4651"/>
                  </a:cubicBezTo>
                  <a:cubicBezTo>
                    <a:pt x="5411" y="6809"/>
                    <a:pt x="2007" y="11369"/>
                    <a:pt x="31" y="13892"/>
                  </a:cubicBezTo>
                  <a:cubicBezTo>
                    <a:pt x="1" y="13952"/>
                    <a:pt x="1" y="14013"/>
                    <a:pt x="31" y="14074"/>
                  </a:cubicBezTo>
                  <a:cubicBezTo>
                    <a:pt x="31" y="14135"/>
                    <a:pt x="92" y="14165"/>
                    <a:pt x="153" y="14196"/>
                  </a:cubicBezTo>
                  <a:cubicBezTo>
                    <a:pt x="274" y="14226"/>
                    <a:pt x="396" y="14256"/>
                    <a:pt x="518" y="14256"/>
                  </a:cubicBezTo>
                  <a:lnTo>
                    <a:pt x="578" y="14256"/>
                  </a:lnTo>
                  <a:cubicBezTo>
                    <a:pt x="1399" y="14196"/>
                    <a:pt x="2098" y="13679"/>
                    <a:pt x="2372" y="12949"/>
                  </a:cubicBezTo>
                  <a:cubicBezTo>
                    <a:pt x="2433" y="12858"/>
                    <a:pt x="2463" y="12797"/>
                    <a:pt x="2524" y="12706"/>
                  </a:cubicBezTo>
                  <a:cubicBezTo>
                    <a:pt x="2554" y="12676"/>
                    <a:pt x="2615" y="12585"/>
                    <a:pt x="2706" y="12493"/>
                  </a:cubicBezTo>
                  <a:cubicBezTo>
                    <a:pt x="4895" y="9697"/>
                    <a:pt x="6384" y="7478"/>
                    <a:pt x="7083" y="5898"/>
                  </a:cubicBezTo>
                  <a:cubicBezTo>
                    <a:pt x="8360" y="3071"/>
                    <a:pt x="8573" y="1034"/>
                    <a:pt x="8208" y="335"/>
                  </a:cubicBezTo>
                  <a:cubicBezTo>
                    <a:pt x="8117" y="153"/>
                    <a:pt x="7934" y="31"/>
                    <a:pt x="77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5" name="Google Shape;695;p35" hidden="0"/>
            <p:cNvSpPr/>
            <p:nvPr isPhoto="0" userDrawn="0"/>
          </p:nvSpPr>
          <p:spPr bwMode="auto">
            <a:xfrm>
              <a:off x="2680399" y="2393175"/>
              <a:ext cx="991700" cy="743200"/>
            </a:xfrm>
            <a:custGeom>
              <a:avLst/>
              <a:gdLst/>
              <a:ahLst/>
              <a:cxnLst/>
              <a:rect l="l" t="t" r="r" b="b"/>
              <a:pathLst>
                <a:path w="39668" h="29728" fill="norm" stroke="1" extrusionOk="0">
                  <a:moveTo>
                    <a:pt x="33710" y="1"/>
                  </a:moveTo>
                  <a:lnTo>
                    <a:pt x="12341" y="2919"/>
                  </a:lnTo>
                  <a:cubicBezTo>
                    <a:pt x="12341" y="2919"/>
                    <a:pt x="12797" y="6080"/>
                    <a:pt x="9697" y="9606"/>
                  </a:cubicBezTo>
                  <a:cubicBezTo>
                    <a:pt x="6566" y="13162"/>
                    <a:pt x="1399" y="17843"/>
                    <a:pt x="1399" y="17843"/>
                  </a:cubicBezTo>
                  <a:cubicBezTo>
                    <a:pt x="457" y="19089"/>
                    <a:pt x="1" y="20670"/>
                    <a:pt x="122" y="22250"/>
                  </a:cubicBezTo>
                  <a:cubicBezTo>
                    <a:pt x="305" y="24834"/>
                    <a:pt x="5806" y="29728"/>
                    <a:pt x="5806" y="29728"/>
                  </a:cubicBezTo>
                  <a:cubicBezTo>
                    <a:pt x="5806" y="29728"/>
                    <a:pt x="7995" y="26384"/>
                    <a:pt x="10153" y="24652"/>
                  </a:cubicBezTo>
                  <a:cubicBezTo>
                    <a:pt x="12281" y="22919"/>
                    <a:pt x="15685" y="21582"/>
                    <a:pt x="15685" y="21582"/>
                  </a:cubicBezTo>
                  <a:lnTo>
                    <a:pt x="31308" y="26719"/>
                  </a:lnTo>
                  <a:cubicBezTo>
                    <a:pt x="31308" y="26719"/>
                    <a:pt x="37539" y="22767"/>
                    <a:pt x="38603" y="18846"/>
                  </a:cubicBezTo>
                  <a:cubicBezTo>
                    <a:pt x="39667" y="14895"/>
                    <a:pt x="37114" y="6019"/>
                    <a:pt x="35777" y="3922"/>
                  </a:cubicBezTo>
                  <a:cubicBezTo>
                    <a:pt x="34986" y="2676"/>
                    <a:pt x="34287" y="1369"/>
                    <a:pt x="337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6" name="Google Shape;696;p35" hidden="0"/>
            <p:cNvSpPr/>
            <p:nvPr isPhoto="0" userDrawn="0"/>
          </p:nvSpPr>
          <p:spPr bwMode="auto">
            <a:xfrm>
              <a:off x="2675100" y="2388425"/>
              <a:ext cx="1000800" cy="752525"/>
            </a:xfrm>
            <a:custGeom>
              <a:avLst/>
              <a:gdLst/>
              <a:ahLst/>
              <a:cxnLst/>
              <a:rect l="l" t="t" r="r" b="b"/>
              <a:pathLst>
                <a:path w="40032" h="30101" fill="norm" stroke="1" extrusionOk="0">
                  <a:moveTo>
                    <a:pt x="33800" y="404"/>
                  </a:moveTo>
                  <a:cubicBezTo>
                    <a:pt x="34378" y="1741"/>
                    <a:pt x="35046" y="3018"/>
                    <a:pt x="35837" y="4233"/>
                  </a:cubicBezTo>
                  <a:cubicBezTo>
                    <a:pt x="37174" y="6300"/>
                    <a:pt x="39666" y="15145"/>
                    <a:pt x="38633" y="18975"/>
                  </a:cubicBezTo>
                  <a:cubicBezTo>
                    <a:pt x="37660" y="22562"/>
                    <a:pt x="32189" y="26240"/>
                    <a:pt x="31490" y="26696"/>
                  </a:cubicBezTo>
                  <a:lnTo>
                    <a:pt x="15958" y="21589"/>
                  </a:lnTo>
                  <a:lnTo>
                    <a:pt x="15836" y="21589"/>
                  </a:lnTo>
                  <a:cubicBezTo>
                    <a:pt x="15775" y="21589"/>
                    <a:pt x="12371" y="22957"/>
                    <a:pt x="10243" y="24690"/>
                  </a:cubicBezTo>
                  <a:cubicBezTo>
                    <a:pt x="8359" y="26209"/>
                    <a:pt x="6474" y="28915"/>
                    <a:pt x="5988" y="29644"/>
                  </a:cubicBezTo>
                  <a:cubicBezTo>
                    <a:pt x="5076" y="28793"/>
                    <a:pt x="699" y="24659"/>
                    <a:pt x="517" y="22410"/>
                  </a:cubicBezTo>
                  <a:cubicBezTo>
                    <a:pt x="426" y="20890"/>
                    <a:pt x="851" y="19370"/>
                    <a:pt x="1733" y="18155"/>
                  </a:cubicBezTo>
                  <a:cubicBezTo>
                    <a:pt x="2006" y="17911"/>
                    <a:pt x="6991" y="13352"/>
                    <a:pt x="10031" y="9948"/>
                  </a:cubicBezTo>
                  <a:cubicBezTo>
                    <a:pt x="12797" y="6817"/>
                    <a:pt x="12827" y="4051"/>
                    <a:pt x="12766" y="3291"/>
                  </a:cubicBezTo>
                  <a:lnTo>
                    <a:pt x="33800" y="404"/>
                  </a:lnTo>
                  <a:close/>
                  <a:moveTo>
                    <a:pt x="33937" y="1"/>
                  </a:moveTo>
                  <a:cubicBezTo>
                    <a:pt x="33923" y="1"/>
                    <a:pt x="33907" y="3"/>
                    <a:pt x="33891" y="8"/>
                  </a:cubicBezTo>
                  <a:lnTo>
                    <a:pt x="12523" y="2926"/>
                  </a:lnTo>
                  <a:cubicBezTo>
                    <a:pt x="12462" y="2957"/>
                    <a:pt x="12432" y="2957"/>
                    <a:pt x="12401" y="3018"/>
                  </a:cubicBezTo>
                  <a:cubicBezTo>
                    <a:pt x="12341" y="3048"/>
                    <a:pt x="12341" y="3109"/>
                    <a:pt x="12341" y="3139"/>
                  </a:cubicBezTo>
                  <a:cubicBezTo>
                    <a:pt x="12341" y="3170"/>
                    <a:pt x="12766" y="6270"/>
                    <a:pt x="9727" y="9674"/>
                  </a:cubicBezTo>
                  <a:cubicBezTo>
                    <a:pt x="6626" y="13170"/>
                    <a:pt x="1489" y="17851"/>
                    <a:pt x="1459" y="17881"/>
                  </a:cubicBezTo>
                  <a:lnTo>
                    <a:pt x="1429" y="17911"/>
                  </a:lnTo>
                  <a:cubicBezTo>
                    <a:pt x="456" y="19218"/>
                    <a:pt x="0" y="20829"/>
                    <a:pt x="122" y="22471"/>
                  </a:cubicBezTo>
                  <a:cubicBezTo>
                    <a:pt x="334" y="25085"/>
                    <a:pt x="5623" y="29857"/>
                    <a:pt x="5866" y="30070"/>
                  </a:cubicBezTo>
                  <a:cubicBezTo>
                    <a:pt x="5892" y="30095"/>
                    <a:pt x="5938" y="30099"/>
                    <a:pt x="5988" y="30100"/>
                  </a:cubicBezTo>
                  <a:lnTo>
                    <a:pt x="5988" y="30100"/>
                  </a:lnTo>
                  <a:cubicBezTo>
                    <a:pt x="6049" y="30070"/>
                    <a:pt x="6110" y="30039"/>
                    <a:pt x="6140" y="30009"/>
                  </a:cubicBezTo>
                  <a:cubicBezTo>
                    <a:pt x="6170" y="29978"/>
                    <a:pt x="8359" y="26665"/>
                    <a:pt x="10426" y="24963"/>
                  </a:cubicBezTo>
                  <a:cubicBezTo>
                    <a:pt x="12371" y="23383"/>
                    <a:pt x="15411" y="22136"/>
                    <a:pt x="15867" y="21954"/>
                  </a:cubicBezTo>
                  <a:lnTo>
                    <a:pt x="31460" y="27060"/>
                  </a:lnTo>
                  <a:cubicBezTo>
                    <a:pt x="31475" y="27076"/>
                    <a:pt x="31498" y="27083"/>
                    <a:pt x="31524" y="27083"/>
                  </a:cubicBezTo>
                  <a:cubicBezTo>
                    <a:pt x="31551" y="27083"/>
                    <a:pt x="31581" y="27076"/>
                    <a:pt x="31612" y="27060"/>
                  </a:cubicBezTo>
                  <a:cubicBezTo>
                    <a:pt x="31855" y="26909"/>
                    <a:pt x="37903" y="23018"/>
                    <a:pt x="38967" y="19066"/>
                  </a:cubicBezTo>
                  <a:cubicBezTo>
                    <a:pt x="40031" y="15145"/>
                    <a:pt x="37508" y="6148"/>
                    <a:pt x="36141" y="4021"/>
                  </a:cubicBezTo>
                  <a:cubicBezTo>
                    <a:pt x="35350" y="2774"/>
                    <a:pt x="34651" y="1467"/>
                    <a:pt x="34104" y="130"/>
                  </a:cubicBezTo>
                  <a:cubicBezTo>
                    <a:pt x="34054" y="55"/>
                    <a:pt x="34004" y="1"/>
                    <a:pt x="33937" y="1"/>
                  </a:cubicBezTo>
                  <a:close/>
                  <a:moveTo>
                    <a:pt x="5988" y="30100"/>
                  </a:moveTo>
                  <a:lnTo>
                    <a:pt x="5988" y="30100"/>
                  </a:lnTo>
                  <a:cubicBezTo>
                    <a:pt x="5988" y="30100"/>
                    <a:pt x="5988" y="30100"/>
                    <a:pt x="5988" y="30100"/>
                  </a:cubicBezTo>
                  <a:lnTo>
                    <a:pt x="6018" y="30100"/>
                  </a:lnTo>
                  <a:cubicBezTo>
                    <a:pt x="6008" y="30100"/>
                    <a:pt x="5998" y="30100"/>
                    <a:pt x="5988" y="3010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7" name="Google Shape;697;p35" hidden="0"/>
            <p:cNvSpPr/>
            <p:nvPr isPhoto="0" userDrawn="0"/>
          </p:nvSpPr>
          <p:spPr bwMode="auto">
            <a:xfrm>
              <a:off x="2146200" y="2931950"/>
              <a:ext cx="2378500" cy="955875"/>
            </a:xfrm>
            <a:custGeom>
              <a:avLst/>
              <a:gdLst/>
              <a:ahLst/>
              <a:cxnLst/>
              <a:rect l="l" t="t" r="r" b="b"/>
              <a:pathLst>
                <a:path w="95140" h="38235" fill="norm" stroke="1" extrusionOk="0">
                  <a:moveTo>
                    <a:pt x="34257" y="0"/>
                  </a:moveTo>
                  <a:cubicBezTo>
                    <a:pt x="34257" y="0"/>
                    <a:pt x="32554" y="6687"/>
                    <a:pt x="32980" y="9332"/>
                  </a:cubicBezTo>
                  <a:cubicBezTo>
                    <a:pt x="33223" y="10943"/>
                    <a:pt x="33770" y="12493"/>
                    <a:pt x="34591" y="13891"/>
                  </a:cubicBezTo>
                  <a:lnTo>
                    <a:pt x="30852" y="28694"/>
                  </a:lnTo>
                  <a:lnTo>
                    <a:pt x="1916" y="22706"/>
                  </a:lnTo>
                  <a:lnTo>
                    <a:pt x="1" y="28177"/>
                  </a:lnTo>
                  <a:cubicBezTo>
                    <a:pt x="1" y="28177"/>
                    <a:pt x="18299" y="32706"/>
                    <a:pt x="25168" y="34864"/>
                  </a:cubicBezTo>
                  <a:cubicBezTo>
                    <a:pt x="31527" y="36862"/>
                    <a:pt x="35230" y="38234"/>
                    <a:pt x="36299" y="38234"/>
                  </a:cubicBezTo>
                  <a:cubicBezTo>
                    <a:pt x="36385" y="38234"/>
                    <a:pt x="36454" y="38226"/>
                    <a:pt x="36506" y="38208"/>
                  </a:cubicBezTo>
                  <a:cubicBezTo>
                    <a:pt x="37023" y="37964"/>
                    <a:pt x="37509" y="37630"/>
                    <a:pt x="37904" y="37204"/>
                  </a:cubicBezTo>
                  <a:lnTo>
                    <a:pt x="46354" y="16687"/>
                  </a:lnTo>
                  <a:lnTo>
                    <a:pt x="66415" y="18086"/>
                  </a:lnTo>
                  <a:cubicBezTo>
                    <a:pt x="66415" y="18086"/>
                    <a:pt x="72494" y="23314"/>
                    <a:pt x="77236" y="26809"/>
                  </a:cubicBezTo>
                  <a:cubicBezTo>
                    <a:pt x="81978" y="30335"/>
                    <a:pt x="92312" y="36961"/>
                    <a:pt x="92312" y="36961"/>
                  </a:cubicBezTo>
                  <a:cubicBezTo>
                    <a:pt x="93255" y="36445"/>
                    <a:pt x="93984" y="35533"/>
                    <a:pt x="94288" y="34499"/>
                  </a:cubicBezTo>
                  <a:cubicBezTo>
                    <a:pt x="94622" y="33131"/>
                    <a:pt x="94926" y="31733"/>
                    <a:pt x="95139" y="30365"/>
                  </a:cubicBezTo>
                  <a:cubicBezTo>
                    <a:pt x="94653" y="29849"/>
                    <a:pt x="94106" y="29423"/>
                    <a:pt x="93498" y="29058"/>
                  </a:cubicBezTo>
                  <a:cubicBezTo>
                    <a:pt x="93163" y="28891"/>
                    <a:pt x="92753" y="28868"/>
                    <a:pt x="92354" y="28868"/>
                  </a:cubicBezTo>
                  <a:cubicBezTo>
                    <a:pt x="92205" y="28868"/>
                    <a:pt x="92057" y="28872"/>
                    <a:pt x="91915" y="28872"/>
                  </a:cubicBezTo>
                  <a:cubicBezTo>
                    <a:pt x="91678" y="28872"/>
                    <a:pt x="91459" y="28863"/>
                    <a:pt x="91279" y="28815"/>
                  </a:cubicBezTo>
                  <a:cubicBezTo>
                    <a:pt x="90671" y="28633"/>
                    <a:pt x="77145" y="15563"/>
                    <a:pt x="75625" y="14104"/>
                  </a:cubicBezTo>
                  <a:cubicBezTo>
                    <a:pt x="74075" y="12645"/>
                    <a:pt x="72099" y="9210"/>
                    <a:pt x="69850" y="8359"/>
                  </a:cubicBezTo>
                  <a:cubicBezTo>
                    <a:pt x="67631" y="7478"/>
                    <a:pt x="52464" y="3800"/>
                    <a:pt x="52464" y="3800"/>
                  </a:cubicBezTo>
                  <a:lnTo>
                    <a:pt x="52190" y="1550"/>
                  </a:lnTo>
                  <a:lnTo>
                    <a:pt x="34257"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8" name="Google Shape;698;p35" hidden="0"/>
            <p:cNvSpPr/>
            <p:nvPr isPhoto="0" userDrawn="0"/>
          </p:nvSpPr>
          <p:spPr bwMode="auto">
            <a:xfrm>
              <a:off x="2141650" y="2926625"/>
              <a:ext cx="2387600" cy="965850"/>
            </a:xfrm>
            <a:custGeom>
              <a:avLst/>
              <a:gdLst/>
              <a:ahLst/>
              <a:cxnLst/>
              <a:rect l="l" t="t" r="r" b="b"/>
              <a:pathLst>
                <a:path w="95504" h="38634" fill="norm" stroke="1" extrusionOk="0">
                  <a:moveTo>
                    <a:pt x="34591" y="396"/>
                  </a:moveTo>
                  <a:lnTo>
                    <a:pt x="52190" y="1915"/>
                  </a:lnTo>
                  <a:lnTo>
                    <a:pt x="52433" y="4013"/>
                  </a:lnTo>
                  <a:cubicBezTo>
                    <a:pt x="52433" y="4074"/>
                    <a:pt x="52494" y="4134"/>
                    <a:pt x="52585" y="4165"/>
                  </a:cubicBezTo>
                  <a:cubicBezTo>
                    <a:pt x="52737" y="4195"/>
                    <a:pt x="67783" y="7873"/>
                    <a:pt x="69971" y="8724"/>
                  </a:cubicBezTo>
                  <a:cubicBezTo>
                    <a:pt x="71400" y="9271"/>
                    <a:pt x="72768" y="10973"/>
                    <a:pt x="73953" y="12493"/>
                  </a:cubicBezTo>
                  <a:cubicBezTo>
                    <a:pt x="74500" y="13162"/>
                    <a:pt x="75047" y="13830"/>
                    <a:pt x="75655" y="14438"/>
                  </a:cubicBezTo>
                  <a:cubicBezTo>
                    <a:pt x="75959" y="14742"/>
                    <a:pt x="76749" y="15472"/>
                    <a:pt x="77783" y="16475"/>
                  </a:cubicBezTo>
                  <a:cubicBezTo>
                    <a:pt x="87327" y="25624"/>
                    <a:pt x="91005" y="29089"/>
                    <a:pt x="91400" y="29180"/>
                  </a:cubicBezTo>
                  <a:cubicBezTo>
                    <a:pt x="91704" y="29271"/>
                    <a:pt x="92008" y="29271"/>
                    <a:pt x="92342" y="29271"/>
                  </a:cubicBezTo>
                  <a:cubicBezTo>
                    <a:pt x="92452" y="29256"/>
                    <a:pt x="92562" y="29248"/>
                    <a:pt x="92672" y="29248"/>
                  </a:cubicBezTo>
                  <a:cubicBezTo>
                    <a:pt x="92986" y="29248"/>
                    <a:pt x="93296" y="29311"/>
                    <a:pt x="93589" y="29423"/>
                  </a:cubicBezTo>
                  <a:cubicBezTo>
                    <a:pt x="94136" y="29758"/>
                    <a:pt x="94652" y="30153"/>
                    <a:pt x="95108" y="30609"/>
                  </a:cubicBezTo>
                  <a:cubicBezTo>
                    <a:pt x="94896" y="31977"/>
                    <a:pt x="94622" y="33314"/>
                    <a:pt x="94288" y="34621"/>
                  </a:cubicBezTo>
                  <a:cubicBezTo>
                    <a:pt x="93984" y="35594"/>
                    <a:pt x="93345" y="36414"/>
                    <a:pt x="92494" y="36931"/>
                  </a:cubicBezTo>
                  <a:cubicBezTo>
                    <a:pt x="91431" y="36262"/>
                    <a:pt x="81947" y="30153"/>
                    <a:pt x="77540" y="26840"/>
                  </a:cubicBezTo>
                  <a:cubicBezTo>
                    <a:pt x="72889" y="23375"/>
                    <a:pt x="66810" y="18177"/>
                    <a:pt x="66749" y="18116"/>
                  </a:cubicBezTo>
                  <a:cubicBezTo>
                    <a:pt x="66688" y="18086"/>
                    <a:pt x="66658" y="18055"/>
                    <a:pt x="66628" y="18055"/>
                  </a:cubicBezTo>
                  <a:lnTo>
                    <a:pt x="46566" y="16657"/>
                  </a:lnTo>
                  <a:cubicBezTo>
                    <a:pt x="46475" y="16657"/>
                    <a:pt x="46384" y="16688"/>
                    <a:pt x="46354" y="16779"/>
                  </a:cubicBezTo>
                  <a:lnTo>
                    <a:pt x="37904" y="37265"/>
                  </a:lnTo>
                  <a:cubicBezTo>
                    <a:pt x="37539" y="37691"/>
                    <a:pt x="37113" y="37995"/>
                    <a:pt x="36627" y="38238"/>
                  </a:cubicBezTo>
                  <a:cubicBezTo>
                    <a:pt x="36592" y="38252"/>
                    <a:pt x="36542" y="38258"/>
                    <a:pt x="36479" y="38258"/>
                  </a:cubicBezTo>
                  <a:cubicBezTo>
                    <a:pt x="35835" y="38258"/>
                    <a:pt x="33773" y="37574"/>
                    <a:pt x="31004" y="36688"/>
                  </a:cubicBezTo>
                  <a:cubicBezTo>
                    <a:pt x="29484" y="36171"/>
                    <a:pt x="27600" y="35563"/>
                    <a:pt x="25441" y="34895"/>
                  </a:cubicBezTo>
                  <a:cubicBezTo>
                    <a:pt x="19028" y="32889"/>
                    <a:pt x="2462" y="28755"/>
                    <a:pt x="456" y="28268"/>
                  </a:cubicBezTo>
                  <a:lnTo>
                    <a:pt x="2219" y="23132"/>
                  </a:lnTo>
                  <a:lnTo>
                    <a:pt x="30973" y="29089"/>
                  </a:lnTo>
                  <a:cubicBezTo>
                    <a:pt x="31095" y="29089"/>
                    <a:pt x="31186" y="29028"/>
                    <a:pt x="31217" y="28937"/>
                  </a:cubicBezTo>
                  <a:lnTo>
                    <a:pt x="34955" y="14165"/>
                  </a:lnTo>
                  <a:cubicBezTo>
                    <a:pt x="34986" y="14104"/>
                    <a:pt x="34955" y="14043"/>
                    <a:pt x="34955" y="14013"/>
                  </a:cubicBezTo>
                  <a:cubicBezTo>
                    <a:pt x="34135" y="12615"/>
                    <a:pt x="33587" y="11095"/>
                    <a:pt x="33344" y="9514"/>
                  </a:cubicBezTo>
                  <a:cubicBezTo>
                    <a:pt x="32949" y="7174"/>
                    <a:pt x="34317" y="1429"/>
                    <a:pt x="34591" y="396"/>
                  </a:cubicBezTo>
                  <a:close/>
                  <a:moveTo>
                    <a:pt x="34469" y="1"/>
                  </a:moveTo>
                  <a:cubicBezTo>
                    <a:pt x="34378" y="1"/>
                    <a:pt x="34287" y="61"/>
                    <a:pt x="34256" y="152"/>
                  </a:cubicBezTo>
                  <a:cubicBezTo>
                    <a:pt x="34195" y="426"/>
                    <a:pt x="32524" y="6931"/>
                    <a:pt x="32980" y="9575"/>
                  </a:cubicBezTo>
                  <a:cubicBezTo>
                    <a:pt x="33223" y="11186"/>
                    <a:pt x="33770" y="12736"/>
                    <a:pt x="34591" y="14134"/>
                  </a:cubicBezTo>
                  <a:lnTo>
                    <a:pt x="30882" y="28664"/>
                  </a:lnTo>
                  <a:lnTo>
                    <a:pt x="2158" y="22706"/>
                  </a:lnTo>
                  <a:cubicBezTo>
                    <a:pt x="2067" y="22706"/>
                    <a:pt x="1976" y="22736"/>
                    <a:pt x="1946" y="22828"/>
                  </a:cubicBezTo>
                  <a:lnTo>
                    <a:pt x="31" y="28329"/>
                  </a:lnTo>
                  <a:cubicBezTo>
                    <a:pt x="0" y="28390"/>
                    <a:pt x="0" y="28451"/>
                    <a:pt x="31" y="28481"/>
                  </a:cubicBezTo>
                  <a:cubicBezTo>
                    <a:pt x="61" y="28542"/>
                    <a:pt x="91" y="28572"/>
                    <a:pt x="152" y="28572"/>
                  </a:cubicBezTo>
                  <a:cubicBezTo>
                    <a:pt x="335" y="28633"/>
                    <a:pt x="18542" y="33132"/>
                    <a:pt x="25320" y="35259"/>
                  </a:cubicBezTo>
                  <a:cubicBezTo>
                    <a:pt x="27478" y="35928"/>
                    <a:pt x="29362" y="36536"/>
                    <a:pt x="30882" y="37053"/>
                  </a:cubicBezTo>
                  <a:cubicBezTo>
                    <a:pt x="34165" y="38117"/>
                    <a:pt x="35776" y="38633"/>
                    <a:pt x="36475" y="38633"/>
                  </a:cubicBezTo>
                  <a:cubicBezTo>
                    <a:pt x="36566" y="38633"/>
                    <a:pt x="36688" y="38633"/>
                    <a:pt x="36749" y="38603"/>
                  </a:cubicBezTo>
                  <a:cubicBezTo>
                    <a:pt x="37326" y="38360"/>
                    <a:pt x="37812" y="37995"/>
                    <a:pt x="38208" y="37539"/>
                  </a:cubicBezTo>
                  <a:cubicBezTo>
                    <a:pt x="38238" y="37509"/>
                    <a:pt x="38238" y="37509"/>
                    <a:pt x="38238" y="37478"/>
                  </a:cubicBezTo>
                  <a:lnTo>
                    <a:pt x="46658" y="17083"/>
                  </a:lnTo>
                  <a:lnTo>
                    <a:pt x="66536" y="18451"/>
                  </a:lnTo>
                  <a:cubicBezTo>
                    <a:pt x="67114" y="18967"/>
                    <a:pt x="72859" y="23861"/>
                    <a:pt x="77297" y="27174"/>
                  </a:cubicBezTo>
                  <a:cubicBezTo>
                    <a:pt x="81977" y="30670"/>
                    <a:pt x="92282" y="37296"/>
                    <a:pt x="92373" y="37357"/>
                  </a:cubicBezTo>
                  <a:cubicBezTo>
                    <a:pt x="92403" y="37372"/>
                    <a:pt x="92434" y="37379"/>
                    <a:pt x="92464" y="37379"/>
                  </a:cubicBezTo>
                  <a:cubicBezTo>
                    <a:pt x="92494" y="37379"/>
                    <a:pt x="92525" y="37372"/>
                    <a:pt x="92555" y="37357"/>
                  </a:cubicBezTo>
                  <a:cubicBezTo>
                    <a:pt x="93589" y="36810"/>
                    <a:pt x="94318" y="35867"/>
                    <a:pt x="94652" y="34743"/>
                  </a:cubicBezTo>
                  <a:cubicBezTo>
                    <a:pt x="94987" y="33375"/>
                    <a:pt x="95291" y="31977"/>
                    <a:pt x="95504" y="30578"/>
                  </a:cubicBezTo>
                  <a:cubicBezTo>
                    <a:pt x="95504" y="30518"/>
                    <a:pt x="95504" y="30457"/>
                    <a:pt x="95443" y="30396"/>
                  </a:cubicBezTo>
                  <a:cubicBezTo>
                    <a:pt x="94956" y="29910"/>
                    <a:pt x="94379" y="29454"/>
                    <a:pt x="93771" y="29089"/>
                  </a:cubicBezTo>
                  <a:cubicBezTo>
                    <a:pt x="93410" y="28945"/>
                    <a:pt x="93030" y="28858"/>
                    <a:pt x="92647" y="28858"/>
                  </a:cubicBezTo>
                  <a:cubicBezTo>
                    <a:pt x="92545" y="28858"/>
                    <a:pt x="92444" y="28864"/>
                    <a:pt x="92342" y="28876"/>
                  </a:cubicBezTo>
                  <a:cubicBezTo>
                    <a:pt x="92069" y="28876"/>
                    <a:pt x="91795" y="28876"/>
                    <a:pt x="91522" y="28816"/>
                  </a:cubicBezTo>
                  <a:cubicBezTo>
                    <a:pt x="90914" y="28542"/>
                    <a:pt x="81917" y="19879"/>
                    <a:pt x="78056" y="16201"/>
                  </a:cubicBezTo>
                  <a:lnTo>
                    <a:pt x="75929" y="14134"/>
                  </a:lnTo>
                  <a:cubicBezTo>
                    <a:pt x="75321" y="13557"/>
                    <a:pt x="74774" y="12919"/>
                    <a:pt x="74257" y="12250"/>
                  </a:cubicBezTo>
                  <a:cubicBezTo>
                    <a:pt x="73041" y="10700"/>
                    <a:pt x="71643" y="8967"/>
                    <a:pt x="70123" y="8390"/>
                  </a:cubicBezTo>
                  <a:cubicBezTo>
                    <a:pt x="67965" y="7539"/>
                    <a:pt x="54378" y="4195"/>
                    <a:pt x="52798" y="3830"/>
                  </a:cubicBezTo>
                  <a:lnTo>
                    <a:pt x="52554" y="1733"/>
                  </a:lnTo>
                  <a:cubicBezTo>
                    <a:pt x="52554" y="1642"/>
                    <a:pt x="52494" y="1551"/>
                    <a:pt x="52402" y="1551"/>
                  </a:cubicBezTo>
                  <a:lnTo>
                    <a:pt x="34469"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699" name="Google Shape;699;p35" hidden="0"/>
            <p:cNvSpPr/>
            <p:nvPr isPhoto="0" userDrawn="0"/>
          </p:nvSpPr>
          <p:spPr bwMode="auto">
            <a:xfrm>
              <a:off x="2991975" y="2153050"/>
              <a:ext cx="579050" cy="835425"/>
            </a:xfrm>
            <a:custGeom>
              <a:avLst/>
              <a:gdLst/>
              <a:ahLst/>
              <a:cxnLst/>
              <a:rect l="l" t="t" r="r" b="b"/>
              <a:pathLst>
                <a:path w="23162" h="33417" fill="norm" stroke="1" extrusionOk="0">
                  <a:moveTo>
                    <a:pt x="21885" y="1"/>
                  </a:moveTo>
                  <a:lnTo>
                    <a:pt x="1368" y="1642"/>
                  </a:lnTo>
                  <a:lnTo>
                    <a:pt x="517" y="18269"/>
                  </a:lnTo>
                  <a:cubicBezTo>
                    <a:pt x="517" y="18269"/>
                    <a:pt x="851" y="27022"/>
                    <a:pt x="760" y="27296"/>
                  </a:cubicBezTo>
                  <a:cubicBezTo>
                    <a:pt x="699" y="27570"/>
                    <a:pt x="0" y="30792"/>
                    <a:pt x="426" y="31156"/>
                  </a:cubicBezTo>
                  <a:cubicBezTo>
                    <a:pt x="851" y="31491"/>
                    <a:pt x="16231" y="33406"/>
                    <a:pt x="16991" y="33406"/>
                  </a:cubicBezTo>
                  <a:cubicBezTo>
                    <a:pt x="17191" y="33406"/>
                    <a:pt x="17374" y="33416"/>
                    <a:pt x="17537" y="33416"/>
                  </a:cubicBezTo>
                  <a:cubicBezTo>
                    <a:pt x="17994" y="33416"/>
                    <a:pt x="18292" y="33334"/>
                    <a:pt x="18359" y="32706"/>
                  </a:cubicBezTo>
                  <a:cubicBezTo>
                    <a:pt x="18450" y="31855"/>
                    <a:pt x="18541" y="30974"/>
                    <a:pt x="18541" y="30974"/>
                  </a:cubicBezTo>
                  <a:lnTo>
                    <a:pt x="23162" y="12980"/>
                  </a:lnTo>
                  <a:lnTo>
                    <a:pt x="21885"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0" name="Google Shape;700;p35" hidden="0"/>
            <p:cNvSpPr/>
            <p:nvPr isPhoto="0" userDrawn="0"/>
          </p:nvSpPr>
          <p:spPr bwMode="auto">
            <a:xfrm>
              <a:off x="2985875" y="2148350"/>
              <a:ext cx="589700" cy="844400"/>
            </a:xfrm>
            <a:custGeom>
              <a:avLst/>
              <a:gdLst/>
              <a:ahLst/>
              <a:cxnLst/>
              <a:rect l="l" t="t" r="r" b="b"/>
              <a:pathLst>
                <a:path w="23588" h="33776" fill="norm" stroke="1" extrusionOk="0">
                  <a:moveTo>
                    <a:pt x="21947" y="371"/>
                  </a:moveTo>
                  <a:lnTo>
                    <a:pt x="23223" y="13107"/>
                  </a:lnTo>
                  <a:lnTo>
                    <a:pt x="18603" y="31132"/>
                  </a:lnTo>
                  <a:lnTo>
                    <a:pt x="18421" y="32864"/>
                  </a:lnTo>
                  <a:cubicBezTo>
                    <a:pt x="18371" y="33307"/>
                    <a:pt x="18243" y="33391"/>
                    <a:pt x="17873" y="33391"/>
                  </a:cubicBezTo>
                  <a:cubicBezTo>
                    <a:pt x="17786" y="33391"/>
                    <a:pt x="17686" y="33387"/>
                    <a:pt x="17570" y="33381"/>
                  </a:cubicBezTo>
                  <a:lnTo>
                    <a:pt x="17235" y="33381"/>
                  </a:lnTo>
                  <a:cubicBezTo>
                    <a:pt x="16384" y="33381"/>
                    <a:pt x="1399" y="31496"/>
                    <a:pt x="791" y="31192"/>
                  </a:cubicBezTo>
                  <a:cubicBezTo>
                    <a:pt x="518" y="30888"/>
                    <a:pt x="1065" y="27970"/>
                    <a:pt x="1186" y="27545"/>
                  </a:cubicBezTo>
                  <a:cubicBezTo>
                    <a:pt x="1277" y="27271"/>
                    <a:pt x="1065" y="21131"/>
                    <a:pt x="943" y="18457"/>
                  </a:cubicBezTo>
                  <a:lnTo>
                    <a:pt x="1794" y="1982"/>
                  </a:lnTo>
                  <a:lnTo>
                    <a:pt x="21947" y="371"/>
                  </a:lnTo>
                  <a:close/>
                  <a:moveTo>
                    <a:pt x="22146" y="0"/>
                  </a:moveTo>
                  <a:cubicBezTo>
                    <a:pt x="22131" y="0"/>
                    <a:pt x="22115" y="2"/>
                    <a:pt x="22099" y="6"/>
                  </a:cubicBezTo>
                  <a:lnTo>
                    <a:pt x="1581" y="1617"/>
                  </a:lnTo>
                  <a:cubicBezTo>
                    <a:pt x="1490" y="1617"/>
                    <a:pt x="1429" y="1709"/>
                    <a:pt x="1429" y="1800"/>
                  </a:cubicBezTo>
                  <a:lnTo>
                    <a:pt x="578" y="18457"/>
                  </a:lnTo>
                  <a:lnTo>
                    <a:pt x="578" y="18487"/>
                  </a:lnTo>
                  <a:cubicBezTo>
                    <a:pt x="700" y="21891"/>
                    <a:pt x="882" y="27119"/>
                    <a:pt x="852" y="27423"/>
                  </a:cubicBezTo>
                  <a:cubicBezTo>
                    <a:pt x="822" y="27454"/>
                    <a:pt x="1" y="31040"/>
                    <a:pt x="548" y="31496"/>
                  </a:cubicBezTo>
                  <a:cubicBezTo>
                    <a:pt x="1126" y="31952"/>
                    <a:pt x="17114" y="33776"/>
                    <a:pt x="17235" y="33776"/>
                  </a:cubicBezTo>
                  <a:lnTo>
                    <a:pt x="17813" y="33776"/>
                  </a:lnTo>
                  <a:cubicBezTo>
                    <a:pt x="18299" y="33776"/>
                    <a:pt x="18725" y="33685"/>
                    <a:pt x="18785" y="32894"/>
                  </a:cubicBezTo>
                  <a:lnTo>
                    <a:pt x="18968" y="31223"/>
                  </a:lnTo>
                  <a:lnTo>
                    <a:pt x="23588" y="13198"/>
                  </a:lnTo>
                  <a:cubicBezTo>
                    <a:pt x="23588" y="13168"/>
                    <a:pt x="23588" y="13137"/>
                    <a:pt x="23588" y="13137"/>
                  </a:cubicBezTo>
                  <a:lnTo>
                    <a:pt x="22311" y="158"/>
                  </a:lnTo>
                  <a:cubicBezTo>
                    <a:pt x="22311" y="79"/>
                    <a:pt x="22243" y="0"/>
                    <a:pt x="221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1" name="Google Shape;701;p35" hidden="0"/>
            <p:cNvSpPr/>
            <p:nvPr isPhoto="0" userDrawn="0"/>
          </p:nvSpPr>
          <p:spPr bwMode="auto">
            <a:xfrm>
              <a:off x="3306550" y="2637375"/>
              <a:ext cx="38375" cy="29400"/>
            </a:xfrm>
            <a:custGeom>
              <a:avLst/>
              <a:gdLst/>
              <a:ahLst/>
              <a:cxnLst/>
              <a:rect l="l" t="t" r="r" b="b"/>
              <a:pathLst>
                <a:path w="1535" h="1176" fill="norm" stroke="1" extrusionOk="0">
                  <a:moveTo>
                    <a:pt x="1249" y="0"/>
                  </a:moveTo>
                  <a:cubicBezTo>
                    <a:pt x="1209" y="0"/>
                    <a:pt x="1167" y="15"/>
                    <a:pt x="1125" y="51"/>
                  </a:cubicBezTo>
                  <a:lnTo>
                    <a:pt x="122" y="810"/>
                  </a:lnTo>
                  <a:cubicBezTo>
                    <a:pt x="31" y="871"/>
                    <a:pt x="1" y="993"/>
                    <a:pt x="92" y="1084"/>
                  </a:cubicBezTo>
                  <a:cubicBezTo>
                    <a:pt x="122" y="1145"/>
                    <a:pt x="183" y="1175"/>
                    <a:pt x="244" y="1175"/>
                  </a:cubicBezTo>
                  <a:cubicBezTo>
                    <a:pt x="274" y="1175"/>
                    <a:pt x="305" y="1145"/>
                    <a:pt x="335" y="1114"/>
                  </a:cubicBezTo>
                  <a:lnTo>
                    <a:pt x="1338" y="355"/>
                  </a:lnTo>
                  <a:cubicBezTo>
                    <a:pt x="1534" y="257"/>
                    <a:pt x="1414" y="0"/>
                    <a:pt x="12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2" name="Google Shape;702;p35" hidden="0"/>
            <p:cNvSpPr/>
            <p:nvPr isPhoto="0" userDrawn="0"/>
          </p:nvSpPr>
          <p:spPr bwMode="auto">
            <a:xfrm>
              <a:off x="3010199" y="2675000"/>
              <a:ext cx="285775" cy="209850"/>
            </a:xfrm>
            <a:custGeom>
              <a:avLst/>
              <a:gdLst/>
              <a:ahLst/>
              <a:cxnLst/>
              <a:rect l="l" t="t" r="r" b="b"/>
              <a:pathLst>
                <a:path w="11431" h="8394" fill="norm" stroke="1" extrusionOk="0">
                  <a:moveTo>
                    <a:pt x="11144" y="0"/>
                  </a:moveTo>
                  <a:cubicBezTo>
                    <a:pt x="11099" y="0"/>
                    <a:pt x="11050" y="19"/>
                    <a:pt x="11004" y="65"/>
                  </a:cubicBezTo>
                  <a:cubicBezTo>
                    <a:pt x="8633" y="1828"/>
                    <a:pt x="4499" y="4837"/>
                    <a:pt x="3648" y="5354"/>
                  </a:cubicBezTo>
                  <a:cubicBezTo>
                    <a:pt x="2402" y="6175"/>
                    <a:pt x="1216" y="7087"/>
                    <a:pt x="92" y="8059"/>
                  </a:cubicBezTo>
                  <a:cubicBezTo>
                    <a:pt x="1" y="8120"/>
                    <a:pt x="1" y="8242"/>
                    <a:pt x="61" y="8333"/>
                  </a:cubicBezTo>
                  <a:cubicBezTo>
                    <a:pt x="92" y="8363"/>
                    <a:pt x="153" y="8394"/>
                    <a:pt x="183" y="8394"/>
                  </a:cubicBezTo>
                  <a:cubicBezTo>
                    <a:pt x="244" y="8394"/>
                    <a:pt x="274" y="8394"/>
                    <a:pt x="335" y="8363"/>
                  </a:cubicBezTo>
                  <a:cubicBezTo>
                    <a:pt x="1429" y="7391"/>
                    <a:pt x="2615" y="6509"/>
                    <a:pt x="3830" y="5689"/>
                  </a:cubicBezTo>
                  <a:cubicBezTo>
                    <a:pt x="4651" y="5202"/>
                    <a:pt x="8299" y="2527"/>
                    <a:pt x="11217" y="369"/>
                  </a:cubicBezTo>
                  <a:cubicBezTo>
                    <a:pt x="11431" y="250"/>
                    <a:pt x="11309" y="0"/>
                    <a:pt x="111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3" name="Google Shape;703;p35" hidden="0"/>
            <p:cNvSpPr/>
            <p:nvPr isPhoto="0" userDrawn="0"/>
          </p:nvSpPr>
          <p:spPr bwMode="auto">
            <a:xfrm>
              <a:off x="3118875" y="2554625"/>
              <a:ext cx="223025" cy="217775"/>
            </a:xfrm>
            <a:custGeom>
              <a:avLst/>
              <a:gdLst/>
              <a:ahLst/>
              <a:cxnLst/>
              <a:rect l="l" t="t" r="r" b="b"/>
              <a:pathLst>
                <a:path w="8921" h="8711" fill="norm" stroke="1" extrusionOk="0">
                  <a:moveTo>
                    <a:pt x="8646" y="1"/>
                  </a:moveTo>
                  <a:cubicBezTo>
                    <a:pt x="8598" y="1"/>
                    <a:pt x="8550" y="24"/>
                    <a:pt x="8511" y="78"/>
                  </a:cubicBezTo>
                  <a:cubicBezTo>
                    <a:pt x="8450" y="139"/>
                    <a:pt x="2857" y="6035"/>
                    <a:pt x="91" y="8376"/>
                  </a:cubicBezTo>
                  <a:cubicBezTo>
                    <a:pt x="0" y="8467"/>
                    <a:pt x="0" y="8589"/>
                    <a:pt x="61" y="8649"/>
                  </a:cubicBezTo>
                  <a:cubicBezTo>
                    <a:pt x="91" y="8710"/>
                    <a:pt x="152" y="8710"/>
                    <a:pt x="213" y="8710"/>
                  </a:cubicBezTo>
                  <a:cubicBezTo>
                    <a:pt x="243" y="8710"/>
                    <a:pt x="304" y="8710"/>
                    <a:pt x="334" y="8680"/>
                  </a:cubicBezTo>
                  <a:cubicBezTo>
                    <a:pt x="3131" y="6309"/>
                    <a:pt x="8724" y="412"/>
                    <a:pt x="8784" y="351"/>
                  </a:cubicBezTo>
                  <a:cubicBezTo>
                    <a:pt x="8920" y="193"/>
                    <a:pt x="8786" y="1"/>
                    <a:pt x="86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4" name="Google Shape;704;p35" hidden="0"/>
            <p:cNvSpPr/>
            <p:nvPr isPhoto="0" userDrawn="0"/>
          </p:nvSpPr>
          <p:spPr bwMode="auto">
            <a:xfrm>
              <a:off x="3139375" y="2874000"/>
              <a:ext cx="168725" cy="52650"/>
            </a:xfrm>
            <a:custGeom>
              <a:avLst/>
              <a:gdLst/>
              <a:ahLst/>
              <a:cxnLst/>
              <a:rect l="l" t="t" r="r" b="b"/>
              <a:pathLst>
                <a:path w="6749" h="2106" fill="norm" stroke="1" extrusionOk="0">
                  <a:moveTo>
                    <a:pt x="6554" y="0"/>
                  </a:moveTo>
                  <a:cubicBezTo>
                    <a:pt x="6538" y="0"/>
                    <a:pt x="6522" y="3"/>
                    <a:pt x="6505" y="8"/>
                  </a:cubicBezTo>
                  <a:cubicBezTo>
                    <a:pt x="4651" y="495"/>
                    <a:pt x="2068" y="1224"/>
                    <a:pt x="153" y="1710"/>
                  </a:cubicBezTo>
                  <a:cubicBezTo>
                    <a:pt x="62" y="1741"/>
                    <a:pt x="1" y="1832"/>
                    <a:pt x="31" y="1954"/>
                  </a:cubicBezTo>
                  <a:cubicBezTo>
                    <a:pt x="62" y="2045"/>
                    <a:pt x="122" y="2075"/>
                    <a:pt x="214" y="2106"/>
                  </a:cubicBezTo>
                  <a:lnTo>
                    <a:pt x="274" y="2075"/>
                  </a:lnTo>
                  <a:cubicBezTo>
                    <a:pt x="2189" y="1589"/>
                    <a:pt x="4773" y="859"/>
                    <a:pt x="6597" y="373"/>
                  </a:cubicBezTo>
                  <a:cubicBezTo>
                    <a:pt x="6688" y="343"/>
                    <a:pt x="6749" y="251"/>
                    <a:pt x="6718" y="130"/>
                  </a:cubicBezTo>
                  <a:cubicBezTo>
                    <a:pt x="6693" y="55"/>
                    <a:pt x="6627" y="0"/>
                    <a:pt x="65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5" name="Google Shape;705;p35" hidden="0"/>
            <p:cNvSpPr/>
            <p:nvPr isPhoto="0" userDrawn="0"/>
          </p:nvSpPr>
          <p:spPr bwMode="auto">
            <a:xfrm>
              <a:off x="3327825" y="2851950"/>
              <a:ext cx="61575" cy="23024"/>
            </a:xfrm>
            <a:custGeom>
              <a:avLst/>
              <a:gdLst/>
              <a:ahLst/>
              <a:cxnLst/>
              <a:rect l="l" t="t" r="r" b="b"/>
              <a:pathLst>
                <a:path w="2463" h="921" fill="norm" stroke="1" extrusionOk="0">
                  <a:moveTo>
                    <a:pt x="2268" y="1"/>
                  </a:moveTo>
                  <a:cubicBezTo>
                    <a:pt x="2252" y="1"/>
                    <a:pt x="2236" y="3"/>
                    <a:pt x="2220" y="9"/>
                  </a:cubicBezTo>
                  <a:lnTo>
                    <a:pt x="183" y="556"/>
                  </a:lnTo>
                  <a:cubicBezTo>
                    <a:pt x="62" y="586"/>
                    <a:pt x="1" y="677"/>
                    <a:pt x="31" y="799"/>
                  </a:cubicBezTo>
                  <a:cubicBezTo>
                    <a:pt x="62" y="860"/>
                    <a:pt x="153" y="921"/>
                    <a:pt x="244" y="921"/>
                  </a:cubicBezTo>
                  <a:lnTo>
                    <a:pt x="274" y="921"/>
                  </a:lnTo>
                  <a:lnTo>
                    <a:pt x="2311" y="373"/>
                  </a:lnTo>
                  <a:cubicBezTo>
                    <a:pt x="2402" y="343"/>
                    <a:pt x="2463" y="222"/>
                    <a:pt x="2433" y="130"/>
                  </a:cubicBezTo>
                  <a:cubicBezTo>
                    <a:pt x="2408" y="55"/>
                    <a:pt x="2341" y="1"/>
                    <a:pt x="22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6" name="Google Shape;706;p35" hidden="0"/>
            <p:cNvSpPr/>
            <p:nvPr isPhoto="0" userDrawn="0"/>
          </p:nvSpPr>
          <p:spPr bwMode="auto">
            <a:xfrm>
              <a:off x="4309625" y="1319800"/>
              <a:ext cx="250774" cy="280850"/>
            </a:xfrm>
            <a:custGeom>
              <a:avLst/>
              <a:gdLst/>
              <a:ahLst/>
              <a:cxnLst/>
              <a:rect l="l" t="t" r="r" b="b"/>
              <a:pathLst>
                <a:path w="10031" h="11234" fill="norm" stroke="1" extrusionOk="0">
                  <a:moveTo>
                    <a:pt x="5842" y="0"/>
                  </a:moveTo>
                  <a:cubicBezTo>
                    <a:pt x="5507" y="0"/>
                    <a:pt x="4012" y="2570"/>
                    <a:pt x="4012" y="2570"/>
                  </a:cubicBezTo>
                  <a:lnTo>
                    <a:pt x="0" y="9197"/>
                  </a:lnTo>
                  <a:lnTo>
                    <a:pt x="2097" y="11233"/>
                  </a:lnTo>
                  <a:cubicBezTo>
                    <a:pt x="3131" y="10868"/>
                    <a:pt x="4073" y="10382"/>
                    <a:pt x="4955" y="9713"/>
                  </a:cubicBezTo>
                  <a:cubicBezTo>
                    <a:pt x="6566" y="8589"/>
                    <a:pt x="6961" y="7738"/>
                    <a:pt x="6961" y="7738"/>
                  </a:cubicBezTo>
                  <a:cubicBezTo>
                    <a:pt x="6961" y="7738"/>
                    <a:pt x="9909" y="7464"/>
                    <a:pt x="9970" y="7069"/>
                  </a:cubicBezTo>
                  <a:cubicBezTo>
                    <a:pt x="10031" y="6643"/>
                    <a:pt x="6566" y="6522"/>
                    <a:pt x="6566" y="6522"/>
                  </a:cubicBezTo>
                  <a:cubicBezTo>
                    <a:pt x="6566" y="6522"/>
                    <a:pt x="9970" y="4333"/>
                    <a:pt x="9818" y="3908"/>
                  </a:cubicBezTo>
                  <a:cubicBezTo>
                    <a:pt x="9803" y="3859"/>
                    <a:pt x="9737" y="3838"/>
                    <a:pt x="9632" y="3838"/>
                  </a:cubicBezTo>
                  <a:cubicBezTo>
                    <a:pt x="8892" y="3838"/>
                    <a:pt x="6231" y="4911"/>
                    <a:pt x="6231" y="4911"/>
                  </a:cubicBezTo>
                  <a:cubicBezTo>
                    <a:pt x="6231" y="4911"/>
                    <a:pt x="8146" y="2388"/>
                    <a:pt x="8298" y="1780"/>
                  </a:cubicBezTo>
                  <a:cubicBezTo>
                    <a:pt x="8345" y="1546"/>
                    <a:pt x="8248" y="1474"/>
                    <a:pt x="8111" y="1474"/>
                  </a:cubicBezTo>
                  <a:cubicBezTo>
                    <a:pt x="7891" y="1474"/>
                    <a:pt x="7569" y="1659"/>
                    <a:pt x="7569" y="1659"/>
                  </a:cubicBezTo>
                  <a:lnTo>
                    <a:pt x="4620" y="4637"/>
                  </a:lnTo>
                  <a:cubicBezTo>
                    <a:pt x="4620" y="4637"/>
                    <a:pt x="5563" y="1659"/>
                    <a:pt x="5806" y="1111"/>
                  </a:cubicBezTo>
                  <a:cubicBezTo>
                    <a:pt x="6049" y="808"/>
                    <a:pt x="6049" y="382"/>
                    <a:pt x="5897" y="48"/>
                  </a:cubicBezTo>
                  <a:cubicBezTo>
                    <a:pt x="5886" y="15"/>
                    <a:pt x="5867" y="0"/>
                    <a:pt x="5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7" name="Google Shape;707;p35" hidden="0"/>
            <p:cNvSpPr/>
            <p:nvPr isPhoto="0" userDrawn="0"/>
          </p:nvSpPr>
          <p:spPr bwMode="auto">
            <a:xfrm>
              <a:off x="4304300" y="1315500"/>
              <a:ext cx="259900" cy="291225"/>
            </a:xfrm>
            <a:custGeom>
              <a:avLst/>
              <a:gdLst/>
              <a:ahLst/>
              <a:cxnLst/>
              <a:rect l="l" t="t" r="r" b="b"/>
              <a:pathLst>
                <a:path w="10396" h="11649" fill="norm" stroke="1" extrusionOk="0">
                  <a:moveTo>
                    <a:pt x="5958" y="432"/>
                  </a:moveTo>
                  <a:lnTo>
                    <a:pt x="5958" y="432"/>
                  </a:lnTo>
                  <a:cubicBezTo>
                    <a:pt x="6049" y="736"/>
                    <a:pt x="6049" y="828"/>
                    <a:pt x="5867" y="1192"/>
                  </a:cubicBezTo>
                  <a:cubicBezTo>
                    <a:pt x="5593" y="1739"/>
                    <a:pt x="4681" y="4657"/>
                    <a:pt x="4651" y="4779"/>
                  </a:cubicBezTo>
                  <a:cubicBezTo>
                    <a:pt x="4608" y="4909"/>
                    <a:pt x="4719" y="5024"/>
                    <a:pt x="4830" y="5024"/>
                  </a:cubicBezTo>
                  <a:cubicBezTo>
                    <a:pt x="4875" y="5024"/>
                    <a:pt x="4920" y="5005"/>
                    <a:pt x="4955" y="4961"/>
                  </a:cubicBezTo>
                  <a:lnTo>
                    <a:pt x="7873" y="2013"/>
                  </a:lnTo>
                  <a:cubicBezTo>
                    <a:pt x="8025" y="1922"/>
                    <a:pt x="8177" y="1891"/>
                    <a:pt x="8329" y="1861"/>
                  </a:cubicBezTo>
                  <a:cubicBezTo>
                    <a:pt x="8329" y="1891"/>
                    <a:pt x="8329" y="1922"/>
                    <a:pt x="8329" y="1952"/>
                  </a:cubicBezTo>
                  <a:cubicBezTo>
                    <a:pt x="8238" y="2347"/>
                    <a:pt x="7052" y="3989"/>
                    <a:pt x="6292" y="4992"/>
                  </a:cubicBezTo>
                  <a:cubicBezTo>
                    <a:pt x="6232" y="5083"/>
                    <a:pt x="6232" y="5174"/>
                    <a:pt x="6292" y="5235"/>
                  </a:cubicBezTo>
                  <a:cubicBezTo>
                    <a:pt x="6315" y="5279"/>
                    <a:pt x="6369" y="5308"/>
                    <a:pt x="6433" y="5308"/>
                  </a:cubicBezTo>
                  <a:cubicBezTo>
                    <a:pt x="6456" y="5308"/>
                    <a:pt x="6481" y="5304"/>
                    <a:pt x="6505" y="5296"/>
                  </a:cubicBezTo>
                  <a:cubicBezTo>
                    <a:pt x="7782" y="4779"/>
                    <a:pt x="9301" y="4262"/>
                    <a:pt x="9788" y="4232"/>
                  </a:cubicBezTo>
                  <a:lnTo>
                    <a:pt x="9788" y="4232"/>
                  </a:lnTo>
                  <a:cubicBezTo>
                    <a:pt x="9453" y="4657"/>
                    <a:pt x="7994" y="5721"/>
                    <a:pt x="6657" y="6572"/>
                  </a:cubicBezTo>
                  <a:cubicBezTo>
                    <a:pt x="6596" y="6603"/>
                    <a:pt x="6566" y="6694"/>
                    <a:pt x="6596" y="6785"/>
                  </a:cubicBezTo>
                  <a:cubicBezTo>
                    <a:pt x="6596" y="6846"/>
                    <a:pt x="6687" y="6907"/>
                    <a:pt x="6748" y="6907"/>
                  </a:cubicBezTo>
                  <a:cubicBezTo>
                    <a:pt x="7812" y="6937"/>
                    <a:pt x="8876" y="7059"/>
                    <a:pt x="9909" y="7271"/>
                  </a:cubicBezTo>
                  <a:cubicBezTo>
                    <a:pt x="8998" y="7515"/>
                    <a:pt x="8086" y="7667"/>
                    <a:pt x="7143" y="7727"/>
                  </a:cubicBezTo>
                  <a:cubicBezTo>
                    <a:pt x="7083" y="7758"/>
                    <a:pt x="7022" y="7788"/>
                    <a:pt x="6991" y="7849"/>
                  </a:cubicBezTo>
                  <a:cubicBezTo>
                    <a:pt x="6991" y="7849"/>
                    <a:pt x="6566" y="8700"/>
                    <a:pt x="5046" y="9794"/>
                  </a:cubicBezTo>
                  <a:cubicBezTo>
                    <a:pt x="4225" y="10372"/>
                    <a:pt x="3314" y="10888"/>
                    <a:pt x="2341" y="11253"/>
                  </a:cubicBezTo>
                  <a:lnTo>
                    <a:pt x="456" y="9338"/>
                  </a:lnTo>
                  <a:lnTo>
                    <a:pt x="4408" y="2834"/>
                  </a:lnTo>
                  <a:cubicBezTo>
                    <a:pt x="4864" y="2013"/>
                    <a:pt x="5380" y="1192"/>
                    <a:pt x="5958" y="432"/>
                  </a:cubicBezTo>
                  <a:close/>
                  <a:moveTo>
                    <a:pt x="6034" y="1"/>
                  </a:moveTo>
                  <a:cubicBezTo>
                    <a:pt x="5880" y="1"/>
                    <a:pt x="5488" y="233"/>
                    <a:pt x="4073" y="2682"/>
                  </a:cubicBezTo>
                  <a:lnTo>
                    <a:pt x="61" y="9278"/>
                  </a:lnTo>
                  <a:cubicBezTo>
                    <a:pt x="0" y="9369"/>
                    <a:pt x="31" y="9460"/>
                    <a:pt x="92" y="9521"/>
                  </a:cubicBezTo>
                  <a:lnTo>
                    <a:pt x="2159" y="11588"/>
                  </a:lnTo>
                  <a:cubicBezTo>
                    <a:pt x="2189" y="11618"/>
                    <a:pt x="2250" y="11618"/>
                    <a:pt x="2280" y="11618"/>
                  </a:cubicBezTo>
                  <a:cubicBezTo>
                    <a:pt x="2310" y="11648"/>
                    <a:pt x="2341" y="11648"/>
                    <a:pt x="2341" y="11648"/>
                  </a:cubicBezTo>
                  <a:cubicBezTo>
                    <a:pt x="3405" y="11253"/>
                    <a:pt x="4377" y="10737"/>
                    <a:pt x="5289" y="10068"/>
                  </a:cubicBezTo>
                  <a:cubicBezTo>
                    <a:pt x="6080" y="9551"/>
                    <a:pt x="6748" y="8882"/>
                    <a:pt x="7295" y="8092"/>
                  </a:cubicBezTo>
                  <a:cubicBezTo>
                    <a:pt x="10274" y="7819"/>
                    <a:pt x="10335" y="7423"/>
                    <a:pt x="10365" y="7271"/>
                  </a:cubicBezTo>
                  <a:cubicBezTo>
                    <a:pt x="10365" y="7211"/>
                    <a:pt x="10335" y="7119"/>
                    <a:pt x="10305" y="7059"/>
                  </a:cubicBezTo>
                  <a:cubicBezTo>
                    <a:pt x="10061" y="6755"/>
                    <a:pt x="8450" y="6603"/>
                    <a:pt x="7356" y="6542"/>
                  </a:cubicBezTo>
                  <a:cubicBezTo>
                    <a:pt x="10396" y="4536"/>
                    <a:pt x="10274" y="4171"/>
                    <a:pt x="10213" y="4049"/>
                  </a:cubicBezTo>
                  <a:cubicBezTo>
                    <a:pt x="10183" y="3989"/>
                    <a:pt x="10153" y="3928"/>
                    <a:pt x="10061" y="3898"/>
                  </a:cubicBezTo>
                  <a:cubicBezTo>
                    <a:pt x="10012" y="3873"/>
                    <a:pt x="9939" y="3861"/>
                    <a:pt x="9848" y="3861"/>
                  </a:cubicBezTo>
                  <a:cubicBezTo>
                    <a:pt x="9269" y="3861"/>
                    <a:pt x="7937" y="4320"/>
                    <a:pt x="6991" y="4688"/>
                  </a:cubicBezTo>
                  <a:cubicBezTo>
                    <a:pt x="7569" y="3928"/>
                    <a:pt x="8572" y="2499"/>
                    <a:pt x="8694" y="2013"/>
                  </a:cubicBezTo>
                  <a:cubicBezTo>
                    <a:pt x="8754" y="1861"/>
                    <a:pt x="8694" y="1679"/>
                    <a:pt x="8572" y="1557"/>
                  </a:cubicBezTo>
                  <a:cubicBezTo>
                    <a:pt x="8503" y="1505"/>
                    <a:pt x="8417" y="1485"/>
                    <a:pt x="8325" y="1485"/>
                  </a:cubicBezTo>
                  <a:cubicBezTo>
                    <a:pt x="8093" y="1485"/>
                    <a:pt x="7821" y="1613"/>
                    <a:pt x="7691" y="1679"/>
                  </a:cubicBezTo>
                  <a:lnTo>
                    <a:pt x="7630" y="1709"/>
                  </a:lnTo>
                  <a:lnTo>
                    <a:pt x="5259" y="4171"/>
                  </a:lnTo>
                  <a:cubicBezTo>
                    <a:pt x="5532" y="3229"/>
                    <a:pt x="6019" y="1770"/>
                    <a:pt x="6201" y="1405"/>
                  </a:cubicBezTo>
                  <a:cubicBezTo>
                    <a:pt x="6414" y="1101"/>
                    <a:pt x="6475" y="676"/>
                    <a:pt x="6323" y="341"/>
                  </a:cubicBezTo>
                  <a:lnTo>
                    <a:pt x="6292" y="189"/>
                  </a:lnTo>
                  <a:cubicBezTo>
                    <a:pt x="6262" y="98"/>
                    <a:pt x="6171" y="37"/>
                    <a:pt x="6080" y="7"/>
                  </a:cubicBezTo>
                  <a:cubicBezTo>
                    <a:pt x="6067" y="4"/>
                    <a:pt x="6052" y="1"/>
                    <a:pt x="60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8" name="Google Shape;708;p35" hidden="0"/>
            <p:cNvSpPr/>
            <p:nvPr isPhoto="0" userDrawn="0"/>
          </p:nvSpPr>
          <p:spPr bwMode="auto">
            <a:xfrm>
              <a:off x="4355200" y="1441225"/>
              <a:ext cx="146700" cy="141950"/>
            </a:xfrm>
            <a:custGeom>
              <a:avLst/>
              <a:gdLst/>
              <a:ahLst/>
              <a:cxnLst/>
              <a:rect l="l" t="t" r="r" b="b"/>
              <a:pathLst>
                <a:path w="5868" h="5678" fill="norm" stroke="1" extrusionOk="0">
                  <a:moveTo>
                    <a:pt x="5715" y="0"/>
                  </a:moveTo>
                  <a:cubicBezTo>
                    <a:pt x="5337" y="0"/>
                    <a:pt x="4303" y="667"/>
                    <a:pt x="3192" y="1391"/>
                  </a:cubicBezTo>
                  <a:cubicBezTo>
                    <a:pt x="2220" y="1999"/>
                    <a:pt x="1126" y="2425"/>
                    <a:pt x="1" y="2668"/>
                  </a:cubicBezTo>
                  <a:lnTo>
                    <a:pt x="366" y="5677"/>
                  </a:lnTo>
                  <a:cubicBezTo>
                    <a:pt x="366" y="5677"/>
                    <a:pt x="2189" y="4948"/>
                    <a:pt x="2858" y="4066"/>
                  </a:cubicBezTo>
                  <a:cubicBezTo>
                    <a:pt x="3527" y="3215"/>
                    <a:pt x="3861" y="2212"/>
                    <a:pt x="4044" y="2060"/>
                  </a:cubicBezTo>
                  <a:cubicBezTo>
                    <a:pt x="4256" y="1938"/>
                    <a:pt x="5867" y="601"/>
                    <a:pt x="5867" y="145"/>
                  </a:cubicBezTo>
                  <a:cubicBezTo>
                    <a:pt x="5867" y="45"/>
                    <a:pt x="5813" y="0"/>
                    <a:pt x="57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09" name="Google Shape;709;p35" hidden="0"/>
            <p:cNvSpPr/>
            <p:nvPr isPhoto="0" userDrawn="0"/>
          </p:nvSpPr>
          <p:spPr bwMode="auto">
            <a:xfrm>
              <a:off x="4349900" y="1436350"/>
              <a:ext cx="156550" cy="151375"/>
            </a:xfrm>
            <a:custGeom>
              <a:avLst/>
              <a:gdLst/>
              <a:ahLst/>
              <a:cxnLst/>
              <a:rect l="l" t="t" r="r" b="b"/>
              <a:pathLst>
                <a:path w="6262" h="6055" fill="norm" stroke="1" extrusionOk="0">
                  <a:moveTo>
                    <a:pt x="5942" y="0"/>
                  </a:moveTo>
                  <a:cubicBezTo>
                    <a:pt x="5580" y="0"/>
                    <a:pt x="4882" y="380"/>
                    <a:pt x="3313" y="1434"/>
                  </a:cubicBezTo>
                  <a:cubicBezTo>
                    <a:pt x="2341" y="2042"/>
                    <a:pt x="1277" y="2437"/>
                    <a:pt x="152" y="2681"/>
                  </a:cubicBezTo>
                  <a:cubicBezTo>
                    <a:pt x="61" y="2711"/>
                    <a:pt x="0" y="2802"/>
                    <a:pt x="0" y="2893"/>
                  </a:cubicBezTo>
                  <a:cubicBezTo>
                    <a:pt x="25" y="2994"/>
                    <a:pt x="92" y="3053"/>
                    <a:pt x="184" y="3053"/>
                  </a:cubicBezTo>
                  <a:cubicBezTo>
                    <a:pt x="202" y="3053"/>
                    <a:pt x="222" y="3051"/>
                    <a:pt x="243" y="3045"/>
                  </a:cubicBezTo>
                  <a:cubicBezTo>
                    <a:pt x="1398" y="2802"/>
                    <a:pt x="2493" y="2377"/>
                    <a:pt x="3496" y="1738"/>
                  </a:cubicBezTo>
                  <a:cubicBezTo>
                    <a:pt x="4073" y="1374"/>
                    <a:pt x="5471" y="431"/>
                    <a:pt x="5867" y="371"/>
                  </a:cubicBezTo>
                  <a:lnTo>
                    <a:pt x="5867" y="371"/>
                  </a:lnTo>
                  <a:cubicBezTo>
                    <a:pt x="5745" y="766"/>
                    <a:pt x="4529" y="1890"/>
                    <a:pt x="4164" y="2103"/>
                  </a:cubicBezTo>
                  <a:cubicBezTo>
                    <a:pt x="4043" y="2194"/>
                    <a:pt x="3952" y="2377"/>
                    <a:pt x="3769" y="2741"/>
                  </a:cubicBezTo>
                  <a:cubicBezTo>
                    <a:pt x="3526" y="3258"/>
                    <a:pt x="3252" y="3714"/>
                    <a:pt x="2918" y="4140"/>
                  </a:cubicBezTo>
                  <a:cubicBezTo>
                    <a:pt x="2280" y="4960"/>
                    <a:pt x="547" y="5690"/>
                    <a:pt x="517" y="5690"/>
                  </a:cubicBezTo>
                  <a:cubicBezTo>
                    <a:pt x="426" y="5720"/>
                    <a:pt x="395" y="5842"/>
                    <a:pt x="426" y="5933"/>
                  </a:cubicBezTo>
                  <a:cubicBezTo>
                    <a:pt x="456" y="6024"/>
                    <a:pt x="517" y="6054"/>
                    <a:pt x="608" y="6054"/>
                  </a:cubicBezTo>
                  <a:lnTo>
                    <a:pt x="669" y="6054"/>
                  </a:lnTo>
                  <a:cubicBezTo>
                    <a:pt x="730" y="6024"/>
                    <a:pt x="2523" y="5264"/>
                    <a:pt x="3222" y="4383"/>
                  </a:cubicBezTo>
                  <a:cubicBezTo>
                    <a:pt x="3556" y="3927"/>
                    <a:pt x="3830" y="3440"/>
                    <a:pt x="4073" y="2924"/>
                  </a:cubicBezTo>
                  <a:cubicBezTo>
                    <a:pt x="4164" y="2741"/>
                    <a:pt x="4256" y="2589"/>
                    <a:pt x="4377" y="2407"/>
                  </a:cubicBezTo>
                  <a:cubicBezTo>
                    <a:pt x="4408" y="2407"/>
                    <a:pt x="6262" y="948"/>
                    <a:pt x="6262" y="310"/>
                  </a:cubicBezTo>
                  <a:cubicBezTo>
                    <a:pt x="6262" y="219"/>
                    <a:pt x="6201" y="97"/>
                    <a:pt x="6110" y="36"/>
                  </a:cubicBezTo>
                  <a:cubicBezTo>
                    <a:pt x="6063" y="13"/>
                    <a:pt x="6008" y="0"/>
                    <a:pt x="59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0" name="Google Shape;710;p35" hidden="0"/>
            <p:cNvSpPr/>
            <p:nvPr isPhoto="0" userDrawn="0"/>
          </p:nvSpPr>
          <p:spPr bwMode="auto">
            <a:xfrm>
              <a:off x="4264775" y="1533000"/>
              <a:ext cx="117050" cy="123875"/>
            </a:xfrm>
            <a:custGeom>
              <a:avLst/>
              <a:gdLst/>
              <a:ahLst/>
              <a:cxnLst/>
              <a:rect l="l" t="t" r="r" b="b"/>
              <a:pathLst>
                <a:path w="4682" h="4955" fill="norm" stroke="1" extrusionOk="0">
                  <a:moveTo>
                    <a:pt x="2129" y="0"/>
                  </a:moveTo>
                  <a:lnTo>
                    <a:pt x="1" y="1885"/>
                  </a:lnTo>
                  <a:lnTo>
                    <a:pt x="2736" y="4954"/>
                  </a:lnTo>
                  <a:lnTo>
                    <a:pt x="4682" y="3283"/>
                  </a:lnTo>
                  <a:lnTo>
                    <a:pt x="2129"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1" name="Google Shape;711;p35" hidden="0"/>
            <p:cNvSpPr/>
            <p:nvPr isPhoto="0" userDrawn="0"/>
          </p:nvSpPr>
          <p:spPr bwMode="auto">
            <a:xfrm>
              <a:off x="4260225" y="1528425"/>
              <a:ext cx="126925" cy="133000"/>
            </a:xfrm>
            <a:custGeom>
              <a:avLst/>
              <a:gdLst/>
              <a:ahLst/>
              <a:cxnLst/>
              <a:rect l="l" t="t" r="r" b="b"/>
              <a:pathLst>
                <a:path w="5077" h="5320" fill="norm" stroke="1" extrusionOk="0">
                  <a:moveTo>
                    <a:pt x="2280" y="457"/>
                  </a:moveTo>
                  <a:lnTo>
                    <a:pt x="4590" y="3435"/>
                  </a:lnTo>
                  <a:lnTo>
                    <a:pt x="2949" y="4864"/>
                  </a:lnTo>
                  <a:lnTo>
                    <a:pt x="456" y="2068"/>
                  </a:lnTo>
                  <a:lnTo>
                    <a:pt x="2280" y="457"/>
                  </a:lnTo>
                  <a:close/>
                  <a:moveTo>
                    <a:pt x="2341" y="1"/>
                  </a:moveTo>
                  <a:cubicBezTo>
                    <a:pt x="2280" y="1"/>
                    <a:pt x="2219" y="1"/>
                    <a:pt x="2189" y="31"/>
                  </a:cubicBezTo>
                  <a:lnTo>
                    <a:pt x="61" y="1916"/>
                  </a:lnTo>
                  <a:cubicBezTo>
                    <a:pt x="0" y="1946"/>
                    <a:pt x="0" y="1976"/>
                    <a:pt x="0" y="2037"/>
                  </a:cubicBezTo>
                  <a:cubicBezTo>
                    <a:pt x="0" y="2098"/>
                    <a:pt x="0" y="2128"/>
                    <a:pt x="31" y="2189"/>
                  </a:cubicBezTo>
                  <a:lnTo>
                    <a:pt x="2766" y="5259"/>
                  </a:lnTo>
                  <a:cubicBezTo>
                    <a:pt x="2827" y="5289"/>
                    <a:pt x="2858" y="5320"/>
                    <a:pt x="2918" y="5320"/>
                  </a:cubicBezTo>
                  <a:cubicBezTo>
                    <a:pt x="2979" y="5320"/>
                    <a:pt x="3010" y="5289"/>
                    <a:pt x="3040" y="5259"/>
                  </a:cubicBezTo>
                  <a:lnTo>
                    <a:pt x="4985" y="3587"/>
                  </a:lnTo>
                  <a:cubicBezTo>
                    <a:pt x="5046" y="3527"/>
                    <a:pt x="5077" y="3405"/>
                    <a:pt x="5016" y="3344"/>
                  </a:cubicBezTo>
                  <a:lnTo>
                    <a:pt x="2463" y="61"/>
                  </a:lnTo>
                  <a:cubicBezTo>
                    <a:pt x="2432" y="31"/>
                    <a:pt x="2402" y="1"/>
                    <a:pt x="23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2" name="Google Shape;712;p35" hidden="0"/>
            <p:cNvSpPr/>
            <p:nvPr isPhoto="0" userDrawn="0"/>
          </p:nvSpPr>
          <p:spPr bwMode="auto">
            <a:xfrm>
              <a:off x="3446375" y="1580100"/>
              <a:ext cx="897450" cy="1284250"/>
            </a:xfrm>
            <a:custGeom>
              <a:avLst/>
              <a:gdLst/>
              <a:ahLst/>
              <a:cxnLst/>
              <a:rect l="l" t="t" r="r" b="b"/>
              <a:pathLst>
                <a:path w="35898" h="51370" fill="norm" stroke="1" extrusionOk="0">
                  <a:moveTo>
                    <a:pt x="32767" y="1"/>
                  </a:moveTo>
                  <a:lnTo>
                    <a:pt x="17265" y="10882"/>
                  </a:lnTo>
                  <a:lnTo>
                    <a:pt x="4074" y="17569"/>
                  </a:lnTo>
                  <a:cubicBezTo>
                    <a:pt x="4074" y="17569"/>
                    <a:pt x="1429" y="19089"/>
                    <a:pt x="1004" y="19849"/>
                  </a:cubicBezTo>
                  <a:cubicBezTo>
                    <a:pt x="578" y="20609"/>
                    <a:pt x="1" y="22980"/>
                    <a:pt x="153" y="23709"/>
                  </a:cubicBezTo>
                  <a:cubicBezTo>
                    <a:pt x="274" y="24439"/>
                    <a:pt x="1612" y="27174"/>
                    <a:pt x="1612" y="27174"/>
                  </a:cubicBezTo>
                  <a:cubicBezTo>
                    <a:pt x="1612" y="27174"/>
                    <a:pt x="1551" y="28451"/>
                    <a:pt x="3223" y="32980"/>
                  </a:cubicBezTo>
                  <a:cubicBezTo>
                    <a:pt x="4894" y="37813"/>
                    <a:pt x="6323" y="42767"/>
                    <a:pt x="7478" y="47752"/>
                  </a:cubicBezTo>
                  <a:cubicBezTo>
                    <a:pt x="7752" y="48937"/>
                    <a:pt x="7904" y="50153"/>
                    <a:pt x="7964" y="51369"/>
                  </a:cubicBezTo>
                  <a:cubicBezTo>
                    <a:pt x="7964" y="51369"/>
                    <a:pt x="10031" y="46141"/>
                    <a:pt x="9970" y="40791"/>
                  </a:cubicBezTo>
                  <a:cubicBezTo>
                    <a:pt x="9879" y="35472"/>
                    <a:pt x="6809" y="27964"/>
                    <a:pt x="6809" y="27964"/>
                  </a:cubicBezTo>
                  <a:cubicBezTo>
                    <a:pt x="6809" y="27964"/>
                    <a:pt x="18299" y="20214"/>
                    <a:pt x="20305" y="18572"/>
                  </a:cubicBezTo>
                  <a:cubicBezTo>
                    <a:pt x="22311" y="16900"/>
                    <a:pt x="35898" y="3587"/>
                    <a:pt x="35898" y="3587"/>
                  </a:cubicBezTo>
                  <a:lnTo>
                    <a:pt x="32767"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3" name="Google Shape;713;p35" hidden="0"/>
            <p:cNvSpPr/>
            <p:nvPr isPhoto="0" userDrawn="0"/>
          </p:nvSpPr>
          <p:spPr bwMode="auto">
            <a:xfrm>
              <a:off x="3441050" y="1575250"/>
              <a:ext cx="907350" cy="1293650"/>
            </a:xfrm>
            <a:custGeom>
              <a:avLst/>
              <a:gdLst/>
              <a:ahLst/>
              <a:cxnLst/>
              <a:rect l="l" t="t" r="r" b="b"/>
              <a:pathLst>
                <a:path w="36294" h="51746" fill="norm" stroke="1" extrusionOk="0">
                  <a:moveTo>
                    <a:pt x="32919" y="438"/>
                  </a:moveTo>
                  <a:lnTo>
                    <a:pt x="35837" y="3781"/>
                  </a:lnTo>
                  <a:cubicBezTo>
                    <a:pt x="34439" y="5149"/>
                    <a:pt x="22281" y="17034"/>
                    <a:pt x="20427" y="18614"/>
                  </a:cubicBezTo>
                  <a:cubicBezTo>
                    <a:pt x="18451" y="20256"/>
                    <a:pt x="7053" y="27946"/>
                    <a:pt x="6931" y="28006"/>
                  </a:cubicBezTo>
                  <a:cubicBezTo>
                    <a:pt x="6870" y="28067"/>
                    <a:pt x="6840" y="28158"/>
                    <a:pt x="6870" y="28250"/>
                  </a:cubicBezTo>
                  <a:cubicBezTo>
                    <a:pt x="6901" y="28310"/>
                    <a:pt x="9940" y="35757"/>
                    <a:pt x="10001" y="40985"/>
                  </a:cubicBezTo>
                  <a:cubicBezTo>
                    <a:pt x="10062" y="44967"/>
                    <a:pt x="8907" y="48919"/>
                    <a:pt x="8329" y="50621"/>
                  </a:cubicBezTo>
                  <a:cubicBezTo>
                    <a:pt x="8238" y="49709"/>
                    <a:pt x="8086" y="48797"/>
                    <a:pt x="7904" y="47916"/>
                  </a:cubicBezTo>
                  <a:cubicBezTo>
                    <a:pt x="6718" y="42900"/>
                    <a:pt x="5290" y="37976"/>
                    <a:pt x="3618" y="33113"/>
                  </a:cubicBezTo>
                  <a:cubicBezTo>
                    <a:pt x="1977" y="28706"/>
                    <a:pt x="2007" y="27368"/>
                    <a:pt x="2007" y="27368"/>
                  </a:cubicBezTo>
                  <a:cubicBezTo>
                    <a:pt x="2007" y="27338"/>
                    <a:pt x="2007" y="27307"/>
                    <a:pt x="2007" y="27277"/>
                  </a:cubicBezTo>
                  <a:cubicBezTo>
                    <a:pt x="2007" y="27277"/>
                    <a:pt x="670" y="24541"/>
                    <a:pt x="548" y="23873"/>
                  </a:cubicBezTo>
                  <a:cubicBezTo>
                    <a:pt x="426" y="23204"/>
                    <a:pt x="1034" y="20833"/>
                    <a:pt x="1399" y="20134"/>
                  </a:cubicBezTo>
                  <a:cubicBezTo>
                    <a:pt x="1703" y="19557"/>
                    <a:pt x="3679" y="18341"/>
                    <a:pt x="4408" y="17915"/>
                  </a:cubicBezTo>
                  <a:lnTo>
                    <a:pt x="17570" y="11228"/>
                  </a:lnTo>
                  <a:lnTo>
                    <a:pt x="32919" y="438"/>
                  </a:lnTo>
                  <a:close/>
                  <a:moveTo>
                    <a:pt x="32951" y="0"/>
                  </a:moveTo>
                  <a:cubicBezTo>
                    <a:pt x="32910" y="0"/>
                    <a:pt x="32869" y="15"/>
                    <a:pt x="32828" y="43"/>
                  </a:cubicBezTo>
                  <a:lnTo>
                    <a:pt x="17357" y="10924"/>
                  </a:lnTo>
                  <a:lnTo>
                    <a:pt x="4196" y="17581"/>
                  </a:lnTo>
                  <a:cubicBezTo>
                    <a:pt x="3922" y="17763"/>
                    <a:pt x="1460" y="19192"/>
                    <a:pt x="1065" y="19921"/>
                  </a:cubicBezTo>
                  <a:cubicBezTo>
                    <a:pt x="639" y="20681"/>
                    <a:pt x="1" y="23143"/>
                    <a:pt x="153" y="23933"/>
                  </a:cubicBezTo>
                  <a:cubicBezTo>
                    <a:pt x="305" y="24633"/>
                    <a:pt x="1460" y="27064"/>
                    <a:pt x="1642" y="27429"/>
                  </a:cubicBezTo>
                  <a:cubicBezTo>
                    <a:pt x="1642" y="27703"/>
                    <a:pt x="1733" y="29162"/>
                    <a:pt x="3253" y="33235"/>
                  </a:cubicBezTo>
                  <a:cubicBezTo>
                    <a:pt x="4925" y="38067"/>
                    <a:pt x="6354" y="42992"/>
                    <a:pt x="7509" y="47976"/>
                  </a:cubicBezTo>
                  <a:cubicBezTo>
                    <a:pt x="7782" y="49162"/>
                    <a:pt x="7934" y="50347"/>
                    <a:pt x="7965" y="51563"/>
                  </a:cubicBezTo>
                  <a:cubicBezTo>
                    <a:pt x="7965" y="51654"/>
                    <a:pt x="8025" y="51715"/>
                    <a:pt x="8117" y="51745"/>
                  </a:cubicBezTo>
                  <a:lnTo>
                    <a:pt x="8177" y="51745"/>
                  </a:lnTo>
                  <a:cubicBezTo>
                    <a:pt x="8238" y="51745"/>
                    <a:pt x="8299" y="51715"/>
                    <a:pt x="8360" y="51654"/>
                  </a:cubicBezTo>
                  <a:cubicBezTo>
                    <a:pt x="8360" y="51563"/>
                    <a:pt x="10427" y="46335"/>
                    <a:pt x="10366" y="41016"/>
                  </a:cubicBezTo>
                  <a:cubicBezTo>
                    <a:pt x="10305" y="36092"/>
                    <a:pt x="7691" y="29314"/>
                    <a:pt x="7265" y="28250"/>
                  </a:cubicBezTo>
                  <a:cubicBezTo>
                    <a:pt x="8603" y="27368"/>
                    <a:pt x="18755" y="20499"/>
                    <a:pt x="20640" y="18918"/>
                  </a:cubicBezTo>
                  <a:cubicBezTo>
                    <a:pt x="22646" y="17246"/>
                    <a:pt x="36111" y="4055"/>
                    <a:pt x="36233" y="3933"/>
                  </a:cubicBezTo>
                  <a:cubicBezTo>
                    <a:pt x="36293" y="3872"/>
                    <a:pt x="36293" y="3751"/>
                    <a:pt x="36233" y="3690"/>
                  </a:cubicBezTo>
                  <a:lnTo>
                    <a:pt x="33102" y="73"/>
                  </a:lnTo>
                  <a:cubicBezTo>
                    <a:pt x="33052" y="23"/>
                    <a:pt x="33001" y="0"/>
                    <a:pt x="329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4" name="Google Shape;714;p35" hidden="0"/>
            <p:cNvSpPr/>
            <p:nvPr isPhoto="0" userDrawn="0"/>
          </p:nvSpPr>
          <p:spPr bwMode="auto">
            <a:xfrm>
              <a:off x="3557899" y="2427750"/>
              <a:ext cx="23775" cy="35375"/>
            </a:xfrm>
            <a:custGeom>
              <a:avLst/>
              <a:gdLst/>
              <a:ahLst/>
              <a:cxnLst/>
              <a:rect l="l" t="t" r="r" b="b"/>
              <a:pathLst>
                <a:path w="951" h="1415" fill="norm" stroke="1" extrusionOk="0">
                  <a:moveTo>
                    <a:pt x="260" y="1"/>
                  </a:moveTo>
                  <a:cubicBezTo>
                    <a:pt x="131" y="1"/>
                    <a:pt x="1" y="133"/>
                    <a:pt x="99" y="290"/>
                  </a:cubicBezTo>
                  <a:cubicBezTo>
                    <a:pt x="221" y="563"/>
                    <a:pt x="342" y="806"/>
                    <a:pt x="433" y="989"/>
                  </a:cubicBezTo>
                  <a:cubicBezTo>
                    <a:pt x="494" y="1110"/>
                    <a:pt x="585" y="1232"/>
                    <a:pt x="585" y="1262"/>
                  </a:cubicBezTo>
                  <a:cubicBezTo>
                    <a:pt x="585" y="1353"/>
                    <a:pt x="677" y="1414"/>
                    <a:pt x="768" y="1414"/>
                  </a:cubicBezTo>
                  <a:lnTo>
                    <a:pt x="798" y="1414"/>
                  </a:lnTo>
                  <a:cubicBezTo>
                    <a:pt x="889" y="1384"/>
                    <a:pt x="950" y="1293"/>
                    <a:pt x="950" y="1201"/>
                  </a:cubicBezTo>
                  <a:cubicBezTo>
                    <a:pt x="889" y="1049"/>
                    <a:pt x="829" y="928"/>
                    <a:pt x="768" y="806"/>
                  </a:cubicBezTo>
                  <a:cubicBezTo>
                    <a:pt x="677" y="654"/>
                    <a:pt x="555" y="411"/>
                    <a:pt x="433" y="138"/>
                  </a:cubicBezTo>
                  <a:cubicBezTo>
                    <a:pt x="401" y="41"/>
                    <a:pt x="331" y="1"/>
                    <a:pt x="2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5" name="Google Shape;715;p35" hidden="0"/>
            <p:cNvSpPr/>
            <p:nvPr isPhoto="0" userDrawn="0"/>
          </p:nvSpPr>
          <p:spPr bwMode="auto">
            <a:xfrm>
              <a:off x="3490500" y="2108950"/>
              <a:ext cx="79775" cy="314650"/>
            </a:xfrm>
            <a:custGeom>
              <a:avLst/>
              <a:gdLst/>
              <a:ahLst/>
              <a:cxnLst/>
              <a:rect l="l" t="t" r="r" b="b"/>
              <a:pathLst>
                <a:path w="3191" h="12586" fill="norm" stroke="1" extrusionOk="0">
                  <a:moveTo>
                    <a:pt x="242" y="0"/>
                  </a:moveTo>
                  <a:cubicBezTo>
                    <a:pt x="118" y="0"/>
                    <a:pt x="1" y="119"/>
                    <a:pt x="59" y="275"/>
                  </a:cubicBezTo>
                  <a:lnTo>
                    <a:pt x="2339" y="5534"/>
                  </a:lnTo>
                  <a:lnTo>
                    <a:pt x="485" y="5169"/>
                  </a:lnTo>
                  <a:cubicBezTo>
                    <a:pt x="474" y="5167"/>
                    <a:pt x="464" y="5167"/>
                    <a:pt x="454" y="5167"/>
                  </a:cubicBezTo>
                  <a:cubicBezTo>
                    <a:pt x="289" y="5167"/>
                    <a:pt x="190" y="5389"/>
                    <a:pt x="333" y="5503"/>
                  </a:cubicBezTo>
                  <a:lnTo>
                    <a:pt x="2765" y="7570"/>
                  </a:lnTo>
                  <a:cubicBezTo>
                    <a:pt x="2491" y="8665"/>
                    <a:pt x="2369" y="9820"/>
                    <a:pt x="2339" y="10975"/>
                  </a:cubicBezTo>
                  <a:cubicBezTo>
                    <a:pt x="2339" y="11461"/>
                    <a:pt x="2400" y="11978"/>
                    <a:pt x="2552" y="12464"/>
                  </a:cubicBezTo>
                  <a:cubicBezTo>
                    <a:pt x="2582" y="12525"/>
                    <a:pt x="2673" y="12586"/>
                    <a:pt x="2734" y="12586"/>
                  </a:cubicBezTo>
                  <a:lnTo>
                    <a:pt x="2795" y="12555"/>
                  </a:lnTo>
                  <a:cubicBezTo>
                    <a:pt x="2886" y="12525"/>
                    <a:pt x="2947" y="12434"/>
                    <a:pt x="2917" y="12312"/>
                  </a:cubicBezTo>
                  <a:cubicBezTo>
                    <a:pt x="2765" y="11887"/>
                    <a:pt x="2704" y="11400"/>
                    <a:pt x="2704" y="10944"/>
                  </a:cubicBezTo>
                  <a:cubicBezTo>
                    <a:pt x="2734" y="9789"/>
                    <a:pt x="2886" y="8634"/>
                    <a:pt x="3160" y="7510"/>
                  </a:cubicBezTo>
                  <a:cubicBezTo>
                    <a:pt x="3190" y="7449"/>
                    <a:pt x="3160" y="7388"/>
                    <a:pt x="3099" y="7327"/>
                  </a:cubicBezTo>
                  <a:lnTo>
                    <a:pt x="1154" y="5686"/>
                  </a:lnTo>
                  <a:lnTo>
                    <a:pt x="2613" y="5990"/>
                  </a:lnTo>
                  <a:cubicBezTo>
                    <a:pt x="2626" y="5992"/>
                    <a:pt x="2639" y="5994"/>
                    <a:pt x="2652" y="5994"/>
                  </a:cubicBezTo>
                  <a:cubicBezTo>
                    <a:pt x="2785" y="5994"/>
                    <a:pt x="2881" y="5858"/>
                    <a:pt x="2825" y="5747"/>
                  </a:cubicBezTo>
                  <a:lnTo>
                    <a:pt x="424" y="123"/>
                  </a:lnTo>
                  <a:cubicBezTo>
                    <a:pt x="381" y="37"/>
                    <a:pt x="310" y="0"/>
                    <a:pt x="2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6" name="Google Shape;716;p35" hidden="0"/>
            <p:cNvSpPr/>
            <p:nvPr isPhoto="0" userDrawn="0"/>
          </p:nvSpPr>
          <p:spPr bwMode="auto">
            <a:xfrm>
              <a:off x="3718425" y="1987875"/>
              <a:ext cx="25850" cy="43625"/>
            </a:xfrm>
            <a:custGeom>
              <a:avLst/>
              <a:gdLst/>
              <a:ahLst/>
              <a:cxnLst/>
              <a:rect l="l" t="t" r="r" b="b"/>
              <a:pathLst>
                <a:path w="1034" h="1745" fill="norm" stroke="1" extrusionOk="0">
                  <a:moveTo>
                    <a:pt x="810" y="1"/>
                  </a:moveTo>
                  <a:cubicBezTo>
                    <a:pt x="736" y="1"/>
                    <a:pt x="661" y="35"/>
                    <a:pt x="639" y="103"/>
                  </a:cubicBezTo>
                  <a:lnTo>
                    <a:pt x="61" y="1471"/>
                  </a:lnTo>
                  <a:cubicBezTo>
                    <a:pt x="0" y="1593"/>
                    <a:pt x="61" y="1684"/>
                    <a:pt x="152" y="1745"/>
                  </a:cubicBezTo>
                  <a:lnTo>
                    <a:pt x="243" y="1745"/>
                  </a:lnTo>
                  <a:cubicBezTo>
                    <a:pt x="304" y="1745"/>
                    <a:pt x="365" y="1684"/>
                    <a:pt x="395" y="1623"/>
                  </a:cubicBezTo>
                  <a:lnTo>
                    <a:pt x="973" y="255"/>
                  </a:lnTo>
                  <a:cubicBezTo>
                    <a:pt x="1034" y="164"/>
                    <a:pt x="973" y="42"/>
                    <a:pt x="882" y="12"/>
                  </a:cubicBezTo>
                  <a:cubicBezTo>
                    <a:pt x="859" y="4"/>
                    <a:pt x="834" y="1"/>
                    <a:pt x="8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7" name="Google Shape;717;p35" hidden="0"/>
            <p:cNvSpPr/>
            <p:nvPr isPhoto="0" userDrawn="0"/>
          </p:nvSpPr>
          <p:spPr bwMode="auto">
            <a:xfrm>
              <a:off x="3609000" y="2051225"/>
              <a:ext cx="107150" cy="233325"/>
            </a:xfrm>
            <a:custGeom>
              <a:avLst/>
              <a:gdLst/>
              <a:ahLst/>
              <a:cxnLst/>
              <a:rect l="l" t="t" r="r" b="b"/>
              <a:pathLst>
                <a:path w="4286" h="9333" fill="norm" stroke="1" extrusionOk="0">
                  <a:moveTo>
                    <a:pt x="183" y="1"/>
                  </a:moveTo>
                  <a:cubicBezTo>
                    <a:pt x="92" y="1"/>
                    <a:pt x="0" y="62"/>
                    <a:pt x="0" y="183"/>
                  </a:cubicBezTo>
                  <a:lnTo>
                    <a:pt x="122" y="9119"/>
                  </a:lnTo>
                  <a:cubicBezTo>
                    <a:pt x="122" y="9211"/>
                    <a:pt x="183" y="9302"/>
                    <a:pt x="274" y="9332"/>
                  </a:cubicBezTo>
                  <a:lnTo>
                    <a:pt x="304" y="9332"/>
                  </a:lnTo>
                  <a:cubicBezTo>
                    <a:pt x="395" y="9332"/>
                    <a:pt x="456" y="9271"/>
                    <a:pt x="487" y="9211"/>
                  </a:cubicBezTo>
                  <a:lnTo>
                    <a:pt x="4225" y="396"/>
                  </a:lnTo>
                  <a:cubicBezTo>
                    <a:pt x="4286" y="255"/>
                    <a:pt x="4160" y="141"/>
                    <a:pt x="4042" y="141"/>
                  </a:cubicBezTo>
                  <a:cubicBezTo>
                    <a:pt x="3981" y="141"/>
                    <a:pt x="3922" y="172"/>
                    <a:pt x="3891" y="244"/>
                  </a:cubicBezTo>
                  <a:lnTo>
                    <a:pt x="487" y="8238"/>
                  </a:lnTo>
                  <a:lnTo>
                    <a:pt x="365" y="183"/>
                  </a:lnTo>
                  <a:cubicBezTo>
                    <a:pt x="365" y="62"/>
                    <a:pt x="274" y="1"/>
                    <a:pt x="1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8" name="Google Shape;718;p35" hidden="0"/>
            <p:cNvSpPr/>
            <p:nvPr isPhoto="0" userDrawn="0"/>
          </p:nvSpPr>
          <p:spPr bwMode="auto">
            <a:xfrm>
              <a:off x="3297450" y="2199400"/>
              <a:ext cx="189225" cy="148975"/>
            </a:xfrm>
            <a:custGeom>
              <a:avLst/>
              <a:gdLst/>
              <a:ahLst/>
              <a:cxnLst/>
              <a:rect l="l" t="t" r="r" b="b"/>
              <a:pathLst>
                <a:path w="7569" h="5959" fill="norm" stroke="1" extrusionOk="0">
                  <a:moveTo>
                    <a:pt x="6262" y="1"/>
                  </a:moveTo>
                  <a:lnTo>
                    <a:pt x="0" y="244"/>
                  </a:lnTo>
                  <a:lnTo>
                    <a:pt x="1520" y="2949"/>
                  </a:lnTo>
                  <a:lnTo>
                    <a:pt x="3830" y="5958"/>
                  </a:lnTo>
                  <a:cubicBezTo>
                    <a:pt x="4438" y="5715"/>
                    <a:pt x="4985" y="5320"/>
                    <a:pt x="5441" y="4803"/>
                  </a:cubicBezTo>
                  <a:cubicBezTo>
                    <a:pt x="6383" y="3861"/>
                    <a:pt x="7325" y="1885"/>
                    <a:pt x="7447" y="1490"/>
                  </a:cubicBezTo>
                  <a:cubicBezTo>
                    <a:pt x="7569" y="1126"/>
                    <a:pt x="6262" y="1"/>
                    <a:pt x="62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19" name="Google Shape;719;p35" hidden="0"/>
            <p:cNvSpPr/>
            <p:nvPr isPhoto="0" userDrawn="0"/>
          </p:nvSpPr>
          <p:spPr bwMode="auto">
            <a:xfrm>
              <a:off x="3292875" y="2195600"/>
              <a:ext cx="198350" cy="157325"/>
            </a:xfrm>
            <a:custGeom>
              <a:avLst/>
              <a:gdLst/>
              <a:ahLst/>
              <a:cxnLst/>
              <a:rect l="l" t="t" r="r" b="b"/>
              <a:pathLst>
                <a:path w="7934" h="6293" fill="norm" stroke="1" extrusionOk="0">
                  <a:moveTo>
                    <a:pt x="6384" y="366"/>
                  </a:moveTo>
                  <a:cubicBezTo>
                    <a:pt x="6961" y="882"/>
                    <a:pt x="7448" y="1460"/>
                    <a:pt x="7448" y="1612"/>
                  </a:cubicBezTo>
                  <a:cubicBezTo>
                    <a:pt x="7326" y="2007"/>
                    <a:pt x="6384" y="3952"/>
                    <a:pt x="5502" y="4834"/>
                  </a:cubicBezTo>
                  <a:cubicBezTo>
                    <a:pt x="5077" y="5259"/>
                    <a:pt x="4590" y="5624"/>
                    <a:pt x="4074" y="5867"/>
                  </a:cubicBezTo>
                  <a:lnTo>
                    <a:pt x="1855" y="3010"/>
                  </a:lnTo>
                  <a:lnTo>
                    <a:pt x="517" y="609"/>
                  </a:lnTo>
                  <a:lnTo>
                    <a:pt x="6384" y="366"/>
                  </a:lnTo>
                  <a:close/>
                  <a:moveTo>
                    <a:pt x="6445" y="1"/>
                  </a:moveTo>
                  <a:lnTo>
                    <a:pt x="183" y="244"/>
                  </a:lnTo>
                  <a:cubicBezTo>
                    <a:pt x="122" y="244"/>
                    <a:pt x="62" y="305"/>
                    <a:pt x="31" y="335"/>
                  </a:cubicBezTo>
                  <a:cubicBezTo>
                    <a:pt x="1" y="396"/>
                    <a:pt x="1" y="487"/>
                    <a:pt x="31" y="548"/>
                  </a:cubicBezTo>
                  <a:lnTo>
                    <a:pt x="1551" y="3192"/>
                  </a:lnTo>
                  <a:cubicBezTo>
                    <a:pt x="1551" y="3192"/>
                    <a:pt x="1551" y="3223"/>
                    <a:pt x="1551" y="3223"/>
                  </a:cubicBezTo>
                  <a:lnTo>
                    <a:pt x="3861" y="6232"/>
                  </a:lnTo>
                  <a:cubicBezTo>
                    <a:pt x="3891" y="6262"/>
                    <a:pt x="3952" y="6293"/>
                    <a:pt x="4013" y="6293"/>
                  </a:cubicBezTo>
                  <a:lnTo>
                    <a:pt x="4043" y="6293"/>
                  </a:lnTo>
                  <a:cubicBezTo>
                    <a:pt x="4712" y="6050"/>
                    <a:pt x="5290" y="5655"/>
                    <a:pt x="5776" y="5138"/>
                  </a:cubicBezTo>
                  <a:cubicBezTo>
                    <a:pt x="6718" y="4196"/>
                    <a:pt x="7660" y="2189"/>
                    <a:pt x="7812" y="1764"/>
                  </a:cubicBezTo>
                  <a:cubicBezTo>
                    <a:pt x="7934" y="1308"/>
                    <a:pt x="7083" y="487"/>
                    <a:pt x="6566" y="62"/>
                  </a:cubicBezTo>
                  <a:cubicBezTo>
                    <a:pt x="6536" y="1"/>
                    <a:pt x="6475" y="1"/>
                    <a:pt x="64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0" name="Google Shape;720;p35" hidden="0"/>
            <p:cNvSpPr/>
            <p:nvPr isPhoto="0" userDrawn="0"/>
          </p:nvSpPr>
          <p:spPr bwMode="auto">
            <a:xfrm>
              <a:off x="3154575" y="1716125"/>
              <a:ext cx="405825" cy="563600"/>
            </a:xfrm>
            <a:custGeom>
              <a:avLst/>
              <a:gdLst/>
              <a:ahLst/>
              <a:cxnLst/>
              <a:rect l="l" t="t" r="r" b="b"/>
              <a:pathLst>
                <a:path w="16233" h="22544" fill="norm" stroke="1" extrusionOk="0">
                  <a:moveTo>
                    <a:pt x="8093" y="0"/>
                  </a:moveTo>
                  <a:cubicBezTo>
                    <a:pt x="7845" y="0"/>
                    <a:pt x="5704" y="27"/>
                    <a:pt x="4560" y="943"/>
                  </a:cubicBezTo>
                  <a:cubicBezTo>
                    <a:pt x="3344" y="1946"/>
                    <a:pt x="1" y="5198"/>
                    <a:pt x="487" y="8754"/>
                  </a:cubicBezTo>
                  <a:cubicBezTo>
                    <a:pt x="943" y="12311"/>
                    <a:pt x="3800" y="12371"/>
                    <a:pt x="3800" y="12371"/>
                  </a:cubicBezTo>
                  <a:cubicBezTo>
                    <a:pt x="3800" y="12371"/>
                    <a:pt x="2736" y="13070"/>
                    <a:pt x="2736" y="13830"/>
                  </a:cubicBezTo>
                  <a:cubicBezTo>
                    <a:pt x="2736" y="14590"/>
                    <a:pt x="3618" y="15077"/>
                    <a:pt x="3800" y="15168"/>
                  </a:cubicBezTo>
                  <a:cubicBezTo>
                    <a:pt x="4651" y="15715"/>
                    <a:pt x="5472" y="16384"/>
                    <a:pt x="6201" y="17113"/>
                  </a:cubicBezTo>
                  <a:cubicBezTo>
                    <a:pt x="7356" y="18268"/>
                    <a:pt x="8876" y="21520"/>
                    <a:pt x="8876" y="21520"/>
                  </a:cubicBezTo>
                  <a:cubicBezTo>
                    <a:pt x="9211" y="21946"/>
                    <a:pt x="9667" y="22280"/>
                    <a:pt x="10153" y="22463"/>
                  </a:cubicBezTo>
                  <a:cubicBezTo>
                    <a:pt x="10285" y="22517"/>
                    <a:pt x="10404" y="22544"/>
                    <a:pt x="10513" y="22544"/>
                  </a:cubicBezTo>
                  <a:cubicBezTo>
                    <a:pt x="11131" y="22544"/>
                    <a:pt x="11425" y="21682"/>
                    <a:pt x="11916" y="20183"/>
                  </a:cubicBezTo>
                  <a:cubicBezTo>
                    <a:pt x="12493" y="18450"/>
                    <a:pt x="14013" y="15046"/>
                    <a:pt x="14013" y="15046"/>
                  </a:cubicBezTo>
                  <a:cubicBezTo>
                    <a:pt x="14469" y="14712"/>
                    <a:pt x="14864" y="14286"/>
                    <a:pt x="15168" y="13770"/>
                  </a:cubicBezTo>
                  <a:cubicBezTo>
                    <a:pt x="15594" y="13010"/>
                    <a:pt x="15685" y="12371"/>
                    <a:pt x="15472" y="11095"/>
                  </a:cubicBezTo>
                  <a:cubicBezTo>
                    <a:pt x="15229" y="10031"/>
                    <a:pt x="14925" y="8967"/>
                    <a:pt x="14530" y="7934"/>
                  </a:cubicBezTo>
                  <a:cubicBezTo>
                    <a:pt x="14530" y="7934"/>
                    <a:pt x="15867" y="7052"/>
                    <a:pt x="16050" y="6262"/>
                  </a:cubicBezTo>
                  <a:cubicBezTo>
                    <a:pt x="16232" y="5441"/>
                    <a:pt x="12311" y="4165"/>
                    <a:pt x="12311" y="4165"/>
                  </a:cubicBezTo>
                  <a:cubicBezTo>
                    <a:pt x="12220" y="3465"/>
                    <a:pt x="12098" y="2766"/>
                    <a:pt x="11916" y="2128"/>
                  </a:cubicBezTo>
                  <a:cubicBezTo>
                    <a:pt x="11673" y="1459"/>
                    <a:pt x="8116" y="0"/>
                    <a:pt x="8116" y="0"/>
                  </a:cubicBezTo>
                  <a:cubicBezTo>
                    <a:pt x="8116" y="0"/>
                    <a:pt x="8108" y="0"/>
                    <a:pt x="80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1" name="Google Shape;721;p35" hidden="0"/>
            <p:cNvSpPr/>
            <p:nvPr isPhoto="0" userDrawn="0"/>
          </p:nvSpPr>
          <p:spPr bwMode="auto">
            <a:xfrm>
              <a:off x="3148500" y="1711550"/>
              <a:ext cx="416450" cy="573000"/>
            </a:xfrm>
            <a:custGeom>
              <a:avLst/>
              <a:gdLst/>
              <a:ahLst/>
              <a:cxnLst/>
              <a:rect l="l" t="t" r="r" b="b"/>
              <a:pathLst>
                <a:path w="16658" h="22920" fill="norm" stroke="1" extrusionOk="0">
                  <a:moveTo>
                    <a:pt x="8299" y="396"/>
                  </a:moveTo>
                  <a:cubicBezTo>
                    <a:pt x="10001" y="1095"/>
                    <a:pt x="11824" y="2007"/>
                    <a:pt x="11976" y="2372"/>
                  </a:cubicBezTo>
                  <a:cubicBezTo>
                    <a:pt x="12159" y="3010"/>
                    <a:pt x="12280" y="3679"/>
                    <a:pt x="12372" y="4348"/>
                  </a:cubicBezTo>
                  <a:cubicBezTo>
                    <a:pt x="12372" y="4439"/>
                    <a:pt x="12432" y="4500"/>
                    <a:pt x="12493" y="4530"/>
                  </a:cubicBezTo>
                  <a:cubicBezTo>
                    <a:pt x="14499" y="5168"/>
                    <a:pt x="16171" y="6050"/>
                    <a:pt x="16110" y="6384"/>
                  </a:cubicBezTo>
                  <a:cubicBezTo>
                    <a:pt x="15958" y="6992"/>
                    <a:pt x="15016" y="7721"/>
                    <a:pt x="14651" y="7965"/>
                  </a:cubicBezTo>
                  <a:cubicBezTo>
                    <a:pt x="14590" y="8025"/>
                    <a:pt x="14560" y="8117"/>
                    <a:pt x="14590" y="8177"/>
                  </a:cubicBezTo>
                  <a:cubicBezTo>
                    <a:pt x="14955" y="9211"/>
                    <a:pt x="15290" y="10244"/>
                    <a:pt x="15502" y="11308"/>
                  </a:cubicBezTo>
                  <a:cubicBezTo>
                    <a:pt x="15746" y="12615"/>
                    <a:pt x="15624" y="13193"/>
                    <a:pt x="15229" y="13861"/>
                  </a:cubicBezTo>
                  <a:cubicBezTo>
                    <a:pt x="14955" y="14348"/>
                    <a:pt x="14590" y="14743"/>
                    <a:pt x="14135" y="15077"/>
                  </a:cubicBezTo>
                  <a:cubicBezTo>
                    <a:pt x="14104" y="15108"/>
                    <a:pt x="14074" y="15138"/>
                    <a:pt x="14074" y="15168"/>
                  </a:cubicBezTo>
                  <a:cubicBezTo>
                    <a:pt x="14043" y="15199"/>
                    <a:pt x="12554" y="18573"/>
                    <a:pt x="11976" y="20305"/>
                  </a:cubicBezTo>
                  <a:cubicBezTo>
                    <a:pt x="11581" y="21460"/>
                    <a:pt x="11308" y="22311"/>
                    <a:pt x="10913" y="22494"/>
                  </a:cubicBezTo>
                  <a:cubicBezTo>
                    <a:pt x="10844" y="22521"/>
                    <a:pt x="10776" y="22536"/>
                    <a:pt x="10708" y="22536"/>
                  </a:cubicBezTo>
                  <a:cubicBezTo>
                    <a:pt x="10624" y="22536"/>
                    <a:pt x="10540" y="22514"/>
                    <a:pt x="10457" y="22463"/>
                  </a:cubicBezTo>
                  <a:cubicBezTo>
                    <a:pt x="10001" y="22281"/>
                    <a:pt x="9606" y="22007"/>
                    <a:pt x="9271" y="21643"/>
                  </a:cubicBezTo>
                  <a:lnTo>
                    <a:pt x="9271" y="21612"/>
                  </a:lnTo>
                  <a:cubicBezTo>
                    <a:pt x="9210" y="21491"/>
                    <a:pt x="7751" y="18330"/>
                    <a:pt x="6566" y="17144"/>
                  </a:cubicBezTo>
                  <a:cubicBezTo>
                    <a:pt x="5837" y="16415"/>
                    <a:pt x="5046" y="15776"/>
                    <a:pt x="4195" y="15229"/>
                  </a:cubicBezTo>
                  <a:lnTo>
                    <a:pt x="4074" y="15168"/>
                  </a:lnTo>
                  <a:cubicBezTo>
                    <a:pt x="3830" y="15016"/>
                    <a:pt x="3192" y="14560"/>
                    <a:pt x="3192" y="14013"/>
                  </a:cubicBezTo>
                  <a:cubicBezTo>
                    <a:pt x="3192" y="13466"/>
                    <a:pt x="3861" y="12889"/>
                    <a:pt x="4134" y="12706"/>
                  </a:cubicBezTo>
                  <a:cubicBezTo>
                    <a:pt x="4286" y="12615"/>
                    <a:pt x="4226" y="12372"/>
                    <a:pt x="4043" y="12372"/>
                  </a:cubicBezTo>
                  <a:cubicBezTo>
                    <a:pt x="3952" y="12372"/>
                    <a:pt x="1338" y="12250"/>
                    <a:pt x="912" y="8907"/>
                  </a:cubicBezTo>
                  <a:cubicBezTo>
                    <a:pt x="396" y="5047"/>
                    <a:pt x="4438" y="1673"/>
                    <a:pt x="4925" y="1278"/>
                  </a:cubicBezTo>
                  <a:cubicBezTo>
                    <a:pt x="5989" y="396"/>
                    <a:pt x="8025" y="396"/>
                    <a:pt x="8299" y="396"/>
                  </a:cubicBezTo>
                  <a:close/>
                  <a:moveTo>
                    <a:pt x="8324" y="1"/>
                  </a:moveTo>
                  <a:cubicBezTo>
                    <a:pt x="8015" y="1"/>
                    <a:pt x="5887" y="28"/>
                    <a:pt x="4681" y="1004"/>
                  </a:cubicBezTo>
                  <a:cubicBezTo>
                    <a:pt x="4195" y="1369"/>
                    <a:pt x="1" y="4895"/>
                    <a:pt x="548" y="8968"/>
                  </a:cubicBezTo>
                  <a:cubicBezTo>
                    <a:pt x="882" y="11764"/>
                    <a:pt x="2706" y="12494"/>
                    <a:pt x="3587" y="12676"/>
                  </a:cubicBezTo>
                  <a:cubicBezTo>
                    <a:pt x="3253" y="12980"/>
                    <a:pt x="2827" y="13466"/>
                    <a:pt x="2827" y="14013"/>
                  </a:cubicBezTo>
                  <a:cubicBezTo>
                    <a:pt x="2827" y="14804"/>
                    <a:pt x="3587" y="15290"/>
                    <a:pt x="3891" y="15472"/>
                  </a:cubicBezTo>
                  <a:lnTo>
                    <a:pt x="4013" y="15564"/>
                  </a:lnTo>
                  <a:cubicBezTo>
                    <a:pt x="4833" y="16080"/>
                    <a:pt x="5593" y="16719"/>
                    <a:pt x="6292" y="17418"/>
                  </a:cubicBezTo>
                  <a:cubicBezTo>
                    <a:pt x="7417" y="18542"/>
                    <a:pt x="8937" y="21764"/>
                    <a:pt x="8967" y="21825"/>
                  </a:cubicBezTo>
                  <a:cubicBezTo>
                    <a:pt x="9302" y="22281"/>
                    <a:pt x="9788" y="22615"/>
                    <a:pt x="10335" y="22828"/>
                  </a:cubicBezTo>
                  <a:cubicBezTo>
                    <a:pt x="10457" y="22889"/>
                    <a:pt x="10609" y="22919"/>
                    <a:pt x="10730" y="22919"/>
                  </a:cubicBezTo>
                  <a:cubicBezTo>
                    <a:pt x="10852" y="22919"/>
                    <a:pt x="10973" y="22889"/>
                    <a:pt x="11095" y="22828"/>
                  </a:cubicBezTo>
                  <a:cubicBezTo>
                    <a:pt x="11612" y="22585"/>
                    <a:pt x="11885" y="21764"/>
                    <a:pt x="12341" y="20427"/>
                  </a:cubicBezTo>
                  <a:cubicBezTo>
                    <a:pt x="12888" y="18816"/>
                    <a:pt x="14226" y="15776"/>
                    <a:pt x="14408" y="15351"/>
                  </a:cubicBezTo>
                  <a:cubicBezTo>
                    <a:pt x="14894" y="14986"/>
                    <a:pt x="15290" y="14560"/>
                    <a:pt x="15594" y="14044"/>
                  </a:cubicBezTo>
                  <a:cubicBezTo>
                    <a:pt x="16049" y="13193"/>
                    <a:pt x="16110" y="12463"/>
                    <a:pt x="15898" y="11217"/>
                  </a:cubicBezTo>
                  <a:cubicBezTo>
                    <a:pt x="15685" y="10183"/>
                    <a:pt x="15381" y="9180"/>
                    <a:pt x="15016" y="8177"/>
                  </a:cubicBezTo>
                  <a:cubicBezTo>
                    <a:pt x="15350" y="7934"/>
                    <a:pt x="16323" y="7205"/>
                    <a:pt x="16475" y="6475"/>
                  </a:cubicBezTo>
                  <a:cubicBezTo>
                    <a:pt x="16657" y="5594"/>
                    <a:pt x="13800" y="4530"/>
                    <a:pt x="12736" y="4196"/>
                  </a:cubicBezTo>
                  <a:cubicBezTo>
                    <a:pt x="12645" y="3527"/>
                    <a:pt x="12524" y="2858"/>
                    <a:pt x="12341" y="2220"/>
                  </a:cubicBezTo>
                  <a:cubicBezTo>
                    <a:pt x="12068" y="1521"/>
                    <a:pt x="9028" y="275"/>
                    <a:pt x="8451" y="1"/>
                  </a:cubicBezTo>
                  <a:lnTo>
                    <a:pt x="8359" y="1"/>
                  </a:lnTo>
                  <a:cubicBezTo>
                    <a:pt x="8354" y="1"/>
                    <a:pt x="8342" y="1"/>
                    <a:pt x="8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2" name="Google Shape;722;p35" hidden="0"/>
            <p:cNvSpPr/>
            <p:nvPr isPhoto="0" userDrawn="0"/>
          </p:nvSpPr>
          <p:spPr bwMode="auto">
            <a:xfrm>
              <a:off x="3423575" y="1821975"/>
              <a:ext cx="26625" cy="33750"/>
            </a:xfrm>
            <a:custGeom>
              <a:avLst/>
              <a:gdLst/>
              <a:ahLst/>
              <a:cxnLst/>
              <a:rect l="l" t="t" r="r" b="b"/>
              <a:pathLst>
                <a:path w="1065" h="1350" fill="norm" stroke="1" extrusionOk="0">
                  <a:moveTo>
                    <a:pt x="232" y="1"/>
                  </a:moveTo>
                  <a:cubicBezTo>
                    <a:pt x="203" y="1"/>
                    <a:pt x="176" y="7"/>
                    <a:pt x="153" y="22"/>
                  </a:cubicBezTo>
                  <a:cubicBezTo>
                    <a:pt x="1" y="113"/>
                    <a:pt x="31" y="478"/>
                    <a:pt x="244" y="842"/>
                  </a:cubicBezTo>
                  <a:cubicBezTo>
                    <a:pt x="424" y="1150"/>
                    <a:pt x="668" y="1350"/>
                    <a:pt x="831" y="1350"/>
                  </a:cubicBezTo>
                  <a:cubicBezTo>
                    <a:pt x="862" y="1350"/>
                    <a:pt x="889" y="1343"/>
                    <a:pt x="913" y="1329"/>
                  </a:cubicBezTo>
                  <a:cubicBezTo>
                    <a:pt x="1065" y="1238"/>
                    <a:pt x="1004" y="873"/>
                    <a:pt x="791" y="508"/>
                  </a:cubicBezTo>
                  <a:cubicBezTo>
                    <a:pt x="612" y="200"/>
                    <a:pt x="389" y="1"/>
                    <a:pt x="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3" name="Google Shape;723;p35" hidden="0"/>
            <p:cNvSpPr/>
            <p:nvPr isPhoto="0" userDrawn="0"/>
          </p:nvSpPr>
          <p:spPr bwMode="auto">
            <a:xfrm>
              <a:off x="3393175" y="1787500"/>
              <a:ext cx="45400" cy="37300"/>
            </a:xfrm>
            <a:custGeom>
              <a:avLst/>
              <a:gdLst/>
              <a:ahLst/>
              <a:cxnLst/>
              <a:rect l="l" t="t" r="r" b="b"/>
              <a:pathLst>
                <a:path w="1816" h="1492" fill="norm" stroke="1" extrusionOk="0">
                  <a:moveTo>
                    <a:pt x="1550" y="1"/>
                  </a:moveTo>
                  <a:cubicBezTo>
                    <a:pt x="1541" y="1"/>
                    <a:pt x="1531" y="1"/>
                    <a:pt x="1521" y="3"/>
                  </a:cubicBezTo>
                  <a:cubicBezTo>
                    <a:pt x="791" y="33"/>
                    <a:pt x="183" y="550"/>
                    <a:pt x="1" y="1279"/>
                  </a:cubicBezTo>
                  <a:cubicBezTo>
                    <a:pt x="1" y="1370"/>
                    <a:pt x="62" y="1462"/>
                    <a:pt x="153" y="1492"/>
                  </a:cubicBezTo>
                  <a:lnTo>
                    <a:pt x="183" y="1492"/>
                  </a:lnTo>
                  <a:cubicBezTo>
                    <a:pt x="275" y="1492"/>
                    <a:pt x="366" y="1431"/>
                    <a:pt x="396" y="1340"/>
                  </a:cubicBezTo>
                  <a:cubicBezTo>
                    <a:pt x="518" y="793"/>
                    <a:pt x="1004" y="398"/>
                    <a:pt x="1582" y="398"/>
                  </a:cubicBezTo>
                  <a:cubicBezTo>
                    <a:pt x="1816" y="368"/>
                    <a:pt x="1796" y="1"/>
                    <a:pt x="15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4" name="Google Shape;724;p35" hidden="0"/>
            <p:cNvSpPr/>
            <p:nvPr isPhoto="0" userDrawn="0"/>
          </p:nvSpPr>
          <p:spPr bwMode="auto">
            <a:xfrm>
              <a:off x="3036800" y="1622800"/>
              <a:ext cx="543350" cy="472950"/>
            </a:xfrm>
            <a:custGeom>
              <a:avLst/>
              <a:gdLst/>
              <a:ahLst/>
              <a:cxnLst/>
              <a:rect l="l" t="t" r="r" b="b"/>
              <a:pathLst>
                <a:path w="21734" h="18918" fill="norm" stroke="1" extrusionOk="0">
                  <a:moveTo>
                    <a:pt x="11614" y="0"/>
                  </a:moveTo>
                  <a:cubicBezTo>
                    <a:pt x="9832" y="0"/>
                    <a:pt x="8815" y="1545"/>
                    <a:pt x="8815" y="1545"/>
                  </a:cubicBezTo>
                  <a:cubicBezTo>
                    <a:pt x="8937" y="1211"/>
                    <a:pt x="8937" y="846"/>
                    <a:pt x="8815" y="511"/>
                  </a:cubicBezTo>
                  <a:cubicBezTo>
                    <a:pt x="8745" y="276"/>
                    <a:pt x="8565" y="141"/>
                    <a:pt x="8259" y="141"/>
                  </a:cubicBezTo>
                  <a:cubicBezTo>
                    <a:pt x="7773" y="141"/>
                    <a:pt x="6969" y="481"/>
                    <a:pt x="5776" y="1302"/>
                  </a:cubicBezTo>
                  <a:cubicBezTo>
                    <a:pt x="3861" y="2670"/>
                    <a:pt x="760" y="7715"/>
                    <a:pt x="456" y="8657"/>
                  </a:cubicBezTo>
                  <a:cubicBezTo>
                    <a:pt x="183" y="9600"/>
                    <a:pt x="0" y="10177"/>
                    <a:pt x="3101" y="14098"/>
                  </a:cubicBezTo>
                  <a:cubicBezTo>
                    <a:pt x="6171" y="17989"/>
                    <a:pt x="7235" y="17351"/>
                    <a:pt x="7478" y="17594"/>
                  </a:cubicBezTo>
                  <a:cubicBezTo>
                    <a:pt x="7610" y="17727"/>
                    <a:pt x="7885" y="17918"/>
                    <a:pt x="8376" y="17918"/>
                  </a:cubicBezTo>
                  <a:cubicBezTo>
                    <a:pt x="8672" y="17918"/>
                    <a:pt x="9046" y="17849"/>
                    <a:pt x="9514" y="17655"/>
                  </a:cubicBezTo>
                  <a:cubicBezTo>
                    <a:pt x="10730" y="17107"/>
                    <a:pt x="11308" y="16135"/>
                    <a:pt x="11247" y="15892"/>
                  </a:cubicBezTo>
                  <a:cubicBezTo>
                    <a:pt x="11186" y="15648"/>
                    <a:pt x="8937" y="15314"/>
                    <a:pt x="8329" y="13733"/>
                  </a:cubicBezTo>
                  <a:cubicBezTo>
                    <a:pt x="7858" y="12445"/>
                    <a:pt x="8478" y="11702"/>
                    <a:pt x="9135" y="11702"/>
                  </a:cubicBezTo>
                  <a:cubicBezTo>
                    <a:pt x="9284" y="11702"/>
                    <a:pt x="9435" y="11740"/>
                    <a:pt x="9575" y="11819"/>
                  </a:cubicBezTo>
                  <a:cubicBezTo>
                    <a:pt x="10335" y="12214"/>
                    <a:pt x="11672" y="14949"/>
                    <a:pt x="11946" y="15770"/>
                  </a:cubicBezTo>
                  <a:cubicBezTo>
                    <a:pt x="12250" y="16591"/>
                    <a:pt x="12979" y="18354"/>
                    <a:pt x="15563" y="18688"/>
                  </a:cubicBezTo>
                  <a:cubicBezTo>
                    <a:pt x="16651" y="18840"/>
                    <a:pt x="17739" y="18918"/>
                    <a:pt x="18673" y="18918"/>
                  </a:cubicBezTo>
                  <a:cubicBezTo>
                    <a:pt x="19984" y="18918"/>
                    <a:pt x="20993" y="18764"/>
                    <a:pt x="21277" y="18445"/>
                  </a:cubicBezTo>
                  <a:cubicBezTo>
                    <a:pt x="21733" y="17928"/>
                    <a:pt x="21034" y="15588"/>
                    <a:pt x="20578" y="13885"/>
                  </a:cubicBezTo>
                  <a:cubicBezTo>
                    <a:pt x="20092" y="12214"/>
                    <a:pt x="19241" y="11667"/>
                    <a:pt x="19241" y="11667"/>
                  </a:cubicBezTo>
                  <a:lnTo>
                    <a:pt x="18633" y="11971"/>
                  </a:lnTo>
                  <a:cubicBezTo>
                    <a:pt x="18055" y="12275"/>
                    <a:pt x="15685" y="14433"/>
                    <a:pt x="15685" y="14433"/>
                  </a:cubicBezTo>
                  <a:cubicBezTo>
                    <a:pt x="15590" y="14450"/>
                    <a:pt x="15495" y="14459"/>
                    <a:pt x="15402" y="14459"/>
                  </a:cubicBezTo>
                  <a:cubicBezTo>
                    <a:pt x="15014" y="14459"/>
                    <a:pt x="14641" y="14313"/>
                    <a:pt x="14347" y="14068"/>
                  </a:cubicBezTo>
                  <a:cubicBezTo>
                    <a:pt x="13678" y="13551"/>
                    <a:pt x="10031" y="10390"/>
                    <a:pt x="10031" y="10390"/>
                  </a:cubicBezTo>
                  <a:cubicBezTo>
                    <a:pt x="10031" y="10390"/>
                    <a:pt x="10001" y="9995"/>
                    <a:pt x="10608" y="8870"/>
                  </a:cubicBezTo>
                  <a:cubicBezTo>
                    <a:pt x="11186" y="7776"/>
                    <a:pt x="10943" y="7533"/>
                    <a:pt x="10487" y="7320"/>
                  </a:cubicBezTo>
                  <a:cubicBezTo>
                    <a:pt x="10031" y="7077"/>
                    <a:pt x="9089" y="7259"/>
                    <a:pt x="10244" y="6074"/>
                  </a:cubicBezTo>
                  <a:cubicBezTo>
                    <a:pt x="11277" y="5132"/>
                    <a:pt x="12432" y="4341"/>
                    <a:pt x="13678" y="3764"/>
                  </a:cubicBezTo>
                  <a:cubicBezTo>
                    <a:pt x="14499" y="3338"/>
                    <a:pt x="14438" y="3004"/>
                    <a:pt x="14438" y="3004"/>
                  </a:cubicBezTo>
                  <a:cubicBezTo>
                    <a:pt x="14438" y="3004"/>
                    <a:pt x="15776" y="1484"/>
                    <a:pt x="13071" y="329"/>
                  </a:cubicBezTo>
                  <a:cubicBezTo>
                    <a:pt x="12541" y="94"/>
                    <a:pt x="12054" y="0"/>
                    <a:pt x="116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5" name="Google Shape;725;p35" hidden="0"/>
            <p:cNvSpPr/>
            <p:nvPr isPhoto="0" userDrawn="0"/>
          </p:nvSpPr>
          <p:spPr bwMode="auto">
            <a:xfrm>
              <a:off x="3030725" y="1618225"/>
              <a:ext cx="553225" cy="481675"/>
            </a:xfrm>
            <a:custGeom>
              <a:avLst/>
              <a:gdLst/>
              <a:ahLst/>
              <a:cxnLst/>
              <a:rect l="l" t="t" r="r" b="b"/>
              <a:pathLst>
                <a:path w="22129" h="19267" fill="norm" stroke="1" extrusionOk="0">
                  <a:moveTo>
                    <a:pt x="11844" y="367"/>
                  </a:moveTo>
                  <a:cubicBezTo>
                    <a:pt x="12260" y="367"/>
                    <a:pt x="12720" y="452"/>
                    <a:pt x="13222" y="664"/>
                  </a:cubicBezTo>
                  <a:cubicBezTo>
                    <a:pt x="14134" y="1059"/>
                    <a:pt x="14651" y="1545"/>
                    <a:pt x="14773" y="2062"/>
                  </a:cubicBezTo>
                  <a:cubicBezTo>
                    <a:pt x="14833" y="2427"/>
                    <a:pt x="14742" y="2761"/>
                    <a:pt x="14529" y="3065"/>
                  </a:cubicBezTo>
                  <a:cubicBezTo>
                    <a:pt x="14499" y="3096"/>
                    <a:pt x="14499" y="3156"/>
                    <a:pt x="14499" y="3187"/>
                  </a:cubicBezTo>
                  <a:cubicBezTo>
                    <a:pt x="14499" y="3187"/>
                    <a:pt x="14469" y="3460"/>
                    <a:pt x="13830" y="3764"/>
                  </a:cubicBezTo>
                  <a:cubicBezTo>
                    <a:pt x="12554" y="4372"/>
                    <a:pt x="11368" y="5163"/>
                    <a:pt x="10365" y="6135"/>
                  </a:cubicBezTo>
                  <a:cubicBezTo>
                    <a:pt x="9848" y="6622"/>
                    <a:pt x="9666" y="6926"/>
                    <a:pt x="9757" y="7199"/>
                  </a:cubicBezTo>
                  <a:cubicBezTo>
                    <a:pt x="9818" y="7442"/>
                    <a:pt x="10092" y="7503"/>
                    <a:pt x="10335" y="7564"/>
                  </a:cubicBezTo>
                  <a:cubicBezTo>
                    <a:pt x="10426" y="7594"/>
                    <a:pt x="10517" y="7625"/>
                    <a:pt x="10639" y="7655"/>
                  </a:cubicBezTo>
                  <a:cubicBezTo>
                    <a:pt x="10851" y="7777"/>
                    <a:pt x="10943" y="7868"/>
                    <a:pt x="10973" y="7959"/>
                  </a:cubicBezTo>
                  <a:cubicBezTo>
                    <a:pt x="11034" y="8141"/>
                    <a:pt x="10943" y="8476"/>
                    <a:pt x="10669" y="8992"/>
                  </a:cubicBezTo>
                  <a:cubicBezTo>
                    <a:pt x="10061" y="10117"/>
                    <a:pt x="10061" y="10543"/>
                    <a:pt x="10061" y="10603"/>
                  </a:cubicBezTo>
                  <a:cubicBezTo>
                    <a:pt x="10061" y="10634"/>
                    <a:pt x="10092" y="10695"/>
                    <a:pt x="10122" y="10725"/>
                  </a:cubicBezTo>
                  <a:cubicBezTo>
                    <a:pt x="10152" y="10755"/>
                    <a:pt x="13800" y="13886"/>
                    <a:pt x="14438" y="14403"/>
                  </a:cubicBezTo>
                  <a:cubicBezTo>
                    <a:pt x="14774" y="14691"/>
                    <a:pt x="15204" y="14827"/>
                    <a:pt x="15625" y="14827"/>
                  </a:cubicBezTo>
                  <a:cubicBezTo>
                    <a:pt x="15737" y="14827"/>
                    <a:pt x="15849" y="14817"/>
                    <a:pt x="15958" y="14798"/>
                  </a:cubicBezTo>
                  <a:cubicBezTo>
                    <a:pt x="15988" y="14768"/>
                    <a:pt x="16019" y="14768"/>
                    <a:pt x="16049" y="14737"/>
                  </a:cubicBezTo>
                  <a:cubicBezTo>
                    <a:pt x="16687" y="14160"/>
                    <a:pt x="18511" y="12549"/>
                    <a:pt x="18967" y="12336"/>
                  </a:cubicBezTo>
                  <a:lnTo>
                    <a:pt x="19453" y="12093"/>
                  </a:lnTo>
                  <a:cubicBezTo>
                    <a:pt x="20061" y="12640"/>
                    <a:pt x="20457" y="13339"/>
                    <a:pt x="20639" y="14129"/>
                  </a:cubicBezTo>
                  <a:lnTo>
                    <a:pt x="20730" y="14524"/>
                  </a:lnTo>
                  <a:cubicBezTo>
                    <a:pt x="21125" y="15923"/>
                    <a:pt x="21733" y="18081"/>
                    <a:pt x="21368" y="18476"/>
                  </a:cubicBezTo>
                  <a:cubicBezTo>
                    <a:pt x="21166" y="18715"/>
                    <a:pt x="20238" y="18865"/>
                    <a:pt x="18895" y="18865"/>
                  </a:cubicBezTo>
                  <a:cubicBezTo>
                    <a:pt x="18022" y="18865"/>
                    <a:pt x="16974" y="18802"/>
                    <a:pt x="15836" y="18658"/>
                  </a:cubicBezTo>
                  <a:cubicBezTo>
                    <a:pt x="13253" y="18324"/>
                    <a:pt x="12614" y="16531"/>
                    <a:pt x="12371" y="15862"/>
                  </a:cubicBezTo>
                  <a:cubicBezTo>
                    <a:pt x="12128" y="15224"/>
                    <a:pt x="10760" y="12275"/>
                    <a:pt x="9879" y="11789"/>
                  </a:cubicBezTo>
                  <a:cubicBezTo>
                    <a:pt x="9727" y="11698"/>
                    <a:pt x="9544" y="11667"/>
                    <a:pt x="9362" y="11667"/>
                  </a:cubicBezTo>
                  <a:cubicBezTo>
                    <a:pt x="9119" y="11667"/>
                    <a:pt x="8845" y="11758"/>
                    <a:pt x="8633" y="11941"/>
                  </a:cubicBezTo>
                  <a:cubicBezTo>
                    <a:pt x="8177" y="12366"/>
                    <a:pt x="8055" y="13126"/>
                    <a:pt x="8389" y="13947"/>
                  </a:cubicBezTo>
                  <a:cubicBezTo>
                    <a:pt x="8815" y="15163"/>
                    <a:pt x="10183" y="15679"/>
                    <a:pt x="10912" y="15983"/>
                  </a:cubicBezTo>
                  <a:cubicBezTo>
                    <a:pt x="11064" y="16044"/>
                    <a:pt x="11216" y="16105"/>
                    <a:pt x="11277" y="16135"/>
                  </a:cubicBezTo>
                  <a:cubicBezTo>
                    <a:pt x="10973" y="16834"/>
                    <a:pt x="10365" y="17351"/>
                    <a:pt x="9666" y="17625"/>
                  </a:cubicBezTo>
                  <a:cubicBezTo>
                    <a:pt x="9222" y="17817"/>
                    <a:pt x="8873" y="17885"/>
                    <a:pt x="8600" y="17885"/>
                  </a:cubicBezTo>
                  <a:cubicBezTo>
                    <a:pt x="8181" y="17885"/>
                    <a:pt x="7941" y="17723"/>
                    <a:pt x="7812" y="17594"/>
                  </a:cubicBezTo>
                  <a:cubicBezTo>
                    <a:pt x="7721" y="17534"/>
                    <a:pt x="7599" y="17473"/>
                    <a:pt x="7478" y="17473"/>
                  </a:cubicBezTo>
                  <a:cubicBezTo>
                    <a:pt x="7052" y="17412"/>
                    <a:pt x="5927" y="17230"/>
                    <a:pt x="3465" y="14129"/>
                  </a:cubicBezTo>
                  <a:cubicBezTo>
                    <a:pt x="426" y="10299"/>
                    <a:pt x="608" y="9722"/>
                    <a:pt x="882" y="8871"/>
                  </a:cubicBezTo>
                  <a:cubicBezTo>
                    <a:pt x="1155" y="7898"/>
                    <a:pt x="4256" y="2944"/>
                    <a:pt x="6110" y="1637"/>
                  </a:cubicBezTo>
                  <a:cubicBezTo>
                    <a:pt x="7496" y="664"/>
                    <a:pt x="8182" y="489"/>
                    <a:pt x="8494" y="489"/>
                  </a:cubicBezTo>
                  <a:cubicBezTo>
                    <a:pt x="8572" y="489"/>
                    <a:pt x="8627" y="500"/>
                    <a:pt x="8663" y="512"/>
                  </a:cubicBezTo>
                  <a:cubicBezTo>
                    <a:pt x="8754" y="542"/>
                    <a:pt x="8815" y="634"/>
                    <a:pt x="8845" y="725"/>
                  </a:cubicBezTo>
                  <a:cubicBezTo>
                    <a:pt x="8937" y="998"/>
                    <a:pt x="8937" y="1333"/>
                    <a:pt x="8845" y="1637"/>
                  </a:cubicBezTo>
                  <a:cubicBezTo>
                    <a:pt x="8804" y="1783"/>
                    <a:pt x="8920" y="1900"/>
                    <a:pt x="9036" y="1900"/>
                  </a:cubicBezTo>
                  <a:cubicBezTo>
                    <a:pt x="9089" y="1900"/>
                    <a:pt x="9142" y="1876"/>
                    <a:pt x="9180" y="1819"/>
                  </a:cubicBezTo>
                  <a:cubicBezTo>
                    <a:pt x="9228" y="1746"/>
                    <a:pt x="10174" y="367"/>
                    <a:pt x="11844" y="367"/>
                  </a:cubicBezTo>
                  <a:close/>
                  <a:moveTo>
                    <a:pt x="11869" y="0"/>
                  </a:moveTo>
                  <a:cubicBezTo>
                    <a:pt x="10912" y="0"/>
                    <a:pt x="9977" y="385"/>
                    <a:pt x="9301" y="1120"/>
                  </a:cubicBezTo>
                  <a:cubicBezTo>
                    <a:pt x="9301" y="968"/>
                    <a:pt x="9271" y="786"/>
                    <a:pt x="9210" y="634"/>
                  </a:cubicBezTo>
                  <a:cubicBezTo>
                    <a:pt x="9180" y="421"/>
                    <a:pt x="8997" y="238"/>
                    <a:pt x="8815" y="178"/>
                  </a:cubicBezTo>
                  <a:cubicBezTo>
                    <a:pt x="8720" y="148"/>
                    <a:pt x="8613" y="132"/>
                    <a:pt x="8496" y="132"/>
                  </a:cubicBezTo>
                  <a:cubicBezTo>
                    <a:pt x="7905" y="132"/>
                    <a:pt x="7039" y="521"/>
                    <a:pt x="5897" y="1333"/>
                  </a:cubicBezTo>
                  <a:cubicBezTo>
                    <a:pt x="3982" y="2670"/>
                    <a:pt x="821" y="7777"/>
                    <a:pt x="517" y="8780"/>
                  </a:cubicBezTo>
                  <a:cubicBezTo>
                    <a:pt x="213" y="9783"/>
                    <a:pt x="0" y="10391"/>
                    <a:pt x="3161" y="14372"/>
                  </a:cubicBezTo>
                  <a:cubicBezTo>
                    <a:pt x="5715" y="17564"/>
                    <a:pt x="6900" y="17777"/>
                    <a:pt x="7417" y="17868"/>
                  </a:cubicBezTo>
                  <a:lnTo>
                    <a:pt x="7569" y="17898"/>
                  </a:lnTo>
                  <a:cubicBezTo>
                    <a:pt x="7739" y="18068"/>
                    <a:pt x="8061" y="18273"/>
                    <a:pt x="8594" y="18273"/>
                  </a:cubicBezTo>
                  <a:cubicBezTo>
                    <a:pt x="8919" y="18273"/>
                    <a:pt x="9323" y="18197"/>
                    <a:pt x="9818" y="17990"/>
                  </a:cubicBezTo>
                  <a:cubicBezTo>
                    <a:pt x="11064" y="17442"/>
                    <a:pt x="11763" y="16379"/>
                    <a:pt x="11672" y="16014"/>
                  </a:cubicBezTo>
                  <a:cubicBezTo>
                    <a:pt x="11642" y="15862"/>
                    <a:pt x="11429" y="15771"/>
                    <a:pt x="11064" y="15619"/>
                  </a:cubicBezTo>
                  <a:cubicBezTo>
                    <a:pt x="10335" y="15345"/>
                    <a:pt x="9119" y="14889"/>
                    <a:pt x="8754" y="13825"/>
                  </a:cubicBezTo>
                  <a:cubicBezTo>
                    <a:pt x="8481" y="13157"/>
                    <a:pt x="8541" y="12549"/>
                    <a:pt x="8906" y="12245"/>
                  </a:cubicBezTo>
                  <a:cubicBezTo>
                    <a:pt x="9030" y="12121"/>
                    <a:pt x="9196" y="12059"/>
                    <a:pt x="9360" y="12059"/>
                  </a:cubicBezTo>
                  <a:cubicBezTo>
                    <a:pt x="9478" y="12059"/>
                    <a:pt x="9595" y="12090"/>
                    <a:pt x="9696" y="12154"/>
                  </a:cubicBezTo>
                  <a:cubicBezTo>
                    <a:pt x="10365" y="12488"/>
                    <a:pt x="11672" y="15072"/>
                    <a:pt x="12007" y="16014"/>
                  </a:cubicBezTo>
                  <a:cubicBezTo>
                    <a:pt x="12280" y="16743"/>
                    <a:pt x="12949" y="18658"/>
                    <a:pt x="15776" y="19053"/>
                  </a:cubicBezTo>
                  <a:cubicBezTo>
                    <a:pt x="16809" y="19175"/>
                    <a:pt x="17873" y="19266"/>
                    <a:pt x="18937" y="19266"/>
                  </a:cubicBezTo>
                  <a:cubicBezTo>
                    <a:pt x="20244" y="19266"/>
                    <a:pt x="21338" y="19114"/>
                    <a:pt x="21672" y="18749"/>
                  </a:cubicBezTo>
                  <a:cubicBezTo>
                    <a:pt x="22128" y="18202"/>
                    <a:pt x="21733" y="16622"/>
                    <a:pt x="21125" y="14403"/>
                  </a:cubicBezTo>
                  <a:lnTo>
                    <a:pt x="21004" y="14038"/>
                  </a:lnTo>
                  <a:cubicBezTo>
                    <a:pt x="20517" y="12275"/>
                    <a:pt x="19605" y="11728"/>
                    <a:pt x="19575" y="11698"/>
                  </a:cubicBezTo>
                  <a:cubicBezTo>
                    <a:pt x="19545" y="11682"/>
                    <a:pt x="19514" y="11675"/>
                    <a:pt x="19484" y="11675"/>
                  </a:cubicBezTo>
                  <a:cubicBezTo>
                    <a:pt x="19453" y="11675"/>
                    <a:pt x="19423" y="11682"/>
                    <a:pt x="19393" y="11698"/>
                  </a:cubicBezTo>
                  <a:lnTo>
                    <a:pt x="18815" y="12002"/>
                  </a:lnTo>
                  <a:cubicBezTo>
                    <a:pt x="18238" y="12275"/>
                    <a:pt x="16171" y="14160"/>
                    <a:pt x="15836" y="14433"/>
                  </a:cubicBezTo>
                  <a:cubicBezTo>
                    <a:pt x="15763" y="14444"/>
                    <a:pt x="15691" y="14449"/>
                    <a:pt x="15620" y="14449"/>
                  </a:cubicBezTo>
                  <a:cubicBezTo>
                    <a:pt x="15277" y="14449"/>
                    <a:pt x="14958" y="14331"/>
                    <a:pt x="14681" y="14129"/>
                  </a:cubicBezTo>
                  <a:cubicBezTo>
                    <a:pt x="14104" y="13643"/>
                    <a:pt x="11003" y="10968"/>
                    <a:pt x="10456" y="10512"/>
                  </a:cubicBezTo>
                  <a:cubicBezTo>
                    <a:pt x="10578" y="10026"/>
                    <a:pt x="10760" y="9600"/>
                    <a:pt x="11003" y="9175"/>
                  </a:cubicBezTo>
                  <a:cubicBezTo>
                    <a:pt x="11338" y="8536"/>
                    <a:pt x="11429" y="8141"/>
                    <a:pt x="11338" y="7837"/>
                  </a:cubicBezTo>
                  <a:cubicBezTo>
                    <a:pt x="11247" y="7594"/>
                    <a:pt x="11064" y="7412"/>
                    <a:pt x="10821" y="7321"/>
                  </a:cubicBezTo>
                  <a:cubicBezTo>
                    <a:pt x="10700" y="7290"/>
                    <a:pt x="10548" y="7229"/>
                    <a:pt x="10426" y="7199"/>
                  </a:cubicBezTo>
                  <a:cubicBezTo>
                    <a:pt x="10335" y="7199"/>
                    <a:pt x="10213" y="7138"/>
                    <a:pt x="10122" y="7108"/>
                  </a:cubicBezTo>
                  <a:cubicBezTo>
                    <a:pt x="10122" y="7077"/>
                    <a:pt x="10092" y="6956"/>
                    <a:pt x="10639" y="6409"/>
                  </a:cubicBezTo>
                  <a:cubicBezTo>
                    <a:pt x="11642" y="5467"/>
                    <a:pt x="12766" y="4707"/>
                    <a:pt x="14013" y="4129"/>
                  </a:cubicBezTo>
                  <a:cubicBezTo>
                    <a:pt x="14712" y="3764"/>
                    <a:pt x="14864" y="3430"/>
                    <a:pt x="14894" y="3248"/>
                  </a:cubicBezTo>
                  <a:cubicBezTo>
                    <a:pt x="15137" y="2883"/>
                    <a:pt x="15259" y="2427"/>
                    <a:pt x="15168" y="2001"/>
                  </a:cubicBezTo>
                  <a:cubicBezTo>
                    <a:pt x="15016" y="1333"/>
                    <a:pt x="14408" y="786"/>
                    <a:pt x="13374" y="330"/>
                  </a:cubicBezTo>
                  <a:cubicBezTo>
                    <a:pt x="12890" y="109"/>
                    <a:pt x="12376" y="0"/>
                    <a:pt x="118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6" name="Google Shape;726;p35" hidden="0"/>
            <p:cNvSpPr/>
            <p:nvPr isPhoto="0" userDrawn="0"/>
          </p:nvSpPr>
          <p:spPr bwMode="auto">
            <a:xfrm>
              <a:off x="3466125" y="1966700"/>
              <a:ext cx="70250" cy="20050"/>
            </a:xfrm>
            <a:custGeom>
              <a:avLst/>
              <a:gdLst/>
              <a:ahLst/>
              <a:cxnLst/>
              <a:rect l="l" t="t" r="r" b="b"/>
              <a:pathLst>
                <a:path w="2810" h="802" fill="norm" stroke="1" extrusionOk="0">
                  <a:moveTo>
                    <a:pt x="187" y="0"/>
                  </a:moveTo>
                  <a:cubicBezTo>
                    <a:pt x="138" y="0"/>
                    <a:pt x="92" y="23"/>
                    <a:pt x="62" y="69"/>
                  </a:cubicBezTo>
                  <a:cubicBezTo>
                    <a:pt x="1" y="129"/>
                    <a:pt x="1" y="251"/>
                    <a:pt x="62" y="342"/>
                  </a:cubicBezTo>
                  <a:cubicBezTo>
                    <a:pt x="452" y="649"/>
                    <a:pt x="944" y="802"/>
                    <a:pt x="1445" y="802"/>
                  </a:cubicBezTo>
                  <a:cubicBezTo>
                    <a:pt x="1490" y="802"/>
                    <a:pt x="1536" y="801"/>
                    <a:pt x="1582" y="798"/>
                  </a:cubicBezTo>
                  <a:cubicBezTo>
                    <a:pt x="1916" y="798"/>
                    <a:pt x="2250" y="768"/>
                    <a:pt x="2585" y="707"/>
                  </a:cubicBezTo>
                  <a:cubicBezTo>
                    <a:pt x="2809" y="623"/>
                    <a:pt x="2749" y="305"/>
                    <a:pt x="2546" y="305"/>
                  </a:cubicBezTo>
                  <a:cubicBezTo>
                    <a:pt x="2530" y="305"/>
                    <a:pt x="2512" y="307"/>
                    <a:pt x="2493" y="312"/>
                  </a:cubicBezTo>
                  <a:cubicBezTo>
                    <a:pt x="2153" y="399"/>
                    <a:pt x="1853" y="432"/>
                    <a:pt x="1595" y="432"/>
                  </a:cubicBezTo>
                  <a:cubicBezTo>
                    <a:pt x="769" y="432"/>
                    <a:pt x="358" y="92"/>
                    <a:pt x="335" y="69"/>
                  </a:cubicBezTo>
                  <a:cubicBezTo>
                    <a:pt x="290" y="23"/>
                    <a:pt x="237" y="0"/>
                    <a:pt x="1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7" name="Google Shape;727;p35" hidden="0"/>
            <p:cNvSpPr/>
            <p:nvPr isPhoto="0" userDrawn="0"/>
          </p:nvSpPr>
          <p:spPr bwMode="auto">
            <a:xfrm>
              <a:off x="2435725" y="2100625"/>
              <a:ext cx="848050" cy="873900"/>
            </a:xfrm>
            <a:custGeom>
              <a:avLst/>
              <a:gdLst/>
              <a:ahLst/>
              <a:cxnLst/>
              <a:rect l="l" t="t" r="r" b="b"/>
              <a:pathLst>
                <a:path w="33922" h="34956" fill="norm" stroke="1" extrusionOk="0">
                  <a:moveTo>
                    <a:pt x="30730" y="1"/>
                  </a:moveTo>
                  <a:lnTo>
                    <a:pt x="28816" y="1216"/>
                  </a:lnTo>
                  <a:cubicBezTo>
                    <a:pt x="28816" y="1216"/>
                    <a:pt x="21004" y="1216"/>
                    <a:pt x="20457" y="1733"/>
                  </a:cubicBezTo>
                  <a:cubicBezTo>
                    <a:pt x="19910" y="2280"/>
                    <a:pt x="5016" y="15502"/>
                    <a:pt x="4864" y="16171"/>
                  </a:cubicBezTo>
                  <a:cubicBezTo>
                    <a:pt x="4712" y="16870"/>
                    <a:pt x="0" y="32949"/>
                    <a:pt x="0" y="32949"/>
                  </a:cubicBezTo>
                  <a:lnTo>
                    <a:pt x="5076" y="34955"/>
                  </a:lnTo>
                  <a:lnTo>
                    <a:pt x="12007" y="19575"/>
                  </a:lnTo>
                  <a:lnTo>
                    <a:pt x="20578" y="15259"/>
                  </a:lnTo>
                  <a:lnTo>
                    <a:pt x="20578" y="15259"/>
                  </a:lnTo>
                  <a:cubicBezTo>
                    <a:pt x="20578" y="15259"/>
                    <a:pt x="20426" y="17387"/>
                    <a:pt x="18694" y="20335"/>
                  </a:cubicBezTo>
                  <a:cubicBezTo>
                    <a:pt x="16961" y="23253"/>
                    <a:pt x="11156" y="29545"/>
                    <a:pt x="11156" y="29545"/>
                  </a:cubicBezTo>
                  <a:cubicBezTo>
                    <a:pt x="11156" y="29545"/>
                    <a:pt x="17083" y="24530"/>
                    <a:pt x="20700" y="22858"/>
                  </a:cubicBezTo>
                  <a:cubicBezTo>
                    <a:pt x="24317" y="21186"/>
                    <a:pt x="26566" y="22128"/>
                    <a:pt x="29454" y="18511"/>
                  </a:cubicBezTo>
                  <a:cubicBezTo>
                    <a:pt x="32311" y="14894"/>
                    <a:pt x="33922" y="11976"/>
                    <a:pt x="33861" y="9089"/>
                  </a:cubicBezTo>
                  <a:cubicBezTo>
                    <a:pt x="33770" y="6232"/>
                    <a:pt x="30730" y="1"/>
                    <a:pt x="30730"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8" name="Google Shape;728;p35" hidden="0"/>
            <p:cNvSpPr/>
            <p:nvPr isPhoto="0" userDrawn="0"/>
          </p:nvSpPr>
          <p:spPr bwMode="auto">
            <a:xfrm>
              <a:off x="2431175" y="2096075"/>
              <a:ext cx="857925" cy="883000"/>
            </a:xfrm>
            <a:custGeom>
              <a:avLst/>
              <a:gdLst/>
              <a:ahLst/>
              <a:cxnLst/>
              <a:rect l="l" t="t" r="r" b="b"/>
              <a:pathLst>
                <a:path w="34317" h="35320" fill="norm" stroke="1" extrusionOk="0">
                  <a:moveTo>
                    <a:pt x="30821" y="456"/>
                  </a:moveTo>
                  <a:cubicBezTo>
                    <a:pt x="31338" y="1520"/>
                    <a:pt x="33800" y="6748"/>
                    <a:pt x="33861" y="9271"/>
                  </a:cubicBezTo>
                  <a:cubicBezTo>
                    <a:pt x="33922" y="11885"/>
                    <a:pt x="32615" y="14651"/>
                    <a:pt x="29484" y="18572"/>
                  </a:cubicBezTo>
                  <a:cubicBezTo>
                    <a:pt x="27660" y="20912"/>
                    <a:pt x="26019" y="21307"/>
                    <a:pt x="24165" y="21763"/>
                  </a:cubicBezTo>
                  <a:cubicBezTo>
                    <a:pt x="23010" y="22007"/>
                    <a:pt x="21885" y="22402"/>
                    <a:pt x="20821" y="22858"/>
                  </a:cubicBezTo>
                  <a:cubicBezTo>
                    <a:pt x="18511" y="23921"/>
                    <a:pt x="15198" y="26414"/>
                    <a:pt x="13131" y="28025"/>
                  </a:cubicBezTo>
                  <a:cubicBezTo>
                    <a:pt x="14985" y="25958"/>
                    <a:pt x="17903" y="22554"/>
                    <a:pt x="19058" y="20608"/>
                  </a:cubicBezTo>
                  <a:cubicBezTo>
                    <a:pt x="20791" y="17660"/>
                    <a:pt x="20943" y="15532"/>
                    <a:pt x="20943" y="15441"/>
                  </a:cubicBezTo>
                  <a:cubicBezTo>
                    <a:pt x="20967" y="15322"/>
                    <a:pt x="20878" y="15240"/>
                    <a:pt x="20765" y="15240"/>
                  </a:cubicBezTo>
                  <a:cubicBezTo>
                    <a:pt x="20734" y="15240"/>
                    <a:pt x="20702" y="15246"/>
                    <a:pt x="20669" y="15259"/>
                  </a:cubicBezTo>
                  <a:lnTo>
                    <a:pt x="12128" y="19605"/>
                  </a:lnTo>
                  <a:cubicBezTo>
                    <a:pt x="12097" y="19605"/>
                    <a:pt x="12067" y="19636"/>
                    <a:pt x="12037" y="19696"/>
                  </a:cubicBezTo>
                  <a:lnTo>
                    <a:pt x="5167" y="34894"/>
                  </a:lnTo>
                  <a:lnTo>
                    <a:pt x="426" y="33010"/>
                  </a:lnTo>
                  <a:cubicBezTo>
                    <a:pt x="973" y="31216"/>
                    <a:pt x="5137" y="17022"/>
                    <a:pt x="5228" y="16414"/>
                  </a:cubicBezTo>
                  <a:cubicBezTo>
                    <a:pt x="5532" y="15745"/>
                    <a:pt x="14499" y="7690"/>
                    <a:pt x="18298" y="4286"/>
                  </a:cubicBezTo>
                  <a:cubicBezTo>
                    <a:pt x="19696" y="3009"/>
                    <a:pt x="20608" y="2189"/>
                    <a:pt x="20760" y="2067"/>
                  </a:cubicBezTo>
                  <a:cubicBezTo>
                    <a:pt x="21095" y="1763"/>
                    <a:pt x="25198" y="1581"/>
                    <a:pt x="28967" y="1581"/>
                  </a:cubicBezTo>
                  <a:cubicBezTo>
                    <a:pt x="28998" y="1581"/>
                    <a:pt x="29028" y="1581"/>
                    <a:pt x="29058" y="1550"/>
                  </a:cubicBezTo>
                  <a:lnTo>
                    <a:pt x="30821" y="456"/>
                  </a:lnTo>
                  <a:close/>
                  <a:moveTo>
                    <a:pt x="30973" y="0"/>
                  </a:moveTo>
                  <a:cubicBezTo>
                    <a:pt x="30943" y="0"/>
                    <a:pt x="30882" y="0"/>
                    <a:pt x="30821" y="31"/>
                  </a:cubicBezTo>
                  <a:lnTo>
                    <a:pt x="28937" y="1216"/>
                  </a:lnTo>
                  <a:cubicBezTo>
                    <a:pt x="27022" y="1216"/>
                    <a:pt x="21064" y="1277"/>
                    <a:pt x="20517" y="1793"/>
                  </a:cubicBezTo>
                  <a:cubicBezTo>
                    <a:pt x="20396" y="1945"/>
                    <a:pt x="19423" y="2797"/>
                    <a:pt x="18085" y="4012"/>
                  </a:cubicBezTo>
                  <a:cubicBezTo>
                    <a:pt x="8420" y="12675"/>
                    <a:pt x="4985" y="15897"/>
                    <a:pt x="4894" y="16323"/>
                  </a:cubicBezTo>
                  <a:cubicBezTo>
                    <a:pt x="4772" y="16991"/>
                    <a:pt x="61" y="32919"/>
                    <a:pt x="30" y="33071"/>
                  </a:cubicBezTo>
                  <a:cubicBezTo>
                    <a:pt x="0" y="33162"/>
                    <a:pt x="30" y="33283"/>
                    <a:pt x="122" y="33314"/>
                  </a:cubicBezTo>
                  <a:lnTo>
                    <a:pt x="5198" y="35320"/>
                  </a:lnTo>
                  <a:lnTo>
                    <a:pt x="5289" y="35320"/>
                  </a:lnTo>
                  <a:cubicBezTo>
                    <a:pt x="5350" y="35320"/>
                    <a:pt x="5441" y="35289"/>
                    <a:pt x="5471" y="35229"/>
                  </a:cubicBezTo>
                  <a:lnTo>
                    <a:pt x="12401" y="19909"/>
                  </a:lnTo>
                  <a:lnTo>
                    <a:pt x="20547" y="15775"/>
                  </a:lnTo>
                  <a:lnTo>
                    <a:pt x="20547" y="15775"/>
                  </a:lnTo>
                  <a:cubicBezTo>
                    <a:pt x="20244" y="17417"/>
                    <a:pt x="19636" y="18997"/>
                    <a:pt x="18754" y="20426"/>
                  </a:cubicBezTo>
                  <a:cubicBezTo>
                    <a:pt x="17052" y="23314"/>
                    <a:pt x="11307" y="29545"/>
                    <a:pt x="11246" y="29605"/>
                  </a:cubicBezTo>
                  <a:cubicBezTo>
                    <a:pt x="11104" y="29748"/>
                    <a:pt x="11221" y="29927"/>
                    <a:pt x="11365" y="29927"/>
                  </a:cubicBezTo>
                  <a:cubicBezTo>
                    <a:pt x="11406" y="29927"/>
                    <a:pt x="11449" y="29912"/>
                    <a:pt x="11490" y="29879"/>
                  </a:cubicBezTo>
                  <a:cubicBezTo>
                    <a:pt x="11550" y="29818"/>
                    <a:pt x="17447" y="24864"/>
                    <a:pt x="21003" y="23222"/>
                  </a:cubicBezTo>
                  <a:cubicBezTo>
                    <a:pt x="22037" y="22766"/>
                    <a:pt x="23131" y="22402"/>
                    <a:pt x="24256" y="22159"/>
                  </a:cubicBezTo>
                  <a:cubicBezTo>
                    <a:pt x="26201" y="21672"/>
                    <a:pt x="27873" y="21247"/>
                    <a:pt x="29818" y="18815"/>
                  </a:cubicBezTo>
                  <a:cubicBezTo>
                    <a:pt x="33010" y="14833"/>
                    <a:pt x="34317" y="11976"/>
                    <a:pt x="34256" y="9271"/>
                  </a:cubicBezTo>
                  <a:cubicBezTo>
                    <a:pt x="34195" y="6414"/>
                    <a:pt x="31247" y="365"/>
                    <a:pt x="31095" y="91"/>
                  </a:cubicBezTo>
                  <a:cubicBezTo>
                    <a:pt x="31095" y="61"/>
                    <a:pt x="31034" y="0"/>
                    <a:pt x="309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29" name="Google Shape;729;p35" hidden="0"/>
            <p:cNvSpPr/>
            <p:nvPr isPhoto="0" userDrawn="0"/>
          </p:nvSpPr>
          <p:spPr bwMode="auto">
            <a:xfrm>
              <a:off x="2945600" y="2356625"/>
              <a:ext cx="20550" cy="130050"/>
            </a:xfrm>
            <a:custGeom>
              <a:avLst/>
              <a:gdLst/>
              <a:ahLst/>
              <a:cxnLst/>
              <a:rect l="l" t="t" r="r" b="b"/>
              <a:pathLst>
                <a:path w="822" h="5202" fill="norm" stroke="1" extrusionOk="0">
                  <a:moveTo>
                    <a:pt x="273" y="1"/>
                  </a:moveTo>
                  <a:cubicBezTo>
                    <a:pt x="162" y="1"/>
                    <a:pt x="45" y="80"/>
                    <a:pt x="62" y="217"/>
                  </a:cubicBezTo>
                  <a:cubicBezTo>
                    <a:pt x="457" y="3135"/>
                    <a:pt x="1" y="4958"/>
                    <a:pt x="1" y="4958"/>
                  </a:cubicBezTo>
                  <a:cubicBezTo>
                    <a:pt x="1" y="5049"/>
                    <a:pt x="62" y="5171"/>
                    <a:pt x="153" y="5201"/>
                  </a:cubicBezTo>
                  <a:lnTo>
                    <a:pt x="183" y="5201"/>
                  </a:lnTo>
                  <a:cubicBezTo>
                    <a:pt x="274" y="5201"/>
                    <a:pt x="366" y="5141"/>
                    <a:pt x="396" y="5049"/>
                  </a:cubicBezTo>
                  <a:cubicBezTo>
                    <a:pt x="396" y="4989"/>
                    <a:pt x="822" y="3165"/>
                    <a:pt x="457" y="156"/>
                  </a:cubicBezTo>
                  <a:cubicBezTo>
                    <a:pt x="444" y="49"/>
                    <a:pt x="360" y="1"/>
                    <a:pt x="2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0" name="Google Shape;730;p35" hidden="0"/>
            <p:cNvSpPr/>
            <p:nvPr isPhoto="0" userDrawn="0"/>
          </p:nvSpPr>
          <p:spPr bwMode="auto">
            <a:xfrm>
              <a:off x="3139375" y="2539774"/>
              <a:ext cx="28725" cy="38075"/>
            </a:xfrm>
            <a:custGeom>
              <a:avLst/>
              <a:gdLst/>
              <a:ahLst/>
              <a:cxnLst/>
              <a:rect l="l" t="t" r="r" b="b"/>
              <a:pathLst>
                <a:path w="1149" h="1523" fill="norm" stroke="1" extrusionOk="0">
                  <a:moveTo>
                    <a:pt x="885" y="0"/>
                  </a:moveTo>
                  <a:cubicBezTo>
                    <a:pt x="826" y="0"/>
                    <a:pt x="768" y="28"/>
                    <a:pt x="730" y="94"/>
                  </a:cubicBezTo>
                  <a:cubicBezTo>
                    <a:pt x="335" y="793"/>
                    <a:pt x="62" y="1249"/>
                    <a:pt x="62" y="1249"/>
                  </a:cubicBezTo>
                  <a:cubicBezTo>
                    <a:pt x="1" y="1341"/>
                    <a:pt x="31" y="1462"/>
                    <a:pt x="122" y="1493"/>
                  </a:cubicBezTo>
                  <a:cubicBezTo>
                    <a:pt x="153" y="1523"/>
                    <a:pt x="183" y="1523"/>
                    <a:pt x="214" y="1523"/>
                  </a:cubicBezTo>
                  <a:cubicBezTo>
                    <a:pt x="274" y="1523"/>
                    <a:pt x="335" y="1493"/>
                    <a:pt x="366" y="1432"/>
                  </a:cubicBezTo>
                  <a:cubicBezTo>
                    <a:pt x="366" y="1432"/>
                    <a:pt x="670" y="1006"/>
                    <a:pt x="1065" y="307"/>
                  </a:cubicBezTo>
                  <a:cubicBezTo>
                    <a:pt x="1149" y="139"/>
                    <a:pt x="1015" y="0"/>
                    <a:pt x="8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1" name="Google Shape;731;p35" hidden="0"/>
            <p:cNvSpPr/>
            <p:nvPr isPhoto="0" userDrawn="0"/>
          </p:nvSpPr>
          <p:spPr bwMode="auto">
            <a:xfrm>
              <a:off x="3163700" y="2134625"/>
              <a:ext cx="82100" cy="393850"/>
            </a:xfrm>
            <a:custGeom>
              <a:avLst/>
              <a:gdLst/>
              <a:ahLst/>
              <a:cxnLst/>
              <a:rect l="l" t="t" r="r" b="b"/>
              <a:pathLst>
                <a:path w="3284" h="15754" fill="norm" stroke="1" extrusionOk="0">
                  <a:moveTo>
                    <a:pt x="229" y="1"/>
                  </a:moveTo>
                  <a:cubicBezTo>
                    <a:pt x="214" y="1"/>
                    <a:pt x="198" y="3"/>
                    <a:pt x="183" y="8"/>
                  </a:cubicBezTo>
                  <a:cubicBezTo>
                    <a:pt x="61" y="8"/>
                    <a:pt x="0" y="130"/>
                    <a:pt x="31" y="221"/>
                  </a:cubicBezTo>
                  <a:lnTo>
                    <a:pt x="882" y="4507"/>
                  </a:lnTo>
                  <a:cubicBezTo>
                    <a:pt x="912" y="4537"/>
                    <a:pt x="943" y="4598"/>
                    <a:pt x="973" y="4628"/>
                  </a:cubicBezTo>
                  <a:lnTo>
                    <a:pt x="2584" y="5480"/>
                  </a:lnTo>
                  <a:lnTo>
                    <a:pt x="1490" y="5814"/>
                  </a:lnTo>
                  <a:cubicBezTo>
                    <a:pt x="1429" y="5814"/>
                    <a:pt x="1399" y="5875"/>
                    <a:pt x="1368" y="5905"/>
                  </a:cubicBezTo>
                  <a:cubicBezTo>
                    <a:pt x="1338" y="5966"/>
                    <a:pt x="1338" y="6027"/>
                    <a:pt x="1368" y="6057"/>
                  </a:cubicBezTo>
                  <a:cubicBezTo>
                    <a:pt x="1399" y="6118"/>
                    <a:pt x="2858" y="9948"/>
                    <a:pt x="1855" y="12258"/>
                  </a:cubicBezTo>
                  <a:cubicBezTo>
                    <a:pt x="1429" y="13170"/>
                    <a:pt x="882" y="14264"/>
                    <a:pt x="213" y="15449"/>
                  </a:cubicBezTo>
                  <a:cubicBezTo>
                    <a:pt x="152" y="15540"/>
                    <a:pt x="183" y="15662"/>
                    <a:pt x="274" y="15723"/>
                  </a:cubicBezTo>
                  <a:cubicBezTo>
                    <a:pt x="304" y="15723"/>
                    <a:pt x="335" y="15753"/>
                    <a:pt x="396" y="15753"/>
                  </a:cubicBezTo>
                  <a:cubicBezTo>
                    <a:pt x="456" y="15723"/>
                    <a:pt x="487" y="15692"/>
                    <a:pt x="517" y="15632"/>
                  </a:cubicBezTo>
                  <a:cubicBezTo>
                    <a:pt x="1216" y="14416"/>
                    <a:pt x="1763" y="13322"/>
                    <a:pt x="2159" y="12410"/>
                  </a:cubicBezTo>
                  <a:cubicBezTo>
                    <a:pt x="3162" y="10252"/>
                    <a:pt x="2098" y="6939"/>
                    <a:pt x="1794" y="6118"/>
                  </a:cubicBezTo>
                  <a:lnTo>
                    <a:pt x="3131" y="5692"/>
                  </a:lnTo>
                  <a:cubicBezTo>
                    <a:pt x="3222" y="5662"/>
                    <a:pt x="3253" y="5601"/>
                    <a:pt x="3253" y="5540"/>
                  </a:cubicBezTo>
                  <a:cubicBezTo>
                    <a:pt x="3283" y="5449"/>
                    <a:pt x="3222" y="5388"/>
                    <a:pt x="3162" y="5358"/>
                  </a:cubicBezTo>
                  <a:lnTo>
                    <a:pt x="1247" y="4324"/>
                  </a:lnTo>
                  <a:lnTo>
                    <a:pt x="396" y="160"/>
                  </a:lnTo>
                  <a:cubicBezTo>
                    <a:pt x="370" y="60"/>
                    <a:pt x="304" y="1"/>
                    <a:pt x="2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2" name="Google Shape;732;p35" hidden="0"/>
            <p:cNvSpPr/>
            <p:nvPr isPhoto="0" userDrawn="0"/>
          </p:nvSpPr>
          <p:spPr bwMode="auto">
            <a:xfrm>
              <a:off x="2415975" y="2924350"/>
              <a:ext cx="126925" cy="107175"/>
            </a:xfrm>
            <a:custGeom>
              <a:avLst/>
              <a:gdLst/>
              <a:ahLst/>
              <a:cxnLst/>
              <a:rect l="l" t="t" r="r" b="b"/>
              <a:pathLst>
                <a:path w="5077" h="4287" fill="norm" stroke="1" extrusionOk="0">
                  <a:moveTo>
                    <a:pt x="821" y="0"/>
                  </a:moveTo>
                  <a:lnTo>
                    <a:pt x="0" y="2432"/>
                  </a:lnTo>
                  <a:lnTo>
                    <a:pt x="4499" y="4286"/>
                  </a:lnTo>
                  <a:lnTo>
                    <a:pt x="5076" y="1794"/>
                  </a:lnTo>
                  <a:lnTo>
                    <a:pt x="821"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3" name="Google Shape;733;p35" hidden="0"/>
            <p:cNvSpPr/>
            <p:nvPr isPhoto="0" userDrawn="0"/>
          </p:nvSpPr>
          <p:spPr bwMode="auto">
            <a:xfrm>
              <a:off x="2410650" y="2919775"/>
              <a:ext cx="136800" cy="117050"/>
            </a:xfrm>
            <a:custGeom>
              <a:avLst/>
              <a:gdLst/>
              <a:ahLst/>
              <a:cxnLst/>
              <a:rect l="l" t="t" r="r" b="b"/>
              <a:pathLst>
                <a:path w="5472" h="4682" fill="norm" stroke="1" extrusionOk="0">
                  <a:moveTo>
                    <a:pt x="1125" y="457"/>
                  </a:moveTo>
                  <a:lnTo>
                    <a:pt x="5076" y="2098"/>
                  </a:lnTo>
                  <a:lnTo>
                    <a:pt x="4590" y="4226"/>
                  </a:lnTo>
                  <a:lnTo>
                    <a:pt x="456" y="2524"/>
                  </a:lnTo>
                  <a:lnTo>
                    <a:pt x="1125" y="457"/>
                  </a:lnTo>
                  <a:close/>
                  <a:moveTo>
                    <a:pt x="943" y="1"/>
                  </a:moveTo>
                  <a:cubicBezTo>
                    <a:pt x="882" y="31"/>
                    <a:pt x="851" y="62"/>
                    <a:pt x="851" y="123"/>
                  </a:cubicBezTo>
                  <a:lnTo>
                    <a:pt x="31" y="2585"/>
                  </a:lnTo>
                  <a:cubicBezTo>
                    <a:pt x="0" y="2676"/>
                    <a:pt x="61" y="2767"/>
                    <a:pt x="152" y="2828"/>
                  </a:cubicBezTo>
                  <a:lnTo>
                    <a:pt x="4651" y="4682"/>
                  </a:lnTo>
                  <a:lnTo>
                    <a:pt x="4712" y="4682"/>
                  </a:lnTo>
                  <a:cubicBezTo>
                    <a:pt x="4742" y="4682"/>
                    <a:pt x="4772" y="4682"/>
                    <a:pt x="4803" y="4651"/>
                  </a:cubicBezTo>
                  <a:cubicBezTo>
                    <a:pt x="4864" y="4621"/>
                    <a:pt x="4894" y="4591"/>
                    <a:pt x="4894" y="4530"/>
                  </a:cubicBezTo>
                  <a:lnTo>
                    <a:pt x="5472" y="2037"/>
                  </a:lnTo>
                  <a:cubicBezTo>
                    <a:pt x="5472" y="1946"/>
                    <a:pt x="5441" y="1855"/>
                    <a:pt x="5350" y="1825"/>
                  </a:cubicBezTo>
                  <a:lnTo>
                    <a:pt x="1095"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4" name="Google Shape;734;p35" hidden="0"/>
            <p:cNvSpPr/>
            <p:nvPr isPhoto="0" userDrawn="0"/>
          </p:nvSpPr>
          <p:spPr bwMode="auto">
            <a:xfrm>
              <a:off x="2339225" y="3088475"/>
              <a:ext cx="215075" cy="156575"/>
            </a:xfrm>
            <a:custGeom>
              <a:avLst/>
              <a:gdLst/>
              <a:ahLst/>
              <a:cxnLst/>
              <a:rect l="l" t="t" r="r" b="b"/>
              <a:pathLst>
                <a:path w="8603" h="6263" fill="norm" stroke="1" extrusionOk="0">
                  <a:moveTo>
                    <a:pt x="1246" y="1"/>
                  </a:moveTo>
                  <a:lnTo>
                    <a:pt x="0" y="2402"/>
                  </a:lnTo>
                  <a:lnTo>
                    <a:pt x="790" y="2828"/>
                  </a:lnTo>
                  <a:lnTo>
                    <a:pt x="1550" y="1429"/>
                  </a:lnTo>
                  <a:lnTo>
                    <a:pt x="7265" y="4408"/>
                  </a:lnTo>
                  <a:lnTo>
                    <a:pt x="6505" y="5837"/>
                  </a:lnTo>
                  <a:lnTo>
                    <a:pt x="7325" y="6262"/>
                  </a:lnTo>
                  <a:lnTo>
                    <a:pt x="8602" y="3831"/>
                  </a:lnTo>
                  <a:lnTo>
                    <a:pt x="1246" y="1"/>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5" name="Google Shape;735;p35" hidden="0"/>
            <p:cNvSpPr/>
            <p:nvPr isPhoto="0" userDrawn="0"/>
          </p:nvSpPr>
          <p:spPr bwMode="auto">
            <a:xfrm>
              <a:off x="2333125" y="3083925"/>
              <a:ext cx="225725" cy="165675"/>
            </a:xfrm>
            <a:custGeom>
              <a:avLst/>
              <a:gdLst/>
              <a:ahLst/>
              <a:cxnLst/>
              <a:rect l="l" t="t" r="r" b="b"/>
              <a:pathLst>
                <a:path w="9029" h="6627" fill="norm" stroke="1" extrusionOk="0">
                  <a:moveTo>
                    <a:pt x="1582" y="426"/>
                  </a:moveTo>
                  <a:lnTo>
                    <a:pt x="8573" y="4104"/>
                  </a:lnTo>
                  <a:lnTo>
                    <a:pt x="7478" y="6171"/>
                  </a:lnTo>
                  <a:lnTo>
                    <a:pt x="7022" y="5928"/>
                  </a:lnTo>
                  <a:lnTo>
                    <a:pt x="7691" y="4681"/>
                  </a:lnTo>
                  <a:cubicBezTo>
                    <a:pt x="7691" y="4621"/>
                    <a:pt x="7691" y="4590"/>
                    <a:pt x="7691" y="4529"/>
                  </a:cubicBezTo>
                  <a:cubicBezTo>
                    <a:pt x="7661" y="4469"/>
                    <a:pt x="7630" y="4438"/>
                    <a:pt x="7569" y="4408"/>
                  </a:cubicBezTo>
                  <a:lnTo>
                    <a:pt x="1855" y="1429"/>
                  </a:lnTo>
                  <a:cubicBezTo>
                    <a:pt x="1830" y="1412"/>
                    <a:pt x="1802" y="1405"/>
                    <a:pt x="1774" y="1405"/>
                  </a:cubicBezTo>
                  <a:cubicBezTo>
                    <a:pt x="1703" y="1405"/>
                    <a:pt x="1634" y="1454"/>
                    <a:pt x="1612" y="1520"/>
                  </a:cubicBezTo>
                  <a:lnTo>
                    <a:pt x="943" y="2766"/>
                  </a:lnTo>
                  <a:lnTo>
                    <a:pt x="487" y="2523"/>
                  </a:lnTo>
                  <a:lnTo>
                    <a:pt x="1582" y="426"/>
                  </a:lnTo>
                  <a:close/>
                  <a:moveTo>
                    <a:pt x="1430" y="0"/>
                  </a:moveTo>
                  <a:cubicBezTo>
                    <a:pt x="1399" y="31"/>
                    <a:pt x="1338" y="61"/>
                    <a:pt x="1338" y="92"/>
                  </a:cubicBezTo>
                  <a:lnTo>
                    <a:pt x="62" y="2523"/>
                  </a:lnTo>
                  <a:cubicBezTo>
                    <a:pt x="1" y="2614"/>
                    <a:pt x="62" y="2736"/>
                    <a:pt x="153" y="2797"/>
                  </a:cubicBezTo>
                  <a:lnTo>
                    <a:pt x="943" y="3222"/>
                  </a:lnTo>
                  <a:lnTo>
                    <a:pt x="1095" y="3222"/>
                  </a:lnTo>
                  <a:cubicBezTo>
                    <a:pt x="1126" y="3192"/>
                    <a:pt x="1186" y="3162"/>
                    <a:pt x="1217" y="3101"/>
                  </a:cubicBezTo>
                  <a:lnTo>
                    <a:pt x="1855" y="1855"/>
                  </a:lnTo>
                  <a:lnTo>
                    <a:pt x="7235" y="4651"/>
                  </a:lnTo>
                  <a:lnTo>
                    <a:pt x="6597" y="5928"/>
                  </a:lnTo>
                  <a:cubicBezTo>
                    <a:pt x="6536" y="6019"/>
                    <a:pt x="6566" y="6140"/>
                    <a:pt x="6658" y="6171"/>
                  </a:cubicBezTo>
                  <a:lnTo>
                    <a:pt x="7478" y="6596"/>
                  </a:lnTo>
                  <a:cubicBezTo>
                    <a:pt x="7509" y="6627"/>
                    <a:pt x="7539" y="6627"/>
                    <a:pt x="7569" y="6627"/>
                  </a:cubicBezTo>
                  <a:lnTo>
                    <a:pt x="7600" y="6627"/>
                  </a:lnTo>
                  <a:cubicBezTo>
                    <a:pt x="7661" y="6596"/>
                    <a:pt x="7691" y="6566"/>
                    <a:pt x="7721" y="6535"/>
                  </a:cubicBezTo>
                  <a:lnTo>
                    <a:pt x="8998" y="4104"/>
                  </a:lnTo>
                  <a:cubicBezTo>
                    <a:pt x="9028" y="4013"/>
                    <a:pt x="8998" y="3891"/>
                    <a:pt x="8907" y="3830"/>
                  </a:cubicBezTo>
                  <a:lnTo>
                    <a:pt x="1582"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6" name="Google Shape;736;p35" hidden="0"/>
            <p:cNvSpPr/>
            <p:nvPr isPhoto="0" userDrawn="0"/>
          </p:nvSpPr>
          <p:spPr bwMode="auto">
            <a:xfrm>
              <a:off x="1865050" y="3045975"/>
              <a:ext cx="874650" cy="792125"/>
            </a:xfrm>
            <a:custGeom>
              <a:avLst/>
              <a:gdLst/>
              <a:ahLst/>
              <a:cxnLst/>
              <a:rect l="l" t="t" r="r" b="b"/>
              <a:pathLst>
                <a:path w="34986" h="31685" fill="norm" stroke="1" extrusionOk="0">
                  <a:moveTo>
                    <a:pt x="10911" y="1"/>
                  </a:moveTo>
                  <a:cubicBezTo>
                    <a:pt x="10092" y="1"/>
                    <a:pt x="9308" y="453"/>
                    <a:pt x="8906" y="1214"/>
                  </a:cubicBezTo>
                  <a:lnTo>
                    <a:pt x="578" y="17142"/>
                  </a:lnTo>
                  <a:cubicBezTo>
                    <a:pt x="0" y="18236"/>
                    <a:pt x="426" y="19634"/>
                    <a:pt x="1550" y="20212"/>
                  </a:cubicBezTo>
                  <a:lnTo>
                    <a:pt x="23010" y="31428"/>
                  </a:lnTo>
                  <a:cubicBezTo>
                    <a:pt x="23349" y="31602"/>
                    <a:pt x="23710" y="31685"/>
                    <a:pt x="24066" y="31685"/>
                  </a:cubicBezTo>
                  <a:cubicBezTo>
                    <a:pt x="24890" y="31685"/>
                    <a:pt x="25686" y="31240"/>
                    <a:pt x="26110" y="30455"/>
                  </a:cubicBezTo>
                  <a:lnTo>
                    <a:pt x="34408" y="14558"/>
                  </a:lnTo>
                  <a:cubicBezTo>
                    <a:pt x="34986" y="13433"/>
                    <a:pt x="34560" y="12066"/>
                    <a:pt x="33435" y="11488"/>
                  </a:cubicBezTo>
                  <a:lnTo>
                    <a:pt x="11976" y="272"/>
                  </a:lnTo>
                  <a:cubicBezTo>
                    <a:pt x="11634" y="87"/>
                    <a:pt x="11269" y="1"/>
                    <a:pt x="10911" y="1"/>
                  </a:cubicBezTo>
                  <a:close/>
                </a:path>
              </a:pathLst>
            </a:custGeom>
            <a:solidFill>
              <a:srgbClr val="A3A3A3"/>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7" name="Google Shape;737;p35" hidden="0"/>
            <p:cNvSpPr/>
            <p:nvPr isPhoto="0" userDrawn="0"/>
          </p:nvSpPr>
          <p:spPr bwMode="auto">
            <a:xfrm>
              <a:off x="1859725" y="3041150"/>
              <a:ext cx="885299" cy="801925"/>
            </a:xfrm>
            <a:custGeom>
              <a:avLst/>
              <a:gdLst/>
              <a:ahLst/>
              <a:cxnLst/>
              <a:rect l="l" t="t" r="r" b="b"/>
              <a:pathLst>
                <a:path w="35412" h="32077" fill="norm" stroke="1" extrusionOk="0">
                  <a:moveTo>
                    <a:pt x="11051" y="403"/>
                  </a:moveTo>
                  <a:cubicBezTo>
                    <a:pt x="11076" y="403"/>
                    <a:pt x="11100" y="403"/>
                    <a:pt x="11125" y="404"/>
                  </a:cubicBezTo>
                  <a:cubicBezTo>
                    <a:pt x="11460" y="404"/>
                    <a:pt x="11794" y="465"/>
                    <a:pt x="12098" y="617"/>
                  </a:cubicBezTo>
                  <a:lnTo>
                    <a:pt x="33557" y="11833"/>
                  </a:lnTo>
                  <a:cubicBezTo>
                    <a:pt x="34560" y="12380"/>
                    <a:pt x="34955" y="13626"/>
                    <a:pt x="34439" y="14660"/>
                  </a:cubicBezTo>
                  <a:lnTo>
                    <a:pt x="26141" y="30557"/>
                  </a:lnTo>
                  <a:cubicBezTo>
                    <a:pt x="25761" y="31275"/>
                    <a:pt x="25029" y="31685"/>
                    <a:pt x="24281" y="31685"/>
                  </a:cubicBezTo>
                  <a:cubicBezTo>
                    <a:pt x="23952" y="31685"/>
                    <a:pt x="23620" y="31605"/>
                    <a:pt x="23314" y="31438"/>
                  </a:cubicBezTo>
                  <a:lnTo>
                    <a:pt x="1855" y="20253"/>
                  </a:lnTo>
                  <a:cubicBezTo>
                    <a:pt x="821" y="19706"/>
                    <a:pt x="426" y="18429"/>
                    <a:pt x="973" y="17426"/>
                  </a:cubicBezTo>
                  <a:lnTo>
                    <a:pt x="9271" y="1499"/>
                  </a:lnTo>
                  <a:cubicBezTo>
                    <a:pt x="9624" y="851"/>
                    <a:pt x="10291" y="403"/>
                    <a:pt x="11051" y="403"/>
                  </a:cubicBezTo>
                  <a:close/>
                  <a:moveTo>
                    <a:pt x="11139" y="0"/>
                  </a:moveTo>
                  <a:cubicBezTo>
                    <a:pt x="10245" y="0"/>
                    <a:pt x="9383" y="488"/>
                    <a:pt x="8937" y="1316"/>
                  </a:cubicBezTo>
                  <a:lnTo>
                    <a:pt x="639" y="17244"/>
                  </a:lnTo>
                  <a:cubicBezTo>
                    <a:pt x="0" y="18429"/>
                    <a:pt x="456" y="19918"/>
                    <a:pt x="1672" y="20557"/>
                  </a:cubicBezTo>
                  <a:lnTo>
                    <a:pt x="23132" y="31773"/>
                  </a:lnTo>
                  <a:cubicBezTo>
                    <a:pt x="23496" y="31955"/>
                    <a:pt x="23891" y="32046"/>
                    <a:pt x="24287" y="32077"/>
                  </a:cubicBezTo>
                  <a:cubicBezTo>
                    <a:pt x="25198" y="32046"/>
                    <a:pt x="26050" y="31560"/>
                    <a:pt x="26475" y="30739"/>
                  </a:cubicBezTo>
                  <a:lnTo>
                    <a:pt x="34773" y="14842"/>
                  </a:lnTo>
                  <a:cubicBezTo>
                    <a:pt x="35411" y="13626"/>
                    <a:pt x="34955" y="12137"/>
                    <a:pt x="33740" y="11499"/>
                  </a:cubicBezTo>
                  <a:lnTo>
                    <a:pt x="12280" y="283"/>
                  </a:lnTo>
                  <a:cubicBezTo>
                    <a:pt x="11914" y="91"/>
                    <a:pt x="11524" y="0"/>
                    <a:pt x="111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8" name="Google Shape;738;p35" hidden="0"/>
            <p:cNvSpPr/>
            <p:nvPr isPhoto="0" userDrawn="0"/>
          </p:nvSpPr>
          <p:spPr bwMode="auto">
            <a:xfrm>
              <a:off x="2369600" y="2985125"/>
              <a:ext cx="202925" cy="243200"/>
            </a:xfrm>
            <a:custGeom>
              <a:avLst/>
              <a:gdLst/>
              <a:ahLst/>
              <a:cxnLst/>
              <a:rect l="l" t="t" r="r" b="b"/>
              <a:pathLst>
                <a:path w="8117" h="9728" fill="norm" stroke="1" extrusionOk="0">
                  <a:moveTo>
                    <a:pt x="1855" y="1"/>
                  </a:moveTo>
                  <a:lnTo>
                    <a:pt x="244" y="3618"/>
                  </a:lnTo>
                  <a:cubicBezTo>
                    <a:pt x="244" y="3618"/>
                    <a:pt x="1" y="5229"/>
                    <a:pt x="244" y="5715"/>
                  </a:cubicBezTo>
                  <a:cubicBezTo>
                    <a:pt x="487" y="6171"/>
                    <a:pt x="2980" y="7326"/>
                    <a:pt x="2980" y="7326"/>
                  </a:cubicBezTo>
                  <a:cubicBezTo>
                    <a:pt x="2980" y="7326"/>
                    <a:pt x="2919" y="8603"/>
                    <a:pt x="3314" y="8937"/>
                  </a:cubicBezTo>
                  <a:cubicBezTo>
                    <a:pt x="3831" y="9241"/>
                    <a:pt x="4408" y="9515"/>
                    <a:pt x="4986" y="9728"/>
                  </a:cubicBezTo>
                  <a:lnTo>
                    <a:pt x="5715" y="7478"/>
                  </a:lnTo>
                  <a:cubicBezTo>
                    <a:pt x="5837" y="7904"/>
                    <a:pt x="6019" y="8329"/>
                    <a:pt x="6202" y="8755"/>
                  </a:cubicBezTo>
                  <a:cubicBezTo>
                    <a:pt x="6315" y="9014"/>
                    <a:pt x="6532" y="9109"/>
                    <a:pt x="6798" y="9109"/>
                  </a:cubicBezTo>
                  <a:cubicBezTo>
                    <a:pt x="7030" y="9109"/>
                    <a:pt x="7300" y="9037"/>
                    <a:pt x="7569" y="8937"/>
                  </a:cubicBezTo>
                  <a:cubicBezTo>
                    <a:pt x="8117" y="8694"/>
                    <a:pt x="7083" y="7539"/>
                    <a:pt x="7083" y="7083"/>
                  </a:cubicBezTo>
                  <a:cubicBezTo>
                    <a:pt x="7083" y="6597"/>
                    <a:pt x="7235" y="4895"/>
                    <a:pt x="7235" y="4895"/>
                  </a:cubicBezTo>
                  <a:lnTo>
                    <a:pt x="6354" y="1855"/>
                  </a:lnTo>
                  <a:lnTo>
                    <a:pt x="1855" y="1"/>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39" name="Google Shape;739;p35" hidden="0"/>
            <p:cNvSpPr/>
            <p:nvPr isPhoto="0" userDrawn="0"/>
          </p:nvSpPr>
          <p:spPr bwMode="auto">
            <a:xfrm>
              <a:off x="2365800" y="2981050"/>
              <a:ext cx="203700" cy="252600"/>
            </a:xfrm>
            <a:custGeom>
              <a:avLst/>
              <a:gdLst/>
              <a:ahLst/>
              <a:cxnLst/>
              <a:rect l="l" t="t" r="r" b="b"/>
              <a:pathLst>
                <a:path w="8148" h="10104" fill="norm" stroke="1" extrusionOk="0">
                  <a:moveTo>
                    <a:pt x="2098" y="438"/>
                  </a:moveTo>
                  <a:lnTo>
                    <a:pt x="6354" y="2170"/>
                  </a:lnTo>
                  <a:lnTo>
                    <a:pt x="7266" y="5088"/>
                  </a:lnTo>
                  <a:cubicBezTo>
                    <a:pt x="7235" y="5362"/>
                    <a:pt x="7083" y="6790"/>
                    <a:pt x="7083" y="7246"/>
                  </a:cubicBezTo>
                  <a:cubicBezTo>
                    <a:pt x="7144" y="7550"/>
                    <a:pt x="7266" y="7824"/>
                    <a:pt x="7418" y="8097"/>
                  </a:cubicBezTo>
                  <a:cubicBezTo>
                    <a:pt x="7570" y="8340"/>
                    <a:pt x="7782" y="8736"/>
                    <a:pt x="7752" y="8887"/>
                  </a:cubicBezTo>
                  <a:cubicBezTo>
                    <a:pt x="7752" y="8887"/>
                    <a:pt x="7721" y="8918"/>
                    <a:pt x="7691" y="8918"/>
                  </a:cubicBezTo>
                  <a:cubicBezTo>
                    <a:pt x="7372" y="9056"/>
                    <a:pt x="7142" y="9105"/>
                    <a:pt x="6976" y="9105"/>
                  </a:cubicBezTo>
                  <a:cubicBezTo>
                    <a:pt x="6666" y="9105"/>
                    <a:pt x="6576" y="8936"/>
                    <a:pt x="6536" y="8857"/>
                  </a:cubicBezTo>
                  <a:cubicBezTo>
                    <a:pt x="6354" y="8432"/>
                    <a:pt x="6202" y="8036"/>
                    <a:pt x="6080" y="7611"/>
                  </a:cubicBezTo>
                  <a:cubicBezTo>
                    <a:pt x="6050" y="7520"/>
                    <a:pt x="5989" y="7459"/>
                    <a:pt x="5898" y="7459"/>
                  </a:cubicBezTo>
                  <a:cubicBezTo>
                    <a:pt x="5807" y="7459"/>
                    <a:pt x="5746" y="7520"/>
                    <a:pt x="5715" y="7611"/>
                  </a:cubicBezTo>
                  <a:lnTo>
                    <a:pt x="5047" y="9647"/>
                  </a:lnTo>
                  <a:cubicBezTo>
                    <a:pt x="4560" y="9465"/>
                    <a:pt x="4074" y="9222"/>
                    <a:pt x="3618" y="8948"/>
                  </a:cubicBezTo>
                  <a:cubicBezTo>
                    <a:pt x="3375" y="8766"/>
                    <a:pt x="3314" y="8006"/>
                    <a:pt x="3344" y="7520"/>
                  </a:cubicBezTo>
                  <a:cubicBezTo>
                    <a:pt x="3375" y="7429"/>
                    <a:pt x="3314" y="7337"/>
                    <a:pt x="3253" y="7307"/>
                  </a:cubicBezTo>
                  <a:cubicBezTo>
                    <a:pt x="2037" y="6790"/>
                    <a:pt x="761" y="6121"/>
                    <a:pt x="578" y="5787"/>
                  </a:cubicBezTo>
                  <a:cubicBezTo>
                    <a:pt x="427" y="5483"/>
                    <a:pt x="487" y="4450"/>
                    <a:pt x="578" y="3842"/>
                  </a:cubicBezTo>
                  <a:lnTo>
                    <a:pt x="2098" y="438"/>
                  </a:lnTo>
                  <a:close/>
                  <a:moveTo>
                    <a:pt x="2000" y="1"/>
                  </a:moveTo>
                  <a:cubicBezTo>
                    <a:pt x="1933" y="1"/>
                    <a:pt x="1870" y="35"/>
                    <a:pt x="1825" y="103"/>
                  </a:cubicBezTo>
                  <a:lnTo>
                    <a:pt x="214" y="3720"/>
                  </a:lnTo>
                  <a:cubicBezTo>
                    <a:pt x="214" y="3751"/>
                    <a:pt x="214" y="3751"/>
                    <a:pt x="214" y="3781"/>
                  </a:cubicBezTo>
                  <a:cubicBezTo>
                    <a:pt x="214" y="3963"/>
                    <a:pt x="1" y="5514"/>
                    <a:pt x="244" y="5970"/>
                  </a:cubicBezTo>
                  <a:cubicBezTo>
                    <a:pt x="487" y="6456"/>
                    <a:pt x="2341" y="7337"/>
                    <a:pt x="2949" y="7611"/>
                  </a:cubicBezTo>
                  <a:cubicBezTo>
                    <a:pt x="2919" y="8006"/>
                    <a:pt x="2949" y="8948"/>
                    <a:pt x="3344" y="9252"/>
                  </a:cubicBezTo>
                  <a:cubicBezTo>
                    <a:pt x="3892" y="9587"/>
                    <a:pt x="4469" y="9860"/>
                    <a:pt x="5077" y="10103"/>
                  </a:cubicBezTo>
                  <a:lnTo>
                    <a:pt x="5138" y="10103"/>
                  </a:lnTo>
                  <a:cubicBezTo>
                    <a:pt x="5168" y="10103"/>
                    <a:pt x="5199" y="10073"/>
                    <a:pt x="5229" y="10073"/>
                  </a:cubicBezTo>
                  <a:cubicBezTo>
                    <a:pt x="5259" y="10043"/>
                    <a:pt x="5290" y="10012"/>
                    <a:pt x="5320" y="9951"/>
                  </a:cubicBezTo>
                  <a:lnTo>
                    <a:pt x="5867" y="8249"/>
                  </a:lnTo>
                  <a:cubicBezTo>
                    <a:pt x="5959" y="8523"/>
                    <a:pt x="6050" y="8766"/>
                    <a:pt x="6171" y="9009"/>
                  </a:cubicBezTo>
                  <a:cubicBezTo>
                    <a:pt x="6293" y="9252"/>
                    <a:pt x="6523" y="9482"/>
                    <a:pt x="6959" y="9482"/>
                  </a:cubicBezTo>
                  <a:cubicBezTo>
                    <a:pt x="7178" y="9482"/>
                    <a:pt x="7448" y="9424"/>
                    <a:pt x="7782" y="9283"/>
                  </a:cubicBezTo>
                  <a:cubicBezTo>
                    <a:pt x="7904" y="9222"/>
                    <a:pt x="7995" y="9131"/>
                    <a:pt x="8025" y="9009"/>
                  </a:cubicBezTo>
                  <a:cubicBezTo>
                    <a:pt x="8147" y="8705"/>
                    <a:pt x="7934" y="8310"/>
                    <a:pt x="7691" y="7915"/>
                  </a:cubicBezTo>
                  <a:cubicBezTo>
                    <a:pt x="7570" y="7702"/>
                    <a:pt x="7478" y="7489"/>
                    <a:pt x="7418" y="7246"/>
                  </a:cubicBezTo>
                  <a:cubicBezTo>
                    <a:pt x="7418" y="6790"/>
                    <a:pt x="7570" y="5088"/>
                    <a:pt x="7570" y="5088"/>
                  </a:cubicBezTo>
                  <a:cubicBezTo>
                    <a:pt x="7570" y="5058"/>
                    <a:pt x="7570" y="5058"/>
                    <a:pt x="7570" y="5027"/>
                  </a:cubicBezTo>
                  <a:lnTo>
                    <a:pt x="6688" y="1988"/>
                  </a:lnTo>
                  <a:cubicBezTo>
                    <a:pt x="6688" y="1927"/>
                    <a:pt x="6627" y="1897"/>
                    <a:pt x="6597" y="1866"/>
                  </a:cubicBezTo>
                  <a:lnTo>
                    <a:pt x="2068" y="12"/>
                  </a:lnTo>
                  <a:cubicBezTo>
                    <a:pt x="2045" y="4"/>
                    <a:pt x="2022" y="1"/>
                    <a:pt x="20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0" name="Google Shape;740;p35" hidden="0"/>
            <p:cNvSpPr/>
            <p:nvPr isPhoto="0" userDrawn="0"/>
          </p:nvSpPr>
          <p:spPr bwMode="auto">
            <a:xfrm>
              <a:off x="3203975" y="2077074"/>
              <a:ext cx="187725" cy="261425"/>
            </a:xfrm>
            <a:custGeom>
              <a:avLst/>
              <a:gdLst/>
              <a:ahLst/>
              <a:cxnLst/>
              <a:rect l="l" t="t" r="r" b="b"/>
              <a:pathLst>
                <a:path w="7509" h="10457" fill="norm" stroke="1" extrusionOk="0">
                  <a:moveTo>
                    <a:pt x="1064" y="0"/>
                  </a:moveTo>
                  <a:lnTo>
                    <a:pt x="0" y="943"/>
                  </a:lnTo>
                  <a:lnTo>
                    <a:pt x="3739" y="10456"/>
                  </a:lnTo>
                  <a:lnTo>
                    <a:pt x="7508" y="6414"/>
                  </a:lnTo>
                  <a:cubicBezTo>
                    <a:pt x="7508" y="6414"/>
                    <a:pt x="3496" y="547"/>
                    <a:pt x="10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1" name="Google Shape;741;p35" hidden="0"/>
            <p:cNvSpPr/>
            <p:nvPr isPhoto="0" userDrawn="0"/>
          </p:nvSpPr>
          <p:spPr bwMode="auto">
            <a:xfrm>
              <a:off x="3198650" y="2072200"/>
              <a:ext cx="197600" cy="271625"/>
            </a:xfrm>
            <a:custGeom>
              <a:avLst/>
              <a:gdLst/>
              <a:ahLst/>
              <a:cxnLst/>
              <a:rect l="l" t="t" r="r" b="b"/>
              <a:pathLst>
                <a:path w="7904" h="10865" fill="norm" stroke="1" extrusionOk="0">
                  <a:moveTo>
                    <a:pt x="1338" y="378"/>
                  </a:moveTo>
                  <a:cubicBezTo>
                    <a:pt x="3466" y="986"/>
                    <a:pt x="6870" y="5758"/>
                    <a:pt x="7448" y="6578"/>
                  </a:cubicBezTo>
                  <a:lnTo>
                    <a:pt x="4043" y="10287"/>
                  </a:lnTo>
                  <a:lnTo>
                    <a:pt x="457" y="1168"/>
                  </a:lnTo>
                  <a:lnTo>
                    <a:pt x="1338" y="378"/>
                  </a:lnTo>
                  <a:close/>
                  <a:moveTo>
                    <a:pt x="1255" y="0"/>
                  </a:moveTo>
                  <a:cubicBezTo>
                    <a:pt x="1214" y="0"/>
                    <a:pt x="1177" y="22"/>
                    <a:pt x="1156" y="43"/>
                  </a:cubicBezTo>
                  <a:lnTo>
                    <a:pt x="92" y="986"/>
                  </a:lnTo>
                  <a:cubicBezTo>
                    <a:pt x="31" y="1046"/>
                    <a:pt x="1" y="1107"/>
                    <a:pt x="31" y="1198"/>
                  </a:cubicBezTo>
                  <a:lnTo>
                    <a:pt x="3770" y="10743"/>
                  </a:lnTo>
                  <a:cubicBezTo>
                    <a:pt x="3800" y="10803"/>
                    <a:pt x="3861" y="10834"/>
                    <a:pt x="3922" y="10864"/>
                  </a:cubicBezTo>
                  <a:lnTo>
                    <a:pt x="3983" y="10864"/>
                  </a:lnTo>
                  <a:cubicBezTo>
                    <a:pt x="4013" y="10864"/>
                    <a:pt x="4074" y="10834"/>
                    <a:pt x="4104" y="10803"/>
                  </a:cubicBezTo>
                  <a:lnTo>
                    <a:pt x="7843" y="6730"/>
                  </a:lnTo>
                  <a:cubicBezTo>
                    <a:pt x="7904" y="6670"/>
                    <a:pt x="7904" y="6578"/>
                    <a:pt x="7843" y="6518"/>
                  </a:cubicBezTo>
                  <a:cubicBezTo>
                    <a:pt x="7691" y="6274"/>
                    <a:pt x="3800" y="560"/>
                    <a:pt x="1308" y="13"/>
                  </a:cubicBezTo>
                  <a:cubicBezTo>
                    <a:pt x="1290" y="4"/>
                    <a:pt x="1272" y="0"/>
                    <a:pt x="12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2" name="Google Shape;742;p35" hidden="0"/>
            <p:cNvSpPr/>
            <p:nvPr isPhoto="0" userDrawn="0"/>
          </p:nvSpPr>
          <p:spPr bwMode="auto">
            <a:xfrm>
              <a:off x="3448650" y="2167500"/>
              <a:ext cx="45625" cy="145150"/>
            </a:xfrm>
            <a:custGeom>
              <a:avLst/>
              <a:gdLst/>
              <a:ahLst/>
              <a:cxnLst/>
              <a:rect l="l" t="t" r="r" b="b"/>
              <a:pathLst>
                <a:path w="1825" h="5806" fill="norm" stroke="1" extrusionOk="0">
                  <a:moveTo>
                    <a:pt x="943" y="0"/>
                  </a:moveTo>
                  <a:lnTo>
                    <a:pt x="1" y="2858"/>
                  </a:lnTo>
                  <a:lnTo>
                    <a:pt x="1825" y="5806"/>
                  </a:lnTo>
                  <a:cubicBezTo>
                    <a:pt x="1825" y="5806"/>
                    <a:pt x="1612" y="2371"/>
                    <a:pt x="9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3" name="Google Shape;743;p35" hidden="0"/>
            <p:cNvSpPr/>
            <p:nvPr isPhoto="0" userDrawn="0"/>
          </p:nvSpPr>
          <p:spPr bwMode="auto">
            <a:xfrm>
              <a:off x="3444100" y="2162175"/>
              <a:ext cx="54725" cy="155050"/>
            </a:xfrm>
            <a:custGeom>
              <a:avLst/>
              <a:gdLst/>
              <a:ahLst/>
              <a:cxnLst/>
              <a:rect l="l" t="t" r="r" b="b"/>
              <a:pathLst>
                <a:path w="2189" h="6202" fill="norm" stroke="1" extrusionOk="0">
                  <a:moveTo>
                    <a:pt x="1125" y="882"/>
                  </a:moveTo>
                  <a:cubicBezTo>
                    <a:pt x="1429" y="2311"/>
                    <a:pt x="1642" y="3770"/>
                    <a:pt x="1763" y="5259"/>
                  </a:cubicBezTo>
                  <a:lnTo>
                    <a:pt x="396" y="3040"/>
                  </a:lnTo>
                  <a:lnTo>
                    <a:pt x="1125" y="882"/>
                  </a:lnTo>
                  <a:close/>
                  <a:moveTo>
                    <a:pt x="1125" y="1"/>
                  </a:moveTo>
                  <a:cubicBezTo>
                    <a:pt x="1064" y="1"/>
                    <a:pt x="973" y="61"/>
                    <a:pt x="943" y="153"/>
                  </a:cubicBezTo>
                  <a:lnTo>
                    <a:pt x="31" y="3010"/>
                  </a:lnTo>
                  <a:cubicBezTo>
                    <a:pt x="0" y="3071"/>
                    <a:pt x="0" y="3131"/>
                    <a:pt x="31" y="3162"/>
                  </a:cubicBezTo>
                  <a:lnTo>
                    <a:pt x="1855" y="6110"/>
                  </a:lnTo>
                  <a:cubicBezTo>
                    <a:pt x="1885" y="6171"/>
                    <a:pt x="1946" y="6201"/>
                    <a:pt x="2007" y="6201"/>
                  </a:cubicBezTo>
                  <a:lnTo>
                    <a:pt x="2067" y="6201"/>
                  </a:lnTo>
                  <a:cubicBezTo>
                    <a:pt x="2159" y="6171"/>
                    <a:pt x="2189" y="6080"/>
                    <a:pt x="2189" y="5988"/>
                  </a:cubicBezTo>
                  <a:cubicBezTo>
                    <a:pt x="2189" y="5958"/>
                    <a:pt x="2007" y="2523"/>
                    <a:pt x="1307" y="153"/>
                  </a:cubicBezTo>
                  <a:cubicBezTo>
                    <a:pt x="1307" y="61"/>
                    <a:pt x="1216" y="31"/>
                    <a:pt x="11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4" name="Google Shape;744;p35" hidden="0"/>
            <p:cNvSpPr/>
            <p:nvPr isPhoto="0" userDrawn="0"/>
          </p:nvSpPr>
          <p:spPr bwMode="auto">
            <a:xfrm>
              <a:off x="2411400" y="2220700"/>
              <a:ext cx="981800" cy="206675"/>
            </a:xfrm>
            <a:custGeom>
              <a:avLst/>
              <a:gdLst/>
              <a:ahLst/>
              <a:cxnLst/>
              <a:rect l="l" t="t" r="r" b="b"/>
              <a:pathLst>
                <a:path w="39272" h="8267" fill="norm" stroke="1" extrusionOk="0">
                  <a:moveTo>
                    <a:pt x="6262" y="0"/>
                  </a:moveTo>
                  <a:lnTo>
                    <a:pt x="1" y="3678"/>
                  </a:lnTo>
                  <a:cubicBezTo>
                    <a:pt x="1" y="3678"/>
                    <a:pt x="6141" y="6413"/>
                    <a:pt x="6749" y="6505"/>
                  </a:cubicBezTo>
                  <a:cubicBezTo>
                    <a:pt x="7156" y="6545"/>
                    <a:pt x="10878" y="7009"/>
                    <a:pt x="14041" y="7009"/>
                  </a:cubicBezTo>
                  <a:cubicBezTo>
                    <a:pt x="15598" y="7009"/>
                    <a:pt x="17020" y="6897"/>
                    <a:pt x="17843" y="6565"/>
                  </a:cubicBezTo>
                  <a:cubicBezTo>
                    <a:pt x="19938" y="5712"/>
                    <a:pt x="22672" y="3823"/>
                    <a:pt x="25014" y="3823"/>
                  </a:cubicBezTo>
                  <a:cubicBezTo>
                    <a:pt x="25424" y="3823"/>
                    <a:pt x="25822" y="3881"/>
                    <a:pt x="26202" y="4012"/>
                  </a:cubicBezTo>
                  <a:cubicBezTo>
                    <a:pt x="28599" y="4850"/>
                    <a:pt x="31435" y="8266"/>
                    <a:pt x="34345" y="8266"/>
                  </a:cubicBezTo>
                  <a:cubicBezTo>
                    <a:pt x="34498" y="8266"/>
                    <a:pt x="34651" y="8257"/>
                    <a:pt x="34804" y="8237"/>
                  </a:cubicBezTo>
                  <a:cubicBezTo>
                    <a:pt x="37873" y="7842"/>
                    <a:pt x="39271" y="5108"/>
                    <a:pt x="39272" y="5106"/>
                  </a:cubicBezTo>
                  <a:lnTo>
                    <a:pt x="39272" y="5106"/>
                  </a:lnTo>
                  <a:cubicBezTo>
                    <a:pt x="39272" y="5107"/>
                    <a:pt x="38860" y="5867"/>
                    <a:pt x="36975" y="5867"/>
                  </a:cubicBezTo>
                  <a:cubicBezTo>
                    <a:pt x="36567" y="5867"/>
                    <a:pt x="36090" y="5831"/>
                    <a:pt x="35533" y="5745"/>
                  </a:cubicBezTo>
                  <a:cubicBezTo>
                    <a:pt x="32403" y="5289"/>
                    <a:pt x="28633" y="1216"/>
                    <a:pt x="25655" y="760"/>
                  </a:cubicBezTo>
                  <a:cubicBezTo>
                    <a:pt x="25442" y="725"/>
                    <a:pt x="25219" y="710"/>
                    <a:pt x="24988" y="710"/>
                  </a:cubicBezTo>
                  <a:cubicBezTo>
                    <a:pt x="22285" y="710"/>
                    <a:pt x="18399" y="2874"/>
                    <a:pt x="15049" y="2874"/>
                  </a:cubicBezTo>
                  <a:cubicBezTo>
                    <a:pt x="14634" y="2874"/>
                    <a:pt x="14226" y="2841"/>
                    <a:pt x="13831" y="2766"/>
                  </a:cubicBezTo>
                  <a:cubicBezTo>
                    <a:pt x="11186" y="2188"/>
                    <a:pt x="8663" y="1277"/>
                    <a:pt x="62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5" name="Google Shape;745;p35" hidden="0"/>
            <p:cNvSpPr/>
            <p:nvPr isPhoto="0" userDrawn="0"/>
          </p:nvSpPr>
          <p:spPr bwMode="auto">
            <a:xfrm>
              <a:off x="2406074" y="2216325"/>
              <a:ext cx="992500" cy="215625"/>
            </a:xfrm>
            <a:custGeom>
              <a:avLst/>
              <a:gdLst/>
              <a:ahLst/>
              <a:cxnLst/>
              <a:rect l="l" t="t" r="r" b="b"/>
              <a:pathLst>
                <a:path w="39700" h="8625" fill="norm" stroke="1" extrusionOk="0">
                  <a:moveTo>
                    <a:pt x="6506" y="388"/>
                  </a:moveTo>
                  <a:cubicBezTo>
                    <a:pt x="8876" y="1634"/>
                    <a:pt x="11399" y="2546"/>
                    <a:pt x="14013" y="3123"/>
                  </a:cubicBezTo>
                  <a:cubicBezTo>
                    <a:pt x="14418" y="3198"/>
                    <a:pt x="14832" y="3232"/>
                    <a:pt x="15254" y="3232"/>
                  </a:cubicBezTo>
                  <a:cubicBezTo>
                    <a:pt x="17051" y="3232"/>
                    <a:pt x="18981" y="2626"/>
                    <a:pt x="20852" y="2060"/>
                  </a:cubicBezTo>
                  <a:cubicBezTo>
                    <a:pt x="22453" y="1543"/>
                    <a:pt x="23967" y="1070"/>
                    <a:pt x="25206" y="1070"/>
                  </a:cubicBezTo>
                  <a:cubicBezTo>
                    <a:pt x="25425" y="1070"/>
                    <a:pt x="25636" y="1085"/>
                    <a:pt x="25837" y="1117"/>
                  </a:cubicBezTo>
                  <a:cubicBezTo>
                    <a:pt x="27266" y="1330"/>
                    <a:pt x="28968" y="2455"/>
                    <a:pt x="30579" y="3549"/>
                  </a:cubicBezTo>
                  <a:cubicBezTo>
                    <a:pt x="32312" y="4674"/>
                    <a:pt x="34075" y="5859"/>
                    <a:pt x="35716" y="6133"/>
                  </a:cubicBezTo>
                  <a:cubicBezTo>
                    <a:pt x="36232" y="6205"/>
                    <a:pt x="36682" y="6235"/>
                    <a:pt x="37073" y="6235"/>
                  </a:cubicBezTo>
                  <a:cubicBezTo>
                    <a:pt x="37834" y="6235"/>
                    <a:pt x="38374" y="6121"/>
                    <a:pt x="38755" y="5981"/>
                  </a:cubicBezTo>
                  <a:lnTo>
                    <a:pt x="38755" y="5981"/>
                  </a:lnTo>
                  <a:cubicBezTo>
                    <a:pt x="37844" y="7196"/>
                    <a:pt x="36476" y="7987"/>
                    <a:pt x="34986" y="8199"/>
                  </a:cubicBezTo>
                  <a:cubicBezTo>
                    <a:pt x="34835" y="8219"/>
                    <a:pt x="34683" y="8229"/>
                    <a:pt x="34532" y="8229"/>
                  </a:cubicBezTo>
                  <a:cubicBezTo>
                    <a:pt x="32834" y="8229"/>
                    <a:pt x="31164" y="7031"/>
                    <a:pt x="29546" y="5859"/>
                  </a:cubicBezTo>
                  <a:cubicBezTo>
                    <a:pt x="28451" y="5099"/>
                    <a:pt x="27448" y="4339"/>
                    <a:pt x="26445" y="4005"/>
                  </a:cubicBezTo>
                  <a:cubicBezTo>
                    <a:pt x="26050" y="3883"/>
                    <a:pt x="25625" y="3822"/>
                    <a:pt x="25199" y="3822"/>
                  </a:cubicBezTo>
                  <a:cubicBezTo>
                    <a:pt x="23527" y="3822"/>
                    <a:pt x="21643" y="4765"/>
                    <a:pt x="19971" y="5616"/>
                  </a:cubicBezTo>
                  <a:cubicBezTo>
                    <a:pt x="19272" y="5950"/>
                    <a:pt x="18603" y="6285"/>
                    <a:pt x="17965" y="6558"/>
                  </a:cubicBezTo>
                  <a:cubicBezTo>
                    <a:pt x="17199" y="6862"/>
                    <a:pt x="15866" y="6970"/>
                    <a:pt x="14360" y="6970"/>
                  </a:cubicBezTo>
                  <a:cubicBezTo>
                    <a:pt x="11800" y="6970"/>
                    <a:pt x="8740" y="6658"/>
                    <a:pt x="7114" y="6467"/>
                  </a:cubicBezTo>
                  <a:lnTo>
                    <a:pt x="6992" y="6467"/>
                  </a:lnTo>
                  <a:cubicBezTo>
                    <a:pt x="6566" y="6406"/>
                    <a:pt x="3071" y="4917"/>
                    <a:pt x="639" y="3822"/>
                  </a:cubicBezTo>
                  <a:lnTo>
                    <a:pt x="6506" y="388"/>
                  </a:lnTo>
                  <a:close/>
                  <a:moveTo>
                    <a:pt x="6464" y="0"/>
                  </a:moveTo>
                  <a:cubicBezTo>
                    <a:pt x="6430" y="0"/>
                    <a:pt x="6399" y="8"/>
                    <a:pt x="6384" y="23"/>
                  </a:cubicBezTo>
                  <a:lnTo>
                    <a:pt x="123" y="3701"/>
                  </a:lnTo>
                  <a:cubicBezTo>
                    <a:pt x="31" y="3762"/>
                    <a:pt x="1" y="3822"/>
                    <a:pt x="1" y="3883"/>
                  </a:cubicBezTo>
                  <a:cubicBezTo>
                    <a:pt x="1" y="3944"/>
                    <a:pt x="62" y="4035"/>
                    <a:pt x="123" y="4066"/>
                  </a:cubicBezTo>
                  <a:cubicBezTo>
                    <a:pt x="761" y="4339"/>
                    <a:pt x="6323" y="6801"/>
                    <a:pt x="6931" y="6862"/>
                  </a:cubicBezTo>
                  <a:lnTo>
                    <a:pt x="7053" y="6862"/>
                  </a:lnTo>
                  <a:cubicBezTo>
                    <a:pt x="8660" y="7049"/>
                    <a:pt x="11656" y="7351"/>
                    <a:pt x="14228" y="7351"/>
                  </a:cubicBezTo>
                  <a:cubicBezTo>
                    <a:pt x="15840" y="7351"/>
                    <a:pt x="17285" y="7232"/>
                    <a:pt x="18117" y="6892"/>
                  </a:cubicBezTo>
                  <a:cubicBezTo>
                    <a:pt x="18725" y="6649"/>
                    <a:pt x="19424" y="6345"/>
                    <a:pt x="20123" y="5950"/>
                  </a:cubicBezTo>
                  <a:cubicBezTo>
                    <a:pt x="21793" y="5115"/>
                    <a:pt x="23621" y="4201"/>
                    <a:pt x="25224" y="4201"/>
                  </a:cubicBezTo>
                  <a:cubicBezTo>
                    <a:pt x="25605" y="4201"/>
                    <a:pt x="25973" y="4253"/>
                    <a:pt x="26324" y="4370"/>
                  </a:cubicBezTo>
                  <a:cubicBezTo>
                    <a:pt x="27266" y="4704"/>
                    <a:pt x="28269" y="5433"/>
                    <a:pt x="29333" y="6193"/>
                  </a:cubicBezTo>
                  <a:cubicBezTo>
                    <a:pt x="31005" y="7379"/>
                    <a:pt x="32737" y="8625"/>
                    <a:pt x="34530" y="8625"/>
                  </a:cubicBezTo>
                  <a:cubicBezTo>
                    <a:pt x="34682" y="8625"/>
                    <a:pt x="34865" y="8625"/>
                    <a:pt x="35017" y="8595"/>
                  </a:cubicBezTo>
                  <a:cubicBezTo>
                    <a:pt x="38148" y="8199"/>
                    <a:pt x="39576" y="5464"/>
                    <a:pt x="39637" y="5373"/>
                  </a:cubicBezTo>
                  <a:cubicBezTo>
                    <a:pt x="39699" y="5227"/>
                    <a:pt x="39576" y="5095"/>
                    <a:pt x="39454" y="5095"/>
                  </a:cubicBezTo>
                  <a:cubicBezTo>
                    <a:pt x="39397" y="5095"/>
                    <a:pt x="39341" y="5123"/>
                    <a:pt x="39303" y="5190"/>
                  </a:cubicBezTo>
                  <a:cubicBezTo>
                    <a:pt x="39303" y="5190"/>
                    <a:pt x="38899" y="5856"/>
                    <a:pt x="37171" y="5856"/>
                  </a:cubicBezTo>
                  <a:cubicBezTo>
                    <a:pt x="36778" y="5856"/>
                    <a:pt x="36317" y="5822"/>
                    <a:pt x="35777" y="5737"/>
                  </a:cubicBezTo>
                  <a:cubicBezTo>
                    <a:pt x="34227" y="5494"/>
                    <a:pt x="32494" y="4400"/>
                    <a:pt x="30761" y="3215"/>
                  </a:cubicBezTo>
                  <a:cubicBezTo>
                    <a:pt x="29029" y="2060"/>
                    <a:pt x="27387" y="965"/>
                    <a:pt x="25868" y="753"/>
                  </a:cubicBezTo>
                  <a:cubicBezTo>
                    <a:pt x="25643" y="713"/>
                    <a:pt x="25408" y="696"/>
                    <a:pt x="25163" y="696"/>
                  </a:cubicBezTo>
                  <a:cubicBezTo>
                    <a:pt x="23881" y="696"/>
                    <a:pt x="22338" y="1184"/>
                    <a:pt x="20731" y="1695"/>
                  </a:cubicBezTo>
                  <a:cubicBezTo>
                    <a:pt x="18871" y="2265"/>
                    <a:pt x="16970" y="2856"/>
                    <a:pt x="15227" y="2856"/>
                  </a:cubicBezTo>
                  <a:cubicBezTo>
                    <a:pt x="14834" y="2856"/>
                    <a:pt x="14449" y="2826"/>
                    <a:pt x="14074" y="2759"/>
                  </a:cubicBezTo>
                  <a:cubicBezTo>
                    <a:pt x="11460" y="2181"/>
                    <a:pt x="8937" y="1269"/>
                    <a:pt x="6566" y="23"/>
                  </a:cubicBezTo>
                  <a:cubicBezTo>
                    <a:pt x="6536" y="8"/>
                    <a:pt x="6498" y="0"/>
                    <a:pt x="64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
        <p:nvSpPr>
          <p:cNvPr id="746" name="Google Shape;746;p35" hidden="0"/>
          <p:cNvSpPr/>
          <p:nvPr isPhoto="0" userDrawn="0"/>
        </p:nvSpPr>
        <p:spPr bwMode="auto">
          <a:xfrm>
            <a:off x="2100075" y="1429050"/>
            <a:ext cx="2856600" cy="8049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747" name="Google Shape;747;p35" hidden="0"/>
          <p:cNvSpPr/>
          <p:nvPr isPhoto="0" userDrawn="0"/>
        </p:nvSpPr>
        <p:spPr bwMode="auto">
          <a:xfrm>
            <a:off x="2138186" y="1497300"/>
            <a:ext cx="2780400" cy="6684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ctr">
              <a:spcBef>
                <a:spcPts val="0"/>
              </a:spcBef>
              <a:spcAft>
                <a:spcPts val="0"/>
              </a:spcAft>
              <a:buNone/>
              <a:defRPr/>
            </a:pPr>
            <a:endParaRPr/>
          </a:p>
        </p:txBody>
      </p:sp>
      <p:sp>
        <p:nvSpPr>
          <p:cNvPr id="748" name="Google Shape;748;p35" hidden="0"/>
          <p:cNvSpPr/>
          <p:nvPr isPhoto="0" userDrawn="0"/>
        </p:nvSpPr>
        <p:spPr bwMode="auto">
          <a:xfrm>
            <a:off x="713100" y="763850"/>
            <a:ext cx="1290000" cy="129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49" name="Google Shape;749;p35" hidden="0"/>
          <p:cNvSpPr/>
          <p:nvPr isPhoto="0" userDrawn="0"/>
        </p:nvSpPr>
        <p:spPr bwMode="auto">
          <a:xfrm>
            <a:off x="743316" y="794066"/>
            <a:ext cx="1229498" cy="122949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0" name="Google Shape;750;p35" hidden="0"/>
          <p:cNvSpPr txBox="1"/>
          <p:nvPr isPhoto="0" userDrawn="0">
            <p:ph type="title" hasCustomPrompt="0"/>
          </p:nvPr>
        </p:nvSpPr>
        <p:spPr bwMode="auto">
          <a:xfrm>
            <a:off x="2220025" y="540075"/>
            <a:ext cx="3854700" cy="957299"/>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defRPr/>
            </a:pPr>
            <a:r>
              <a:rPr lang="de"/>
              <a:t>Projektplan</a:t>
            </a:r>
            <a:endParaRPr/>
          </a:p>
        </p:txBody>
      </p:sp>
      <p:sp>
        <p:nvSpPr>
          <p:cNvPr id="751" name="Google Shape;751;p35" hidden="0"/>
          <p:cNvSpPr txBox="1"/>
          <p:nvPr isPhoto="0" userDrawn="0">
            <p:ph type="title" idx="2" hasCustomPrompt="0"/>
          </p:nvPr>
        </p:nvSpPr>
        <p:spPr bwMode="auto">
          <a:xfrm>
            <a:off x="713100" y="1073725"/>
            <a:ext cx="1290000" cy="6702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defRPr/>
            </a:pPr>
            <a:r>
              <a:rPr lang="de"/>
              <a:t>01</a:t>
            </a:r>
            <a:endParaRPr/>
          </a:p>
        </p:txBody>
      </p:sp>
      <p:sp>
        <p:nvSpPr>
          <p:cNvPr id="752" name="Google Shape;752;p35" hidden="0"/>
          <p:cNvSpPr txBox="1"/>
          <p:nvPr isPhoto="0" userDrawn="0">
            <p:ph type="subTitle" idx="1" hasCustomPrompt="0"/>
          </p:nvPr>
        </p:nvSpPr>
        <p:spPr bwMode="auto">
          <a:xfrm>
            <a:off x="2220025" y="1591933"/>
            <a:ext cx="2608800" cy="552600"/>
          </a:xfrm>
          <a:prstGeom prst="rect">
            <a:avLst/>
          </a:prstGeom>
        </p:spPr>
        <p:txBody>
          <a:bodyPr spcFirstLastPara="1" wrap="square" lIns="91425" tIns="91425" rIns="91425" bIns="91425" anchor="b" anchorCtr="0">
            <a:noAutofit/>
          </a:bodyPr>
          <a:lstStyle/>
          <a:p>
            <a:pPr marL="0" lvl="0" indent="0" algn="l">
              <a:spcBef>
                <a:spcPts val="0"/>
              </a:spcBef>
              <a:spcAft>
                <a:spcPts val="1200"/>
              </a:spcAft>
              <a:buNone/>
              <a:defRPr/>
            </a:pPr>
            <a:r>
              <a:rPr lang="de">
                <a:solidFill>
                  <a:schemeClr val="lt1"/>
                </a:solidFill>
              </a:rPr>
              <a:t>Gib hier einen Untertitel ein, wenn du es brauchst</a:t>
            </a:r>
            <a:endParaRPr>
              <a:solidFill>
                <a:schemeClr val="lt1"/>
              </a:solidFill>
            </a:endParaRPr>
          </a:p>
        </p:txBody>
      </p:sp>
      <p:sp>
        <p:nvSpPr>
          <p:cNvPr id="753" name="Google Shape;753;p35" hidden="0"/>
          <p:cNvSpPr/>
          <p:nvPr isPhoto="0" userDrawn="0"/>
        </p:nvSpPr>
        <p:spPr bwMode="auto">
          <a:xfrm flipH="1">
            <a:off x="352216" y="2850396"/>
            <a:ext cx="2915100" cy="29151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54" name="Google Shape;754;p35" hidden="0"/>
          <p:cNvSpPr/>
          <p:nvPr isPhoto="0" userDrawn="0"/>
        </p:nvSpPr>
        <p:spPr bwMode="auto">
          <a:xfrm flipH="1">
            <a:off x="7839693" y="-395101"/>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759" name="Google Shape;759;p36" hidden="0"/>
          <p:cNvSpPr/>
          <p:nvPr isPhoto="0" userDrawn="0"/>
        </p:nvSpPr>
        <p:spPr bwMode="auto">
          <a:xfrm>
            <a:off x="1736928" y="1265121"/>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0" name="Google Shape;760;p36" hidden="0"/>
          <p:cNvSpPr/>
          <p:nvPr isPhoto="0" userDrawn="0"/>
        </p:nvSpPr>
        <p:spPr bwMode="auto">
          <a:xfrm>
            <a:off x="1778935" y="1320021"/>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1" name="Google Shape;761;p36" hidden="0"/>
          <p:cNvSpPr/>
          <p:nvPr isPhoto="0" userDrawn="0"/>
        </p:nvSpPr>
        <p:spPr bwMode="auto">
          <a:xfrm>
            <a:off x="1736928" y="2442033"/>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2" name="Google Shape;762;p36" hidden="0"/>
          <p:cNvSpPr/>
          <p:nvPr isPhoto="0" userDrawn="0"/>
        </p:nvSpPr>
        <p:spPr bwMode="auto">
          <a:xfrm>
            <a:off x="1778935" y="2496933"/>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3" name="Google Shape;763;p36" hidden="0"/>
          <p:cNvSpPr/>
          <p:nvPr isPhoto="0" userDrawn="0"/>
        </p:nvSpPr>
        <p:spPr bwMode="auto">
          <a:xfrm>
            <a:off x="1736928" y="3618946"/>
            <a:ext cx="2377800" cy="468300"/>
          </a:xfrm>
          <a:prstGeom prst="roundRect">
            <a:avLst>
              <a:gd name="adj"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4" name="Google Shape;764;p36" hidden="0"/>
          <p:cNvSpPr/>
          <p:nvPr isPhoto="0" userDrawn="0"/>
        </p:nvSpPr>
        <p:spPr bwMode="auto">
          <a:xfrm>
            <a:off x="1778935" y="3673846"/>
            <a:ext cx="2293800" cy="358500"/>
          </a:xfrm>
          <a:prstGeom prst="roundRect">
            <a:avLst>
              <a:gd name="adj" fmla="val 50000"/>
            </a:avLst>
          </a:prstGeom>
          <a:noFill/>
          <a:ln w="952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5" name="Google Shape;765;p36" hidden="0"/>
          <p:cNvSpPr/>
          <p:nvPr isPhoto="0" userDrawn="0"/>
        </p:nvSpPr>
        <p:spPr bwMode="auto">
          <a:xfrm>
            <a:off x="713100" y="3613876"/>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6" name="Google Shape;766;p36" hidden="0"/>
          <p:cNvSpPr/>
          <p:nvPr isPhoto="0" userDrawn="0"/>
        </p:nvSpPr>
        <p:spPr bwMode="auto">
          <a:xfrm>
            <a:off x="734187" y="3634963"/>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7" name="Google Shape;767;p36" hidden="0"/>
          <p:cNvSpPr/>
          <p:nvPr isPhoto="0" userDrawn="0"/>
        </p:nvSpPr>
        <p:spPr bwMode="auto">
          <a:xfrm>
            <a:off x="718975" y="2443162"/>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8" name="Google Shape;768;p36" hidden="0"/>
          <p:cNvSpPr/>
          <p:nvPr isPhoto="0" userDrawn="0"/>
        </p:nvSpPr>
        <p:spPr bwMode="auto">
          <a:xfrm>
            <a:off x="740062" y="2464249"/>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69" name="Google Shape;769;p36" hidden="0"/>
          <p:cNvSpPr/>
          <p:nvPr isPhoto="0" userDrawn="0"/>
        </p:nvSpPr>
        <p:spPr bwMode="auto">
          <a:xfrm>
            <a:off x="713100" y="1272426"/>
            <a:ext cx="900000" cy="900000"/>
          </a:xfrm>
          <a:prstGeom prst="ellipse">
            <a:avLst/>
          </a:pr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0" name="Google Shape;770;p36" hidden="0"/>
          <p:cNvSpPr/>
          <p:nvPr isPhoto="0" userDrawn="0"/>
        </p:nvSpPr>
        <p:spPr bwMode="auto">
          <a:xfrm>
            <a:off x="734187" y="1293513"/>
            <a:ext cx="858078" cy="858078"/>
          </a:xfrm>
          <a:custGeom>
            <a:avLst/>
            <a:gdLst/>
            <a:ahLst/>
            <a:cxnLst/>
            <a:rect l="l" t="t" r="r" b="b"/>
            <a:pathLst>
              <a:path w="50158" h="50158" fill="none" stroke="1" extrusionOk="0">
                <a:moveTo>
                  <a:pt x="41243" y="8915"/>
                </a:moveTo>
                <a:cubicBezTo>
                  <a:pt x="50158" y="17858"/>
                  <a:pt x="50158" y="32300"/>
                  <a:pt x="41243" y="41243"/>
                </a:cubicBezTo>
                <a:cubicBezTo>
                  <a:pt x="32300" y="50158"/>
                  <a:pt x="17858" y="50158"/>
                  <a:pt x="8915" y="41243"/>
                </a:cubicBezTo>
                <a:cubicBezTo>
                  <a:pt x="0" y="32300"/>
                  <a:pt x="0" y="17858"/>
                  <a:pt x="8915" y="8915"/>
                </a:cubicBezTo>
                <a:cubicBezTo>
                  <a:pt x="17858" y="0"/>
                  <a:pt x="32300" y="0"/>
                  <a:pt x="41243" y="8915"/>
                </a:cubicBezTo>
                <a:close/>
              </a:path>
            </a:pathLst>
          </a:custGeom>
          <a:noFill/>
          <a:ln w="9525" cap="flat" cmpd="sng">
            <a:solidFill>
              <a:schemeClr val="lt2"/>
            </a:solidFill>
            <a:prstDash val="dash"/>
            <a:miter lim="28942"/>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71" name="Google Shape;771;p36" hidden="0"/>
          <p:cNvSpPr txBox="1"/>
          <p:nvPr isPhoto="0" userDrawn="0">
            <p:ph type="title" hasCustomPrompt="0"/>
          </p:nvPr>
        </p:nvSpPr>
        <p:spPr bwMode="auto">
          <a:xfrm>
            <a:off x="713100" y="426151"/>
            <a:ext cx="7717800" cy="512399"/>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solidFill>
                  <a:schemeClr val="lt1"/>
                </a:solidFill>
                <a:latin typeface="Archivo"/>
                <a:ea typeface="Archivo"/>
                <a:cs typeface="Archivo"/>
              </a:rPr>
              <a:t>Ziele des </a:t>
            </a:r>
            <a:r>
              <a:rPr lang="de">
                <a:latin typeface="Archivo"/>
                <a:ea typeface="Archivo"/>
                <a:cs typeface="Archivo"/>
              </a:rPr>
              <a:t>M</a:t>
            </a:r>
            <a:r>
              <a:rPr lang="de">
                <a:solidFill>
                  <a:schemeClr val="lt1"/>
                </a:solidFill>
                <a:latin typeface="Archivo"/>
                <a:ea typeface="Archivo"/>
                <a:cs typeface="Archivo"/>
              </a:rPr>
              <a:t>eetings</a:t>
            </a:r>
            <a:endParaRPr>
              <a:solidFill>
                <a:schemeClr val="lt1"/>
              </a:solidFill>
              <a:latin typeface="Archivo"/>
              <a:ea typeface="Archivo"/>
              <a:cs typeface="Archivo"/>
            </a:endParaRPr>
          </a:p>
        </p:txBody>
      </p:sp>
      <p:sp>
        <p:nvSpPr>
          <p:cNvPr id="772" name="Google Shape;772;p36" hidden="0"/>
          <p:cNvSpPr txBox="1"/>
          <p:nvPr isPhoto="0" userDrawn="0">
            <p:ph type="subTitle" idx="1" hasCustomPrompt="0"/>
          </p:nvPr>
        </p:nvSpPr>
        <p:spPr bwMode="auto">
          <a:xfrm>
            <a:off x="1863457" y="1341773"/>
            <a:ext cx="3298800" cy="384000"/>
          </a:xfrm>
          <a:prstGeom prst="rect">
            <a:avLst/>
          </a:prstGeom>
        </p:spPr>
        <p:txBody>
          <a:bodyPr spcFirstLastPara="1" wrap="square" lIns="91425" tIns="91425" rIns="91425" bIns="91425" anchor="b" anchorCtr="0">
            <a:noAutofit/>
          </a:bodyPr>
          <a:lstStyle/>
          <a:p>
            <a:pPr marL="0" lvl="0" indent="0" algn="l">
              <a:spcBef>
                <a:spcPts val="0"/>
              </a:spcBef>
              <a:spcAft>
                <a:spcPts val="1200"/>
              </a:spcAft>
              <a:buNone/>
              <a:defRPr/>
            </a:pPr>
            <a:r>
              <a:rPr lang="de">
                <a:solidFill>
                  <a:schemeClr val="lt1"/>
                </a:solidFill>
              </a:rPr>
              <a:t>Merkur</a:t>
            </a:r>
            <a:endParaRPr>
              <a:solidFill>
                <a:schemeClr val="lt1"/>
              </a:solidFill>
            </a:endParaRPr>
          </a:p>
        </p:txBody>
      </p:sp>
      <p:sp>
        <p:nvSpPr>
          <p:cNvPr id="773" name="Google Shape;773;p36" hidden="0"/>
          <p:cNvSpPr txBox="1"/>
          <p:nvPr isPhoto="0" userDrawn="0">
            <p:ph type="subTitle" idx="2" hasCustomPrompt="0"/>
          </p:nvPr>
        </p:nvSpPr>
        <p:spPr bwMode="auto">
          <a:xfrm>
            <a:off x="1863457" y="1678535"/>
            <a:ext cx="3298800" cy="576000"/>
          </a:xfrm>
          <a:prstGeom prst="rect">
            <a:avLst/>
          </a:prstGeom>
        </p:spPr>
        <p:txBody>
          <a:bodyPr spcFirstLastPara="1" wrap="square" lIns="91425" tIns="91425" rIns="91425" bIns="91425" anchor="t" anchorCtr="0">
            <a:noAutofit/>
          </a:bodyPr>
          <a:lstStyle/>
          <a:p>
            <a:pPr marL="0" lvl="0" indent="0" algn="l">
              <a:spcBef>
                <a:spcPts val="0"/>
              </a:spcBef>
              <a:spcAft>
                <a:spcPts val="1200"/>
              </a:spcAft>
              <a:buNone/>
              <a:defRPr/>
            </a:pPr>
            <a:r>
              <a:rPr lang="de"/>
              <a:t>Der Merkur ist der sonnennächste Planet und der kleinste</a:t>
            </a:r>
            <a:endParaRPr/>
          </a:p>
        </p:txBody>
      </p:sp>
      <p:sp>
        <p:nvSpPr>
          <p:cNvPr id="774" name="Google Shape;774;p36" hidden="0"/>
          <p:cNvSpPr txBox="1"/>
          <p:nvPr isPhoto="0" userDrawn="0">
            <p:ph type="subTitle" idx="3" hasCustomPrompt="0"/>
          </p:nvPr>
        </p:nvSpPr>
        <p:spPr bwMode="auto">
          <a:xfrm>
            <a:off x="1863457" y="2518685"/>
            <a:ext cx="3298800" cy="384000"/>
          </a:xfrm>
          <a:prstGeom prst="rect">
            <a:avLst/>
          </a:prstGeom>
        </p:spPr>
        <p:txBody>
          <a:bodyPr spcFirstLastPara="1" wrap="square" lIns="91425" tIns="91425" rIns="91425" bIns="91425" anchor="b" anchorCtr="0">
            <a:noAutofit/>
          </a:bodyPr>
          <a:lstStyle/>
          <a:p>
            <a:pPr marL="0" lvl="0" indent="0" algn="l">
              <a:spcBef>
                <a:spcPts val="0"/>
              </a:spcBef>
              <a:spcAft>
                <a:spcPts val="1200"/>
              </a:spcAft>
              <a:buNone/>
              <a:defRPr/>
            </a:pPr>
            <a:r>
              <a:rPr lang="de">
                <a:solidFill>
                  <a:schemeClr val="lt1"/>
                </a:solidFill>
              </a:rPr>
              <a:t>Venus</a:t>
            </a:r>
            <a:endParaRPr>
              <a:solidFill>
                <a:schemeClr val="lt1"/>
              </a:solidFill>
            </a:endParaRPr>
          </a:p>
        </p:txBody>
      </p:sp>
      <p:sp>
        <p:nvSpPr>
          <p:cNvPr id="775" name="Google Shape;775;p36" hidden="0"/>
          <p:cNvSpPr txBox="1"/>
          <p:nvPr isPhoto="0" userDrawn="0">
            <p:ph type="subTitle" idx="4" hasCustomPrompt="0"/>
          </p:nvPr>
        </p:nvSpPr>
        <p:spPr bwMode="auto">
          <a:xfrm>
            <a:off x="1863457" y="2855448"/>
            <a:ext cx="3298800" cy="576000"/>
          </a:xfrm>
          <a:prstGeom prst="rect">
            <a:avLst/>
          </a:prstGeom>
        </p:spPr>
        <p:txBody>
          <a:bodyPr spcFirstLastPara="1" wrap="square" lIns="91425" tIns="91425" rIns="91425" bIns="91425" anchor="t" anchorCtr="0">
            <a:noAutofit/>
          </a:bodyPr>
          <a:lstStyle/>
          <a:p>
            <a:pPr marL="0" lvl="0" indent="0" algn="l">
              <a:spcBef>
                <a:spcPts val="0"/>
              </a:spcBef>
              <a:spcAft>
                <a:spcPts val="1200"/>
              </a:spcAft>
              <a:buNone/>
              <a:defRPr/>
            </a:pPr>
            <a:r>
              <a:rPr lang="de"/>
              <a:t>Die Venus ist der zweite Planet des Sonnensystems und der drittkleinste</a:t>
            </a:r>
            <a:endParaRPr/>
          </a:p>
        </p:txBody>
      </p:sp>
      <p:sp>
        <p:nvSpPr>
          <p:cNvPr id="776" name="Google Shape;776;p36" hidden="0"/>
          <p:cNvSpPr txBox="1"/>
          <p:nvPr isPhoto="0" userDrawn="0">
            <p:ph type="subTitle" idx="5" hasCustomPrompt="0"/>
          </p:nvPr>
        </p:nvSpPr>
        <p:spPr bwMode="auto">
          <a:xfrm>
            <a:off x="1863457" y="3695598"/>
            <a:ext cx="3298800" cy="384000"/>
          </a:xfrm>
          <a:prstGeom prst="rect">
            <a:avLst/>
          </a:prstGeom>
        </p:spPr>
        <p:txBody>
          <a:bodyPr spcFirstLastPara="1" wrap="square" lIns="91425" tIns="91425" rIns="91425" bIns="91425" anchor="b" anchorCtr="0">
            <a:noAutofit/>
          </a:bodyPr>
          <a:lstStyle/>
          <a:p>
            <a:pPr marL="0" lvl="0" indent="0" algn="l">
              <a:spcBef>
                <a:spcPts val="0"/>
              </a:spcBef>
              <a:spcAft>
                <a:spcPts val="1200"/>
              </a:spcAft>
              <a:buNone/>
              <a:defRPr/>
            </a:pPr>
            <a:r>
              <a:rPr lang="de">
                <a:solidFill>
                  <a:schemeClr val="lt1"/>
                </a:solidFill>
              </a:rPr>
              <a:t>Mars</a:t>
            </a:r>
            <a:endParaRPr>
              <a:solidFill>
                <a:schemeClr val="lt1"/>
              </a:solidFill>
            </a:endParaRPr>
          </a:p>
        </p:txBody>
      </p:sp>
      <p:sp>
        <p:nvSpPr>
          <p:cNvPr id="777" name="Google Shape;777;p36" hidden="0"/>
          <p:cNvSpPr txBox="1"/>
          <p:nvPr isPhoto="0" userDrawn="0">
            <p:ph type="subTitle" idx="6" hasCustomPrompt="0"/>
          </p:nvPr>
        </p:nvSpPr>
        <p:spPr bwMode="auto">
          <a:xfrm>
            <a:off x="1863457" y="4032360"/>
            <a:ext cx="3298800" cy="576000"/>
          </a:xfrm>
          <a:prstGeom prst="rect">
            <a:avLst/>
          </a:prstGeom>
        </p:spPr>
        <p:txBody>
          <a:bodyPr spcFirstLastPara="1" wrap="square" lIns="91425" tIns="91425" rIns="91425" bIns="91425" anchor="t" anchorCtr="0">
            <a:noAutofit/>
          </a:bodyPr>
          <a:lstStyle/>
          <a:p>
            <a:pPr marL="0" lvl="0" indent="0" algn="l">
              <a:spcBef>
                <a:spcPts val="0"/>
              </a:spcBef>
              <a:spcAft>
                <a:spcPts val="1200"/>
              </a:spcAft>
              <a:buNone/>
              <a:defRPr/>
            </a:pPr>
            <a:r>
              <a:rPr lang="de"/>
              <a:t>Obwohl er rot ist, ist der Mars eigentlich sehr kalt. Er hat zwei Monde! </a:t>
            </a:r>
            <a:endParaRPr/>
          </a:p>
        </p:txBody>
      </p:sp>
      <p:grpSp>
        <p:nvGrpSpPr>
          <p:cNvPr id="778" name="Google Shape;778;p36" hidden="0"/>
          <p:cNvGrpSpPr/>
          <p:nvPr isPhoto="0" userDrawn="0"/>
        </p:nvGrpSpPr>
        <p:grpSpPr bwMode="auto">
          <a:xfrm>
            <a:off x="996836" y="1549814"/>
            <a:ext cx="344290" cy="345205"/>
            <a:chOff x="-1333200" y="2770450"/>
            <a:chExt cx="291450" cy="292225"/>
          </a:xfrm>
        </p:grpSpPr>
        <p:sp>
          <p:nvSpPr>
            <p:cNvPr id="779" name="Google Shape;779;p36" hidden="0"/>
            <p:cNvSpPr/>
            <p:nvPr isPhoto="0" userDrawn="0"/>
          </p:nvSpPr>
          <p:spPr bwMode="auto">
            <a:xfrm>
              <a:off x="-1299325" y="2808250"/>
              <a:ext cx="222925" cy="134725"/>
            </a:xfrm>
            <a:custGeom>
              <a:avLst/>
              <a:gdLst/>
              <a:ahLst/>
              <a:cxnLst/>
              <a:rect l="l" t="t" r="r" b="b"/>
              <a:pathLst>
                <a:path w="8917" h="5389" fill="norm" stroke="1"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solidFill>
                  <a:srgbClr val="666666"/>
                </a:solidFill>
              </a:endParaRPr>
            </a:p>
          </p:txBody>
        </p:sp>
        <p:sp>
          <p:nvSpPr>
            <p:cNvPr id="780" name="Google Shape;780;p36" hidden="0"/>
            <p:cNvSpPr/>
            <p:nvPr isPhoto="0" userDrawn="0"/>
          </p:nvSpPr>
          <p:spPr bwMode="auto">
            <a:xfrm>
              <a:off x="-1333200" y="2770450"/>
              <a:ext cx="291450" cy="292225"/>
            </a:xfrm>
            <a:custGeom>
              <a:avLst/>
              <a:gdLst/>
              <a:ahLst/>
              <a:cxnLst/>
              <a:rect l="l" t="t" r="r" b="b"/>
              <a:pathLst>
                <a:path w="11658" h="11689" fill="norm" stroke="1"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solidFill>
                  <a:srgbClr val="666666"/>
                </a:solidFill>
              </a:endParaRPr>
            </a:p>
          </p:txBody>
        </p:sp>
      </p:grpSp>
      <p:grpSp>
        <p:nvGrpSpPr>
          <p:cNvPr id="781" name="Google Shape;781;p36" hidden="0"/>
          <p:cNvGrpSpPr/>
          <p:nvPr isPhoto="0" userDrawn="0"/>
        </p:nvGrpSpPr>
        <p:grpSpPr bwMode="auto">
          <a:xfrm>
            <a:off x="1002259" y="2719767"/>
            <a:ext cx="345205" cy="346800"/>
            <a:chOff x="-1333975" y="2365850"/>
            <a:chExt cx="292225" cy="293575"/>
          </a:xfrm>
        </p:grpSpPr>
        <p:sp>
          <p:nvSpPr>
            <p:cNvPr id="782" name="Google Shape;782;p36" hidden="0"/>
            <p:cNvSpPr/>
            <p:nvPr isPhoto="0" userDrawn="0"/>
          </p:nvSpPr>
          <p:spPr bwMode="auto">
            <a:xfrm>
              <a:off x="-1285150" y="2365850"/>
              <a:ext cx="191225" cy="293575"/>
            </a:xfrm>
            <a:custGeom>
              <a:avLst/>
              <a:gdLst/>
              <a:ahLst/>
              <a:cxnLst/>
              <a:rect l="l" t="t" r="r" b="b"/>
              <a:pathLst>
                <a:path w="7649" h="11743" fill="norm" stroke="1"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sp>
          <p:nvSpPr>
            <p:cNvPr id="783" name="Google Shape;783;p36" hidden="0"/>
            <p:cNvSpPr/>
            <p:nvPr isPhoto="0" userDrawn="0"/>
          </p:nvSpPr>
          <p:spPr bwMode="auto">
            <a:xfrm>
              <a:off x="-1076425" y="2452250"/>
              <a:ext cx="34675" cy="18150"/>
            </a:xfrm>
            <a:custGeom>
              <a:avLst/>
              <a:gdLst/>
              <a:ahLst/>
              <a:cxnLst/>
              <a:rect l="l" t="t" r="r" b="b"/>
              <a:pathLst>
                <a:path w="1387" h="726" fill="norm" stroke="1"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sp>
          <p:nvSpPr>
            <p:cNvPr id="784" name="Google Shape;784;p36" hidden="0"/>
            <p:cNvSpPr/>
            <p:nvPr isPhoto="0" userDrawn="0"/>
          </p:nvSpPr>
          <p:spPr bwMode="auto">
            <a:xfrm>
              <a:off x="-1333975" y="2452250"/>
              <a:ext cx="34675" cy="18150"/>
            </a:xfrm>
            <a:custGeom>
              <a:avLst/>
              <a:gdLst/>
              <a:ahLst/>
              <a:cxnLst/>
              <a:rect l="l" t="t" r="r" b="b"/>
              <a:pathLst>
                <a:path w="1387" h="726" fill="norm" stroke="1"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sp>
          <p:nvSpPr>
            <p:cNvPr id="785" name="Google Shape;785;p36" hidden="0"/>
            <p:cNvSpPr/>
            <p:nvPr isPhoto="0" userDrawn="0"/>
          </p:nvSpPr>
          <p:spPr bwMode="auto">
            <a:xfrm>
              <a:off x="-1093750" y="2383050"/>
              <a:ext cx="35450" cy="26575"/>
            </a:xfrm>
            <a:custGeom>
              <a:avLst/>
              <a:gdLst/>
              <a:ahLst/>
              <a:cxnLst/>
              <a:rect l="l" t="t" r="r" b="b"/>
              <a:pathLst>
                <a:path w="1418" h="1063" fill="norm" stroke="1"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sp>
          <p:nvSpPr>
            <p:cNvPr id="786" name="Google Shape;786;p36" hidden="0"/>
            <p:cNvSpPr/>
            <p:nvPr isPhoto="0" userDrawn="0"/>
          </p:nvSpPr>
          <p:spPr bwMode="auto">
            <a:xfrm>
              <a:off x="-1317450" y="2512575"/>
              <a:ext cx="35475" cy="26225"/>
            </a:xfrm>
            <a:custGeom>
              <a:avLst/>
              <a:gdLst/>
              <a:ahLst/>
              <a:cxnLst/>
              <a:rect l="l" t="t" r="r" b="b"/>
              <a:pathLst>
                <a:path w="1419" h="1049" fill="norm" stroke="1"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sp>
          <p:nvSpPr>
            <p:cNvPr id="787" name="Google Shape;787;p36" hidden="0"/>
            <p:cNvSpPr/>
            <p:nvPr isPhoto="0" userDrawn="0"/>
          </p:nvSpPr>
          <p:spPr bwMode="auto">
            <a:xfrm>
              <a:off x="-1092975" y="2512575"/>
              <a:ext cx="34675" cy="25525"/>
            </a:xfrm>
            <a:custGeom>
              <a:avLst/>
              <a:gdLst/>
              <a:ahLst/>
              <a:cxnLst/>
              <a:rect l="l" t="t" r="r" b="b"/>
              <a:pathLst>
                <a:path w="1387" h="1021" fill="norm" stroke="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sp>
          <p:nvSpPr>
            <p:cNvPr id="788" name="Google Shape;788;p36" hidden="0"/>
            <p:cNvSpPr/>
            <p:nvPr isPhoto="0" userDrawn="0"/>
          </p:nvSpPr>
          <p:spPr bwMode="auto">
            <a:xfrm>
              <a:off x="-1316650" y="2383750"/>
              <a:ext cx="34675" cy="25525"/>
            </a:xfrm>
            <a:custGeom>
              <a:avLst/>
              <a:gdLst/>
              <a:ahLst/>
              <a:cxnLst/>
              <a:rect l="l" t="t" r="r" b="b"/>
              <a:pathLst>
                <a:path w="1387" h="1021" fill="norm" stroke="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sp>
          <p:nvSpPr>
            <p:cNvPr id="789" name="Google Shape;789;p36" hidden="0"/>
            <p:cNvSpPr/>
            <p:nvPr isPhoto="0" userDrawn="0"/>
          </p:nvSpPr>
          <p:spPr bwMode="auto">
            <a:xfrm>
              <a:off x="-1239475" y="2401574"/>
              <a:ext cx="102425" cy="153100"/>
            </a:xfrm>
            <a:custGeom>
              <a:avLst/>
              <a:gdLst/>
              <a:ahLst/>
              <a:cxnLst/>
              <a:rect l="l" t="t" r="r" b="b"/>
              <a:pathLst>
                <a:path w="4097" h="6124" fill="norm" stroke="1"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grpSp>
      <p:sp>
        <p:nvSpPr>
          <p:cNvPr id="790" name="Google Shape;790;p36" hidden="0"/>
          <p:cNvSpPr/>
          <p:nvPr isPhoto="0" userDrawn="0"/>
        </p:nvSpPr>
        <p:spPr bwMode="auto">
          <a:xfrm>
            <a:off x="986383" y="3871976"/>
            <a:ext cx="365183" cy="365154"/>
          </a:xfrm>
          <a:custGeom>
            <a:avLst/>
            <a:gdLst/>
            <a:ahLst/>
            <a:cxnLst/>
            <a:rect l="l" t="t" r="r" b="b"/>
            <a:pathLst>
              <a:path w="12635" h="12634" fill="norm" stroke="1"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a:spcBef>
                <a:spcPts val="0"/>
              </a:spcBef>
              <a:spcAft>
                <a:spcPts val="0"/>
              </a:spcAft>
              <a:buNone/>
              <a:defRPr/>
            </a:pPr>
            <a:endParaRPr/>
          </a:p>
        </p:txBody>
      </p:sp>
      <p:grpSp>
        <p:nvGrpSpPr>
          <p:cNvPr id="791" name="Google Shape;791;p36" hidden="0"/>
          <p:cNvGrpSpPr/>
          <p:nvPr isPhoto="0" userDrawn="0"/>
        </p:nvGrpSpPr>
        <p:grpSpPr bwMode="auto">
          <a:xfrm>
            <a:off x="5123868" y="1341770"/>
            <a:ext cx="3566501" cy="3458513"/>
            <a:chOff x="1296925" y="401975"/>
            <a:chExt cx="4998600" cy="4847250"/>
          </a:xfrm>
        </p:grpSpPr>
        <p:sp>
          <p:nvSpPr>
            <p:cNvPr id="792" name="Google Shape;792;p36" hidden="0"/>
            <p:cNvSpPr/>
            <p:nvPr isPhoto="0" userDrawn="0"/>
          </p:nvSpPr>
          <p:spPr bwMode="auto">
            <a:xfrm>
              <a:off x="1296925" y="2363800"/>
              <a:ext cx="4998600" cy="2885425"/>
            </a:xfrm>
            <a:custGeom>
              <a:avLst/>
              <a:gdLst/>
              <a:ahLst/>
              <a:cxnLst/>
              <a:rect l="l" t="t" r="r" b="b"/>
              <a:pathLst>
                <a:path w="199944" h="115417" fill="norm" stroke="1" extrusionOk="0">
                  <a:moveTo>
                    <a:pt x="99972" y="1"/>
                  </a:moveTo>
                  <a:cubicBezTo>
                    <a:pt x="44766" y="1"/>
                    <a:pt x="1" y="25852"/>
                    <a:pt x="1" y="57709"/>
                  </a:cubicBezTo>
                  <a:cubicBezTo>
                    <a:pt x="1" y="89598"/>
                    <a:pt x="44766" y="115416"/>
                    <a:pt x="99972" y="115416"/>
                  </a:cubicBezTo>
                  <a:cubicBezTo>
                    <a:pt x="155178" y="115416"/>
                    <a:pt x="199944" y="89598"/>
                    <a:pt x="199944" y="57709"/>
                  </a:cubicBezTo>
                  <a:cubicBezTo>
                    <a:pt x="199944" y="25852"/>
                    <a:pt x="155178" y="1"/>
                    <a:pt x="999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3" name="Google Shape;793;p36" hidden="0"/>
            <p:cNvSpPr/>
            <p:nvPr isPhoto="0" userDrawn="0"/>
          </p:nvSpPr>
          <p:spPr bwMode="auto">
            <a:xfrm>
              <a:off x="4835300" y="3519625"/>
              <a:ext cx="909000" cy="524575"/>
            </a:xfrm>
            <a:custGeom>
              <a:avLst/>
              <a:gdLst/>
              <a:ahLst/>
              <a:cxnLst/>
              <a:rect l="l" t="t" r="r" b="b"/>
              <a:pathLst>
                <a:path w="36360" h="20983" fill="norm" stroke="1" extrusionOk="0">
                  <a:moveTo>
                    <a:pt x="18180" y="1"/>
                  </a:moveTo>
                  <a:cubicBezTo>
                    <a:pt x="8139" y="1"/>
                    <a:pt x="0" y="4704"/>
                    <a:pt x="0" y="10508"/>
                  </a:cubicBezTo>
                  <a:cubicBezTo>
                    <a:pt x="0" y="16279"/>
                    <a:pt x="8139" y="20982"/>
                    <a:pt x="18180" y="20982"/>
                  </a:cubicBezTo>
                  <a:cubicBezTo>
                    <a:pt x="28220" y="20982"/>
                    <a:pt x="36359" y="16279"/>
                    <a:pt x="36359" y="10508"/>
                  </a:cubicBezTo>
                  <a:cubicBezTo>
                    <a:pt x="36359" y="4704"/>
                    <a:pt x="28220" y="1"/>
                    <a:pt x="18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4" name="Google Shape;794;p36" hidden="0"/>
            <p:cNvSpPr/>
            <p:nvPr isPhoto="0" userDrawn="0"/>
          </p:nvSpPr>
          <p:spPr bwMode="auto">
            <a:xfrm>
              <a:off x="2389375" y="3429575"/>
              <a:ext cx="2963800" cy="1712075"/>
            </a:xfrm>
            <a:custGeom>
              <a:avLst/>
              <a:gdLst/>
              <a:ahLst/>
              <a:cxnLst/>
              <a:rect l="l" t="t" r="r" b="b"/>
              <a:pathLst>
                <a:path w="118552" h="68483" fill="norm" stroke="1" extrusionOk="0">
                  <a:moveTo>
                    <a:pt x="37227" y="0"/>
                  </a:moveTo>
                  <a:lnTo>
                    <a:pt x="1" y="21549"/>
                  </a:lnTo>
                  <a:lnTo>
                    <a:pt x="81292" y="68482"/>
                  </a:lnTo>
                  <a:lnTo>
                    <a:pt x="118552" y="46967"/>
                  </a:lnTo>
                  <a:lnTo>
                    <a:pt x="37227" y="0"/>
                  </a:ln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5" name="Google Shape;795;p36" hidden="0"/>
            <p:cNvSpPr/>
            <p:nvPr isPhoto="0" userDrawn="0"/>
          </p:nvSpPr>
          <p:spPr bwMode="auto">
            <a:xfrm>
              <a:off x="1594650" y="3070975"/>
              <a:ext cx="1969750" cy="1133950"/>
            </a:xfrm>
            <a:custGeom>
              <a:avLst/>
              <a:gdLst/>
              <a:ahLst/>
              <a:cxnLst/>
              <a:rect l="l" t="t" r="r" b="b"/>
              <a:pathLst>
                <a:path w="78790" h="45358" fill="norm" stroke="1" extrusionOk="0">
                  <a:moveTo>
                    <a:pt x="60577" y="0"/>
                  </a:moveTo>
                  <a:cubicBezTo>
                    <a:pt x="60268" y="0"/>
                    <a:pt x="59960" y="67"/>
                    <a:pt x="59676" y="201"/>
                  </a:cubicBezTo>
                  <a:lnTo>
                    <a:pt x="501" y="34392"/>
                  </a:lnTo>
                  <a:cubicBezTo>
                    <a:pt x="0" y="34559"/>
                    <a:pt x="0" y="35259"/>
                    <a:pt x="501" y="35426"/>
                  </a:cubicBezTo>
                  <a:lnTo>
                    <a:pt x="17313" y="45133"/>
                  </a:lnTo>
                  <a:cubicBezTo>
                    <a:pt x="17596" y="45283"/>
                    <a:pt x="17905" y="45358"/>
                    <a:pt x="18213" y="45358"/>
                  </a:cubicBezTo>
                  <a:cubicBezTo>
                    <a:pt x="18522" y="45358"/>
                    <a:pt x="18830" y="45283"/>
                    <a:pt x="19114" y="45133"/>
                  </a:cubicBezTo>
                  <a:lnTo>
                    <a:pt x="78289" y="10975"/>
                  </a:lnTo>
                  <a:cubicBezTo>
                    <a:pt x="78790" y="10808"/>
                    <a:pt x="78790" y="10108"/>
                    <a:pt x="78289" y="9941"/>
                  </a:cubicBezTo>
                  <a:lnTo>
                    <a:pt x="61477" y="201"/>
                  </a:lnTo>
                  <a:cubicBezTo>
                    <a:pt x="61194" y="67"/>
                    <a:pt x="60885" y="0"/>
                    <a:pt x="605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6" name="Google Shape;796;p36" hidden="0"/>
            <p:cNvSpPr/>
            <p:nvPr isPhoto="0" userDrawn="0"/>
          </p:nvSpPr>
          <p:spPr bwMode="auto">
            <a:xfrm>
              <a:off x="2063300" y="488950"/>
              <a:ext cx="1339325" cy="3653825"/>
            </a:xfrm>
            <a:custGeom>
              <a:avLst/>
              <a:gdLst/>
              <a:ahLst/>
              <a:cxnLst/>
              <a:rect l="l" t="t" r="r" b="b"/>
              <a:pathLst>
                <a:path w="53573" h="146153" fill="norm" stroke="1" extrusionOk="0">
                  <a:moveTo>
                    <a:pt x="50107" y="13635"/>
                  </a:moveTo>
                  <a:cubicBezTo>
                    <a:pt x="50620" y="13635"/>
                    <a:pt x="50971" y="14043"/>
                    <a:pt x="50971" y="14751"/>
                  </a:cubicBezTo>
                  <a:lnTo>
                    <a:pt x="50971" y="103548"/>
                  </a:lnTo>
                  <a:cubicBezTo>
                    <a:pt x="50971" y="104549"/>
                    <a:pt x="50270" y="105149"/>
                    <a:pt x="49403" y="105650"/>
                  </a:cubicBezTo>
                  <a:lnTo>
                    <a:pt x="4004" y="131869"/>
                  </a:lnTo>
                  <a:cubicBezTo>
                    <a:pt x="3760" y="132015"/>
                    <a:pt x="3525" y="132084"/>
                    <a:pt x="3315" y="132084"/>
                  </a:cubicBezTo>
                  <a:cubicBezTo>
                    <a:pt x="2804" y="132084"/>
                    <a:pt x="2436" y="131676"/>
                    <a:pt x="2436" y="130968"/>
                  </a:cubicBezTo>
                  <a:lnTo>
                    <a:pt x="2436" y="42771"/>
                  </a:lnTo>
                  <a:cubicBezTo>
                    <a:pt x="2503" y="41671"/>
                    <a:pt x="3070" y="40670"/>
                    <a:pt x="4004" y="40036"/>
                  </a:cubicBezTo>
                  <a:lnTo>
                    <a:pt x="49403" y="13851"/>
                  </a:lnTo>
                  <a:cubicBezTo>
                    <a:pt x="49656" y="13705"/>
                    <a:pt x="49895" y="13635"/>
                    <a:pt x="50107" y="13635"/>
                  </a:cubicBezTo>
                  <a:close/>
                  <a:moveTo>
                    <a:pt x="52571" y="0"/>
                  </a:moveTo>
                  <a:cubicBezTo>
                    <a:pt x="52330" y="0"/>
                    <a:pt x="52059" y="78"/>
                    <a:pt x="51771" y="241"/>
                  </a:cubicBezTo>
                  <a:lnTo>
                    <a:pt x="1836" y="29095"/>
                  </a:lnTo>
                  <a:cubicBezTo>
                    <a:pt x="768" y="29796"/>
                    <a:pt x="68" y="30963"/>
                    <a:pt x="1" y="32231"/>
                  </a:cubicBezTo>
                  <a:lnTo>
                    <a:pt x="1" y="144845"/>
                  </a:lnTo>
                  <a:cubicBezTo>
                    <a:pt x="1" y="145676"/>
                    <a:pt x="424" y="146153"/>
                    <a:pt x="1030" y="146153"/>
                  </a:cubicBezTo>
                  <a:cubicBezTo>
                    <a:pt x="1274" y="146153"/>
                    <a:pt x="1548" y="146075"/>
                    <a:pt x="1836" y="145912"/>
                  </a:cubicBezTo>
                  <a:lnTo>
                    <a:pt x="51771" y="117058"/>
                  </a:lnTo>
                  <a:cubicBezTo>
                    <a:pt x="52839" y="116357"/>
                    <a:pt x="53506" y="115190"/>
                    <a:pt x="53573" y="113922"/>
                  </a:cubicBezTo>
                  <a:lnTo>
                    <a:pt x="53573" y="1308"/>
                  </a:lnTo>
                  <a:cubicBezTo>
                    <a:pt x="53573" y="477"/>
                    <a:pt x="53166" y="0"/>
                    <a:pt x="5257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7" name="Google Shape;797;p36" hidden="0"/>
            <p:cNvSpPr/>
            <p:nvPr isPhoto="0" userDrawn="0"/>
          </p:nvSpPr>
          <p:spPr bwMode="auto">
            <a:xfrm>
              <a:off x="1920699" y="1167950"/>
              <a:ext cx="182675" cy="2979475"/>
            </a:xfrm>
            <a:custGeom>
              <a:avLst/>
              <a:gdLst/>
              <a:ahLst/>
              <a:cxnLst/>
              <a:rect l="l" t="t" r="r" b="b"/>
              <a:pathLst>
                <a:path w="7307" h="119179" fill="norm" stroke="1" extrusionOk="0">
                  <a:moveTo>
                    <a:pt x="7306" y="118852"/>
                  </a:moveTo>
                  <a:lnTo>
                    <a:pt x="7306" y="118852"/>
                  </a:lnTo>
                  <a:cubicBezTo>
                    <a:pt x="7270" y="118867"/>
                    <a:pt x="7233" y="118882"/>
                    <a:pt x="7197" y="118897"/>
                  </a:cubicBezTo>
                  <a:lnTo>
                    <a:pt x="7197" y="118897"/>
                  </a:lnTo>
                  <a:cubicBezTo>
                    <a:pt x="7233" y="118883"/>
                    <a:pt x="7269" y="118868"/>
                    <a:pt x="7306" y="118852"/>
                  </a:cubicBezTo>
                  <a:close/>
                  <a:moveTo>
                    <a:pt x="501" y="0"/>
                  </a:moveTo>
                  <a:cubicBezTo>
                    <a:pt x="435" y="134"/>
                    <a:pt x="368" y="267"/>
                    <a:pt x="301" y="401"/>
                  </a:cubicBezTo>
                  <a:cubicBezTo>
                    <a:pt x="101" y="834"/>
                    <a:pt x="1" y="1301"/>
                    <a:pt x="1" y="1768"/>
                  </a:cubicBezTo>
                  <a:lnTo>
                    <a:pt x="1" y="114382"/>
                  </a:lnTo>
                  <a:cubicBezTo>
                    <a:pt x="68" y="115683"/>
                    <a:pt x="735" y="116851"/>
                    <a:pt x="1802" y="117551"/>
                  </a:cubicBezTo>
                  <a:lnTo>
                    <a:pt x="3904" y="118752"/>
                  </a:lnTo>
                  <a:cubicBezTo>
                    <a:pt x="4473" y="119037"/>
                    <a:pt x="5090" y="119179"/>
                    <a:pt x="5708" y="119179"/>
                  </a:cubicBezTo>
                  <a:cubicBezTo>
                    <a:pt x="6211" y="119179"/>
                    <a:pt x="6716" y="119085"/>
                    <a:pt x="7197" y="118897"/>
                  </a:cubicBezTo>
                  <a:lnTo>
                    <a:pt x="7197" y="118897"/>
                  </a:lnTo>
                  <a:cubicBezTo>
                    <a:pt x="7028" y="118959"/>
                    <a:pt x="6867" y="118989"/>
                    <a:pt x="6717" y="118989"/>
                  </a:cubicBezTo>
                  <a:cubicBezTo>
                    <a:pt x="6118" y="118989"/>
                    <a:pt x="5705" y="118504"/>
                    <a:pt x="5705" y="117685"/>
                  </a:cubicBezTo>
                  <a:lnTo>
                    <a:pt x="5705" y="5071"/>
                  </a:lnTo>
                  <a:cubicBezTo>
                    <a:pt x="5705" y="4704"/>
                    <a:pt x="5772" y="4337"/>
                    <a:pt x="5905" y="3970"/>
                  </a:cubicBezTo>
                  <a:cubicBezTo>
                    <a:pt x="6005" y="3736"/>
                    <a:pt x="6105" y="3503"/>
                    <a:pt x="6239" y="3303"/>
                  </a:cubicBezTo>
                  <a:lnTo>
                    <a:pt x="501"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8" name="Google Shape;798;p36" hidden="0"/>
            <p:cNvSpPr/>
            <p:nvPr isPhoto="0" userDrawn="0"/>
          </p:nvSpPr>
          <p:spPr bwMode="auto">
            <a:xfrm>
              <a:off x="2672075" y="3518825"/>
              <a:ext cx="143475" cy="185550"/>
            </a:xfrm>
            <a:custGeom>
              <a:avLst/>
              <a:gdLst/>
              <a:ahLst/>
              <a:cxnLst/>
              <a:rect l="l" t="t" r="r" b="b"/>
              <a:pathLst>
                <a:path w="5739" h="7422" fill="norm" stroke="1" extrusionOk="0">
                  <a:moveTo>
                    <a:pt x="4156" y="1"/>
                  </a:moveTo>
                  <a:cubicBezTo>
                    <a:pt x="3771" y="1"/>
                    <a:pt x="3334" y="129"/>
                    <a:pt x="2869" y="400"/>
                  </a:cubicBezTo>
                  <a:cubicBezTo>
                    <a:pt x="1168" y="1500"/>
                    <a:pt x="134" y="3335"/>
                    <a:pt x="1" y="5370"/>
                  </a:cubicBezTo>
                  <a:cubicBezTo>
                    <a:pt x="1" y="6674"/>
                    <a:pt x="658" y="7422"/>
                    <a:pt x="1601" y="7422"/>
                  </a:cubicBezTo>
                  <a:cubicBezTo>
                    <a:pt x="1985" y="7422"/>
                    <a:pt x="2416" y="7298"/>
                    <a:pt x="2869" y="7038"/>
                  </a:cubicBezTo>
                  <a:cubicBezTo>
                    <a:pt x="4571" y="5937"/>
                    <a:pt x="5638" y="4069"/>
                    <a:pt x="5738" y="2067"/>
                  </a:cubicBezTo>
                  <a:cubicBezTo>
                    <a:pt x="5738" y="765"/>
                    <a:pt x="5099" y="1"/>
                    <a:pt x="4156"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99" name="Google Shape;799;p36" hidden="0"/>
            <p:cNvSpPr/>
            <p:nvPr isPhoto="0" userDrawn="0"/>
          </p:nvSpPr>
          <p:spPr bwMode="auto">
            <a:xfrm>
              <a:off x="2702925" y="912200"/>
              <a:ext cx="60075" cy="78675"/>
            </a:xfrm>
            <a:custGeom>
              <a:avLst/>
              <a:gdLst/>
              <a:ahLst/>
              <a:cxnLst/>
              <a:rect l="l" t="t" r="r" b="b"/>
              <a:pathLst>
                <a:path w="2403" h="3147" fill="norm" stroke="1" extrusionOk="0">
                  <a:moveTo>
                    <a:pt x="1734" y="1"/>
                  </a:moveTo>
                  <a:cubicBezTo>
                    <a:pt x="1574" y="1"/>
                    <a:pt x="1393" y="51"/>
                    <a:pt x="1202" y="156"/>
                  </a:cubicBezTo>
                  <a:cubicBezTo>
                    <a:pt x="468" y="623"/>
                    <a:pt x="34" y="1424"/>
                    <a:pt x="1" y="2258"/>
                  </a:cubicBezTo>
                  <a:cubicBezTo>
                    <a:pt x="1" y="2830"/>
                    <a:pt x="274" y="3147"/>
                    <a:pt x="673" y="3147"/>
                  </a:cubicBezTo>
                  <a:cubicBezTo>
                    <a:pt x="832" y="3147"/>
                    <a:pt x="1011" y="3096"/>
                    <a:pt x="1202" y="2992"/>
                  </a:cubicBezTo>
                  <a:cubicBezTo>
                    <a:pt x="1936" y="2491"/>
                    <a:pt x="2369" y="1724"/>
                    <a:pt x="2403" y="857"/>
                  </a:cubicBezTo>
                  <a:cubicBezTo>
                    <a:pt x="2403" y="310"/>
                    <a:pt x="2132" y="1"/>
                    <a:pt x="17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0" name="Google Shape;800;p36" hidden="0"/>
            <p:cNvSpPr/>
            <p:nvPr isPhoto="0" userDrawn="0"/>
          </p:nvSpPr>
          <p:spPr bwMode="auto">
            <a:xfrm>
              <a:off x="2590350" y="962325"/>
              <a:ext cx="286075" cy="197225"/>
            </a:xfrm>
            <a:custGeom>
              <a:avLst/>
              <a:gdLst/>
              <a:ahLst/>
              <a:cxnLst/>
              <a:rect l="l" t="t" r="r" b="b"/>
              <a:pathLst>
                <a:path w="11443" h="7889" fill="norm" stroke="1" extrusionOk="0">
                  <a:moveTo>
                    <a:pt x="10897" y="0"/>
                  </a:moveTo>
                  <a:cubicBezTo>
                    <a:pt x="10751" y="0"/>
                    <a:pt x="10585" y="49"/>
                    <a:pt x="10408" y="153"/>
                  </a:cubicBezTo>
                  <a:lnTo>
                    <a:pt x="1001" y="5557"/>
                  </a:lnTo>
                  <a:cubicBezTo>
                    <a:pt x="434" y="5924"/>
                    <a:pt x="67" y="6557"/>
                    <a:pt x="1" y="7225"/>
                  </a:cubicBezTo>
                  <a:cubicBezTo>
                    <a:pt x="1" y="7648"/>
                    <a:pt x="233" y="7889"/>
                    <a:pt x="557" y="7889"/>
                  </a:cubicBezTo>
                  <a:cubicBezTo>
                    <a:pt x="692" y="7889"/>
                    <a:pt x="844" y="7847"/>
                    <a:pt x="1001" y="7758"/>
                  </a:cubicBezTo>
                  <a:lnTo>
                    <a:pt x="10408" y="2321"/>
                  </a:lnTo>
                  <a:cubicBezTo>
                    <a:pt x="11009" y="1954"/>
                    <a:pt x="11375" y="1354"/>
                    <a:pt x="11442" y="653"/>
                  </a:cubicBezTo>
                  <a:cubicBezTo>
                    <a:pt x="11442" y="240"/>
                    <a:pt x="11221" y="0"/>
                    <a:pt x="108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1" name="Google Shape;801;p36" hidden="0"/>
            <p:cNvSpPr/>
            <p:nvPr isPhoto="0" userDrawn="0"/>
          </p:nvSpPr>
          <p:spPr bwMode="auto">
            <a:xfrm>
              <a:off x="2124200" y="827300"/>
              <a:ext cx="1213375" cy="2961575"/>
            </a:xfrm>
            <a:custGeom>
              <a:avLst/>
              <a:gdLst/>
              <a:ahLst/>
              <a:cxnLst/>
              <a:rect l="l" t="t" r="r" b="b"/>
              <a:pathLst>
                <a:path w="48535" h="118463" fill="norm" stroke="1" extrusionOk="0">
                  <a:moveTo>
                    <a:pt x="47675" y="0"/>
                  </a:moveTo>
                  <a:cubicBezTo>
                    <a:pt x="47462" y="0"/>
                    <a:pt x="47222" y="70"/>
                    <a:pt x="46967" y="217"/>
                  </a:cubicBezTo>
                  <a:lnTo>
                    <a:pt x="1568" y="26435"/>
                  </a:lnTo>
                  <a:cubicBezTo>
                    <a:pt x="634" y="27036"/>
                    <a:pt x="67" y="28037"/>
                    <a:pt x="0" y="29137"/>
                  </a:cubicBezTo>
                  <a:lnTo>
                    <a:pt x="0" y="117367"/>
                  </a:lnTo>
                  <a:cubicBezTo>
                    <a:pt x="0" y="118061"/>
                    <a:pt x="377" y="118463"/>
                    <a:pt x="898" y="118463"/>
                  </a:cubicBezTo>
                  <a:cubicBezTo>
                    <a:pt x="1104" y="118463"/>
                    <a:pt x="1332" y="118400"/>
                    <a:pt x="1568" y="118268"/>
                  </a:cubicBezTo>
                  <a:lnTo>
                    <a:pt x="46967" y="92049"/>
                  </a:lnTo>
                  <a:cubicBezTo>
                    <a:pt x="47834" y="91549"/>
                    <a:pt x="48535" y="90915"/>
                    <a:pt x="48535" y="89914"/>
                  </a:cubicBezTo>
                  <a:lnTo>
                    <a:pt x="48535" y="1084"/>
                  </a:lnTo>
                  <a:cubicBezTo>
                    <a:pt x="48535" y="401"/>
                    <a:pt x="48185" y="0"/>
                    <a:pt x="47675"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2" name="Google Shape;802;p36" hidden="0"/>
            <p:cNvSpPr/>
            <p:nvPr isPhoto="0" userDrawn="0"/>
          </p:nvSpPr>
          <p:spPr bwMode="auto">
            <a:xfrm>
              <a:off x="2118350" y="821500"/>
              <a:ext cx="1227250" cy="2972525"/>
            </a:xfrm>
            <a:custGeom>
              <a:avLst/>
              <a:gdLst/>
              <a:ahLst/>
              <a:cxnLst/>
              <a:rect l="l" t="t" r="r" b="b"/>
              <a:pathLst>
                <a:path w="49090" h="118901" fill="norm" stroke="1" extrusionOk="0">
                  <a:moveTo>
                    <a:pt x="47982" y="436"/>
                  </a:moveTo>
                  <a:cubicBezTo>
                    <a:pt x="48055" y="436"/>
                    <a:pt x="48128" y="467"/>
                    <a:pt x="48202" y="515"/>
                  </a:cubicBezTo>
                  <a:cubicBezTo>
                    <a:pt x="48468" y="682"/>
                    <a:pt x="48602" y="1016"/>
                    <a:pt x="48569" y="1349"/>
                  </a:cubicBezTo>
                  <a:lnTo>
                    <a:pt x="48569" y="90146"/>
                  </a:lnTo>
                  <a:cubicBezTo>
                    <a:pt x="48569" y="90913"/>
                    <a:pt x="48102" y="91514"/>
                    <a:pt x="47101" y="92081"/>
                  </a:cubicBezTo>
                  <a:lnTo>
                    <a:pt x="1702" y="118333"/>
                  </a:lnTo>
                  <a:cubicBezTo>
                    <a:pt x="1551" y="118484"/>
                    <a:pt x="1368" y="118549"/>
                    <a:pt x="1188" y="118549"/>
                  </a:cubicBezTo>
                  <a:cubicBezTo>
                    <a:pt x="731" y="118549"/>
                    <a:pt x="291" y="118126"/>
                    <a:pt x="434" y="117599"/>
                  </a:cubicBezTo>
                  <a:lnTo>
                    <a:pt x="434" y="29336"/>
                  </a:lnTo>
                  <a:cubicBezTo>
                    <a:pt x="501" y="28335"/>
                    <a:pt x="1035" y="27401"/>
                    <a:pt x="1902" y="26834"/>
                  </a:cubicBezTo>
                  <a:lnTo>
                    <a:pt x="47301" y="615"/>
                  </a:lnTo>
                  <a:cubicBezTo>
                    <a:pt x="47501" y="515"/>
                    <a:pt x="47701" y="449"/>
                    <a:pt x="47901" y="449"/>
                  </a:cubicBezTo>
                  <a:cubicBezTo>
                    <a:pt x="47928" y="440"/>
                    <a:pt x="47955" y="436"/>
                    <a:pt x="47982" y="436"/>
                  </a:cubicBezTo>
                  <a:close/>
                  <a:moveTo>
                    <a:pt x="47846" y="0"/>
                  </a:moveTo>
                  <a:cubicBezTo>
                    <a:pt x="47594" y="0"/>
                    <a:pt x="47333" y="87"/>
                    <a:pt x="47101" y="282"/>
                  </a:cubicBezTo>
                  <a:lnTo>
                    <a:pt x="1702" y="26467"/>
                  </a:lnTo>
                  <a:cubicBezTo>
                    <a:pt x="701" y="27101"/>
                    <a:pt x="101" y="28202"/>
                    <a:pt x="34" y="29369"/>
                  </a:cubicBezTo>
                  <a:lnTo>
                    <a:pt x="34" y="117599"/>
                  </a:lnTo>
                  <a:cubicBezTo>
                    <a:pt x="1" y="118066"/>
                    <a:pt x="201" y="118500"/>
                    <a:pt x="601" y="118767"/>
                  </a:cubicBezTo>
                  <a:cubicBezTo>
                    <a:pt x="734" y="118867"/>
                    <a:pt x="935" y="118900"/>
                    <a:pt x="1101" y="118900"/>
                  </a:cubicBezTo>
                  <a:cubicBezTo>
                    <a:pt x="1402" y="118900"/>
                    <a:pt x="1668" y="118800"/>
                    <a:pt x="1902" y="118667"/>
                  </a:cubicBezTo>
                  <a:lnTo>
                    <a:pt x="47301" y="92448"/>
                  </a:lnTo>
                  <a:cubicBezTo>
                    <a:pt x="48035" y="92048"/>
                    <a:pt x="48969" y="91380"/>
                    <a:pt x="48969" y="90146"/>
                  </a:cubicBezTo>
                  <a:lnTo>
                    <a:pt x="48969" y="1349"/>
                  </a:lnTo>
                  <a:cubicBezTo>
                    <a:pt x="49089" y="579"/>
                    <a:pt x="48498" y="0"/>
                    <a:pt x="478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3" name="Google Shape;803;p36" hidden="0"/>
            <p:cNvSpPr/>
            <p:nvPr isPhoto="0" userDrawn="0"/>
          </p:nvSpPr>
          <p:spPr bwMode="auto">
            <a:xfrm>
              <a:off x="1934050" y="401975"/>
              <a:ext cx="1468575" cy="847725"/>
            </a:xfrm>
            <a:custGeom>
              <a:avLst/>
              <a:gdLst/>
              <a:ahLst/>
              <a:cxnLst/>
              <a:rect l="l" t="t" r="r" b="b"/>
              <a:pathLst>
                <a:path w="58743" h="33909" fill="norm" stroke="1" extrusionOk="0">
                  <a:moveTo>
                    <a:pt x="53034" y="1"/>
                  </a:moveTo>
                  <a:cubicBezTo>
                    <a:pt x="52413" y="1"/>
                    <a:pt x="51788" y="151"/>
                    <a:pt x="51204" y="451"/>
                  </a:cubicBezTo>
                  <a:lnTo>
                    <a:pt x="1302" y="29272"/>
                  </a:lnTo>
                  <a:cubicBezTo>
                    <a:pt x="734" y="29605"/>
                    <a:pt x="301" y="30072"/>
                    <a:pt x="1" y="30606"/>
                  </a:cubicBezTo>
                  <a:lnTo>
                    <a:pt x="5705" y="33908"/>
                  </a:lnTo>
                  <a:cubicBezTo>
                    <a:pt x="6005" y="33375"/>
                    <a:pt x="6472" y="32908"/>
                    <a:pt x="7006" y="32574"/>
                  </a:cubicBezTo>
                  <a:lnTo>
                    <a:pt x="56941" y="3720"/>
                  </a:lnTo>
                  <a:cubicBezTo>
                    <a:pt x="57224" y="3563"/>
                    <a:pt x="57493" y="3488"/>
                    <a:pt x="57734" y="3488"/>
                  </a:cubicBezTo>
                  <a:cubicBezTo>
                    <a:pt x="58261" y="3488"/>
                    <a:pt x="58651" y="3846"/>
                    <a:pt x="58743" y="4487"/>
                  </a:cubicBezTo>
                  <a:cubicBezTo>
                    <a:pt x="58576" y="3320"/>
                    <a:pt x="57909" y="2286"/>
                    <a:pt x="56941" y="1619"/>
                  </a:cubicBezTo>
                  <a:lnTo>
                    <a:pt x="54840" y="451"/>
                  </a:lnTo>
                  <a:cubicBezTo>
                    <a:pt x="54273" y="151"/>
                    <a:pt x="53656" y="1"/>
                    <a:pt x="530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4" name="Google Shape;804;p36" hidden="0"/>
            <p:cNvSpPr/>
            <p:nvPr isPhoto="0" userDrawn="0"/>
          </p:nvSpPr>
          <p:spPr bwMode="auto">
            <a:xfrm>
              <a:off x="4907850" y="1566575"/>
              <a:ext cx="320250" cy="478325"/>
            </a:xfrm>
            <a:custGeom>
              <a:avLst/>
              <a:gdLst/>
              <a:ahLst/>
              <a:cxnLst/>
              <a:rect l="l" t="t" r="r" b="b"/>
              <a:pathLst>
                <a:path w="12810" h="19133" fill="norm" stroke="1" extrusionOk="0">
                  <a:moveTo>
                    <a:pt x="12809" y="0"/>
                  </a:moveTo>
                  <a:lnTo>
                    <a:pt x="12809" y="0"/>
                  </a:lnTo>
                  <a:cubicBezTo>
                    <a:pt x="10174" y="133"/>
                    <a:pt x="9273" y="634"/>
                    <a:pt x="7872" y="2268"/>
                  </a:cubicBezTo>
                  <a:cubicBezTo>
                    <a:pt x="6505" y="3903"/>
                    <a:pt x="0" y="15978"/>
                    <a:pt x="0" y="15978"/>
                  </a:cubicBezTo>
                  <a:cubicBezTo>
                    <a:pt x="0" y="15978"/>
                    <a:pt x="1133" y="19132"/>
                    <a:pt x="3575" y="19132"/>
                  </a:cubicBezTo>
                  <a:cubicBezTo>
                    <a:pt x="3682" y="19132"/>
                    <a:pt x="3791" y="19126"/>
                    <a:pt x="3903" y="19114"/>
                  </a:cubicBezTo>
                  <a:lnTo>
                    <a:pt x="8907" y="11041"/>
                  </a:lnTo>
                  <a:lnTo>
                    <a:pt x="12809" y="0"/>
                  </a:lnTo>
                  <a:close/>
                </a:path>
              </a:pathLst>
            </a:custGeom>
            <a:solidFill>
              <a:srgbClr val="FFA8A7"/>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5" name="Google Shape;805;p36" hidden="0"/>
            <p:cNvSpPr/>
            <p:nvPr isPhoto="0" userDrawn="0"/>
          </p:nvSpPr>
          <p:spPr bwMode="auto">
            <a:xfrm>
              <a:off x="5000400" y="1565199"/>
              <a:ext cx="236875" cy="308275"/>
            </a:xfrm>
            <a:custGeom>
              <a:avLst/>
              <a:gdLst/>
              <a:ahLst/>
              <a:cxnLst/>
              <a:rect l="l" t="t" r="r" b="b"/>
              <a:pathLst>
                <a:path w="9475" h="12331" fill="norm" stroke="1" extrusionOk="0">
                  <a:moveTo>
                    <a:pt x="8419" y="1"/>
                  </a:moveTo>
                  <a:cubicBezTo>
                    <a:pt x="7763" y="1"/>
                    <a:pt x="6913" y="63"/>
                    <a:pt x="6205" y="322"/>
                  </a:cubicBezTo>
                  <a:cubicBezTo>
                    <a:pt x="4871" y="789"/>
                    <a:pt x="4170" y="1790"/>
                    <a:pt x="3236" y="3191"/>
                  </a:cubicBezTo>
                  <a:cubicBezTo>
                    <a:pt x="2536" y="4325"/>
                    <a:pt x="1" y="8895"/>
                    <a:pt x="1" y="8895"/>
                  </a:cubicBezTo>
                  <a:cubicBezTo>
                    <a:pt x="1" y="8895"/>
                    <a:pt x="1235" y="12330"/>
                    <a:pt x="4738" y="12330"/>
                  </a:cubicBezTo>
                  <a:lnTo>
                    <a:pt x="9474" y="55"/>
                  </a:lnTo>
                  <a:cubicBezTo>
                    <a:pt x="9474" y="55"/>
                    <a:pt x="9031" y="1"/>
                    <a:pt x="841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6" name="Google Shape;806;p36" hidden="0"/>
            <p:cNvSpPr/>
            <p:nvPr isPhoto="0" userDrawn="0"/>
          </p:nvSpPr>
          <p:spPr bwMode="auto">
            <a:xfrm>
              <a:off x="5297150" y="3703825"/>
              <a:ext cx="292025" cy="261375"/>
            </a:xfrm>
            <a:custGeom>
              <a:avLst/>
              <a:gdLst/>
              <a:ahLst/>
              <a:cxnLst/>
              <a:rect l="l" t="t" r="r" b="b"/>
              <a:pathLst>
                <a:path w="11681" h="10455" fill="norm" stroke="1" extrusionOk="0">
                  <a:moveTo>
                    <a:pt x="10711" y="1"/>
                  </a:moveTo>
                  <a:cubicBezTo>
                    <a:pt x="10701" y="1"/>
                    <a:pt x="10691" y="2"/>
                    <a:pt x="10680" y="5"/>
                  </a:cubicBezTo>
                  <a:lnTo>
                    <a:pt x="10680" y="438"/>
                  </a:lnTo>
                  <a:cubicBezTo>
                    <a:pt x="10113" y="905"/>
                    <a:pt x="9413" y="1139"/>
                    <a:pt x="8679" y="1139"/>
                  </a:cubicBezTo>
                  <a:cubicBezTo>
                    <a:pt x="8614" y="1143"/>
                    <a:pt x="8539" y="1145"/>
                    <a:pt x="8455" y="1145"/>
                  </a:cubicBezTo>
                  <a:cubicBezTo>
                    <a:pt x="7804" y="1145"/>
                    <a:pt x="6677" y="1019"/>
                    <a:pt x="6677" y="605"/>
                  </a:cubicBezTo>
                  <a:lnTo>
                    <a:pt x="6677" y="38"/>
                  </a:lnTo>
                  <a:cubicBezTo>
                    <a:pt x="6444" y="705"/>
                    <a:pt x="5410" y="3607"/>
                    <a:pt x="3809" y="5042"/>
                  </a:cubicBezTo>
                  <a:cubicBezTo>
                    <a:pt x="2574" y="6209"/>
                    <a:pt x="807" y="7543"/>
                    <a:pt x="373" y="8811"/>
                  </a:cubicBezTo>
                  <a:cubicBezTo>
                    <a:pt x="1" y="9928"/>
                    <a:pt x="2038" y="10455"/>
                    <a:pt x="3382" y="10455"/>
                  </a:cubicBezTo>
                  <a:cubicBezTo>
                    <a:pt x="3603" y="10455"/>
                    <a:pt x="3806" y="10440"/>
                    <a:pt x="3975" y="10412"/>
                  </a:cubicBezTo>
                  <a:cubicBezTo>
                    <a:pt x="5343" y="10179"/>
                    <a:pt x="7111" y="9378"/>
                    <a:pt x="8078" y="8210"/>
                  </a:cubicBezTo>
                  <a:cubicBezTo>
                    <a:pt x="8779" y="7377"/>
                    <a:pt x="9213" y="6376"/>
                    <a:pt x="9680" y="5709"/>
                  </a:cubicBezTo>
                  <a:cubicBezTo>
                    <a:pt x="10147" y="5008"/>
                    <a:pt x="11281" y="4308"/>
                    <a:pt x="11548" y="3540"/>
                  </a:cubicBezTo>
                  <a:cubicBezTo>
                    <a:pt x="11681" y="3140"/>
                    <a:pt x="11514" y="2206"/>
                    <a:pt x="11314" y="1439"/>
                  </a:cubicBezTo>
                  <a:cubicBezTo>
                    <a:pt x="11154" y="766"/>
                    <a:pt x="10963" y="1"/>
                    <a:pt x="107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7" name="Google Shape;807;p36" hidden="0"/>
            <p:cNvSpPr/>
            <p:nvPr isPhoto="0" userDrawn="0"/>
          </p:nvSpPr>
          <p:spPr bwMode="auto">
            <a:xfrm>
              <a:off x="5342725" y="3622199"/>
              <a:ext cx="221450" cy="269675"/>
            </a:xfrm>
            <a:custGeom>
              <a:avLst/>
              <a:gdLst/>
              <a:ahLst/>
              <a:cxnLst/>
              <a:rect l="l" t="t" r="r" b="b"/>
              <a:pathLst>
                <a:path w="8858" h="10787" fill="norm" stroke="1" extrusionOk="0">
                  <a:moveTo>
                    <a:pt x="4854" y="1"/>
                  </a:moveTo>
                  <a:lnTo>
                    <a:pt x="4854" y="2269"/>
                  </a:lnTo>
                  <a:cubicBezTo>
                    <a:pt x="4854" y="3003"/>
                    <a:pt x="4721" y="3737"/>
                    <a:pt x="4421" y="4404"/>
                  </a:cubicBezTo>
                  <a:cubicBezTo>
                    <a:pt x="3954" y="5571"/>
                    <a:pt x="3086" y="7306"/>
                    <a:pt x="1986" y="8307"/>
                  </a:cubicBezTo>
                  <a:cubicBezTo>
                    <a:pt x="1619" y="8640"/>
                    <a:pt x="1218" y="8974"/>
                    <a:pt x="852" y="9341"/>
                  </a:cubicBezTo>
                  <a:cubicBezTo>
                    <a:pt x="1" y="10305"/>
                    <a:pt x="428" y="10787"/>
                    <a:pt x="1517" y="10787"/>
                  </a:cubicBezTo>
                  <a:cubicBezTo>
                    <a:pt x="1709" y="10787"/>
                    <a:pt x="1922" y="10772"/>
                    <a:pt x="2152" y="10742"/>
                  </a:cubicBezTo>
                  <a:cubicBezTo>
                    <a:pt x="3720" y="10508"/>
                    <a:pt x="5055" y="9274"/>
                    <a:pt x="5755" y="8307"/>
                  </a:cubicBezTo>
                  <a:cubicBezTo>
                    <a:pt x="6822" y="6872"/>
                    <a:pt x="8657" y="4637"/>
                    <a:pt x="8857" y="3803"/>
                  </a:cubicBezTo>
                  <a:lnTo>
                    <a:pt x="8857" y="3703"/>
                  </a:lnTo>
                  <a:lnTo>
                    <a:pt x="8857" y="1"/>
                  </a:lnTo>
                  <a:close/>
                </a:path>
              </a:pathLst>
            </a:custGeom>
            <a:solidFill>
              <a:srgbClr val="FFA8A7"/>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8" name="Google Shape;808;p36" hidden="0"/>
            <p:cNvSpPr/>
            <p:nvPr isPhoto="0" userDrawn="0"/>
          </p:nvSpPr>
          <p:spPr bwMode="auto">
            <a:xfrm>
              <a:off x="4942750" y="3603750"/>
              <a:ext cx="292850" cy="261375"/>
            </a:xfrm>
            <a:custGeom>
              <a:avLst/>
              <a:gdLst/>
              <a:ahLst/>
              <a:cxnLst/>
              <a:rect l="l" t="t" r="r" b="b"/>
              <a:pathLst>
                <a:path w="11714" h="10455" fill="norm" stroke="1" extrusionOk="0">
                  <a:moveTo>
                    <a:pt x="10713" y="0"/>
                  </a:moveTo>
                  <a:cubicBezTo>
                    <a:pt x="10702" y="0"/>
                    <a:pt x="10691" y="2"/>
                    <a:pt x="10679" y="5"/>
                  </a:cubicBezTo>
                  <a:lnTo>
                    <a:pt x="10679" y="438"/>
                  </a:lnTo>
                  <a:cubicBezTo>
                    <a:pt x="10144" y="848"/>
                    <a:pt x="9490" y="1108"/>
                    <a:pt x="8802" y="1108"/>
                  </a:cubicBezTo>
                  <a:cubicBezTo>
                    <a:pt x="8761" y="1108"/>
                    <a:pt x="8719" y="1107"/>
                    <a:pt x="8678" y="1105"/>
                  </a:cubicBezTo>
                  <a:cubicBezTo>
                    <a:pt x="8549" y="1128"/>
                    <a:pt x="8374" y="1141"/>
                    <a:pt x="8181" y="1141"/>
                  </a:cubicBezTo>
                  <a:cubicBezTo>
                    <a:pt x="7531" y="1141"/>
                    <a:pt x="6677" y="999"/>
                    <a:pt x="6677" y="638"/>
                  </a:cubicBezTo>
                  <a:lnTo>
                    <a:pt x="6677" y="71"/>
                  </a:lnTo>
                  <a:cubicBezTo>
                    <a:pt x="6443" y="739"/>
                    <a:pt x="5409" y="3641"/>
                    <a:pt x="3808" y="5075"/>
                  </a:cubicBezTo>
                  <a:cubicBezTo>
                    <a:pt x="2574" y="6209"/>
                    <a:pt x="806" y="7577"/>
                    <a:pt x="372" y="8844"/>
                  </a:cubicBezTo>
                  <a:cubicBezTo>
                    <a:pt x="0" y="9932"/>
                    <a:pt x="2035" y="10455"/>
                    <a:pt x="3379" y="10455"/>
                  </a:cubicBezTo>
                  <a:cubicBezTo>
                    <a:pt x="3601" y="10455"/>
                    <a:pt x="3804" y="10441"/>
                    <a:pt x="3975" y="10412"/>
                  </a:cubicBezTo>
                  <a:cubicBezTo>
                    <a:pt x="5342" y="10179"/>
                    <a:pt x="7110" y="9378"/>
                    <a:pt x="8078" y="8211"/>
                  </a:cubicBezTo>
                  <a:cubicBezTo>
                    <a:pt x="8778" y="7377"/>
                    <a:pt x="9212" y="6376"/>
                    <a:pt x="9679" y="5709"/>
                  </a:cubicBezTo>
                  <a:cubicBezTo>
                    <a:pt x="10179" y="5008"/>
                    <a:pt x="11280" y="4308"/>
                    <a:pt x="11547" y="3541"/>
                  </a:cubicBezTo>
                  <a:cubicBezTo>
                    <a:pt x="11714" y="3140"/>
                    <a:pt x="11513" y="2206"/>
                    <a:pt x="11313" y="1439"/>
                  </a:cubicBezTo>
                  <a:cubicBezTo>
                    <a:pt x="11122" y="704"/>
                    <a:pt x="10961" y="0"/>
                    <a:pt x="107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09" name="Google Shape;809;p36" hidden="0"/>
            <p:cNvSpPr/>
            <p:nvPr isPhoto="0" userDrawn="0"/>
          </p:nvSpPr>
          <p:spPr bwMode="auto">
            <a:xfrm>
              <a:off x="4988600" y="3522975"/>
              <a:ext cx="221975" cy="269950"/>
            </a:xfrm>
            <a:custGeom>
              <a:avLst/>
              <a:gdLst/>
              <a:ahLst/>
              <a:cxnLst/>
              <a:rect l="l" t="t" r="r" b="b"/>
              <a:pathLst>
                <a:path w="8879" h="10798" fill="norm" stroke="1" extrusionOk="0">
                  <a:moveTo>
                    <a:pt x="4843" y="0"/>
                  </a:moveTo>
                  <a:lnTo>
                    <a:pt x="4843" y="2302"/>
                  </a:lnTo>
                  <a:cubicBezTo>
                    <a:pt x="4843" y="3036"/>
                    <a:pt x="4709" y="3736"/>
                    <a:pt x="4442" y="4403"/>
                  </a:cubicBezTo>
                  <a:cubicBezTo>
                    <a:pt x="3942" y="5604"/>
                    <a:pt x="3108" y="7305"/>
                    <a:pt x="1974" y="8339"/>
                  </a:cubicBezTo>
                  <a:cubicBezTo>
                    <a:pt x="1640" y="8640"/>
                    <a:pt x="1240" y="9007"/>
                    <a:pt x="840" y="9340"/>
                  </a:cubicBezTo>
                  <a:cubicBezTo>
                    <a:pt x="0" y="10292"/>
                    <a:pt x="429" y="10797"/>
                    <a:pt x="1475" y="10797"/>
                  </a:cubicBezTo>
                  <a:cubicBezTo>
                    <a:pt x="1676" y="10797"/>
                    <a:pt x="1899" y="10779"/>
                    <a:pt x="2141" y="10741"/>
                  </a:cubicBezTo>
                  <a:cubicBezTo>
                    <a:pt x="3742" y="10541"/>
                    <a:pt x="5076" y="9307"/>
                    <a:pt x="5777" y="8339"/>
                  </a:cubicBezTo>
                  <a:cubicBezTo>
                    <a:pt x="6844" y="6905"/>
                    <a:pt x="8679" y="4670"/>
                    <a:pt x="8879" y="3836"/>
                  </a:cubicBezTo>
                  <a:lnTo>
                    <a:pt x="8879" y="3736"/>
                  </a:lnTo>
                  <a:lnTo>
                    <a:pt x="8879" y="0"/>
                  </a:lnTo>
                  <a:close/>
                </a:path>
              </a:pathLst>
            </a:custGeom>
            <a:solidFill>
              <a:srgbClr val="FFA8A7"/>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0" name="Google Shape;810;p36" hidden="0"/>
            <p:cNvSpPr/>
            <p:nvPr isPhoto="0" userDrawn="0"/>
          </p:nvSpPr>
          <p:spPr bwMode="auto">
            <a:xfrm>
              <a:off x="5061275" y="2134475"/>
              <a:ext cx="561275" cy="1514650"/>
            </a:xfrm>
            <a:custGeom>
              <a:avLst/>
              <a:gdLst/>
              <a:ahLst/>
              <a:cxnLst/>
              <a:rect l="l" t="t" r="r" b="b"/>
              <a:pathLst>
                <a:path w="22451" h="60586" fill="norm" stroke="1" extrusionOk="0">
                  <a:moveTo>
                    <a:pt x="1535" y="0"/>
                  </a:moveTo>
                  <a:cubicBezTo>
                    <a:pt x="301" y="4037"/>
                    <a:pt x="1" y="25185"/>
                    <a:pt x="501" y="31990"/>
                  </a:cubicBezTo>
                  <a:cubicBezTo>
                    <a:pt x="801" y="36026"/>
                    <a:pt x="1936" y="56741"/>
                    <a:pt x="1936" y="56741"/>
                  </a:cubicBezTo>
                  <a:cubicBezTo>
                    <a:pt x="2689" y="56855"/>
                    <a:pt x="3341" y="56896"/>
                    <a:pt x="3888" y="56896"/>
                  </a:cubicBezTo>
                  <a:cubicBezTo>
                    <a:pt x="5257" y="56896"/>
                    <a:pt x="5972" y="56641"/>
                    <a:pt x="5972" y="56641"/>
                  </a:cubicBezTo>
                  <a:cubicBezTo>
                    <a:pt x="5972" y="56641"/>
                    <a:pt x="9207" y="40996"/>
                    <a:pt x="8874" y="37661"/>
                  </a:cubicBezTo>
                  <a:cubicBezTo>
                    <a:pt x="8674" y="35993"/>
                    <a:pt x="8307" y="34358"/>
                    <a:pt x="7806" y="32757"/>
                  </a:cubicBezTo>
                  <a:lnTo>
                    <a:pt x="9741" y="16846"/>
                  </a:lnTo>
                  <a:cubicBezTo>
                    <a:pt x="9741" y="16846"/>
                    <a:pt x="10942" y="27787"/>
                    <a:pt x="11576" y="32757"/>
                  </a:cubicBezTo>
                  <a:cubicBezTo>
                    <a:pt x="12276" y="38495"/>
                    <a:pt x="16112" y="60177"/>
                    <a:pt x="16112" y="60177"/>
                  </a:cubicBezTo>
                  <a:cubicBezTo>
                    <a:pt x="16705" y="60450"/>
                    <a:pt x="17338" y="60585"/>
                    <a:pt x="17972" y="60585"/>
                  </a:cubicBezTo>
                  <a:cubicBezTo>
                    <a:pt x="18731" y="60585"/>
                    <a:pt x="19491" y="60392"/>
                    <a:pt x="20182" y="60010"/>
                  </a:cubicBezTo>
                  <a:cubicBezTo>
                    <a:pt x="20182" y="60010"/>
                    <a:pt x="21583" y="45600"/>
                    <a:pt x="21049" y="39862"/>
                  </a:cubicBezTo>
                  <a:cubicBezTo>
                    <a:pt x="20582" y="35025"/>
                    <a:pt x="19315" y="32857"/>
                    <a:pt x="19215" y="31723"/>
                  </a:cubicBezTo>
                  <a:cubicBezTo>
                    <a:pt x="19215" y="31723"/>
                    <a:pt x="22450" y="7806"/>
                    <a:pt x="19315" y="1001"/>
                  </a:cubicBezTo>
                  <a:lnTo>
                    <a:pt x="1535" y="0"/>
                  </a:lnTo>
                  <a:close/>
                </a:path>
              </a:pathLst>
            </a:custGeom>
            <a:solidFill>
              <a:srgbClr val="455A6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1" name="Google Shape;811;p36" hidden="0"/>
            <p:cNvSpPr/>
            <p:nvPr isPhoto="0" userDrawn="0"/>
          </p:nvSpPr>
          <p:spPr bwMode="auto">
            <a:xfrm>
              <a:off x="5123825" y="2330450"/>
              <a:ext cx="181000" cy="595450"/>
            </a:xfrm>
            <a:custGeom>
              <a:avLst/>
              <a:gdLst/>
              <a:ahLst/>
              <a:cxnLst/>
              <a:rect l="l" t="t" r="r" b="b"/>
              <a:pathLst>
                <a:path w="7240" h="23818" fill="norm" stroke="1" extrusionOk="0">
                  <a:moveTo>
                    <a:pt x="1" y="0"/>
                  </a:moveTo>
                  <a:cubicBezTo>
                    <a:pt x="1" y="1"/>
                    <a:pt x="2036" y="2535"/>
                    <a:pt x="5071" y="3336"/>
                  </a:cubicBezTo>
                  <a:lnTo>
                    <a:pt x="6205" y="8206"/>
                  </a:lnTo>
                  <a:lnTo>
                    <a:pt x="5438" y="23817"/>
                  </a:lnTo>
                  <a:lnTo>
                    <a:pt x="7239" y="9007"/>
                  </a:lnTo>
                  <a:lnTo>
                    <a:pt x="6238" y="2702"/>
                  </a:lnTo>
                  <a:cubicBezTo>
                    <a:pt x="6238" y="2702"/>
                    <a:pt x="1935" y="1835"/>
                    <a:pt x="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2" name="Google Shape;812;p36" hidden="0"/>
            <p:cNvSpPr/>
            <p:nvPr isPhoto="0" userDrawn="0"/>
          </p:nvSpPr>
          <p:spPr bwMode="auto">
            <a:xfrm>
              <a:off x="5081300" y="1566575"/>
              <a:ext cx="477875" cy="646950"/>
            </a:xfrm>
            <a:custGeom>
              <a:avLst/>
              <a:gdLst/>
              <a:ahLst/>
              <a:cxnLst/>
              <a:rect l="l" t="t" r="r" b="b"/>
              <a:pathLst>
                <a:path w="19115" h="25878" fill="norm" stroke="1" extrusionOk="0">
                  <a:moveTo>
                    <a:pt x="5905" y="0"/>
                  </a:moveTo>
                  <a:cubicBezTo>
                    <a:pt x="4904" y="0"/>
                    <a:pt x="1468" y="3469"/>
                    <a:pt x="501" y="7239"/>
                  </a:cubicBezTo>
                  <a:cubicBezTo>
                    <a:pt x="0" y="9307"/>
                    <a:pt x="301" y="11241"/>
                    <a:pt x="1535" y="14344"/>
                  </a:cubicBezTo>
                  <a:cubicBezTo>
                    <a:pt x="1201" y="17413"/>
                    <a:pt x="668" y="22116"/>
                    <a:pt x="768" y="22716"/>
                  </a:cubicBezTo>
                  <a:cubicBezTo>
                    <a:pt x="2037" y="24449"/>
                    <a:pt x="5715" y="25877"/>
                    <a:pt x="9965" y="25877"/>
                  </a:cubicBezTo>
                  <a:cubicBezTo>
                    <a:pt x="12752" y="25877"/>
                    <a:pt x="15786" y="25263"/>
                    <a:pt x="18547" y="23717"/>
                  </a:cubicBezTo>
                  <a:cubicBezTo>
                    <a:pt x="17046" y="20748"/>
                    <a:pt x="15745" y="17613"/>
                    <a:pt x="15745" y="17613"/>
                  </a:cubicBezTo>
                  <a:lnTo>
                    <a:pt x="18480" y="9574"/>
                  </a:lnTo>
                  <a:cubicBezTo>
                    <a:pt x="19114" y="7906"/>
                    <a:pt x="19047" y="6038"/>
                    <a:pt x="18314" y="4437"/>
                  </a:cubicBezTo>
                  <a:cubicBezTo>
                    <a:pt x="17613" y="2935"/>
                    <a:pt x="17179" y="434"/>
                    <a:pt x="15478" y="267"/>
                  </a:cubicBezTo>
                  <a:cubicBezTo>
                    <a:pt x="14611" y="167"/>
                    <a:pt x="14211" y="200"/>
                    <a:pt x="13043" y="100"/>
                  </a:cubicBezTo>
                  <a:lnTo>
                    <a:pt x="5905" y="0"/>
                  </a:lnTo>
                  <a:close/>
                </a:path>
              </a:pathLst>
            </a:custGeom>
            <a:solidFill>
              <a:srgbClr val="F0F0F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3" name="Google Shape;813;p36" hidden="0"/>
            <p:cNvSpPr/>
            <p:nvPr isPhoto="0" userDrawn="0"/>
          </p:nvSpPr>
          <p:spPr bwMode="auto">
            <a:xfrm>
              <a:off x="5078800" y="1070900"/>
              <a:ext cx="477875" cy="476500"/>
            </a:xfrm>
            <a:custGeom>
              <a:avLst/>
              <a:gdLst/>
              <a:ahLst/>
              <a:cxnLst/>
              <a:rect l="l" t="t" r="r" b="b"/>
              <a:pathLst>
                <a:path w="19115" h="19060" fill="norm" stroke="1" extrusionOk="0">
                  <a:moveTo>
                    <a:pt x="9420" y="1"/>
                  </a:moveTo>
                  <a:cubicBezTo>
                    <a:pt x="9271" y="1"/>
                    <a:pt x="9123" y="5"/>
                    <a:pt x="8973" y="13"/>
                  </a:cubicBezTo>
                  <a:lnTo>
                    <a:pt x="8206" y="46"/>
                  </a:lnTo>
                  <a:cubicBezTo>
                    <a:pt x="3570" y="313"/>
                    <a:pt x="0" y="4249"/>
                    <a:pt x="267" y="8919"/>
                  </a:cubicBezTo>
                  <a:cubicBezTo>
                    <a:pt x="501" y="13689"/>
                    <a:pt x="801" y="19060"/>
                    <a:pt x="801" y="19060"/>
                  </a:cubicBezTo>
                  <a:lnTo>
                    <a:pt x="9474" y="18593"/>
                  </a:lnTo>
                  <a:cubicBezTo>
                    <a:pt x="14377" y="18359"/>
                    <a:pt x="18180" y="14156"/>
                    <a:pt x="17913" y="9219"/>
                  </a:cubicBezTo>
                  <a:lnTo>
                    <a:pt x="17846" y="7985"/>
                  </a:lnTo>
                  <a:cubicBezTo>
                    <a:pt x="17813" y="7185"/>
                    <a:pt x="17646" y="6417"/>
                    <a:pt x="17379" y="5650"/>
                  </a:cubicBezTo>
                  <a:lnTo>
                    <a:pt x="17379" y="5650"/>
                  </a:lnTo>
                  <a:cubicBezTo>
                    <a:pt x="17513" y="5717"/>
                    <a:pt x="17646" y="5750"/>
                    <a:pt x="17813" y="5784"/>
                  </a:cubicBezTo>
                  <a:cubicBezTo>
                    <a:pt x="17833" y="5785"/>
                    <a:pt x="17853" y="5785"/>
                    <a:pt x="17873" y="5785"/>
                  </a:cubicBezTo>
                  <a:cubicBezTo>
                    <a:pt x="18484" y="5785"/>
                    <a:pt x="19049" y="5297"/>
                    <a:pt x="19114" y="4683"/>
                  </a:cubicBezTo>
                  <a:lnTo>
                    <a:pt x="17646" y="4549"/>
                  </a:lnTo>
                  <a:cubicBezTo>
                    <a:pt x="17813" y="4449"/>
                    <a:pt x="17980" y="4316"/>
                    <a:pt x="18080" y="4149"/>
                  </a:cubicBezTo>
                  <a:cubicBezTo>
                    <a:pt x="18380" y="3549"/>
                    <a:pt x="18180" y="2815"/>
                    <a:pt x="17613" y="2481"/>
                  </a:cubicBezTo>
                  <a:lnTo>
                    <a:pt x="16679" y="4183"/>
                  </a:lnTo>
                  <a:cubicBezTo>
                    <a:pt x="15154" y="1577"/>
                    <a:pt x="12388" y="1"/>
                    <a:pt x="94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4" name="Google Shape;814;p36" hidden="0"/>
            <p:cNvSpPr/>
            <p:nvPr isPhoto="0" userDrawn="0"/>
          </p:nvSpPr>
          <p:spPr bwMode="auto">
            <a:xfrm>
              <a:off x="5123000" y="1209650"/>
              <a:ext cx="376125" cy="472375"/>
            </a:xfrm>
            <a:custGeom>
              <a:avLst/>
              <a:gdLst/>
              <a:ahLst/>
              <a:cxnLst/>
              <a:rect l="l" t="t" r="r" b="b"/>
              <a:pathLst>
                <a:path w="15045" h="18895" fill="norm" stroke="1" extrusionOk="0">
                  <a:moveTo>
                    <a:pt x="7606" y="0"/>
                  </a:moveTo>
                  <a:cubicBezTo>
                    <a:pt x="4804" y="3669"/>
                    <a:pt x="234" y="1034"/>
                    <a:pt x="67" y="3903"/>
                  </a:cubicBezTo>
                  <a:cubicBezTo>
                    <a:pt x="0" y="4837"/>
                    <a:pt x="34" y="5738"/>
                    <a:pt x="134" y="6672"/>
                  </a:cubicBezTo>
                  <a:cubicBezTo>
                    <a:pt x="467" y="10975"/>
                    <a:pt x="1902" y="11975"/>
                    <a:pt x="2636" y="12242"/>
                  </a:cubicBezTo>
                  <a:cubicBezTo>
                    <a:pt x="2841" y="12320"/>
                    <a:pt x="3103" y="12353"/>
                    <a:pt x="3404" y="12353"/>
                  </a:cubicBezTo>
                  <a:cubicBezTo>
                    <a:pt x="4131" y="12353"/>
                    <a:pt x="5085" y="12164"/>
                    <a:pt x="6005" y="11975"/>
                  </a:cubicBezTo>
                  <a:lnTo>
                    <a:pt x="6005" y="14511"/>
                  </a:lnTo>
                  <a:cubicBezTo>
                    <a:pt x="6005" y="14511"/>
                    <a:pt x="4437" y="16779"/>
                    <a:pt x="4604" y="17946"/>
                  </a:cubicBezTo>
                  <a:cubicBezTo>
                    <a:pt x="4708" y="18558"/>
                    <a:pt x="5445" y="18895"/>
                    <a:pt x="6362" y="18895"/>
                  </a:cubicBezTo>
                  <a:cubicBezTo>
                    <a:pt x="7196" y="18895"/>
                    <a:pt x="8179" y="18617"/>
                    <a:pt x="8973" y="18013"/>
                  </a:cubicBezTo>
                  <a:cubicBezTo>
                    <a:pt x="10041" y="17146"/>
                    <a:pt x="10841" y="15945"/>
                    <a:pt x="11275" y="14644"/>
                  </a:cubicBezTo>
                  <a:lnTo>
                    <a:pt x="11275" y="8673"/>
                  </a:lnTo>
                  <a:cubicBezTo>
                    <a:pt x="11275" y="8673"/>
                    <a:pt x="11731" y="9208"/>
                    <a:pt x="12471" y="9208"/>
                  </a:cubicBezTo>
                  <a:cubicBezTo>
                    <a:pt x="12809" y="9208"/>
                    <a:pt x="13205" y="9097"/>
                    <a:pt x="13643" y="8773"/>
                  </a:cubicBezTo>
                  <a:cubicBezTo>
                    <a:pt x="15044" y="7739"/>
                    <a:pt x="14978" y="5337"/>
                    <a:pt x="14044" y="4503"/>
                  </a:cubicBezTo>
                  <a:cubicBezTo>
                    <a:pt x="13711" y="4208"/>
                    <a:pt x="13252" y="4067"/>
                    <a:pt x="12791" y="4067"/>
                  </a:cubicBezTo>
                  <a:cubicBezTo>
                    <a:pt x="12003" y="4067"/>
                    <a:pt x="11210" y="4479"/>
                    <a:pt x="11042" y="5237"/>
                  </a:cubicBezTo>
                  <a:cubicBezTo>
                    <a:pt x="11042" y="5237"/>
                    <a:pt x="8006" y="5004"/>
                    <a:pt x="7606" y="0"/>
                  </a:cubicBezTo>
                  <a:close/>
                </a:path>
              </a:pathLst>
            </a:custGeom>
            <a:solidFill>
              <a:srgbClr val="FFA8A7"/>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5" name="Google Shape;815;p36" hidden="0"/>
            <p:cNvSpPr/>
            <p:nvPr isPhoto="0" userDrawn="0"/>
          </p:nvSpPr>
          <p:spPr bwMode="auto">
            <a:xfrm>
              <a:off x="5360675" y="1292200"/>
              <a:ext cx="41700" cy="94300"/>
            </a:xfrm>
            <a:custGeom>
              <a:avLst/>
              <a:gdLst/>
              <a:ahLst/>
              <a:cxnLst/>
              <a:rect l="l" t="t" r="r" b="b"/>
              <a:pathLst>
                <a:path w="1668" h="3772" fill="norm" stroke="1" extrusionOk="0">
                  <a:moveTo>
                    <a:pt x="0" y="1"/>
                  </a:moveTo>
                  <a:lnTo>
                    <a:pt x="100" y="2369"/>
                  </a:lnTo>
                  <a:cubicBezTo>
                    <a:pt x="165" y="3149"/>
                    <a:pt x="801" y="3771"/>
                    <a:pt x="1605" y="3771"/>
                  </a:cubicBezTo>
                  <a:cubicBezTo>
                    <a:pt x="1626" y="3771"/>
                    <a:pt x="1647" y="3771"/>
                    <a:pt x="1668" y="3770"/>
                  </a:cubicBezTo>
                  <a:lnTo>
                    <a:pt x="1535" y="1635"/>
                  </a:lnTo>
                  <a:lnTo>
                    <a:pt x="0" y="1"/>
                  </a:lnTo>
                  <a:close/>
                </a:path>
              </a:pathLst>
            </a:custGeom>
            <a:solidFill>
              <a:srgbClr val="455A6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6" name="Google Shape;816;p36" hidden="0"/>
            <p:cNvSpPr/>
            <p:nvPr isPhoto="0" userDrawn="0"/>
          </p:nvSpPr>
          <p:spPr bwMode="auto">
            <a:xfrm>
              <a:off x="5259750" y="1324725"/>
              <a:ext cx="31725" cy="27850"/>
            </a:xfrm>
            <a:custGeom>
              <a:avLst/>
              <a:gdLst/>
              <a:ahLst/>
              <a:cxnLst/>
              <a:rect l="l" t="t" r="r" b="b"/>
              <a:pathLst>
                <a:path w="1269" h="1114" fill="norm" stroke="1" extrusionOk="0">
                  <a:moveTo>
                    <a:pt x="535" y="0"/>
                  </a:moveTo>
                  <a:cubicBezTo>
                    <a:pt x="234" y="34"/>
                    <a:pt x="1" y="267"/>
                    <a:pt x="1" y="568"/>
                  </a:cubicBezTo>
                  <a:cubicBezTo>
                    <a:pt x="1" y="899"/>
                    <a:pt x="265" y="1114"/>
                    <a:pt x="540" y="1114"/>
                  </a:cubicBezTo>
                  <a:cubicBezTo>
                    <a:pt x="680" y="1114"/>
                    <a:pt x="822" y="1058"/>
                    <a:pt x="935" y="934"/>
                  </a:cubicBezTo>
                  <a:cubicBezTo>
                    <a:pt x="1268" y="601"/>
                    <a:pt x="1002" y="0"/>
                    <a:pt x="5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7" name="Google Shape;817;p36" hidden="0"/>
            <p:cNvSpPr/>
            <p:nvPr isPhoto="0" userDrawn="0"/>
          </p:nvSpPr>
          <p:spPr bwMode="auto">
            <a:xfrm>
              <a:off x="5222225" y="1434800"/>
              <a:ext cx="40050" cy="27250"/>
            </a:xfrm>
            <a:custGeom>
              <a:avLst/>
              <a:gdLst/>
              <a:ahLst/>
              <a:cxnLst/>
              <a:rect l="l" t="t" r="r" b="b"/>
              <a:pathLst>
                <a:path w="1602" h="1090" fill="norm" stroke="1" extrusionOk="0">
                  <a:moveTo>
                    <a:pt x="1469" y="1"/>
                  </a:moveTo>
                  <a:lnTo>
                    <a:pt x="1" y="568"/>
                  </a:lnTo>
                  <a:cubicBezTo>
                    <a:pt x="105" y="879"/>
                    <a:pt x="410" y="1089"/>
                    <a:pt x="728" y="1089"/>
                  </a:cubicBezTo>
                  <a:cubicBezTo>
                    <a:pt x="820" y="1089"/>
                    <a:pt x="912" y="1072"/>
                    <a:pt x="1002" y="1035"/>
                  </a:cubicBezTo>
                  <a:cubicBezTo>
                    <a:pt x="1402" y="868"/>
                    <a:pt x="1602" y="434"/>
                    <a:pt x="1469" y="1"/>
                  </a:cubicBezTo>
                  <a:close/>
                </a:path>
              </a:pathLst>
            </a:custGeom>
            <a:solidFill>
              <a:srgbClr val="F28F8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8" name="Google Shape;818;p36" hidden="0"/>
            <p:cNvSpPr/>
            <p:nvPr isPhoto="0" userDrawn="0"/>
          </p:nvSpPr>
          <p:spPr bwMode="auto">
            <a:xfrm>
              <a:off x="5274775" y="1267300"/>
              <a:ext cx="34200" cy="21600"/>
            </a:xfrm>
            <a:custGeom>
              <a:avLst/>
              <a:gdLst/>
              <a:ahLst/>
              <a:cxnLst/>
              <a:rect l="l" t="t" r="r" b="b"/>
              <a:pathLst>
                <a:path w="1368" h="864" fill="norm" stroke="1" extrusionOk="0">
                  <a:moveTo>
                    <a:pt x="638" y="0"/>
                  </a:moveTo>
                  <a:cubicBezTo>
                    <a:pt x="367" y="0"/>
                    <a:pt x="108" y="161"/>
                    <a:pt x="0" y="429"/>
                  </a:cubicBezTo>
                  <a:lnTo>
                    <a:pt x="1268" y="863"/>
                  </a:lnTo>
                  <a:cubicBezTo>
                    <a:pt x="1368" y="496"/>
                    <a:pt x="1201" y="129"/>
                    <a:pt x="834" y="29"/>
                  </a:cubicBezTo>
                  <a:cubicBezTo>
                    <a:pt x="769" y="10"/>
                    <a:pt x="703" y="0"/>
                    <a:pt x="63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19" name="Google Shape;819;p36" hidden="0"/>
            <p:cNvSpPr/>
            <p:nvPr isPhoto="0" userDrawn="0"/>
          </p:nvSpPr>
          <p:spPr bwMode="auto">
            <a:xfrm>
              <a:off x="5142175" y="1330350"/>
              <a:ext cx="28375" cy="28600"/>
            </a:xfrm>
            <a:custGeom>
              <a:avLst/>
              <a:gdLst/>
              <a:ahLst/>
              <a:cxnLst/>
              <a:rect l="l" t="t" r="r" b="b"/>
              <a:pathLst>
                <a:path w="1135" h="1144" fill="norm" stroke="1" extrusionOk="0">
                  <a:moveTo>
                    <a:pt x="568" y="1"/>
                  </a:moveTo>
                  <a:cubicBezTo>
                    <a:pt x="284" y="1"/>
                    <a:pt x="1" y="192"/>
                    <a:pt x="34" y="576"/>
                  </a:cubicBezTo>
                  <a:lnTo>
                    <a:pt x="34" y="609"/>
                  </a:lnTo>
                  <a:cubicBezTo>
                    <a:pt x="34" y="910"/>
                    <a:pt x="267" y="1143"/>
                    <a:pt x="568" y="1143"/>
                  </a:cubicBezTo>
                  <a:cubicBezTo>
                    <a:pt x="868" y="1143"/>
                    <a:pt x="1135" y="876"/>
                    <a:pt x="1101" y="576"/>
                  </a:cubicBezTo>
                  <a:cubicBezTo>
                    <a:pt x="1135" y="192"/>
                    <a:pt x="851" y="1"/>
                    <a:pt x="5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0" name="Google Shape;820;p36" hidden="0"/>
            <p:cNvSpPr/>
            <p:nvPr isPhoto="0" userDrawn="0"/>
          </p:nvSpPr>
          <p:spPr bwMode="auto">
            <a:xfrm>
              <a:off x="5180525" y="1333900"/>
              <a:ext cx="44225" cy="81750"/>
            </a:xfrm>
            <a:custGeom>
              <a:avLst/>
              <a:gdLst/>
              <a:ahLst/>
              <a:cxnLst/>
              <a:rect l="l" t="t" r="r" b="b"/>
              <a:pathLst>
                <a:path w="1769" h="3270" fill="norm" stroke="1" extrusionOk="0">
                  <a:moveTo>
                    <a:pt x="1669" y="0"/>
                  </a:moveTo>
                  <a:lnTo>
                    <a:pt x="1" y="2836"/>
                  </a:lnTo>
                  <a:lnTo>
                    <a:pt x="1769" y="3269"/>
                  </a:lnTo>
                  <a:lnTo>
                    <a:pt x="1769" y="3269"/>
                  </a:lnTo>
                  <a:lnTo>
                    <a:pt x="1669" y="0"/>
                  </a:lnTo>
                  <a:close/>
                </a:path>
              </a:pathLst>
            </a:custGeom>
            <a:solidFill>
              <a:srgbClr val="F28F8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1" name="Google Shape;821;p36" hidden="0"/>
            <p:cNvSpPr/>
            <p:nvPr isPhoto="0" userDrawn="0"/>
          </p:nvSpPr>
          <p:spPr bwMode="auto">
            <a:xfrm>
              <a:off x="5273100" y="1448975"/>
              <a:ext cx="115100" cy="81750"/>
            </a:xfrm>
            <a:custGeom>
              <a:avLst/>
              <a:gdLst/>
              <a:ahLst/>
              <a:cxnLst/>
              <a:rect l="l" t="t" r="r" b="b"/>
              <a:pathLst>
                <a:path w="4604" h="3270" fill="norm" stroke="1" extrusionOk="0">
                  <a:moveTo>
                    <a:pt x="4604" y="1"/>
                  </a:moveTo>
                  <a:cubicBezTo>
                    <a:pt x="4204" y="1135"/>
                    <a:pt x="1368" y="2136"/>
                    <a:pt x="1" y="2402"/>
                  </a:cubicBezTo>
                  <a:lnTo>
                    <a:pt x="1" y="3270"/>
                  </a:lnTo>
                  <a:cubicBezTo>
                    <a:pt x="1" y="3270"/>
                    <a:pt x="2836" y="2269"/>
                    <a:pt x="3670" y="1502"/>
                  </a:cubicBezTo>
                  <a:cubicBezTo>
                    <a:pt x="4104" y="1101"/>
                    <a:pt x="4437" y="601"/>
                    <a:pt x="460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2" name="Google Shape;822;p36" hidden="0"/>
            <p:cNvSpPr/>
            <p:nvPr isPhoto="0" userDrawn="0"/>
          </p:nvSpPr>
          <p:spPr bwMode="auto">
            <a:xfrm>
              <a:off x="5172200" y="1688325"/>
              <a:ext cx="384475" cy="524875"/>
            </a:xfrm>
            <a:custGeom>
              <a:avLst/>
              <a:gdLst/>
              <a:ahLst/>
              <a:cxnLst/>
              <a:rect l="l" t="t" r="r" b="b"/>
              <a:pathLst>
                <a:path w="15379" h="20995" fill="norm" stroke="1" extrusionOk="0">
                  <a:moveTo>
                    <a:pt x="14444" y="0"/>
                  </a:moveTo>
                  <a:lnTo>
                    <a:pt x="11709" y="1668"/>
                  </a:lnTo>
                  <a:cubicBezTo>
                    <a:pt x="12409" y="3603"/>
                    <a:pt x="10608" y="4670"/>
                    <a:pt x="10608" y="4670"/>
                  </a:cubicBezTo>
                  <a:cubicBezTo>
                    <a:pt x="10608" y="4670"/>
                    <a:pt x="10374" y="7405"/>
                    <a:pt x="10274" y="8740"/>
                  </a:cubicBezTo>
                  <a:cubicBezTo>
                    <a:pt x="10174" y="10107"/>
                    <a:pt x="9807" y="12009"/>
                    <a:pt x="8973" y="13176"/>
                  </a:cubicBezTo>
                  <a:cubicBezTo>
                    <a:pt x="8173" y="14344"/>
                    <a:pt x="7439" y="15278"/>
                    <a:pt x="7439" y="15278"/>
                  </a:cubicBezTo>
                  <a:cubicBezTo>
                    <a:pt x="7439" y="15278"/>
                    <a:pt x="7970" y="15077"/>
                    <a:pt x="8527" y="15077"/>
                  </a:cubicBezTo>
                  <a:cubicBezTo>
                    <a:pt x="8986" y="15077"/>
                    <a:pt x="9463" y="15214"/>
                    <a:pt x="9674" y="15711"/>
                  </a:cubicBezTo>
                  <a:cubicBezTo>
                    <a:pt x="9707" y="15778"/>
                    <a:pt x="9707" y="15845"/>
                    <a:pt x="9741" y="15912"/>
                  </a:cubicBezTo>
                  <a:cubicBezTo>
                    <a:pt x="10341" y="18213"/>
                    <a:pt x="9907" y="19047"/>
                    <a:pt x="7606" y="19614"/>
                  </a:cubicBezTo>
                  <a:cubicBezTo>
                    <a:pt x="6133" y="19928"/>
                    <a:pt x="4637" y="20092"/>
                    <a:pt x="3138" y="20092"/>
                  </a:cubicBezTo>
                  <a:cubicBezTo>
                    <a:pt x="2091" y="20092"/>
                    <a:pt x="1043" y="20012"/>
                    <a:pt x="0" y="19848"/>
                  </a:cubicBezTo>
                  <a:lnTo>
                    <a:pt x="0" y="19848"/>
                  </a:lnTo>
                  <a:cubicBezTo>
                    <a:pt x="1715" y="20543"/>
                    <a:pt x="3938" y="20995"/>
                    <a:pt x="6340" y="20995"/>
                  </a:cubicBezTo>
                  <a:cubicBezTo>
                    <a:pt x="9126" y="20995"/>
                    <a:pt x="12153" y="20387"/>
                    <a:pt x="14911" y="18847"/>
                  </a:cubicBezTo>
                  <a:cubicBezTo>
                    <a:pt x="14110" y="16746"/>
                    <a:pt x="13176" y="14711"/>
                    <a:pt x="12109" y="12743"/>
                  </a:cubicBezTo>
                  <a:lnTo>
                    <a:pt x="14844" y="4704"/>
                  </a:lnTo>
                  <a:cubicBezTo>
                    <a:pt x="15345" y="3303"/>
                    <a:pt x="15378" y="1768"/>
                    <a:pt x="14978" y="367"/>
                  </a:cubicBezTo>
                  <a:lnTo>
                    <a:pt x="14444" y="0"/>
                  </a:lnTo>
                  <a:close/>
                </a:path>
              </a:pathLst>
            </a:custGeom>
            <a:solidFill>
              <a:srgbClr val="E6E6E6"/>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3" name="Google Shape;823;p36" hidden="0"/>
            <p:cNvSpPr/>
            <p:nvPr isPhoto="0" userDrawn="0"/>
          </p:nvSpPr>
          <p:spPr bwMode="auto">
            <a:xfrm>
              <a:off x="5089075" y="1293825"/>
              <a:ext cx="322475" cy="95225"/>
            </a:xfrm>
            <a:custGeom>
              <a:avLst/>
              <a:gdLst/>
              <a:ahLst/>
              <a:cxnLst/>
              <a:rect l="l" t="t" r="r" b="b"/>
              <a:pathLst>
                <a:path w="12899" h="3809" fill="norm" stroke="1" extrusionOk="0">
                  <a:moveTo>
                    <a:pt x="7962" y="302"/>
                  </a:moveTo>
                  <a:cubicBezTo>
                    <a:pt x="9830" y="302"/>
                    <a:pt x="9963" y="3038"/>
                    <a:pt x="8129" y="3238"/>
                  </a:cubicBezTo>
                  <a:lnTo>
                    <a:pt x="7862" y="3238"/>
                  </a:lnTo>
                  <a:cubicBezTo>
                    <a:pt x="5994" y="3205"/>
                    <a:pt x="5861" y="503"/>
                    <a:pt x="7695" y="302"/>
                  </a:cubicBezTo>
                  <a:close/>
                  <a:moveTo>
                    <a:pt x="2721" y="567"/>
                  </a:moveTo>
                  <a:cubicBezTo>
                    <a:pt x="4564" y="567"/>
                    <a:pt x="4661" y="3406"/>
                    <a:pt x="2758" y="3505"/>
                  </a:cubicBezTo>
                  <a:lnTo>
                    <a:pt x="2491" y="3505"/>
                  </a:lnTo>
                  <a:cubicBezTo>
                    <a:pt x="2429" y="3511"/>
                    <a:pt x="2367" y="3514"/>
                    <a:pt x="2308" y="3514"/>
                  </a:cubicBezTo>
                  <a:cubicBezTo>
                    <a:pt x="448" y="3514"/>
                    <a:pt x="353" y="569"/>
                    <a:pt x="2325" y="569"/>
                  </a:cubicBezTo>
                  <a:lnTo>
                    <a:pt x="2625" y="569"/>
                  </a:lnTo>
                  <a:cubicBezTo>
                    <a:pt x="2657" y="568"/>
                    <a:pt x="2689" y="567"/>
                    <a:pt x="2721" y="567"/>
                  </a:cubicBezTo>
                  <a:close/>
                  <a:moveTo>
                    <a:pt x="8033" y="1"/>
                  </a:moveTo>
                  <a:cubicBezTo>
                    <a:pt x="8009" y="1"/>
                    <a:pt x="7986" y="1"/>
                    <a:pt x="7962" y="2"/>
                  </a:cubicBezTo>
                  <a:lnTo>
                    <a:pt x="7662" y="2"/>
                  </a:lnTo>
                  <a:cubicBezTo>
                    <a:pt x="6961" y="36"/>
                    <a:pt x="6361" y="503"/>
                    <a:pt x="6127" y="1170"/>
                  </a:cubicBezTo>
                  <a:cubicBezTo>
                    <a:pt x="5858" y="930"/>
                    <a:pt x="5534" y="798"/>
                    <a:pt x="5180" y="798"/>
                  </a:cubicBezTo>
                  <a:cubicBezTo>
                    <a:pt x="5141" y="798"/>
                    <a:pt x="5100" y="799"/>
                    <a:pt x="5060" y="803"/>
                  </a:cubicBezTo>
                  <a:cubicBezTo>
                    <a:pt x="5026" y="799"/>
                    <a:pt x="4992" y="798"/>
                    <a:pt x="4958" y="798"/>
                  </a:cubicBezTo>
                  <a:cubicBezTo>
                    <a:pt x="4659" y="798"/>
                    <a:pt x="4369" y="927"/>
                    <a:pt x="4159" y="1136"/>
                  </a:cubicBezTo>
                  <a:cubicBezTo>
                    <a:pt x="3841" y="627"/>
                    <a:pt x="3280" y="300"/>
                    <a:pt x="2679" y="300"/>
                  </a:cubicBezTo>
                  <a:cubicBezTo>
                    <a:pt x="2650" y="300"/>
                    <a:pt x="2621" y="301"/>
                    <a:pt x="2592" y="302"/>
                  </a:cubicBezTo>
                  <a:lnTo>
                    <a:pt x="2325" y="302"/>
                  </a:lnTo>
                  <a:cubicBezTo>
                    <a:pt x="1" y="433"/>
                    <a:pt x="150" y="3809"/>
                    <a:pt x="2363" y="3809"/>
                  </a:cubicBezTo>
                  <a:cubicBezTo>
                    <a:pt x="2405" y="3809"/>
                    <a:pt x="2448" y="3807"/>
                    <a:pt x="2491" y="3805"/>
                  </a:cubicBezTo>
                  <a:lnTo>
                    <a:pt x="2758" y="3805"/>
                  </a:lnTo>
                  <a:cubicBezTo>
                    <a:pt x="3726" y="3772"/>
                    <a:pt x="4493" y="2938"/>
                    <a:pt x="4426" y="1970"/>
                  </a:cubicBezTo>
                  <a:cubicBezTo>
                    <a:pt x="4426" y="1770"/>
                    <a:pt x="4359" y="1603"/>
                    <a:pt x="4293" y="1403"/>
                  </a:cubicBezTo>
                  <a:cubicBezTo>
                    <a:pt x="4493" y="1203"/>
                    <a:pt x="4760" y="1103"/>
                    <a:pt x="5060" y="1103"/>
                  </a:cubicBezTo>
                  <a:cubicBezTo>
                    <a:pt x="5427" y="1103"/>
                    <a:pt x="5760" y="1236"/>
                    <a:pt x="5994" y="1537"/>
                  </a:cubicBezTo>
                  <a:cubicBezTo>
                    <a:pt x="5994" y="1637"/>
                    <a:pt x="5994" y="1770"/>
                    <a:pt x="5994" y="1904"/>
                  </a:cubicBezTo>
                  <a:cubicBezTo>
                    <a:pt x="6059" y="2850"/>
                    <a:pt x="6858" y="3573"/>
                    <a:pt x="7799" y="3573"/>
                  </a:cubicBezTo>
                  <a:cubicBezTo>
                    <a:pt x="7820" y="3573"/>
                    <a:pt x="7841" y="3572"/>
                    <a:pt x="7862" y="3571"/>
                  </a:cubicBezTo>
                  <a:lnTo>
                    <a:pt x="8129" y="3571"/>
                  </a:lnTo>
                  <a:cubicBezTo>
                    <a:pt x="9096" y="3505"/>
                    <a:pt x="9863" y="2671"/>
                    <a:pt x="9797" y="1703"/>
                  </a:cubicBezTo>
                  <a:lnTo>
                    <a:pt x="9797" y="1637"/>
                  </a:lnTo>
                  <a:lnTo>
                    <a:pt x="12599" y="1503"/>
                  </a:lnTo>
                  <a:cubicBezTo>
                    <a:pt x="12699" y="1370"/>
                    <a:pt x="12765" y="1236"/>
                    <a:pt x="12899" y="1136"/>
                  </a:cubicBezTo>
                  <a:lnTo>
                    <a:pt x="12899" y="1136"/>
                  </a:lnTo>
                  <a:lnTo>
                    <a:pt x="9730" y="1303"/>
                  </a:lnTo>
                  <a:cubicBezTo>
                    <a:pt x="9536" y="526"/>
                    <a:pt x="8808" y="1"/>
                    <a:pt x="80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4" name="Google Shape;824;p36" hidden="0"/>
            <p:cNvSpPr/>
            <p:nvPr isPhoto="0" userDrawn="0"/>
          </p:nvSpPr>
          <p:spPr bwMode="auto">
            <a:xfrm>
              <a:off x="4763575" y="1901800"/>
              <a:ext cx="448674" cy="491225"/>
            </a:xfrm>
            <a:custGeom>
              <a:avLst/>
              <a:gdLst/>
              <a:ahLst/>
              <a:cxnLst/>
              <a:rect l="l" t="t" r="r" b="b"/>
              <a:pathLst>
                <a:path w="17947" h="19649" fill="norm" stroke="1" extrusionOk="0">
                  <a:moveTo>
                    <a:pt x="0" y="1"/>
                  </a:moveTo>
                  <a:lnTo>
                    <a:pt x="4570" y="15745"/>
                  </a:lnTo>
                  <a:lnTo>
                    <a:pt x="17947" y="19648"/>
                  </a:lnTo>
                  <a:lnTo>
                    <a:pt x="17947" y="19648"/>
                  </a:lnTo>
                  <a:lnTo>
                    <a:pt x="14077" y="3703"/>
                  </a:lnTo>
                  <a:lnTo>
                    <a:pt x="0"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5" name="Google Shape;825;p36" hidden="0"/>
            <p:cNvSpPr/>
            <p:nvPr isPhoto="0" userDrawn="0"/>
          </p:nvSpPr>
          <p:spPr bwMode="auto">
            <a:xfrm>
              <a:off x="4763575" y="1901800"/>
              <a:ext cx="448674" cy="491225"/>
            </a:xfrm>
            <a:custGeom>
              <a:avLst/>
              <a:gdLst/>
              <a:ahLst/>
              <a:cxnLst/>
              <a:rect l="l" t="t" r="r" b="b"/>
              <a:pathLst>
                <a:path w="17947" h="19649" fill="norm" stroke="1" extrusionOk="0">
                  <a:moveTo>
                    <a:pt x="0" y="1"/>
                  </a:moveTo>
                  <a:lnTo>
                    <a:pt x="4570" y="15745"/>
                  </a:lnTo>
                  <a:lnTo>
                    <a:pt x="17947" y="19648"/>
                  </a:lnTo>
                  <a:lnTo>
                    <a:pt x="17947" y="19648"/>
                  </a:lnTo>
                  <a:lnTo>
                    <a:pt x="14077" y="370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6" name="Google Shape;826;p36" hidden="0"/>
            <p:cNvSpPr/>
            <p:nvPr isPhoto="0" userDrawn="0"/>
          </p:nvSpPr>
          <p:spPr bwMode="auto">
            <a:xfrm>
              <a:off x="5000400" y="2231200"/>
              <a:ext cx="191000" cy="80000"/>
            </a:xfrm>
            <a:custGeom>
              <a:avLst/>
              <a:gdLst/>
              <a:ahLst/>
              <a:cxnLst/>
              <a:rect l="l" t="t" r="r" b="b"/>
              <a:pathLst>
                <a:path w="7640" h="3200" fill="norm" stroke="1" extrusionOk="0">
                  <a:moveTo>
                    <a:pt x="1" y="1"/>
                  </a:moveTo>
                  <a:lnTo>
                    <a:pt x="1" y="1"/>
                  </a:lnTo>
                  <a:cubicBezTo>
                    <a:pt x="101" y="835"/>
                    <a:pt x="701" y="1835"/>
                    <a:pt x="2469" y="2703"/>
                  </a:cubicBezTo>
                  <a:cubicBezTo>
                    <a:pt x="3303" y="3096"/>
                    <a:pt x="4501" y="3200"/>
                    <a:pt x="5533" y="3200"/>
                  </a:cubicBezTo>
                  <a:cubicBezTo>
                    <a:pt x="6690" y="3200"/>
                    <a:pt x="7640" y="3070"/>
                    <a:pt x="7640" y="3070"/>
                  </a:cubicBezTo>
                  <a:lnTo>
                    <a:pt x="7173" y="1102"/>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7" name="Google Shape;827;p36" hidden="0"/>
            <p:cNvSpPr/>
            <p:nvPr isPhoto="0" userDrawn="0"/>
          </p:nvSpPr>
          <p:spPr bwMode="auto">
            <a:xfrm>
              <a:off x="4853625" y="2183675"/>
              <a:ext cx="68425" cy="43375"/>
            </a:xfrm>
            <a:custGeom>
              <a:avLst/>
              <a:gdLst/>
              <a:ahLst/>
              <a:cxnLst/>
              <a:rect l="l" t="t" r="r" b="b"/>
              <a:pathLst>
                <a:path w="2737" h="1735" fill="norm" stroke="1" extrusionOk="0">
                  <a:moveTo>
                    <a:pt x="2736" y="0"/>
                  </a:moveTo>
                  <a:lnTo>
                    <a:pt x="1" y="1235"/>
                  </a:lnTo>
                  <a:lnTo>
                    <a:pt x="134" y="1735"/>
                  </a:lnTo>
                  <a:cubicBezTo>
                    <a:pt x="1969" y="1568"/>
                    <a:pt x="2603" y="367"/>
                    <a:pt x="27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8" name="Google Shape;828;p36" hidden="0"/>
            <p:cNvSpPr/>
            <p:nvPr isPhoto="0" userDrawn="0"/>
          </p:nvSpPr>
          <p:spPr bwMode="auto">
            <a:xfrm>
              <a:off x="4866100" y="1945775"/>
              <a:ext cx="154350" cy="57800"/>
            </a:xfrm>
            <a:custGeom>
              <a:avLst/>
              <a:gdLst/>
              <a:ahLst/>
              <a:cxnLst/>
              <a:rect l="l" t="t" r="r" b="b"/>
              <a:pathLst>
                <a:path w="6174" h="2312" fill="norm" stroke="1" extrusionOk="0">
                  <a:moveTo>
                    <a:pt x="584" y="1"/>
                  </a:moveTo>
                  <a:cubicBezTo>
                    <a:pt x="216" y="1"/>
                    <a:pt x="0" y="85"/>
                    <a:pt x="36" y="243"/>
                  </a:cubicBezTo>
                  <a:lnTo>
                    <a:pt x="169" y="777"/>
                  </a:lnTo>
                  <a:lnTo>
                    <a:pt x="6173" y="2311"/>
                  </a:lnTo>
                  <a:lnTo>
                    <a:pt x="6040" y="1778"/>
                  </a:lnTo>
                  <a:cubicBezTo>
                    <a:pt x="5973" y="1511"/>
                    <a:pt x="5039" y="1044"/>
                    <a:pt x="3972" y="743"/>
                  </a:cubicBezTo>
                  <a:lnTo>
                    <a:pt x="1870" y="210"/>
                  </a:lnTo>
                  <a:cubicBezTo>
                    <a:pt x="1366" y="68"/>
                    <a:pt x="914" y="1"/>
                    <a:pt x="5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29" name="Google Shape;829;p36" hidden="0"/>
            <p:cNvSpPr/>
            <p:nvPr isPhoto="0" userDrawn="0"/>
          </p:nvSpPr>
          <p:spPr bwMode="auto">
            <a:xfrm>
              <a:off x="4841750" y="1896375"/>
              <a:ext cx="184525" cy="74675"/>
            </a:xfrm>
            <a:custGeom>
              <a:avLst/>
              <a:gdLst/>
              <a:ahLst/>
              <a:cxnLst/>
              <a:rect l="l" t="t" r="r" b="b"/>
              <a:pathLst>
                <a:path w="7381" h="2987" fill="norm" stroke="1" extrusionOk="0">
                  <a:moveTo>
                    <a:pt x="2511" y="1"/>
                  </a:moveTo>
                  <a:cubicBezTo>
                    <a:pt x="1440" y="1"/>
                    <a:pt x="1610" y="851"/>
                    <a:pt x="1610" y="851"/>
                  </a:cubicBezTo>
                  <a:lnTo>
                    <a:pt x="776" y="618"/>
                  </a:lnTo>
                  <a:cubicBezTo>
                    <a:pt x="605" y="569"/>
                    <a:pt x="451" y="547"/>
                    <a:pt x="329" y="547"/>
                  </a:cubicBezTo>
                  <a:cubicBezTo>
                    <a:pt x="118" y="547"/>
                    <a:pt x="0" y="612"/>
                    <a:pt x="42" y="718"/>
                  </a:cubicBezTo>
                  <a:cubicBezTo>
                    <a:pt x="76" y="918"/>
                    <a:pt x="109" y="1085"/>
                    <a:pt x="109" y="1085"/>
                  </a:cubicBezTo>
                  <a:lnTo>
                    <a:pt x="7381" y="2986"/>
                  </a:lnTo>
                  <a:lnTo>
                    <a:pt x="7281" y="2653"/>
                  </a:lnTo>
                  <a:cubicBezTo>
                    <a:pt x="7214" y="2486"/>
                    <a:pt x="6780" y="2219"/>
                    <a:pt x="6280" y="2052"/>
                  </a:cubicBezTo>
                  <a:lnTo>
                    <a:pt x="5413" y="1819"/>
                  </a:lnTo>
                  <a:cubicBezTo>
                    <a:pt x="5413" y="1819"/>
                    <a:pt x="5013" y="518"/>
                    <a:pt x="3178" y="84"/>
                  </a:cubicBezTo>
                  <a:cubicBezTo>
                    <a:pt x="2914" y="26"/>
                    <a:pt x="2694" y="1"/>
                    <a:pt x="251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0" name="Google Shape;830;p36" hidden="0"/>
            <p:cNvSpPr/>
            <p:nvPr isPhoto="0" userDrawn="0"/>
          </p:nvSpPr>
          <p:spPr bwMode="auto">
            <a:xfrm>
              <a:off x="4861975" y="1922650"/>
              <a:ext cx="125949" cy="67575"/>
            </a:xfrm>
            <a:custGeom>
              <a:avLst/>
              <a:gdLst/>
              <a:ahLst/>
              <a:cxnLst/>
              <a:rect l="l" t="t" r="r" b="b"/>
              <a:pathLst>
                <a:path w="5038" h="2703" fill="norm" stroke="1" extrusionOk="0">
                  <a:moveTo>
                    <a:pt x="1" y="1"/>
                  </a:moveTo>
                  <a:lnTo>
                    <a:pt x="234" y="234"/>
                  </a:lnTo>
                  <a:cubicBezTo>
                    <a:pt x="868" y="401"/>
                    <a:pt x="1168" y="501"/>
                    <a:pt x="1268" y="968"/>
                  </a:cubicBezTo>
                  <a:cubicBezTo>
                    <a:pt x="1368" y="1468"/>
                    <a:pt x="1435" y="1869"/>
                    <a:pt x="1435" y="1869"/>
                  </a:cubicBezTo>
                  <a:lnTo>
                    <a:pt x="4637" y="2703"/>
                  </a:lnTo>
                  <a:cubicBezTo>
                    <a:pt x="4637" y="2703"/>
                    <a:pt x="4470" y="2035"/>
                    <a:pt x="4437" y="1769"/>
                  </a:cubicBezTo>
                  <a:cubicBezTo>
                    <a:pt x="4387" y="1592"/>
                    <a:pt x="4431" y="1454"/>
                    <a:pt x="4685" y="1454"/>
                  </a:cubicBezTo>
                  <a:cubicBezTo>
                    <a:pt x="4768" y="1454"/>
                    <a:pt x="4873" y="1469"/>
                    <a:pt x="5004" y="1502"/>
                  </a:cubicBezTo>
                  <a:lnTo>
                    <a:pt x="5037" y="1302"/>
                  </a:lnTo>
                  <a:lnTo>
                    <a:pt x="1" y="1"/>
                  </a:lnTo>
                  <a:close/>
                </a:path>
              </a:pathLst>
            </a:custGeom>
            <a:solidFill>
              <a:srgbClr val="37474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1" name="Google Shape;831;p36" hidden="0"/>
            <p:cNvSpPr/>
            <p:nvPr isPhoto="0" userDrawn="0"/>
          </p:nvSpPr>
          <p:spPr bwMode="auto">
            <a:xfrm>
              <a:off x="4861125" y="1946925"/>
              <a:ext cx="153475" cy="58300"/>
            </a:xfrm>
            <a:custGeom>
              <a:avLst/>
              <a:gdLst/>
              <a:ahLst/>
              <a:cxnLst/>
              <a:rect l="l" t="t" r="r" b="b"/>
              <a:pathLst>
                <a:path w="6139" h="2332" fill="norm" stroke="1" extrusionOk="0">
                  <a:moveTo>
                    <a:pt x="556" y="1"/>
                  </a:moveTo>
                  <a:cubicBezTo>
                    <a:pt x="204" y="1"/>
                    <a:pt x="0" y="76"/>
                    <a:pt x="35" y="230"/>
                  </a:cubicBezTo>
                  <a:cubicBezTo>
                    <a:pt x="101" y="531"/>
                    <a:pt x="135" y="764"/>
                    <a:pt x="135" y="764"/>
                  </a:cubicBezTo>
                  <a:lnTo>
                    <a:pt x="6139" y="2332"/>
                  </a:lnTo>
                  <a:lnTo>
                    <a:pt x="6139" y="2332"/>
                  </a:lnTo>
                  <a:lnTo>
                    <a:pt x="6039" y="1798"/>
                  </a:lnTo>
                  <a:cubicBezTo>
                    <a:pt x="5972" y="1498"/>
                    <a:pt x="5038" y="1031"/>
                    <a:pt x="3971" y="764"/>
                  </a:cubicBezTo>
                  <a:lnTo>
                    <a:pt x="1869" y="197"/>
                  </a:lnTo>
                  <a:cubicBezTo>
                    <a:pt x="1351" y="68"/>
                    <a:pt x="888" y="1"/>
                    <a:pt x="55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2" name="Google Shape;832;p36" hidden="0"/>
            <p:cNvSpPr/>
            <p:nvPr isPhoto="0" userDrawn="0"/>
          </p:nvSpPr>
          <p:spPr bwMode="auto">
            <a:xfrm>
              <a:off x="4771425" y="2022075"/>
              <a:ext cx="168125" cy="192550"/>
            </a:xfrm>
            <a:custGeom>
              <a:avLst/>
              <a:gdLst/>
              <a:ahLst/>
              <a:cxnLst/>
              <a:rect l="l" t="t" r="r" b="b"/>
              <a:pathLst>
                <a:path w="6725" h="7702" fill="norm" stroke="1" extrusionOk="0">
                  <a:moveTo>
                    <a:pt x="599" y="0"/>
                  </a:moveTo>
                  <a:cubicBezTo>
                    <a:pt x="261" y="0"/>
                    <a:pt x="1" y="341"/>
                    <a:pt x="153" y="994"/>
                  </a:cubicBezTo>
                  <a:cubicBezTo>
                    <a:pt x="387" y="1995"/>
                    <a:pt x="87" y="3796"/>
                    <a:pt x="654" y="5497"/>
                  </a:cubicBezTo>
                  <a:cubicBezTo>
                    <a:pt x="1121" y="6831"/>
                    <a:pt x="2322" y="7665"/>
                    <a:pt x="3189" y="7699"/>
                  </a:cubicBezTo>
                  <a:cubicBezTo>
                    <a:pt x="3230" y="7700"/>
                    <a:pt x="3273" y="7701"/>
                    <a:pt x="3318" y="7701"/>
                  </a:cubicBezTo>
                  <a:cubicBezTo>
                    <a:pt x="4215" y="7701"/>
                    <a:pt x="5780" y="7368"/>
                    <a:pt x="6224" y="6097"/>
                  </a:cubicBezTo>
                  <a:cubicBezTo>
                    <a:pt x="6725" y="4663"/>
                    <a:pt x="5591" y="4296"/>
                    <a:pt x="4557" y="4029"/>
                  </a:cubicBezTo>
                  <a:cubicBezTo>
                    <a:pt x="3522" y="3729"/>
                    <a:pt x="1921" y="2962"/>
                    <a:pt x="1821" y="2528"/>
                  </a:cubicBezTo>
                  <a:cubicBezTo>
                    <a:pt x="1688" y="2095"/>
                    <a:pt x="1154" y="293"/>
                    <a:pt x="1154" y="293"/>
                  </a:cubicBezTo>
                  <a:cubicBezTo>
                    <a:pt x="980" y="96"/>
                    <a:pt x="778" y="0"/>
                    <a:pt x="599" y="0"/>
                  </a:cubicBezTo>
                  <a:close/>
                </a:path>
              </a:pathLst>
            </a:custGeom>
            <a:solidFill>
              <a:srgbClr val="FFA8A7"/>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3" name="Google Shape;833;p36" hidden="0"/>
            <p:cNvSpPr/>
            <p:nvPr isPhoto="0" userDrawn="0"/>
          </p:nvSpPr>
          <p:spPr bwMode="auto">
            <a:xfrm>
              <a:off x="4978400" y="1572400"/>
              <a:ext cx="633299" cy="722200"/>
            </a:xfrm>
            <a:custGeom>
              <a:avLst/>
              <a:gdLst/>
              <a:ahLst/>
              <a:cxnLst/>
              <a:rect l="l" t="t" r="r" b="b"/>
              <a:pathLst>
                <a:path w="25332" h="28888" fill="norm" stroke="1" extrusionOk="0">
                  <a:moveTo>
                    <a:pt x="19261" y="1"/>
                  </a:moveTo>
                  <a:cubicBezTo>
                    <a:pt x="17593" y="2869"/>
                    <a:pt x="17626" y="7039"/>
                    <a:pt x="17626" y="7039"/>
                  </a:cubicBezTo>
                  <a:lnTo>
                    <a:pt x="19227" y="16679"/>
                  </a:lnTo>
                  <a:cubicBezTo>
                    <a:pt x="19227" y="16679"/>
                    <a:pt x="15358" y="19982"/>
                    <a:pt x="12823" y="21549"/>
                  </a:cubicBezTo>
                  <a:cubicBezTo>
                    <a:pt x="11121" y="22616"/>
                    <a:pt x="10118" y="23484"/>
                    <a:pt x="9166" y="23484"/>
                  </a:cubicBezTo>
                  <a:cubicBezTo>
                    <a:pt x="9017" y="23484"/>
                    <a:pt x="8869" y="23463"/>
                    <a:pt x="8720" y="23417"/>
                  </a:cubicBezTo>
                  <a:cubicBezTo>
                    <a:pt x="8153" y="23217"/>
                    <a:pt x="7586" y="23117"/>
                    <a:pt x="7019" y="23117"/>
                  </a:cubicBezTo>
                  <a:lnTo>
                    <a:pt x="7252" y="24185"/>
                  </a:lnTo>
                  <a:cubicBezTo>
                    <a:pt x="6732" y="24225"/>
                    <a:pt x="6209" y="24244"/>
                    <a:pt x="5685" y="24244"/>
                  </a:cubicBezTo>
                  <a:cubicBezTo>
                    <a:pt x="4496" y="24244"/>
                    <a:pt x="3306" y="24146"/>
                    <a:pt x="2148" y="23984"/>
                  </a:cubicBezTo>
                  <a:cubicBezTo>
                    <a:pt x="1972" y="23950"/>
                    <a:pt x="1812" y="23934"/>
                    <a:pt x="1669" y="23934"/>
                  </a:cubicBezTo>
                  <a:cubicBezTo>
                    <a:pt x="1" y="23934"/>
                    <a:pt x="526" y="26125"/>
                    <a:pt x="1448" y="27353"/>
                  </a:cubicBezTo>
                  <a:cubicBezTo>
                    <a:pt x="2582" y="28821"/>
                    <a:pt x="4750" y="28888"/>
                    <a:pt x="6418" y="28888"/>
                  </a:cubicBezTo>
                  <a:cubicBezTo>
                    <a:pt x="8153" y="28788"/>
                    <a:pt x="9821" y="28354"/>
                    <a:pt x="11322" y="27554"/>
                  </a:cubicBezTo>
                  <a:cubicBezTo>
                    <a:pt x="12389" y="27053"/>
                    <a:pt x="23030" y="21349"/>
                    <a:pt x="24631" y="18347"/>
                  </a:cubicBezTo>
                  <a:cubicBezTo>
                    <a:pt x="25332" y="17046"/>
                    <a:pt x="23564" y="5504"/>
                    <a:pt x="23263" y="3303"/>
                  </a:cubicBezTo>
                  <a:cubicBezTo>
                    <a:pt x="22997" y="1101"/>
                    <a:pt x="21095" y="101"/>
                    <a:pt x="19261" y="1"/>
                  </a:cubicBezTo>
                  <a:close/>
                </a:path>
              </a:pathLst>
            </a:custGeom>
            <a:solidFill>
              <a:srgbClr val="FFA8A7"/>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4" name="Google Shape;834;p36" hidden="0"/>
            <p:cNvSpPr/>
            <p:nvPr isPhoto="0" userDrawn="0"/>
          </p:nvSpPr>
          <p:spPr bwMode="auto">
            <a:xfrm>
              <a:off x="5384025" y="1570725"/>
              <a:ext cx="214325" cy="363150"/>
            </a:xfrm>
            <a:custGeom>
              <a:avLst/>
              <a:gdLst/>
              <a:ahLst/>
              <a:cxnLst/>
              <a:rect l="l" t="t" r="r" b="b"/>
              <a:pathLst>
                <a:path w="8573" h="14526" fill="norm" stroke="1" extrusionOk="0">
                  <a:moveTo>
                    <a:pt x="3401" y="1"/>
                  </a:moveTo>
                  <a:cubicBezTo>
                    <a:pt x="3169" y="1"/>
                    <a:pt x="2936" y="23"/>
                    <a:pt x="2702" y="68"/>
                  </a:cubicBezTo>
                  <a:cubicBezTo>
                    <a:pt x="0" y="2102"/>
                    <a:pt x="1034" y="7173"/>
                    <a:pt x="1034" y="7173"/>
                  </a:cubicBezTo>
                  <a:lnTo>
                    <a:pt x="2435" y="14311"/>
                  </a:lnTo>
                  <a:cubicBezTo>
                    <a:pt x="3160" y="14464"/>
                    <a:pt x="3831" y="14525"/>
                    <a:pt x="4442" y="14525"/>
                  </a:cubicBezTo>
                  <a:cubicBezTo>
                    <a:pt x="7043" y="14525"/>
                    <a:pt x="8573" y="13410"/>
                    <a:pt x="8573" y="13410"/>
                  </a:cubicBezTo>
                  <a:cubicBezTo>
                    <a:pt x="8573" y="13410"/>
                    <a:pt x="7672" y="5538"/>
                    <a:pt x="7239" y="3370"/>
                  </a:cubicBezTo>
                  <a:cubicBezTo>
                    <a:pt x="6805" y="1202"/>
                    <a:pt x="5838" y="668"/>
                    <a:pt x="4770" y="268"/>
                  </a:cubicBezTo>
                  <a:cubicBezTo>
                    <a:pt x="4325" y="90"/>
                    <a:pt x="3866" y="1"/>
                    <a:pt x="34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5" name="Google Shape;835;p36" hidden="0"/>
            <p:cNvSpPr/>
            <p:nvPr isPhoto="0" userDrawn="0"/>
          </p:nvSpPr>
          <p:spPr bwMode="auto">
            <a:xfrm>
              <a:off x="2197575" y="1883450"/>
              <a:ext cx="1114150" cy="798100"/>
            </a:xfrm>
            <a:custGeom>
              <a:avLst/>
              <a:gdLst/>
              <a:ahLst/>
              <a:cxnLst/>
              <a:rect l="l" t="t" r="r" b="b"/>
              <a:pathLst>
                <a:path w="44566" h="31924" fill="norm" stroke="1" extrusionOk="0">
                  <a:moveTo>
                    <a:pt x="44566" y="1"/>
                  </a:moveTo>
                  <a:lnTo>
                    <a:pt x="0" y="25753"/>
                  </a:lnTo>
                  <a:lnTo>
                    <a:pt x="0" y="31924"/>
                  </a:lnTo>
                  <a:lnTo>
                    <a:pt x="44566" y="6172"/>
                  </a:lnTo>
                  <a:lnTo>
                    <a:pt x="44566" y="1"/>
                  </a:lnTo>
                  <a:close/>
                </a:path>
              </a:pathLst>
            </a:custGeom>
            <a:solidFill>
              <a:srgbClr val="455A6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6" name="Google Shape;836;p36" hidden="0"/>
            <p:cNvSpPr/>
            <p:nvPr isPhoto="0" userDrawn="0"/>
          </p:nvSpPr>
          <p:spPr bwMode="auto">
            <a:xfrm>
              <a:off x="2241775" y="1961025"/>
              <a:ext cx="1025750" cy="642975"/>
            </a:xfrm>
            <a:custGeom>
              <a:avLst/>
              <a:gdLst/>
              <a:ahLst/>
              <a:cxnLst/>
              <a:rect l="l" t="t" r="r" b="b"/>
              <a:pathLst>
                <a:path w="41030" h="25719" fill="norm" stroke="1" extrusionOk="0">
                  <a:moveTo>
                    <a:pt x="41030" y="0"/>
                  </a:moveTo>
                  <a:lnTo>
                    <a:pt x="0" y="23650"/>
                  </a:lnTo>
                  <a:lnTo>
                    <a:pt x="0" y="25718"/>
                  </a:lnTo>
                  <a:lnTo>
                    <a:pt x="41030" y="2035"/>
                  </a:lnTo>
                  <a:lnTo>
                    <a:pt x="41030"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7" name="Google Shape;837;p36" hidden="0"/>
            <p:cNvSpPr/>
            <p:nvPr isPhoto="0" userDrawn="0"/>
          </p:nvSpPr>
          <p:spPr bwMode="auto">
            <a:xfrm>
              <a:off x="2152550" y="1857600"/>
              <a:ext cx="1159175" cy="669675"/>
            </a:xfrm>
            <a:custGeom>
              <a:avLst/>
              <a:gdLst/>
              <a:ahLst/>
              <a:cxnLst/>
              <a:rect l="l" t="t" r="r" b="b"/>
              <a:pathLst>
                <a:path w="46367" h="26787" fill="norm" stroke="1" extrusionOk="0">
                  <a:moveTo>
                    <a:pt x="44599" y="1"/>
                  </a:moveTo>
                  <a:lnTo>
                    <a:pt x="0" y="25752"/>
                  </a:lnTo>
                  <a:lnTo>
                    <a:pt x="1801" y="26787"/>
                  </a:lnTo>
                  <a:lnTo>
                    <a:pt x="46367" y="1035"/>
                  </a:lnTo>
                  <a:lnTo>
                    <a:pt x="44599" y="1"/>
                  </a:lnTo>
                  <a:close/>
                </a:path>
              </a:pathLst>
            </a:custGeom>
            <a:solidFill>
              <a:srgbClr val="37474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8" name="Google Shape;838;p36" hidden="0"/>
            <p:cNvSpPr/>
            <p:nvPr isPhoto="0" userDrawn="0"/>
          </p:nvSpPr>
          <p:spPr bwMode="auto">
            <a:xfrm>
              <a:off x="2152550" y="2501400"/>
              <a:ext cx="45050" cy="180150"/>
            </a:xfrm>
            <a:custGeom>
              <a:avLst/>
              <a:gdLst/>
              <a:ahLst/>
              <a:cxnLst/>
              <a:rect l="l" t="t" r="r" b="b"/>
              <a:pathLst>
                <a:path w="1802" h="7206" fill="norm" stroke="1" extrusionOk="0">
                  <a:moveTo>
                    <a:pt x="0" y="0"/>
                  </a:moveTo>
                  <a:lnTo>
                    <a:pt x="0" y="6172"/>
                  </a:lnTo>
                  <a:lnTo>
                    <a:pt x="1801" y="7206"/>
                  </a:lnTo>
                  <a:lnTo>
                    <a:pt x="1801" y="1035"/>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39" name="Google Shape;839;p36" hidden="0"/>
            <p:cNvSpPr/>
            <p:nvPr isPhoto="0" userDrawn="0"/>
          </p:nvSpPr>
          <p:spPr bwMode="auto">
            <a:xfrm>
              <a:off x="4425825" y="4509500"/>
              <a:ext cx="980725" cy="591275"/>
            </a:xfrm>
            <a:custGeom>
              <a:avLst/>
              <a:gdLst/>
              <a:ahLst/>
              <a:cxnLst/>
              <a:rect l="l" t="t" r="r" b="b"/>
              <a:pathLst>
                <a:path w="39229" h="23651" fill="norm" stroke="1" extrusionOk="0">
                  <a:moveTo>
                    <a:pt x="39229" y="1"/>
                  </a:moveTo>
                  <a:lnTo>
                    <a:pt x="1" y="22617"/>
                  </a:lnTo>
                  <a:lnTo>
                    <a:pt x="1" y="23651"/>
                  </a:lnTo>
                  <a:lnTo>
                    <a:pt x="39229" y="1001"/>
                  </a:lnTo>
                  <a:lnTo>
                    <a:pt x="39229" y="1"/>
                  </a:lnTo>
                  <a:close/>
                </a:path>
              </a:pathLst>
            </a:custGeom>
            <a:solidFill>
              <a:srgbClr val="37474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0" name="Google Shape;840;p36" hidden="0"/>
            <p:cNvSpPr/>
            <p:nvPr isPhoto="0" userDrawn="0"/>
          </p:nvSpPr>
          <p:spPr bwMode="auto">
            <a:xfrm>
              <a:off x="2241775" y="1986025"/>
              <a:ext cx="1248425" cy="2161575"/>
            </a:xfrm>
            <a:custGeom>
              <a:avLst/>
              <a:gdLst/>
              <a:ahLst/>
              <a:cxnLst/>
              <a:rect l="l" t="t" r="r" b="b"/>
              <a:pathLst>
                <a:path w="49937" h="86463" fill="norm" stroke="1" extrusionOk="0">
                  <a:moveTo>
                    <a:pt x="39262" y="1"/>
                  </a:moveTo>
                  <a:lnTo>
                    <a:pt x="0" y="22650"/>
                  </a:lnTo>
                  <a:cubicBezTo>
                    <a:pt x="6638" y="26486"/>
                    <a:pt x="10708" y="33558"/>
                    <a:pt x="10708" y="41197"/>
                  </a:cubicBezTo>
                  <a:lnTo>
                    <a:pt x="10708" y="66949"/>
                  </a:lnTo>
                  <a:cubicBezTo>
                    <a:pt x="10708" y="74587"/>
                    <a:pt x="14778" y="81659"/>
                    <a:pt x="21382" y="85495"/>
                  </a:cubicBezTo>
                  <a:cubicBezTo>
                    <a:pt x="22483" y="86096"/>
                    <a:pt x="23717" y="86429"/>
                    <a:pt x="24952" y="86463"/>
                  </a:cubicBezTo>
                  <a:cubicBezTo>
                    <a:pt x="26486" y="86429"/>
                    <a:pt x="27987" y="85929"/>
                    <a:pt x="29255" y="84995"/>
                  </a:cubicBezTo>
                  <a:cubicBezTo>
                    <a:pt x="31056" y="83661"/>
                    <a:pt x="32123" y="81559"/>
                    <a:pt x="32090" y="79324"/>
                  </a:cubicBezTo>
                  <a:lnTo>
                    <a:pt x="32090" y="54473"/>
                  </a:lnTo>
                  <a:cubicBezTo>
                    <a:pt x="32090" y="52005"/>
                    <a:pt x="33358" y="49703"/>
                    <a:pt x="35492" y="48435"/>
                  </a:cubicBezTo>
                  <a:cubicBezTo>
                    <a:pt x="35626" y="48302"/>
                    <a:pt x="35793" y="48202"/>
                    <a:pt x="35993" y="48135"/>
                  </a:cubicBezTo>
                  <a:lnTo>
                    <a:pt x="41297" y="45066"/>
                  </a:lnTo>
                  <a:lnTo>
                    <a:pt x="49936" y="40063"/>
                  </a:lnTo>
                  <a:cubicBezTo>
                    <a:pt x="49936" y="40063"/>
                    <a:pt x="49936" y="32991"/>
                    <a:pt x="49936" y="29755"/>
                  </a:cubicBezTo>
                  <a:lnTo>
                    <a:pt x="49936" y="18547"/>
                  </a:lnTo>
                  <a:cubicBezTo>
                    <a:pt x="49936" y="10909"/>
                    <a:pt x="45866" y="3837"/>
                    <a:pt x="3926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1" name="Google Shape;841;p36" hidden="0"/>
            <p:cNvSpPr/>
            <p:nvPr isPhoto="0" userDrawn="0"/>
          </p:nvSpPr>
          <p:spPr bwMode="auto">
            <a:xfrm>
              <a:off x="2241775" y="2552275"/>
              <a:ext cx="2184925" cy="2547675"/>
            </a:xfrm>
            <a:custGeom>
              <a:avLst/>
              <a:gdLst/>
              <a:ahLst/>
              <a:cxnLst/>
              <a:rect l="l" t="t" r="r" b="b"/>
              <a:pathLst>
                <a:path w="87397" h="101907" fill="norm" stroke="1" extrusionOk="0">
                  <a:moveTo>
                    <a:pt x="0" y="0"/>
                  </a:moveTo>
                  <a:lnTo>
                    <a:pt x="0" y="1034"/>
                  </a:lnTo>
                  <a:cubicBezTo>
                    <a:pt x="6105" y="4770"/>
                    <a:pt x="9807" y="11375"/>
                    <a:pt x="9841" y="18547"/>
                  </a:cubicBezTo>
                  <a:lnTo>
                    <a:pt x="9841" y="44299"/>
                  </a:lnTo>
                  <a:cubicBezTo>
                    <a:pt x="9841" y="52238"/>
                    <a:pt x="14077" y="59610"/>
                    <a:pt x="20949" y="63579"/>
                  </a:cubicBezTo>
                  <a:cubicBezTo>
                    <a:pt x="22200" y="64313"/>
                    <a:pt x="23584" y="64680"/>
                    <a:pt x="24968" y="64680"/>
                  </a:cubicBezTo>
                  <a:cubicBezTo>
                    <a:pt x="26353" y="64680"/>
                    <a:pt x="27737" y="64313"/>
                    <a:pt x="28988" y="63579"/>
                  </a:cubicBezTo>
                  <a:cubicBezTo>
                    <a:pt x="29121" y="63512"/>
                    <a:pt x="29288" y="63412"/>
                    <a:pt x="29421" y="63312"/>
                  </a:cubicBezTo>
                  <a:cubicBezTo>
                    <a:pt x="31656" y="61845"/>
                    <a:pt x="32991" y="59343"/>
                    <a:pt x="32991" y="56641"/>
                  </a:cubicBezTo>
                  <a:lnTo>
                    <a:pt x="32991" y="31823"/>
                  </a:lnTo>
                  <a:cubicBezTo>
                    <a:pt x="32991" y="28154"/>
                    <a:pt x="35985" y="25541"/>
                    <a:pt x="39250" y="25541"/>
                  </a:cubicBezTo>
                  <a:cubicBezTo>
                    <a:pt x="40290" y="25541"/>
                    <a:pt x="41357" y="25806"/>
                    <a:pt x="42364" y="26386"/>
                  </a:cubicBezTo>
                  <a:cubicBezTo>
                    <a:pt x="48702" y="30055"/>
                    <a:pt x="52605" y="36827"/>
                    <a:pt x="52638" y="44165"/>
                  </a:cubicBezTo>
                  <a:lnTo>
                    <a:pt x="52638" y="69016"/>
                  </a:lnTo>
                  <a:cubicBezTo>
                    <a:pt x="52638" y="76955"/>
                    <a:pt x="56874" y="84294"/>
                    <a:pt x="63779" y="88297"/>
                  </a:cubicBezTo>
                  <a:lnTo>
                    <a:pt x="87396" y="101907"/>
                  </a:lnTo>
                  <a:lnTo>
                    <a:pt x="87396" y="100906"/>
                  </a:lnTo>
                  <a:lnTo>
                    <a:pt x="64213" y="87530"/>
                  </a:lnTo>
                  <a:cubicBezTo>
                    <a:pt x="57575" y="83727"/>
                    <a:pt x="53505" y="76655"/>
                    <a:pt x="53505" y="69016"/>
                  </a:cubicBezTo>
                  <a:lnTo>
                    <a:pt x="53505" y="44165"/>
                  </a:lnTo>
                  <a:cubicBezTo>
                    <a:pt x="53505" y="41296"/>
                    <a:pt x="52938" y="38494"/>
                    <a:pt x="51837" y="35859"/>
                  </a:cubicBezTo>
                  <a:cubicBezTo>
                    <a:pt x="50003" y="31556"/>
                    <a:pt x="46834" y="27987"/>
                    <a:pt x="42798" y="25652"/>
                  </a:cubicBezTo>
                  <a:cubicBezTo>
                    <a:pt x="41648" y="24980"/>
                    <a:pt x="40427" y="24673"/>
                    <a:pt x="39238" y="24673"/>
                  </a:cubicBezTo>
                  <a:cubicBezTo>
                    <a:pt x="35528" y="24673"/>
                    <a:pt x="32123" y="27655"/>
                    <a:pt x="32123" y="31823"/>
                  </a:cubicBezTo>
                  <a:lnTo>
                    <a:pt x="32123" y="56641"/>
                  </a:lnTo>
                  <a:cubicBezTo>
                    <a:pt x="32123" y="60792"/>
                    <a:pt x="28704" y="63772"/>
                    <a:pt x="24970" y="63772"/>
                  </a:cubicBezTo>
                  <a:cubicBezTo>
                    <a:pt x="23784" y="63772"/>
                    <a:pt x="22566" y="63471"/>
                    <a:pt x="21416" y="62812"/>
                  </a:cubicBezTo>
                  <a:cubicBezTo>
                    <a:pt x="14811" y="59009"/>
                    <a:pt x="10741" y="51937"/>
                    <a:pt x="10741" y="44299"/>
                  </a:cubicBezTo>
                  <a:lnTo>
                    <a:pt x="10741" y="18547"/>
                  </a:lnTo>
                  <a:cubicBezTo>
                    <a:pt x="10708" y="10875"/>
                    <a:pt x="6638" y="3803"/>
                    <a:pt x="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2" name="Google Shape;842;p36" hidden="0"/>
            <p:cNvSpPr/>
            <p:nvPr isPhoto="0" userDrawn="0"/>
          </p:nvSpPr>
          <p:spPr bwMode="auto">
            <a:xfrm>
              <a:off x="3141575" y="2602925"/>
              <a:ext cx="2264975" cy="2472000"/>
            </a:xfrm>
            <a:custGeom>
              <a:avLst/>
              <a:gdLst/>
              <a:ahLst/>
              <a:cxnLst/>
              <a:rect l="l" t="t" r="r" b="b"/>
              <a:pathLst>
                <a:path w="90599" h="98880" fill="norm" stroke="1" extrusionOk="0">
                  <a:moveTo>
                    <a:pt x="42481" y="1"/>
                  </a:moveTo>
                  <a:cubicBezTo>
                    <a:pt x="41255" y="1"/>
                    <a:pt x="40029" y="326"/>
                    <a:pt x="38929" y="976"/>
                  </a:cubicBezTo>
                  <a:lnTo>
                    <a:pt x="38862" y="1010"/>
                  </a:lnTo>
                  <a:lnTo>
                    <a:pt x="16012" y="14219"/>
                  </a:lnTo>
                  <a:lnTo>
                    <a:pt x="5305" y="20390"/>
                  </a:lnTo>
                  <a:lnTo>
                    <a:pt x="1" y="23459"/>
                  </a:lnTo>
                  <a:cubicBezTo>
                    <a:pt x="1016" y="22920"/>
                    <a:pt x="2136" y="22652"/>
                    <a:pt x="3254" y="22652"/>
                  </a:cubicBezTo>
                  <a:cubicBezTo>
                    <a:pt x="4489" y="22652"/>
                    <a:pt x="5721" y="22978"/>
                    <a:pt x="6806" y="23626"/>
                  </a:cubicBezTo>
                  <a:cubicBezTo>
                    <a:pt x="10075" y="25494"/>
                    <a:pt x="12777" y="28196"/>
                    <a:pt x="14645" y="31432"/>
                  </a:cubicBezTo>
                  <a:cubicBezTo>
                    <a:pt x="15078" y="32199"/>
                    <a:pt x="15478" y="32999"/>
                    <a:pt x="15845" y="33833"/>
                  </a:cubicBezTo>
                  <a:cubicBezTo>
                    <a:pt x="16946" y="36468"/>
                    <a:pt x="17513" y="39270"/>
                    <a:pt x="17513" y="42139"/>
                  </a:cubicBezTo>
                  <a:lnTo>
                    <a:pt x="17513" y="66957"/>
                  </a:lnTo>
                  <a:cubicBezTo>
                    <a:pt x="17513" y="74629"/>
                    <a:pt x="21583" y="81668"/>
                    <a:pt x="28221" y="85504"/>
                  </a:cubicBezTo>
                  <a:lnTo>
                    <a:pt x="51371" y="98880"/>
                  </a:lnTo>
                  <a:lnTo>
                    <a:pt x="90599" y="76264"/>
                  </a:lnTo>
                  <a:lnTo>
                    <a:pt x="67449" y="62854"/>
                  </a:lnTo>
                  <a:cubicBezTo>
                    <a:pt x="60811" y="59051"/>
                    <a:pt x="56741" y="51980"/>
                    <a:pt x="56741" y="44341"/>
                  </a:cubicBezTo>
                  <a:lnTo>
                    <a:pt x="56741" y="19490"/>
                  </a:lnTo>
                  <a:cubicBezTo>
                    <a:pt x="56741" y="11851"/>
                    <a:pt x="52672" y="4779"/>
                    <a:pt x="46034" y="976"/>
                  </a:cubicBezTo>
                  <a:cubicBezTo>
                    <a:pt x="44933" y="326"/>
                    <a:pt x="43707" y="1"/>
                    <a:pt x="424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3" name="Google Shape;843;p36" hidden="0"/>
            <p:cNvSpPr/>
            <p:nvPr isPhoto="0" userDrawn="0"/>
          </p:nvSpPr>
          <p:spPr bwMode="auto">
            <a:xfrm>
              <a:off x="2966450" y="3191250"/>
              <a:ext cx="591275" cy="950525"/>
            </a:xfrm>
            <a:custGeom>
              <a:avLst/>
              <a:gdLst/>
              <a:ahLst/>
              <a:cxnLst/>
              <a:rect l="l" t="t" r="r" b="b"/>
              <a:pathLst>
                <a:path w="23651" h="38021" fill="norm" stroke="1" extrusionOk="0">
                  <a:moveTo>
                    <a:pt x="10251" y="1"/>
                  </a:moveTo>
                  <a:cubicBezTo>
                    <a:pt x="6990" y="1"/>
                    <a:pt x="4004" y="2625"/>
                    <a:pt x="4004" y="6264"/>
                  </a:cubicBezTo>
                  <a:lnTo>
                    <a:pt x="4004" y="31082"/>
                  </a:lnTo>
                  <a:cubicBezTo>
                    <a:pt x="4004" y="33741"/>
                    <a:pt x="2679" y="36234"/>
                    <a:pt x="491" y="37737"/>
                  </a:cubicBezTo>
                  <a:lnTo>
                    <a:pt x="491" y="37737"/>
                  </a:lnTo>
                  <a:lnTo>
                    <a:pt x="23651" y="24377"/>
                  </a:lnTo>
                  <a:lnTo>
                    <a:pt x="23618" y="18606"/>
                  </a:lnTo>
                  <a:cubicBezTo>
                    <a:pt x="23618" y="11268"/>
                    <a:pt x="19715" y="4529"/>
                    <a:pt x="13377" y="860"/>
                  </a:cubicBezTo>
                  <a:cubicBezTo>
                    <a:pt x="12366" y="270"/>
                    <a:pt x="11294" y="1"/>
                    <a:pt x="10251" y="1"/>
                  </a:cubicBezTo>
                  <a:close/>
                  <a:moveTo>
                    <a:pt x="491" y="37737"/>
                  </a:moveTo>
                  <a:lnTo>
                    <a:pt x="171" y="37922"/>
                  </a:lnTo>
                  <a:lnTo>
                    <a:pt x="171" y="37922"/>
                  </a:lnTo>
                  <a:cubicBezTo>
                    <a:pt x="268" y="37868"/>
                    <a:pt x="361" y="37817"/>
                    <a:pt x="468" y="37753"/>
                  </a:cubicBezTo>
                  <a:cubicBezTo>
                    <a:pt x="476" y="37748"/>
                    <a:pt x="483" y="37742"/>
                    <a:pt x="491" y="37737"/>
                  </a:cubicBezTo>
                  <a:close/>
                  <a:moveTo>
                    <a:pt x="171" y="37922"/>
                  </a:moveTo>
                  <a:cubicBezTo>
                    <a:pt x="116" y="37952"/>
                    <a:pt x="61" y="37984"/>
                    <a:pt x="1" y="38020"/>
                  </a:cubicBezTo>
                  <a:lnTo>
                    <a:pt x="171" y="37922"/>
                  </a:lnTo>
                  <a:close/>
                </a:path>
              </a:pathLst>
            </a:custGeom>
            <a:solidFill>
              <a:srgbClr val="E0E0E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4" name="Google Shape;844;p36" hidden="0"/>
            <p:cNvSpPr/>
            <p:nvPr isPhoto="0" userDrawn="0"/>
          </p:nvSpPr>
          <p:spPr bwMode="auto">
            <a:xfrm>
              <a:off x="2966450" y="3191250"/>
              <a:ext cx="591275" cy="950525"/>
            </a:xfrm>
            <a:custGeom>
              <a:avLst/>
              <a:gdLst/>
              <a:ahLst/>
              <a:cxnLst/>
              <a:rect l="l" t="t" r="r" b="b"/>
              <a:pathLst>
                <a:path w="23651" h="38021" fill="norm" stroke="1" extrusionOk="0">
                  <a:moveTo>
                    <a:pt x="10251" y="1"/>
                  </a:moveTo>
                  <a:cubicBezTo>
                    <a:pt x="6990" y="1"/>
                    <a:pt x="4004" y="2625"/>
                    <a:pt x="4004" y="6264"/>
                  </a:cubicBezTo>
                  <a:lnTo>
                    <a:pt x="4004" y="31082"/>
                  </a:lnTo>
                  <a:cubicBezTo>
                    <a:pt x="4004" y="33741"/>
                    <a:pt x="2679" y="36234"/>
                    <a:pt x="491" y="37737"/>
                  </a:cubicBezTo>
                  <a:lnTo>
                    <a:pt x="491" y="37737"/>
                  </a:lnTo>
                  <a:lnTo>
                    <a:pt x="23651" y="24377"/>
                  </a:lnTo>
                  <a:lnTo>
                    <a:pt x="23618" y="18606"/>
                  </a:lnTo>
                  <a:cubicBezTo>
                    <a:pt x="23618" y="11268"/>
                    <a:pt x="19715" y="4529"/>
                    <a:pt x="13377" y="860"/>
                  </a:cubicBezTo>
                  <a:cubicBezTo>
                    <a:pt x="12366" y="270"/>
                    <a:pt x="11294" y="1"/>
                    <a:pt x="10251" y="1"/>
                  </a:cubicBezTo>
                  <a:close/>
                  <a:moveTo>
                    <a:pt x="491" y="37737"/>
                  </a:moveTo>
                  <a:lnTo>
                    <a:pt x="171" y="37922"/>
                  </a:lnTo>
                  <a:lnTo>
                    <a:pt x="171" y="37922"/>
                  </a:lnTo>
                  <a:cubicBezTo>
                    <a:pt x="268" y="37868"/>
                    <a:pt x="361" y="37817"/>
                    <a:pt x="468" y="37753"/>
                  </a:cubicBezTo>
                  <a:cubicBezTo>
                    <a:pt x="476" y="37748"/>
                    <a:pt x="483" y="37742"/>
                    <a:pt x="491" y="37737"/>
                  </a:cubicBezTo>
                  <a:close/>
                  <a:moveTo>
                    <a:pt x="171" y="37922"/>
                  </a:moveTo>
                  <a:cubicBezTo>
                    <a:pt x="116" y="37952"/>
                    <a:pt x="61" y="37984"/>
                    <a:pt x="1" y="38020"/>
                  </a:cubicBezTo>
                  <a:lnTo>
                    <a:pt x="171" y="37922"/>
                  </a:lnTo>
                  <a:close/>
                </a:path>
              </a:pathLst>
            </a:custGeom>
            <a:solidFill>
              <a:srgbClr val="000000">
                <a:alpha val="21860"/>
              </a:srgbClr>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5" name="Google Shape;845;p36" hidden="0"/>
            <p:cNvSpPr/>
            <p:nvPr isPhoto="0" userDrawn="0"/>
          </p:nvSpPr>
          <p:spPr bwMode="auto">
            <a:xfrm>
              <a:off x="2395225" y="2082725"/>
              <a:ext cx="836450" cy="488675"/>
            </a:xfrm>
            <a:custGeom>
              <a:avLst/>
              <a:gdLst/>
              <a:ahLst/>
              <a:cxnLst/>
              <a:rect l="l" t="t" r="r" b="b"/>
              <a:pathLst>
                <a:path w="33458" h="19547" fill="norm" stroke="1" extrusionOk="0">
                  <a:moveTo>
                    <a:pt x="30911" y="1"/>
                  </a:moveTo>
                  <a:cubicBezTo>
                    <a:pt x="30314" y="1"/>
                    <a:pt x="29695" y="151"/>
                    <a:pt x="29188" y="436"/>
                  </a:cubicBezTo>
                  <a:lnTo>
                    <a:pt x="1201" y="16614"/>
                  </a:lnTo>
                  <a:cubicBezTo>
                    <a:pt x="134" y="17214"/>
                    <a:pt x="0" y="18215"/>
                    <a:pt x="834" y="18916"/>
                  </a:cubicBezTo>
                  <a:cubicBezTo>
                    <a:pt x="1386" y="19334"/>
                    <a:pt x="2046" y="19547"/>
                    <a:pt x="2710" y="19547"/>
                  </a:cubicBezTo>
                  <a:cubicBezTo>
                    <a:pt x="3209" y="19547"/>
                    <a:pt x="3711" y="19426"/>
                    <a:pt x="4170" y="19183"/>
                  </a:cubicBezTo>
                  <a:lnTo>
                    <a:pt x="32156" y="3004"/>
                  </a:lnTo>
                  <a:cubicBezTo>
                    <a:pt x="33224" y="2404"/>
                    <a:pt x="33457" y="1270"/>
                    <a:pt x="32623" y="569"/>
                  </a:cubicBezTo>
                  <a:cubicBezTo>
                    <a:pt x="32203" y="184"/>
                    <a:pt x="31571" y="1"/>
                    <a:pt x="30911"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6" name="Google Shape;846;p36" hidden="0"/>
            <p:cNvSpPr/>
            <p:nvPr isPhoto="0" userDrawn="0"/>
          </p:nvSpPr>
          <p:spPr bwMode="auto">
            <a:xfrm>
              <a:off x="2969800" y="2198300"/>
              <a:ext cx="346100" cy="204725"/>
            </a:xfrm>
            <a:custGeom>
              <a:avLst/>
              <a:gdLst/>
              <a:ahLst/>
              <a:cxnLst/>
              <a:rect l="l" t="t" r="r" b="b"/>
              <a:pathLst>
                <a:path w="13844" h="8189" fill="norm" stroke="1" extrusionOk="0">
                  <a:moveTo>
                    <a:pt x="13507" y="1"/>
                  </a:moveTo>
                  <a:cubicBezTo>
                    <a:pt x="13454" y="1"/>
                    <a:pt x="13399" y="16"/>
                    <a:pt x="13343" y="49"/>
                  </a:cubicBezTo>
                  <a:lnTo>
                    <a:pt x="267" y="7588"/>
                  </a:lnTo>
                  <a:cubicBezTo>
                    <a:pt x="0" y="7755"/>
                    <a:pt x="100" y="8188"/>
                    <a:pt x="434" y="8188"/>
                  </a:cubicBezTo>
                  <a:cubicBezTo>
                    <a:pt x="467" y="8188"/>
                    <a:pt x="534" y="8155"/>
                    <a:pt x="567" y="8155"/>
                  </a:cubicBezTo>
                  <a:lnTo>
                    <a:pt x="13643" y="583"/>
                  </a:lnTo>
                  <a:cubicBezTo>
                    <a:pt x="13810" y="483"/>
                    <a:pt x="13843" y="316"/>
                    <a:pt x="13777" y="149"/>
                  </a:cubicBezTo>
                  <a:cubicBezTo>
                    <a:pt x="13710" y="60"/>
                    <a:pt x="13614" y="1"/>
                    <a:pt x="135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7" name="Google Shape;847;p36" hidden="0"/>
            <p:cNvSpPr/>
            <p:nvPr isPhoto="0" userDrawn="0"/>
          </p:nvSpPr>
          <p:spPr bwMode="auto">
            <a:xfrm>
              <a:off x="2996475" y="2241175"/>
              <a:ext cx="346675" cy="203550"/>
            </a:xfrm>
            <a:custGeom>
              <a:avLst/>
              <a:gdLst/>
              <a:ahLst/>
              <a:cxnLst/>
              <a:rect l="l" t="t" r="r" b="b"/>
              <a:pathLst>
                <a:path w="13867" h="8142" fill="norm" stroke="1" extrusionOk="0">
                  <a:moveTo>
                    <a:pt x="13451" y="0"/>
                  </a:moveTo>
                  <a:cubicBezTo>
                    <a:pt x="13406" y="0"/>
                    <a:pt x="13359" y="11"/>
                    <a:pt x="13310" y="35"/>
                  </a:cubicBezTo>
                  <a:lnTo>
                    <a:pt x="201" y="7574"/>
                  </a:lnTo>
                  <a:cubicBezTo>
                    <a:pt x="67" y="7674"/>
                    <a:pt x="1" y="7841"/>
                    <a:pt x="101" y="8008"/>
                  </a:cubicBezTo>
                  <a:cubicBezTo>
                    <a:pt x="134" y="8108"/>
                    <a:pt x="267" y="8141"/>
                    <a:pt x="368" y="8141"/>
                  </a:cubicBezTo>
                  <a:cubicBezTo>
                    <a:pt x="434" y="8141"/>
                    <a:pt x="468" y="8141"/>
                    <a:pt x="534" y="8108"/>
                  </a:cubicBezTo>
                  <a:lnTo>
                    <a:pt x="13610" y="569"/>
                  </a:lnTo>
                  <a:cubicBezTo>
                    <a:pt x="13867" y="370"/>
                    <a:pt x="13710" y="0"/>
                    <a:pt x="134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8" name="Google Shape;848;p36" hidden="0"/>
            <p:cNvSpPr/>
            <p:nvPr isPhoto="0" userDrawn="0"/>
          </p:nvSpPr>
          <p:spPr bwMode="auto">
            <a:xfrm>
              <a:off x="3016500" y="2284575"/>
              <a:ext cx="346100" cy="204350"/>
            </a:xfrm>
            <a:custGeom>
              <a:avLst/>
              <a:gdLst/>
              <a:ahLst/>
              <a:cxnLst/>
              <a:rect l="l" t="t" r="r" b="b"/>
              <a:pathLst>
                <a:path w="13844" h="8174" fill="norm" stroke="1" extrusionOk="0">
                  <a:moveTo>
                    <a:pt x="13493" y="1"/>
                  </a:moveTo>
                  <a:cubicBezTo>
                    <a:pt x="13439" y="1"/>
                    <a:pt x="13388" y="12"/>
                    <a:pt x="13343" y="34"/>
                  </a:cubicBezTo>
                  <a:lnTo>
                    <a:pt x="267" y="7606"/>
                  </a:lnTo>
                  <a:cubicBezTo>
                    <a:pt x="0" y="7739"/>
                    <a:pt x="100" y="8173"/>
                    <a:pt x="400" y="8173"/>
                  </a:cubicBezTo>
                  <a:cubicBezTo>
                    <a:pt x="467" y="8173"/>
                    <a:pt x="501" y="8140"/>
                    <a:pt x="567" y="8106"/>
                  </a:cubicBezTo>
                  <a:lnTo>
                    <a:pt x="13643" y="568"/>
                  </a:lnTo>
                  <a:cubicBezTo>
                    <a:pt x="13777" y="468"/>
                    <a:pt x="13843" y="301"/>
                    <a:pt x="13777" y="134"/>
                  </a:cubicBezTo>
                  <a:cubicBezTo>
                    <a:pt x="13710" y="45"/>
                    <a:pt x="13599" y="1"/>
                    <a:pt x="134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49" name="Google Shape;849;p36" hidden="0"/>
            <p:cNvSpPr/>
            <p:nvPr isPhoto="0" userDrawn="0"/>
          </p:nvSpPr>
          <p:spPr bwMode="auto">
            <a:xfrm>
              <a:off x="3034850" y="2330450"/>
              <a:ext cx="344425" cy="204325"/>
            </a:xfrm>
            <a:custGeom>
              <a:avLst/>
              <a:gdLst/>
              <a:ahLst/>
              <a:cxnLst/>
              <a:rect l="l" t="t" r="r" b="b"/>
              <a:pathLst>
                <a:path w="13777" h="8173" fill="norm" stroke="1" extrusionOk="0">
                  <a:moveTo>
                    <a:pt x="13440" y="0"/>
                  </a:moveTo>
                  <a:cubicBezTo>
                    <a:pt x="13387" y="0"/>
                    <a:pt x="13332" y="11"/>
                    <a:pt x="13276" y="34"/>
                  </a:cubicBezTo>
                  <a:lnTo>
                    <a:pt x="200" y="7606"/>
                  </a:lnTo>
                  <a:cubicBezTo>
                    <a:pt x="67" y="7672"/>
                    <a:pt x="0" y="7873"/>
                    <a:pt x="100" y="8006"/>
                  </a:cubicBezTo>
                  <a:cubicBezTo>
                    <a:pt x="133" y="8106"/>
                    <a:pt x="234" y="8173"/>
                    <a:pt x="367" y="8173"/>
                  </a:cubicBezTo>
                  <a:cubicBezTo>
                    <a:pt x="400" y="8173"/>
                    <a:pt x="467" y="8139"/>
                    <a:pt x="500" y="8106"/>
                  </a:cubicBezTo>
                  <a:lnTo>
                    <a:pt x="13576" y="567"/>
                  </a:lnTo>
                  <a:cubicBezTo>
                    <a:pt x="13743" y="467"/>
                    <a:pt x="13777" y="300"/>
                    <a:pt x="13710" y="134"/>
                  </a:cubicBezTo>
                  <a:cubicBezTo>
                    <a:pt x="13643" y="45"/>
                    <a:pt x="13547" y="0"/>
                    <a:pt x="134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0" name="Google Shape;850;p36" hidden="0"/>
            <p:cNvSpPr/>
            <p:nvPr isPhoto="0" userDrawn="0"/>
          </p:nvSpPr>
          <p:spPr bwMode="auto">
            <a:xfrm>
              <a:off x="3047350" y="2374675"/>
              <a:ext cx="344425" cy="204300"/>
            </a:xfrm>
            <a:custGeom>
              <a:avLst/>
              <a:gdLst/>
              <a:ahLst/>
              <a:cxnLst/>
              <a:rect l="l" t="t" r="r" b="b"/>
              <a:pathLst>
                <a:path w="13777" h="8172" fill="norm" stroke="1" extrusionOk="0">
                  <a:moveTo>
                    <a:pt x="13418" y="0"/>
                  </a:moveTo>
                  <a:cubicBezTo>
                    <a:pt x="13368" y="0"/>
                    <a:pt x="13319" y="11"/>
                    <a:pt x="13277" y="33"/>
                  </a:cubicBezTo>
                  <a:lnTo>
                    <a:pt x="201" y="7605"/>
                  </a:lnTo>
                  <a:cubicBezTo>
                    <a:pt x="67" y="7705"/>
                    <a:pt x="0" y="7871"/>
                    <a:pt x="100" y="8038"/>
                  </a:cubicBezTo>
                  <a:cubicBezTo>
                    <a:pt x="134" y="8138"/>
                    <a:pt x="234" y="8172"/>
                    <a:pt x="367" y="8172"/>
                  </a:cubicBezTo>
                  <a:cubicBezTo>
                    <a:pt x="401" y="8172"/>
                    <a:pt x="467" y="8172"/>
                    <a:pt x="501" y="8138"/>
                  </a:cubicBezTo>
                  <a:lnTo>
                    <a:pt x="13577" y="566"/>
                  </a:lnTo>
                  <a:cubicBezTo>
                    <a:pt x="13710" y="500"/>
                    <a:pt x="13777" y="299"/>
                    <a:pt x="13710" y="166"/>
                  </a:cubicBezTo>
                  <a:cubicBezTo>
                    <a:pt x="13642" y="52"/>
                    <a:pt x="13527" y="0"/>
                    <a:pt x="134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1" name="Google Shape;851;p36" hidden="0"/>
            <p:cNvSpPr/>
            <p:nvPr isPhoto="0" userDrawn="0"/>
          </p:nvSpPr>
          <p:spPr bwMode="auto">
            <a:xfrm>
              <a:off x="3054025" y="2422975"/>
              <a:ext cx="348325" cy="204375"/>
            </a:xfrm>
            <a:custGeom>
              <a:avLst/>
              <a:gdLst/>
              <a:ahLst/>
              <a:cxnLst/>
              <a:rect l="l" t="t" r="r" b="b"/>
              <a:pathLst>
                <a:path w="13933" h="8175" fill="norm" stroke="1" extrusionOk="0">
                  <a:moveTo>
                    <a:pt x="13496" y="0"/>
                  </a:moveTo>
                  <a:cubicBezTo>
                    <a:pt x="13448" y="0"/>
                    <a:pt x="13397" y="11"/>
                    <a:pt x="13343" y="35"/>
                  </a:cubicBezTo>
                  <a:lnTo>
                    <a:pt x="267" y="7607"/>
                  </a:lnTo>
                  <a:cubicBezTo>
                    <a:pt x="0" y="7741"/>
                    <a:pt x="100" y="8174"/>
                    <a:pt x="434" y="8174"/>
                  </a:cubicBezTo>
                  <a:cubicBezTo>
                    <a:pt x="467" y="8174"/>
                    <a:pt x="534" y="8141"/>
                    <a:pt x="567" y="8141"/>
                  </a:cubicBezTo>
                  <a:lnTo>
                    <a:pt x="13677" y="569"/>
                  </a:lnTo>
                  <a:cubicBezTo>
                    <a:pt x="13933" y="370"/>
                    <a:pt x="13776" y="0"/>
                    <a:pt x="134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2" name="Google Shape;852;p36" hidden="0"/>
            <p:cNvSpPr/>
            <p:nvPr isPhoto="0" userDrawn="0"/>
          </p:nvSpPr>
          <p:spPr bwMode="auto">
            <a:xfrm>
              <a:off x="3058475" y="2474675"/>
              <a:ext cx="348050" cy="203600"/>
            </a:xfrm>
            <a:custGeom>
              <a:avLst/>
              <a:gdLst/>
              <a:ahLst/>
              <a:cxnLst/>
              <a:rect l="l" t="t" r="r" b="b"/>
              <a:pathLst>
                <a:path w="13922" h="8144" fill="norm" stroke="1" extrusionOk="0">
                  <a:moveTo>
                    <a:pt x="13506" y="0"/>
                  </a:moveTo>
                  <a:cubicBezTo>
                    <a:pt x="13461" y="0"/>
                    <a:pt x="13414" y="11"/>
                    <a:pt x="13365" y="35"/>
                  </a:cubicBezTo>
                  <a:lnTo>
                    <a:pt x="289" y="7574"/>
                  </a:lnTo>
                  <a:cubicBezTo>
                    <a:pt x="0" y="7735"/>
                    <a:pt x="113" y="8143"/>
                    <a:pt x="390" y="8143"/>
                  </a:cubicBezTo>
                  <a:cubicBezTo>
                    <a:pt x="401" y="8143"/>
                    <a:pt x="412" y="8142"/>
                    <a:pt x="423" y="8141"/>
                  </a:cubicBezTo>
                  <a:cubicBezTo>
                    <a:pt x="489" y="8141"/>
                    <a:pt x="523" y="8141"/>
                    <a:pt x="589" y="8108"/>
                  </a:cubicBezTo>
                  <a:lnTo>
                    <a:pt x="13665" y="569"/>
                  </a:lnTo>
                  <a:cubicBezTo>
                    <a:pt x="13922" y="370"/>
                    <a:pt x="13765" y="0"/>
                    <a:pt x="135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3" name="Google Shape;853;p36" hidden="0"/>
            <p:cNvSpPr/>
            <p:nvPr isPhoto="0" userDrawn="0"/>
          </p:nvSpPr>
          <p:spPr bwMode="auto">
            <a:xfrm>
              <a:off x="2596199" y="2574750"/>
              <a:ext cx="806425" cy="469575"/>
            </a:xfrm>
            <a:custGeom>
              <a:avLst/>
              <a:gdLst/>
              <a:ahLst/>
              <a:cxnLst/>
              <a:rect l="l" t="t" r="r" b="b"/>
              <a:pathLst>
                <a:path w="32257" h="18783" fill="norm" stroke="1" extrusionOk="0">
                  <a:moveTo>
                    <a:pt x="32027" y="1"/>
                  </a:moveTo>
                  <a:cubicBezTo>
                    <a:pt x="31984" y="1"/>
                    <a:pt x="31937" y="12"/>
                    <a:pt x="31890" y="35"/>
                  </a:cubicBezTo>
                  <a:lnTo>
                    <a:pt x="167" y="18382"/>
                  </a:lnTo>
                  <a:cubicBezTo>
                    <a:pt x="34" y="18415"/>
                    <a:pt x="0" y="18549"/>
                    <a:pt x="67" y="18682"/>
                  </a:cubicBezTo>
                  <a:cubicBezTo>
                    <a:pt x="100" y="18749"/>
                    <a:pt x="167" y="18782"/>
                    <a:pt x="267" y="18782"/>
                  </a:cubicBezTo>
                  <a:cubicBezTo>
                    <a:pt x="300" y="18782"/>
                    <a:pt x="334" y="18782"/>
                    <a:pt x="367" y="18749"/>
                  </a:cubicBezTo>
                  <a:lnTo>
                    <a:pt x="32123" y="402"/>
                  </a:lnTo>
                  <a:cubicBezTo>
                    <a:pt x="32223" y="335"/>
                    <a:pt x="32257" y="202"/>
                    <a:pt x="32190" y="102"/>
                  </a:cubicBezTo>
                  <a:cubicBezTo>
                    <a:pt x="32168" y="37"/>
                    <a:pt x="32105" y="1"/>
                    <a:pt x="320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4" name="Google Shape;854;p36" hidden="0"/>
            <p:cNvSpPr/>
            <p:nvPr isPhoto="0" userDrawn="0"/>
          </p:nvSpPr>
          <p:spPr bwMode="auto">
            <a:xfrm>
              <a:off x="2596199" y="2623675"/>
              <a:ext cx="806425" cy="469850"/>
            </a:xfrm>
            <a:custGeom>
              <a:avLst/>
              <a:gdLst/>
              <a:ahLst/>
              <a:cxnLst/>
              <a:rect l="l" t="t" r="r" b="b"/>
              <a:pathLst>
                <a:path w="32257" h="18794" fill="norm" stroke="1" extrusionOk="0">
                  <a:moveTo>
                    <a:pt x="31988" y="0"/>
                  </a:moveTo>
                  <a:cubicBezTo>
                    <a:pt x="31956" y="0"/>
                    <a:pt x="31923" y="5"/>
                    <a:pt x="31890" y="13"/>
                  </a:cubicBezTo>
                  <a:lnTo>
                    <a:pt x="167" y="18359"/>
                  </a:lnTo>
                  <a:cubicBezTo>
                    <a:pt x="34" y="18426"/>
                    <a:pt x="0" y="18560"/>
                    <a:pt x="67" y="18660"/>
                  </a:cubicBezTo>
                  <a:cubicBezTo>
                    <a:pt x="100" y="18726"/>
                    <a:pt x="167" y="18793"/>
                    <a:pt x="267" y="18793"/>
                  </a:cubicBezTo>
                  <a:cubicBezTo>
                    <a:pt x="300" y="18793"/>
                    <a:pt x="334" y="18760"/>
                    <a:pt x="367" y="18760"/>
                  </a:cubicBezTo>
                  <a:lnTo>
                    <a:pt x="32123" y="413"/>
                  </a:lnTo>
                  <a:cubicBezTo>
                    <a:pt x="32223" y="347"/>
                    <a:pt x="32257" y="213"/>
                    <a:pt x="32190" y="113"/>
                  </a:cubicBezTo>
                  <a:cubicBezTo>
                    <a:pt x="32165" y="38"/>
                    <a:pt x="32083" y="0"/>
                    <a:pt x="319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5" name="Google Shape;855;p36" hidden="0"/>
            <p:cNvSpPr/>
            <p:nvPr isPhoto="0" userDrawn="0"/>
          </p:nvSpPr>
          <p:spPr bwMode="auto">
            <a:xfrm>
              <a:off x="2596199" y="2672475"/>
              <a:ext cx="808775" cy="470250"/>
            </a:xfrm>
            <a:custGeom>
              <a:avLst/>
              <a:gdLst/>
              <a:ahLst/>
              <a:cxnLst/>
              <a:rect l="l" t="t" r="r" b="b"/>
              <a:pathLst>
                <a:path w="32351" h="18810" fill="norm" stroke="1" extrusionOk="0">
                  <a:moveTo>
                    <a:pt x="32005" y="0"/>
                  </a:moveTo>
                  <a:cubicBezTo>
                    <a:pt x="31968" y="0"/>
                    <a:pt x="31929" y="9"/>
                    <a:pt x="31890" y="29"/>
                  </a:cubicBezTo>
                  <a:lnTo>
                    <a:pt x="167" y="18376"/>
                  </a:lnTo>
                  <a:cubicBezTo>
                    <a:pt x="34" y="18442"/>
                    <a:pt x="0" y="18576"/>
                    <a:pt x="67" y="18676"/>
                  </a:cubicBezTo>
                  <a:cubicBezTo>
                    <a:pt x="100" y="18742"/>
                    <a:pt x="167" y="18776"/>
                    <a:pt x="267" y="18809"/>
                  </a:cubicBezTo>
                  <a:cubicBezTo>
                    <a:pt x="300" y="18776"/>
                    <a:pt x="334" y="18776"/>
                    <a:pt x="367" y="18776"/>
                  </a:cubicBezTo>
                  <a:lnTo>
                    <a:pt x="32123" y="429"/>
                  </a:lnTo>
                  <a:cubicBezTo>
                    <a:pt x="32350" y="287"/>
                    <a:pt x="32215" y="0"/>
                    <a:pt x="320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6" name="Google Shape;856;p36" hidden="0"/>
            <p:cNvSpPr/>
            <p:nvPr isPhoto="0" userDrawn="0"/>
          </p:nvSpPr>
          <p:spPr bwMode="auto">
            <a:xfrm>
              <a:off x="2596199" y="2721925"/>
              <a:ext cx="807450" cy="469150"/>
            </a:xfrm>
            <a:custGeom>
              <a:avLst/>
              <a:gdLst/>
              <a:ahLst/>
              <a:cxnLst/>
              <a:rect l="l" t="t" r="r" b="b"/>
              <a:pathLst>
                <a:path w="32298" h="18766" fill="norm" stroke="1" extrusionOk="0">
                  <a:moveTo>
                    <a:pt x="31986" y="1"/>
                  </a:moveTo>
                  <a:cubicBezTo>
                    <a:pt x="31956" y="1"/>
                    <a:pt x="31924" y="6"/>
                    <a:pt x="31890" y="19"/>
                  </a:cubicBezTo>
                  <a:lnTo>
                    <a:pt x="167" y="18366"/>
                  </a:lnTo>
                  <a:cubicBezTo>
                    <a:pt x="34" y="18432"/>
                    <a:pt x="0" y="18566"/>
                    <a:pt x="67" y="18666"/>
                  </a:cubicBezTo>
                  <a:cubicBezTo>
                    <a:pt x="100" y="18733"/>
                    <a:pt x="167" y="18766"/>
                    <a:pt x="267" y="18766"/>
                  </a:cubicBezTo>
                  <a:cubicBezTo>
                    <a:pt x="300" y="18766"/>
                    <a:pt x="334" y="18766"/>
                    <a:pt x="367" y="18733"/>
                  </a:cubicBezTo>
                  <a:lnTo>
                    <a:pt x="32123" y="386"/>
                  </a:lnTo>
                  <a:cubicBezTo>
                    <a:pt x="32298" y="270"/>
                    <a:pt x="32193" y="1"/>
                    <a:pt x="319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7" name="Google Shape;857;p36" hidden="0"/>
            <p:cNvSpPr/>
            <p:nvPr isPhoto="0" userDrawn="0"/>
          </p:nvSpPr>
          <p:spPr bwMode="auto">
            <a:xfrm>
              <a:off x="2593975" y="2718600"/>
              <a:ext cx="437850" cy="254875"/>
            </a:xfrm>
            <a:custGeom>
              <a:avLst/>
              <a:gdLst/>
              <a:ahLst/>
              <a:cxnLst/>
              <a:rect l="l" t="t" r="r" b="b"/>
              <a:pathLst>
                <a:path w="17514" h="10195" fill="norm" stroke="1" extrusionOk="0">
                  <a:moveTo>
                    <a:pt x="17195" y="0"/>
                  </a:moveTo>
                  <a:cubicBezTo>
                    <a:pt x="17154" y="0"/>
                    <a:pt x="17111" y="16"/>
                    <a:pt x="17068" y="52"/>
                  </a:cubicBezTo>
                  <a:lnTo>
                    <a:pt x="256" y="9759"/>
                  </a:lnTo>
                  <a:cubicBezTo>
                    <a:pt x="1" y="9855"/>
                    <a:pt x="81" y="10195"/>
                    <a:pt x="322" y="10195"/>
                  </a:cubicBezTo>
                  <a:cubicBezTo>
                    <a:pt x="333" y="10195"/>
                    <a:pt x="344" y="10194"/>
                    <a:pt x="356" y="10193"/>
                  </a:cubicBezTo>
                  <a:cubicBezTo>
                    <a:pt x="389" y="10159"/>
                    <a:pt x="423" y="10159"/>
                    <a:pt x="456" y="10126"/>
                  </a:cubicBezTo>
                  <a:lnTo>
                    <a:pt x="17268" y="419"/>
                  </a:lnTo>
                  <a:cubicBezTo>
                    <a:pt x="17514" y="310"/>
                    <a:pt x="17380" y="0"/>
                    <a:pt x="171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8" name="Google Shape;858;p36" hidden="0"/>
            <p:cNvSpPr/>
            <p:nvPr isPhoto="0" userDrawn="0"/>
          </p:nvSpPr>
          <p:spPr bwMode="auto">
            <a:xfrm>
              <a:off x="2587850" y="2657800"/>
              <a:ext cx="107600" cy="250950"/>
            </a:xfrm>
            <a:custGeom>
              <a:avLst/>
              <a:gdLst/>
              <a:ahLst/>
              <a:cxnLst/>
              <a:rect l="l" t="t" r="r" b="b"/>
              <a:pathLst>
                <a:path w="4304" h="10038" fill="norm" stroke="1" extrusionOk="0">
                  <a:moveTo>
                    <a:pt x="1547" y="1"/>
                  </a:moveTo>
                  <a:cubicBezTo>
                    <a:pt x="1453" y="1"/>
                    <a:pt x="1357" y="27"/>
                    <a:pt x="1268" y="82"/>
                  </a:cubicBezTo>
                  <a:lnTo>
                    <a:pt x="334" y="616"/>
                  </a:lnTo>
                  <a:cubicBezTo>
                    <a:pt x="101" y="749"/>
                    <a:pt x="1" y="1083"/>
                    <a:pt x="134" y="1350"/>
                  </a:cubicBezTo>
                  <a:cubicBezTo>
                    <a:pt x="1468" y="3952"/>
                    <a:pt x="2236" y="6787"/>
                    <a:pt x="2402" y="9689"/>
                  </a:cubicBezTo>
                  <a:cubicBezTo>
                    <a:pt x="2378" y="9880"/>
                    <a:pt x="2543" y="10037"/>
                    <a:pt x="2724" y="10037"/>
                  </a:cubicBezTo>
                  <a:cubicBezTo>
                    <a:pt x="2796" y="10037"/>
                    <a:pt x="2870" y="10013"/>
                    <a:pt x="2936" y="9956"/>
                  </a:cubicBezTo>
                  <a:lnTo>
                    <a:pt x="3870" y="9422"/>
                  </a:lnTo>
                  <a:cubicBezTo>
                    <a:pt x="4137" y="9256"/>
                    <a:pt x="4304" y="8922"/>
                    <a:pt x="4270" y="8588"/>
                  </a:cubicBezTo>
                  <a:cubicBezTo>
                    <a:pt x="4170" y="7087"/>
                    <a:pt x="3903" y="5586"/>
                    <a:pt x="3503" y="4119"/>
                  </a:cubicBezTo>
                  <a:cubicBezTo>
                    <a:pt x="3103" y="2784"/>
                    <a:pt x="2602" y="1517"/>
                    <a:pt x="2002" y="282"/>
                  </a:cubicBezTo>
                  <a:cubicBezTo>
                    <a:pt x="1913" y="105"/>
                    <a:pt x="1735" y="1"/>
                    <a:pt x="1547"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59" name="Google Shape;859;p36" hidden="0"/>
            <p:cNvSpPr/>
            <p:nvPr isPhoto="0" userDrawn="0"/>
          </p:nvSpPr>
          <p:spPr bwMode="auto">
            <a:xfrm>
              <a:off x="2656225" y="2561900"/>
              <a:ext cx="132625" cy="292275"/>
            </a:xfrm>
            <a:custGeom>
              <a:avLst/>
              <a:gdLst/>
              <a:ahLst/>
              <a:cxnLst/>
              <a:rect l="l" t="t" r="r" b="b"/>
              <a:pathLst>
                <a:path w="5305" h="11691" fill="norm" stroke="1" extrusionOk="0">
                  <a:moveTo>
                    <a:pt x="1549" y="1"/>
                  </a:moveTo>
                  <a:cubicBezTo>
                    <a:pt x="1454" y="1"/>
                    <a:pt x="1357" y="27"/>
                    <a:pt x="1268" y="82"/>
                  </a:cubicBezTo>
                  <a:lnTo>
                    <a:pt x="334" y="583"/>
                  </a:lnTo>
                  <a:cubicBezTo>
                    <a:pt x="68" y="749"/>
                    <a:pt x="1" y="1050"/>
                    <a:pt x="168" y="1316"/>
                  </a:cubicBezTo>
                  <a:cubicBezTo>
                    <a:pt x="1102" y="2818"/>
                    <a:pt x="1836" y="4419"/>
                    <a:pt x="2403" y="6120"/>
                  </a:cubicBezTo>
                  <a:cubicBezTo>
                    <a:pt x="2970" y="7788"/>
                    <a:pt x="3303" y="9556"/>
                    <a:pt x="3403" y="11357"/>
                  </a:cubicBezTo>
                  <a:cubicBezTo>
                    <a:pt x="3379" y="11550"/>
                    <a:pt x="3547" y="11691"/>
                    <a:pt x="3717" y="11691"/>
                  </a:cubicBezTo>
                  <a:cubicBezTo>
                    <a:pt x="3783" y="11691"/>
                    <a:pt x="3848" y="11670"/>
                    <a:pt x="3904" y="11624"/>
                  </a:cubicBezTo>
                  <a:lnTo>
                    <a:pt x="4838" y="11090"/>
                  </a:lnTo>
                  <a:cubicBezTo>
                    <a:pt x="5138" y="10890"/>
                    <a:pt x="5305" y="10590"/>
                    <a:pt x="5305" y="10256"/>
                  </a:cubicBezTo>
                  <a:cubicBezTo>
                    <a:pt x="5171" y="8488"/>
                    <a:pt x="4838" y="6720"/>
                    <a:pt x="4271" y="5052"/>
                  </a:cubicBezTo>
                  <a:cubicBezTo>
                    <a:pt x="3737" y="3351"/>
                    <a:pt x="2970" y="1750"/>
                    <a:pt x="2036" y="282"/>
                  </a:cubicBezTo>
                  <a:cubicBezTo>
                    <a:pt x="1924" y="105"/>
                    <a:pt x="1739" y="1"/>
                    <a:pt x="1549"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0" name="Google Shape;860;p36" hidden="0"/>
            <p:cNvSpPr/>
            <p:nvPr isPhoto="0" userDrawn="0"/>
          </p:nvSpPr>
          <p:spPr bwMode="auto">
            <a:xfrm>
              <a:off x="2812175" y="2638825"/>
              <a:ext cx="70075" cy="161650"/>
            </a:xfrm>
            <a:custGeom>
              <a:avLst/>
              <a:gdLst/>
              <a:ahLst/>
              <a:cxnLst/>
              <a:rect l="l" t="t" r="r" b="b"/>
              <a:pathLst>
                <a:path w="2803" h="6466" fill="norm" stroke="1" extrusionOk="0">
                  <a:moveTo>
                    <a:pt x="1531" y="1"/>
                  </a:moveTo>
                  <a:cubicBezTo>
                    <a:pt x="1452" y="1"/>
                    <a:pt x="1372" y="24"/>
                    <a:pt x="1302" y="74"/>
                  </a:cubicBezTo>
                  <a:lnTo>
                    <a:pt x="401" y="608"/>
                  </a:lnTo>
                  <a:cubicBezTo>
                    <a:pt x="101" y="775"/>
                    <a:pt x="1" y="1075"/>
                    <a:pt x="67" y="1408"/>
                  </a:cubicBezTo>
                  <a:cubicBezTo>
                    <a:pt x="534" y="2943"/>
                    <a:pt x="801" y="4511"/>
                    <a:pt x="901" y="6112"/>
                  </a:cubicBezTo>
                  <a:cubicBezTo>
                    <a:pt x="878" y="6321"/>
                    <a:pt x="1034" y="6466"/>
                    <a:pt x="1209" y="6466"/>
                  </a:cubicBezTo>
                  <a:cubicBezTo>
                    <a:pt x="1285" y="6466"/>
                    <a:pt x="1365" y="6439"/>
                    <a:pt x="1435" y="6379"/>
                  </a:cubicBezTo>
                  <a:lnTo>
                    <a:pt x="2369" y="5845"/>
                  </a:lnTo>
                  <a:cubicBezTo>
                    <a:pt x="2636" y="5678"/>
                    <a:pt x="2803" y="5345"/>
                    <a:pt x="2803" y="5011"/>
                  </a:cubicBezTo>
                  <a:cubicBezTo>
                    <a:pt x="2669" y="3410"/>
                    <a:pt x="2402" y="1842"/>
                    <a:pt x="1935" y="308"/>
                  </a:cubicBezTo>
                  <a:cubicBezTo>
                    <a:pt x="1889" y="122"/>
                    <a:pt x="1713" y="1"/>
                    <a:pt x="1531"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1" name="Google Shape;861;p36" hidden="0"/>
            <p:cNvSpPr/>
            <p:nvPr isPhoto="0" userDrawn="0"/>
          </p:nvSpPr>
          <p:spPr bwMode="auto">
            <a:xfrm>
              <a:off x="2888075" y="2539850"/>
              <a:ext cx="87575" cy="207125"/>
            </a:xfrm>
            <a:custGeom>
              <a:avLst/>
              <a:gdLst/>
              <a:ahLst/>
              <a:cxnLst/>
              <a:rect l="l" t="t" r="r" b="b"/>
              <a:pathLst>
                <a:path w="3503" h="8285" fill="norm" stroke="1" extrusionOk="0">
                  <a:moveTo>
                    <a:pt x="1564" y="1"/>
                  </a:moveTo>
                  <a:cubicBezTo>
                    <a:pt x="1472" y="1"/>
                    <a:pt x="1379" y="30"/>
                    <a:pt x="1301" y="97"/>
                  </a:cubicBezTo>
                  <a:lnTo>
                    <a:pt x="367" y="597"/>
                  </a:lnTo>
                  <a:cubicBezTo>
                    <a:pt x="100" y="764"/>
                    <a:pt x="0" y="1098"/>
                    <a:pt x="100" y="1398"/>
                  </a:cubicBezTo>
                  <a:cubicBezTo>
                    <a:pt x="267" y="1798"/>
                    <a:pt x="434" y="2232"/>
                    <a:pt x="601" y="2699"/>
                  </a:cubicBezTo>
                  <a:cubicBezTo>
                    <a:pt x="1168" y="4400"/>
                    <a:pt x="1501" y="6168"/>
                    <a:pt x="1601" y="7936"/>
                  </a:cubicBezTo>
                  <a:cubicBezTo>
                    <a:pt x="1577" y="8127"/>
                    <a:pt x="1742" y="8284"/>
                    <a:pt x="1911" y="8284"/>
                  </a:cubicBezTo>
                  <a:cubicBezTo>
                    <a:pt x="1977" y="8284"/>
                    <a:pt x="2045" y="8260"/>
                    <a:pt x="2102" y="8203"/>
                  </a:cubicBezTo>
                  <a:lnTo>
                    <a:pt x="3036" y="7669"/>
                  </a:lnTo>
                  <a:cubicBezTo>
                    <a:pt x="3336" y="7502"/>
                    <a:pt x="3503" y="7169"/>
                    <a:pt x="3469" y="6835"/>
                  </a:cubicBezTo>
                  <a:cubicBezTo>
                    <a:pt x="3336" y="5067"/>
                    <a:pt x="3002" y="3299"/>
                    <a:pt x="2469" y="1598"/>
                  </a:cubicBezTo>
                  <a:cubicBezTo>
                    <a:pt x="2335" y="1164"/>
                    <a:pt x="2168" y="731"/>
                    <a:pt x="2002" y="297"/>
                  </a:cubicBezTo>
                  <a:cubicBezTo>
                    <a:pt x="1935" y="119"/>
                    <a:pt x="1750" y="1"/>
                    <a:pt x="1564"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2" name="Google Shape;862;p36" hidden="0"/>
            <p:cNvSpPr/>
            <p:nvPr isPhoto="0" userDrawn="0"/>
          </p:nvSpPr>
          <p:spPr bwMode="auto">
            <a:xfrm>
              <a:off x="2480925" y="2622775"/>
              <a:ext cx="141975" cy="328150"/>
            </a:xfrm>
            <a:custGeom>
              <a:avLst/>
              <a:gdLst/>
              <a:ahLst/>
              <a:cxnLst/>
              <a:rect l="l" t="t" r="r" b="b"/>
              <a:pathLst>
                <a:path w="5679" h="13126" fill="norm" stroke="1" extrusionOk="0">
                  <a:moveTo>
                    <a:pt x="199" y="0"/>
                  </a:moveTo>
                  <a:cubicBezTo>
                    <a:pt x="92" y="0"/>
                    <a:pt x="0" y="125"/>
                    <a:pt x="75" y="249"/>
                  </a:cubicBezTo>
                  <a:cubicBezTo>
                    <a:pt x="442" y="683"/>
                    <a:pt x="775" y="1150"/>
                    <a:pt x="1109" y="1617"/>
                  </a:cubicBezTo>
                  <a:lnTo>
                    <a:pt x="575" y="1917"/>
                  </a:lnTo>
                  <a:cubicBezTo>
                    <a:pt x="442" y="2017"/>
                    <a:pt x="475" y="2217"/>
                    <a:pt x="642" y="2217"/>
                  </a:cubicBezTo>
                  <a:lnTo>
                    <a:pt x="708" y="2217"/>
                  </a:lnTo>
                  <a:lnTo>
                    <a:pt x="1275" y="1884"/>
                  </a:lnTo>
                  <a:cubicBezTo>
                    <a:pt x="1576" y="2351"/>
                    <a:pt x="1876" y="2818"/>
                    <a:pt x="2143" y="3285"/>
                  </a:cubicBezTo>
                  <a:lnTo>
                    <a:pt x="1509" y="3652"/>
                  </a:lnTo>
                  <a:cubicBezTo>
                    <a:pt x="1376" y="3718"/>
                    <a:pt x="1442" y="3918"/>
                    <a:pt x="1576" y="3918"/>
                  </a:cubicBezTo>
                  <a:lnTo>
                    <a:pt x="1676" y="3918"/>
                  </a:lnTo>
                  <a:lnTo>
                    <a:pt x="2276" y="3585"/>
                  </a:lnTo>
                  <a:cubicBezTo>
                    <a:pt x="2543" y="4052"/>
                    <a:pt x="2777" y="4552"/>
                    <a:pt x="3010" y="5019"/>
                  </a:cubicBezTo>
                  <a:lnTo>
                    <a:pt x="2376" y="5419"/>
                  </a:lnTo>
                  <a:cubicBezTo>
                    <a:pt x="2243" y="5486"/>
                    <a:pt x="2276" y="5686"/>
                    <a:pt x="2443" y="5686"/>
                  </a:cubicBezTo>
                  <a:lnTo>
                    <a:pt x="2510" y="5686"/>
                  </a:lnTo>
                  <a:lnTo>
                    <a:pt x="3143" y="5319"/>
                  </a:lnTo>
                  <a:cubicBezTo>
                    <a:pt x="3344" y="5820"/>
                    <a:pt x="3544" y="6320"/>
                    <a:pt x="3711" y="6820"/>
                  </a:cubicBezTo>
                  <a:lnTo>
                    <a:pt x="3043" y="7221"/>
                  </a:lnTo>
                  <a:cubicBezTo>
                    <a:pt x="2910" y="7287"/>
                    <a:pt x="2977" y="7488"/>
                    <a:pt x="3143" y="7488"/>
                  </a:cubicBezTo>
                  <a:lnTo>
                    <a:pt x="3210" y="7488"/>
                  </a:lnTo>
                  <a:lnTo>
                    <a:pt x="3811" y="7154"/>
                  </a:lnTo>
                  <a:cubicBezTo>
                    <a:pt x="3977" y="7654"/>
                    <a:pt x="4144" y="8188"/>
                    <a:pt x="4244" y="8722"/>
                  </a:cubicBezTo>
                  <a:lnTo>
                    <a:pt x="3610" y="9089"/>
                  </a:lnTo>
                  <a:cubicBezTo>
                    <a:pt x="3544" y="9122"/>
                    <a:pt x="3510" y="9222"/>
                    <a:pt x="3544" y="9322"/>
                  </a:cubicBezTo>
                  <a:cubicBezTo>
                    <a:pt x="3577" y="9356"/>
                    <a:pt x="3644" y="9389"/>
                    <a:pt x="3677" y="9389"/>
                  </a:cubicBezTo>
                  <a:lnTo>
                    <a:pt x="3777" y="9389"/>
                  </a:lnTo>
                  <a:lnTo>
                    <a:pt x="4344" y="9055"/>
                  </a:lnTo>
                  <a:cubicBezTo>
                    <a:pt x="4444" y="9589"/>
                    <a:pt x="4544" y="10123"/>
                    <a:pt x="4645" y="10657"/>
                  </a:cubicBezTo>
                  <a:lnTo>
                    <a:pt x="3944" y="11057"/>
                  </a:lnTo>
                  <a:cubicBezTo>
                    <a:pt x="3811" y="11157"/>
                    <a:pt x="3844" y="11357"/>
                    <a:pt x="4011" y="11357"/>
                  </a:cubicBezTo>
                  <a:cubicBezTo>
                    <a:pt x="4044" y="11357"/>
                    <a:pt x="4077" y="11357"/>
                    <a:pt x="4077" y="11324"/>
                  </a:cubicBezTo>
                  <a:lnTo>
                    <a:pt x="4678" y="10990"/>
                  </a:lnTo>
                  <a:cubicBezTo>
                    <a:pt x="4778" y="11657"/>
                    <a:pt x="4845" y="12324"/>
                    <a:pt x="4878" y="12992"/>
                  </a:cubicBezTo>
                  <a:cubicBezTo>
                    <a:pt x="4878" y="13058"/>
                    <a:pt x="4945" y="13125"/>
                    <a:pt x="5045" y="13125"/>
                  </a:cubicBezTo>
                  <a:cubicBezTo>
                    <a:pt x="5112" y="13125"/>
                    <a:pt x="5178" y="13058"/>
                    <a:pt x="5178" y="12958"/>
                  </a:cubicBezTo>
                  <a:cubicBezTo>
                    <a:pt x="5145" y="12258"/>
                    <a:pt x="5078" y="11524"/>
                    <a:pt x="4978" y="10823"/>
                  </a:cubicBezTo>
                  <a:lnTo>
                    <a:pt x="5478" y="10557"/>
                  </a:lnTo>
                  <a:cubicBezTo>
                    <a:pt x="5645" y="10523"/>
                    <a:pt x="5679" y="10323"/>
                    <a:pt x="5512" y="10256"/>
                  </a:cubicBezTo>
                  <a:cubicBezTo>
                    <a:pt x="5491" y="10193"/>
                    <a:pt x="5443" y="10170"/>
                    <a:pt x="5393" y="10170"/>
                  </a:cubicBezTo>
                  <a:cubicBezTo>
                    <a:pt x="5365" y="10170"/>
                    <a:pt x="5336" y="10177"/>
                    <a:pt x="5312" y="10190"/>
                  </a:cubicBezTo>
                  <a:lnTo>
                    <a:pt x="4911" y="10423"/>
                  </a:lnTo>
                  <a:cubicBezTo>
                    <a:pt x="4845" y="9889"/>
                    <a:pt x="4745" y="9356"/>
                    <a:pt x="4611" y="8822"/>
                  </a:cubicBezTo>
                  <a:lnTo>
                    <a:pt x="5145" y="8522"/>
                  </a:lnTo>
                  <a:cubicBezTo>
                    <a:pt x="5256" y="8411"/>
                    <a:pt x="5182" y="8231"/>
                    <a:pt x="5058" y="8231"/>
                  </a:cubicBezTo>
                  <a:cubicBezTo>
                    <a:pt x="5033" y="8231"/>
                    <a:pt x="5006" y="8238"/>
                    <a:pt x="4978" y="8255"/>
                  </a:cubicBezTo>
                  <a:lnTo>
                    <a:pt x="4544" y="8488"/>
                  </a:lnTo>
                  <a:cubicBezTo>
                    <a:pt x="4411" y="7988"/>
                    <a:pt x="4244" y="7454"/>
                    <a:pt x="4077" y="6921"/>
                  </a:cubicBezTo>
                  <a:lnTo>
                    <a:pt x="4578" y="6654"/>
                  </a:lnTo>
                  <a:cubicBezTo>
                    <a:pt x="4747" y="6569"/>
                    <a:pt x="4654" y="6365"/>
                    <a:pt x="4520" y="6365"/>
                  </a:cubicBezTo>
                  <a:cubicBezTo>
                    <a:pt x="4496" y="6365"/>
                    <a:pt x="4470" y="6371"/>
                    <a:pt x="4444" y="6387"/>
                  </a:cubicBezTo>
                  <a:lnTo>
                    <a:pt x="3977" y="6654"/>
                  </a:lnTo>
                  <a:cubicBezTo>
                    <a:pt x="3811" y="6153"/>
                    <a:pt x="3610" y="5653"/>
                    <a:pt x="3410" y="5153"/>
                  </a:cubicBezTo>
                  <a:cubicBezTo>
                    <a:pt x="3410" y="5153"/>
                    <a:pt x="3410" y="5119"/>
                    <a:pt x="3410" y="5119"/>
                  </a:cubicBezTo>
                  <a:lnTo>
                    <a:pt x="3911" y="4819"/>
                  </a:lnTo>
                  <a:cubicBezTo>
                    <a:pt x="3977" y="4786"/>
                    <a:pt x="4011" y="4686"/>
                    <a:pt x="3944" y="4619"/>
                  </a:cubicBezTo>
                  <a:cubicBezTo>
                    <a:pt x="3920" y="4570"/>
                    <a:pt x="3859" y="4539"/>
                    <a:pt x="3803" y="4539"/>
                  </a:cubicBezTo>
                  <a:cubicBezTo>
                    <a:pt x="3782" y="4539"/>
                    <a:pt x="3762" y="4543"/>
                    <a:pt x="3744" y="4552"/>
                  </a:cubicBezTo>
                  <a:lnTo>
                    <a:pt x="3277" y="4819"/>
                  </a:lnTo>
                  <a:cubicBezTo>
                    <a:pt x="3043" y="4352"/>
                    <a:pt x="2810" y="3852"/>
                    <a:pt x="2543" y="3385"/>
                  </a:cubicBezTo>
                  <a:lnTo>
                    <a:pt x="3043" y="3084"/>
                  </a:lnTo>
                  <a:cubicBezTo>
                    <a:pt x="3143" y="3051"/>
                    <a:pt x="3143" y="2951"/>
                    <a:pt x="3110" y="2884"/>
                  </a:cubicBezTo>
                  <a:cubicBezTo>
                    <a:pt x="3086" y="2836"/>
                    <a:pt x="3026" y="2805"/>
                    <a:pt x="2969" y="2805"/>
                  </a:cubicBezTo>
                  <a:cubicBezTo>
                    <a:pt x="2948" y="2805"/>
                    <a:pt x="2928" y="2809"/>
                    <a:pt x="2910" y="2818"/>
                  </a:cubicBezTo>
                  <a:lnTo>
                    <a:pt x="2410" y="3118"/>
                  </a:lnTo>
                  <a:cubicBezTo>
                    <a:pt x="2143" y="2651"/>
                    <a:pt x="1843" y="2184"/>
                    <a:pt x="1542" y="1717"/>
                  </a:cubicBezTo>
                  <a:lnTo>
                    <a:pt x="2109" y="1383"/>
                  </a:lnTo>
                  <a:cubicBezTo>
                    <a:pt x="2176" y="1350"/>
                    <a:pt x="2209" y="1250"/>
                    <a:pt x="2176" y="1183"/>
                  </a:cubicBezTo>
                  <a:cubicBezTo>
                    <a:pt x="2127" y="1134"/>
                    <a:pt x="2061" y="1103"/>
                    <a:pt x="2002" y="1103"/>
                  </a:cubicBezTo>
                  <a:cubicBezTo>
                    <a:pt x="1981" y="1103"/>
                    <a:pt x="1960" y="1107"/>
                    <a:pt x="1943" y="1116"/>
                  </a:cubicBezTo>
                  <a:lnTo>
                    <a:pt x="1376" y="1450"/>
                  </a:lnTo>
                  <a:cubicBezTo>
                    <a:pt x="1042" y="983"/>
                    <a:pt x="708" y="516"/>
                    <a:pt x="308" y="49"/>
                  </a:cubicBezTo>
                  <a:cubicBezTo>
                    <a:pt x="274" y="15"/>
                    <a:pt x="236" y="0"/>
                    <a:pt x="1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3" name="Google Shape;863;p36" hidden="0"/>
            <p:cNvSpPr/>
            <p:nvPr isPhoto="0" userDrawn="0"/>
          </p:nvSpPr>
          <p:spPr bwMode="auto">
            <a:xfrm>
              <a:off x="2654575" y="3045625"/>
              <a:ext cx="741375" cy="594950"/>
            </a:xfrm>
            <a:custGeom>
              <a:avLst/>
              <a:gdLst/>
              <a:ahLst/>
              <a:cxnLst/>
              <a:rect l="l" t="t" r="r" b="b"/>
              <a:pathLst>
                <a:path w="29655" h="23798" fill="norm" stroke="1" extrusionOk="0">
                  <a:moveTo>
                    <a:pt x="29067" y="1"/>
                  </a:moveTo>
                  <a:cubicBezTo>
                    <a:pt x="29028" y="1"/>
                    <a:pt x="28990" y="5"/>
                    <a:pt x="28954" y="14"/>
                  </a:cubicBezTo>
                  <a:cubicBezTo>
                    <a:pt x="28587" y="14"/>
                    <a:pt x="28254" y="114"/>
                    <a:pt x="27953" y="314"/>
                  </a:cubicBezTo>
                  <a:cubicBezTo>
                    <a:pt x="26586" y="1115"/>
                    <a:pt x="26119" y="2649"/>
                    <a:pt x="25585" y="4317"/>
                  </a:cubicBezTo>
                  <a:cubicBezTo>
                    <a:pt x="24985" y="6252"/>
                    <a:pt x="24384" y="8286"/>
                    <a:pt x="22316" y="9454"/>
                  </a:cubicBezTo>
                  <a:cubicBezTo>
                    <a:pt x="22016" y="9621"/>
                    <a:pt x="21682" y="9754"/>
                    <a:pt x="21349" y="9754"/>
                  </a:cubicBezTo>
                  <a:cubicBezTo>
                    <a:pt x="20748" y="9754"/>
                    <a:pt x="20281" y="9354"/>
                    <a:pt x="19914" y="8553"/>
                  </a:cubicBezTo>
                  <a:cubicBezTo>
                    <a:pt x="19614" y="7719"/>
                    <a:pt x="19347" y="6885"/>
                    <a:pt x="19214" y="5985"/>
                  </a:cubicBezTo>
                  <a:cubicBezTo>
                    <a:pt x="18847" y="4317"/>
                    <a:pt x="18480" y="2582"/>
                    <a:pt x="17513" y="2582"/>
                  </a:cubicBezTo>
                  <a:cubicBezTo>
                    <a:pt x="17246" y="2616"/>
                    <a:pt x="16979" y="2716"/>
                    <a:pt x="16745" y="2849"/>
                  </a:cubicBezTo>
                  <a:cubicBezTo>
                    <a:pt x="15811" y="3383"/>
                    <a:pt x="15178" y="4350"/>
                    <a:pt x="14644" y="5951"/>
                  </a:cubicBezTo>
                  <a:cubicBezTo>
                    <a:pt x="14310" y="7152"/>
                    <a:pt x="14044" y="8353"/>
                    <a:pt x="13810" y="9587"/>
                  </a:cubicBezTo>
                  <a:cubicBezTo>
                    <a:pt x="13310" y="12323"/>
                    <a:pt x="12809" y="14924"/>
                    <a:pt x="11141" y="15858"/>
                  </a:cubicBezTo>
                  <a:cubicBezTo>
                    <a:pt x="10875" y="16025"/>
                    <a:pt x="10541" y="16125"/>
                    <a:pt x="10207" y="16159"/>
                  </a:cubicBezTo>
                  <a:cubicBezTo>
                    <a:pt x="9440" y="16159"/>
                    <a:pt x="9040" y="15491"/>
                    <a:pt x="8773" y="14991"/>
                  </a:cubicBezTo>
                  <a:cubicBezTo>
                    <a:pt x="8573" y="14491"/>
                    <a:pt x="8406" y="14024"/>
                    <a:pt x="8239" y="13490"/>
                  </a:cubicBezTo>
                  <a:cubicBezTo>
                    <a:pt x="7839" y="12256"/>
                    <a:pt x="7439" y="10988"/>
                    <a:pt x="6505" y="10988"/>
                  </a:cubicBezTo>
                  <a:cubicBezTo>
                    <a:pt x="6471" y="10977"/>
                    <a:pt x="6438" y="10973"/>
                    <a:pt x="6405" y="10973"/>
                  </a:cubicBezTo>
                  <a:cubicBezTo>
                    <a:pt x="6338" y="10973"/>
                    <a:pt x="6271" y="10988"/>
                    <a:pt x="6205" y="10988"/>
                  </a:cubicBezTo>
                  <a:cubicBezTo>
                    <a:pt x="5971" y="11055"/>
                    <a:pt x="5738" y="11155"/>
                    <a:pt x="5537" y="11288"/>
                  </a:cubicBezTo>
                  <a:cubicBezTo>
                    <a:pt x="2035" y="13323"/>
                    <a:pt x="167" y="19828"/>
                    <a:pt x="34" y="20262"/>
                  </a:cubicBezTo>
                  <a:cubicBezTo>
                    <a:pt x="0" y="21462"/>
                    <a:pt x="34" y="22630"/>
                    <a:pt x="167" y="23797"/>
                  </a:cubicBezTo>
                  <a:lnTo>
                    <a:pt x="29655" y="6785"/>
                  </a:lnTo>
                  <a:cubicBezTo>
                    <a:pt x="29588" y="6285"/>
                    <a:pt x="29521" y="5684"/>
                    <a:pt x="29488" y="4951"/>
                  </a:cubicBezTo>
                  <a:lnTo>
                    <a:pt x="29455" y="1014"/>
                  </a:lnTo>
                  <a:cubicBezTo>
                    <a:pt x="29455" y="681"/>
                    <a:pt x="29421" y="381"/>
                    <a:pt x="29388" y="80"/>
                  </a:cubicBezTo>
                  <a:cubicBezTo>
                    <a:pt x="29290" y="32"/>
                    <a:pt x="29175" y="1"/>
                    <a:pt x="29067" y="1"/>
                  </a:cubicBezTo>
                  <a:close/>
                </a:path>
              </a:pathLst>
            </a:custGeom>
            <a:solidFill>
              <a:srgbClr val="6453C2">
                <a:alpha val="33950"/>
              </a:srgbClr>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4" name="Google Shape;864;p36" hidden="0"/>
            <p:cNvSpPr/>
            <p:nvPr isPhoto="0" userDrawn="0"/>
          </p:nvSpPr>
          <p:spPr bwMode="auto">
            <a:xfrm>
              <a:off x="2648725" y="3039274"/>
              <a:ext cx="753075" cy="610474"/>
            </a:xfrm>
            <a:custGeom>
              <a:avLst/>
              <a:gdLst/>
              <a:ahLst/>
              <a:cxnLst/>
              <a:rect l="l" t="t" r="r" b="b"/>
              <a:pathLst>
                <a:path w="30123" h="24419" fill="norm" stroke="1" extrusionOk="0">
                  <a:moveTo>
                    <a:pt x="29188" y="1"/>
                  </a:moveTo>
                  <a:cubicBezTo>
                    <a:pt x="28788" y="34"/>
                    <a:pt x="28421" y="134"/>
                    <a:pt x="28054" y="368"/>
                  </a:cubicBezTo>
                  <a:cubicBezTo>
                    <a:pt x="25052" y="2136"/>
                    <a:pt x="26186" y="7339"/>
                    <a:pt x="22450" y="9508"/>
                  </a:cubicBezTo>
                  <a:cubicBezTo>
                    <a:pt x="22183" y="9674"/>
                    <a:pt x="21883" y="9775"/>
                    <a:pt x="21549" y="9775"/>
                  </a:cubicBezTo>
                  <a:cubicBezTo>
                    <a:pt x="20982" y="9775"/>
                    <a:pt x="20615" y="9374"/>
                    <a:pt x="20315" y="8707"/>
                  </a:cubicBezTo>
                  <a:cubicBezTo>
                    <a:pt x="19448" y="6739"/>
                    <a:pt x="19481" y="2636"/>
                    <a:pt x="17713" y="2636"/>
                  </a:cubicBezTo>
                  <a:cubicBezTo>
                    <a:pt x="17413" y="2636"/>
                    <a:pt x="17113" y="2736"/>
                    <a:pt x="16846" y="2903"/>
                  </a:cubicBezTo>
                  <a:cubicBezTo>
                    <a:pt x="15779" y="3537"/>
                    <a:pt x="15111" y="4738"/>
                    <a:pt x="14678" y="6139"/>
                  </a:cubicBezTo>
                  <a:cubicBezTo>
                    <a:pt x="13544" y="9674"/>
                    <a:pt x="13610" y="14578"/>
                    <a:pt x="11275" y="15912"/>
                  </a:cubicBezTo>
                  <a:cubicBezTo>
                    <a:pt x="11042" y="16079"/>
                    <a:pt x="10742" y="16179"/>
                    <a:pt x="10441" y="16179"/>
                  </a:cubicBezTo>
                  <a:cubicBezTo>
                    <a:pt x="9874" y="16179"/>
                    <a:pt x="9507" y="15779"/>
                    <a:pt x="9241" y="15145"/>
                  </a:cubicBezTo>
                  <a:cubicBezTo>
                    <a:pt x="8507" y="13644"/>
                    <a:pt x="8240" y="11009"/>
                    <a:pt x="6739" y="11009"/>
                  </a:cubicBezTo>
                  <a:cubicBezTo>
                    <a:pt x="6605" y="11009"/>
                    <a:pt x="6505" y="11009"/>
                    <a:pt x="6405" y="11042"/>
                  </a:cubicBezTo>
                  <a:cubicBezTo>
                    <a:pt x="6138" y="11109"/>
                    <a:pt x="5872" y="11209"/>
                    <a:pt x="5638" y="11342"/>
                  </a:cubicBezTo>
                  <a:cubicBezTo>
                    <a:pt x="1935" y="13511"/>
                    <a:pt x="34" y="20482"/>
                    <a:pt x="34" y="20482"/>
                  </a:cubicBezTo>
                  <a:cubicBezTo>
                    <a:pt x="1" y="21816"/>
                    <a:pt x="67" y="23117"/>
                    <a:pt x="201" y="24418"/>
                  </a:cubicBezTo>
                  <a:lnTo>
                    <a:pt x="634" y="24152"/>
                  </a:lnTo>
                  <a:cubicBezTo>
                    <a:pt x="601" y="24018"/>
                    <a:pt x="568" y="23851"/>
                    <a:pt x="568" y="23684"/>
                  </a:cubicBezTo>
                  <a:cubicBezTo>
                    <a:pt x="468" y="22650"/>
                    <a:pt x="434" y="21616"/>
                    <a:pt x="468" y="20549"/>
                  </a:cubicBezTo>
                  <a:cubicBezTo>
                    <a:pt x="634" y="19948"/>
                    <a:pt x="2502" y="13677"/>
                    <a:pt x="5838" y="11743"/>
                  </a:cubicBezTo>
                  <a:cubicBezTo>
                    <a:pt x="6038" y="11609"/>
                    <a:pt x="6272" y="11509"/>
                    <a:pt x="6472" y="11476"/>
                  </a:cubicBezTo>
                  <a:cubicBezTo>
                    <a:pt x="6572" y="11442"/>
                    <a:pt x="6639" y="11442"/>
                    <a:pt x="6705" y="11442"/>
                  </a:cubicBezTo>
                  <a:cubicBezTo>
                    <a:pt x="7473" y="11442"/>
                    <a:pt x="7873" y="12643"/>
                    <a:pt x="8240" y="13811"/>
                  </a:cubicBezTo>
                  <a:cubicBezTo>
                    <a:pt x="8407" y="14344"/>
                    <a:pt x="8573" y="14845"/>
                    <a:pt x="8807" y="15345"/>
                  </a:cubicBezTo>
                  <a:cubicBezTo>
                    <a:pt x="8940" y="15645"/>
                    <a:pt x="9407" y="16613"/>
                    <a:pt x="10408" y="16613"/>
                  </a:cubicBezTo>
                  <a:cubicBezTo>
                    <a:pt x="10775" y="16613"/>
                    <a:pt x="11142" y="16513"/>
                    <a:pt x="11476" y="16313"/>
                  </a:cubicBezTo>
                  <a:cubicBezTo>
                    <a:pt x="13243" y="15312"/>
                    <a:pt x="13744" y="12677"/>
                    <a:pt x="14244" y="9875"/>
                  </a:cubicBezTo>
                  <a:cubicBezTo>
                    <a:pt x="14444" y="8674"/>
                    <a:pt x="14745" y="7473"/>
                    <a:pt x="15078" y="6272"/>
                  </a:cubicBezTo>
                  <a:cubicBezTo>
                    <a:pt x="15578" y="4738"/>
                    <a:pt x="16212" y="3770"/>
                    <a:pt x="17046" y="3303"/>
                  </a:cubicBezTo>
                  <a:cubicBezTo>
                    <a:pt x="17246" y="3170"/>
                    <a:pt x="17480" y="3070"/>
                    <a:pt x="17713" y="3070"/>
                  </a:cubicBezTo>
                  <a:cubicBezTo>
                    <a:pt x="18514" y="3070"/>
                    <a:pt x="18881" y="4771"/>
                    <a:pt x="19214" y="6305"/>
                  </a:cubicBezTo>
                  <a:cubicBezTo>
                    <a:pt x="19348" y="7173"/>
                    <a:pt x="19581" y="8073"/>
                    <a:pt x="19915" y="8907"/>
                  </a:cubicBezTo>
                  <a:cubicBezTo>
                    <a:pt x="20315" y="9775"/>
                    <a:pt x="20849" y="10242"/>
                    <a:pt x="21549" y="10242"/>
                  </a:cubicBezTo>
                  <a:cubicBezTo>
                    <a:pt x="21950" y="10208"/>
                    <a:pt x="22317" y="10108"/>
                    <a:pt x="22650" y="9875"/>
                  </a:cubicBezTo>
                  <a:cubicBezTo>
                    <a:pt x="24785" y="8640"/>
                    <a:pt x="25452" y="6506"/>
                    <a:pt x="26053" y="4604"/>
                  </a:cubicBezTo>
                  <a:cubicBezTo>
                    <a:pt x="26553" y="3003"/>
                    <a:pt x="27020" y="1502"/>
                    <a:pt x="28288" y="735"/>
                  </a:cubicBezTo>
                  <a:cubicBezTo>
                    <a:pt x="28554" y="568"/>
                    <a:pt x="28855" y="468"/>
                    <a:pt x="29188" y="468"/>
                  </a:cubicBezTo>
                  <a:lnTo>
                    <a:pt x="29422" y="468"/>
                  </a:lnTo>
                  <a:cubicBezTo>
                    <a:pt x="29488" y="935"/>
                    <a:pt x="29488" y="1235"/>
                    <a:pt x="29488" y="1235"/>
                  </a:cubicBezTo>
                  <a:lnTo>
                    <a:pt x="29488" y="5205"/>
                  </a:lnTo>
                  <a:cubicBezTo>
                    <a:pt x="29522" y="5872"/>
                    <a:pt x="29555" y="6439"/>
                    <a:pt x="29622" y="6906"/>
                  </a:cubicBezTo>
                  <a:cubicBezTo>
                    <a:pt x="29622" y="7073"/>
                    <a:pt x="29655" y="7239"/>
                    <a:pt x="29689" y="7373"/>
                  </a:cubicBezTo>
                  <a:lnTo>
                    <a:pt x="30089" y="7139"/>
                  </a:lnTo>
                  <a:lnTo>
                    <a:pt x="30122" y="7173"/>
                  </a:lnTo>
                  <a:cubicBezTo>
                    <a:pt x="30022" y="6572"/>
                    <a:pt x="29989" y="5905"/>
                    <a:pt x="29955" y="5171"/>
                  </a:cubicBezTo>
                  <a:lnTo>
                    <a:pt x="29922" y="1235"/>
                  </a:lnTo>
                  <a:cubicBezTo>
                    <a:pt x="29922" y="902"/>
                    <a:pt x="29889" y="535"/>
                    <a:pt x="29822" y="168"/>
                  </a:cubicBezTo>
                  <a:cubicBezTo>
                    <a:pt x="29622" y="68"/>
                    <a:pt x="29422" y="1"/>
                    <a:pt x="291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5" name="Google Shape;865;p36" hidden="0"/>
            <p:cNvSpPr/>
            <p:nvPr isPhoto="0" userDrawn="0"/>
          </p:nvSpPr>
          <p:spPr bwMode="auto">
            <a:xfrm>
              <a:off x="2648725" y="2965550"/>
              <a:ext cx="753075" cy="684200"/>
            </a:xfrm>
            <a:custGeom>
              <a:avLst/>
              <a:gdLst/>
              <a:ahLst/>
              <a:cxnLst/>
              <a:rect l="l" t="t" r="r" b="b"/>
              <a:pathLst>
                <a:path w="30123" h="27368" fill="norm" stroke="1" extrusionOk="0">
                  <a:moveTo>
                    <a:pt x="27655" y="1"/>
                  </a:moveTo>
                  <a:cubicBezTo>
                    <a:pt x="27236" y="1"/>
                    <a:pt x="26740" y="143"/>
                    <a:pt x="26153" y="481"/>
                  </a:cubicBezTo>
                  <a:cubicBezTo>
                    <a:pt x="22250" y="2750"/>
                    <a:pt x="23351" y="9922"/>
                    <a:pt x="20549" y="11556"/>
                  </a:cubicBezTo>
                  <a:cubicBezTo>
                    <a:pt x="20235" y="11737"/>
                    <a:pt x="19968" y="11816"/>
                    <a:pt x="19737" y="11816"/>
                  </a:cubicBezTo>
                  <a:cubicBezTo>
                    <a:pt x="18226" y="11816"/>
                    <a:pt x="18206" y="8468"/>
                    <a:pt x="16322" y="8468"/>
                  </a:cubicBezTo>
                  <a:cubicBezTo>
                    <a:pt x="15946" y="8468"/>
                    <a:pt x="15496" y="8601"/>
                    <a:pt x="14945" y="8921"/>
                  </a:cubicBezTo>
                  <a:cubicBezTo>
                    <a:pt x="11209" y="11056"/>
                    <a:pt x="13077" y="15859"/>
                    <a:pt x="9341" y="18027"/>
                  </a:cubicBezTo>
                  <a:cubicBezTo>
                    <a:pt x="9004" y="18220"/>
                    <a:pt x="8712" y="18307"/>
                    <a:pt x="8458" y="18307"/>
                  </a:cubicBezTo>
                  <a:cubicBezTo>
                    <a:pt x="6154" y="18307"/>
                    <a:pt x="6925" y="11168"/>
                    <a:pt x="4630" y="11168"/>
                  </a:cubicBezTo>
                  <a:cubicBezTo>
                    <a:pt x="4373" y="11168"/>
                    <a:pt x="4078" y="11258"/>
                    <a:pt x="3737" y="11456"/>
                  </a:cubicBezTo>
                  <a:cubicBezTo>
                    <a:pt x="1" y="13624"/>
                    <a:pt x="34" y="18961"/>
                    <a:pt x="34" y="21463"/>
                  </a:cubicBezTo>
                  <a:lnTo>
                    <a:pt x="34" y="23431"/>
                  </a:lnTo>
                  <a:cubicBezTo>
                    <a:pt x="1" y="24765"/>
                    <a:pt x="67" y="26066"/>
                    <a:pt x="201" y="27367"/>
                  </a:cubicBezTo>
                  <a:lnTo>
                    <a:pt x="30122" y="10122"/>
                  </a:lnTo>
                  <a:cubicBezTo>
                    <a:pt x="30022" y="9521"/>
                    <a:pt x="29955" y="8854"/>
                    <a:pt x="29922" y="8120"/>
                  </a:cubicBezTo>
                  <a:lnTo>
                    <a:pt x="29922" y="4184"/>
                  </a:lnTo>
                  <a:cubicBezTo>
                    <a:pt x="29922" y="4184"/>
                    <a:pt x="29922" y="1"/>
                    <a:pt x="27655" y="1"/>
                  </a:cubicBezTo>
                  <a:close/>
                </a:path>
              </a:pathLst>
            </a:custGeom>
            <a:solidFill>
              <a:srgbClr val="6453C2">
                <a:alpha val="57210"/>
              </a:srgbClr>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6" name="Google Shape;866;p36" hidden="0"/>
            <p:cNvSpPr/>
            <p:nvPr isPhoto="0" userDrawn="0"/>
          </p:nvSpPr>
          <p:spPr bwMode="auto">
            <a:xfrm>
              <a:off x="2611200" y="3262450"/>
              <a:ext cx="803925" cy="463175"/>
            </a:xfrm>
            <a:custGeom>
              <a:avLst/>
              <a:gdLst/>
              <a:ahLst/>
              <a:cxnLst/>
              <a:rect l="l" t="t" r="r" b="b"/>
              <a:pathLst>
                <a:path w="32157" h="18527" fill="norm" stroke="1" extrusionOk="0">
                  <a:moveTo>
                    <a:pt x="31949" y="1"/>
                  </a:moveTo>
                  <a:cubicBezTo>
                    <a:pt x="31928" y="1"/>
                    <a:pt x="31908" y="5"/>
                    <a:pt x="31890" y="14"/>
                  </a:cubicBezTo>
                  <a:lnTo>
                    <a:pt x="101" y="18227"/>
                  </a:lnTo>
                  <a:cubicBezTo>
                    <a:pt x="34" y="18260"/>
                    <a:pt x="1" y="18360"/>
                    <a:pt x="34" y="18460"/>
                  </a:cubicBezTo>
                  <a:cubicBezTo>
                    <a:pt x="67" y="18494"/>
                    <a:pt x="101" y="18527"/>
                    <a:pt x="167" y="18527"/>
                  </a:cubicBezTo>
                  <a:cubicBezTo>
                    <a:pt x="201" y="18527"/>
                    <a:pt x="234" y="18527"/>
                    <a:pt x="234" y="18494"/>
                  </a:cubicBezTo>
                  <a:lnTo>
                    <a:pt x="32057" y="280"/>
                  </a:lnTo>
                  <a:cubicBezTo>
                    <a:pt x="32124" y="247"/>
                    <a:pt x="32157" y="147"/>
                    <a:pt x="32090" y="80"/>
                  </a:cubicBezTo>
                  <a:cubicBezTo>
                    <a:pt x="32066" y="31"/>
                    <a:pt x="32006" y="1"/>
                    <a:pt x="3194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7" name="Google Shape;867;p36" hidden="0"/>
            <p:cNvSpPr/>
            <p:nvPr isPhoto="0" userDrawn="0"/>
          </p:nvSpPr>
          <p:spPr bwMode="auto">
            <a:xfrm>
              <a:off x="2739625" y="3262775"/>
              <a:ext cx="7525" cy="15050"/>
            </a:xfrm>
            <a:custGeom>
              <a:avLst/>
              <a:gdLst/>
              <a:ahLst/>
              <a:cxnLst/>
              <a:rect l="l" t="t" r="r" b="b"/>
              <a:pathLst>
                <a:path w="301" h="602" fill="norm" stroke="1" extrusionOk="0">
                  <a:moveTo>
                    <a:pt x="134" y="1"/>
                  </a:moveTo>
                  <a:cubicBezTo>
                    <a:pt x="67" y="1"/>
                    <a:pt x="1" y="67"/>
                    <a:pt x="1" y="134"/>
                  </a:cubicBezTo>
                  <a:lnTo>
                    <a:pt x="1" y="468"/>
                  </a:lnTo>
                  <a:cubicBezTo>
                    <a:pt x="1" y="534"/>
                    <a:pt x="67" y="601"/>
                    <a:pt x="167" y="601"/>
                  </a:cubicBezTo>
                  <a:cubicBezTo>
                    <a:pt x="234" y="601"/>
                    <a:pt x="301" y="534"/>
                    <a:pt x="301" y="468"/>
                  </a:cubicBezTo>
                  <a:lnTo>
                    <a:pt x="301" y="134"/>
                  </a:lnTo>
                  <a:cubicBezTo>
                    <a:pt x="301" y="67"/>
                    <a:pt x="234"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8" name="Google Shape;868;p36" hidden="0"/>
            <p:cNvSpPr/>
            <p:nvPr isPhoto="0" userDrawn="0"/>
          </p:nvSpPr>
          <p:spPr bwMode="auto">
            <a:xfrm>
              <a:off x="2739625" y="3285300"/>
              <a:ext cx="9200" cy="291899"/>
            </a:xfrm>
            <a:custGeom>
              <a:avLst/>
              <a:gdLst/>
              <a:ahLst/>
              <a:cxnLst/>
              <a:rect l="l" t="t" r="r" b="b"/>
              <a:pathLst>
                <a:path w="368" h="11676" fill="norm" stroke="1" extrusionOk="0">
                  <a:moveTo>
                    <a:pt x="167" y="0"/>
                  </a:moveTo>
                  <a:cubicBezTo>
                    <a:pt x="67" y="0"/>
                    <a:pt x="1" y="67"/>
                    <a:pt x="1" y="167"/>
                  </a:cubicBezTo>
                  <a:lnTo>
                    <a:pt x="1" y="767"/>
                  </a:lnTo>
                  <a:cubicBezTo>
                    <a:pt x="1" y="834"/>
                    <a:pt x="67" y="901"/>
                    <a:pt x="134" y="901"/>
                  </a:cubicBezTo>
                  <a:cubicBezTo>
                    <a:pt x="148" y="905"/>
                    <a:pt x="161" y="908"/>
                    <a:pt x="173" y="908"/>
                  </a:cubicBezTo>
                  <a:cubicBezTo>
                    <a:pt x="251" y="908"/>
                    <a:pt x="301" y="825"/>
                    <a:pt x="301" y="767"/>
                  </a:cubicBezTo>
                  <a:lnTo>
                    <a:pt x="301" y="167"/>
                  </a:lnTo>
                  <a:cubicBezTo>
                    <a:pt x="301" y="67"/>
                    <a:pt x="234" y="0"/>
                    <a:pt x="167" y="0"/>
                  </a:cubicBezTo>
                  <a:close/>
                  <a:moveTo>
                    <a:pt x="151" y="1209"/>
                  </a:moveTo>
                  <a:cubicBezTo>
                    <a:pt x="84" y="1209"/>
                    <a:pt x="17" y="1251"/>
                    <a:pt x="1" y="1335"/>
                  </a:cubicBezTo>
                  <a:lnTo>
                    <a:pt x="1" y="1935"/>
                  </a:lnTo>
                  <a:cubicBezTo>
                    <a:pt x="1" y="2035"/>
                    <a:pt x="67" y="2102"/>
                    <a:pt x="134" y="2102"/>
                  </a:cubicBezTo>
                  <a:cubicBezTo>
                    <a:pt x="234" y="2102"/>
                    <a:pt x="301" y="2035"/>
                    <a:pt x="301" y="1968"/>
                  </a:cubicBezTo>
                  <a:lnTo>
                    <a:pt x="301" y="1335"/>
                  </a:lnTo>
                  <a:cubicBezTo>
                    <a:pt x="284" y="1251"/>
                    <a:pt x="217" y="1209"/>
                    <a:pt x="151" y="1209"/>
                  </a:cubicBezTo>
                  <a:close/>
                  <a:moveTo>
                    <a:pt x="134" y="2402"/>
                  </a:moveTo>
                  <a:cubicBezTo>
                    <a:pt x="67" y="2402"/>
                    <a:pt x="1" y="2469"/>
                    <a:pt x="1" y="2535"/>
                  </a:cubicBezTo>
                  <a:lnTo>
                    <a:pt x="1" y="3136"/>
                  </a:lnTo>
                  <a:cubicBezTo>
                    <a:pt x="1" y="3236"/>
                    <a:pt x="67" y="3303"/>
                    <a:pt x="134" y="3303"/>
                  </a:cubicBezTo>
                  <a:cubicBezTo>
                    <a:pt x="234" y="3303"/>
                    <a:pt x="301" y="3236"/>
                    <a:pt x="301" y="3136"/>
                  </a:cubicBezTo>
                  <a:lnTo>
                    <a:pt x="301" y="2535"/>
                  </a:lnTo>
                  <a:cubicBezTo>
                    <a:pt x="301" y="2469"/>
                    <a:pt x="234" y="2402"/>
                    <a:pt x="134" y="2402"/>
                  </a:cubicBezTo>
                  <a:close/>
                  <a:moveTo>
                    <a:pt x="151" y="3586"/>
                  </a:moveTo>
                  <a:cubicBezTo>
                    <a:pt x="76" y="3586"/>
                    <a:pt x="1" y="3636"/>
                    <a:pt x="1" y="3736"/>
                  </a:cubicBezTo>
                  <a:lnTo>
                    <a:pt x="1" y="4337"/>
                  </a:lnTo>
                  <a:cubicBezTo>
                    <a:pt x="1" y="4437"/>
                    <a:pt x="67" y="4503"/>
                    <a:pt x="134" y="4503"/>
                  </a:cubicBezTo>
                  <a:cubicBezTo>
                    <a:pt x="234" y="4503"/>
                    <a:pt x="301" y="4437"/>
                    <a:pt x="301" y="4337"/>
                  </a:cubicBezTo>
                  <a:lnTo>
                    <a:pt x="301" y="3736"/>
                  </a:lnTo>
                  <a:cubicBezTo>
                    <a:pt x="301" y="3636"/>
                    <a:pt x="226" y="3586"/>
                    <a:pt x="151" y="3586"/>
                  </a:cubicBezTo>
                  <a:close/>
                  <a:moveTo>
                    <a:pt x="151" y="4787"/>
                  </a:moveTo>
                  <a:cubicBezTo>
                    <a:pt x="76" y="4787"/>
                    <a:pt x="1" y="4837"/>
                    <a:pt x="1" y="4937"/>
                  </a:cubicBezTo>
                  <a:lnTo>
                    <a:pt x="1" y="5538"/>
                  </a:lnTo>
                  <a:cubicBezTo>
                    <a:pt x="1" y="5638"/>
                    <a:pt x="67" y="5704"/>
                    <a:pt x="134" y="5704"/>
                  </a:cubicBezTo>
                  <a:cubicBezTo>
                    <a:pt x="234" y="5704"/>
                    <a:pt x="301" y="5638"/>
                    <a:pt x="301" y="5538"/>
                  </a:cubicBezTo>
                  <a:lnTo>
                    <a:pt x="301" y="4937"/>
                  </a:lnTo>
                  <a:cubicBezTo>
                    <a:pt x="301" y="4837"/>
                    <a:pt x="226" y="4787"/>
                    <a:pt x="151" y="4787"/>
                  </a:cubicBezTo>
                  <a:close/>
                  <a:moveTo>
                    <a:pt x="151" y="5988"/>
                  </a:moveTo>
                  <a:cubicBezTo>
                    <a:pt x="84" y="5988"/>
                    <a:pt x="17" y="6038"/>
                    <a:pt x="1" y="6138"/>
                  </a:cubicBezTo>
                  <a:lnTo>
                    <a:pt x="1" y="6738"/>
                  </a:lnTo>
                  <a:cubicBezTo>
                    <a:pt x="1" y="6805"/>
                    <a:pt x="67" y="6872"/>
                    <a:pt x="134" y="6872"/>
                  </a:cubicBezTo>
                  <a:cubicBezTo>
                    <a:pt x="148" y="6876"/>
                    <a:pt x="161" y="6878"/>
                    <a:pt x="173" y="6878"/>
                  </a:cubicBezTo>
                  <a:cubicBezTo>
                    <a:pt x="251" y="6878"/>
                    <a:pt x="301" y="6796"/>
                    <a:pt x="301" y="6738"/>
                  </a:cubicBezTo>
                  <a:lnTo>
                    <a:pt x="301" y="6138"/>
                  </a:lnTo>
                  <a:cubicBezTo>
                    <a:pt x="284" y="6038"/>
                    <a:pt x="217" y="5988"/>
                    <a:pt x="151" y="5988"/>
                  </a:cubicBezTo>
                  <a:close/>
                  <a:moveTo>
                    <a:pt x="167" y="7172"/>
                  </a:moveTo>
                  <a:cubicBezTo>
                    <a:pt x="67" y="7172"/>
                    <a:pt x="1" y="7239"/>
                    <a:pt x="1" y="7339"/>
                  </a:cubicBezTo>
                  <a:lnTo>
                    <a:pt x="1" y="7939"/>
                  </a:lnTo>
                  <a:cubicBezTo>
                    <a:pt x="1" y="8006"/>
                    <a:pt x="67" y="8073"/>
                    <a:pt x="134" y="8073"/>
                  </a:cubicBezTo>
                  <a:lnTo>
                    <a:pt x="167" y="8073"/>
                  </a:lnTo>
                  <a:cubicBezTo>
                    <a:pt x="234" y="8073"/>
                    <a:pt x="301" y="8006"/>
                    <a:pt x="301" y="7939"/>
                  </a:cubicBezTo>
                  <a:lnTo>
                    <a:pt x="301" y="7339"/>
                  </a:lnTo>
                  <a:cubicBezTo>
                    <a:pt x="301" y="7239"/>
                    <a:pt x="234" y="7172"/>
                    <a:pt x="167" y="7172"/>
                  </a:cubicBezTo>
                  <a:close/>
                  <a:moveTo>
                    <a:pt x="134" y="8373"/>
                  </a:moveTo>
                  <a:cubicBezTo>
                    <a:pt x="67" y="8373"/>
                    <a:pt x="1" y="8440"/>
                    <a:pt x="1" y="8540"/>
                  </a:cubicBezTo>
                  <a:lnTo>
                    <a:pt x="1" y="9140"/>
                  </a:lnTo>
                  <a:cubicBezTo>
                    <a:pt x="1" y="9207"/>
                    <a:pt x="67" y="9274"/>
                    <a:pt x="134" y="9274"/>
                  </a:cubicBezTo>
                  <a:cubicBezTo>
                    <a:pt x="234" y="9274"/>
                    <a:pt x="301" y="9207"/>
                    <a:pt x="301" y="9140"/>
                  </a:cubicBezTo>
                  <a:lnTo>
                    <a:pt x="301" y="8540"/>
                  </a:lnTo>
                  <a:cubicBezTo>
                    <a:pt x="301" y="8440"/>
                    <a:pt x="234" y="8373"/>
                    <a:pt x="134" y="8373"/>
                  </a:cubicBezTo>
                  <a:close/>
                  <a:moveTo>
                    <a:pt x="134" y="9574"/>
                  </a:moveTo>
                  <a:cubicBezTo>
                    <a:pt x="67" y="9574"/>
                    <a:pt x="1" y="9640"/>
                    <a:pt x="1" y="9741"/>
                  </a:cubicBezTo>
                  <a:lnTo>
                    <a:pt x="1" y="10341"/>
                  </a:lnTo>
                  <a:cubicBezTo>
                    <a:pt x="1" y="10408"/>
                    <a:pt x="67" y="10474"/>
                    <a:pt x="134" y="10474"/>
                  </a:cubicBezTo>
                  <a:cubicBezTo>
                    <a:pt x="234" y="10474"/>
                    <a:pt x="301" y="10408"/>
                    <a:pt x="301" y="10308"/>
                  </a:cubicBezTo>
                  <a:lnTo>
                    <a:pt x="301" y="9741"/>
                  </a:lnTo>
                  <a:cubicBezTo>
                    <a:pt x="301" y="9640"/>
                    <a:pt x="234" y="9574"/>
                    <a:pt x="134" y="9574"/>
                  </a:cubicBezTo>
                  <a:close/>
                  <a:moveTo>
                    <a:pt x="205" y="10766"/>
                  </a:moveTo>
                  <a:cubicBezTo>
                    <a:pt x="192" y="10766"/>
                    <a:pt x="179" y="10769"/>
                    <a:pt x="167" y="10775"/>
                  </a:cubicBezTo>
                  <a:cubicBezTo>
                    <a:pt x="67" y="10775"/>
                    <a:pt x="1" y="10841"/>
                    <a:pt x="1" y="10941"/>
                  </a:cubicBezTo>
                  <a:cubicBezTo>
                    <a:pt x="34" y="11108"/>
                    <a:pt x="67" y="11342"/>
                    <a:pt x="67" y="11542"/>
                  </a:cubicBezTo>
                  <a:cubicBezTo>
                    <a:pt x="67" y="11609"/>
                    <a:pt x="134" y="11675"/>
                    <a:pt x="234" y="11675"/>
                  </a:cubicBezTo>
                  <a:cubicBezTo>
                    <a:pt x="334" y="11675"/>
                    <a:pt x="368" y="11575"/>
                    <a:pt x="368" y="11508"/>
                  </a:cubicBezTo>
                  <a:cubicBezTo>
                    <a:pt x="368" y="11308"/>
                    <a:pt x="334" y="11108"/>
                    <a:pt x="334" y="10908"/>
                  </a:cubicBezTo>
                  <a:cubicBezTo>
                    <a:pt x="334" y="10826"/>
                    <a:pt x="266" y="10766"/>
                    <a:pt x="205" y="10766"/>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69" name="Google Shape;869;p36" hidden="0"/>
            <p:cNvSpPr/>
            <p:nvPr isPhoto="0" userDrawn="0"/>
          </p:nvSpPr>
          <p:spPr bwMode="auto">
            <a:xfrm>
              <a:off x="2742525" y="3584025"/>
              <a:ext cx="8800" cy="15675"/>
            </a:xfrm>
            <a:custGeom>
              <a:avLst/>
              <a:gdLst/>
              <a:ahLst/>
              <a:cxnLst/>
              <a:rect l="l" t="t" r="r" b="b"/>
              <a:pathLst>
                <a:path w="352" h="627" fill="norm" stroke="1" extrusionOk="0">
                  <a:moveTo>
                    <a:pt x="159" y="1"/>
                  </a:moveTo>
                  <a:cubicBezTo>
                    <a:pt x="78" y="1"/>
                    <a:pt x="0" y="68"/>
                    <a:pt x="18" y="193"/>
                  </a:cubicBezTo>
                  <a:lnTo>
                    <a:pt x="51" y="493"/>
                  </a:lnTo>
                  <a:cubicBezTo>
                    <a:pt x="51" y="560"/>
                    <a:pt x="118" y="627"/>
                    <a:pt x="218" y="627"/>
                  </a:cubicBezTo>
                  <a:cubicBezTo>
                    <a:pt x="318" y="627"/>
                    <a:pt x="352" y="527"/>
                    <a:pt x="352" y="460"/>
                  </a:cubicBezTo>
                  <a:lnTo>
                    <a:pt x="318" y="160"/>
                  </a:lnTo>
                  <a:cubicBezTo>
                    <a:pt x="303" y="51"/>
                    <a:pt x="230" y="1"/>
                    <a:pt x="1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0" name="Google Shape;870;p36" hidden="0"/>
            <p:cNvSpPr/>
            <p:nvPr isPhoto="0" userDrawn="0"/>
          </p:nvSpPr>
          <p:spPr bwMode="auto">
            <a:xfrm>
              <a:off x="3299200" y="2973400"/>
              <a:ext cx="8350" cy="15875"/>
            </a:xfrm>
            <a:custGeom>
              <a:avLst/>
              <a:gdLst/>
              <a:ahLst/>
              <a:cxnLst/>
              <a:rect l="l" t="t" r="r" b="b"/>
              <a:pathLst>
                <a:path w="334" h="635" fill="norm" stroke="1" extrusionOk="0">
                  <a:moveTo>
                    <a:pt x="167" y="1"/>
                  </a:moveTo>
                  <a:cubicBezTo>
                    <a:pt x="67" y="1"/>
                    <a:pt x="0" y="67"/>
                    <a:pt x="0" y="167"/>
                  </a:cubicBezTo>
                  <a:lnTo>
                    <a:pt x="0" y="468"/>
                  </a:lnTo>
                  <a:cubicBezTo>
                    <a:pt x="0" y="568"/>
                    <a:pt x="67" y="634"/>
                    <a:pt x="167" y="634"/>
                  </a:cubicBezTo>
                  <a:cubicBezTo>
                    <a:pt x="267" y="634"/>
                    <a:pt x="334" y="568"/>
                    <a:pt x="334" y="468"/>
                  </a:cubicBezTo>
                  <a:lnTo>
                    <a:pt x="334" y="167"/>
                  </a:lnTo>
                  <a:cubicBezTo>
                    <a:pt x="334" y="67"/>
                    <a:pt x="267"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1" name="Google Shape;871;p36" hidden="0"/>
            <p:cNvSpPr/>
            <p:nvPr isPhoto="0" userDrawn="0"/>
          </p:nvSpPr>
          <p:spPr bwMode="auto">
            <a:xfrm>
              <a:off x="3299600" y="2997175"/>
              <a:ext cx="10450" cy="290650"/>
            </a:xfrm>
            <a:custGeom>
              <a:avLst/>
              <a:gdLst/>
              <a:ahLst/>
              <a:cxnLst/>
              <a:rect l="l" t="t" r="r" b="b"/>
              <a:pathLst>
                <a:path w="418" h="11626" fill="norm" stroke="1" extrusionOk="0">
                  <a:moveTo>
                    <a:pt x="168" y="0"/>
                  </a:moveTo>
                  <a:cubicBezTo>
                    <a:pt x="101" y="0"/>
                    <a:pt x="34" y="50"/>
                    <a:pt x="18" y="150"/>
                  </a:cubicBezTo>
                  <a:lnTo>
                    <a:pt x="18" y="718"/>
                  </a:lnTo>
                  <a:cubicBezTo>
                    <a:pt x="18" y="781"/>
                    <a:pt x="78" y="874"/>
                    <a:pt x="169" y="884"/>
                  </a:cubicBezTo>
                  <a:lnTo>
                    <a:pt x="169" y="884"/>
                  </a:lnTo>
                  <a:cubicBezTo>
                    <a:pt x="259" y="876"/>
                    <a:pt x="318" y="813"/>
                    <a:pt x="318" y="751"/>
                  </a:cubicBezTo>
                  <a:lnTo>
                    <a:pt x="318" y="150"/>
                  </a:lnTo>
                  <a:cubicBezTo>
                    <a:pt x="301" y="50"/>
                    <a:pt x="234" y="0"/>
                    <a:pt x="168" y="0"/>
                  </a:cubicBezTo>
                  <a:close/>
                  <a:moveTo>
                    <a:pt x="169" y="884"/>
                  </a:moveTo>
                  <a:cubicBezTo>
                    <a:pt x="163" y="884"/>
                    <a:pt x="157" y="884"/>
                    <a:pt x="151" y="884"/>
                  </a:cubicBezTo>
                  <a:lnTo>
                    <a:pt x="184" y="884"/>
                  </a:lnTo>
                  <a:cubicBezTo>
                    <a:pt x="179" y="884"/>
                    <a:pt x="174" y="884"/>
                    <a:pt x="169" y="884"/>
                  </a:cubicBezTo>
                  <a:close/>
                  <a:moveTo>
                    <a:pt x="168" y="1168"/>
                  </a:moveTo>
                  <a:cubicBezTo>
                    <a:pt x="93" y="1168"/>
                    <a:pt x="18" y="1218"/>
                    <a:pt x="18" y="1318"/>
                  </a:cubicBezTo>
                  <a:lnTo>
                    <a:pt x="18" y="1918"/>
                  </a:lnTo>
                  <a:cubicBezTo>
                    <a:pt x="18" y="1976"/>
                    <a:pt x="67" y="2058"/>
                    <a:pt x="145" y="2058"/>
                  </a:cubicBezTo>
                  <a:cubicBezTo>
                    <a:pt x="158" y="2058"/>
                    <a:pt x="171" y="2056"/>
                    <a:pt x="184" y="2052"/>
                  </a:cubicBezTo>
                  <a:lnTo>
                    <a:pt x="184" y="2052"/>
                  </a:lnTo>
                  <a:lnTo>
                    <a:pt x="151" y="2085"/>
                  </a:lnTo>
                  <a:cubicBezTo>
                    <a:pt x="251" y="2085"/>
                    <a:pt x="318" y="2018"/>
                    <a:pt x="318" y="1918"/>
                  </a:cubicBezTo>
                  <a:lnTo>
                    <a:pt x="318" y="1318"/>
                  </a:lnTo>
                  <a:cubicBezTo>
                    <a:pt x="318" y="1218"/>
                    <a:pt x="243" y="1168"/>
                    <a:pt x="168" y="1168"/>
                  </a:cubicBezTo>
                  <a:close/>
                  <a:moveTo>
                    <a:pt x="151" y="2352"/>
                  </a:moveTo>
                  <a:cubicBezTo>
                    <a:pt x="84" y="2352"/>
                    <a:pt x="18" y="2419"/>
                    <a:pt x="18" y="2519"/>
                  </a:cubicBezTo>
                  <a:lnTo>
                    <a:pt x="18" y="3119"/>
                  </a:lnTo>
                  <a:cubicBezTo>
                    <a:pt x="18" y="3186"/>
                    <a:pt x="84" y="3253"/>
                    <a:pt x="184" y="3253"/>
                  </a:cubicBezTo>
                  <a:lnTo>
                    <a:pt x="151" y="3253"/>
                  </a:lnTo>
                  <a:cubicBezTo>
                    <a:pt x="165" y="3257"/>
                    <a:pt x="178" y="3259"/>
                    <a:pt x="190" y="3259"/>
                  </a:cubicBezTo>
                  <a:cubicBezTo>
                    <a:pt x="268" y="3259"/>
                    <a:pt x="318" y="3177"/>
                    <a:pt x="318" y="3119"/>
                  </a:cubicBezTo>
                  <a:lnTo>
                    <a:pt x="318" y="2519"/>
                  </a:lnTo>
                  <a:cubicBezTo>
                    <a:pt x="318" y="2419"/>
                    <a:pt x="251" y="2352"/>
                    <a:pt x="151" y="2352"/>
                  </a:cubicBezTo>
                  <a:close/>
                  <a:moveTo>
                    <a:pt x="168" y="3570"/>
                  </a:moveTo>
                  <a:cubicBezTo>
                    <a:pt x="84" y="3570"/>
                    <a:pt x="1" y="3620"/>
                    <a:pt x="18" y="3720"/>
                  </a:cubicBezTo>
                  <a:lnTo>
                    <a:pt x="18" y="4287"/>
                  </a:lnTo>
                  <a:cubicBezTo>
                    <a:pt x="18" y="4387"/>
                    <a:pt x="84" y="4454"/>
                    <a:pt x="184" y="4454"/>
                  </a:cubicBezTo>
                  <a:lnTo>
                    <a:pt x="151" y="4454"/>
                  </a:lnTo>
                  <a:cubicBezTo>
                    <a:pt x="165" y="4458"/>
                    <a:pt x="178" y="4460"/>
                    <a:pt x="190" y="4460"/>
                  </a:cubicBezTo>
                  <a:cubicBezTo>
                    <a:pt x="268" y="4460"/>
                    <a:pt x="318" y="4378"/>
                    <a:pt x="318" y="4320"/>
                  </a:cubicBezTo>
                  <a:lnTo>
                    <a:pt x="318" y="3720"/>
                  </a:lnTo>
                  <a:cubicBezTo>
                    <a:pt x="335" y="3620"/>
                    <a:pt x="251" y="3570"/>
                    <a:pt x="168" y="3570"/>
                  </a:cubicBezTo>
                  <a:close/>
                  <a:moveTo>
                    <a:pt x="168" y="4762"/>
                  </a:moveTo>
                  <a:cubicBezTo>
                    <a:pt x="101" y="4762"/>
                    <a:pt x="34" y="4804"/>
                    <a:pt x="18" y="4887"/>
                  </a:cubicBezTo>
                  <a:lnTo>
                    <a:pt x="18" y="5488"/>
                  </a:lnTo>
                  <a:cubicBezTo>
                    <a:pt x="18" y="5582"/>
                    <a:pt x="77" y="5647"/>
                    <a:pt x="168" y="5654"/>
                  </a:cubicBezTo>
                  <a:lnTo>
                    <a:pt x="168" y="5654"/>
                  </a:lnTo>
                  <a:cubicBezTo>
                    <a:pt x="258" y="5647"/>
                    <a:pt x="318" y="5582"/>
                    <a:pt x="318" y="5488"/>
                  </a:cubicBezTo>
                  <a:lnTo>
                    <a:pt x="318" y="4887"/>
                  </a:lnTo>
                  <a:cubicBezTo>
                    <a:pt x="301" y="4804"/>
                    <a:pt x="234" y="4762"/>
                    <a:pt x="168" y="4762"/>
                  </a:cubicBezTo>
                  <a:close/>
                  <a:moveTo>
                    <a:pt x="168" y="5654"/>
                  </a:moveTo>
                  <a:lnTo>
                    <a:pt x="168" y="5654"/>
                  </a:lnTo>
                  <a:cubicBezTo>
                    <a:pt x="162" y="5654"/>
                    <a:pt x="157" y="5654"/>
                    <a:pt x="151" y="5654"/>
                  </a:cubicBezTo>
                  <a:lnTo>
                    <a:pt x="184" y="5654"/>
                  </a:lnTo>
                  <a:cubicBezTo>
                    <a:pt x="179" y="5654"/>
                    <a:pt x="173" y="5654"/>
                    <a:pt x="168" y="5654"/>
                  </a:cubicBezTo>
                  <a:close/>
                  <a:moveTo>
                    <a:pt x="168" y="5938"/>
                  </a:moveTo>
                  <a:cubicBezTo>
                    <a:pt x="93" y="5938"/>
                    <a:pt x="18" y="5988"/>
                    <a:pt x="18" y="6088"/>
                  </a:cubicBezTo>
                  <a:lnTo>
                    <a:pt x="18" y="6688"/>
                  </a:lnTo>
                  <a:cubicBezTo>
                    <a:pt x="18" y="6783"/>
                    <a:pt x="77" y="6848"/>
                    <a:pt x="168" y="6855"/>
                  </a:cubicBezTo>
                  <a:lnTo>
                    <a:pt x="168" y="6855"/>
                  </a:lnTo>
                  <a:cubicBezTo>
                    <a:pt x="258" y="6848"/>
                    <a:pt x="318" y="6783"/>
                    <a:pt x="318" y="6688"/>
                  </a:cubicBezTo>
                  <a:lnTo>
                    <a:pt x="318" y="6088"/>
                  </a:lnTo>
                  <a:cubicBezTo>
                    <a:pt x="318" y="5988"/>
                    <a:pt x="243" y="5938"/>
                    <a:pt x="168" y="5938"/>
                  </a:cubicBezTo>
                  <a:close/>
                  <a:moveTo>
                    <a:pt x="168" y="6855"/>
                  </a:moveTo>
                  <a:lnTo>
                    <a:pt x="168" y="6855"/>
                  </a:lnTo>
                  <a:cubicBezTo>
                    <a:pt x="162" y="6855"/>
                    <a:pt x="157" y="6855"/>
                    <a:pt x="151" y="6855"/>
                  </a:cubicBezTo>
                  <a:lnTo>
                    <a:pt x="184" y="6855"/>
                  </a:lnTo>
                  <a:cubicBezTo>
                    <a:pt x="179" y="6855"/>
                    <a:pt x="173" y="6855"/>
                    <a:pt x="168" y="6855"/>
                  </a:cubicBezTo>
                  <a:close/>
                  <a:moveTo>
                    <a:pt x="151" y="7122"/>
                  </a:moveTo>
                  <a:cubicBezTo>
                    <a:pt x="84" y="7155"/>
                    <a:pt x="18" y="7222"/>
                    <a:pt x="18" y="7289"/>
                  </a:cubicBezTo>
                  <a:lnTo>
                    <a:pt x="18" y="7889"/>
                  </a:lnTo>
                  <a:cubicBezTo>
                    <a:pt x="18" y="7989"/>
                    <a:pt x="84" y="8056"/>
                    <a:pt x="184" y="8056"/>
                  </a:cubicBezTo>
                  <a:cubicBezTo>
                    <a:pt x="251" y="8056"/>
                    <a:pt x="318" y="7989"/>
                    <a:pt x="318" y="7889"/>
                  </a:cubicBezTo>
                  <a:lnTo>
                    <a:pt x="318" y="7289"/>
                  </a:lnTo>
                  <a:cubicBezTo>
                    <a:pt x="318" y="7222"/>
                    <a:pt x="251" y="7122"/>
                    <a:pt x="151" y="7122"/>
                  </a:cubicBezTo>
                  <a:close/>
                  <a:moveTo>
                    <a:pt x="184" y="8323"/>
                  </a:moveTo>
                  <a:cubicBezTo>
                    <a:pt x="84" y="8323"/>
                    <a:pt x="18" y="8390"/>
                    <a:pt x="18" y="8490"/>
                  </a:cubicBezTo>
                  <a:lnTo>
                    <a:pt x="18" y="9090"/>
                  </a:lnTo>
                  <a:cubicBezTo>
                    <a:pt x="18" y="9190"/>
                    <a:pt x="84" y="9257"/>
                    <a:pt x="184" y="9257"/>
                  </a:cubicBezTo>
                  <a:lnTo>
                    <a:pt x="184" y="9224"/>
                  </a:lnTo>
                  <a:cubicBezTo>
                    <a:pt x="251" y="9224"/>
                    <a:pt x="318" y="9157"/>
                    <a:pt x="318" y="9057"/>
                  </a:cubicBezTo>
                  <a:lnTo>
                    <a:pt x="318" y="8490"/>
                  </a:lnTo>
                  <a:cubicBezTo>
                    <a:pt x="318" y="8390"/>
                    <a:pt x="251" y="8323"/>
                    <a:pt x="184" y="8323"/>
                  </a:cubicBezTo>
                  <a:close/>
                  <a:moveTo>
                    <a:pt x="151" y="9524"/>
                  </a:moveTo>
                  <a:cubicBezTo>
                    <a:pt x="84" y="9524"/>
                    <a:pt x="18" y="9591"/>
                    <a:pt x="18" y="9691"/>
                  </a:cubicBezTo>
                  <a:lnTo>
                    <a:pt x="18" y="10291"/>
                  </a:lnTo>
                  <a:cubicBezTo>
                    <a:pt x="18" y="10349"/>
                    <a:pt x="67" y="10431"/>
                    <a:pt x="145" y="10431"/>
                  </a:cubicBezTo>
                  <a:cubicBezTo>
                    <a:pt x="153" y="10431"/>
                    <a:pt x="160" y="10430"/>
                    <a:pt x="168" y="10429"/>
                  </a:cubicBezTo>
                  <a:lnTo>
                    <a:pt x="168" y="10429"/>
                  </a:lnTo>
                  <a:cubicBezTo>
                    <a:pt x="175" y="10430"/>
                    <a:pt x="183" y="10431"/>
                    <a:pt x="190" y="10431"/>
                  </a:cubicBezTo>
                  <a:cubicBezTo>
                    <a:pt x="268" y="10431"/>
                    <a:pt x="318" y="10349"/>
                    <a:pt x="318" y="10291"/>
                  </a:cubicBezTo>
                  <a:lnTo>
                    <a:pt x="318" y="9691"/>
                  </a:lnTo>
                  <a:cubicBezTo>
                    <a:pt x="318" y="9591"/>
                    <a:pt x="251" y="9524"/>
                    <a:pt x="151" y="9524"/>
                  </a:cubicBezTo>
                  <a:close/>
                  <a:moveTo>
                    <a:pt x="184" y="10725"/>
                  </a:moveTo>
                  <a:cubicBezTo>
                    <a:pt x="84" y="10725"/>
                    <a:pt x="18" y="10791"/>
                    <a:pt x="51" y="10891"/>
                  </a:cubicBezTo>
                  <a:cubicBezTo>
                    <a:pt x="51" y="11092"/>
                    <a:pt x="51" y="11292"/>
                    <a:pt x="84" y="11492"/>
                  </a:cubicBezTo>
                  <a:cubicBezTo>
                    <a:pt x="84" y="11559"/>
                    <a:pt x="151" y="11625"/>
                    <a:pt x="251" y="11625"/>
                  </a:cubicBezTo>
                  <a:cubicBezTo>
                    <a:pt x="351" y="11625"/>
                    <a:pt x="418" y="11559"/>
                    <a:pt x="385" y="11459"/>
                  </a:cubicBezTo>
                  <a:cubicBezTo>
                    <a:pt x="385" y="11258"/>
                    <a:pt x="351" y="11058"/>
                    <a:pt x="351" y="10858"/>
                  </a:cubicBezTo>
                  <a:cubicBezTo>
                    <a:pt x="351" y="10791"/>
                    <a:pt x="284" y="10725"/>
                    <a:pt x="184" y="10725"/>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2" name="Google Shape;872;p36" hidden="0"/>
            <p:cNvSpPr/>
            <p:nvPr isPhoto="0" userDrawn="0"/>
          </p:nvSpPr>
          <p:spPr bwMode="auto">
            <a:xfrm>
              <a:off x="3303375" y="3295075"/>
              <a:ext cx="9175" cy="15250"/>
            </a:xfrm>
            <a:custGeom>
              <a:avLst/>
              <a:gdLst/>
              <a:ahLst/>
              <a:cxnLst/>
              <a:rect l="l" t="t" r="r" b="b"/>
              <a:pathLst>
                <a:path w="367" h="610" fill="norm" stroke="1" extrusionOk="0">
                  <a:moveTo>
                    <a:pt x="171" y="1"/>
                  </a:moveTo>
                  <a:cubicBezTo>
                    <a:pt x="158" y="1"/>
                    <a:pt x="145" y="4"/>
                    <a:pt x="133" y="10"/>
                  </a:cubicBezTo>
                  <a:cubicBezTo>
                    <a:pt x="33" y="10"/>
                    <a:pt x="0" y="76"/>
                    <a:pt x="0" y="176"/>
                  </a:cubicBezTo>
                  <a:lnTo>
                    <a:pt x="33" y="477"/>
                  </a:lnTo>
                  <a:cubicBezTo>
                    <a:pt x="33" y="577"/>
                    <a:pt x="100" y="610"/>
                    <a:pt x="200" y="610"/>
                  </a:cubicBezTo>
                  <a:cubicBezTo>
                    <a:pt x="300" y="610"/>
                    <a:pt x="367" y="543"/>
                    <a:pt x="334" y="443"/>
                  </a:cubicBezTo>
                  <a:lnTo>
                    <a:pt x="300" y="143"/>
                  </a:lnTo>
                  <a:cubicBezTo>
                    <a:pt x="300" y="61"/>
                    <a:pt x="232" y="1"/>
                    <a:pt x="1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3" name="Google Shape;873;p36" hidden="0"/>
            <p:cNvSpPr/>
            <p:nvPr isPhoto="0" userDrawn="0"/>
          </p:nvSpPr>
          <p:spPr bwMode="auto">
            <a:xfrm>
              <a:off x="3019000" y="3198150"/>
              <a:ext cx="8350" cy="15449"/>
            </a:xfrm>
            <a:custGeom>
              <a:avLst/>
              <a:gdLst/>
              <a:ahLst/>
              <a:cxnLst/>
              <a:rect l="l" t="t" r="r" b="b"/>
              <a:pathLst>
                <a:path w="334" h="618" fill="norm" stroke="1" extrusionOk="0">
                  <a:moveTo>
                    <a:pt x="167" y="0"/>
                  </a:moveTo>
                  <a:cubicBezTo>
                    <a:pt x="92" y="0"/>
                    <a:pt x="17" y="50"/>
                    <a:pt x="0" y="151"/>
                  </a:cubicBezTo>
                  <a:lnTo>
                    <a:pt x="0" y="451"/>
                  </a:lnTo>
                  <a:cubicBezTo>
                    <a:pt x="0" y="551"/>
                    <a:pt x="67" y="618"/>
                    <a:pt x="167" y="618"/>
                  </a:cubicBezTo>
                  <a:cubicBezTo>
                    <a:pt x="267" y="618"/>
                    <a:pt x="334" y="517"/>
                    <a:pt x="334" y="451"/>
                  </a:cubicBezTo>
                  <a:lnTo>
                    <a:pt x="334" y="151"/>
                  </a:lnTo>
                  <a:cubicBezTo>
                    <a:pt x="317" y="50"/>
                    <a:pt x="242"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4" name="Google Shape;874;p36" hidden="0"/>
            <p:cNvSpPr/>
            <p:nvPr isPhoto="0" userDrawn="0"/>
          </p:nvSpPr>
          <p:spPr bwMode="auto">
            <a:xfrm>
              <a:off x="3018575" y="3220675"/>
              <a:ext cx="10450" cy="197250"/>
            </a:xfrm>
            <a:custGeom>
              <a:avLst/>
              <a:gdLst/>
              <a:ahLst/>
              <a:cxnLst/>
              <a:rect l="l" t="t" r="r" b="b"/>
              <a:pathLst>
                <a:path w="418" h="7890" fill="norm" stroke="1" extrusionOk="0">
                  <a:moveTo>
                    <a:pt x="184" y="0"/>
                  </a:moveTo>
                  <a:cubicBezTo>
                    <a:pt x="92" y="0"/>
                    <a:pt x="1" y="50"/>
                    <a:pt x="17" y="150"/>
                  </a:cubicBezTo>
                  <a:lnTo>
                    <a:pt x="17" y="717"/>
                  </a:lnTo>
                  <a:cubicBezTo>
                    <a:pt x="17" y="817"/>
                    <a:pt x="84" y="884"/>
                    <a:pt x="184" y="884"/>
                  </a:cubicBezTo>
                  <a:cubicBezTo>
                    <a:pt x="251" y="884"/>
                    <a:pt x="317" y="817"/>
                    <a:pt x="351" y="717"/>
                  </a:cubicBezTo>
                  <a:lnTo>
                    <a:pt x="351" y="150"/>
                  </a:lnTo>
                  <a:cubicBezTo>
                    <a:pt x="367" y="50"/>
                    <a:pt x="276" y="0"/>
                    <a:pt x="184" y="0"/>
                  </a:cubicBezTo>
                  <a:close/>
                  <a:moveTo>
                    <a:pt x="184" y="1159"/>
                  </a:moveTo>
                  <a:cubicBezTo>
                    <a:pt x="109" y="1159"/>
                    <a:pt x="34" y="1201"/>
                    <a:pt x="17" y="1284"/>
                  </a:cubicBezTo>
                  <a:lnTo>
                    <a:pt x="17" y="1885"/>
                  </a:lnTo>
                  <a:cubicBezTo>
                    <a:pt x="17" y="1985"/>
                    <a:pt x="84" y="2052"/>
                    <a:pt x="184" y="2052"/>
                  </a:cubicBezTo>
                  <a:cubicBezTo>
                    <a:pt x="251" y="2052"/>
                    <a:pt x="317" y="1985"/>
                    <a:pt x="351" y="1885"/>
                  </a:cubicBezTo>
                  <a:lnTo>
                    <a:pt x="351" y="1284"/>
                  </a:lnTo>
                  <a:cubicBezTo>
                    <a:pt x="334" y="1201"/>
                    <a:pt x="259" y="1159"/>
                    <a:pt x="184" y="1159"/>
                  </a:cubicBezTo>
                  <a:close/>
                  <a:moveTo>
                    <a:pt x="184" y="2327"/>
                  </a:moveTo>
                  <a:cubicBezTo>
                    <a:pt x="109" y="2327"/>
                    <a:pt x="34" y="2368"/>
                    <a:pt x="17" y="2452"/>
                  </a:cubicBezTo>
                  <a:lnTo>
                    <a:pt x="17" y="3052"/>
                  </a:lnTo>
                  <a:cubicBezTo>
                    <a:pt x="17" y="3152"/>
                    <a:pt x="84" y="3219"/>
                    <a:pt x="184" y="3219"/>
                  </a:cubicBezTo>
                  <a:cubicBezTo>
                    <a:pt x="284" y="3219"/>
                    <a:pt x="351" y="3119"/>
                    <a:pt x="351" y="3019"/>
                  </a:cubicBezTo>
                  <a:lnTo>
                    <a:pt x="351" y="2452"/>
                  </a:lnTo>
                  <a:cubicBezTo>
                    <a:pt x="334" y="2368"/>
                    <a:pt x="259" y="2327"/>
                    <a:pt x="184" y="2327"/>
                  </a:cubicBezTo>
                  <a:close/>
                  <a:moveTo>
                    <a:pt x="184" y="3486"/>
                  </a:moveTo>
                  <a:cubicBezTo>
                    <a:pt x="84" y="3486"/>
                    <a:pt x="17" y="3553"/>
                    <a:pt x="17" y="3619"/>
                  </a:cubicBezTo>
                  <a:lnTo>
                    <a:pt x="17" y="4220"/>
                  </a:lnTo>
                  <a:cubicBezTo>
                    <a:pt x="17" y="4320"/>
                    <a:pt x="84" y="4387"/>
                    <a:pt x="184" y="4387"/>
                  </a:cubicBezTo>
                  <a:cubicBezTo>
                    <a:pt x="251" y="4387"/>
                    <a:pt x="317" y="4320"/>
                    <a:pt x="351" y="4220"/>
                  </a:cubicBezTo>
                  <a:lnTo>
                    <a:pt x="351" y="3619"/>
                  </a:lnTo>
                  <a:cubicBezTo>
                    <a:pt x="351" y="3553"/>
                    <a:pt x="251" y="3486"/>
                    <a:pt x="184" y="3486"/>
                  </a:cubicBezTo>
                  <a:close/>
                  <a:moveTo>
                    <a:pt x="184" y="4653"/>
                  </a:moveTo>
                  <a:cubicBezTo>
                    <a:pt x="84" y="4653"/>
                    <a:pt x="17" y="4720"/>
                    <a:pt x="17" y="4820"/>
                  </a:cubicBezTo>
                  <a:lnTo>
                    <a:pt x="17" y="5387"/>
                  </a:lnTo>
                  <a:cubicBezTo>
                    <a:pt x="17" y="5487"/>
                    <a:pt x="84" y="5554"/>
                    <a:pt x="184" y="5554"/>
                  </a:cubicBezTo>
                  <a:lnTo>
                    <a:pt x="184" y="5521"/>
                  </a:lnTo>
                  <a:cubicBezTo>
                    <a:pt x="251" y="5521"/>
                    <a:pt x="351" y="5454"/>
                    <a:pt x="351" y="5387"/>
                  </a:cubicBezTo>
                  <a:lnTo>
                    <a:pt x="351" y="4820"/>
                  </a:lnTo>
                  <a:cubicBezTo>
                    <a:pt x="351" y="4720"/>
                    <a:pt x="251" y="4653"/>
                    <a:pt x="184" y="4653"/>
                  </a:cubicBezTo>
                  <a:close/>
                  <a:moveTo>
                    <a:pt x="184" y="5821"/>
                  </a:moveTo>
                  <a:cubicBezTo>
                    <a:pt x="84" y="5821"/>
                    <a:pt x="17" y="5888"/>
                    <a:pt x="17" y="5988"/>
                  </a:cubicBezTo>
                  <a:lnTo>
                    <a:pt x="17" y="6555"/>
                  </a:lnTo>
                  <a:cubicBezTo>
                    <a:pt x="17" y="6655"/>
                    <a:pt x="84" y="6722"/>
                    <a:pt x="184" y="6722"/>
                  </a:cubicBezTo>
                  <a:cubicBezTo>
                    <a:pt x="251" y="6722"/>
                    <a:pt x="317" y="6621"/>
                    <a:pt x="317" y="6555"/>
                  </a:cubicBezTo>
                  <a:lnTo>
                    <a:pt x="317" y="5954"/>
                  </a:lnTo>
                  <a:cubicBezTo>
                    <a:pt x="317" y="5888"/>
                    <a:pt x="251" y="5821"/>
                    <a:pt x="184" y="5821"/>
                  </a:cubicBezTo>
                  <a:close/>
                  <a:moveTo>
                    <a:pt x="234" y="6980"/>
                  </a:moveTo>
                  <a:cubicBezTo>
                    <a:pt x="218" y="6980"/>
                    <a:pt x="202" y="6983"/>
                    <a:pt x="184" y="6988"/>
                  </a:cubicBezTo>
                  <a:cubicBezTo>
                    <a:pt x="117" y="6988"/>
                    <a:pt x="51" y="7055"/>
                    <a:pt x="51" y="7155"/>
                  </a:cubicBezTo>
                  <a:cubicBezTo>
                    <a:pt x="51" y="7355"/>
                    <a:pt x="84" y="7555"/>
                    <a:pt x="84" y="7722"/>
                  </a:cubicBezTo>
                  <a:cubicBezTo>
                    <a:pt x="117" y="7822"/>
                    <a:pt x="184" y="7889"/>
                    <a:pt x="251" y="7889"/>
                  </a:cubicBezTo>
                  <a:cubicBezTo>
                    <a:pt x="351" y="7856"/>
                    <a:pt x="418" y="7789"/>
                    <a:pt x="418" y="7689"/>
                  </a:cubicBezTo>
                  <a:cubicBezTo>
                    <a:pt x="384" y="7522"/>
                    <a:pt x="351" y="7322"/>
                    <a:pt x="351" y="7122"/>
                  </a:cubicBezTo>
                  <a:cubicBezTo>
                    <a:pt x="351" y="7039"/>
                    <a:pt x="306" y="6980"/>
                    <a:pt x="234" y="698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5" name="Google Shape;875;p36" hidden="0"/>
            <p:cNvSpPr/>
            <p:nvPr isPhoto="0" userDrawn="0"/>
          </p:nvSpPr>
          <p:spPr bwMode="auto">
            <a:xfrm>
              <a:off x="3022325" y="3424350"/>
              <a:ext cx="9200" cy="15250"/>
            </a:xfrm>
            <a:custGeom>
              <a:avLst/>
              <a:gdLst/>
              <a:ahLst/>
              <a:cxnLst/>
              <a:rect l="l" t="t" r="r" b="b"/>
              <a:pathLst>
                <a:path w="368" h="610" fill="norm" stroke="1" extrusionOk="0">
                  <a:moveTo>
                    <a:pt x="207" y="0"/>
                  </a:moveTo>
                  <a:cubicBezTo>
                    <a:pt x="193" y="0"/>
                    <a:pt x="180" y="3"/>
                    <a:pt x="167" y="9"/>
                  </a:cubicBezTo>
                  <a:cubicBezTo>
                    <a:pt x="67" y="9"/>
                    <a:pt x="1" y="76"/>
                    <a:pt x="34" y="176"/>
                  </a:cubicBezTo>
                  <a:lnTo>
                    <a:pt x="67" y="476"/>
                  </a:lnTo>
                  <a:cubicBezTo>
                    <a:pt x="67" y="543"/>
                    <a:pt x="134" y="609"/>
                    <a:pt x="234" y="609"/>
                  </a:cubicBezTo>
                  <a:cubicBezTo>
                    <a:pt x="334" y="609"/>
                    <a:pt x="368" y="509"/>
                    <a:pt x="368" y="443"/>
                  </a:cubicBezTo>
                  <a:lnTo>
                    <a:pt x="334" y="109"/>
                  </a:lnTo>
                  <a:cubicBezTo>
                    <a:pt x="334" y="55"/>
                    <a:pt x="268"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6" name="Google Shape;876;p36" hidden="0"/>
            <p:cNvSpPr/>
            <p:nvPr isPhoto="0" userDrawn="0"/>
          </p:nvSpPr>
          <p:spPr bwMode="auto">
            <a:xfrm>
              <a:off x="2729625" y="3234550"/>
              <a:ext cx="26700" cy="32300"/>
            </a:xfrm>
            <a:custGeom>
              <a:avLst/>
              <a:gdLst/>
              <a:ahLst/>
              <a:cxnLst/>
              <a:rect l="l" t="t" r="r" b="b"/>
              <a:pathLst>
                <a:path w="1068" h="1292" fill="norm" stroke="1" extrusionOk="0">
                  <a:moveTo>
                    <a:pt x="801" y="0"/>
                  </a:moveTo>
                  <a:cubicBezTo>
                    <a:pt x="723" y="0"/>
                    <a:pt x="632" y="30"/>
                    <a:pt x="534" y="96"/>
                  </a:cubicBezTo>
                  <a:cubicBezTo>
                    <a:pt x="234" y="262"/>
                    <a:pt x="34" y="596"/>
                    <a:pt x="0" y="963"/>
                  </a:cubicBezTo>
                  <a:cubicBezTo>
                    <a:pt x="0" y="1165"/>
                    <a:pt x="106" y="1291"/>
                    <a:pt x="267" y="1291"/>
                  </a:cubicBezTo>
                  <a:cubicBezTo>
                    <a:pt x="345" y="1291"/>
                    <a:pt x="436" y="1262"/>
                    <a:pt x="534" y="1196"/>
                  </a:cubicBezTo>
                  <a:cubicBezTo>
                    <a:pt x="834" y="1030"/>
                    <a:pt x="1034" y="696"/>
                    <a:pt x="1068" y="329"/>
                  </a:cubicBezTo>
                  <a:cubicBezTo>
                    <a:pt x="1068" y="127"/>
                    <a:pt x="962" y="0"/>
                    <a:pt x="8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7" name="Google Shape;877;p36" hidden="0"/>
            <p:cNvSpPr/>
            <p:nvPr isPhoto="0" userDrawn="0"/>
          </p:nvSpPr>
          <p:spPr bwMode="auto">
            <a:xfrm>
              <a:off x="3009825" y="3169875"/>
              <a:ext cx="26700" cy="32200"/>
            </a:xfrm>
            <a:custGeom>
              <a:avLst/>
              <a:gdLst/>
              <a:ahLst/>
              <a:cxnLst/>
              <a:rect l="l" t="t" r="r" b="b"/>
              <a:pathLst>
                <a:path w="1068" h="1288" fill="norm" stroke="1" extrusionOk="0">
                  <a:moveTo>
                    <a:pt x="800" y="0"/>
                  </a:moveTo>
                  <a:cubicBezTo>
                    <a:pt x="723" y="0"/>
                    <a:pt x="632" y="26"/>
                    <a:pt x="534" y="81"/>
                  </a:cubicBezTo>
                  <a:cubicBezTo>
                    <a:pt x="234" y="247"/>
                    <a:pt x="34" y="581"/>
                    <a:pt x="0" y="948"/>
                  </a:cubicBezTo>
                  <a:cubicBezTo>
                    <a:pt x="0" y="1159"/>
                    <a:pt x="116" y="1287"/>
                    <a:pt x="288" y="1287"/>
                  </a:cubicBezTo>
                  <a:cubicBezTo>
                    <a:pt x="361" y="1287"/>
                    <a:pt x="445" y="1264"/>
                    <a:pt x="534" y="1215"/>
                  </a:cubicBezTo>
                  <a:cubicBezTo>
                    <a:pt x="834" y="1015"/>
                    <a:pt x="1034" y="681"/>
                    <a:pt x="1068" y="314"/>
                  </a:cubicBezTo>
                  <a:cubicBezTo>
                    <a:pt x="1068" y="112"/>
                    <a:pt x="962" y="0"/>
                    <a:pt x="8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8" name="Google Shape;878;p36" hidden="0"/>
            <p:cNvSpPr/>
            <p:nvPr isPhoto="0" userDrawn="0"/>
          </p:nvSpPr>
          <p:spPr bwMode="auto">
            <a:xfrm>
              <a:off x="3290025" y="2961400"/>
              <a:ext cx="26700" cy="32200"/>
            </a:xfrm>
            <a:custGeom>
              <a:avLst/>
              <a:gdLst/>
              <a:ahLst/>
              <a:cxnLst/>
              <a:rect l="l" t="t" r="r" b="b"/>
              <a:pathLst>
                <a:path w="1068" h="1288" fill="norm" stroke="1" extrusionOk="0">
                  <a:moveTo>
                    <a:pt x="800" y="0"/>
                  </a:moveTo>
                  <a:cubicBezTo>
                    <a:pt x="723" y="0"/>
                    <a:pt x="632" y="26"/>
                    <a:pt x="534" y="80"/>
                  </a:cubicBezTo>
                  <a:cubicBezTo>
                    <a:pt x="234" y="247"/>
                    <a:pt x="34" y="581"/>
                    <a:pt x="0" y="948"/>
                  </a:cubicBezTo>
                  <a:cubicBezTo>
                    <a:pt x="0" y="1159"/>
                    <a:pt x="116" y="1287"/>
                    <a:pt x="288" y="1287"/>
                  </a:cubicBezTo>
                  <a:cubicBezTo>
                    <a:pt x="361" y="1287"/>
                    <a:pt x="445" y="1264"/>
                    <a:pt x="534" y="1215"/>
                  </a:cubicBezTo>
                  <a:cubicBezTo>
                    <a:pt x="834" y="1014"/>
                    <a:pt x="1034" y="681"/>
                    <a:pt x="1068" y="314"/>
                  </a:cubicBezTo>
                  <a:cubicBezTo>
                    <a:pt x="1068" y="111"/>
                    <a:pt x="962" y="0"/>
                    <a:pt x="8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79" name="Google Shape;879;p36" hidden="0"/>
            <p:cNvSpPr/>
            <p:nvPr isPhoto="0" userDrawn="0"/>
          </p:nvSpPr>
          <p:spPr bwMode="auto">
            <a:xfrm>
              <a:off x="2581175" y="3231100"/>
              <a:ext cx="43350" cy="450325"/>
            </a:xfrm>
            <a:custGeom>
              <a:avLst/>
              <a:gdLst/>
              <a:ahLst/>
              <a:cxnLst/>
              <a:rect l="l" t="t" r="r" b="b"/>
              <a:pathLst>
                <a:path w="1734" h="18013" fill="norm" stroke="1" extrusionOk="0">
                  <a:moveTo>
                    <a:pt x="835" y="0"/>
                  </a:moveTo>
                  <a:cubicBezTo>
                    <a:pt x="768" y="0"/>
                    <a:pt x="701" y="67"/>
                    <a:pt x="701" y="133"/>
                  </a:cubicBezTo>
                  <a:lnTo>
                    <a:pt x="701" y="2035"/>
                  </a:lnTo>
                  <a:lnTo>
                    <a:pt x="134" y="2368"/>
                  </a:lnTo>
                  <a:cubicBezTo>
                    <a:pt x="67" y="2402"/>
                    <a:pt x="34" y="2502"/>
                    <a:pt x="67" y="2569"/>
                  </a:cubicBezTo>
                  <a:cubicBezTo>
                    <a:pt x="101" y="2635"/>
                    <a:pt x="134" y="2635"/>
                    <a:pt x="201" y="2635"/>
                  </a:cubicBezTo>
                  <a:lnTo>
                    <a:pt x="268" y="2635"/>
                  </a:lnTo>
                  <a:lnTo>
                    <a:pt x="701" y="2402"/>
                  </a:lnTo>
                  <a:lnTo>
                    <a:pt x="701" y="4003"/>
                  </a:lnTo>
                  <a:lnTo>
                    <a:pt x="134" y="4336"/>
                  </a:lnTo>
                  <a:cubicBezTo>
                    <a:pt x="1" y="4403"/>
                    <a:pt x="67" y="4603"/>
                    <a:pt x="201" y="4603"/>
                  </a:cubicBezTo>
                  <a:lnTo>
                    <a:pt x="301" y="4603"/>
                  </a:lnTo>
                  <a:lnTo>
                    <a:pt x="701" y="4370"/>
                  </a:lnTo>
                  <a:lnTo>
                    <a:pt x="701" y="5971"/>
                  </a:lnTo>
                  <a:lnTo>
                    <a:pt x="134" y="6271"/>
                  </a:lnTo>
                  <a:cubicBezTo>
                    <a:pt x="67" y="6338"/>
                    <a:pt x="34" y="6438"/>
                    <a:pt x="101" y="6505"/>
                  </a:cubicBezTo>
                  <a:cubicBezTo>
                    <a:pt x="101" y="6538"/>
                    <a:pt x="168" y="6571"/>
                    <a:pt x="234" y="6571"/>
                  </a:cubicBezTo>
                  <a:lnTo>
                    <a:pt x="301" y="6571"/>
                  </a:lnTo>
                  <a:lnTo>
                    <a:pt x="701" y="6305"/>
                  </a:lnTo>
                  <a:lnTo>
                    <a:pt x="701" y="7939"/>
                  </a:lnTo>
                  <a:lnTo>
                    <a:pt x="134" y="8239"/>
                  </a:lnTo>
                  <a:cubicBezTo>
                    <a:pt x="67" y="8306"/>
                    <a:pt x="34" y="8406"/>
                    <a:pt x="101" y="8473"/>
                  </a:cubicBezTo>
                  <a:cubicBezTo>
                    <a:pt x="101" y="8506"/>
                    <a:pt x="168" y="8539"/>
                    <a:pt x="234" y="8539"/>
                  </a:cubicBezTo>
                  <a:cubicBezTo>
                    <a:pt x="268" y="8539"/>
                    <a:pt x="268" y="8539"/>
                    <a:pt x="301" y="8506"/>
                  </a:cubicBezTo>
                  <a:lnTo>
                    <a:pt x="701" y="8273"/>
                  </a:lnTo>
                  <a:lnTo>
                    <a:pt x="701" y="9874"/>
                  </a:lnTo>
                  <a:lnTo>
                    <a:pt x="134" y="10207"/>
                  </a:lnTo>
                  <a:cubicBezTo>
                    <a:pt x="67" y="10274"/>
                    <a:pt x="34" y="10341"/>
                    <a:pt x="101" y="10441"/>
                  </a:cubicBezTo>
                  <a:cubicBezTo>
                    <a:pt x="134" y="10474"/>
                    <a:pt x="168" y="10508"/>
                    <a:pt x="234" y="10508"/>
                  </a:cubicBezTo>
                  <a:lnTo>
                    <a:pt x="301" y="10508"/>
                  </a:lnTo>
                  <a:lnTo>
                    <a:pt x="735" y="10274"/>
                  </a:lnTo>
                  <a:lnTo>
                    <a:pt x="735" y="11875"/>
                  </a:lnTo>
                  <a:lnTo>
                    <a:pt x="168" y="12209"/>
                  </a:lnTo>
                  <a:cubicBezTo>
                    <a:pt x="67" y="12242"/>
                    <a:pt x="67" y="12342"/>
                    <a:pt x="101" y="12409"/>
                  </a:cubicBezTo>
                  <a:cubicBezTo>
                    <a:pt x="134" y="12476"/>
                    <a:pt x="168" y="12476"/>
                    <a:pt x="234" y="12476"/>
                  </a:cubicBezTo>
                  <a:lnTo>
                    <a:pt x="301" y="12476"/>
                  </a:lnTo>
                  <a:lnTo>
                    <a:pt x="735" y="12242"/>
                  </a:lnTo>
                  <a:lnTo>
                    <a:pt x="735" y="13843"/>
                  </a:lnTo>
                  <a:lnTo>
                    <a:pt x="168" y="14177"/>
                  </a:lnTo>
                  <a:cubicBezTo>
                    <a:pt x="101" y="14210"/>
                    <a:pt x="67" y="14310"/>
                    <a:pt x="101" y="14377"/>
                  </a:cubicBezTo>
                  <a:cubicBezTo>
                    <a:pt x="134" y="14410"/>
                    <a:pt x="168" y="14444"/>
                    <a:pt x="234" y="14444"/>
                  </a:cubicBezTo>
                  <a:lnTo>
                    <a:pt x="301" y="14444"/>
                  </a:lnTo>
                  <a:lnTo>
                    <a:pt x="735" y="14210"/>
                  </a:lnTo>
                  <a:lnTo>
                    <a:pt x="735" y="15778"/>
                  </a:lnTo>
                  <a:lnTo>
                    <a:pt x="134" y="16112"/>
                  </a:lnTo>
                  <a:cubicBezTo>
                    <a:pt x="1" y="16212"/>
                    <a:pt x="67" y="16412"/>
                    <a:pt x="234" y="16412"/>
                  </a:cubicBezTo>
                  <a:lnTo>
                    <a:pt x="301" y="16412"/>
                  </a:lnTo>
                  <a:lnTo>
                    <a:pt x="735" y="16145"/>
                  </a:lnTo>
                  <a:cubicBezTo>
                    <a:pt x="801" y="16712"/>
                    <a:pt x="835" y="17312"/>
                    <a:pt x="901" y="17880"/>
                  </a:cubicBezTo>
                  <a:cubicBezTo>
                    <a:pt x="901" y="17946"/>
                    <a:pt x="968" y="18013"/>
                    <a:pt x="1068" y="18013"/>
                  </a:cubicBezTo>
                  <a:cubicBezTo>
                    <a:pt x="1135" y="18013"/>
                    <a:pt x="1202" y="17913"/>
                    <a:pt x="1202" y="17846"/>
                  </a:cubicBezTo>
                  <a:cubicBezTo>
                    <a:pt x="1102" y="17212"/>
                    <a:pt x="1068" y="16579"/>
                    <a:pt x="1035" y="15978"/>
                  </a:cubicBezTo>
                  <a:lnTo>
                    <a:pt x="1569" y="15645"/>
                  </a:lnTo>
                  <a:cubicBezTo>
                    <a:pt x="1710" y="15560"/>
                    <a:pt x="1636" y="15356"/>
                    <a:pt x="1488" y="15356"/>
                  </a:cubicBezTo>
                  <a:cubicBezTo>
                    <a:pt x="1462" y="15356"/>
                    <a:pt x="1432" y="15362"/>
                    <a:pt x="1402" y="15378"/>
                  </a:cubicBezTo>
                  <a:lnTo>
                    <a:pt x="1035" y="15611"/>
                  </a:lnTo>
                  <a:cubicBezTo>
                    <a:pt x="1035" y="15077"/>
                    <a:pt x="1001" y="14544"/>
                    <a:pt x="1035" y="14010"/>
                  </a:cubicBezTo>
                  <a:lnTo>
                    <a:pt x="1569" y="13676"/>
                  </a:lnTo>
                  <a:cubicBezTo>
                    <a:pt x="1635" y="13643"/>
                    <a:pt x="1669" y="13543"/>
                    <a:pt x="1635" y="13476"/>
                  </a:cubicBezTo>
                  <a:cubicBezTo>
                    <a:pt x="1611" y="13428"/>
                    <a:pt x="1551" y="13397"/>
                    <a:pt x="1494" y="13397"/>
                  </a:cubicBezTo>
                  <a:cubicBezTo>
                    <a:pt x="1473" y="13397"/>
                    <a:pt x="1453" y="13401"/>
                    <a:pt x="1435" y="13410"/>
                  </a:cubicBezTo>
                  <a:lnTo>
                    <a:pt x="1001" y="13643"/>
                  </a:lnTo>
                  <a:lnTo>
                    <a:pt x="1001" y="12042"/>
                  </a:lnTo>
                  <a:lnTo>
                    <a:pt x="1569" y="11742"/>
                  </a:lnTo>
                  <a:cubicBezTo>
                    <a:pt x="1733" y="11659"/>
                    <a:pt x="1649" y="11441"/>
                    <a:pt x="1503" y="11441"/>
                  </a:cubicBezTo>
                  <a:cubicBezTo>
                    <a:pt x="1471" y="11441"/>
                    <a:pt x="1437" y="11451"/>
                    <a:pt x="1402" y="11475"/>
                  </a:cubicBezTo>
                  <a:lnTo>
                    <a:pt x="1001" y="11708"/>
                  </a:lnTo>
                  <a:lnTo>
                    <a:pt x="1001" y="10074"/>
                  </a:lnTo>
                  <a:lnTo>
                    <a:pt x="1569" y="9774"/>
                  </a:lnTo>
                  <a:cubicBezTo>
                    <a:pt x="1635" y="9707"/>
                    <a:pt x="1669" y="9640"/>
                    <a:pt x="1602" y="9540"/>
                  </a:cubicBezTo>
                  <a:cubicBezTo>
                    <a:pt x="1581" y="9499"/>
                    <a:pt x="1535" y="9470"/>
                    <a:pt x="1487" y="9470"/>
                  </a:cubicBezTo>
                  <a:cubicBezTo>
                    <a:pt x="1458" y="9470"/>
                    <a:pt x="1427" y="9481"/>
                    <a:pt x="1402" y="9507"/>
                  </a:cubicBezTo>
                  <a:lnTo>
                    <a:pt x="968" y="9740"/>
                  </a:lnTo>
                  <a:lnTo>
                    <a:pt x="968" y="8139"/>
                  </a:lnTo>
                  <a:lnTo>
                    <a:pt x="1535" y="7806"/>
                  </a:lnTo>
                  <a:cubicBezTo>
                    <a:pt x="1705" y="7721"/>
                    <a:pt x="1611" y="7517"/>
                    <a:pt x="1477" y="7517"/>
                  </a:cubicBezTo>
                  <a:cubicBezTo>
                    <a:pt x="1453" y="7517"/>
                    <a:pt x="1427" y="7523"/>
                    <a:pt x="1402" y="7539"/>
                  </a:cubicBezTo>
                  <a:lnTo>
                    <a:pt x="968" y="7772"/>
                  </a:lnTo>
                  <a:lnTo>
                    <a:pt x="968" y="6171"/>
                  </a:lnTo>
                  <a:lnTo>
                    <a:pt x="1535" y="5838"/>
                  </a:lnTo>
                  <a:cubicBezTo>
                    <a:pt x="1602" y="5804"/>
                    <a:pt x="1635" y="5704"/>
                    <a:pt x="1569" y="5637"/>
                  </a:cubicBezTo>
                  <a:cubicBezTo>
                    <a:pt x="1547" y="5574"/>
                    <a:pt x="1499" y="5551"/>
                    <a:pt x="1450" y="5551"/>
                  </a:cubicBezTo>
                  <a:cubicBezTo>
                    <a:pt x="1422" y="5551"/>
                    <a:pt x="1393" y="5558"/>
                    <a:pt x="1368" y="5571"/>
                  </a:cubicBezTo>
                  <a:lnTo>
                    <a:pt x="968" y="5804"/>
                  </a:lnTo>
                  <a:lnTo>
                    <a:pt x="968" y="4170"/>
                  </a:lnTo>
                  <a:lnTo>
                    <a:pt x="1569" y="3836"/>
                  </a:lnTo>
                  <a:cubicBezTo>
                    <a:pt x="1669" y="3803"/>
                    <a:pt x="1669" y="3703"/>
                    <a:pt x="1635" y="3636"/>
                  </a:cubicBezTo>
                  <a:cubicBezTo>
                    <a:pt x="1614" y="3573"/>
                    <a:pt x="1566" y="3549"/>
                    <a:pt x="1517" y="3549"/>
                  </a:cubicBezTo>
                  <a:cubicBezTo>
                    <a:pt x="1488" y="3549"/>
                    <a:pt x="1460" y="3557"/>
                    <a:pt x="1435" y="3569"/>
                  </a:cubicBezTo>
                  <a:lnTo>
                    <a:pt x="1001" y="3803"/>
                  </a:lnTo>
                  <a:lnTo>
                    <a:pt x="1001" y="2202"/>
                  </a:lnTo>
                  <a:lnTo>
                    <a:pt x="1569" y="1868"/>
                  </a:lnTo>
                  <a:cubicBezTo>
                    <a:pt x="1635" y="1835"/>
                    <a:pt x="1669" y="1735"/>
                    <a:pt x="1635" y="1668"/>
                  </a:cubicBezTo>
                  <a:cubicBezTo>
                    <a:pt x="1611" y="1619"/>
                    <a:pt x="1551" y="1588"/>
                    <a:pt x="1481" y="1588"/>
                  </a:cubicBezTo>
                  <a:cubicBezTo>
                    <a:pt x="1455" y="1588"/>
                    <a:pt x="1429" y="1592"/>
                    <a:pt x="1402" y="1601"/>
                  </a:cubicBezTo>
                  <a:lnTo>
                    <a:pt x="1001" y="1835"/>
                  </a:lnTo>
                  <a:lnTo>
                    <a:pt x="1001" y="133"/>
                  </a:lnTo>
                  <a:cubicBezTo>
                    <a:pt x="1001" y="67"/>
                    <a:pt x="935" y="0"/>
                    <a:pt x="8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0" name="Google Shape;880;p36" hidden="0"/>
            <p:cNvSpPr/>
            <p:nvPr isPhoto="0" userDrawn="0"/>
          </p:nvSpPr>
          <p:spPr bwMode="auto">
            <a:xfrm>
              <a:off x="2745475" y="3488925"/>
              <a:ext cx="879800" cy="520300"/>
            </a:xfrm>
            <a:custGeom>
              <a:avLst/>
              <a:gdLst/>
              <a:ahLst/>
              <a:cxnLst/>
              <a:rect l="l" t="t" r="r" b="b"/>
              <a:pathLst>
                <a:path w="35192" h="20812" fill="norm" stroke="1" extrusionOk="0">
                  <a:moveTo>
                    <a:pt x="32556" y="0"/>
                  </a:moveTo>
                  <a:cubicBezTo>
                    <a:pt x="32100" y="0"/>
                    <a:pt x="31642" y="118"/>
                    <a:pt x="31222" y="361"/>
                  </a:cubicBezTo>
                  <a:lnTo>
                    <a:pt x="1368" y="17607"/>
                  </a:lnTo>
                  <a:cubicBezTo>
                    <a:pt x="300" y="18207"/>
                    <a:pt x="0" y="19375"/>
                    <a:pt x="767" y="20176"/>
                  </a:cubicBezTo>
                  <a:cubicBezTo>
                    <a:pt x="1175" y="20601"/>
                    <a:pt x="1828" y="20811"/>
                    <a:pt x="2512" y="20811"/>
                  </a:cubicBezTo>
                  <a:cubicBezTo>
                    <a:pt x="3060" y="20811"/>
                    <a:pt x="3628" y="20676"/>
                    <a:pt x="4103" y="20409"/>
                  </a:cubicBezTo>
                  <a:lnTo>
                    <a:pt x="33958" y="3163"/>
                  </a:lnTo>
                  <a:cubicBezTo>
                    <a:pt x="35025" y="2563"/>
                    <a:pt x="35192" y="1495"/>
                    <a:pt x="34425" y="728"/>
                  </a:cubicBezTo>
                  <a:cubicBezTo>
                    <a:pt x="33889" y="252"/>
                    <a:pt x="33224" y="0"/>
                    <a:pt x="32556"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1" name="Google Shape;881;p36" hidden="0"/>
            <p:cNvSpPr/>
            <p:nvPr isPhoto="0" userDrawn="0"/>
          </p:nvSpPr>
          <p:spPr bwMode="auto">
            <a:xfrm>
              <a:off x="2620675" y="3281500"/>
              <a:ext cx="857200" cy="495900"/>
            </a:xfrm>
            <a:custGeom>
              <a:avLst/>
              <a:gdLst/>
              <a:ahLst/>
              <a:cxnLst/>
              <a:rect l="l" t="t" r="r" b="b"/>
              <a:pathLst>
                <a:path w="34288" h="19836" fill="norm" stroke="1" extrusionOk="0">
                  <a:moveTo>
                    <a:pt x="33966" y="0"/>
                  </a:moveTo>
                  <a:cubicBezTo>
                    <a:pt x="33938" y="0"/>
                    <a:pt x="33909" y="6"/>
                    <a:pt x="33879" y="19"/>
                  </a:cubicBezTo>
                  <a:lnTo>
                    <a:pt x="255" y="19433"/>
                  </a:lnTo>
                  <a:cubicBezTo>
                    <a:pt x="0" y="19497"/>
                    <a:pt x="81" y="19835"/>
                    <a:pt x="322" y="19835"/>
                  </a:cubicBezTo>
                  <a:cubicBezTo>
                    <a:pt x="333" y="19835"/>
                    <a:pt x="344" y="19834"/>
                    <a:pt x="355" y="19833"/>
                  </a:cubicBezTo>
                  <a:lnTo>
                    <a:pt x="456" y="19833"/>
                  </a:lnTo>
                  <a:lnTo>
                    <a:pt x="34113" y="386"/>
                  </a:lnTo>
                  <a:cubicBezTo>
                    <a:pt x="34288" y="269"/>
                    <a:pt x="34157" y="0"/>
                    <a:pt x="339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2" name="Google Shape;882;p36" hidden="0"/>
            <p:cNvSpPr/>
            <p:nvPr isPhoto="0" userDrawn="0"/>
          </p:nvSpPr>
          <p:spPr bwMode="auto">
            <a:xfrm>
              <a:off x="2640400" y="3326149"/>
              <a:ext cx="853125" cy="497049"/>
            </a:xfrm>
            <a:custGeom>
              <a:avLst/>
              <a:gdLst/>
              <a:ahLst/>
              <a:cxnLst/>
              <a:rect l="l" t="t" r="r" b="b"/>
              <a:pathLst>
                <a:path w="34125" h="19882" fill="norm" stroke="1" extrusionOk="0">
                  <a:moveTo>
                    <a:pt x="33898" y="1"/>
                  </a:moveTo>
                  <a:cubicBezTo>
                    <a:pt x="33861" y="1"/>
                    <a:pt x="33824" y="12"/>
                    <a:pt x="33791" y="34"/>
                  </a:cubicBezTo>
                  <a:lnTo>
                    <a:pt x="134" y="19448"/>
                  </a:lnTo>
                  <a:cubicBezTo>
                    <a:pt x="33" y="19515"/>
                    <a:pt x="0" y="19648"/>
                    <a:pt x="67" y="19748"/>
                  </a:cubicBezTo>
                  <a:cubicBezTo>
                    <a:pt x="100" y="19815"/>
                    <a:pt x="167" y="19882"/>
                    <a:pt x="234" y="19882"/>
                  </a:cubicBezTo>
                  <a:cubicBezTo>
                    <a:pt x="300" y="19882"/>
                    <a:pt x="334" y="19848"/>
                    <a:pt x="367" y="19848"/>
                  </a:cubicBezTo>
                  <a:lnTo>
                    <a:pt x="33991" y="434"/>
                  </a:lnTo>
                  <a:cubicBezTo>
                    <a:pt x="34091" y="368"/>
                    <a:pt x="34124" y="234"/>
                    <a:pt x="34091" y="134"/>
                  </a:cubicBezTo>
                  <a:cubicBezTo>
                    <a:pt x="34047" y="45"/>
                    <a:pt x="33973" y="1"/>
                    <a:pt x="338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3" name="Google Shape;883;p36" hidden="0"/>
            <p:cNvSpPr/>
            <p:nvPr isPhoto="0" userDrawn="0"/>
          </p:nvSpPr>
          <p:spPr bwMode="auto">
            <a:xfrm>
              <a:off x="2659575" y="3369900"/>
              <a:ext cx="856650" cy="496675"/>
            </a:xfrm>
            <a:custGeom>
              <a:avLst/>
              <a:gdLst/>
              <a:ahLst/>
              <a:cxnLst/>
              <a:rect l="l" t="t" r="r" b="b"/>
              <a:pathLst>
                <a:path w="34266" h="19867" fill="norm" stroke="1" extrusionOk="0">
                  <a:moveTo>
                    <a:pt x="33945" y="0"/>
                  </a:moveTo>
                  <a:cubicBezTo>
                    <a:pt x="33917" y="0"/>
                    <a:pt x="33888" y="6"/>
                    <a:pt x="33858" y="19"/>
                  </a:cubicBezTo>
                  <a:lnTo>
                    <a:pt x="234" y="19466"/>
                  </a:lnTo>
                  <a:cubicBezTo>
                    <a:pt x="0" y="19566"/>
                    <a:pt x="100" y="19866"/>
                    <a:pt x="334" y="19866"/>
                  </a:cubicBezTo>
                  <a:cubicBezTo>
                    <a:pt x="367" y="19866"/>
                    <a:pt x="401" y="19866"/>
                    <a:pt x="434" y="19833"/>
                  </a:cubicBezTo>
                  <a:lnTo>
                    <a:pt x="34091" y="386"/>
                  </a:lnTo>
                  <a:cubicBezTo>
                    <a:pt x="34266" y="269"/>
                    <a:pt x="34136" y="0"/>
                    <a:pt x="339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4" name="Google Shape;884;p36" hidden="0"/>
            <p:cNvSpPr/>
            <p:nvPr isPhoto="0" userDrawn="0"/>
          </p:nvSpPr>
          <p:spPr bwMode="auto">
            <a:xfrm>
              <a:off x="2686250" y="3411600"/>
              <a:ext cx="855000" cy="496675"/>
            </a:xfrm>
            <a:custGeom>
              <a:avLst/>
              <a:gdLst/>
              <a:ahLst/>
              <a:cxnLst/>
              <a:rect l="l" t="t" r="r" b="b"/>
              <a:pathLst>
                <a:path w="34200" h="19867" fill="norm" stroke="1" extrusionOk="0">
                  <a:moveTo>
                    <a:pt x="33888" y="0"/>
                  </a:moveTo>
                  <a:cubicBezTo>
                    <a:pt x="33858" y="0"/>
                    <a:pt x="33825" y="6"/>
                    <a:pt x="33792" y="19"/>
                  </a:cubicBezTo>
                  <a:lnTo>
                    <a:pt x="168" y="19466"/>
                  </a:lnTo>
                  <a:cubicBezTo>
                    <a:pt x="34" y="19499"/>
                    <a:pt x="1" y="19633"/>
                    <a:pt x="67" y="19733"/>
                  </a:cubicBezTo>
                  <a:cubicBezTo>
                    <a:pt x="101" y="19799"/>
                    <a:pt x="168" y="19866"/>
                    <a:pt x="268" y="19866"/>
                  </a:cubicBezTo>
                  <a:cubicBezTo>
                    <a:pt x="301" y="19866"/>
                    <a:pt x="334" y="19866"/>
                    <a:pt x="368" y="19833"/>
                  </a:cubicBezTo>
                  <a:lnTo>
                    <a:pt x="34025" y="385"/>
                  </a:lnTo>
                  <a:cubicBezTo>
                    <a:pt x="34200" y="269"/>
                    <a:pt x="34095" y="0"/>
                    <a:pt x="3388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5" name="Google Shape;885;p36" hidden="0"/>
            <p:cNvSpPr/>
            <p:nvPr isPhoto="0" userDrawn="0"/>
          </p:nvSpPr>
          <p:spPr bwMode="auto">
            <a:xfrm>
              <a:off x="3398425" y="2685675"/>
              <a:ext cx="835625" cy="470125"/>
            </a:xfrm>
            <a:custGeom>
              <a:avLst/>
              <a:gdLst/>
              <a:ahLst/>
              <a:cxnLst/>
              <a:rect l="l" t="t" r="r" b="b"/>
              <a:pathLst>
                <a:path w="33425" h="18805" fill="norm" stroke="1" extrusionOk="0">
                  <a:moveTo>
                    <a:pt x="31526" y="1"/>
                  </a:moveTo>
                  <a:cubicBezTo>
                    <a:pt x="30642" y="1"/>
                    <a:pt x="29589" y="309"/>
                    <a:pt x="28855" y="735"/>
                  </a:cubicBezTo>
                  <a:lnTo>
                    <a:pt x="1135" y="16713"/>
                  </a:lnTo>
                  <a:cubicBezTo>
                    <a:pt x="101" y="17314"/>
                    <a:pt x="1" y="18048"/>
                    <a:pt x="835" y="18515"/>
                  </a:cubicBezTo>
                  <a:cubicBezTo>
                    <a:pt x="1199" y="18704"/>
                    <a:pt x="1685" y="18804"/>
                    <a:pt x="2205" y="18804"/>
                  </a:cubicBezTo>
                  <a:cubicBezTo>
                    <a:pt x="2875" y="18804"/>
                    <a:pt x="3603" y="18638"/>
                    <a:pt x="4204" y="18281"/>
                  </a:cubicBezTo>
                  <a:lnTo>
                    <a:pt x="32224" y="2136"/>
                  </a:lnTo>
                  <a:cubicBezTo>
                    <a:pt x="33258" y="1536"/>
                    <a:pt x="33425" y="535"/>
                    <a:pt x="32491" y="168"/>
                  </a:cubicBezTo>
                  <a:cubicBezTo>
                    <a:pt x="32220" y="52"/>
                    <a:pt x="31887" y="1"/>
                    <a:pt x="31526"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6" name="Google Shape;886;p36" hidden="0"/>
            <p:cNvSpPr/>
            <p:nvPr isPhoto="0" userDrawn="0"/>
          </p:nvSpPr>
          <p:spPr bwMode="auto">
            <a:xfrm>
              <a:off x="3501000" y="2742100"/>
              <a:ext cx="810600" cy="471500"/>
            </a:xfrm>
            <a:custGeom>
              <a:avLst/>
              <a:gdLst/>
              <a:ahLst/>
              <a:cxnLst/>
              <a:rect l="l" t="t" r="r" b="b"/>
              <a:pathLst>
                <a:path w="32424" h="18860" fill="norm" stroke="1" extrusionOk="0">
                  <a:moveTo>
                    <a:pt x="32137" y="0"/>
                  </a:moveTo>
                  <a:cubicBezTo>
                    <a:pt x="32109" y="0"/>
                    <a:pt x="32082" y="4"/>
                    <a:pt x="32057" y="13"/>
                  </a:cubicBezTo>
                  <a:lnTo>
                    <a:pt x="134" y="18459"/>
                  </a:lnTo>
                  <a:cubicBezTo>
                    <a:pt x="34" y="18493"/>
                    <a:pt x="1" y="18626"/>
                    <a:pt x="67" y="18759"/>
                  </a:cubicBezTo>
                  <a:cubicBezTo>
                    <a:pt x="101" y="18826"/>
                    <a:pt x="167" y="18860"/>
                    <a:pt x="268" y="18860"/>
                  </a:cubicBezTo>
                  <a:cubicBezTo>
                    <a:pt x="301" y="18860"/>
                    <a:pt x="334" y="18860"/>
                    <a:pt x="368" y="18826"/>
                  </a:cubicBezTo>
                  <a:lnTo>
                    <a:pt x="32257" y="413"/>
                  </a:lnTo>
                  <a:cubicBezTo>
                    <a:pt x="32357" y="346"/>
                    <a:pt x="32424" y="213"/>
                    <a:pt x="32357" y="113"/>
                  </a:cubicBezTo>
                  <a:cubicBezTo>
                    <a:pt x="32307" y="38"/>
                    <a:pt x="32220" y="0"/>
                    <a:pt x="321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7" name="Google Shape;887;p36" hidden="0"/>
            <p:cNvSpPr/>
            <p:nvPr isPhoto="0" userDrawn="0"/>
          </p:nvSpPr>
          <p:spPr bwMode="auto">
            <a:xfrm>
              <a:off x="3534350" y="2777400"/>
              <a:ext cx="811450" cy="472050"/>
            </a:xfrm>
            <a:custGeom>
              <a:avLst/>
              <a:gdLst/>
              <a:ahLst/>
              <a:cxnLst/>
              <a:rect l="l" t="t" r="r" b="b"/>
              <a:pathLst>
                <a:path w="32458" h="18882" fill="norm" stroke="1" extrusionOk="0">
                  <a:moveTo>
                    <a:pt x="32205" y="0"/>
                  </a:moveTo>
                  <a:cubicBezTo>
                    <a:pt x="32166" y="0"/>
                    <a:pt x="32126" y="11"/>
                    <a:pt x="32091" y="35"/>
                  </a:cubicBezTo>
                  <a:lnTo>
                    <a:pt x="134" y="18448"/>
                  </a:lnTo>
                  <a:cubicBezTo>
                    <a:pt x="34" y="18515"/>
                    <a:pt x="1" y="18648"/>
                    <a:pt x="34" y="18748"/>
                  </a:cubicBezTo>
                  <a:cubicBezTo>
                    <a:pt x="101" y="18815"/>
                    <a:pt x="168" y="18882"/>
                    <a:pt x="234" y="18882"/>
                  </a:cubicBezTo>
                  <a:cubicBezTo>
                    <a:pt x="268" y="18882"/>
                    <a:pt x="301" y="18849"/>
                    <a:pt x="335" y="18849"/>
                  </a:cubicBezTo>
                  <a:lnTo>
                    <a:pt x="32291" y="402"/>
                  </a:lnTo>
                  <a:cubicBezTo>
                    <a:pt x="32391" y="335"/>
                    <a:pt x="32457" y="202"/>
                    <a:pt x="32391" y="102"/>
                  </a:cubicBezTo>
                  <a:cubicBezTo>
                    <a:pt x="32348" y="37"/>
                    <a:pt x="32277" y="0"/>
                    <a:pt x="322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8" name="Google Shape;888;p36" hidden="0"/>
            <p:cNvSpPr/>
            <p:nvPr isPhoto="0" userDrawn="0"/>
          </p:nvSpPr>
          <p:spPr bwMode="auto">
            <a:xfrm>
              <a:off x="3565150" y="3277525"/>
              <a:ext cx="111850" cy="379725"/>
            </a:xfrm>
            <a:custGeom>
              <a:avLst/>
              <a:gdLst/>
              <a:ahLst/>
              <a:cxnLst/>
              <a:rect l="l" t="t" r="r" b="b"/>
              <a:pathLst>
                <a:path w="4474" h="15189" fill="norm" stroke="1" extrusionOk="0">
                  <a:moveTo>
                    <a:pt x="262" y="0"/>
                  </a:moveTo>
                  <a:cubicBezTo>
                    <a:pt x="134" y="0"/>
                    <a:pt x="1" y="142"/>
                    <a:pt x="103" y="245"/>
                  </a:cubicBezTo>
                  <a:cubicBezTo>
                    <a:pt x="1371" y="1746"/>
                    <a:pt x="2338" y="3447"/>
                    <a:pt x="3005" y="5281"/>
                  </a:cubicBezTo>
                  <a:cubicBezTo>
                    <a:pt x="3639" y="7149"/>
                    <a:pt x="4006" y="9084"/>
                    <a:pt x="4106" y="11052"/>
                  </a:cubicBezTo>
                  <a:lnTo>
                    <a:pt x="4106" y="11219"/>
                  </a:lnTo>
                  <a:cubicBezTo>
                    <a:pt x="4139" y="12053"/>
                    <a:pt x="4139" y="12053"/>
                    <a:pt x="4139" y="13354"/>
                  </a:cubicBezTo>
                  <a:lnTo>
                    <a:pt x="4139" y="15022"/>
                  </a:lnTo>
                  <a:cubicBezTo>
                    <a:pt x="4139" y="15122"/>
                    <a:pt x="4206" y="15189"/>
                    <a:pt x="4306" y="15189"/>
                  </a:cubicBezTo>
                  <a:cubicBezTo>
                    <a:pt x="4406" y="15189"/>
                    <a:pt x="4473" y="15089"/>
                    <a:pt x="4473" y="15022"/>
                  </a:cubicBezTo>
                  <a:lnTo>
                    <a:pt x="4473" y="13321"/>
                  </a:lnTo>
                  <a:cubicBezTo>
                    <a:pt x="4473" y="12020"/>
                    <a:pt x="4473" y="12020"/>
                    <a:pt x="4440" y="11152"/>
                  </a:cubicBezTo>
                  <a:lnTo>
                    <a:pt x="4440" y="11019"/>
                  </a:lnTo>
                  <a:cubicBezTo>
                    <a:pt x="4306" y="9017"/>
                    <a:pt x="3939" y="7049"/>
                    <a:pt x="3272" y="5181"/>
                  </a:cubicBezTo>
                  <a:cubicBezTo>
                    <a:pt x="2605" y="3313"/>
                    <a:pt x="1638" y="1579"/>
                    <a:pt x="370" y="44"/>
                  </a:cubicBezTo>
                  <a:cubicBezTo>
                    <a:pt x="339" y="13"/>
                    <a:pt x="301" y="0"/>
                    <a:pt x="2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89" name="Google Shape;889;p36" hidden="0"/>
            <p:cNvSpPr/>
            <p:nvPr isPhoto="0" userDrawn="0"/>
          </p:nvSpPr>
          <p:spPr bwMode="auto">
            <a:xfrm>
              <a:off x="3648600" y="3109325"/>
              <a:ext cx="346125" cy="221400"/>
            </a:xfrm>
            <a:custGeom>
              <a:avLst/>
              <a:gdLst/>
              <a:ahLst/>
              <a:cxnLst/>
              <a:rect l="l" t="t" r="r" b="b"/>
              <a:pathLst>
                <a:path w="13845" h="8856" fill="norm" stroke="1" extrusionOk="0">
                  <a:moveTo>
                    <a:pt x="12824" y="1"/>
                  </a:moveTo>
                  <a:cubicBezTo>
                    <a:pt x="12729" y="1"/>
                    <a:pt x="12632" y="23"/>
                    <a:pt x="12543" y="68"/>
                  </a:cubicBezTo>
                  <a:lnTo>
                    <a:pt x="334" y="7106"/>
                  </a:lnTo>
                  <a:cubicBezTo>
                    <a:pt x="68" y="7273"/>
                    <a:pt x="1" y="7606"/>
                    <a:pt x="168" y="7840"/>
                  </a:cubicBezTo>
                  <a:cubicBezTo>
                    <a:pt x="334" y="8073"/>
                    <a:pt x="501" y="8307"/>
                    <a:pt x="635" y="8574"/>
                  </a:cubicBezTo>
                  <a:cubicBezTo>
                    <a:pt x="724" y="8752"/>
                    <a:pt x="902" y="8855"/>
                    <a:pt x="1089" y="8855"/>
                  </a:cubicBezTo>
                  <a:cubicBezTo>
                    <a:pt x="1183" y="8855"/>
                    <a:pt x="1280" y="8829"/>
                    <a:pt x="1369" y="8774"/>
                  </a:cubicBezTo>
                  <a:lnTo>
                    <a:pt x="13511" y="1769"/>
                  </a:lnTo>
                  <a:cubicBezTo>
                    <a:pt x="13744" y="1635"/>
                    <a:pt x="13844" y="1302"/>
                    <a:pt x="13711" y="1035"/>
                  </a:cubicBezTo>
                  <a:cubicBezTo>
                    <a:pt x="13611" y="768"/>
                    <a:pt x="13444" y="501"/>
                    <a:pt x="13310" y="268"/>
                  </a:cubicBezTo>
                  <a:cubicBezTo>
                    <a:pt x="13199" y="90"/>
                    <a:pt x="13014" y="1"/>
                    <a:pt x="12824"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0" name="Google Shape;890;p36" hidden="0"/>
            <p:cNvSpPr/>
            <p:nvPr isPhoto="0" userDrawn="0"/>
          </p:nvSpPr>
          <p:spPr bwMode="auto">
            <a:xfrm>
              <a:off x="3691975" y="2954899"/>
              <a:ext cx="757225" cy="468200"/>
            </a:xfrm>
            <a:custGeom>
              <a:avLst/>
              <a:gdLst/>
              <a:ahLst/>
              <a:cxnLst/>
              <a:rect l="l" t="t" r="r" b="b"/>
              <a:pathLst>
                <a:path w="30289" h="18728" fill="norm" stroke="1" extrusionOk="0">
                  <a:moveTo>
                    <a:pt x="29554" y="1"/>
                  </a:moveTo>
                  <a:cubicBezTo>
                    <a:pt x="29472" y="1"/>
                    <a:pt x="29391" y="24"/>
                    <a:pt x="29321" y="74"/>
                  </a:cubicBezTo>
                  <a:lnTo>
                    <a:pt x="401" y="16785"/>
                  </a:lnTo>
                  <a:cubicBezTo>
                    <a:pt x="134" y="16952"/>
                    <a:pt x="0" y="17286"/>
                    <a:pt x="101" y="17586"/>
                  </a:cubicBezTo>
                  <a:cubicBezTo>
                    <a:pt x="167" y="17853"/>
                    <a:pt x="267" y="18120"/>
                    <a:pt x="334" y="18420"/>
                  </a:cubicBezTo>
                  <a:cubicBezTo>
                    <a:pt x="381" y="18606"/>
                    <a:pt x="540" y="18727"/>
                    <a:pt x="723" y="18727"/>
                  </a:cubicBezTo>
                  <a:cubicBezTo>
                    <a:pt x="803" y="18727"/>
                    <a:pt x="887" y="18704"/>
                    <a:pt x="968" y="18653"/>
                  </a:cubicBezTo>
                  <a:lnTo>
                    <a:pt x="29888" y="1975"/>
                  </a:lnTo>
                  <a:cubicBezTo>
                    <a:pt x="30155" y="1808"/>
                    <a:pt x="30289" y="1475"/>
                    <a:pt x="30222" y="1174"/>
                  </a:cubicBezTo>
                  <a:cubicBezTo>
                    <a:pt x="30122" y="874"/>
                    <a:pt x="30055" y="607"/>
                    <a:pt x="29989" y="340"/>
                  </a:cubicBezTo>
                  <a:cubicBezTo>
                    <a:pt x="29942" y="129"/>
                    <a:pt x="29747" y="1"/>
                    <a:pt x="29554"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1" name="Google Shape;891;p36" hidden="0"/>
            <p:cNvSpPr/>
            <p:nvPr isPhoto="0" userDrawn="0"/>
          </p:nvSpPr>
          <p:spPr bwMode="auto">
            <a:xfrm>
              <a:off x="3691975" y="2954899"/>
              <a:ext cx="757225" cy="468200"/>
            </a:xfrm>
            <a:custGeom>
              <a:avLst/>
              <a:gdLst/>
              <a:ahLst/>
              <a:cxnLst/>
              <a:rect l="l" t="t" r="r" b="b"/>
              <a:pathLst>
                <a:path w="30289" h="18728" fill="norm" stroke="1" extrusionOk="0">
                  <a:moveTo>
                    <a:pt x="29554" y="1"/>
                  </a:moveTo>
                  <a:cubicBezTo>
                    <a:pt x="29472" y="1"/>
                    <a:pt x="29391" y="24"/>
                    <a:pt x="29321" y="74"/>
                  </a:cubicBezTo>
                  <a:lnTo>
                    <a:pt x="401" y="16785"/>
                  </a:lnTo>
                  <a:cubicBezTo>
                    <a:pt x="134" y="16952"/>
                    <a:pt x="0" y="17286"/>
                    <a:pt x="101" y="17586"/>
                  </a:cubicBezTo>
                  <a:cubicBezTo>
                    <a:pt x="167" y="17853"/>
                    <a:pt x="267" y="18120"/>
                    <a:pt x="334" y="18420"/>
                  </a:cubicBezTo>
                  <a:cubicBezTo>
                    <a:pt x="381" y="18606"/>
                    <a:pt x="540" y="18727"/>
                    <a:pt x="723" y="18727"/>
                  </a:cubicBezTo>
                  <a:cubicBezTo>
                    <a:pt x="803" y="18727"/>
                    <a:pt x="887" y="18704"/>
                    <a:pt x="968" y="18653"/>
                  </a:cubicBezTo>
                  <a:lnTo>
                    <a:pt x="29888" y="1975"/>
                  </a:lnTo>
                  <a:cubicBezTo>
                    <a:pt x="30155" y="1808"/>
                    <a:pt x="30289" y="1475"/>
                    <a:pt x="30222" y="1174"/>
                  </a:cubicBezTo>
                  <a:cubicBezTo>
                    <a:pt x="30122" y="874"/>
                    <a:pt x="30055" y="607"/>
                    <a:pt x="29989" y="340"/>
                  </a:cubicBezTo>
                  <a:cubicBezTo>
                    <a:pt x="29942" y="129"/>
                    <a:pt x="29747" y="1"/>
                    <a:pt x="29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2" name="Google Shape;892;p36" hidden="0"/>
            <p:cNvSpPr/>
            <p:nvPr isPhoto="0" userDrawn="0"/>
          </p:nvSpPr>
          <p:spPr bwMode="auto">
            <a:xfrm>
              <a:off x="3714500" y="3185225"/>
              <a:ext cx="517050" cy="336100"/>
            </a:xfrm>
            <a:custGeom>
              <a:avLst/>
              <a:gdLst/>
              <a:ahLst/>
              <a:cxnLst/>
              <a:rect l="l" t="t" r="r" b="b"/>
              <a:pathLst>
                <a:path w="20682" h="13444" fill="norm" stroke="1" extrusionOk="0">
                  <a:moveTo>
                    <a:pt x="20222" y="0"/>
                  </a:moveTo>
                  <a:cubicBezTo>
                    <a:pt x="20151" y="0"/>
                    <a:pt x="20079" y="21"/>
                    <a:pt x="20014" y="67"/>
                  </a:cubicBezTo>
                  <a:lnTo>
                    <a:pt x="434" y="11375"/>
                  </a:lnTo>
                  <a:cubicBezTo>
                    <a:pt x="167" y="11575"/>
                    <a:pt x="0" y="11876"/>
                    <a:pt x="33" y="12209"/>
                  </a:cubicBezTo>
                  <a:cubicBezTo>
                    <a:pt x="67" y="12509"/>
                    <a:pt x="100" y="12810"/>
                    <a:pt x="134" y="13110"/>
                  </a:cubicBezTo>
                  <a:cubicBezTo>
                    <a:pt x="109" y="13303"/>
                    <a:pt x="277" y="13443"/>
                    <a:pt x="448" y="13443"/>
                  </a:cubicBezTo>
                  <a:cubicBezTo>
                    <a:pt x="513" y="13443"/>
                    <a:pt x="578" y="13423"/>
                    <a:pt x="634" y="13377"/>
                  </a:cubicBezTo>
                  <a:lnTo>
                    <a:pt x="20248" y="2069"/>
                  </a:lnTo>
                  <a:cubicBezTo>
                    <a:pt x="20515" y="1902"/>
                    <a:pt x="20682" y="1568"/>
                    <a:pt x="20682" y="1235"/>
                  </a:cubicBezTo>
                  <a:cubicBezTo>
                    <a:pt x="20648" y="934"/>
                    <a:pt x="20615" y="634"/>
                    <a:pt x="20581" y="334"/>
                  </a:cubicBezTo>
                  <a:cubicBezTo>
                    <a:pt x="20581" y="141"/>
                    <a:pt x="20407" y="0"/>
                    <a:pt x="20222"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3" name="Google Shape;893;p36" hidden="0"/>
            <p:cNvSpPr/>
            <p:nvPr isPhoto="0" userDrawn="0"/>
          </p:nvSpPr>
          <p:spPr bwMode="auto">
            <a:xfrm>
              <a:off x="3714500" y="3185225"/>
              <a:ext cx="517050" cy="336100"/>
            </a:xfrm>
            <a:custGeom>
              <a:avLst/>
              <a:gdLst/>
              <a:ahLst/>
              <a:cxnLst/>
              <a:rect l="l" t="t" r="r" b="b"/>
              <a:pathLst>
                <a:path w="20682" h="13444" fill="norm" stroke="1" extrusionOk="0">
                  <a:moveTo>
                    <a:pt x="20222" y="0"/>
                  </a:moveTo>
                  <a:cubicBezTo>
                    <a:pt x="20151" y="0"/>
                    <a:pt x="20079" y="21"/>
                    <a:pt x="20014" y="67"/>
                  </a:cubicBezTo>
                  <a:lnTo>
                    <a:pt x="434" y="11375"/>
                  </a:lnTo>
                  <a:cubicBezTo>
                    <a:pt x="167" y="11575"/>
                    <a:pt x="0" y="11876"/>
                    <a:pt x="33" y="12209"/>
                  </a:cubicBezTo>
                  <a:cubicBezTo>
                    <a:pt x="67" y="12509"/>
                    <a:pt x="100" y="12810"/>
                    <a:pt x="134" y="13110"/>
                  </a:cubicBezTo>
                  <a:cubicBezTo>
                    <a:pt x="109" y="13303"/>
                    <a:pt x="277" y="13443"/>
                    <a:pt x="448" y="13443"/>
                  </a:cubicBezTo>
                  <a:cubicBezTo>
                    <a:pt x="513" y="13443"/>
                    <a:pt x="578" y="13423"/>
                    <a:pt x="634" y="13377"/>
                  </a:cubicBezTo>
                  <a:lnTo>
                    <a:pt x="20248" y="2069"/>
                  </a:lnTo>
                  <a:cubicBezTo>
                    <a:pt x="20515" y="1902"/>
                    <a:pt x="20682" y="1568"/>
                    <a:pt x="20682" y="1235"/>
                  </a:cubicBezTo>
                  <a:cubicBezTo>
                    <a:pt x="20648" y="934"/>
                    <a:pt x="20615" y="634"/>
                    <a:pt x="20581" y="334"/>
                  </a:cubicBezTo>
                  <a:cubicBezTo>
                    <a:pt x="20581" y="141"/>
                    <a:pt x="20407" y="0"/>
                    <a:pt x="202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4" name="Google Shape;894;p36" hidden="0"/>
            <p:cNvSpPr/>
            <p:nvPr isPhoto="0" userDrawn="0"/>
          </p:nvSpPr>
          <p:spPr bwMode="auto">
            <a:xfrm>
              <a:off x="3719500" y="3446925"/>
              <a:ext cx="233525" cy="173775"/>
            </a:xfrm>
            <a:custGeom>
              <a:avLst/>
              <a:gdLst/>
              <a:ahLst/>
              <a:cxnLst/>
              <a:rect l="l" t="t" r="r" b="b"/>
              <a:pathLst>
                <a:path w="9341" h="6951" fill="norm" stroke="1" extrusionOk="0">
                  <a:moveTo>
                    <a:pt x="9075" y="1"/>
                  </a:moveTo>
                  <a:cubicBezTo>
                    <a:pt x="9012" y="1"/>
                    <a:pt x="8943" y="24"/>
                    <a:pt x="8873" y="73"/>
                  </a:cubicBezTo>
                  <a:lnTo>
                    <a:pt x="467" y="4910"/>
                  </a:lnTo>
                  <a:cubicBezTo>
                    <a:pt x="167" y="5077"/>
                    <a:pt x="0" y="5410"/>
                    <a:pt x="0" y="5744"/>
                  </a:cubicBezTo>
                  <a:lnTo>
                    <a:pt x="0" y="6611"/>
                  </a:lnTo>
                  <a:cubicBezTo>
                    <a:pt x="0" y="6822"/>
                    <a:pt x="99" y="6951"/>
                    <a:pt x="250" y="6951"/>
                  </a:cubicBezTo>
                  <a:cubicBezTo>
                    <a:pt x="314" y="6951"/>
                    <a:pt x="388" y="6928"/>
                    <a:pt x="467" y="6878"/>
                  </a:cubicBezTo>
                  <a:lnTo>
                    <a:pt x="8873" y="2041"/>
                  </a:lnTo>
                  <a:cubicBezTo>
                    <a:pt x="9140" y="1875"/>
                    <a:pt x="9307" y="1574"/>
                    <a:pt x="9340" y="1207"/>
                  </a:cubicBezTo>
                  <a:lnTo>
                    <a:pt x="9340" y="340"/>
                  </a:lnTo>
                  <a:cubicBezTo>
                    <a:pt x="9340" y="129"/>
                    <a:pt x="9225" y="1"/>
                    <a:pt x="9075"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5" name="Google Shape;895;p36" hidden="0"/>
            <p:cNvSpPr/>
            <p:nvPr isPhoto="0" userDrawn="0"/>
          </p:nvSpPr>
          <p:spPr bwMode="auto">
            <a:xfrm>
              <a:off x="3719500" y="3446925"/>
              <a:ext cx="233525" cy="173775"/>
            </a:xfrm>
            <a:custGeom>
              <a:avLst/>
              <a:gdLst/>
              <a:ahLst/>
              <a:cxnLst/>
              <a:rect l="l" t="t" r="r" b="b"/>
              <a:pathLst>
                <a:path w="9341" h="6951" fill="norm" stroke="1" extrusionOk="0">
                  <a:moveTo>
                    <a:pt x="9075" y="1"/>
                  </a:moveTo>
                  <a:cubicBezTo>
                    <a:pt x="9012" y="1"/>
                    <a:pt x="8943" y="24"/>
                    <a:pt x="8873" y="73"/>
                  </a:cubicBezTo>
                  <a:lnTo>
                    <a:pt x="467" y="4910"/>
                  </a:lnTo>
                  <a:cubicBezTo>
                    <a:pt x="167" y="5077"/>
                    <a:pt x="0" y="5410"/>
                    <a:pt x="0" y="5744"/>
                  </a:cubicBezTo>
                  <a:lnTo>
                    <a:pt x="0" y="6611"/>
                  </a:lnTo>
                  <a:cubicBezTo>
                    <a:pt x="0" y="6822"/>
                    <a:pt x="99" y="6951"/>
                    <a:pt x="250" y="6951"/>
                  </a:cubicBezTo>
                  <a:cubicBezTo>
                    <a:pt x="314" y="6951"/>
                    <a:pt x="388" y="6928"/>
                    <a:pt x="467" y="6878"/>
                  </a:cubicBezTo>
                  <a:lnTo>
                    <a:pt x="8873" y="2041"/>
                  </a:lnTo>
                  <a:cubicBezTo>
                    <a:pt x="9140" y="1875"/>
                    <a:pt x="9307" y="1574"/>
                    <a:pt x="9340" y="1207"/>
                  </a:cubicBezTo>
                  <a:lnTo>
                    <a:pt x="9340" y="340"/>
                  </a:lnTo>
                  <a:cubicBezTo>
                    <a:pt x="9340" y="129"/>
                    <a:pt x="9225" y="1"/>
                    <a:pt x="90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6" name="Google Shape;896;p36" hidden="0"/>
            <p:cNvSpPr/>
            <p:nvPr isPhoto="0" userDrawn="0"/>
          </p:nvSpPr>
          <p:spPr bwMode="auto">
            <a:xfrm>
              <a:off x="3711150" y="3241925"/>
              <a:ext cx="758900" cy="462850"/>
            </a:xfrm>
            <a:custGeom>
              <a:avLst/>
              <a:gdLst/>
              <a:ahLst/>
              <a:cxnLst/>
              <a:rect l="l" t="t" r="r" b="b"/>
              <a:pathLst>
                <a:path w="30356" h="18514" fill="norm" stroke="1" extrusionOk="0">
                  <a:moveTo>
                    <a:pt x="30222" y="1"/>
                  </a:moveTo>
                  <a:cubicBezTo>
                    <a:pt x="30122" y="1"/>
                    <a:pt x="30055" y="67"/>
                    <a:pt x="30055" y="167"/>
                  </a:cubicBezTo>
                  <a:lnTo>
                    <a:pt x="30055" y="935"/>
                  </a:lnTo>
                  <a:lnTo>
                    <a:pt x="27821" y="2202"/>
                  </a:lnTo>
                  <a:lnTo>
                    <a:pt x="27821" y="1635"/>
                  </a:lnTo>
                  <a:cubicBezTo>
                    <a:pt x="27804" y="1552"/>
                    <a:pt x="27729" y="1510"/>
                    <a:pt x="27658" y="1510"/>
                  </a:cubicBezTo>
                  <a:cubicBezTo>
                    <a:pt x="27587" y="1510"/>
                    <a:pt x="27520" y="1552"/>
                    <a:pt x="27520" y="1635"/>
                  </a:cubicBezTo>
                  <a:lnTo>
                    <a:pt x="27520" y="2402"/>
                  </a:lnTo>
                  <a:lnTo>
                    <a:pt x="25285" y="3670"/>
                  </a:lnTo>
                  <a:lnTo>
                    <a:pt x="25285" y="3136"/>
                  </a:lnTo>
                  <a:cubicBezTo>
                    <a:pt x="25302" y="3036"/>
                    <a:pt x="25210" y="2986"/>
                    <a:pt x="25119" y="2986"/>
                  </a:cubicBezTo>
                  <a:cubicBezTo>
                    <a:pt x="25027" y="2986"/>
                    <a:pt x="24935" y="3036"/>
                    <a:pt x="24952" y="3136"/>
                  </a:cubicBezTo>
                  <a:lnTo>
                    <a:pt x="24952" y="3870"/>
                  </a:lnTo>
                  <a:lnTo>
                    <a:pt x="22717" y="5138"/>
                  </a:lnTo>
                  <a:lnTo>
                    <a:pt x="22717" y="4604"/>
                  </a:lnTo>
                  <a:cubicBezTo>
                    <a:pt x="22717" y="4537"/>
                    <a:pt x="22650" y="4437"/>
                    <a:pt x="22583" y="4437"/>
                  </a:cubicBezTo>
                  <a:cubicBezTo>
                    <a:pt x="22483" y="4437"/>
                    <a:pt x="22417" y="4537"/>
                    <a:pt x="22417" y="4604"/>
                  </a:cubicBezTo>
                  <a:lnTo>
                    <a:pt x="22417" y="5338"/>
                  </a:lnTo>
                  <a:lnTo>
                    <a:pt x="20182" y="6605"/>
                  </a:lnTo>
                  <a:lnTo>
                    <a:pt x="20182" y="6105"/>
                  </a:lnTo>
                  <a:cubicBezTo>
                    <a:pt x="20182" y="5988"/>
                    <a:pt x="20107" y="5930"/>
                    <a:pt x="20032" y="5930"/>
                  </a:cubicBezTo>
                  <a:cubicBezTo>
                    <a:pt x="19957" y="5930"/>
                    <a:pt x="19882" y="5988"/>
                    <a:pt x="19882" y="6105"/>
                  </a:cubicBezTo>
                  <a:lnTo>
                    <a:pt x="19882" y="6806"/>
                  </a:lnTo>
                  <a:lnTo>
                    <a:pt x="17613" y="8106"/>
                  </a:lnTo>
                  <a:lnTo>
                    <a:pt x="17613" y="7573"/>
                  </a:lnTo>
                  <a:cubicBezTo>
                    <a:pt x="17647" y="7473"/>
                    <a:pt x="17547" y="7406"/>
                    <a:pt x="17480" y="7406"/>
                  </a:cubicBezTo>
                  <a:cubicBezTo>
                    <a:pt x="17380" y="7406"/>
                    <a:pt x="17313" y="7473"/>
                    <a:pt x="17313" y="7573"/>
                  </a:cubicBezTo>
                  <a:lnTo>
                    <a:pt x="17313" y="8273"/>
                  </a:lnTo>
                  <a:lnTo>
                    <a:pt x="15078" y="9574"/>
                  </a:lnTo>
                  <a:lnTo>
                    <a:pt x="15078" y="9040"/>
                  </a:lnTo>
                  <a:cubicBezTo>
                    <a:pt x="15061" y="8957"/>
                    <a:pt x="14986" y="8915"/>
                    <a:pt x="14916" y="8915"/>
                  </a:cubicBezTo>
                  <a:cubicBezTo>
                    <a:pt x="14845" y="8915"/>
                    <a:pt x="14778" y="8957"/>
                    <a:pt x="14778" y="9040"/>
                  </a:cubicBezTo>
                  <a:lnTo>
                    <a:pt x="14778" y="9741"/>
                  </a:lnTo>
                  <a:lnTo>
                    <a:pt x="12543" y="11042"/>
                  </a:lnTo>
                  <a:lnTo>
                    <a:pt x="12543" y="10542"/>
                  </a:lnTo>
                  <a:cubicBezTo>
                    <a:pt x="12526" y="10441"/>
                    <a:pt x="12451" y="10391"/>
                    <a:pt x="12376" y="10391"/>
                  </a:cubicBezTo>
                  <a:cubicBezTo>
                    <a:pt x="12301" y="10391"/>
                    <a:pt x="12226" y="10441"/>
                    <a:pt x="12209" y="10542"/>
                  </a:cubicBezTo>
                  <a:lnTo>
                    <a:pt x="12209" y="11209"/>
                  </a:lnTo>
                  <a:lnTo>
                    <a:pt x="9974" y="12510"/>
                  </a:lnTo>
                  <a:lnTo>
                    <a:pt x="9974" y="12043"/>
                  </a:lnTo>
                  <a:cubicBezTo>
                    <a:pt x="9958" y="11943"/>
                    <a:pt x="9891" y="11893"/>
                    <a:pt x="9824" y="11893"/>
                  </a:cubicBezTo>
                  <a:cubicBezTo>
                    <a:pt x="9758" y="11893"/>
                    <a:pt x="9691" y="11943"/>
                    <a:pt x="9674" y="12043"/>
                  </a:cubicBezTo>
                  <a:lnTo>
                    <a:pt x="9674" y="12710"/>
                  </a:lnTo>
                  <a:lnTo>
                    <a:pt x="7439" y="13977"/>
                  </a:lnTo>
                  <a:lnTo>
                    <a:pt x="7439" y="13510"/>
                  </a:lnTo>
                  <a:cubicBezTo>
                    <a:pt x="7423" y="13427"/>
                    <a:pt x="7348" y="13385"/>
                    <a:pt x="7273" y="13385"/>
                  </a:cubicBezTo>
                  <a:cubicBezTo>
                    <a:pt x="7197" y="13385"/>
                    <a:pt x="7122" y="13427"/>
                    <a:pt x="7106" y="13510"/>
                  </a:cubicBezTo>
                  <a:lnTo>
                    <a:pt x="7106" y="14177"/>
                  </a:lnTo>
                  <a:lnTo>
                    <a:pt x="4871" y="15478"/>
                  </a:lnTo>
                  <a:lnTo>
                    <a:pt x="4871" y="14978"/>
                  </a:lnTo>
                  <a:cubicBezTo>
                    <a:pt x="4871" y="14895"/>
                    <a:pt x="4804" y="14853"/>
                    <a:pt x="4733" y="14853"/>
                  </a:cubicBezTo>
                  <a:cubicBezTo>
                    <a:pt x="4662" y="14853"/>
                    <a:pt x="4587" y="14895"/>
                    <a:pt x="4571" y="14978"/>
                  </a:cubicBezTo>
                  <a:lnTo>
                    <a:pt x="4571" y="15645"/>
                  </a:lnTo>
                  <a:lnTo>
                    <a:pt x="2336" y="16946"/>
                  </a:lnTo>
                  <a:lnTo>
                    <a:pt x="2336" y="16479"/>
                  </a:lnTo>
                  <a:cubicBezTo>
                    <a:pt x="2319" y="16379"/>
                    <a:pt x="2252" y="16329"/>
                    <a:pt x="2186" y="16329"/>
                  </a:cubicBezTo>
                  <a:cubicBezTo>
                    <a:pt x="2119" y="16329"/>
                    <a:pt x="2052" y="16379"/>
                    <a:pt x="2035" y="16479"/>
                  </a:cubicBezTo>
                  <a:lnTo>
                    <a:pt x="2035" y="17113"/>
                  </a:lnTo>
                  <a:lnTo>
                    <a:pt x="101" y="18247"/>
                  </a:lnTo>
                  <a:cubicBezTo>
                    <a:pt x="1" y="18280"/>
                    <a:pt x="1" y="18381"/>
                    <a:pt x="34" y="18447"/>
                  </a:cubicBezTo>
                  <a:cubicBezTo>
                    <a:pt x="67" y="18481"/>
                    <a:pt x="101" y="18514"/>
                    <a:pt x="167" y="18514"/>
                  </a:cubicBezTo>
                  <a:lnTo>
                    <a:pt x="234" y="18514"/>
                  </a:lnTo>
                  <a:lnTo>
                    <a:pt x="2035" y="17480"/>
                  </a:lnTo>
                  <a:lnTo>
                    <a:pt x="2035" y="18114"/>
                  </a:lnTo>
                  <a:cubicBezTo>
                    <a:pt x="2052" y="18197"/>
                    <a:pt x="2119" y="18239"/>
                    <a:pt x="2186" y="18239"/>
                  </a:cubicBezTo>
                  <a:cubicBezTo>
                    <a:pt x="2252" y="18239"/>
                    <a:pt x="2319" y="18197"/>
                    <a:pt x="2336" y="18114"/>
                  </a:cubicBezTo>
                  <a:lnTo>
                    <a:pt x="2336" y="17280"/>
                  </a:lnTo>
                  <a:lnTo>
                    <a:pt x="4571" y="16012"/>
                  </a:lnTo>
                  <a:lnTo>
                    <a:pt x="4571" y="16613"/>
                  </a:lnTo>
                  <a:cubicBezTo>
                    <a:pt x="4587" y="16696"/>
                    <a:pt x="4662" y="16738"/>
                    <a:pt x="4733" y="16738"/>
                  </a:cubicBezTo>
                  <a:cubicBezTo>
                    <a:pt x="4804" y="16738"/>
                    <a:pt x="4871" y="16696"/>
                    <a:pt x="4871" y="16613"/>
                  </a:cubicBezTo>
                  <a:lnTo>
                    <a:pt x="4871" y="15812"/>
                  </a:lnTo>
                  <a:lnTo>
                    <a:pt x="7106" y="14511"/>
                  </a:lnTo>
                  <a:lnTo>
                    <a:pt x="7106" y="15145"/>
                  </a:lnTo>
                  <a:cubicBezTo>
                    <a:pt x="7122" y="15228"/>
                    <a:pt x="7197" y="15270"/>
                    <a:pt x="7273" y="15270"/>
                  </a:cubicBezTo>
                  <a:cubicBezTo>
                    <a:pt x="7348" y="15270"/>
                    <a:pt x="7423" y="15228"/>
                    <a:pt x="7439" y="15145"/>
                  </a:cubicBezTo>
                  <a:lnTo>
                    <a:pt x="7439" y="14344"/>
                  </a:lnTo>
                  <a:lnTo>
                    <a:pt x="9674" y="13043"/>
                  </a:lnTo>
                  <a:lnTo>
                    <a:pt x="9674" y="13644"/>
                  </a:lnTo>
                  <a:cubicBezTo>
                    <a:pt x="9691" y="13744"/>
                    <a:pt x="9758" y="13794"/>
                    <a:pt x="9824" y="13794"/>
                  </a:cubicBezTo>
                  <a:cubicBezTo>
                    <a:pt x="9891" y="13794"/>
                    <a:pt x="9958" y="13744"/>
                    <a:pt x="9974" y="13644"/>
                  </a:cubicBezTo>
                  <a:lnTo>
                    <a:pt x="9974" y="12877"/>
                  </a:lnTo>
                  <a:lnTo>
                    <a:pt x="12209" y="11576"/>
                  </a:lnTo>
                  <a:lnTo>
                    <a:pt x="12209" y="12176"/>
                  </a:lnTo>
                  <a:cubicBezTo>
                    <a:pt x="12226" y="12259"/>
                    <a:pt x="12301" y="12301"/>
                    <a:pt x="12376" y="12301"/>
                  </a:cubicBezTo>
                  <a:cubicBezTo>
                    <a:pt x="12451" y="12301"/>
                    <a:pt x="12526" y="12259"/>
                    <a:pt x="12543" y="12176"/>
                  </a:cubicBezTo>
                  <a:lnTo>
                    <a:pt x="12543" y="11409"/>
                  </a:lnTo>
                  <a:lnTo>
                    <a:pt x="14778" y="10108"/>
                  </a:lnTo>
                  <a:lnTo>
                    <a:pt x="14778" y="10675"/>
                  </a:lnTo>
                  <a:cubicBezTo>
                    <a:pt x="14778" y="10775"/>
                    <a:pt x="14845" y="10825"/>
                    <a:pt x="14916" y="10825"/>
                  </a:cubicBezTo>
                  <a:cubicBezTo>
                    <a:pt x="14986" y="10825"/>
                    <a:pt x="15061" y="10775"/>
                    <a:pt x="15078" y="10675"/>
                  </a:cubicBezTo>
                  <a:lnTo>
                    <a:pt x="15078" y="9941"/>
                  </a:lnTo>
                  <a:lnTo>
                    <a:pt x="17313" y="8640"/>
                  </a:lnTo>
                  <a:lnTo>
                    <a:pt x="17313" y="9241"/>
                  </a:lnTo>
                  <a:cubicBezTo>
                    <a:pt x="17313" y="9307"/>
                    <a:pt x="17380" y="9374"/>
                    <a:pt x="17480" y="9374"/>
                  </a:cubicBezTo>
                  <a:cubicBezTo>
                    <a:pt x="17547" y="9374"/>
                    <a:pt x="17613" y="9307"/>
                    <a:pt x="17613" y="9241"/>
                  </a:cubicBezTo>
                  <a:lnTo>
                    <a:pt x="17613" y="8473"/>
                  </a:lnTo>
                  <a:lnTo>
                    <a:pt x="19848" y="7172"/>
                  </a:lnTo>
                  <a:lnTo>
                    <a:pt x="19848" y="7740"/>
                  </a:lnTo>
                  <a:cubicBezTo>
                    <a:pt x="19848" y="7840"/>
                    <a:pt x="19932" y="7890"/>
                    <a:pt x="20015" y="7890"/>
                  </a:cubicBezTo>
                  <a:cubicBezTo>
                    <a:pt x="20098" y="7890"/>
                    <a:pt x="20182" y="7840"/>
                    <a:pt x="20182" y="7740"/>
                  </a:cubicBezTo>
                  <a:lnTo>
                    <a:pt x="20182" y="6972"/>
                  </a:lnTo>
                  <a:lnTo>
                    <a:pt x="22417" y="5671"/>
                  </a:lnTo>
                  <a:lnTo>
                    <a:pt x="22417" y="6238"/>
                  </a:lnTo>
                  <a:cubicBezTo>
                    <a:pt x="22417" y="6339"/>
                    <a:pt x="22483" y="6405"/>
                    <a:pt x="22550" y="6405"/>
                  </a:cubicBezTo>
                  <a:cubicBezTo>
                    <a:pt x="22650" y="6405"/>
                    <a:pt x="22717" y="6339"/>
                    <a:pt x="22717" y="6238"/>
                  </a:cubicBezTo>
                  <a:lnTo>
                    <a:pt x="22717" y="5505"/>
                  </a:lnTo>
                  <a:lnTo>
                    <a:pt x="24952" y="4204"/>
                  </a:lnTo>
                  <a:lnTo>
                    <a:pt x="24952" y="4771"/>
                  </a:lnTo>
                  <a:cubicBezTo>
                    <a:pt x="24969" y="4854"/>
                    <a:pt x="25044" y="4896"/>
                    <a:pt x="25114" y="4896"/>
                  </a:cubicBezTo>
                  <a:cubicBezTo>
                    <a:pt x="25185" y="4896"/>
                    <a:pt x="25252" y="4854"/>
                    <a:pt x="25252" y="4771"/>
                  </a:cubicBezTo>
                  <a:lnTo>
                    <a:pt x="25252" y="4037"/>
                  </a:lnTo>
                  <a:lnTo>
                    <a:pt x="27487" y="2736"/>
                  </a:lnTo>
                  <a:lnTo>
                    <a:pt x="27487" y="3270"/>
                  </a:lnTo>
                  <a:cubicBezTo>
                    <a:pt x="27504" y="3353"/>
                    <a:pt x="27579" y="3395"/>
                    <a:pt x="27654" y="3395"/>
                  </a:cubicBezTo>
                  <a:cubicBezTo>
                    <a:pt x="27729" y="3395"/>
                    <a:pt x="27804" y="3353"/>
                    <a:pt x="27821" y="3270"/>
                  </a:cubicBezTo>
                  <a:lnTo>
                    <a:pt x="27821" y="2569"/>
                  </a:lnTo>
                  <a:lnTo>
                    <a:pt x="30055" y="1268"/>
                  </a:lnTo>
                  <a:lnTo>
                    <a:pt x="30055" y="1802"/>
                  </a:lnTo>
                  <a:cubicBezTo>
                    <a:pt x="30072" y="1885"/>
                    <a:pt x="30139" y="1927"/>
                    <a:pt x="30206" y="1927"/>
                  </a:cubicBezTo>
                  <a:cubicBezTo>
                    <a:pt x="30272" y="1927"/>
                    <a:pt x="30339" y="1885"/>
                    <a:pt x="30356" y="1802"/>
                  </a:cubicBezTo>
                  <a:lnTo>
                    <a:pt x="30356" y="167"/>
                  </a:lnTo>
                  <a:cubicBezTo>
                    <a:pt x="30356" y="67"/>
                    <a:pt x="30289" y="1"/>
                    <a:pt x="302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7" name="Google Shape;897;p36" hidden="0"/>
            <p:cNvSpPr/>
            <p:nvPr isPhoto="0" userDrawn="0"/>
          </p:nvSpPr>
          <p:spPr bwMode="auto">
            <a:xfrm>
              <a:off x="3672800" y="3754800"/>
              <a:ext cx="180975" cy="277725"/>
            </a:xfrm>
            <a:custGeom>
              <a:avLst/>
              <a:gdLst/>
              <a:ahLst/>
              <a:cxnLst/>
              <a:rect l="l" t="t" r="r" b="b"/>
              <a:pathLst>
                <a:path w="7239" h="11109" fill="norm" stroke="1" extrusionOk="0">
                  <a:moveTo>
                    <a:pt x="7239" y="0"/>
                  </a:moveTo>
                  <a:lnTo>
                    <a:pt x="7239" y="0"/>
                  </a:lnTo>
                  <a:cubicBezTo>
                    <a:pt x="6638" y="134"/>
                    <a:pt x="6105" y="367"/>
                    <a:pt x="5604" y="668"/>
                  </a:cubicBezTo>
                  <a:cubicBezTo>
                    <a:pt x="2502" y="2469"/>
                    <a:pt x="0" y="7039"/>
                    <a:pt x="0" y="10808"/>
                  </a:cubicBezTo>
                  <a:lnTo>
                    <a:pt x="0" y="11108"/>
                  </a:lnTo>
                  <a:lnTo>
                    <a:pt x="5604" y="8573"/>
                  </a:lnTo>
                  <a:lnTo>
                    <a:pt x="7239"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8" name="Google Shape;898;p36" hidden="0"/>
            <p:cNvSpPr/>
            <p:nvPr isPhoto="0" userDrawn="0"/>
          </p:nvSpPr>
          <p:spPr bwMode="auto">
            <a:xfrm>
              <a:off x="3812900" y="3752850"/>
              <a:ext cx="140125" cy="216300"/>
            </a:xfrm>
            <a:custGeom>
              <a:avLst/>
              <a:gdLst/>
              <a:ahLst/>
              <a:cxnLst/>
              <a:rect l="l" t="t" r="r" b="b"/>
              <a:pathLst>
                <a:path w="5605" h="8652" fill="norm" stroke="1" extrusionOk="0">
                  <a:moveTo>
                    <a:pt x="2379" y="1"/>
                  </a:moveTo>
                  <a:cubicBezTo>
                    <a:pt x="2140" y="1"/>
                    <a:pt x="1891" y="26"/>
                    <a:pt x="1635" y="78"/>
                  </a:cubicBezTo>
                  <a:lnTo>
                    <a:pt x="0" y="8651"/>
                  </a:lnTo>
                  <a:lnTo>
                    <a:pt x="5538" y="5416"/>
                  </a:lnTo>
                  <a:cubicBezTo>
                    <a:pt x="5571" y="5082"/>
                    <a:pt x="5604" y="4715"/>
                    <a:pt x="5604" y="4381"/>
                  </a:cubicBezTo>
                  <a:cubicBezTo>
                    <a:pt x="5604" y="1625"/>
                    <a:pt x="4287" y="1"/>
                    <a:pt x="2379"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99" name="Google Shape;899;p36" hidden="0"/>
            <p:cNvSpPr/>
            <p:nvPr isPhoto="0" userDrawn="0"/>
          </p:nvSpPr>
          <p:spPr bwMode="auto">
            <a:xfrm>
              <a:off x="3812900" y="3888225"/>
              <a:ext cx="138450" cy="80075"/>
            </a:xfrm>
            <a:custGeom>
              <a:avLst/>
              <a:gdLst/>
              <a:ahLst/>
              <a:cxnLst/>
              <a:rect l="l" t="t" r="r" b="b"/>
              <a:pathLst>
                <a:path w="5538" h="3203" fill="norm" stroke="1" extrusionOk="0">
                  <a:moveTo>
                    <a:pt x="5538" y="1"/>
                  </a:moveTo>
                  <a:lnTo>
                    <a:pt x="0" y="3203"/>
                  </a:lnTo>
                  <a:lnTo>
                    <a:pt x="4837" y="2903"/>
                  </a:lnTo>
                  <a:cubicBezTo>
                    <a:pt x="5171" y="1969"/>
                    <a:pt x="5437" y="1001"/>
                    <a:pt x="5538"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0" name="Google Shape;900;p36" hidden="0"/>
            <p:cNvSpPr/>
            <p:nvPr isPhoto="0" userDrawn="0"/>
          </p:nvSpPr>
          <p:spPr bwMode="auto">
            <a:xfrm>
              <a:off x="3672800" y="3959950"/>
              <a:ext cx="261050" cy="174150"/>
            </a:xfrm>
            <a:custGeom>
              <a:avLst/>
              <a:gdLst/>
              <a:ahLst/>
              <a:cxnLst/>
              <a:rect l="l" t="t" r="r" b="b"/>
              <a:pathLst>
                <a:path w="10442" h="6966" fill="norm" stroke="1" extrusionOk="0">
                  <a:moveTo>
                    <a:pt x="10441" y="0"/>
                  </a:moveTo>
                  <a:lnTo>
                    <a:pt x="5604" y="334"/>
                  </a:lnTo>
                  <a:lnTo>
                    <a:pt x="0" y="2902"/>
                  </a:lnTo>
                  <a:cubicBezTo>
                    <a:pt x="96" y="5481"/>
                    <a:pt x="1387" y="6965"/>
                    <a:pt x="3214" y="6965"/>
                  </a:cubicBezTo>
                  <a:cubicBezTo>
                    <a:pt x="3940" y="6965"/>
                    <a:pt x="4751" y="6731"/>
                    <a:pt x="5604" y="6238"/>
                  </a:cubicBezTo>
                  <a:cubicBezTo>
                    <a:pt x="7672" y="5037"/>
                    <a:pt x="9474" y="2635"/>
                    <a:pt x="10441"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1" name="Google Shape;901;p36" hidden="0"/>
            <p:cNvSpPr/>
            <p:nvPr isPhoto="0" userDrawn="0"/>
          </p:nvSpPr>
          <p:spPr bwMode="auto">
            <a:xfrm>
              <a:off x="3812900" y="3752850"/>
              <a:ext cx="140125" cy="216300"/>
            </a:xfrm>
            <a:custGeom>
              <a:avLst/>
              <a:gdLst/>
              <a:ahLst/>
              <a:cxnLst/>
              <a:rect l="l" t="t" r="r" b="b"/>
              <a:pathLst>
                <a:path w="5605" h="8652" fill="norm" stroke="1" extrusionOk="0">
                  <a:moveTo>
                    <a:pt x="2379" y="1"/>
                  </a:moveTo>
                  <a:cubicBezTo>
                    <a:pt x="2140" y="1"/>
                    <a:pt x="1891" y="26"/>
                    <a:pt x="1635" y="78"/>
                  </a:cubicBezTo>
                  <a:lnTo>
                    <a:pt x="0" y="8651"/>
                  </a:lnTo>
                  <a:lnTo>
                    <a:pt x="5538" y="5416"/>
                  </a:lnTo>
                  <a:cubicBezTo>
                    <a:pt x="5571" y="5082"/>
                    <a:pt x="5604" y="4715"/>
                    <a:pt x="5604" y="4381"/>
                  </a:cubicBezTo>
                  <a:cubicBezTo>
                    <a:pt x="5604" y="1625"/>
                    <a:pt x="4287" y="1"/>
                    <a:pt x="2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2" name="Google Shape;902;p36" hidden="0"/>
            <p:cNvSpPr/>
            <p:nvPr isPhoto="0" userDrawn="0"/>
          </p:nvSpPr>
          <p:spPr bwMode="auto">
            <a:xfrm>
              <a:off x="3812900" y="3888225"/>
              <a:ext cx="138450" cy="80075"/>
            </a:xfrm>
            <a:custGeom>
              <a:avLst/>
              <a:gdLst/>
              <a:ahLst/>
              <a:cxnLst/>
              <a:rect l="l" t="t" r="r" b="b"/>
              <a:pathLst>
                <a:path w="5538" h="3203" fill="norm" stroke="1" extrusionOk="0">
                  <a:moveTo>
                    <a:pt x="5538" y="1"/>
                  </a:moveTo>
                  <a:lnTo>
                    <a:pt x="0" y="3203"/>
                  </a:lnTo>
                  <a:lnTo>
                    <a:pt x="4837" y="2903"/>
                  </a:lnTo>
                  <a:cubicBezTo>
                    <a:pt x="5171" y="1969"/>
                    <a:pt x="5437" y="1001"/>
                    <a:pt x="5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3" name="Google Shape;903;p36" hidden="0"/>
            <p:cNvSpPr/>
            <p:nvPr isPhoto="0" userDrawn="0"/>
          </p:nvSpPr>
          <p:spPr bwMode="auto">
            <a:xfrm>
              <a:off x="3672800" y="3959950"/>
              <a:ext cx="261050" cy="174150"/>
            </a:xfrm>
            <a:custGeom>
              <a:avLst/>
              <a:gdLst/>
              <a:ahLst/>
              <a:cxnLst/>
              <a:rect l="l" t="t" r="r" b="b"/>
              <a:pathLst>
                <a:path w="10442" h="6966" fill="norm" stroke="1" extrusionOk="0">
                  <a:moveTo>
                    <a:pt x="10441" y="0"/>
                  </a:moveTo>
                  <a:lnTo>
                    <a:pt x="5604" y="334"/>
                  </a:lnTo>
                  <a:lnTo>
                    <a:pt x="0" y="2902"/>
                  </a:lnTo>
                  <a:cubicBezTo>
                    <a:pt x="96" y="5481"/>
                    <a:pt x="1387" y="6965"/>
                    <a:pt x="3214" y="6965"/>
                  </a:cubicBezTo>
                  <a:cubicBezTo>
                    <a:pt x="3940" y="6965"/>
                    <a:pt x="4751" y="6731"/>
                    <a:pt x="5604" y="6238"/>
                  </a:cubicBezTo>
                  <a:cubicBezTo>
                    <a:pt x="7672" y="5037"/>
                    <a:pt x="9474" y="2635"/>
                    <a:pt x="10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4" name="Google Shape;904;p36" hidden="0"/>
            <p:cNvSpPr/>
            <p:nvPr isPhoto="0" userDrawn="0"/>
          </p:nvSpPr>
          <p:spPr bwMode="auto">
            <a:xfrm>
              <a:off x="3667800" y="3749475"/>
              <a:ext cx="191825" cy="288875"/>
            </a:xfrm>
            <a:custGeom>
              <a:avLst/>
              <a:gdLst/>
              <a:ahLst/>
              <a:cxnLst/>
              <a:rect l="l" t="t" r="r" b="b"/>
              <a:pathLst>
                <a:path w="7673" h="11555" fill="norm" stroke="1" extrusionOk="0">
                  <a:moveTo>
                    <a:pt x="7139" y="514"/>
                  </a:moveTo>
                  <a:lnTo>
                    <a:pt x="5571" y="8619"/>
                  </a:lnTo>
                  <a:lnTo>
                    <a:pt x="400" y="10988"/>
                  </a:lnTo>
                  <a:cubicBezTo>
                    <a:pt x="434" y="7285"/>
                    <a:pt x="2869" y="2849"/>
                    <a:pt x="5904" y="1081"/>
                  </a:cubicBezTo>
                  <a:cubicBezTo>
                    <a:pt x="6305" y="847"/>
                    <a:pt x="6705" y="647"/>
                    <a:pt x="7139" y="514"/>
                  </a:cubicBezTo>
                  <a:close/>
                  <a:moveTo>
                    <a:pt x="7445" y="0"/>
                  </a:moveTo>
                  <a:cubicBezTo>
                    <a:pt x="7423" y="0"/>
                    <a:pt x="7399" y="4"/>
                    <a:pt x="7372" y="13"/>
                  </a:cubicBezTo>
                  <a:cubicBezTo>
                    <a:pt x="6772" y="147"/>
                    <a:pt x="6205" y="380"/>
                    <a:pt x="5704" y="680"/>
                  </a:cubicBezTo>
                  <a:cubicBezTo>
                    <a:pt x="2535" y="2548"/>
                    <a:pt x="0" y="7185"/>
                    <a:pt x="0" y="11021"/>
                  </a:cubicBezTo>
                  <a:lnTo>
                    <a:pt x="0" y="11355"/>
                  </a:lnTo>
                  <a:cubicBezTo>
                    <a:pt x="0" y="11421"/>
                    <a:pt x="33" y="11488"/>
                    <a:pt x="100" y="11521"/>
                  </a:cubicBezTo>
                  <a:cubicBezTo>
                    <a:pt x="134" y="11555"/>
                    <a:pt x="167" y="11555"/>
                    <a:pt x="200" y="11555"/>
                  </a:cubicBezTo>
                  <a:lnTo>
                    <a:pt x="300" y="11555"/>
                  </a:lnTo>
                  <a:lnTo>
                    <a:pt x="5904" y="8986"/>
                  </a:lnTo>
                  <a:cubicBezTo>
                    <a:pt x="5938" y="8953"/>
                    <a:pt x="6004" y="8886"/>
                    <a:pt x="6004" y="8820"/>
                  </a:cubicBezTo>
                  <a:lnTo>
                    <a:pt x="7639" y="247"/>
                  </a:lnTo>
                  <a:cubicBezTo>
                    <a:pt x="7672" y="180"/>
                    <a:pt x="7639" y="113"/>
                    <a:pt x="7572" y="80"/>
                  </a:cubicBezTo>
                  <a:cubicBezTo>
                    <a:pt x="7548" y="31"/>
                    <a:pt x="7505" y="0"/>
                    <a:pt x="74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5" name="Google Shape;905;p36" hidden="0"/>
            <p:cNvSpPr/>
            <p:nvPr isPhoto="0" userDrawn="0"/>
          </p:nvSpPr>
          <p:spPr bwMode="auto">
            <a:xfrm>
              <a:off x="3807050" y="3747050"/>
              <a:ext cx="150975" cy="227100"/>
            </a:xfrm>
            <a:custGeom>
              <a:avLst/>
              <a:gdLst/>
              <a:ahLst/>
              <a:cxnLst/>
              <a:rect l="l" t="t" r="r" b="b"/>
              <a:pathLst>
                <a:path w="6039" h="9084" fill="norm" stroke="1" extrusionOk="0">
                  <a:moveTo>
                    <a:pt x="2667" y="448"/>
                  </a:moveTo>
                  <a:cubicBezTo>
                    <a:pt x="3259" y="448"/>
                    <a:pt x="3828" y="636"/>
                    <a:pt x="4304" y="1011"/>
                  </a:cubicBezTo>
                  <a:cubicBezTo>
                    <a:pt x="5171" y="1711"/>
                    <a:pt x="5638" y="2979"/>
                    <a:pt x="5638" y="4613"/>
                  </a:cubicBezTo>
                  <a:cubicBezTo>
                    <a:pt x="5638" y="4914"/>
                    <a:pt x="5605" y="5214"/>
                    <a:pt x="5571" y="5514"/>
                  </a:cubicBezTo>
                  <a:lnTo>
                    <a:pt x="568" y="8416"/>
                  </a:lnTo>
                  <a:lnTo>
                    <a:pt x="568" y="8416"/>
                  </a:lnTo>
                  <a:lnTo>
                    <a:pt x="2069" y="511"/>
                  </a:lnTo>
                  <a:cubicBezTo>
                    <a:pt x="2269" y="469"/>
                    <a:pt x="2469" y="448"/>
                    <a:pt x="2667" y="448"/>
                  </a:cubicBezTo>
                  <a:close/>
                  <a:moveTo>
                    <a:pt x="2614" y="1"/>
                  </a:moveTo>
                  <a:cubicBezTo>
                    <a:pt x="2343" y="1"/>
                    <a:pt x="2070" y="36"/>
                    <a:pt x="1802" y="110"/>
                  </a:cubicBezTo>
                  <a:cubicBezTo>
                    <a:pt x="1735" y="110"/>
                    <a:pt x="1669" y="177"/>
                    <a:pt x="1635" y="277"/>
                  </a:cubicBezTo>
                  <a:lnTo>
                    <a:pt x="1" y="8816"/>
                  </a:lnTo>
                  <a:cubicBezTo>
                    <a:pt x="1" y="8917"/>
                    <a:pt x="34" y="8983"/>
                    <a:pt x="101" y="9050"/>
                  </a:cubicBezTo>
                  <a:cubicBezTo>
                    <a:pt x="134" y="9083"/>
                    <a:pt x="168" y="9083"/>
                    <a:pt x="234" y="9083"/>
                  </a:cubicBezTo>
                  <a:cubicBezTo>
                    <a:pt x="268" y="9083"/>
                    <a:pt x="301" y="9083"/>
                    <a:pt x="334" y="9050"/>
                  </a:cubicBezTo>
                  <a:lnTo>
                    <a:pt x="5872" y="5848"/>
                  </a:lnTo>
                  <a:cubicBezTo>
                    <a:pt x="5938" y="5814"/>
                    <a:pt x="5972" y="5748"/>
                    <a:pt x="6005" y="5681"/>
                  </a:cubicBezTo>
                  <a:cubicBezTo>
                    <a:pt x="6038" y="5314"/>
                    <a:pt x="6038" y="4980"/>
                    <a:pt x="6038" y="4613"/>
                  </a:cubicBezTo>
                  <a:cubicBezTo>
                    <a:pt x="6038" y="2846"/>
                    <a:pt x="5538" y="1478"/>
                    <a:pt x="4571" y="677"/>
                  </a:cubicBezTo>
                  <a:cubicBezTo>
                    <a:pt x="4016" y="243"/>
                    <a:pt x="3322" y="1"/>
                    <a:pt x="2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6" name="Google Shape;906;p36" hidden="0"/>
            <p:cNvSpPr/>
            <p:nvPr isPhoto="0" userDrawn="0"/>
          </p:nvSpPr>
          <p:spPr bwMode="auto">
            <a:xfrm>
              <a:off x="3806225" y="3882600"/>
              <a:ext cx="150975" cy="91550"/>
            </a:xfrm>
            <a:custGeom>
              <a:avLst/>
              <a:gdLst/>
              <a:ahLst/>
              <a:cxnLst/>
              <a:rect l="l" t="t" r="r" b="b"/>
              <a:pathLst>
                <a:path w="6039" h="3662" fill="norm" stroke="1" extrusionOk="0">
                  <a:moveTo>
                    <a:pt x="5538" y="659"/>
                  </a:moveTo>
                  <a:lnTo>
                    <a:pt x="5538" y="659"/>
                  </a:lnTo>
                  <a:cubicBezTo>
                    <a:pt x="5404" y="1393"/>
                    <a:pt x="5204" y="2160"/>
                    <a:pt x="4937" y="2894"/>
                  </a:cubicBezTo>
                  <a:lnTo>
                    <a:pt x="1201" y="3161"/>
                  </a:lnTo>
                  <a:lnTo>
                    <a:pt x="5538" y="659"/>
                  </a:lnTo>
                  <a:close/>
                  <a:moveTo>
                    <a:pt x="5809" y="0"/>
                  </a:moveTo>
                  <a:cubicBezTo>
                    <a:pt x="5771" y="0"/>
                    <a:pt x="5738" y="9"/>
                    <a:pt x="5704" y="25"/>
                  </a:cubicBezTo>
                  <a:lnTo>
                    <a:pt x="134" y="3261"/>
                  </a:lnTo>
                  <a:cubicBezTo>
                    <a:pt x="67" y="3294"/>
                    <a:pt x="0" y="3428"/>
                    <a:pt x="67" y="3528"/>
                  </a:cubicBezTo>
                  <a:cubicBezTo>
                    <a:pt x="67" y="3595"/>
                    <a:pt x="167" y="3661"/>
                    <a:pt x="267" y="3661"/>
                  </a:cubicBezTo>
                  <a:lnTo>
                    <a:pt x="267" y="3628"/>
                  </a:lnTo>
                  <a:lnTo>
                    <a:pt x="5104" y="3294"/>
                  </a:lnTo>
                  <a:cubicBezTo>
                    <a:pt x="5204" y="3294"/>
                    <a:pt x="5271" y="3228"/>
                    <a:pt x="5304" y="3161"/>
                  </a:cubicBezTo>
                  <a:cubicBezTo>
                    <a:pt x="5671" y="2227"/>
                    <a:pt x="5905" y="1260"/>
                    <a:pt x="6038" y="259"/>
                  </a:cubicBezTo>
                  <a:cubicBezTo>
                    <a:pt x="6038" y="159"/>
                    <a:pt x="6005" y="92"/>
                    <a:pt x="5938" y="25"/>
                  </a:cubicBezTo>
                  <a:cubicBezTo>
                    <a:pt x="5888" y="9"/>
                    <a:pt x="5846" y="0"/>
                    <a:pt x="58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7" name="Google Shape;907;p36" hidden="0"/>
            <p:cNvSpPr/>
            <p:nvPr isPhoto="0" userDrawn="0"/>
          </p:nvSpPr>
          <p:spPr bwMode="auto">
            <a:xfrm>
              <a:off x="3666950" y="3955450"/>
              <a:ext cx="272725" cy="184650"/>
            </a:xfrm>
            <a:custGeom>
              <a:avLst/>
              <a:gdLst/>
              <a:ahLst/>
              <a:cxnLst/>
              <a:rect l="l" t="t" r="r" b="b"/>
              <a:pathLst>
                <a:path w="10909" h="7386" fill="norm" stroke="1" extrusionOk="0">
                  <a:moveTo>
                    <a:pt x="10341" y="414"/>
                  </a:moveTo>
                  <a:lnTo>
                    <a:pt x="10341" y="414"/>
                  </a:lnTo>
                  <a:cubicBezTo>
                    <a:pt x="9341" y="2949"/>
                    <a:pt x="7573" y="5150"/>
                    <a:pt x="5705" y="6218"/>
                  </a:cubicBezTo>
                  <a:cubicBezTo>
                    <a:pt x="4916" y="6691"/>
                    <a:pt x="4150" y="6931"/>
                    <a:pt x="3456" y="6931"/>
                  </a:cubicBezTo>
                  <a:cubicBezTo>
                    <a:pt x="2977" y="6931"/>
                    <a:pt x="2531" y="6817"/>
                    <a:pt x="2136" y="6585"/>
                  </a:cubicBezTo>
                  <a:cubicBezTo>
                    <a:pt x="1135" y="6051"/>
                    <a:pt x="568" y="4850"/>
                    <a:pt x="468" y="3216"/>
                  </a:cubicBezTo>
                  <a:lnTo>
                    <a:pt x="5872" y="747"/>
                  </a:lnTo>
                  <a:lnTo>
                    <a:pt x="10341" y="414"/>
                  </a:lnTo>
                  <a:close/>
                  <a:moveTo>
                    <a:pt x="10715" y="0"/>
                  </a:moveTo>
                  <a:cubicBezTo>
                    <a:pt x="10693" y="0"/>
                    <a:pt x="10669" y="5"/>
                    <a:pt x="10642" y="13"/>
                  </a:cubicBezTo>
                  <a:lnTo>
                    <a:pt x="5805" y="347"/>
                  </a:lnTo>
                  <a:cubicBezTo>
                    <a:pt x="5805" y="330"/>
                    <a:pt x="5797" y="322"/>
                    <a:pt x="5784" y="322"/>
                  </a:cubicBezTo>
                  <a:cubicBezTo>
                    <a:pt x="5772" y="322"/>
                    <a:pt x="5755" y="330"/>
                    <a:pt x="5738" y="347"/>
                  </a:cubicBezTo>
                  <a:lnTo>
                    <a:pt x="134" y="2882"/>
                  </a:lnTo>
                  <a:cubicBezTo>
                    <a:pt x="67" y="2916"/>
                    <a:pt x="1" y="3016"/>
                    <a:pt x="34" y="3116"/>
                  </a:cubicBezTo>
                  <a:cubicBezTo>
                    <a:pt x="101" y="4984"/>
                    <a:pt x="768" y="6351"/>
                    <a:pt x="1935" y="7018"/>
                  </a:cubicBezTo>
                  <a:cubicBezTo>
                    <a:pt x="2402" y="7252"/>
                    <a:pt x="2903" y="7385"/>
                    <a:pt x="3437" y="7385"/>
                  </a:cubicBezTo>
                  <a:cubicBezTo>
                    <a:pt x="4337" y="7352"/>
                    <a:pt x="5204" y="7119"/>
                    <a:pt x="5938" y="6652"/>
                  </a:cubicBezTo>
                  <a:cubicBezTo>
                    <a:pt x="7973" y="5484"/>
                    <a:pt x="9874" y="3049"/>
                    <a:pt x="10875" y="280"/>
                  </a:cubicBezTo>
                  <a:cubicBezTo>
                    <a:pt x="10909" y="214"/>
                    <a:pt x="10909" y="147"/>
                    <a:pt x="10842" y="80"/>
                  </a:cubicBezTo>
                  <a:cubicBezTo>
                    <a:pt x="10817" y="31"/>
                    <a:pt x="10775" y="0"/>
                    <a:pt x="107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8" name="Google Shape;908;p36" hidden="0"/>
            <p:cNvSpPr/>
            <p:nvPr isPhoto="0" userDrawn="0"/>
          </p:nvSpPr>
          <p:spPr bwMode="auto">
            <a:xfrm>
              <a:off x="4185649" y="3528800"/>
              <a:ext cx="140975" cy="272725"/>
            </a:xfrm>
            <a:custGeom>
              <a:avLst/>
              <a:gdLst/>
              <a:ahLst/>
              <a:cxnLst/>
              <a:rect l="l" t="t" r="r" b="b"/>
              <a:pathLst>
                <a:path w="5639" h="10909" fill="norm" stroke="1" extrusionOk="0">
                  <a:moveTo>
                    <a:pt x="3103" y="1"/>
                  </a:moveTo>
                  <a:cubicBezTo>
                    <a:pt x="1268" y="2202"/>
                    <a:pt x="34" y="5271"/>
                    <a:pt x="34" y="7940"/>
                  </a:cubicBezTo>
                  <a:cubicBezTo>
                    <a:pt x="1" y="8974"/>
                    <a:pt x="234" y="10008"/>
                    <a:pt x="735" y="10908"/>
                  </a:cubicBezTo>
                  <a:lnTo>
                    <a:pt x="5638" y="4737"/>
                  </a:lnTo>
                  <a:lnTo>
                    <a:pt x="3103"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09" name="Google Shape;909;p36" hidden="0"/>
            <p:cNvSpPr/>
            <p:nvPr isPhoto="0" userDrawn="0"/>
          </p:nvSpPr>
          <p:spPr bwMode="auto">
            <a:xfrm>
              <a:off x="4263225" y="3455425"/>
              <a:ext cx="126775" cy="190975"/>
            </a:xfrm>
            <a:custGeom>
              <a:avLst/>
              <a:gdLst/>
              <a:ahLst/>
              <a:cxnLst/>
              <a:rect l="l" t="t" r="r" b="b"/>
              <a:pathLst>
                <a:path w="5071" h="7639" fill="norm" stroke="1" extrusionOk="0">
                  <a:moveTo>
                    <a:pt x="5070" y="0"/>
                  </a:moveTo>
                  <a:cubicBezTo>
                    <a:pt x="4170" y="0"/>
                    <a:pt x="3269" y="234"/>
                    <a:pt x="2535" y="734"/>
                  </a:cubicBezTo>
                  <a:cubicBezTo>
                    <a:pt x="1568" y="1301"/>
                    <a:pt x="701" y="2068"/>
                    <a:pt x="0" y="2936"/>
                  </a:cubicBezTo>
                  <a:lnTo>
                    <a:pt x="2535" y="7639"/>
                  </a:lnTo>
                  <a:lnTo>
                    <a:pt x="5070"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0" name="Google Shape;910;p36" hidden="0"/>
            <p:cNvSpPr/>
            <p:nvPr isPhoto="0" userDrawn="0"/>
          </p:nvSpPr>
          <p:spPr bwMode="auto">
            <a:xfrm>
              <a:off x="4326600" y="3455425"/>
              <a:ext cx="126775" cy="191825"/>
            </a:xfrm>
            <a:custGeom>
              <a:avLst/>
              <a:gdLst/>
              <a:ahLst/>
              <a:cxnLst/>
              <a:rect l="l" t="t" r="r" b="b"/>
              <a:pathLst>
                <a:path w="5071" h="7673" fill="norm" stroke="1" extrusionOk="0">
                  <a:moveTo>
                    <a:pt x="2535" y="0"/>
                  </a:moveTo>
                  <a:lnTo>
                    <a:pt x="0" y="7672"/>
                  </a:lnTo>
                  <a:lnTo>
                    <a:pt x="0" y="7672"/>
                  </a:lnTo>
                  <a:lnTo>
                    <a:pt x="5071" y="1801"/>
                  </a:lnTo>
                  <a:cubicBezTo>
                    <a:pt x="4637" y="734"/>
                    <a:pt x="3636" y="67"/>
                    <a:pt x="2535"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1" name="Google Shape;911;p36" hidden="0"/>
            <p:cNvSpPr/>
            <p:nvPr isPhoto="0" userDrawn="0"/>
          </p:nvSpPr>
          <p:spPr bwMode="auto">
            <a:xfrm>
              <a:off x="4204000" y="3500450"/>
              <a:ext cx="263550" cy="337875"/>
            </a:xfrm>
            <a:custGeom>
              <a:avLst/>
              <a:gdLst/>
              <a:ahLst/>
              <a:cxnLst/>
              <a:rect l="l" t="t" r="r" b="b"/>
              <a:pathLst>
                <a:path w="10542" h="13515" fill="norm" stroke="1" extrusionOk="0">
                  <a:moveTo>
                    <a:pt x="9975" y="0"/>
                  </a:moveTo>
                  <a:lnTo>
                    <a:pt x="4904" y="5871"/>
                  </a:lnTo>
                  <a:lnTo>
                    <a:pt x="1" y="12076"/>
                  </a:lnTo>
                  <a:cubicBezTo>
                    <a:pt x="575" y="13007"/>
                    <a:pt x="1456" y="13515"/>
                    <a:pt x="2517" y="13515"/>
                  </a:cubicBezTo>
                  <a:cubicBezTo>
                    <a:pt x="3242" y="13515"/>
                    <a:pt x="4051" y="13277"/>
                    <a:pt x="4904" y="12776"/>
                  </a:cubicBezTo>
                  <a:cubicBezTo>
                    <a:pt x="8006" y="11008"/>
                    <a:pt x="10508" y="6438"/>
                    <a:pt x="10508" y="2636"/>
                  </a:cubicBezTo>
                  <a:cubicBezTo>
                    <a:pt x="10542" y="1702"/>
                    <a:pt x="10341" y="801"/>
                    <a:pt x="9975"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2" name="Google Shape;912;p36" hidden="0"/>
            <p:cNvSpPr/>
            <p:nvPr isPhoto="0" userDrawn="0"/>
          </p:nvSpPr>
          <p:spPr bwMode="auto">
            <a:xfrm>
              <a:off x="4263225" y="3455425"/>
              <a:ext cx="126775" cy="190975"/>
            </a:xfrm>
            <a:custGeom>
              <a:avLst/>
              <a:gdLst/>
              <a:ahLst/>
              <a:cxnLst/>
              <a:rect l="l" t="t" r="r" b="b"/>
              <a:pathLst>
                <a:path w="5071" h="7639" fill="norm" stroke="1" extrusionOk="0">
                  <a:moveTo>
                    <a:pt x="5070" y="0"/>
                  </a:moveTo>
                  <a:cubicBezTo>
                    <a:pt x="4170" y="0"/>
                    <a:pt x="3269" y="234"/>
                    <a:pt x="2535" y="734"/>
                  </a:cubicBezTo>
                  <a:cubicBezTo>
                    <a:pt x="1568" y="1301"/>
                    <a:pt x="701" y="2068"/>
                    <a:pt x="0" y="2936"/>
                  </a:cubicBezTo>
                  <a:lnTo>
                    <a:pt x="2535" y="7639"/>
                  </a:lnTo>
                  <a:lnTo>
                    <a:pt x="5070" y="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3" name="Google Shape;913;p36" hidden="0"/>
            <p:cNvSpPr/>
            <p:nvPr isPhoto="0" userDrawn="0"/>
          </p:nvSpPr>
          <p:spPr bwMode="auto">
            <a:xfrm>
              <a:off x="4326600" y="3455425"/>
              <a:ext cx="126775" cy="191825"/>
            </a:xfrm>
            <a:custGeom>
              <a:avLst/>
              <a:gdLst/>
              <a:ahLst/>
              <a:cxnLst/>
              <a:rect l="l" t="t" r="r" b="b"/>
              <a:pathLst>
                <a:path w="5071" h="7673" fill="norm" stroke="1" extrusionOk="0">
                  <a:moveTo>
                    <a:pt x="2535" y="0"/>
                  </a:moveTo>
                  <a:lnTo>
                    <a:pt x="0" y="7672"/>
                  </a:lnTo>
                  <a:lnTo>
                    <a:pt x="0" y="7672"/>
                  </a:lnTo>
                  <a:lnTo>
                    <a:pt x="5071" y="1801"/>
                  </a:lnTo>
                  <a:cubicBezTo>
                    <a:pt x="4637" y="734"/>
                    <a:pt x="3636" y="67"/>
                    <a:pt x="2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4" name="Google Shape;914;p36" hidden="0"/>
            <p:cNvSpPr/>
            <p:nvPr isPhoto="0" userDrawn="0"/>
          </p:nvSpPr>
          <p:spPr bwMode="auto">
            <a:xfrm>
              <a:off x="4204000" y="3500450"/>
              <a:ext cx="263550" cy="337875"/>
            </a:xfrm>
            <a:custGeom>
              <a:avLst/>
              <a:gdLst/>
              <a:ahLst/>
              <a:cxnLst/>
              <a:rect l="l" t="t" r="r" b="b"/>
              <a:pathLst>
                <a:path w="10542" h="13515" fill="norm" stroke="1" extrusionOk="0">
                  <a:moveTo>
                    <a:pt x="9975" y="0"/>
                  </a:moveTo>
                  <a:lnTo>
                    <a:pt x="4904" y="5871"/>
                  </a:lnTo>
                  <a:lnTo>
                    <a:pt x="1" y="12076"/>
                  </a:lnTo>
                  <a:cubicBezTo>
                    <a:pt x="575" y="13007"/>
                    <a:pt x="1456" y="13515"/>
                    <a:pt x="2517" y="13515"/>
                  </a:cubicBezTo>
                  <a:cubicBezTo>
                    <a:pt x="3242" y="13515"/>
                    <a:pt x="4051" y="13277"/>
                    <a:pt x="4904" y="12776"/>
                  </a:cubicBezTo>
                  <a:cubicBezTo>
                    <a:pt x="8006" y="11008"/>
                    <a:pt x="10508" y="6438"/>
                    <a:pt x="10508" y="2636"/>
                  </a:cubicBezTo>
                  <a:cubicBezTo>
                    <a:pt x="10542" y="1702"/>
                    <a:pt x="10341" y="801"/>
                    <a:pt x="99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5" name="Google Shape;915;p36" hidden="0"/>
            <p:cNvSpPr/>
            <p:nvPr isPhoto="0" userDrawn="0"/>
          </p:nvSpPr>
          <p:spPr bwMode="auto">
            <a:xfrm>
              <a:off x="4180650" y="3522975"/>
              <a:ext cx="151800" cy="284375"/>
            </a:xfrm>
            <a:custGeom>
              <a:avLst/>
              <a:gdLst/>
              <a:ahLst/>
              <a:cxnLst/>
              <a:rect l="l" t="t" r="r" b="b"/>
              <a:pathLst>
                <a:path w="6072" h="11375" fill="norm" stroke="1" extrusionOk="0">
                  <a:moveTo>
                    <a:pt x="3270" y="634"/>
                  </a:moveTo>
                  <a:lnTo>
                    <a:pt x="5571" y="4937"/>
                  </a:lnTo>
                  <a:lnTo>
                    <a:pt x="968" y="10774"/>
                  </a:lnTo>
                  <a:cubicBezTo>
                    <a:pt x="601" y="9941"/>
                    <a:pt x="434" y="9073"/>
                    <a:pt x="434" y="8173"/>
                  </a:cubicBezTo>
                  <a:cubicBezTo>
                    <a:pt x="434" y="5704"/>
                    <a:pt x="1535" y="2835"/>
                    <a:pt x="3270" y="634"/>
                  </a:cubicBezTo>
                  <a:close/>
                  <a:moveTo>
                    <a:pt x="3336" y="0"/>
                  </a:moveTo>
                  <a:cubicBezTo>
                    <a:pt x="3270" y="0"/>
                    <a:pt x="3203" y="33"/>
                    <a:pt x="3136" y="100"/>
                  </a:cubicBezTo>
                  <a:cubicBezTo>
                    <a:pt x="1202" y="2402"/>
                    <a:pt x="34" y="5504"/>
                    <a:pt x="34" y="8173"/>
                  </a:cubicBezTo>
                  <a:cubicBezTo>
                    <a:pt x="1" y="9273"/>
                    <a:pt x="234" y="10341"/>
                    <a:pt x="768" y="11275"/>
                  </a:cubicBezTo>
                  <a:cubicBezTo>
                    <a:pt x="801" y="11342"/>
                    <a:pt x="868" y="11375"/>
                    <a:pt x="935" y="11375"/>
                  </a:cubicBezTo>
                  <a:cubicBezTo>
                    <a:pt x="1001" y="11375"/>
                    <a:pt x="1068" y="11342"/>
                    <a:pt x="1102" y="11308"/>
                  </a:cubicBezTo>
                  <a:lnTo>
                    <a:pt x="6005" y="5070"/>
                  </a:lnTo>
                  <a:cubicBezTo>
                    <a:pt x="6072" y="5004"/>
                    <a:pt x="6072" y="4937"/>
                    <a:pt x="6038" y="4837"/>
                  </a:cubicBezTo>
                  <a:lnTo>
                    <a:pt x="3503" y="133"/>
                  </a:lnTo>
                  <a:cubicBezTo>
                    <a:pt x="3470" y="67"/>
                    <a:pt x="3403" y="33"/>
                    <a:pt x="33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6" name="Google Shape;916;p36" hidden="0"/>
            <p:cNvSpPr/>
            <p:nvPr isPhoto="0" userDrawn="0"/>
          </p:nvSpPr>
          <p:spPr bwMode="auto">
            <a:xfrm>
              <a:off x="4257375" y="3449575"/>
              <a:ext cx="137625" cy="202675"/>
            </a:xfrm>
            <a:custGeom>
              <a:avLst/>
              <a:gdLst/>
              <a:ahLst/>
              <a:cxnLst/>
              <a:rect l="l" t="t" r="r" b="b"/>
              <a:pathLst>
                <a:path w="5505" h="8107" fill="norm" stroke="1" extrusionOk="0">
                  <a:moveTo>
                    <a:pt x="4971" y="468"/>
                  </a:moveTo>
                  <a:lnTo>
                    <a:pt x="2703" y="7339"/>
                  </a:lnTo>
                  <a:lnTo>
                    <a:pt x="501" y="3203"/>
                  </a:lnTo>
                  <a:cubicBezTo>
                    <a:pt x="1168" y="2369"/>
                    <a:pt x="1969" y="1668"/>
                    <a:pt x="2869" y="1135"/>
                  </a:cubicBezTo>
                  <a:cubicBezTo>
                    <a:pt x="3503" y="734"/>
                    <a:pt x="4237" y="501"/>
                    <a:pt x="4971" y="468"/>
                  </a:cubicBezTo>
                  <a:close/>
                  <a:moveTo>
                    <a:pt x="5304" y="1"/>
                  </a:moveTo>
                  <a:cubicBezTo>
                    <a:pt x="4370" y="1"/>
                    <a:pt x="3436" y="267"/>
                    <a:pt x="2636" y="768"/>
                  </a:cubicBezTo>
                  <a:cubicBezTo>
                    <a:pt x="1668" y="1368"/>
                    <a:pt x="768" y="2135"/>
                    <a:pt x="67" y="3036"/>
                  </a:cubicBezTo>
                  <a:cubicBezTo>
                    <a:pt x="1" y="3103"/>
                    <a:pt x="1" y="3203"/>
                    <a:pt x="34" y="3270"/>
                  </a:cubicBezTo>
                  <a:lnTo>
                    <a:pt x="2569" y="7973"/>
                  </a:lnTo>
                  <a:cubicBezTo>
                    <a:pt x="2602" y="8073"/>
                    <a:pt x="2669" y="8106"/>
                    <a:pt x="2769" y="8106"/>
                  </a:cubicBezTo>
                  <a:cubicBezTo>
                    <a:pt x="2869" y="8106"/>
                    <a:pt x="2936" y="8040"/>
                    <a:pt x="2969" y="7940"/>
                  </a:cubicBezTo>
                  <a:lnTo>
                    <a:pt x="5505" y="301"/>
                  </a:lnTo>
                  <a:cubicBezTo>
                    <a:pt x="5505" y="234"/>
                    <a:pt x="5505" y="167"/>
                    <a:pt x="5471" y="101"/>
                  </a:cubicBezTo>
                  <a:cubicBezTo>
                    <a:pt x="5438" y="67"/>
                    <a:pt x="5371" y="1"/>
                    <a:pt x="5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7" name="Google Shape;917;p36" hidden="0"/>
            <p:cNvSpPr/>
            <p:nvPr isPhoto="0" userDrawn="0"/>
          </p:nvSpPr>
          <p:spPr bwMode="auto">
            <a:xfrm>
              <a:off x="4320750" y="3449575"/>
              <a:ext cx="138475" cy="202675"/>
            </a:xfrm>
            <a:custGeom>
              <a:avLst/>
              <a:gdLst/>
              <a:ahLst/>
              <a:cxnLst/>
              <a:rect l="l" t="t" r="r" b="b"/>
              <a:pathLst>
                <a:path w="5539" h="8107" fill="norm" stroke="1" extrusionOk="0">
                  <a:moveTo>
                    <a:pt x="2903" y="468"/>
                  </a:moveTo>
                  <a:cubicBezTo>
                    <a:pt x="3837" y="568"/>
                    <a:pt x="4637" y="1135"/>
                    <a:pt x="5038" y="2002"/>
                  </a:cubicBezTo>
                  <a:lnTo>
                    <a:pt x="768" y="6906"/>
                  </a:lnTo>
                  <a:lnTo>
                    <a:pt x="2903" y="468"/>
                  </a:lnTo>
                  <a:close/>
                  <a:moveTo>
                    <a:pt x="2769" y="1"/>
                  </a:moveTo>
                  <a:cubicBezTo>
                    <a:pt x="2669" y="1"/>
                    <a:pt x="2569" y="67"/>
                    <a:pt x="2536" y="167"/>
                  </a:cubicBezTo>
                  <a:lnTo>
                    <a:pt x="34" y="7806"/>
                  </a:lnTo>
                  <a:cubicBezTo>
                    <a:pt x="1" y="7906"/>
                    <a:pt x="34" y="8006"/>
                    <a:pt x="134" y="8073"/>
                  </a:cubicBezTo>
                  <a:cubicBezTo>
                    <a:pt x="134" y="8106"/>
                    <a:pt x="201" y="8106"/>
                    <a:pt x="234" y="8106"/>
                  </a:cubicBezTo>
                  <a:cubicBezTo>
                    <a:pt x="301" y="8106"/>
                    <a:pt x="334" y="8073"/>
                    <a:pt x="401" y="8040"/>
                  </a:cubicBezTo>
                  <a:lnTo>
                    <a:pt x="5471" y="2169"/>
                  </a:lnTo>
                  <a:cubicBezTo>
                    <a:pt x="5538" y="2102"/>
                    <a:pt x="5538" y="2002"/>
                    <a:pt x="5505" y="1935"/>
                  </a:cubicBezTo>
                  <a:cubicBezTo>
                    <a:pt x="5038" y="801"/>
                    <a:pt x="3970" y="67"/>
                    <a:pt x="2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8" name="Google Shape;918;p36" hidden="0"/>
            <p:cNvSpPr/>
            <p:nvPr isPhoto="0" userDrawn="0"/>
          </p:nvSpPr>
          <p:spPr bwMode="auto">
            <a:xfrm>
              <a:off x="4198175" y="3494600"/>
              <a:ext cx="274375" cy="348650"/>
            </a:xfrm>
            <a:custGeom>
              <a:avLst/>
              <a:gdLst/>
              <a:ahLst/>
              <a:cxnLst/>
              <a:rect l="l" t="t" r="r" b="b"/>
              <a:pathLst>
                <a:path w="10975" h="13946" fill="norm" stroke="1" extrusionOk="0">
                  <a:moveTo>
                    <a:pt x="10141" y="601"/>
                  </a:moveTo>
                  <a:cubicBezTo>
                    <a:pt x="10408" y="1335"/>
                    <a:pt x="10541" y="2069"/>
                    <a:pt x="10508" y="2836"/>
                  </a:cubicBezTo>
                  <a:cubicBezTo>
                    <a:pt x="10508" y="6572"/>
                    <a:pt x="8039" y="11076"/>
                    <a:pt x="5004" y="12810"/>
                  </a:cubicBezTo>
                  <a:cubicBezTo>
                    <a:pt x="4205" y="13281"/>
                    <a:pt x="3442" y="13514"/>
                    <a:pt x="2756" y="13514"/>
                  </a:cubicBezTo>
                  <a:cubicBezTo>
                    <a:pt x="1837" y="13514"/>
                    <a:pt x="1054" y="13097"/>
                    <a:pt x="501" y="12276"/>
                  </a:cubicBezTo>
                  <a:lnTo>
                    <a:pt x="5304" y="6205"/>
                  </a:lnTo>
                  <a:lnTo>
                    <a:pt x="10141" y="601"/>
                  </a:lnTo>
                  <a:close/>
                  <a:moveTo>
                    <a:pt x="10241" y="1"/>
                  </a:moveTo>
                  <a:cubicBezTo>
                    <a:pt x="10141" y="1"/>
                    <a:pt x="10074" y="34"/>
                    <a:pt x="10041" y="68"/>
                  </a:cubicBezTo>
                  <a:lnTo>
                    <a:pt x="4937" y="5939"/>
                  </a:lnTo>
                  <a:lnTo>
                    <a:pt x="34" y="12143"/>
                  </a:lnTo>
                  <a:cubicBezTo>
                    <a:pt x="0" y="12243"/>
                    <a:pt x="0" y="12343"/>
                    <a:pt x="34" y="12410"/>
                  </a:cubicBezTo>
                  <a:cubicBezTo>
                    <a:pt x="586" y="13352"/>
                    <a:pt x="1580" y="13946"/>
                    <a:pt x="2679" y="13946"/>
                  </a:cubicBezTo>
                  <a:cubicBezTo>
                    <a:pt x="2709" y="13946"/>
                    <a:pt x="2739" y="13945"/>
                    <a:pt x="2769" y="13944"/>
                  </a:cubicBezTo>
                  <a:cubicBezTo>
                    <a:pt x="3636" y="13911"/>
                    <a:pt x="4470" y="13677"/>
                    <a:pt x="5237" y="13210"/>
                  </a:cubicBezTo>
                  <a:cubicBezTo>
                    <a:pt x="8373" y="11376"/>
                    <a:pt x="10941" y="6739"/>
                    <a:pt x="10941" y="2836"/>
                  </a:cubicBezTo>
                  <a:cubicBezTo>
                    <a:pt x="10975" y="1902"/>
                    <a:pt x="10775" y="968"/>
                    <a:pt x="10408" y="134"/>
                  </a:cubicBezTo>
                  <a:cubicBezTo>
                    <a:pt x="10374" y="68"/>
                    <a:pt x="10308" y="1"/>
                    <a:pt x="102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19" name="Google Shape;919;p36" hidden="0"/>
            <p:cNvSpPr/>
            <p:nvPr isPhoto="0" userDrawn="0"/>
          </p:nvSpPr>
          <p:spPr bwMode="auto">
            <a:xfrm>
              <a:off x="3999700" y="3640775"/>
              <a:ext cx="46725" cy="66300"/>
            </a:xfrm>
            <a:custGeom>
              <a:avLst/>
              <a:gdLst/>
              <a:ahLst/>
              <a:cxnLst/>
              <a:rect l="l" t="t" r="r" b="b"/>
              <a:pathLst>
                <a:path w="1869" h="2652" fill="norm" stroke="1" extrusionOk="0">
                  <a:moveTo>
                    <a:pt x="1588" y="0"/>
                  </a:moveTo>
                  <a:cubicBezTo>
                    <a:pt x="1521" y="0"/>
                    <a:pt x="1446" y="19"/>
                    <a:pt x="1368" y="58"/>
                  </a:cubicBezTo>
                  <a:lnTo>
                    <a:pt x="467" y="592"/>
                  </a:lnTo>
                  <a:cubicBezTo>
                    <a:pt x="167" y="792"/>
                    <a:pt x="0" y="1092"/>
                    <a:pt x="0" y="1426"/>
                  </a:cubicBezTo>
                  <a:lnTo>
                    <a:pt x="0" y="2326"/>
                  </a:lnTo>
                  <a:cubicBezTo>
                    <a:pt x="0" y="2539"/>
                    <a:pt x="101" y="2651"/>
                    <a:pt x="254" y="2651"/>
                  </a:cubicBezTo>
                  <a:cubicBezTo>
                    <a:pt x="317" y="2651"/>
                    <a:pt x="389" y="2632"/>
                    <a:pt x="467" y="2593"/>
                  </a:cubicBezTo>
                  <a:lnTo>
                    <a:pt x="1368" y="2060"/>
                  </a:lnTo>
                  <a:cubicBezTo>
                    <a:pt x="1668" y="1859"/>
                    <a:pt x="1835" y="1559"/>
                    <a:pt x="1868" y="1226"/>
                  </a:cubicBezTo>
                  <a:lnTo>
                    <a:pt x="1868" y="325"/>
                  </a:lnTo>
                  <a:cubicBezTo>
                    <a:pt x="1868" y="112"/>
                    <a:pt x="1751" y="0"/>
                    <a:pt x="1588"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0" name="Google Shape;920;p36" hidden="0"/>
            <p:cNvSpPr/>
            <p:nvPr isPhoto="0" userDrawn="0"/>
          </p:nvSpPr>
          <p:spPr bwMode="auto">
            <a:xfrm>
              <a:off x="3999700" y="3739625"/>
              <a:ext cx="46725" cy="66225"/>
            </a:xfrm>
            <a:custGeom>
              <a:avLst/>
              <a:gdLst/>
              <a:ahLst/>
              <a:cxnLst/>
              <a:rect l="l" t="t" r="r" b="b"/>
              <a:pathLst>
                <a:path w="1869" h="2649" fill="norm" stroke="1" extrusionOk="0">
                  <a:moveTo>
                    <a:pt x="1592" y="1"/>
                  </a:moveTo>
                  <a:cubicBezTo>
                    <a:pt x="1524" y="1"/>
                    <a:pt x="1447" y="24"/>
                    <a:pt x="1368" y="74"/>
                  </a:cubicBezTo>
                  <a:lnTo>
                    <a:pt x="467" y="607"/>
                  </a:lnTo>
                  <a:cubicBezTo>
                    <a:pt x="200" y="774"/>
                    <a:pt x="0" y="1074"/>
                    <a:pt x="0" y="1408"/>
                  </a:cubicBezTo>
                  <a:lnTo>
                    <a:pt x="0" y="2309"/>
                  </a:lnTo>
                  <a:cubicBezTo>
                    <a:pt x="0" y="2520"/>
                    <a:pt x="99" y="2648"/>
                    <a:pt x="250" y="2648"/>
                  </a:cubicBezTo>
                  <a:cubicBezTo>
                    <a:pt x="314" y="2648"/>
                    <a:pt x="388" y="2625"/>
                    <a:pt x="467" y="2575"/>
                  </a:cubicBezTo>
                  <a:lnTo>
                    <a:pt x="1368" y="2042"/>
                  </a:lnTo>
                  <a:cubicBezTo>
                    <a:pt x="1668" y="1875"/>
                    <a:pt x="1835" y="1575"/>
                    <a:pt x="1868" y="1208"/>
                  </a:cubicBezTo>
                  <a:lnTo>
                    <a:pt x="1868" y="341"/>
                  </a:lnTo>
                  <a:cubicBezTo>
                    <a:pt x="1868" y="130"/>
                    <a:pt x="1753" y="1"/>
                    <a:pt x="1592"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1" name="Google Shape;921;p36" hidden="0"/>
            <p:cNvSpPr/>
            <p:nvPr isPhoto="0" userDrawn="0"/>
          </p:nvSpPr>
          <p:spPr bwMode="auto">
            <a:xfrm>
              <a:off x="3999700" y="3739625"/>
              <a:ext cx="46725" cy="66225"/>
            </a:xfrm>
            <a:custGeom>
              <a:avLst/>
              <a:gdLst/>
              <a:ahLst/>
              <a:cxnLst/>
              <a:rect l="l" t="t" r="r" b="b"/>
              <a:pathLst>
                <a:path w="1869" h="2649" fill="norm" stroke="1" extrusionOk="0">
                  <a:moveTo>
                    <a:pt x="1592" y="1"/>
                  </a:moveTo>
                  <a:cubicBezTo>
                    <a:pt x="1524" y="1"/>
                    <a:pt x="1447" y="24"/>
                    <a:pt x="1368" y="74"/>
                  </a:cubicBezTo>
                  <a:lnTo>
                    <a:pt x="467" y="607"/>
                  </a:lnTo>
                  <a:cubicBezTo>
                    <a:pt x="200" y="774"/>
                    <a:pt x="0" y="1074"/>
                    <a:pt x="0" y="1408"/>
                  </a:cubicBezTo>
                  <a:lnTo>
                    <a:pt x="0" y="2309"/>
                  </a:lnTo>
                  <a:cubicBezTo>
                    <a:pt x="0" y="2520"/>
                    <a:pt x="99" y="2648"/>
                    <a:pt x="250" y="2648"/>
                  </a:cubicBezTo>
                  <a:cubicBezTo>
                    <a:pt x="314" y="2648"/>
                    <a:pt x="388" y="2625"/>
                    <a:pt x="467" y="2575"/>
                  </a:cubicBezTo>
                  <a:lnTo>
                    <a:pt x="1368" y="2042"/>
                  </a:lnTo>
                  <a:cubicBezTo>
                    <a:pt x="1668" y="1875"/>
                    <a:pt x="1835" y="1575"/>
                    <a:pt x="1868" y="1208"/>
                  </a:cubicBezTo>
                  <a:lnTo>
                    <a:pt x="1868" y="341"/>
                  </a:lnTo>
                  <a:cubicBezTo>
                    <a:pt x="1868" y="130"/>
                    <a:pt x="1753" y="1"/>
                    <a:pt x="1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2" name="Google Shape;922;p36" hidden="0"/>
            <p:cNvSpPr/>
            <p:nvPr isPhoto="0" userDrawn="0"/>
          </p:nvSpPr>
          <p:spPr bwMode="auto">
            <a:xfrm>
              <a:off x="3999700" y="3838425"/>
              <a:ext cx="46725" cy="66275"/>
            </a:xfrm>
            <a:custGeom>
              <a:avLst/>
              <a:gdLst/>
              <a:ahLst/>
              <a:cxnLst/>
              <a:rect l="l" t="t" r="r" b="b"/>
              <a:pathLst>
                <a:path w="1869" h="2651" fill="norm" stroke="1" extrusionOk="0">
                  <a:moveTo>
                    <a:pt x="1584" y="1"/>
                  </a:moveTo>
                  <a:cubicBezTo>
                    <a:pt x="1518" y="1"/>
                    <a:pt x="1444" y="20"/>
                    <a:pt x="1368" y="58"/>
                  </a:cubicBezTo>
                  <a:lnTo>
                    <a:pt x="467" y="592"/>
                  </a:lnTo>
                  <a:cubicBezTo>
                    <a:pt x="200" y="792"/>
                    <a:pt x="0" y="1092"/>
                    <a:pt x="0" y="1425"/>
                  </a:cubicBezTo>
                  <a:lnTo>
                    <a:pt x="0" y="2326"/>
                  </a:lnTo>
                  <a:cubicBezTo>
                    <a:pt x="0" y="2539"/>
                    <a:pt x="101" y="2651"/>
                    <a:pt x="254" y="2651"/>
                  </a:cubicBezTo>
                  <a:cubicBezTo>
                    <a:pt x="317" y="2651"/>
                    <a:pt x="389" y="2632"/>
                    <a:pt x="467" y="2593"/>
                  </a:cubicBezTo>
                  <a:lnTo>
                    <a:pt x="1368" y="2059"/>
                  </a:lnTo>
                  <a:cubicBezTo>
                    <a:pt x="1668" y="1859"/>
                    <a:pt x="1835" y="1559"/>
                    <a:pt x="1868" y="1225"/>
                  </a:cubicBezTo>
                  <a:lnTo>
                    <a:pt x="1868" y="358"/>
                  </a:lnTo>
                  <a:cubicBezTo>
                    <a:pt x="1868" y="120"/>
                    <a:pt x="1749" y="1"/>
                    <a:pt x="1584"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3" name="Google Shape;923;p36" hidden="0"/>
            <p:cNvSpPr/>
            <p:nvPr isPhoto="0" userDrawn="0"/>
          </p:nvSpPr>
          <p:spPr bwMode="auto">
            <a:xfrm>
              <a:off x="3999700" y="3838425"/>
              <a:ext cx="46725" cy="66275"/>
            </a:xfrm>
            <a:custGeom>
              <a:avLst/>
              <a:gdLst/>
              <a:ahLst/>
              <a:cxnLst/>
              <a:rect l="l" t="t" r="r" b="b"/>
              <a:pathLst>
                <a:path w="1869" h="2651" fill="norm" stroke="1" extrusionOk="0">
                  <a:moveTo>
                    <a:pt x="1584" y="1"/>
                  </a:moveTo>
                  <a:cubicBezTo>
                    <a:pt x="1518" y="1"/>
                    <a:pt x="1444" y="20"/>
                    <a:pt x="1368" y="58"/>
                  </a:cubicBezTo>
                  <a:lnTo>
                    <a:pt x="467" y="592"/>
                  </a:lnTo>
                  <a:cubicBezTo>
                    <a:pt x="200" y="792"/>
                    <a:pt x="0" y="1092"/>
                    <a:pt x="0" y="1425"/>
                  </a:cubicBezTo>
                  <a:lnTo>
                    <a:pt x="0" y="2326"/>
                  </a:lnTo>
                  <a:cubicBezTo>
                    <a:pt x="0" y="2539"/>
                    <a:pt x="101" y="2651"/>
                    <a:pt x="254" y="2651"/>
                  </a:cubicBezTo>
                  <a:cubicBezTo>
                    <a:pt x="317" y="2651"/>
                    <a:pt x="389" y="2632"/>
                    <a:pt x="467" y="2593"/>
                  </a:cubicBezTo>
                  <a:lnTo>
                    <a:pt x="1368" y="2059"/>
                  </a:lnTo>
                  <a:cubicBezTo>
                    <a:pt x="1668" y="1859"/>
                    <a:pt x="1835" y="1559"/>
                    <a:pt x="1868" y="1225"/>
                  </a:cubicBezTo>
                  <a:lnTo>
                    <a:pt x="1868" y="358"/>
                  </a:lnTo>
                  <a:cubicBezTo>
                    <a:pt x="1868" y="120"/>
                    <a:pt x="1749" y="1"/>
                    <a:pt x="1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4" name="Google Shape;924;p36" hidden="0"/>
            <p:cNvSpPr/>
            <p:nvPr isPhoto="0" userDrawn="0"/>
          </p:nvSpPr>
          <p:spPr bwMode="auto">
            <a:xfrm>
              <a:off x="3999700" y="3937275"/>
              <a:ext cx="46725" cy="66200"/>
            </a:xfrm>
            <a:custGeom>
              <a:avLst/>
              <a:gdLst/>
              <a:ahLst/>
              <a:cxnLst/>
              <a:rect l="l" t="t" r="r" b="b"/>
              <a:pathLst>
                <a:path w="1869" h="2648" fill="norm" stroke="1" extrusionOk="0">
                  <a:moveTo>
                    <a:pt x="1592" y="1"/>
                  </a:moveTo>
                  <a:cubicBezTo>
                    <a:pt x="1524" y="1"/>
                    <a:pt x="1447" y="24"/>
                    <a:pt x="1368" y="73"/>
                  </a:cubicBezTo>
                  <a:lnTo>
                    <a:pt x="467" y="607"/>
                  </a:lnTo>
                  <a:cubicBezTo>
                    <a:pt x="167" y="774"/>
                    <a:pt x="0" y="1107"/>
                    <a:pt x="0" y="1441"/>
                  </a:cubicBezTo>
                  <a:lnTo>
                    <a:pt x="0" y="2308"/>
                  </a:lnTo>
                  <a:cubicBezTo>
                    <a:pt x="0" y="2519"/>
                    <a:pt x="99" y="2648"/>
                    <a:pt x="250" y="2648"/>
                  </a:cubicBezTo>
                  <a:cubicBezTo>
                    <a:pt x="314" y="2648"/>
                    <a:pt x="388" y="2625"/>
                    <a:pt x="467" y="2575"/>
                  </a:cubicBezTo>
                  <a:lnTo>
                    <a:pt x="1368" y="2075"/>
                  </a:lnTo>
                  <a:cubicBezTo>
                    <a:pt x="1668" y="1875"/>
                    <a:pt x="1835" y="1574"/>
                    <a:pt x="1868" y="1241"/>
                  </a:cubicBezTo>
                  <a:lnTo>
                    <a:pt x="1868" y="340"/>
                  </a:lnTo>
                  <a:cubicBezTo>
                    <a:pt x="1868" y="129"/>
                    <a:pt x="1753" y="1"/>
                    <a:pt x="1592"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5" name="Google Shape;925;p36" hidden="0"/>
            <p:cNvSpPr/>
            <p:nvPr isPhoto="0" userDrawn="0"/>
          </p:nvSpPr>
          <p:spPr bwMode="auto">
            <a:xfrm>
              <a:off x="3999700" y="3937275"/>
              <a:ext cx="46725" cy="66200"/>
            </a:xfrm>
            <a:custGeom>
              <a:avLst/>
              <a:gdLst/>
              <a:ahLst/>
              <a:cxnLst/>
              <a:rect l="l" t="t" r="r" b="b"/>
              <a:pathLst>
                <a:path w="1869" h="2648" fill="norm" stroke="1" extrusionOk="0">
                  <a:moveTo>
                    <a:pt x="1592" y="1"/>
                  </a:moveTo>
                  <a:cubicBezTo>
                    <a:pt x="1524" y="1"/>
                    <a:pt x="1447" y="24"/>
                    <a:pt x="1368" y="73"/>
                  </a:cubicBezTo>
                  <a:lnTo>
                    <a:pt x="467" y="607"/>
                  </a:lnTo>
                  <a:cubicBezTo>
                    <a:pt x="167" y="774"/>
                    <a:pt x="0" y="1107"/>
                    <a:pt x="0" y="1441"/>
                  </a:cubicBezTo>
                  <a:lnTo>
                    <a:pt x="0" y="2308"/>
                  </a:lnTo>
                  <a:cubicBezTo>
                    <a:pt x="0" y="2519"/>
                    <a:pt x="99" y="2648"/>
                    <a:pt x="250" y="2648"/>
                  </a:cubicBezTo>
                  <a:cubicBezTo>
                    <a:pt x="314" y="2648"/>
                    <a:pt x="388" y="2625"/>
                    <a:pt x="467" y="2575"/>
                  </a:cubicBezTo>
                  <a:lnTo>
                    <a:pt x="1368" y="2075"/>
                  </a:lnTo>
                  <a:cubicBezTo>
                    <a:pt x="1668" y="1875"/>
                    <a:pt x="1835" y="1574"/>
                    <a:pt x="1868" y="1241"/>
                  </a:cubicBezTo>
                  <a:lnTo>
                    <a:pt x="1868" y="340"/>
                  </a:lnTo>
                  <a:cubicBezTo>
                    <a:pt x="1868" y="129"/>
                    <a:pt x="175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6" name="Google Shape;926;p36" hidden="0"/>
            <p:cNvSpPr/>
            <p:nvPr isPhoto="0" userDrawn="0"/>
          </p:nvSpPr>
          <p:spPr bwMode="auto">
            <a:xfrm>
              <a:off x="4061400" y="3597975"/>
              <a:ext cx="88875" cy="55099"/>
            </a:xfrm>
            <a:custGeom>
              <a:avLst/>
              <a:gdLst/>
              <a:ahLst/>
              <a:cxnLst/>
              <a:rect l="l" t="t" r="r" b="b"/>
              <a:pathLst>
                <a:path w="3555" h="2204" fill="norm" stroke="1" extrusionOk="0">
                  <a:moveTo>
                    <a:pt x="3112" y="0"/>
                  </a:moveTo>
                  <a:cubicBezTo>
                    <a:pt x="3066" y="0"/>
                    <a:pt x="3018" y="11"/>
                    <a:pt x="2969" y="36"/>
                  </a:cubicBezTo>
                  <a:lnTo>
                    <a:pt x="167" y="1637"/>
                  </a:lnTo>
                  <a:cubicBezTo>
                    <a:pt x="34" y="1737"/>
                    <a:pt x="1" y="1904"/>
                    <a:pt x="67" y="2070"/>
                  </a:cubicBezTo>
                  <a:cubicBezTo>
                    <a:pt x="134" y="2170"/>
                    <a:pt x="234" y="2204"/>
                    <a:pt x="334" y="2204"/>
                  </a:cubicBezTo>
                  <a:cubicBezTo>
                    <a:pt x="401" y="2204"/>
                    <a:pt x="434" y="2204"/>
                    <a:pt x="501" y="2170"/>
                  </a:cubicBezTo>
                  <a:lnTo>
                    <a:pt x="3270" y="569"/>
                  </a:lnTo>
                  <a:cubicBezTo>
                    <a:pt x="3554" y="370"/>
                    <a:pt x="3377" y="0"/>
                    <a:pt x="31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7" name="Google Shape;927;p36" hidden="0"/>
            <p:cNvSpPr/>
            <p:nvPr isPhoto="0" userDrawn="0"/>
          </p:nvSpPr>
          <p:spPr bwMode="auto">
            <a:xfrm>
              <a:off x="4058075" y="3696475"/>
              <a:ext cx="93250" cy="56675"/>
            </a:xfrm>
            <a:custGeom>
              <a:avLst/>
              <a:gdLst/>
              <a:ahLst/>
              <a:cxnLst/>
              <a:rect l="l" t="t" r="r" b="b"/>
              <a:pathLst>
                <a:path w="3730" h="2267" fill="norm" stroke="1" extrusionOk="0">
                  <a:moveTo>
                    <a:pt x="3252" y="1"/>
                  </a:moveTo>
                  <a:cubicBezTo>
                    <a:pt x="3193" y="1"/>
                    <a:pt x="3131" y="20"/>
                    <a:pt x="3069" y="65"/>
                  </a:cubicBezTo>
                  <a:lnTo>
                    <a:pt x="267" y="1700"/>
                  </a:lnTo>
                  <a:cubicBezTo>
                    <a:pt x="0" y="1833"/>
                    <a:pt x="100" y="2267"/>
                    <a:pt x="434" y="2267"/>
                  </a:cubicBezTo>
                  <a:cubicBezTo>
                    <a:pt x="467" y="2267"/>
                    <a:pt x="534" y="2267"/>
                    <a:pt x="567" y="2233"/>
                  </a:cubicBezTo>
                  <a:lnTo>
                    <a:pt x="3369" y="632"/>
                  </a:lnTo>
                  <a:cubicBezTo>
                    <a:pt x="3730" y="466"/>
                    <a:pt x="3537" y="1"/>
                    <a:pt x="32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8" name="Google Shape;928;p36" hidden="0"/>
            <p:cNvSpPr/>
            <p:nvPr isPhoto="0" userDrawn="0"/>
          </p:nvSpPr>
          <p:spPr bwMode="auto">
            <a:xfrm>
              <a:off x="4056400" y="3797325"/>
              <a:ext cx="89250" cy="55900"/>
            </a:xfrm>
            <a:custGeom>
              <a:avLst/>
              <a:gdLst/>
              <a:ahLst/>
              <a:cxnLst/>
              <a:rect l="l" t="t" r="r" b="b"/>
              <a:pathLst>
                <a:path w="3570" h="2236" fill="norm" stroke="1" extrusionOk="0">
                  <a:moveTo>
                    <a:pt x="3219" y="1"/>
                  </a:moveTo>
                  <a:cubicBezTo>
                    <a:pt x="3166" y="1"/>
                    <a:pt x="3114" y="12"/>
                    <a:pt x="3069" y="34"/>
                  </a:cubicBezTo>
                  <a:lnTo>
                    <a:pt x="267" y="1635"/>
                  </a:lnTo>
                  <a:cubicBezTo>
                    <a:pt x="1" y="1802"/>
                    <a:pt x="134" y="2236"/>
                    <a:pt x="434" y="2236"/>
                  </a:cubicBezTo>
                  <a:cubicBezTo>
                    <a:pt x="501" y="2236"/>
                    <a:pt x="534" y="2202"/>
                    <a:pt x="568" y="2169"/>
                  </a:cubicBezTo>
                  <a:lnTo>
                    <a:pt x="3370" y="568"/>
                  </a:lnTo>
                  <a:cubicBezTo>
                    <a:pt x="3503" y="468"/>
                    <a:pt x="3570" y="301"/>
                    <a:pt x="3503" y="134"/>
                  </a:cubicBezTo>
                  <a:cubicBezTo>
                    <a:pt x="3436" y="45"/>
                    <a:pt x="3325" y="1"/>
                    <a:pt x="32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29" name="Google Shape;929;p36" hidden="0"/>
            <p:cNvSpPr/>
            <p:nvPr isPhoto="0" userDrawn="0"/>
          </p:nvSpPr>
          <p:spPr bwMode="auto">
            <a:xfrm>
              <a:off x="4058075" y="3896550"/>
              <a:ext cx="90825" cy="56750"/>
            </a:xfrm>
            <a:custGeom>
              <a:avLst/>
              <a:gdLst/>
              <a:ahLst/>
              <a:cxnLst/>
              <a:rect l="l" t="t" r="r" b="b"/>
              <a:pathLst>
                <a:path w="3633" h="2270" fill="norm" stroke="1" extrusionOk="0">
                  <a:moveTo>
                    <a:pt x="3159" y="1"/>
                  </a:moveTo>
                  <a:cubicBezTo>
                    <a:pt x="3099" y="1"/>
                    <a:pt x="3034" y="21"/>
                    <a:pt x="2969" y="68"/>
                  </a:cubicBezTo>
                  <a:lnTo>
                    <a:pt x="200" y="1669"/>
                  </a:lnTo>
                  <a:cubicBezTo>
                    <a:pt x="34" y="1769"/>
                    <a:pt x="0" y="1936"/>
                    <a:pt x="67" y="2103"/>
                  </a:cubicBezTo>
                  <a:cubicBezTo>
                    <a:pt x="134" y="2203"/>
                    <a:pt x="234" y="2269"/>
                    <a:pt x="334" y="2269"/>
                  </a:cubicBezTo>
                  <a:cubicBezTo>
                    <a:pt x="401" y="2269"/>
                    <a:pt x="434" y="2236"/>
                    <a:pt x="501" y="2236"/>
                  </a:cubicBezTo>
                  <a:lnTo>
                    <a:pt x="3303" y="602"/>
                  </a:lnTo>
                  <a:cubicBezTo>
                    <a:pt x="3632" y="437"/>
                    <a:pt x="3442" y="1"/>
                    <a:pt x="31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0" name="Google Shape;930;p36" hidden="0"/>
            <p:cNvSpPr/>
            <p:nvPr isPhoto="0" userDrawn="0"/>
          </p:nvSpPr>
          <p:spPr bwMode="auto">
            <a:xfrm>
              <a:off x="3672800" y="4100075"/>
              <a:ext cx="344425" cy="204300"/>
            </a:xfrm>
            <a:custGeom>
              <a:avLst/>
              <a:gdLst/>
              <a:ahLst/>
              <a:cxnLst/>
              <a:rect l="l" t="t" r="r" b="b"/>
              <a:pathLst>
                <a:path w="13777" h="8172" fill="norm" stroke="1" extrusionOk="0">
                  <a:moveTo>
                    <a:pt x="13418" y="0"/>
                  </a:moveTo>
                  <a:cubicBezTo>
                    <a:pt x="13368" y="0"/>
                    <a:pt x="13319" y="11"/>
                    <a:pt x="13276" y="33"/>
                  </a:cubicBezTo>
                  <a:lnTo>
                    <a:pt x="200" y="7605"/>
                  </a:lnTo>
                  <a:cubicBezTo>
                    <a:pt x="67" y="7671"/>
                    <a:pt x="0" y="7872"/>
                    <a:pt x="100" y="8005"/>
                  </a:cubicBezTo>
                  <a:cubicBezTo>
                    <a:pt x="134" y="8105"/>
                    <a:pt x="234" y="8172"/>
                    <a:pt x="367" y="8172"/>
                  </a:cubicBezTo>
                  <a:cubicBezTo>
                    <a:pt x="401" y="8172"/>
                    <a:pt x="467" y="8172"/>
                    <a:pt x="501" y="8138"/>
                  </a:cubicBezTo>
                  <a:lnTo>
                    <a:pt x="13577" y="566"/>
                  </a:lnTo>
                  <a:cubicBezTo>
                    <a:pt x="13710" y="466"/>
                    <a:pt x="13777" y="299"/>
                    <a:pt x="13710" y="166"/>
                  </a:cubicBezTo>
                  <a:cubicBezTo>
                    <a:pt x="13642" y="52"/>
                    <a:pt x="13527" y="0"/>
                    <a:pt x="134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1" name="Google Shape;931;p36" hidden="0"/>
            <p:cNvSpPr/>
            <p:nvPr isPhoto="0" userDrawn="0"/>
          </p:nvSpPr>
          <p:spPr bwMode="auto">
            <a:xfrm>
              <a:off x="3681125" y="4148150"/>
              <a:ext cx="349000" cy="204600"/>
            </a:xfrm>
            <a:custGeom>
              <a:avLst/>
              <a:gdLst/>
              <a:ahLst/>
              <a:cxnLst/>
              <a:rect l="l" t="t" r="r" b="b"/>
              <a:pathLst>
                <a:path w="13960" h="8184" fill="norm" stroke="1" extrusionOk="0">
                  <a:moveTo>
                    <a:pt x="13526" y="0"/>
                  </a:moveTo>
                  <a:cubicBezTo>
                    <a:pt x="13479" y="0"/>
                    <a:pt x="13428" y="14"/>
                    <a:pt x="13377" y="44"/>
                  </a:cubicBezTo>
                  <a:lnTo>
                    <a:pt x="268" y="7583"/>
                  </a:lnTo>
                  <a:cubicBezTo>
                    <a:pt x="1" y="7750"/>
                    <a:pt x="101" y="8183"/>
                    <a:pt x="434" y="8183"/>
                  </a:cubicBezTo>
                  <a:cubicBezTo>
                    <a:pt x="501" y="8183"/>
                    <a:pt x="535" y="8150"/>
                    <a:pt x="601" y="8150"/>
                  </a:cubicBezTo>
                  <a:lnTo>
                    <a:pt x="13677" y="578"/>
                  </a:lnTo>
                  <a:cubicBezTo>
                    <a:pt x="13960" y="409"/>
                    <a:pt x="13788" y="0"/>
                    <a:pt x="135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2" name="Google Shape;932;p36" hidden="0"/>
            <p:cNvSpPr/>
            <p:nvPr isPhoto="0" userDrawn="0"/>
          </p:nvSpPr>
          <p:spPr bwMode="auto">
            <a:xfrm>
              <a:off x="3696150" y="4194325"/>
              <a:ext cx="350225" cy="205125"/>
            </a:xfrm>
            <a:custGeom>
              <a:avLst/>
              <a:gdLst/>
              <a:ahLst/>
              <a:cxnLst/>
              <a:rect l="l" t="t" r="r" b="b"/>
              <a:pathLst>
                <a:path w="14009" h="8205" fill="norm" stroke="1" extrusionOk="0">
                  <a:moveTo>
                    <a:pt x="13538" y="1"/>
                  </a:moveTo>
                  <a:cubicBezTo>
                    <a:pt x="13477" y="1"/>
                    <a:pt x="13411" y="20"/>
                    <a:pt x="13343" y="65"/>
                  </a:cubicBezTo>
                  <a:lnTo>
                    <a:pt x="267" y="7637"/>
                  </a:lnTo>
                  <a:cubicBezTo>
                    <a:pt x="0" y="7771"/>
                    <a:pt x="134" y="8204"/>
                    <a:pt x="434" y="8204"/>
                  </a:cubicBezTo>
                  <a:cubicBezTo>
                    <a:pt x="501" y="8204"/>
                    <a:pt x="534" y="8171"/>
                    <a:pt x="601" y="8171"/>
                  </a:cubicBezTo>
                  <a:lnTo>
                    <a:pt x="13677" y="599"/>
                  </a:lnTo>
                  <a:cubicBezTo>
                    <a:pt x="14009" y="461"/>
                    <a:pt x="13836" y="1"/>
                    <a:pt x="135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3" name="Google Shape;933;p36" hidden="0"/>
            <p:cNvSpPr/>
            <p:nvPr isPhoto="0" userDrawn="0"/>
          </p:nvSpPr>
          <p:spPr bwMode="auto">
            <a:xfrm>
              <a:off x="4185649" y="3804025"/>
              <a:ext cx="344450" cy="204300"/>
            </a:xfrm>
            <a:custGeom>
              <a:avLst/>
              <a:gdLst/>
              <a:ahLst/>
              <a:cxnLst/>
              <a:rect l="l" t="t" r="r" b="b"/>
              <a:pathLst>
                <a:path w="13778" h="8172" fill="norm" stroke="1" extrusionOk="0">
                  <a:moveTo>
                    <a:pt x="13419" y="1"/>
                  </a:moveTo>
                  <a:cubicBezTo>
                    <a:pt x="13368" y="1"/>
                    <a:pt x="13319" y="12"/>
                    <a:pt x="13277" y="33"/>
                  </a:cubicBezTo>
                  <a:lnTo>
                    <a:pt x="201" y="7605"/>
                  </a:lnTo>
                  <a:cubicBezTo>
                    <a:pt x="68" y="7672"/>
                    <a:pt x="1" y="7872"/>
                    <a:pt x="101" y="8005"/>
                  </a:cubicBezTo>
                  <a:cubicBezTo>
                    <a:pt x="134" y="8105"/>
                    <a:pt x="234" y="8172"/>
                    <a:pt x="368" y="8172"/>
                  </a:cubicBezTo>
                  <a:cubicBezTo>
                    <a:pt x="401" y="8172"/>
                    <a:pt x="468" y="8139"/>
                    <a:pt x="501" y="8105"/>
                  </a:cubicBezTo>
                  <a:lnTo>
                    <a:pt x="13577" y="567"/>
                  </a:lnTo>
                  <a:cubicBezTo>
                    <a:pt x="13711" y="500"/>
                    <a:pt x="13777" y="300"/>
                    <a:pt x="13711" y="166"/>
                  </a:cubicBezTo>
                  <a:cubicBezTo>
                    <a:pt x="13642" y="52"/>
                    <a:pt x="13527" y="1"/>
                    <a:pt x="134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4" name="Google Shape;934;p36" hidden="0"/>
            <p:cNvSpPr/>
            <p:nvPr isPhoto="0" userDrawn="0"/>
          </p:nvSpPr>
          <p:spPr bwMode="auto">
            <a:xfrm>
              <a:off x="4196500" y="3852400"/>
              <a:ext cx="343600" cy="204300"/>
            </a:xfrm>
            <a:custGeom>
              <a:avLst/>
              <a:gdLst/>
              <a:ahLst/>
              <a:cxnLst/>
              <a:rect l="l" t="t" r="r" b="b"/>
              <a:pathLst>
                <a:path w="13744" h="8172" fill="norm" stroke="1" extrusionOk="0">
                  <a:moveTo>
                    <a:pt x="13410" y="0"/>
                  </a:moveTo>
                  <a:cubicBezTo>
                    <a:pt x="13365" y="0"/>
                    <a:pt x="13319" y="11"/>
                    <a:pt x="13277" y="33"/>
                  </a:cubicBezTo>
                  <a:lnTo>
                    <a:pt x="201" y="7605"/>
                  </a:lnTo>
                  <a:cubicBezTo>
                    <a:pt x="34" y="7671"/>
                    <a:pt x="1" y="7871"/>
                    <a:pt x="67" y="8005"/>
                  </a:cubicBezTo>
                  <a:cubicBezTo>
                    <a:pt x="134" y="8105"/>
                    <a:pt x="234" y="8172"/>
                    <a:pt x="334" y="8172"/>
                  </a:cubicBezTo>
                  <a:cubicBezTo>
                    <a:pt x="401" y="8172"/>
                    <a:pt x="434" y="8138"/>
                    <a:pt x="501" y="8105"/>
                  </a:cubicBezTo>
                  <a:lnTo>
                    <a:pt x="13577" y="566"/>
                  </a:lnTo>
                  <a:cubicBezTo>
                    <a:pt x="13710" y="500"/>
                    <a:pt x="13744" y="299"/>
                    <a:pt x="13677" y="166"/>
                  </a:cubicBezTo>
                  <a:cubicBezTo>
                    <a:pt x="13609" y="52"/>
                    <a:pt x="13509" y="0"/>
                    <a:pt x="1341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5" name="Google Shape;935;p36" hidden="0"/>
            <p:cNvSpPr/>
            <p:nvPr isPhoto="0" userDrawn="0"/>
          </p:nvSpPr>
          <p:spPr bwMode="auto">
            <a:xfrm>
              <a:off x="4211500" y="3898800"/>
              <a:ext cx="347225" cy="204600"/>
            </a:xfrm>
            <a:custGeom>
              <a:avLst/>
              <a:gdLst/>
              <a:ahLst/>
              <a:cxnLst/>
              <a:rect l="l" t="t" r="r" b="b"/>
              <a:pathLst>
                <a:path w="13889" h="8184" fill="norm" stroke="1" extrusionOk="0">
                  <a:moveTo>
                    <a:pt x="13428" y="0"/>
                  </a:moveTo>
                  <a:cubicBezTo>
                    <a:pt x="13379" y="0"/>
                    <a:pt x="13328" y="14"/>
                    <a:pt x="13277" y="45"/>
                  </a:cubicBezTo>
                  <a:lnTo>
                    <a:pt x="201" y="7617"/>
                  </a:lnTo>
                  <a:cubicBezTo>
                    <a:pt x="34" y="7683"/>
                    <a:pt x="1" y="7883"/>
                    <a:pt x="68" y="8017"/>
                  </a:cubicBezTo>
                  <a:cubicBezTo>
                    <a:pt x="134" y="8117"/>
                    <a:pt x="234" y="8184"/>
                    <a:pt x="335" y="8184"/>
                  </a:cubicBezTo>
                  <a:cubicBezTo>
                    <a:pt x="401" y="8184"/>
                    <a:pt x="435" y="8150"/>
                    <a:pt x="501" y="8150"/>
                  </a:cubicBezTo>
                  <a:lnTo>
                    <a:pt x="13577" y="612"/>
                  </a:lnTo>
                  <a:cubicBezTo>
                    <a:pt x="13888" y="414"/>
                    <a:pt x="13696" y="0"/>
                    <a:pt x="134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6" name="Google Shape;936;p36" hidden="0"/>
            <p:cNvSpPr/>
            <p:nvPr isPhoto="0" userDrawn="0"/>
          </p:nvSpPr>
          <p:spPr bwMode="auto">
            <a:xfrm>
              <a:off x="3760350" y="4013950"/>
              <a:ext cx="872325" cy="526475"/>
            </a:xfrm>
            <a:custGeom>
              <a:avLst/>
              <a:gdLst/>
              <a:ahLst/>
              <a:cxnLst/>
              <a:rect l="l" t="t" r="r" b="b"/>
              <a:pathLst>
                <a:path w="34893" h="21059" fill="norm" stroke="1" extrusionOk="0">
                  <a:moveTo>
                    <a:pt x="32472" y="1"/>
                  </a:moveTo>
                  <a:cubicBezTo>
                    <a:pt x="32058" y="1"/>
                    <a:pt x="31638" y="113"/>
                    <a:pt x="31256" y="342"/>
                  </a:cubicBezTo>
                  <a:lnTo>
                    <a:pt x="1468" y="17554"/>
                  </a:lnTo>
                  <a:cubicBezTo>
                    <a:pt x="401" y="18155"/>
                    <a:pt x="1" y="19422"/>
                    <a:pt x="635" y="20290"/>
                  </a:cubicBezTo>
                  <a:cubicBezTo>
                    <a:pt x="1009" y="20802"/>
                    <a:pt x="1663" y="21058"/>
                    <a:pt x="2356" y="21058"/>
                  </a:cubicBezTo>
                  <a:cubicBezTo>
                    <a:pt x="2835" y="21058"/>
                    <a:pt x="3333" y="20936"/>
                    <a:pt x="3770" y="20690"/>
                  </a:cubicBezTo>
                  <a:lnTo>
                    <a:pt x="33591" y="3478"/>
                  </a:lnTo>
                  <a:cubicBezTo>
                    <a:pt x="34625" y="2877"/>
                    <a:pt x="34892" y="1743"/>
                    <a:pt x="34259" y="876"/>
                  </a:cubicBezTo>
                  <a:cubicBezTo>
                    <a:pt x="33804" y="298"/>
                    <a:pt x="33146" y="1"/>
                    <a:pt x="32472"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7" name="Google Shape;937;p36" hidden="0"/>
            <p:cNvSpPr/>
            <p:nvPr isPhoto="0" userDrawn="0"/>
          </p:nvSpPr>
          <p:spPr bwMode="auto">
            <a:xfrm>
              <a:off x="3911300" y="4459100"/>
              <a:ext cx="343600" cy="203875"/>
            </a:xfrm>
            <a:custGeom>
              <a:avLst/>
              <a:gdLst/>
              <a:ahLst/>
              <a:cxnLst/>
              <a:rect l="l" t="t" r="r" b="b"/>
              <a:pathLst>
                <a:path w="13744" h="8155" fill="norm" stroke="1" extrusionOk="0">
                  <a:moveTo>
                    <a:pt x="13408" y="0"/>
                  </a:moveTo>
                  <a:cubicBezTo>
                    <a:pt x="13354" y="0"/>
                    <a:pt x="13299" y="15"/>
                    <a:pt x="13243" y="49"/>
                  </a:cubicBezTo>
                  <a:lnTo>
                    <a:pt x="201" y="7587"/>
                  </a:lnTo>
                  <a:cubicBezTo>
                    <a:pt x="34" y="7687"/>
                    <a:pt x="0" y="7854"/>
                    <a:pt x="67" y="8021"/>
                  </a:cubicBezTo>
                  <a:cubicBezTo>
                    <a:pt x="134" y="8088"/>
                    <a:pt x="234" y="8154"/>
                    <a:pt x="334" y="8154"/>
                  </a:cubicBezTo>
                  <a:cubicBezTo>
                    <a:pt x="401" y="8154"/>
                    <a:pt x="434" y="8154"/>
                    <a:pt x="501" y="8121"/>
                  </a:cubicBezTo>
                  <a:lnTo>
                    <a:pt x="13577" y="549"/>
                  </a:lnTo>
                  <a:cubicBezTo>
                    <a:pt x="13710" y="482"/>
                    <a:pt x="13744" y="282"/>
                    <a:pt x="13677" y="149"/>
                  </a:cubicBezTo>
                  <a:cubicBezTo>
                    <a:pt x="13610" y="60"/>
                    <a:pt x="13514" y="0"/>
                    <a:pt x="13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8" name="Google Shape;938;p36" hidden="0"/>
            <p:cNvSpPr/>
            <p:nvPr isPhoto="0" userDrawn="0"/>
          </p:nvSpPr>
          <p:spPr bwMode="auto">
            <a:xfrm>
              <a:off x="3867925" y="4430300"/>
              <a:ext cx="346125" cy="204325"/>
            </a:xfrm>
            <a:custGeom>
              <a:avLst/>
              <a:gdLst/>
              <a:ahLst/>
              <a:cxnLst/>
              <a:rect l="l" t="t" r="r" b="b"/>
              <a:pathLst>
                <a:path w="13845" h="8173" fill="norm" stroke="1" extrusionOk="0">
                  <a:moveTo>
                    <a:pt x="13500" y="1"/>
                  </a:moveTo>
                  <a:cubicBezTo>
                    <a:pt x="13449" y="1"/>
                    <a:pt x="13397" y="12"/>
                    <a:pt x="13344" y="33"/>
                  </a:cubicBezTo>
                  <a:lnTo>
                    <a:pt x="268" y="7572"/>
                  </a:lnTo>
                  <a:cubicBezTo>
                    <a:pt x="1" y="7739"/>
                    <a:pt x="134" y="8139"/>
                    <a:pt x="434" y="8172"/>
                  </a:cubicBezTo>
                  <a:cubicBezTo>
                    <a:pt x="501" y="8172"/>
                    <a:pt x="535" y="8139"/>
                    <a:pt x="601" y="8106"/>
                  </a:cubicBezTo>
                  <a:lnTo>
                    <a:pt x="13677" y="567"/>
                  </a:lnTo>
                  <a:cubicBezTo>
                    <a:pt x="13811" y="467"/>
                    <a:pt x="13844" y="300"/>
                    <a:pt x="13777" y="166"/>
                  </a:cubicBezTo>
                  <a:cubicBezTo>
                    <a:pt x="13709" y="53"/>
                    <a:pt x="13609" y="1"/>
                    <a:pt x="135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39" name="Google Shape;939;p36" hidden="0"/>
            <p:cNvSpPr/>
            <p:nvPr isPhoto="0" userDrawn="0"/>
          </p:nvSpPr>
          <p:spPr bwMode="auto">
            <a:xfrm>
              <a:off x="3954650" y="4484525"/>
              <a:ext cx="343625" cy="204300"/>
            </a:xfrm>
            <a:custGeom>
              <a:avLst/>
              <a:gdLst/>
              <a:ahLst/>
              <a:cxnLst/>
              <a:rect l="l" t="t" r="r" b="b"/>
              <a:pathLst>
                <a:path w="13745" h="8172" fill="norm" stroke="1" extrusionOk="0">
                  <a:moveTo>
                    <a:pt x="13411" y="0"/>
                  </a:moveTo>
                  <a:cubicBezTo>
                    <a:pt x="13365" y="0"/>
                    <a:pt x="13319" y="11"/>
                    <a:pt x="13277" y="32"/>
                  </a:cubicBezTo>
                  <a:lnTo>
                    <a:pt x="168" y="7604"/>
                  </a:lnTo>
                  <a:cubicBezTo>
                    <a:pt x="34" y="7671"/>
                    <a:pt x="1" y="7871"/>
                    <a:pt x="68" y="8005"/>
                  </a:cubicBezTo>
                  <a:cubicBezTo>
                    <a:pt x="134" y="8105"/>
                    <a:pt x="234" y="8171"/>
                    <a:pt x="335" y="8171"/>
                  </a:cubicBezTo>
                  <a:cubicBezTo>
                    <a:pt x="401" y="8171"/>
                    <a:pt x="435" y="8138"/>
                    <a:pt x="501" y="8105"/>
                  </a:cubicBezTo>
                  <a:lnTo>
                    <a:pt x="13577" y="566"/>
                  </a:lnTo>
                  <a:cubicBezTo>
                    <a:pt x="13711" y="466"/>
                    <a:pt x="13744" y="299"/>
                    <a:pt x="13677" y="166"/>
                  </a:cubicBezTo>
                  <a:cubicBezTo>
                    <a:pt x="13609" y="52"/>
                    <a:pt x="13509" y="0"/>
                    <a:pt x="134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0" name="Google Shape;940;p36" hidden="0"/>
            <p:cNvSpPr/>
            <p:nvPr isPhoto="0" userDrawn="0"/>
          </p:nvSpPr>
          <p:spPr bwMode="auto">
            <a:xfrm>
              <a:off x="4375800" y="4189550"/>
              <a:ext cx="348750" cy="204050"/>
            </a:xfrm>
            <a:custGeom>
              <a:avLst/>
              <a:gdLst/>
              <a:ahLst/>
              <a:cxnLst/>
              <a:rect l="l" t="t" r="r" b="b"/>
              <a:pathLst>
                <a:path w="13950" h="8162" fill="norm" stroke="1" extrusionOk="0">
                  <a:moveTo>
                    <a:pt x="13518" y="1"/>
                  </a:moveTo>
                  <a:cubicBezTo>
                    <a:pt x="13463" y="1"/>
                    <a:pt x="13404" y="17"/>
                    <a:pt x="13343" y="56"/>
                  </a:cubicBezTo>
                  <a:lnTo>
                    <a:pt x="267" y="7595"/>
                  </a:lnTo>
                  <a:cubicBezTo>
                    <a:pt x="0" y="7762"/>
                    <a:pt x="100" y="8162"/>
                    <a:pt x="434" y="8162"/>
                  </a:cubicBezTo>
                  <a:cubicBezTo>
                    <a:pt x="467" y="8162"/>
                    <a:pt x="534" y="8162"/>
                    <a:pt x="601" y="8129"/>
                  </a:cubicBezTo>
                  <a:lnTo>
                    <a:pt x="13643" y="590"/>
                  </a:lnTo>
                  <a:cubicBezTo>
                    <a:pt x="13949" y="423"/>
                    <a:pt x="13791" y="1"/>
                    <a:pt x="135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1" name="Google Shape;941;p36" hidden="0"/>
            <p:cNvSpPr/>
            <p:nvPr isPhoto="0" userDrawn="0"/>
          </p:nvSpPr>
          <p:spPr bwMode="auto">
            <a:xfrm>
              <a:off x="4334925" y="4160950"/>
              <a:ext cx="346125" cy="204300"/>
            </a:xfrm>
            <a:custGeom>
              <a:avLst/>
              <a:gdLst/>
              <a:ahLst/>
              <a:cxnLst/>
              <a:rect l="l" t="t" r="r" b="b"/>
              <a:pathLst>
                <a:path w="13845" h="8172" fill="norm" stroke="1" extrusionOk="0">
                  <a:moveTo>
                    <a:pt x="13485" y="0"/>
                  </a:moveTo>
                  <a:cubicBezTo>
                    <a:pt x="13435" y="0"/>
                    <a:pt x="13386" y="12"/>
                    <a:pt x="13344" y="33"/>
                  </a:cubicBezTo>
                  <a:lnTo>
                    <a:pt x="268" y="7571"/>
                  </a:lnTo>
                  <a:cubicBezTo>
                    <a:pt x="1" y="7738"/>
                    <a:pt x="101" y="8138"/>
                    <a:pt x="434" y="8172"/>
                  </a:cubicBezTo>
                  <a:cubicBezTo>
                    <a:pt x="468" y="8138"/>
                    <a:pt x="535" y="8138"/>
                    <a:pt x="568" y="8105"/>
                  </a:cubicBezTo>
                  <a:lnTo>
                    <a:pt x="13644" y="566"/>
                  </a:lnTo>
                  <a:cubicBezTo>
                    <a:pt x="13777" y="466"/>
                    <a:pt x="13844" y="300"/>
                    <a:pt x="13777" y="166"/>
                  </a:cubicBezTo>
                  <a:cubicBezTo>
                    <a:pt x="13709" y="52"/>
                    <a:pt x="13594" y="0"/>
                    <a:pt x="134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2" name="Google Shape;942;p36" hidden="0"/>
            <p:cNvSpPr/>
            <p:nvPr isPhoto="0" userDrawn="0"/>
          </p:nvSpPr>
          <p:spPr bwMode="auto">
            <a:xfrm>
              <a:off x="4420825" y="4214625"/>
              <a:ext cx="347850" cy="204850"/>
            </a:xfrm>
            <a:custGeom>
              <a:avLst/>
              <a:gdLst/>
              <a:ahLst/>
              <a:cxnLst/>
              <a:rect l="l" t="t" r="r" b="b"/>
              <a:pathLst>
                <a:path w="13914" h="8194" fill="norm" stroke="1" extrusionOk="0">
                  <a:moveTo>
                    <a:pt x="13446" y="1"/>
                  </a:moveTo>
                  <a:cubicBezTo>
                    <a:pt x="13392" y="1"/>
                    <a:pt x="13335" y="17"/>
                    <a:pt x="13277" y="54"/>
                  </a:cubicBezTo>
                  <a:lnTo>
                    <a:pt x="201" y="7626"/>
                  </a:lnTo>
                  <a:cubicBezTo>
                    <a:pt x="34" y="7693"/>
                    <a:pt x="1" y="7893"/>
                    <a:pt x="67" y="8026"/>
                  </a:cubicBezTo>
                  <a:cubicBezTo>
                    <a:pt x="134" y="8126"/>
                    <a:pt x="234" y="8193"/>
                    <a:pt x="334" y="8193"/>
                  </a:cubicBezTo>
                  <a:cubicBezTo>
                    <a:pt x="401" y="8193"/>
                    <a:pt x="468" y="8160"/>
                    <a:pt x="501" y="8160"/>
                  </a:cubicBezTo>
                  <a:lnTo>
                    <a:pt x="13577" y="621"/>
                  </a:lnTo>
                  <a:cubicBezTo>
                    <a:pt x="13914" y="453"/>
                    <a:pt x="13731" y="1"/>
                    <a:pt x="134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3" name="Google Shape;943;p36" hidden="0"/>
            <p:cNvSpPr/>
            <p:nvPr isPhoto="0" userDrawn="0"/>
          </p:nvSpPr>
          <p:spPr bwMode="auto">
            <a:xfrm>
              <a:off x="4083075" y="4625650"/>
              <a:ext cx="422000" cy="219425"/>
            </a:xfrm>
            <a:custGeom>
              <a:avLst/>
              <a:gdLst/>
              <a:ahLst/>
              <a:cxnLst/>
              <a:rect l="l" t="t" r="r" b="b"/>
              <a:pathLst>
                <a:path w="16880" h="8777" fill="norm" stroke="1" extrusionOk="0">
                  <a:moveTo>
                    <a:pt x="8894" y="1248"/>
                  </a:moveTo>
                  <a:cubicBezTo>
                    <a:pt x="10205" y="1248"/>
                    <a:pt x="11481" y="1525"/>
                    <a:pt x="12443" y="2093"/>
                  </a:cubicBezTo>
                  <a:cubicBezTo>
                    <a:pt x="14478" y="3260"/>
                    <a:pt x="14345" y="5228"/>
                    <a:pt x="12110" y="6496"/>
                  </a:cubicBezTo>
                  <a:cubicBezTo>
                    <a:pt x="10949" y="7182"/>
                    <a:pt x="9446" y="7524"/>
                    <a:pt x="7986" y="7524"/>
                  </a:cubicBezTo>
                  <a:cubicBezTo>
                    <a:pt x="6676" y="7524"/>
                    <a:pt x="5400" y="7248"/>
                    <a:pt x="4437" y="6696"/>
                  </a:cubicBezTo>
                  <a:cubicBezTo>
                    <a:pt x="2436" y="5529"/>
                    <a:pt x="2569" y="3527"/>
                    <a:pt x="4771" y="2260"/>
                  </a:cubicBezTo>
                  <a:cubicBezTo>
                    <a:pt x="5931" y="1592"/>
                    <a:pt x="7434" y="1248"/>
                    <a:pt x="8894" y="1248"/>
                  </a:cubicBezTo>
                  <a:close/>
                  <a:moveTo>
                    <a:pt x="9085" y="0"/>
                  </a:moveTo>
                  <a:cubicBezTo>
                    <a:pt x="7043" y="0"/>
                    <a:pt x="4937" y="477"/>
                    <a:pt x="3303" y="1426"/>
                  </a:cubicBezTo>
                  <a:cubicBezTo>
                    <a:pt x="201" y="3194"/>
                    <a:pt x="1" y="5996"/>
                    <a:pt x="2836" y="7630"/>
                  </a:cubicBezTo>
                  <a:cubicBezTo>
                    <a:pt x="4171" y="8399"/>
                    <a:pt x="5941" y="8777"/>
                    <a:pt x="7765" y="8777"/>
                  </a:cubicBezTo>
                  <a:cubicBezTo>
                    <a:pt x="9816" y="8777"/>
                    <a:pt x="11935" y="8299"/>
                    <a:pt x="13577" y="7363"/>
                  </a:cubicBezTo>
                  <a:cubicBezTo>
                    <a:pt x="16680" y="5562"/>
                    <a:pt x="16880" y="2793"/>
                    <a:pt x="14044" y="1159"/>
                  </a:cubicBezTo>
                  <a:cubicBezTo>
                    <a:pt x="12702" y="385"/>
                    <a:pt x="10919" y="0"/>
                    <a:pt x="9085"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4" name="Google Shape;944;p36" hidden="0"/>
            <p:cNvSpPr/>
            <p:nvPr isPhoto="0" userDrawn="0"/>
          </p:nvSpPr>
          <p:spPr bwMode="auto">
            <a:xfrm>
              <a:off x="4204850" y="4688325"/>
              <a:ext cx="180150" cy="94250"/>
            </a:xfrm>
            <a:custGeom>
              <a:avLst/>
              <a:gdLst/>
              <a:ahLst/>
              <a:cxnLst/>
              <a:rect l="l" t="t" r="r" b="b"/>
              <a:pathLst>
                <a:path w="7206" h="3770" fill="norm" stroke="1" extrusionOk="0">
                  <a:moveTo>
                    <a:pt x="3889" y="0"/>
                  </a:moveTo>
                  <a:cubicBezTo>
                    <a:pt x="3002" y="0"/>
                    <a:pt x="2080" y="210"/>
                    <a:pt x="1368" y="620"/>
                  </a:cubicBezTo>
                  <a:cubicBezTo>
                    <a:pt x="33" y="1387"/>
                    <a:pt x="0" y="2555"/>
                    <a:pt x="1201" y="3255"/>
                  </a:cubicBezTo>
                  <a:cubicBezTo>
                    <a:pt x="1768" y="3602"/>
                    <a:pt x="2529" y="3770"/>
                    <a:pt x="3311" y="3770"/>
                  </a:cubicBezTo>
                  <a:cubicBezTo>
                    <a:pt x="4184" y="3770"/>
                    <a:pt x="5084" y="3560"/>
                    <a:pt x="5771" y="3155"/>
                  </a:cubicBezTo>
                  <a:cubicBezTo>
                    <a:pt x="7105" y="2388"/>
                    <a:pt x="7205" y="1220"/>
                    <a:pt x="5971" y="486"/>
                  </a:cubicBezTo>
                  <a:cubicBezTo>
                    <a:pt x="5411" y="160"/>
                    <a:pt x="4664" y="0"/>
                    <a:pt x="3889"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5" name="Google Shape;945;p36" hidden="0"/>
            <p:cNvSpPr/>
            <p:nvPr isPhoto="0" userDrawn="0"/>
          </p:nvSpPr>
          <p:spPr bwMode="auto">
            <a:xfrm>
              <a:off x="4204850" y="4688325"/>
              <a:ext cx="180150" cy="94250"/>
            </a:xfrm>
            <a:custGeom>
              <a:avLst/>
              <a:gdLst/>
              <a:ahLst/>
              <a:cxnLst/>
              <a:rect l="l" t="t" r="r" b="b"/>
              <a:pathLst>
                <a:path w="7206" h="3770" fill="norm" stroke="1" extrusionOk="0">
                  <a:moveTo>
                    <a:pt x="3889" y="0"/>
                  </a:moveTo>
                  <a:cubicBezTo>
                    <a:pt x="3002" y="0"/>
                    <a:pt x="2080" y="210"/>
                    <a:pt x="1368" y="620"/>
                  </a:cubicBezTo>
                  <a:cubicBezTo>
                    <a:pt x="33" y="1387"/>
                    <a:pt x="0" y="2555"/>
                    <a:pt x="1201" y="3255"/>
                  </a:cubicBezTo>
                  <a:cubicBezTo>
                    <a:pt x="1768" y="3602"/>
                    <a:pt x="2529" y="3770"/>
                    <a:pt x="3311" y="3770"/>
                  </a:cubicBezTo>
                  <a:cubicBezTo>
                    <a:pt x="4184" y="3770"/>
                    <a:pt x="5084" y="3560"/>
                    <a:pt x="5771" y="3155"/>
                  </a:cubicBezTo>
                  <a:cubicBezTo>
                    <a:pt x="7105" y="2388"/>
                    <a:pt x="7205" y="1220"/>
                    <a:pt x="5971" y="486"/>
                  </a:cubicBezTo>
                  <a:cubicBezTo>
                    <a:pt x="5411" y="160"/>
                    <a:pt x="4664" y="0"/>
                    <a:pt x="38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6" name="Google Shape;946;p36" hidden="0"/>
            <p:cNvSpPr/>
            <p:nvPr isPhoto="0" userDrawn="0"/>
          </p:nvSpPr>
          <p:spPr bwMode="auto">
            <a:xfrm>
              <a:off x="4083075" y="4625650"/>
              <a:ext cx="422000" cy="219425"/>
            </a:xfrm>
            <a:custGeom>
              <a:avLst/>
              <a:gdLst/>
              <a:ahLst/>
              <a:cxnLst/>
              <a:rect l="l" t="t" r="r" b="b"/>
              <a:pathLst>
                <a:path w="16880" h="8777" fill="norm" stroke="1" extrusionOk="0">
                  <a:moveTo>
                    <a:pt x="8894" y="1248"/>
                  </a:moveTo>
                  <a:cubicBezTo>
                    <a:pt x="10205" y="1248"/>
                    <a:pt x="11481" y="1525"/>
                    <a:pt x="12443" y="2093"/>
                  </a:cubicBezTo>
                  <a:cubicBezTo>
                    <a:pt x="14478" y="3260"/>
                    <a:pt x="14345" y="5228"/>
                    <a:pt x="12110" y="6496"/>
                  </a:cubicBezTo>
                  <a:cubicBezTo>
                    <a:pt x="10949" y="7182"/>
                    <a:pt x="9446" y="7524"/>
                    <a:pt x="7986" y="7524"/>
                  </a:cubicBezTo>
                  <a:cubicBezTo>
                    <a:pt x="6676" y="7524"/>
                    <a:pt x="5400" y="7248"/>
                    <a:pt x="4437" y="6696"/>
                  </a:cubicBezTo>
                  <a:cubicBezTo>
                    <a:pt x="2436" y="5529"/>
                    <a:pt x="2569" y="3527"/>
                    <a:pt x="4771" y="2260"/>
                  </a:cubicBezTo>
                  <a:cubicBezTo>
                    <a:pt x="5931" y="1592"/>
                    <a:pt x="7434" y="1248"/>
                    <a:pt x="8894" y="1248"/>
                  </a:cubicBezTo>
                  <a:close/>
                  <a:moveTo>
                    <a:pt x="9085" y="0"/>
                  </a:moveTo>
                  <a:cubicBezTo>
                    <a:pt x="7043" y="0"/>
                    <a:pt x="4937" y="477"/>
                    <a:pt x="3303" y="1426"/>
                  </a:cubicBezTo>
                  <a:cubicBezTo>
                    <a:pt x="201" y="3194"/>
                    <a:pt x="1" y="5996"/>
                    <a:pt x="2836" y="7630"/>
                  </a:cubicBezTo>
                  <a:cubicBezTo>
                    <a:pt x="4171" y="8399"/>
                    <a:pt x="5941" y="8777"/>
                    <a:pt x="7765" y="8777"/>
                  </a:cubicBezTo>
                  <a:cubicBezTo>
                    <a:pt x="9816" y="8777"/>
                    <a:pt x="11935" y="8299"/>
                    <a:pt x="13577" y="7363"/>
                  </a:cubicBezTo>
                  <a:cubicBezTo>
                    <a:pt x="16680" y="5562"/>
                    <a:pt x="16880" y="2793"/>
                    <a:pt x="14044" y="1159"/>
                  </a:cubicBezTo>
                  <a:cubicBezTo>
                    <a:pt x="12702" y="385"/>
                    <a:pt x="10919" y="0"/>
                    <a:pt x="90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7" name="Google Shape;947;p36" hidden="0"/>
            <p:cNvSpPr/>
            <p:nvPr isPhoto="0" userDrawn="0"/>
          </p:nvSpPr>
          <p:spPr bwMode="auto">
            <a:xfrm>
              <a:off x="4237375" y="4625575"/>
              <a:ext cx="133450" cy="37400"/>
            </a:xfrm>
            <a:custGeom>
              <a:avLst/>
              <a:gdLst/>
              <a:ahLst/>
              <a:cxnLst/>
              <a:rect l="l" t="t" r="r" b="b"/>
              <a:pathLst>
                <a:path w="5338" h="1496" fill="norm" stroke="1" extrusionOk="0">
                  <a:moveTo>
                    <a:pt x="2901" y="0"/>
                  </a:moveTo>
                  <a:cubicBezTo>
                    <a:pt x="1922" y="0"/>
                    <a:pt x="946" y="110"/>
                    <a:pt x="0" y="328"/>
                  </a:cubicBezTo>
                  <a:lnTo>
                    <a:pt x="634" y="1495"/>
                  </a:lnTo>
                  <a:cubicBezTo>
                    <a:pt x="1307" y="1336"/>
                    <a:pt x="1990" y="1261"/>
                    <a:pt x="2673" y="1261"/>
                  </a:cubicBezTo>
                  <a:cubicBezTo>
                    <a:pt x="3275" y="1261"/>
                    <a:pt x="3876" y="1319"/>
                    <a:pt x="4470" y="1429"/>
                  </a:cubicBezTo>
                  <a:lnTo>
                    <a:pt x="5337" y="228"/>
                  </a:lnTo>
                  <a:cubicBezTo>
                    <a:pt x="4534" y="76"/>
                    <a:pt x="3716" y="0"/>
                    <a:pt x="2901"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8" name="Google Shape;948;p36" hidden="0"/>
            <p:cNvSpPr/>
            <p:nvPr isPhoto="0" userDrawn="0"/>
          </p:nvSpPr>
          <p:spPr bwMode="auto">
            <a:xfrm>
              <a:off x="4237375" y="4625575"/>
              <a:ext cx="133450" cy="37400"/>
            </a:xfrm>
            <a:custGeom>
              <a:avLst/>
              <a:gdLst/>
              <a:ahLst/>
              <a:cxnLst/>
              <a:rect l="l" t="t" r="r" b="b"/>
              <a:pathLst>
                <a:path w="5338" h="1496" fill="norm" stroke="1" extrusionOk="0">
                  <a:moveTo>
                    <a:pt x="2901" y="0"/>
                  </a:moveTo>
                  <a:cubicBezTo>
                    <a:pt x="1922" y="0"/>
                    <a:pt x="946" y="110"/>
                    <a:pt x="0" y="328"/>
                  </a:cubicBezTo>
                  <a:lnTo>
                    <a:pt x="634" y="1495"/>
                  </a:lnTo>
                  <a:cubicBezTo>
                    <a:pt x="1307" y="1336"/>
                    <a:pt x="1990" y="1261"/>
                    <a:pt x="2673" y="1261"/>
                  </a:cubicBezTo>
                  <a:cubicBezTo>
                    <a:pt x="3275" y="1261"/>
                    <a:pt x="3876" y="1319"/>
                    <a:pt x="4470" y="1429"/>
                  </a:cubicBezTo>
                  <a:lnTo>
                    <a:pt x="5337" y="228"/>
                  </a:lnTo>
                  <a:cubicBezTo>
                    <a:pt x="4534" y="76"/>
                    <a:pt x="3716" y="0"/>
                    <a:pt x="29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49" name="Google Shape;949;p36" hidden="0"/>
            <p:cNvSpPr/>
            <p:nvPr isPhoto="0" userDrawn="0"/>
          </p:nvSpPr>
          <p:spPr bwMode="auto">
            <a:xfrm>
              <a:off x="4296575" y="4490900"/>
              <a:ext cx="161225" cy="128700"/>
            </a:xfrm>
            <a:custGeom>
              <a:avLst/>
              <a:gdLst/>
              <a:ahLst/>
              <a:cxnLst/>
              <a:rect l="l" t="t" r="r" b="b"/>
              <a:pathLst>
                <a:path w="6449" h="5148" fill="norm" stroke="1" extrusionOk="0">
                  <a:moveTo>
                    <a:pt x="5999" y="0"/>
                  </a:moveTo>
                  <a:cubicBezTo>
                    <a:pt x="5948" y="0"/>
                    <a:pt x="5894" y="14"/>
                    <a:pt x="5838" y="44"/>
                  </a:cubicBezTo>
                  <a:lnTo>
                    <a:pt x="100" y="3380"/>
                  </a:lnTo>
                  <a:lnTo>
                    <a:pt x="0" y="4814"/>
                  </a:lnTo>
                  <a:cubicBezTo>
                    <a:pt x="0" y="4981"/>
                    <a:pt x="134" y="5148"/>
                    <a:pt x="301" y="5148"/>
                  </a:cubicBezTo>
                  <a:cubicBezTo>
                    <a:pt x="467" y="5148"/>
                    <a:pt x="601" y="5014"/>
                    <a:pt x="601" y="4848"/>
                  </a:cubicBezTo>
                  <a:lnTo>
                    <a:pt x="668" y="3780"/>
                  </a:lnTo>
                  <a:lnTo>
                    <a:pt x="6138" y="611"/>
                  </a:lnTo>
                  <a:cubicBezTo>
                    <a:pt x="6449" y="413"/>
                    <a:pt x="6281" y="0"/>
                    <a:pt x="59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0" name="Google Shape;950;p36" hidden="0"/>
            <p:cNvSpPr/>
            <p:nvPr isPhoto="0" userDrawn="0"/>
          </p:nvSpPr>
          <p:spPr bwMode="auto">
            <a:xfrm>
              <a:off x="4503375" y="4383250"/>
              <a:ext cx="422000" cy="219450"/>
            </a:xfrm>
            <a:custGeom>
              <a:avLst/>
              <a:gdLst/>
              <a:ahLst/>
              <a:cxnLst/>
              <a:rect l="l" t="t" r="r" b="b"/>
              <a:pathLst>
                <a:path w="16880" h="8778" fill="norm" stroke="1" extrusionOk="0">
                  <a:moveTo>
                    <a:pt x="8895" y="1254"/>
                  </a:moveTo>
                  <a:cubicBezTo>
                    <a:pt x="10205" y="1254"/>
                    <a:pt x="11481" y="1530"/>
                    <a:pt x="12443" y="2082"/>
                  </a:cubicBezTo>
                  <a:cubicBezTo>
                    <a:pt x="14478" y="3249"/>
                    <a:pt x="14311" y="5217"/>
                    <a:pt x="12110" y="6518"/>
                  </a:cubicBezTo>
                  <a:cubicBezTo>
                    <a:pt x="10949" y="7186"/>
                    <a:pt x="9446" y="7530"/>
                    <a:pt x="7986" y="7530"/>
                  </a:cubicBezTo>
                  <a:cubicBezTo>
                    <a:pt x="6676" y="7530"/>
                    <a:pt x="5400" y="7253"/>
                    <a:pt x="4437" y="6685"/>
                  </a:cubicBezTo>
                  <a:cubicBezTo>
                    <a:pt x="2403" y="5518"/>
                    <a:pt x="2569" y="3550"/>
                    <a:pt x="4771" y="2282"/>
                  </a:cubicBezTo>
                  <a:cubicBezTo>
                    <a:pt x="5931" y="1596"/>
                    <a:pt x="7434" y="1254"/>
                    <a:pt x="8895" y="1254"/>
                  </a:cubicBezTo>
                  <a:close/>
                  <a:moveTo>
                    <a:pt x="9116" y="1"/>
                  </a:moveTo>
                  <a:cubicBezTo>
                    <a:pt x="7065" y="1"/>
                    <a:pt x="4946" y="479"/>
                    <a:pt x="3303" y="1415"/>
                  </a:cubicBezTo>
                  <a:cubicBezTo>
                    <a:pt x="201" y="3216"/>
                    <a:pt x="1" y="5985"/>
                    <a:pt x="2836" y="7619"/>
                  </a:cubicBezTo>
                  <a:cubicBezTo>
                    <a:pt x="4178" y="8393"/>
                    <a:pt x="5961" y="8778"/>
                    <a:pt x="7796" y="8778"/>
                  </a:cubicBezTo>
                  <a:cubicBezTo>
                    <a:pt x="9838" y="8778"/>
                    <a:pt x="11943" y="8301"/>
                    <a:pt x="13577" y="7352"/>
                  </a:cubicBezTo>
                  <a:cubicBezTo>
                    <a:pt x="16680" y="5584"/>
                    <a:pt x="16880" y="2782"/>
                    <a:pt x="14044" y="1148"/>
                  </a:cubicBezTo>
                  <a:cubicBezTo>
                    <a:pt x="12710" y="379"/>
                    <a:pt x="10940" y="1"/>
                    <a:pt x="9116"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1" name="Google Shape;951;p36" hidden="0"/>
            <p:cNvSpPr/>
            <p:nvPr isPhoto="0" userDrawn="0"/>
          </p:nvSpPr>
          <p:spPr bwMode="auto">
            <a:xfrm>
              <a:off x="4624300" y="4445775"/>
              <a:ext cx="180150" cy="94250"/>
            </a:xfrm>
            <a:custGeom>
              <a:avLst/>
              <a:gdLst/>
              <a:ahLst/>
              <a:cxnLst/>
              <a:rect l="l" t="t" r="r" b="b"/>
              <a:pathLst>
                <a:path w="7206" h="3770" fill="norm" stroke="1" extrusionOk="0">
                  <a:moveTo>
                    <a:pt x="3892" y="0"/>
                  </a:moveTo>
                  <a:cubicBezTo>
                    <a:pt x="3014" y="0"/>
                    <a:pt x="2106" y="210"/>
                    <a:pt x="1402" y="615"/>
                  </a:cubicBezTo>
                  <a:cubicBezTo>
                    <a:pt x="67" y="1415"/>
                    <a:pt x="1" y="2550"/>
                    <a:pt x="1202" y="3284"/>
                  </a:cubicBezTo>
                  <a:cubicBezTo>
                    <a:pt x="1761" y="3610"/>
                    <a:pt x="2509" y="3770"/>
                    <a:pt x="3283" y="3770"/>
                  </a:cubicBezTo>
                  <a:cubicBezTo>
                    <a:pt x="4171" y="3770"/>
                    <a:pt x="5092" y="3560"/>
                    <a:pt x="5805" y="3150"/>
                  </a:cubicBezTo>
                  <a:cubicBezTo>
                    <a:pt x="7106" y="2383"/>
                    <a:pt x="7206" y="1215"/>
                    <a:pt x="6005" y="515"/>
                  </a:cubicBezTo>
                  <a:cubicBezTo>
                    <a:pt x="5438" y="168"/>
                    <a:pt x="4677" y="0"/>
                    <a:pt x="3892"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2" name="Google Shape;952;p36" hidden="0"/>
            <p:cNvSpPr/>
            <p:nvPr isPhoto="0" userDrawn="0"/>
          </p:nvSpPr>
          <p:spPr bwMode="auto">
            <a:xfrm>
              <a:off x="4624300" y="4445775"/>
              <a:ext cx="180150" cy="94250"/>
            </a:xfrm>
            <a:custGeom>
              <a:avLst/>
              <a:gdLst/>
              <a:ahLst/>
              <a:cxnLst/>
              <a:rect l="l" t="t" r="r" b="b"/>
              <a:pathLst>
                <a:path w="7206" h="3770" fill="norm" stroke="1" extrusionOk="0">
                  <a:moveTo>
                    <a:pt x="3892" y="0"/>
                  </a:moveTo>
                  <a:cubicBezTo>
                    <a:pt x="3014" y="0"/>
                    <a:pt x="2106" y="210"/>
                    <a:pt x="1402" y="615"/>
                  </a:cubicBezTo>
                  <a:cubicBezTo>
                    <a:pt x="67" y="1415"/>
                    <a:pt x="1" y="2550"/>
                    <a:pt x="1202" y="3284"/>
                  </a:cubicBezTo>
                  <a:cubicBezTo>
                    <a:pt x="1761" y="3610"/>
                    <a:pt x="2509" y="3770"/>
                    <a:pt x="3283" y="3770"/>
                  </a:cubicBezTo>
                  <a:cubicBezTo>
                    <a:pt x="4171" y="3770"/>
                    <a:pt x="5092" y="3560"/>
                    <a:pt x="5805" y="3150"/>
                  </a:cubicBezTo>
                  <a:cubicBezTo>
                    <a:pt x="7106" y="2383"/>
                    <a:pt x="7206" y="1215"/>
                    <a:pt x="6005" y="515"/>
                  </a:cubicBezTo>
                  <a:cubicBezTo>
                    <a:pt x="5438" y="168"/>
                    <a:pt x="4677" y="0"/>
                    <a:pt x="38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3" name="Google Shape;953;p36" hidden="0"/>
            <p:cNvSpPr/>
            <p:nvPr isPhoto="0" userDrawn="0"/>
          </p:nvSpPr>
          <p:spPr bwMode="auto">
            <a:xfrm>
              <a:off x="4503375" y="4383250"/>
              <a:ext cx="422000" cy="219450"/>
            </a:xfrm>
            <a:custGeom>
              <a:avLst/>
              <a:gdLst/>
              <a:ahLst/>
              <a:cxnLst/>
              <a:rect l="l" t="t" r="r" b="b"/>
              <a:pathLst>
                <a:path w="16880" h="8778" fill="norm" stroke="1" extrusionOk="0">
                  <a:moveTo>
                    <a:pt x="8895" y="1254"/>
                  </a:moveTo>
                  <a:cubicBezTo>
                    <a:pt x="10205" y="1254"/>
                    <a:pt x="11481" y="1530"/>
                    <a:pt x="12443" y="2082"/>
                  </a:cubicBezTo>
                  <a:cubicBezTo>
                    <a:pt x="14478" y="3249"/>
                    <a:pt x="14311" y="5217"/>
                    <a:pt x="12110" y="6518"/>
                  </a:cubicBezTo>
                  <a:cubicBezTo>
                    <a:pt x="10949" y="7186"/>
                    <a:pt x="9446" y="7530"/>
                    <a:pt x="7986" y="7530"/>
                  </a:cubicBezTo>
                  <a:cubicBezTo>
                    <a:pt x="6676" y="7530"/>
                    <a:pt x="5400" y="7253"/>
                    <a:pt x="4437" y="6685"/>
                  </a:cubicBezTo>
                  <a:cubicBezTo>
                    <a:pt x="2403" y="5518"/>
                    <a:pt x="2569" y="3550"/>
                    <a:pt x="4771" y="2282"/>
                  </a:cubicBezTo>
                  <a:cubicBezTo>
                    <a:pt x="5931" y="1596"/>
                    <a:pt x="7434" y="1254"/>
                    <a:pt x="8895" y="1254"/>
                  </a:cubicBezTo>
                  <a:close/>
                  <a:moveTo>
                    <a:pt x="9116" y="1"/>
                  </a:moveTo>
                  <a:cubicBezTo>
                    <a:pt x="7065" y="1"/>
                    <a:pt x="4946" y="479"/>
                    <a:pt x="3303" y="1415"/>
                  </a:cubicBezTo>
                  <a:cubicBezTo>
                    <a:pt x="201" y="3216"/>
                    <a:pt x="1" y="5985"/>
                    <a:pt x="2836" y="7619"/>
                  </a:cubicBezTo>
                  <a:cubicBezTo>
                    <a:pt x="4178" y="8393"/>
                    <a:pt x="5961" y="8778"/>
                    <a:pt x="7796" y="8778"/>
                  </a:cubicBezTo>
                  <a:cubicBezTo>
                    <a:pt x="9838" y="8778"/>
                    <a:pt x="11943" y="8301"/>
                    <a:pt x="13577" y="7352"/>
                  </a:cubicBezTo>
                  <a:cubicBezTo>
                    <a:pt x="16680" y="5584"/>
                    <a:pt x="16880" y="2782"/>
                    <a:pt x="14044" y="1148"/>
                  </a:cubicBezTo>
                  <a:cubicBezTo>
                    <a:pt x="12710" y="379"/>
                    <a:pt x="10940" y="1"/>
                    <a:pt x="9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4" name="Google Shape;954;p36" hidden="0"/>
            <p:cNvSpPr/>
            <p:nvPr isPhoto="0" userDrawn="0"/>
          </p:nvSpPr>
          <p:spPr bwMode="auto">
            <a:xfrm>
              <a:off x="4625150" y="4383375"/>
              <a:ext cx="256875" cy="66950"/>
            </a:xfrm>
            <a:custGeom>
              <a:avLst/>
              <a:gdLst/>
              <a:ahLst/>
              <a:cxnLst/>
              <a:rect l="l" t="t" r="r" b="b"/>
              <a:pathLst>
                <a:path w="10275" h="2678" fill="norm" stroke="1" extrusionOk="0">
                  <a:moveTo>
                    <a:pt x="4230" y="0"/>
                  </a:moveTo>
                  <a:cubicBezTo>
                    <a:pt x="2786" y="0"/>
                    <a:pt x="1312" y="238"/>
                    <a:pt x="0" y="709"/>
                  </a:cubicBezTo>
                  <a:lnTo>
                    <a:pt x="1034" y="1743"/>
                  </a:lnTo>
                  <a:cubicBezTo>
                    <a:pt x="1978" y="1419"/>
                    <a:pt x="3032" y="1251"/>
                    <a:pt x="4065" y="1251"/>
                  </a:cubicBezTo>
                  <a:cubicBezTo>
                    <a:pt x="5369" y="1251"/>
                    <a:pt x="6638" y="1519"/>
                    <a:pt x="7606" y="2077"/>
                  </a:cubicBezTo>
                  <a:cubicBezTo>
                    <a:pt x="7872" y="2244"/>
                    <a:pt x="8139" y="2444"/>
                    <a:pt x="8373" y="2677"/>
                  </a:cubicBezTo>
                  <a:lnTo>
                    <a:pt x="10274" y="1977"/>
                  </a:lnTo>
                  <a:cubicBezTo>
                    <a:pt x="9941" y="1643"/>
                    <a:pt x="9574" y="1376"/>
                    <a:pt x="9173" y="1143"/>
                  </a:cubicBezTo>
                  <a:cubicBezTo>
                    <a:pt x="7833" y="379"/>
                    <a:pt x="6055" y="0"/>
                    <a:pt x="4230"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5" name="Google Shape;955;p36" hidden="0"/>
            <p:cNvSpPr/>
            <p:nvPr isPhoto="0" userDrawn="0"/>
          </p:nvSpPr>
          <p:spPr bwMode="auto">
            <a:xfrm>
              <a:off x="4625150" y="4383375"/>
              <a:ext cx="256875" cy="66950"/>
            </a:xfrm>
            <a:custGeom>
              <a:avLst/>
              <a:gdLst/>
              <a:ahLst/>
              <a:cxnLst/>
              <a:rect l="l" t="t" r="r" b="b"/>
              <a:pathLst>
                <a:path w="10275" h="2678" fill="norm" stroke="1" extrusionOk="0">
                  <a:moveTo>
                    <a:pt x="4230" y="0"/>
                  </a:moveTo>
                  <a:cubicBezTo>
                    <a:pt x="2786" y="0"/>
                    <a:pt x="1312" y="238"/>
                    <a:pt x="0" y="709"/>
                  </a:cubicBezTo>
                  <a:lnTo>
                    <a:pt x="1034" y="1743"/>
                  </a:lnTo>
                  <a:cubicBezTo>
                    <a:pt x="1978" y="1419"/>
                    <a:pt x="3032" y="1251"/>
                    <a:pt x="4065" y="1251"/>
                  </a:cubicBezTo>
                  <a:cubicBezTo>
                    <a:pt x="5369" y="1251"/>
                    <a:pt x="6638" y="1519"/>
                    <a:pt x="7606" y="2077"/>
                  </a:cubicBezTo>
                  <a:cubicBezTo>
                    <a:pt x="7872" y="2244"/>
                    <a:pt x="8139" y="2444"/>
                    <a:pt x="8373" y="2677"/>
                  </a:cubicBezTo>
                  <a:lnTo>
                    <a:pt x="10274" y="1977"/>
                  </a:lnTo>
                  <a:cubicBezTo>
                    <a:pt x="9941" y="1643"/>
                    <a:pt x="9574" y="1376"/>
                    <a:pt x="9173" y="1143"/>
                  </a:cubicBezTo>
                  <a:cubicBezTo>
                    <a:pt x="7833" y="379"/>
                    <a:pt x="6055" y="0"/>
                    <a:pt x="4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6" name="Google Shape;956;p36" hidden="0"/>
            <p:cNvSpPr/>
            <p:nvPr isPhoto="0" userDrawn="0"/>
          </p:nvSpPr>
          <p:spPr bwMode="auto">
            <a:xfrm>
              <a:off x="4716875" y="4248725"/>
              <a:ext cx="160900" cy="128199"/>
            </a:xfrm>
            <a:custGeom>
              <a:avLst/>
              <a:gdLst/>
              <a:ahLst/>
              <a:cxnLst/>
              <a:rect l="l" t="t" r="r" b="b"/>
              <a:pathLst>
                <a:path w="6436" h="5128" fill="norm" stroke="1" extrusionOk="0">
                  <a:moveTo>
                    <a:pt x="5989" y="1"/>
                  </a:moveTo>
                  <a:cubicBezTo>
                    <a:pt x="5951" y="1"/>
                    <a:pt x="5912" y="8"/>
                    <a:pt x="5871" y="24"/>
                  </a:cubicBezTo>
                  <a:lnTo>
                    <a:pt x="100" y="3360"/>
                  </a:lnTo>
                  <a:lnTo>
                    <a:pt x="34" y="4794"/>
                  </a:lnTo>
                  <a:cubicBezTo>
                    <a:pt x="0" y="4961"/>
                    <a:pt x="134" y="5094"/>
                    <a:pt x="334" y="5128"/>
                  </a:cubicBezTo>
                  <a:cubicBezTo>
                    <a:pt x="501" y="5094"/>
                    <a:pt x="634" y="4961"/>
                    <a:pt x="634" y="4828"/>
                  </a:cubicBezTo>
                  <a:lnTo>
                    <a:pt x="701" y="3727"/>
                  </a:lnTo>
                  <a:lnTo>
                    <a:pt x="6171" y="591"/>
                  </a:lnTo>
                  <a:cubicBezTo>
                    <a:pt x="6435" y="386"/>
                    <a:pt x="6261" y="1"/>
                    <a:pt x="59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7" name="Google Shape;957;p36" hidden="0"/>
            <p:cNvSpPr/>
            <p:nvPr isPhoto="0" userDrawn="0"/>
          </p:nvSpPr>
          <p:spPr bwMode="auto">
            <a:xfrm>
              <a:off x="4337425" y="4438000"/>
              <a:ext cx="815850" cy="473475"/>
            </a:xfrm>
            <a:custGeom>
              <a:avLst/>
              <a:gdLst/>
              <a:ahLst/>
              <a:cxnLst/>
              <a:rect l="l" t="t" r="r" b="b"/>
              <a:pathLst>
                <a:path w="32634" h="18939" fill="norm" stroke="1" extrusionOk="0">
                  <a:moveTo>
                    <a:pt x="32205" y="1"/>
                  </a:moveTo>
                  <a:cubicBezTo>
                    <a:pt x="32149" y="1"/>
                    <a:pt x="32087" y="18"/>
                    <a:pt x="32024" y="59"/>
                  </a:cubicBezTo>
                  <a:lnTo>
                    <a:pt x="301" y="18338"/>
                  </a:lnTo>
                  <a:cubicBezTo>
                    <a:pt x="1" y="18505"/>
                    <a:pt x="134" y="18939"/>
                    <a:pt x="468" y="18939"/>
                  </a:cubicBezTo>
                  <a:cubicBezTo>
                    <a:pt x="501" y="18939"/>
                    <a:pt x="535" y="18905"/>
                    <a:pt x="601" y="18905"/>
                  </a:cubicBezTo>
                  <a:lnTo>
                    <a:pt x="32357" y="592"/>
                  </a:lnTo>
                  <a:cubicBezTo>
                    <a:pt x="32633" y="399"/>
                    <a:pt x="32476" y="1"/>
                    <a:pt x="322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8" name="Google Shape;958;p36" hidden="0"/>
            <p:cNvSpPr/>
            <p:nvPr isPhoto="0" userDrawn="0"/>
          </p:nvSpPr>
          <p:spPr bwMode="auto">
            <a:xfrm>
              <a:off x="4380800" y="4461650"/>
              <a:ext cx="816925" cy="474025"/>
            </a:xfrm>
            <a:custGeom>
              <a:avLst/>
              <a:gdLst/>
              <a:ahLst/>
              <a:cxnLst/>
              <a:rect l="l" t="t" r="r" b="b"/>
              <a:pathLst>
                <a:path w="32677" h="18961" fill="norm" stroke="1" extrusionOk="0">
                  <a:moveTo>
                    <a:pt x="32223" y="1"/>
                  </a:moveTo>
                  <a:cubicBezTo>
                    <a:pt x="32160" y="1"/>
                    <a:pt x="32092" y="24"/>
                    <a:pt x="32023" y="80"/>
                  </a:cubicBezTo>
                  <a:lnTo>
                    <a:pt x="267" y="18393"/>
                  </a:lnTo>
                  <a:cubicBezTo>
                    <a:pt x="0" y="18560"/>
                    <a:pt x="101" y="18960"/>
                    <a:pt x="401" y="18960"/>
                  </a:cubicBezTo>
                  <a:cubicBezTo>
                    <a:pt x="467" y="18960"/>
                    <a:pt x="534" y="18960"/>
                    <a:pt x="568" y="18927"/>
                  </a:cubicBezTo>
                  <a:lnTo>
                    <a:pt x="32324" y="614"/>
                  </a:lnTo>
                  <a:cubicBezTo>
                    <a:pt x="32677" y="451"/>
                    <a:pt x="32499" y="1"/>
                    <a:pt x="322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59" name="Google Shape;959;p36" hidden="0"/>
            <p:cNvSpPr/>
            <p:nvPr isPhoto="0" userDrawn="0"/>
          </p:nvSpPr>
          <p:spPr bwMode="auto">
            <a:xfrm>
              <a:off x="4425000" y="4486725"/>
              <a:ext cx="814325" cy="473950"/>
            </a:xfrm>
            <a:custGeom>
              <a:avLst/>
              <a:gdLst/>
              <a:ahLst/>
              <a:cxnLst/>
              <a:rect l="l" t="t" r="r" b="b"/>
              <a:pathLst>
                <a:path w="32573" h="18958" fill="norm" stroke="1" extrusionOk="0">
                  <a:moveTo>
                    <a:pt x="32139" y="0"/>
                  </a:moveTo>
                  <a:cubicBezTo>
                    <a:pt x="32092" y="0"/>
                    <a:pt x="32041" y="14"/>
                    <a:pt x="31990" y="44"/>
                  </a:cubicBezTo>
                  <a:lnTo>
                    <a:pt x="201" y="18357"/>
                  </a:lnTo>
                  <a:cubicBezTo>
                    <a:pt x="67" y="18458"/>
                    <a:pt x="0" y="18624"/>
                    <a:pt x="100" y="18791"/>
                  </a:cubicBezTo>
                  <a:cubicBezTo>
                    <a:pt x="134" y="18891"/>
                    <a:pt x="234" y="18925"/>
                    <a:pt x="367" y="18958"/>
                  </a:cubicBezTo>
                  <a:cubicBezTo>
                    <a:pt x="401" y="18958"/>
                    <a:pt x="467" y="18925"/>
                    <a:pt x="534" y="18925"/>
                  </a:cubicBezTo>
                  <a:lnTo>
                    <a:pt x="32290" y="578"/>
                  </a:lnTo>
                  <a:cubicBezTo>
                    <a:pt x="32573" y="409"/>
                    <a:pt x="32401" y="0"/>
                    <a:pt x="321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964" name="Google Shape;964;p37" hidden="0"/>
          <p:cNvSpPr/>
          <p:nvPr isPhoto="0" userDrawn="0"/>
        </p:nvSpPr>
        <p:spPr bwMode="auto">
          <a:xfrm>
            <a:off x="4572000" y="836850"/>
            <a:ext cx="3858900" cy="1878599"/>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5" name="Google Shape;965;p37" hidden="0"/>
          <p:cNvSpPr txBox="1"/>
          <p:nvPr isPhoto="0" userDrawn="0">
            <p:ph type="title" hasCustomPrompt="0"/>
          </p:nvPr>
        </p:nvSpPr>
        <p:spPr bwMode="auto">
          <a:xfrm>
            <a:off x="4572000" y="980725"/>
            <a:ext cx="3858900" cy="14748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Clr>
                <a:schemeClr val="dk1"/>
              </a:buClr>
              <a:buSzPts val="1100"/>
              <a:buFont typeface="Arial"/>
              <a:buNone/>
              <a:defRPr/>
            </a:pPr>
            <a:r>
              <a:rPr lang="de">
                <a:solidFill>
                  <a:schemeClr val="lt1"/>
                </a:solidFill>
              </a:rPr>
              <a:t>Über das</a:t>
            </a:r>
            <a:endParaRPr>
              <a:solidFill>
                <a:schemeClr val="lt1"/>
              </a:solidFill>
            </a:endParaRPr>
          </a:p>
          <a:p>
            <a:pPr marL="0" lvl="0" indent="0" algn="ctr">
              <a:spcBef>
                <a:spcPts val="0"/>
              </a:spcBef>
              <a:spcAft>
                <a:spcPts val="0"/>
              </a:spcAft>
              <a:buNone/>
              <a:defRPr/>
            </a:pPr>
            <a:r>
              <a:rPr lang="de">
                <a:solidFill>
                  <a:schemeClr val="lt1"/>
                </a:solidFill>
              </a:rPr>
              <a:t>Projekt</a:t>
            </a:r>
            <a:endParaRPr>
              <a:solidFill>
                <a:schemeClr val="lt1"/>
              </a:solidFill>
            </a:endParaRPr>
          </a:p>
        </p:txBody>
      </p:sp>
      <p:sp>
        <p:nvSpPr>
          <p:cNvPr id="966" name="Google Shape;966;p37" hidden="0"/>
          <p:cNvSpPr txBox="1"/>
          <p:nvPr isPhoto="0" userDrawn="0">
            <p:ph type="subTitle" idx="1" hasCustomPrompt="0"/>
          </p:nvPr>
        </p:nvSpPr>
        <p:spPr bwMode="auto">
          <a:xfrm>
            <a:off x="4572000" y="2803075"/>
            <a:ext cx="3858900" cy="15150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defRPr/>
            </a:pPr>
            <a:r>
              <a:rPr lang="de"/>
              <a:t>Hier kannst du eine kurze Beschreibung des Themas geben, über das du sprechen möchtest. Wenn du zum Beispiel über den Merkur sprechen willst, könntest du sagen, dass er der kleinste Planet im gesamten Sonnensystem ist</a:t>
            </a:r>
            <a:endParaRPr/>
          </a:p>
        </p:txBody>
      </p:sp>
      <p:sp>
        <p:nvSpPr>
          <p:cNvPr id="967" name="Google Shape;967;p37" hidden="0"/>
          <p:cNvSpPr/>
          <p:nvPr isPhoto="0" userDrawn="0"/>
        </p:nvSpPr>
        <p:spPr bwMode="auto">
          <a:xfrm>
            <a:off x="7938702" y="3848548"/>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68" name="Google Shape;968;p37" hidden="0"/>
          <p:cNvSpPr/>
          <p:nvPr isPhoto="0" userDrawn="0"/>
        </p:nvSpPr>
        <p:spPr bwMode="auto">
          <a:xfrm>
            <a:off x="4102052" y="-670652"/>
            <a:ext cx="1507500" cy="1507500"/>
          </a:xfrm>
          <a:prstGeom prst="ellipse">
            <a:avLst/>
          </a:prstGeom>
          <a:gradFill>
            <a:gsLst>
              <a:gs pos="0">
                <a:schemeClr val="dk2"/>
              </a:gs>
              <a:gs pos="72000">
                <a:srgbClr val="FFFFFF">
                  <a:alpha val="26666"/>
                </a:srgbClr>
              </a:gs>
              <a:gs pos="100000">
                <a:schemeClr val="lt1"/>
              </a:gs>
            </a:gsLst>
            <a:path path="circle"/>
          </a:gra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nvGrpSpPr>
          <p:cNvPr id="969" name="Google Shape;969;p37" hidden="0"/>
          <p:cNvGrpSpPr/>
          <p:nvPr isPhoto="0" userDrawn="0"/>
        </p:nvGrpSpPr>
        <p:grpSpPr bwMode="auto">
          <a:xfrm>
            <a:off x="194725" y="881950"/>
            <a:ext cx="3816000" cy="3436078"/>
            <a:chOff x="194725" y="881950"/>
            <a:chExt cx="3816000" cy="3436078"/>
          </a:xfrm>
        </p:grpSpPr>
        <p:sp>
          <p:nvSpPr>
            <p:cNvPr id="970" name="Google Shape;970;p37" hidden="0"/>
            <p:cNvSpPr/>
            <p:nvPr isPhoto="0" userDrawn="0"/>
          </p:nvSpPr>
          <p:spPr bwMode="auto">
            <a:xfrm>
              <a:off x="194725" y="887114"/>
              <a:ext cx="3816000" cy="2937365"/>
            </a:xfrm>
            <a:custGeom>
              <a:avLst/>
              <a:gdLst/>
              <a:ahLst/>
              <a:cxnLst/>
              <a:rect l="l" t="t" r="r" b="b"/>
              <a:pathLst>
                <a:path w="49507" h="38108" fill="norm" stroke="1" extrusionOk="0">
                  <a:moveTo>
                    <a:pt x="38356" y="0"/>
                  </a:moveTo>
                  <a:cubicBezTo>
                    <a:pt x="38147" y="0"/>
                    <a:pt x="37935" y="6"/>
                    <a:pt x="37719" y="17"/>
                  </a:cubicBezTo>
                  <a:cubicBezTo>
                    <a:pt x="32087" y="302"/>
                    <a:pt x="30337" y="5196"/>
                    <a:pt x="29635" y="7553"/>
                  </a:cubicBezTo>
                  <a:cubicBezTo>
                    <a:pt x="28492" y="11411"/>
                    <a:pt x="27694" y="13328"/>
                    <a:pt x="24801" y="13518"/>
                  </a:cubicBezTo>
                  <a:cubicBezTo>
                    <a:pt x="24690" y="13526"/>
                    <a:pt x="24581" y="13529"/>
                    <a:pt x="24475" y="13529"/>
                  </a:cubicBezTo>
                  <a:cubicBezTo>
                    <a:pt x="21705" y="13529"/>
                    <a:pt x="20576" y="11028"/>
                    <a:pt x="17514" y="8482"/>
                  </a:cubicBezTo>
                  <a:cubicBezTo>
                    <a:pt x="16083" y="7290"/>
                    <a:pt x="14309" y="6589"/>
                    <a:pt x="12458" y="6589"/>
                  </a:cubicBezTo>
                  <a:cubicBezTo>
                    <a:pt x="9518" y="6589"/>
                    <a:pt x="6384" y="8357"/>
                    <a:pt x="4120" y="12733"/>
                  </a:cubicBezTo>
                  <a:cubicBezTo>
                    <a:pt x="0" y="20734"/>
                    <a:pt x="4620" y="28806"/>
                    <a:pt x="12418" y="34759"/>
                  </a:cubicBezTo>
                  <a:cubicBezTo>
                    <a:pt x="15439" y="37063"/>
                    <a:pt x="18465" y="38108"/>
                    <a:pt x="22148" y="38108"/>
                  </a:cubicBezTo>
                  <a:cubicBezTo>
                    <a:pt x="23910" y="38108"/>
                    <a:pt x="25822" y="37869"/>
                    <a:pt x="27956" y="37414"/>
                  </a:cubicBezTo>
                  <a:cubicBezTo>
                    <a:pt x="39434" y="34973"/>
                    <a:pt x="46744" y="25877"/>
                    <a:pt x="48518" y="15388"/>
                  </a:cubicBezTo>
                  <a:cubicBezTo>
                    <a:pt x="49506" y="9585"/>
                    <a:pt x="47099" y="0"/>
                    <a:pt x="38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1" name="Google Shape;971;p37" hidden="0"/>
            <p:cNvSpPr/>
            <p:nvPr isPhoto="0" userDrawn="0"/>
          </p:nvSpPr>
          <p:spPr bwMode="auto">
            <a:xfrm>
              <a:off x="1309779" y="3792073"/>
              <a:ext cx="382702" cy="523219"/>
            </a:xfrm>
            <a:custGeom>
              <a:avLst/>
              <a:gdLst/>
              <a:ahLst/>
              <a:cxnLst/>
              <a:rect l="l" t="t" r="r" b="b"/>
              <a:pathLst>
                <a:path w="4965" h="6788" fill="norm" stroke="1" extrusionOk="0">
                  <a:moveTo>
                    <a:pt x="0" y="1"/>
                  </a:moveTo>
                  <a:lnTo>
                    <a:pt x="0" y="6788"/>
                  </a:lnTo>
                  <a:lnTo>
                    <a:pt x="4965" y="6788"/>
                  </a:lnTo>
                  <a:lnTo>
                    <a:pt x="4965"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2" name="Google Shape;972;p37" hidden="0"/>
            <p:cNvSpPr/>
            <p:nvPr isPhoto="0" userDrawn="0"/>
          </p:nvSpPr>
          <p:spPr bwMode="auto">
            <a:xfrm>
              <a:off x="1309779" y="3792073"/>
              <a:ext cx="382702" cy="523219"/>
            </a:xfrm>
            <a:custGeom>
              <a:avLst/>
              <a:gdLst/>
              <a:ahLst/>
              <a:cxnLst/>
              <a:rect l="l" t="t" r="r" b="b"/>
              <a:pathLst>
                <a:path w="4965" h="6788" fill="norm" stroke="1" extrusionOk="0">
                  <a:moveTo>
                    <a:pt x="0" y="1"/>
                  </a:moveTo>
                  <a:lnTo>
                    <a:pt x="0" y="6788"/>
                  </a:lnTo>
                  <a:lnTo>
                    <a:pt x="4965" y="6788"/>
                  </a:lnTo>
                  <a:lnTo>
                    <a:pt x="4965" y="1"/>
                  </a:ln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3" name="Google Shape;973;p37" hidden="0"/>
            <p:cNvSpPr/>
            <p:nvPr isPhoto="0" userDrawn="0"/>
          </p:nvSpPr>
          <p:spPr bwMode="auto">
            <a:xfrm>
              <a:off x="1976067" y="3065275"/>
              <a:ext cx="382702" cy="1250006"/>
            </a:xfrm>
            <a:custGeom>
              <a:avLst/>
              <a:gdLst/>
              <a:ahLst/>
              <a:cxnLst/>
              <a:rect l="l" t="t" r="r" b="b"/>
              <a:pathLst>
                <a:path w="4965" h="16217" fill="norm" stroke="1" extrusionOk="0">
                  <a:moveTo>
                    <a:pt x="0" y="0"/>
                  </a:moveTo>
                  <a:lnTo>
                    <a:pt x="0" y="16217"/>
                  </a:lnTo>
                  <a:lnTo>
                    <a:pt x="4965" y="16217"/>
                  </a:lnTo>
                  <a:lnTo>
                    <a:pt x="4965"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4" name="Google Shape;974;p37" hidden="0"/>
            <p:cNvSpPr/>
            <p:nvPr isPhoto="0" userDrawn="0"/>
          </p:nvSpPr>
          <p:spPr bwMode="auto">
            <a:xfrm>
              <a:off x="1976067" y="3065275"/>
              <a:ext cx="382702" cy="1250006"/>
            </a:xfrm>
            <a:custGeom>
              <a:avLst/>
              <a:gdLst/>
              <a:ahLst/>
              <a:cxnLst/>
              <a:rect l="l" t="t" r="r" b="b"/>
              <a:pathLst>
                <a:path w="4965" h="16217" fill="norm" stroke="1" extrusionOk="0">
                  <a:moveTo>
                    <a:pt x="0" y="0"/>
                  </a:moveTo>
                  <a:lnTo>
                    <a:pt x="0" y="16217"/>
                  </a:lnTo>
                  <a:lnTo>
                    <a:pt x="4965" y="16217"/>
                  </a:lnTo>
                  <a:lnTo>
                    <a:pt x="4965" y="0"/>
                  </a:ln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5" name="Google Shape;975;p37" hidden="0"/>
            <p:cNvSpPr/>
            <p:nvPr isPhoto="0" userDrawn="0"/>
          </p:nvSpPr>
          <p:spPr bwMode="auto">
            <a:xfrm>
              <a:off x="2658851" y="2775218"/>
              <a:ext cx="382779" cy="1540058"/>
            </a:xfrm>
            <a:custGeom>
              <a:avLst/>
              <a:gdLst/>
              <a:ahLst/>
              <a:cxnLst/>
              <a:rect l="l" t="t" r="r" b="b"/>
              <a:pathLst>
                <a:path w="4966" h="19980" fill="norm" stroke="1" extrusionOk="0">
                  <a:moveTo>
                    <a:pt x="0" y="1"/>
                  </a:moveTo>
                  <a:lnTo>
                    <a:pt x="0" y="19980"/>
                  </a:lnTo>
                  <a:lnTo>
                    <a:pt x="4965" y="19980"/>
                  </a:lnTo>
                  <a:lnTo>
                    <a:pt x="4965"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6" name="Google Shape;976;p37" hidden="0"/>
            <p:cNvSpPr/>
            <p:nvPr isPhoto="0" userDrawn="0"/>
          </p:nvSpPr>
          <p:spPr bwMode="auto">
            <a:xfrm>
              <a:off x="2658851" y="2775218"/>
              <a:ext cx="382779" cy="1540058"/>
            </a:xfrm>
            <a:custGeom>
              <a:avLst/>
              <a:gdLst/>
              <a:ahLst/>
              <a:cxnLst/>
              <a:rect l="l" t="t" r="r" b="b"/>
              <a:pathLst>
                <a:path w="4966" h="19980" fill="norm" stroke="1" extrusionOk="0">
                  <a:moveTo>
                    <a:pt x="0" y="1"/>
                  </a:moveTo>
                  <a:lnTo>
                    <a:pt x="0" y="19980"/>
                  </a:lnTo>
                  <a:lnTo>
                    <a:pt x="4965" y="19980"/>
                  </a:lnTo>
                  <a:lnTo>
                    <a:pt x="4965" y="1"/>
                  </a:ln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7" name="Google Shape;977;p37" hidden="0"/>
            <p:cNvSpPr/>
            <p:nvPr isPhoto="0" userDrawn="0"/>
          </p:nvSpPr>
          <p:spPr bwMode="auto">
            <a:xfrm>
              <a:off x="3341635" y="2267716"/>
              <a:ext cx="382779" cy="2047553"/>
            </a:xfrm>
            <a:custGeom>
              <a:avLst/>
              <a:gdLst/>
              <a:ahLst/>
              <a:cxnLst/>
              <a:rect l="l" t="t" r="r" b="b"/>
              <a:pathLst>
                <a:path w="4966" h="26564" fill="norm" stroke="1" extrusionOk="0">
                  <a:moveTo>
                    <a:pt x="1" y="1"/>
                  </a:moveTo>
                  <a:lnTo>
                    <a:pt x="1" y="26564"/>
                  </a:lnTo>
                  <a:lnTo>
                    <a:pt x="4965" y="26564"/>
                  </a:lnTo>
                  <a:lnTo>
                    <a:pt x="4965" y="1"/>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8" name="Google Shape;978;p37" hidden="0"/>
            <p:cNvSpPr/>
            <p:nvPr isPhoto="0" userDrawn="0"/>
          </p:nvSpPr>
          <p:spPr bwMode="auto">
            <a:xfrm>
              <a:off x="3341635" y="2267716"/>
              <a:ext cx="382779" cy="2047553"/>
            </a:xfrm>
            <a:custGeom>
              <a:avLst/>
              <a:gdLst/>
              <a:ahLst/>
              <a:cxnLst/>
              <a:rect l="l" t="t" r="r" b="b"/>
              <a:pathLst>
                <a:path w="4966" h="26564" fill="norm" stroke="1" extrusionOk="0">
                  <a:moveTo>
                    <a:pt x="1" y="1"/>
                  </a:moveTo>
                  <a:lnTo>
                    <a:pt x="1" y="26564"/>
                  </a:lnTo>
                  <a:lnTo>
                    <a:pt x="4965" y="26564"/>
                  </a:lnTo>
                  <a:lnTo>
                    <a:pt x="4965" y="1"/>
                  </a:ln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79" name="Google Shape;979;p37" hidden="0"/>
            <p:cNvSpPr/>
            <p:nvPr isPhoto="0" userDrawn="0"/>
          </p:nvSpPr>
          <p:spPr bwMode="auto">
            <a:xfrm>
              <a:off x="431441" y="1583080"/>
              <a:ext cx="3415877" cy="10175"/>
            </a:xfrm>
            <a:custGeom>
              <a:avLst/>
              <a:gdLst/>
              <a:ahLst/>
              <a:cxnLst/>
              <a:rect l="l" t="t" r="r" b="b"/>
              <a:pathLst>
                <a:path w="44316" h="132" fill="norm" stroke="1" extrusionOk="0">
                  <a:moveTo>
                    <a:pt x="37" y="1"/>
                  </a:moveTo>
                  <a:cubicBezTo>
                    <a:pt x="13" y="1"/>
                    <a:pt x="1" y="13"/>
                    <a:pt x="1" y="36"/>
                  </a:cubicBezTo>
                  <a:cubicBezTo>
                    <a:pt x="1" y="60"/>
                    <a:pt x="13" y="72"/>
                    <a:pt x="37" y="72"/>
                  </a:cubicBezTo>
                  <a:lnTo>
                    <a:pt x="656" y="72"/>
                  </a:lnTo>
                  <a:cubicBezTo>
                    <a:pt x="679" y="72"/>
                    <a:pt x="703" y="60"/>
                    <a:pt x="703" y="36"/>
                  </a:cubicBezTo>
                  <a:cubicBezTo>
                    <a:pt x="703" y="13"/>
                    <a:pt x="679" y="1"/>
                    <a:pt x="656" y="1"/>
                  </a:cubicBezTo>
                  <a:close/>
                  <a:moveTo>
                    <a:pt x="1287" y="1"/>
                  </a:moveTo>
                  <a:cubicBezTo>
                    <a:pt x="1263" y="1"/>
                    <a:pt x="1239" y="13"/>
                    <a:pt x="1239" y="36"/>
                  </a:cubicBezTo>
                  <a:cubicBezTo>
                    <a:pt x="1251" y="60"/>
                    <a:pt x="1263" y="72"/>
                    <a:pt x="1287" y="72"/>
                  </a:cubicBezTo>
                  <a:lnTo>
                    <a:pt x="1906" y="72"/>
                  </a:lnTo>
                  <a:cubicBezTo>
                    <a:pt x="1930" y="72"/>
                    <a:pt x="1942" y="60"/>
                    <a:pt x="1942" y="36"/>
                  </a:cubicBezTo>
                  <a:cubicBezTo>
                    <a:pt x="1942" y="13"/>
                    <a:pt x="1930" y="1"/>
                    <a:pt x="1906" y="1"/>
                  </a:cubicBezTo>
                  <a:close/>
                  <a:moveTo>
                    <a:pt x="2525" y="1"/>
                  </a:moveTo>
                  <a:cubicBezTo>
                    <a:pt x="2513" y="1"/>
                    <a:pt x="2489" y="25"/>
                    <a:pt x="2489" y="36"/>
                  </a:cubicBezTo>
                  <a:cubicBezTo>
                    <a:pt x="2489" y="60"/>
                    <a:pt x="2513" y="72"/>
                    <a:pt x="2537" y="72"/>
                  </a:cubicBezTo>
                  <a:lnTo>
                    <a:pt x="3156" y="72"/>
                  </a:lnTo>
                  <a:lnTo>
                    <a:pt x="3156" y="84"/>
                  </a:lnTo>
                  <a:cubicBezTo>
                    <a:pt x="3180" y="84"/>
                    <a:pt x="3192" y="60"/>
                    <a:pt x="3192" y="36"/>
                  </a:cubicBezTo>
                  <a:cubicBezTo>
                    <a:pt x="3192" y="13"/>
                    <a:pt x="3180" y="1"/>
                    <a:pt x="3156" y="1"/>
                  </a:cubicBezTo>
                  <a:close/>
                  <a:moveTo>
                    <a:pt x="3775" y="1"/>
                  </a:moveTo>
                  <a:cubicBezTo>
                    <a:pt x="3763" y="1"/>
                    <a:pt x="3739" y="25"/>
                    <a:pt x="3739" y="36"/>
                  </a:cubicBezTo>
                  <a:cubicBezTo>
                    <a:pt x="3739" y="60"/>
                    <a:pt x="3763" y="72"/>
                    <a:pt x="3775" y="72"/>
                  </a:cubicBezTo>
                  <a:lnTo>
                    <a:pt x="4406" y="72"/>
                  </a:lnTo>
                  <a:lnTo>
                    <a:pt x="4406" y="84"/>
                  </a:lnTo>
                  <a:cubicBezTo>
                    <a:pt x="4430" y="84"/>
                    <a:pt x="4442" y="60"/>
                    <a:pt x="4442" y="36"/>
                  </a:cubicBezTo>
                  <a:cubicBezTo>
                    <a:pt x="4442" y="25"/>
                    <a:pt x="4430" y="1"/>
                    <a:pt x="4406" y="1"/>
                  </a:cubicBezTo>
                  <a:close/>
                  <a:moveTo>
                    <a:pt x="5025" y="1"/>
                  </a:moveTo>
                  <a:cubicBezTo>
                    <a:pt x="5001" y="1"/>
                    <a:pt x="4990" y="25"/>
                    <a:pt x="4990" y="48"/>
                  </a:cubicBezTo>
                  <a:cubicBezTo>
                    <a:pt x="4990" y="60"/>
                    <a:pt x="5013" y="84"/>
                    <a:pt x="5025" y="84"/>
                  </a:cubicBezTo>
                  <a:lnTo>
                    <a:pt x="5656" y="84"/>
                  </a:lnTo>
                  <a:cubicBezTo>
                    <a:pt x="5680" y="84"/>
                    <a:pt x="5692" y="60"/>
                    <a:pt x="5692" y="48"/>
                  </a:cubicBezTo>
                  <a:cubicBezTo>
                    <a:pt x="5692" y="25"/>
                    <a:pt x="5680" y="1"/>
                    <a:pt x="5656" y="1"/>
                  </a:cubicBezTo>
                  <a:close/>
                  <a:moveTo>
                    <a:pt x="6275" y="1"/>
                  </a:moveTo>
                  <a:cubicBezTo>
                    <a:pt x="6252" y="1"/>
                    <a:pt x="6240" y="25"/>
                    <a:pt x="6240" y="48"/>
                  </a:cubicBezTo>
                  <a:cubicBezTo>
                    <a:pt x="6240" y="60"/>
                    <a:pt x="6252" y="84"/>
                    <a:pt x="6275" y="84"/>
                  </a:cubicBezTo>
                  <a:lnTo>
                    <a:pt x="6906" y="84"/>
                  </a:lnTo>
                  <a:cubicBezTo>
                    <a:pt x="6918" y="84"/>
                    <a:pt x="6942" y="60"/>
                    <a:pt x="6942" y="48"/>
                  </a:cubicBezTo>
                  <a:cubicBezTo>
                    <a:pt x="6942" y="25"/>
                    <a:pt x="6918" y="1"/>
                    <a:pt x="6906" y="1"/>
                  </a:cubicBezTo>
                  <a:close/>
                  <a:moveTo>
                    <a:pt x="7526" y="1"/>
                  </a:moveTo>
                  <a:cubicBezTo>
                    <a:pt x="7502" y="13"/>
                    <a:pt x="7490" y="25"/>
                    <a:pt x="7490" y="48"/>
                  </a:cubicBezTo>
                  <a:cubicBezTo>
                    <a:pt x="7490" y="60"/>
                    <a:pt x="7502" y="84"/>
                    <a:pt x="7526" y="84"/>
                  </a:cubicBezTo>
                  <a:lnTo>
                    <a:pt x="8157" y="84"/>
                  </a:lnTo>
                  <a:cubicBezTo>
                    <a:pt x="8169" y="84"/>
                    <a:pt x="8192" y="72"/>
                    <a:pt x="8192" y="48"/>
                  </a:cubicBezTo>
                  <a:cubicBezTo>
                    <a:pt x="8192" y="25"/>
                    <a:pt x="8169" y="1"/>
                    <a:pt x="8157" y="1"/>
                  </a:cubicBezTo>
                  <a:close/>
                  <a:moveTo>
                    <a:pt x="8776" y="13"/>
                  </a:moveTo>
                  <a:cubicBezTo>
                    <a:pt x="8752" y="13"/>
                    <a:pt x="8740" y="25"/>
                    <a:pt x="8740" y="48"/>
                  </a:cubicBezTo>
                  <a:cubicBezTo>
                    <a:pt x="8740" y="72"/>
                    <a:pt x="8752" y="84"/>
                    <a:pt x="8776" y="84"/>
                  </a:cubicBezTo>
                  <a:lnTo>
                    <a:pt x="9407" y="84"/>
                  </a:lnTo>
                  <a:cubicBezTo>
                    <a:pt x="9419" y="84"/>
                    <a:pt x="9442" y="72"/>
                    <a:pt x="9442" y="48"/>
                  </a:cubicBezTo>
                  <a:cubicBezTo>
                    <a:pt x="9442" y="25"/>
                    <a:pt x="9419" y="13"/>
                    <a:pt x="9395" y="13"/>
                  </a:cubicBezTo>
                  <a:close/>
                  <a:moveTo>
                    <a:pt x="10026" y="13"/>
                  </a:moveTo>
                  <a:cubicBezTo>
                    <a:pt x="10002" y="13"/>
                    <a:pt x="9990" y="25"/>
                    <a:pt x="9990" y="48"/>
                  </a:cubicBezTo>
                  <a:cubicBezTo>
                    <a:pt x="9990" y="72"/>
                    <a:pt x="10002" y="84"/>
                    <a:pt x="10026" y="84"/>
                  </a:cubicBezTo>
                  <a:lnTo>
                    <a:pt x="10645" y="84"/>
                  </a:lnTo>
                  <a:cubicBezTo>
                    <a:pt x="10669" y="84"/>
                    <a:pt x="10693" y="72"/>
                    <a:pt x="10693" y="48"/>
                  </a:cubicBezTo>
                  <a:cubicBezTo>
                    <a:pt x="10693" y="25"/>
                    <a:pt x="10669" y="13"/>
                    <a:pt x="10645" y="13"/>
                  </a:cubicBezTo>
                  <a:close/>
                  <a:moveTo>
                    <a:pt x="11276" y="13"/>
                  </a:moveTo>
                  <a:cubicBezTo>
                    <a:pt x="11252" y="13"/>
                    <a:pt x="11240" y="25"/>
                    <a:pt x="11240" y="48"/>
                  </a:cubicBezTo>
                  <a:cubicBezTo>
                    <a:pt x="11240" y="72"/>
                    <a:pt x="11252" y="84"/>
                    <a:pt x="11276" y="84"/>
                  </a:cubicBezTo>
                  <a:lnTo>
                    <a:pt x="11895" y="84"/>
                  </a:lnTo>
                  <a:cubicBezTo>
                    <a:pt x="11919" y="84"/>
                    <a:pt x="11943" y="72"/>
                    <a:pt x="11943" y="48"/>
                  </a:cubicBezTo>
                  <a:cubicBezTo>
                    <a:pt x="11943" y="25"/>
                    <a:pt x="11919" y="13"/>
                    <a:pt x="11895" y="13"/>
                  </a:cubicBezTo>
                  <a:close/>
                  <a:moveTo>
                    <a:pt x="12526" y="13"/>
                  </a:moveTo>
                  <a:cubicBezTo>
                    <a:pt x="12502" y="13"/>
                    <a:pt x="12479" y="36"/>
                    <a:pt x="12479" y="48"/>
                  </a:cubicBezTo>
                  <a:cubicBezTo>
                    <a:pt x="12490" y="72"/>
                    <a:pt x="12502" y="84"/>
                    <a:pt x="12526" y="84"/>
                  </a:cubicBezTo>
                  <a:lnTo>
                    <a:pt x="13145" y="84"/>
                  </a:lnTo>
                  <a:lnTo>
                    <a:pt x="13145" y="96"/>
                  </a:lnTo>
                  <a:cubicBezTo>
                    <a:pt x="13169" y="96"/>
                    <a:pt x="13181" y="72"/>
                    <a:pt x="13181" y="48"/>
                  </a:cubicBezTo>
                  <a:cubicBezTo>
                    <a:pt x="13181" y="25"/>
                    <a:pt x="13169" y="13"/>
                    <a:pt x="13145" y="13"/>
                  </a:cubicBezTo>
                  <a:close/>
                  <a:moveTo>
                    <a:pt x="13764" y="13"/>
                  </a:moveTo>
                  <a:cubicBezTo>
                    <a:pt x="13753" y="13"/>
                    <a:pt x="13729" y="36"/>
                    <a:pt x="13729" y="48"/>
                  </a:cubicBezTo>
                  <a:cubicBezTo>
                    <a:pt x="13729" y="72"/>
                    <a:pt x="13753" y="84"/>
                    <a:pt x="13776" y="84"/>
                  </a:cubicBezTo>
                  <a:lnTo>
                    <a:pt x="14395" y="84"/>
                  </a:lnTo>
                  <a:lnTo>
                    <a:pt x="14395" y="96"/>
                  </a:lnTo>
                  <a:cubicBezTo>
                    <a:pt x="14419" y="96"/>
                    <a:pt x="14431" y="72"/>
                    <a:pt x="14431" y="48"/>
                  </a:cubicBezTo>
                  <a:cubicBezTo>
                    <a:pt x="14431" y="36"/>
                    <a:pt x="14419" y="13"/>
                    <a:pt x="14395" y="13"/>
                  </a:cubicBezTo>
                  <a:close/>
                  <a:moveTo>
                    <a:pt x="15015" y="13"/>
                  </a:moveTo>
                  <a:cubicBezTo>
                    <a:pt x="15003" y="13"/>
                    <a:pt x="14979" y="36"/>
                    <a:pt x="14979" y="60"/>
                  </a:cubicBezTo>
                  <a:cubicBezTo>
                    <a:pt x="14979" y="72"/>
                    <a:pt x="15003" y="96"/>
                    <a:pt x="15015" y="96"/>
                  </a:cubicBezTo>
                  <a:lnTo>
                    <a:pt x="15646" y="96"/>
                  </a:lnTo>
                  <a:cubicBezTo>
                    <a:pt x="15669" y="96"/>
                    <a:pt x="15681" y="72"/>
                    <a:pt x="15681" y="60"/>
                  </a:cubicBezTo>
                  <a:cubicBezTo>
                    <a:pt x="15681" y="36"/>
                    <a:pt x="15669" y="13"/>
                    <a:pt x="15646" y="13"/>
                  </a:cubicBezTo>
                  <a:close/>
                  <a:moveTo>
                    <a:pt x="16265" y="13"/>
                  </a:moveTo>
                  <a:cubicBezTo>
                    <a:pt x="16241" y="13"/>
                    <a:pt x="16229" y="36"/>
                    <a:pt x="16229" y="60"/>
                  </a:cubicBezTo>
                  <a:cubicBezTo>
                    <a:pt x="16229" y="72"/>
                    <a:pt x="16253" y="96"/>
                    <a:pt x="16265" y="96"/>
                  </a:cubicBezTo>
                  <a:lnTo>
                    <a:pt x="16896" y="96"/>
                  </a:lnTo>
                  <a:cubicBezTo>
                    <a:pt x="16920" y="96"/>
                    <a:pt x="16932" y="72"/>
                    <a:pt x="16932" y="60"/>
                  </a:cubicBezTo>
                  <a:cubicBezTo>
                    <a:pt x="16932" y="36"/>
                    <a:pt x="16920" y="13"/>
                    <a:pt x="16896" y="13"/>
                  </a:cubicBezTo>
                  <a:close/>
                  <a:moveTo>
                    <a:pt x="17515" y="13"/>
                  </a:moveTo>
                  <a:cubicBezTo>
                    <a:pt x="17491" y="25"/>
                    <a:pt x="17479" y="36"/>
                    <a:pt x="17479" y="60"/>
                  </a:cubicBezTo>
                  <a:cubicBezTo>
                    <a:pt x="17479" y="72"/>
                    <a:pt x="17491" y="96"/>
                    <a:pt x="17515" y="96"/>
                  </a:cubicBezTo>
                  <a:lnTo>
                    <a:pt x="18146" y="96"/>
                  </a:lnTo>
                  <a:cubicBezTo>
                    <a:pt x="18158" y="96"/>
                    <a:pt x="18182" y="84"/>
                    <a:pt x="18182" y="60"/>
                  </a:cubicBezTo>
                  <a:cubicBezTo>
                    <a:pt x="18182" y="36"/>
                    <a:pt x="18158" y="13"/>
                    <a:pt x="18146" y="13"/>
                  </a:cubicBezTo>
                  <a:close/>
                  <a:moveTo>
                    <a:pt x="18765" y="25"/>
                  </a:moveTo>
                  <a:cubicBezTo>
                    <a:pt x="18741" y="25"/>
                    <a:pt x="18729" y="36"/>
                    <a:pt x="18729" y="60"/>
                  </a:cubicBezTo>
                  <a:cubicBezTo>
                    <a:pt x="18729" y="84"/>
                    <a:pt x="18741" y="96"/>
                    <a:pt x="18765" y="96"/>
                  </a:cubicBezTo>
                  <a:lnTo>
                    <a:pt x="19396" y="96"/>
                  </a:lnTo>
                  <a:cubicBezTo>
                    <a:pt x="19408" y="96"/>
                    <a:pt x="19432" y="84"/>
                    <a:pt x="19432" y="60"/>
                  </a:cubicBezTo>
                  <a:cubicBezTo>
                    <a:pt x="19432" y="36"/>
                    <a:pt x="19408" y="25"/>
                    <a:pt x="19384" y="25"/>
                  </a:cubicBezTo>
                  <a:close/>
                  <a:moveTo>
                    <a:pt x="20015" y="25"/>
                  </a:moveTo>
                  <a:cubicBezTo>
                    <a:pt x="19991" y="25"/>
                    <a:pt x="19980" y="36"/>
                    <a:pt x="19980" y="60"/>
                  </a:cubicBezTo>
                  <a:cubicBezTo>
                    <a:pt x="19980" y="84"/>
                    <a:pt x="19991" y="96"/>
                    <a:pt x="20015" y="96"/>
                  </a:cubicBezTo>
                  <a:lnTo>
                    <a:pt x="20634" y="96"/>
                  </a:lnTo>
                  <a:cubicBezTo>
                    <a:pt x="20658" y="96"/>
                    <a:pt x="20682" y="84"/>
                    <a:pt x="20682" y="60"/>
                  </a:cubicBezTo>
                  <a:cubicBezTo>
                    <a:pt x="20682" y="36"/>
                    <a:pt x="20658" y="25"/>
                    <a:pt x="20634" y="25"/>
                  </a:cubicBezTo>
                  <a:close/>
                  <a:moveTo>
                    <a:pt x="21265" y="25"/>
                  </a:moveTo>
                  <a:cubicBezTo>
                    <a:pt x="21242" y="25"/>
                    <a:pt x="21230" y="36"/>
                    <a:pt x="21230" y="60"/>
                  </a:cubicBezTo>
                  <a:cubicBezTo>
                    <a:pt x="21230" y="84"/>
                    <a:pt x="21242" y="96"/>
                    <a:pt x="21265" y="96"/>
                  </a:cubicBezTo>
                  <a:lnTo>
                    <a:pt x="21885" y="96"/>
                  </a:lnTo>
                  <a:cubicBezTo>
                    <a:pt x="21908" y="96"/>
                    <a:pt x="21932" y="84"/>
                    <a:pt x="21932" y="60"/>
                  </a:cubicBezTo>
                  <a:cubicBezTo>
                    <a:pt x="21932" y="36"/>
                    <a:pt x="21908" y="25"/>
                    <a:pt x="21885" y="25"/>
                  </a:cubicBezTo>
                  <a:close/>
                  <a:moveTo>
                    <a:pt x="22516" y="25"/>
                  </a:moveTo>
                  <a:cubicBezTo>
                    <a:pt x="22492" y="25"/>
                    <a:pt x="22468" y="48"/>
                    <a:pt x="22468" y="60"/>
                  </a:cubicBezTo>
                  <a:cubicBezTo>
                    <a:pt x="22480" y="84"/>
                    <a:pt x="22492" y="96"/>
                    <a:pt x="22516" y="96"/>
                  </a:cubicBezTo>
                  <a:lnTo>
                    <a:pt x="23135" y="96"/>
                  </a:lnTo>
                  <a:lnTo>
                    <a:pt x="23135" y="108"/>
                  </a:lnTo>
                  <a:cubicBezTo>
                    <a:pt x="23158" y="108"/>
                    <a:pt x="23170" y="84"/>
                    <a:pt x="23170" y="60"/>
                  </a:cubicBezTo>
                  <a:cubicBezTo>
                    <a:pt x="23170" y="36"/>
                    <a:pt x="23158" y="25"/>
                    <a:pt x="23135" y="25"/>
                  </a:cubicBezTo>
                  <a:close/>
                  <a:moveTo>
                    <a:pt x="23754" y="25"/>
                  </a:moveTo>
                  <a:cubicBezTo>
                    <a:pt x="23742" y="25"/>
                    <a:pt x="23718" y="48"/>
                    <a:pt x="23718" y="60"/>
                  </a:cubicBezTo>
                  <a:cubicBezTo>
                    <a:pt x="23718" y="84"/>
                    <a:pt x="23742" y="96"/>
                    <a:pt x="23766" y="96"/>
                  </a:cubicBezTo>
                  <a:lnTo>
                    <a:pt x="24385" y="96"/>
                  </a:lnTo>
                  <a:lnTo>
                    <a:pt x="24385" y="108"/>
                  </a:lnTo>
                  <a:cubicBezTo>
                    <a:pt x="24409" y="108"/>
                    <a:pt x="24421" y="84"/>
                    <a:pt x="24421" y="60"/>
                  </a:cubicBezTo>
                  <a:cubicBezTo>
                    <a:pt x="24421" y="48"/>
                    <a:pt x="24409" y="25"/>
                    <a:pt x="24385" y="25"/>
                  </a:cubicBezTo>
                  <a:close/>
                  <a:moveTo>
                    <a:pt x="25004" y="25"/>
                  </a:moveTo>
                  <a:cubicBezTo>
                    <a:pt x="24992" y="25"/>
                    <a:pt x="24968" y="48"/>
                    <a:pt x="24968" y="72"/>
                  </a:cubicBezTo>
                  <a:cubicBezTo>
                    <a:pt x="24968" y="84"/>
                    <a:pt x="24992" y="108"/>
                    <a:pt x="25004" y="108"/>
                  </a:cubicBezTo>
                  <a:lnTo>
                    <a:pt x="25635" y="108"/>
                  </a:lnTo>
                  <a:cubicBezTo>
                    <a:pt x="25659" y="108"/>
                    <a:pt x="25671" y="84"/>
                    <a:pt x="25671" y="72"/>
                  </a:cubicBezTo>
                  <a:cubicBezTo>
                    <a:pt x="25671" y="48"/>
                    <a:pt x="25659" y="25"/>
                    <a:pt x="25635" y="25"/>
                  </a:cubicBezTo>
                  <a:close/>
                  <a:moveTo>
                    <a:pt x="26254" y="25"/>
                  </a:moveTo>
                  <a:cubicBezTo>
                    <a:pt x="26230" y="25"/>
                    <a:pt x="26218" y="48"/>
                    <a:pt x="26218" y="72"/>
                  </a:cubicBezTo>
                  <a:cubicBezTo>
                    <a:pt x="26218" y="84"/>
                    <a:pt x="26242" y="108"/>
                    <a:pt x="26254" y="108"/>
                  </a:cubicBezTo>
                  <a:lnTo>
                    <a:pt x="26885" y="108"/>
                  </a:lnTo>
                  <a:cubicBezTo>
                    <a:pt x="26909" y="108"/>
                    <a:pt x="26921" y="84"/>
                    <a:pt x="26921" y="72"/>
                  </a:cubicBezTo>
                  <a:cubicBezTo>
                    <a:pt x="26921" y="48"/>
                    <a:pt x="26909" y="25"/>
                    <a:pt x="26885" y="25"/>
                  </a:cubicBezTo>
                  <a:close/>
                  <a:moveTo>
                    <a:pt x="27504" y="25"/>
                  </a:moveTo>
                  <a:cubicBezTo>
                    <a:pt x="27480" y="36"/>
                    <a:pt x="27469" y="48"/>
                    <a:pt x="27469" y="72"/>
                  </a:cubicBezTo>
                  <a:cubicBezTo>
                    <a:pt x="27469" y="84"/>
                    <a:pt x="27480" y="108"/>
                    <a:pt x="27504" y="108"/>
                  </a:cubicBezTo>
                  <a:lnTo>
                    <a:pt x="28135" y="108"/>
                  </a:lnTo>
                  <a:cubicBezTo>
                    <a:pt x="28147" y="108"/>
                    <a:pt x="28171" y="96"/>
                    <a:pt x="28171" y="72"/>
                  </a:cubicBezTo>
                  <a:cubicBezTo>
                    <a:pt x="28171" y="48"/>
                    <a:pt x="28147" y="25"/>
                    <a:pt x="28135" y="25"/>
                  </a:cubicBezTo>
                  <a:close/>
                  <a:moveTo>
                    <a:pt x="28754" y="36"/>
                  </a:moveTo>
                  <a:cubicBezTo>
                    <a:pt x="28731" y="36"/>
                    <a:pt x="28719" y="48"/>
                    <a:pt x="28719" y="72"/>
                  </a:cubicBezTo>
                  <a:cubicBezTo>
                    <a:pt x="28719" y="96"/>
                    <a:pt x="28731" y="108"/>
                    <a:pt x="28754" y="108"/>
                  </a:cubicBezTo>
                  <a:lnTo>
                    <a:pt x="29385" y="108"/>
                  </a:lnTo>
                  <a:cubicBezTo>
                    <a:pt x="29397" y="108"/>
                    <a:pt x="29421" y="96"/>
                    <a:pt x="29421" y="72"/>
                  </a:cubicBezTo>
                  <a:cubicBezTo>
                    <a:pt x="29421" y="48"/>
                    <a:pt x="29397" y="36"/>
                    <a:pt x="29374" y="36"/>
                  </a:cubicBezTo>
                  <a:close/>
                  <a:moveTo>
                    <a:pt x="30005" y="36"/>
                  </a:moveTo>
                  <a:cubicBezTo>
                    <a:pt x="29981" y="36"/>
                    <a:pt x="29969" y="48"/>
                    <a:pt x="29969" y="72"/>
                  </a:cubicBezTo>
                  <a:cubicBezTo>
                    <a:pt x="29969" y="96"/>
                    <a:pt x="29981" y="108"/>
                    <a:pt x="30005" y="108"/>
                  </a:cubicBezTo>
                  <a:lnTo>
                    <a:pt x="30624" y="108"/>
                  </a:lnTo>
                  <a:cubicBezTo>
                    <a:pt x="30648" y="108"/>
                    <a:pt x="30671" y="96"/>
                    <a:pt x="30671" y="72"/>
                  </a:cubicBezTo>
                  <a:cubicBezTo>
                    <a:pt x="30671" y="48"/>
                    <a:pt x="30648" y="36"/>
                    <a:pt x="30624" y="36"/>
                  </a:cubicBezTo>
                  <a:close/>
                  <a:moveTo>
                    <a:pt x="31255" y="36"/>
                  </a:moveTo>
                  <a:cubicBezTo>
                    <a:pt x="31231" y="36"/>
                    <a:pt x="31219" y="48"/>
                    <a:pt x="31219" y="72"/>
                  </a:cubicBezTo>
                  <a:cubicBezTo>
                    <a:pt x="31219" y="96"/>
                    <a:pt x="31231" y="108"/>
                    <a:pt x="31255" y="108"/>
                  </a:cubicBezTo>
                  <a:lnTo>
                    <a:pt x="31874" y="108"/>
                  </a:lnTo>
                  <a:cubicBezTo>
                    <a:pt x="31898" y="108"/>
                    <a:pt x="31921" y="96"/>
                    <a:pt x="31921" y="72"/>
                  </a:cubicBezTo>
                  <a:cubicBezTo>
                    <a:pt x="31921" y="48"/>
                    <a:pt x="31898" y="36"/>
                    <a:pt x="31874" y="36"/>
                  </a:cubicBezTo>
                  <a:close/>
                  <a:moveTo>
                    <a:pt x="32505" y="36"/>
                  </a:moveTo>
                  <a:cubicBezTo>
                    <a:pt x="32481" y="36"/>
                    <a:pt x="32457" y="60"/>
                    <a:pt x="32457" y="72"/>
                  </a:cubicBezTo>
                  <a:cubicBezTo>
                    <a:pt x="32469" y="96"/>
                    <a:pt x="32481" y="108"/>
                    <a:pt x="32505" y="108"/>
                  </a:cubicBezTo>
                  <a:lnTo>
                    <a:pt x="33124" y="108"/>
                  </a:lnTo>
                  <a:lnTo>
                    <a:pt x="33124" y="120"/>
                  </a:lnTo>
                  <a:cubicBezTo>
                    <a:pt x="33148" y="120"/>
                    <a:pt x="33160" y="96"/>
                    <a:pt x="33160" y="72"/>
                  </a:cubicBezTo>
                  <a:cubicBezTo>
                    <a:pt x="33160" y="48"/>
                    <a:pt x="33148" y="36"/>
                    <a:pt x="33124" y="36"/>
                  </a:cubicBezTo>
                  <a:close/>
                  <a:moveTo>
                    <a:pt x="33743" y="36"/>
                  </a:moveTo>
                  <a:cubicBezTo>
                    <a:pt x="33731" y="36"/>
                    <a:pt x="33707" y="60"/>
                    <a:pt x="33707" y="72"/>
                  </a:cubicBezTo>
                  <a:cubicBezTo>
                    <a:pt x="33707" y="96"/>
                    <a:pt x="33731" y="108"/>
                    <a:pt x="33755" y="108"/>
                  </a:cubicBezTo>
                  <a:lnTo>
                    <a:pt x="34374" y="108"/>
                  </a:lnTo>
                  <a:lnTo>
                    <a:pt x="34374" y="120"/>
                  </a:lnTo>
                  <a:cubicBezTo>
                    <a:pt x="34398" y="120"/>
                    <a:pt x="34410" y="96"/>
                    <a:pt x="34410" y="72"/>
                  </a:cubicBezTo>
                  <a:cubicBezTo>
                    <a:pt x="34410" y="60"/>
                    <a:pt x="34398" y="36"/>
                    <a:pt x="34374" y="36"/>
                  </a:cubicBezTo>
                  <a:close/>
                  <a:moveTo>
                    <a:pt x="34993" y="36"/>
                  </a:moveTo>
                  <a:cubicBezTo>
                    <a:pt x="34981" y="36"/>
                    <a:pt x="34958" y="60"/>
                    <a:pt x="34958" y="84"/>
                  </a:cubicBezTo>
                  <a:cubicBezTo>
                    <a:pt x="34958" y="96"/>
                    <a:pt x="34981" y="120"/>
                    <a:pt x="34993" y="120"/>
                  </a:cubicBezTo>
                  <a:lnTo>
                    <a:pt x="35624" y="120"/>
                  </a:lnTo>
                  <a:cubicBezTo>
                    <a:pt x="35648" y="120"/>
                    <a:pt x="35660" y="96"/>
                    <a:pt x="35660" y="84"/>
                  </a:cubicBezTo>
                  <a:cubicBezTo>
                    <a:pt x="35660" y="60"/>
                    <a:pt x="35648" y="36"/>
                    <a:pt x="35624" y="36"/>
                  </a:cubicBezTo>
                  <a:close/>
                  <a:moveTo>
                    <a:pt x="36243" y="36"/>
                  </a:moveTo>
                  <a:cubicBezTo>
                    <a:pt x="36220" y="36"/>
                    <a:pt x="36208" y="60"/>
                    <a:pt x="36208" y="84"/>
                  </a:cubicBezTo>
                  <a:cubicBezTo>
                    <a:pt x="36208" y="96"/>
                    <a:pt x="36232" y="120"/>
                    <a:pt x="36243" y="120"/>
                  </a:cubicBezTo>
                  <a:lnTo>
                    <a:pt x="36874" y="120"/>
                  </a:lnTo>
                  <a:cubicBezTo>
                    <a:pt x="36898" y="120"/>
                    <a:pt x="36910" y="96"/>
                    <a:pt x="36910" y="84"/>
                  </a:cubicBezTo>
                  <a:cubicBezTo>
                    <a:pt x="36910" y="60"/>
                    <a:pt x="36898" y="36"/>
                    <a:pt x="36874" y="36"/>
                  </a:cubicBezTo>
                  <a:close/>
                  <a:moveTo>
                    <a:pt x="37494" y="36"/>
                  </a:moveTo>
                  <a:cubicBezTo>
                    <a:pt x="37470" y="48"/>
                    <a:pt x="37458" y="60"/>
                    <a:pt x="37458" y="84"/>
                  </a:cubicBezTo>
                  <a:cubicBezTo>
                    <a:pt x="37458" y="96"/>
                    <a:pt x="37470" y="120"/>
                    <a:pt x="37494" y="120"/>
                  </a:cubicBezTo>
                  <a:lnTo>
                    <a:pt x="38125" y="120"/>
                  </a:lnTo>
                  <a:cubicBezTo>
                    <a:pt x="38137" y="120"/>
                    <a:pt x="38160" y="108"/>
                    <a:pt x="38160" y="84"/>
                  </a:cubicBezTo>
                  <a:cubicBezTo>
                    <a:pt x="38160" y="60"/>
                    <a:pt x="38137" y="36"/>
                    <a:pt x="38125" y="36"/>
                  </a:cubicBezTo>
                  <a:close/>
                  <a:moveTo>
                    <a:pt x="38744" y="48"/>
                  </a:moveTo>
                  <a:cubicBezTo>
                    <a:pt x="38720" y="48"/>
                    <a:pt x="38708" y="60"/>
                    <a:pt x="38708" y="84"/>
                  </a:cubicBezTo>
                  <a:cubicBezTo>
                    <a:pt x="38708" y="108"/>
                    <a:pt x="38720" y="120"/>
                    <a:pt x="38744" y="120"/>
                  </a:cubicBezTo>
                  <a:lnTo>
                    <a:pt x="39375" y="120"/>
                  </a:lnTo>
                  <a:cubicBezTo>
                    <a:pt x="39387" y="120"/>
                    <a:pt x="39411" y="108"/>
                    <a:pt x="39411" y="84"/>
                  </a:cubicBezTo>
                  <a:cubicBezTo>
                    <a:pt x="39411" y="60"/>
                    <a:pt x="39387" y="48"/>
                    <a:pt x="39363" y="48"/>
                  </a:cubicBezTo>
                  <a:close/>
                  <a:moveTo>
                    <a:pt x="39994" y="48"/>
                  </a:moveTo>
                  <a:cubicBezTo>
                    <a:pt x="39970" y="48"/>
                    <a:pt x="39958" y="60"/>
                    <a:pt x="39958" y="84"/>
                  </a:cubicBezTo>
                  <a:cubicBezTo>
                    <a:pt x="39958" y="108"/>
                    <a:pt x="39970" y="120"/>
                    <a:pt x="39994" y="120"/>
                  </a:cubicBezTo>
                  <a:lnTo>
                    <a:pt x="40625" y="120"/>
                  </a:lnTo>
                  <a:cubicBezTo>
                    <a:pt x="40637" y="120"/>
                    <a:pt x="40661" y="108"/>
                    <a:pt x="40661" y="84"/>
                  </a:cubicBezTo>
                  <a:cubicBezTo>
                    <a:pt x="40661" y="60"/>
                    <a:pt x="40637" y="48"/>
                    <a:pt x="40613" y="48"/>
                  </a:cubicBezTo>
                  <a:close/>
                  <a:moveTo>
                    <a:pt x="41244" y="48"/>
                  </a:moveTo>
                  <a:cubicBezTo>
                    <a:pt x="41220" y="48"/>
                    <a:pt x="41208" y="60"/>
                    <a:pt x="41208" y="84"/>
                  </a:cubicBezTo>
                  <a:cubicBezTo>
                    <a:pt x="41208" y="108"/>
                    <a:pt x="41220" y="120"/>
                    <a:pt x="41244" y="120"/>
                  </a:cubicBezTo>
                  <a:lnTo>
                    <a:pt x="41863" y="120"/>
                  </a:lnTo>
                  <a:cubicBezTo>
                    <a:pt x="41887" y="120"/>
                    <a:pt x="41911" y="108"/>
                    <a:pt x="41911" y="84"/>
                  </a:cubicBezTo>
                  <a:cubicBezTo>
                    <a:pt x="41911" y="60"/>
                    <a:pt x="41887" y="48"/>
                    <a:pt x="41863" y="48"/>
                  </a:cubicBezTo>
                  <a:close/>
                  <a:moveTo>
                    <a:pt x="43732" y="48"/>
                  </a:moveTo>
                  <a:cubicBezTo>
                    <a:pt x="43721" y="48"/>
                    <a:pt x="43697" y="72"/>
                    <a:pt x="43697" y="84"/>
                  </a:cubicBezTo>
                  <a:cubicBezTo>
                    <a:pt x="43697" y="108"/>
                    <a:pt x="43721" y="120"/>
                    <a:pt x="43744" y="120"/>
                  </a:cubicBezTo>
                  <a:lnTo>
                    <a:pt x="44280" y="120"/>
                  </a:lnTo>
                  <a:cubicBezTo>
                    <a:pt x="44304" y="120"/>
                    <a:pt x="44316" y="108"/>
                    <a:pt x="44316" y="84"/>
                  </a:cubicBezTo>
                  <a:cubicBezTo>
                    <a:pt x="44316" y="60"/>
                    <a:pt x="44304" y="48"/>
                    <a:pt x="44280" y="48"/>
                  </a:cubicBezTo>
                  <a:close/>
                  <a:moveTo>
                    <a:pt x="42494" y="48"/>
                  </a:moveTo>
                  <a:cubicBezTo>
                    <a:pt x="42470" y="48"/>
                    <a:pt x="42459" y="72"/>
                    <a:pt x="42459" y="84"/>
                  </a:cubicBezTo>
                  <a:cubicBezTo>
                    <a:pt x="42459" y="108"/>
                    <a:pt x="42470" y="120"/>
                    <a:pt x="42494" y="120"/>
                  </a:cubicBezTo>
                  <a:lnTo>
                    <a:pt x="43113" y="120"/>
                  </a:lnTo>
                  <a:lnTo>
                    <a:pt x="43113" y="132"/>
                  </a:lnTo>
                  <a:cubicBezTo>
                    <a:pt x="43137" y="132"/>
                    <a:pt x="43161" y="108"/>
                    <a:pt x="43161" y="84"/>
                  </a:cubicBezTo>
                  <a:cubicBezTo>
                    <a:pt x="43161" y="60"/>
                    <a:pt x="43137" y="48"/>
                    <a:pt x="43113" y="48"/>
                  </a:cubicBezTo>
                  <a:close/>
                </a:path>
              </a:pathLst>
            </a:custGeom>
            <a:solidFill>
              <a:srgbClr val="A8ADA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0" name="Google Shape;980;p37" hidden="0"/>
            <p:cNvSpPr/>
            <p:nvPr isPhoto="0" userDrawn="0"/>
          </p:nvSpPr>
          <p:spPr bwMode="auto">
            <a:xfrm>
              <a:off x="431441" y="2265018"/>
              <a:ext cx="3416802" cy="6475"/>
            </a:xfrm>
            <a:custGeom>
              <a:avLst/>
              <a:gdLst/>
              <a:ahLst/>
              <a:cxnLst/>
              <a:rect l="l" t="t" r="r" b="b"/>
              <a:pathLst>
                <a:path w="44328" h="84" fill="norm" stroke="1" extrusionOk="0">
                  <a:moveTo>
                    <a:pt x="37" y="0"/>
                  </a:moveTo>
                  <a:cubicBezTo>
                    <a:pt x="13" y="0"/>
                    <a:pt x="1" y="24"/>
                    <a:pt x="1" y="36"/>
                  </a:cubicBezTo>
                  <a:cubicBezTo>
                    <a:pt x="1" y="60"/>
                    <a:pt x="13" y="83"/>
                    <a:pt x="37" y="83"/>
                  </a:cubicBezTo>
                  <a:lnTo>
                    <a:pt x="584" y="83"/>
                  </a:lnTo>
                  <a:cubicBezTo>
                    <a:pt x="608" y="71"/>
                    <a:pt x="620" y="60"/>
                    <a:pt x="620" y="36"/>
                  </a:cubicBezTo>
                  <a:cubicBezTo>
                    <a:pt x="620" y="12"/>
                    <a:pt x="596" y="0"/>
                    <a:pt x="572" y="0"/>
                  </a:cubicBezTo>
                  <a:close/>
                  <a:moveTo>
                    <a:pt x="1203" y="0"/>
                  </a:moveTo>
                  <a:cubicBezTo>
                    <a:pt x="1180" y="0"/>
                    <a:pt x="1168" y="24"/>
                    <a:pt x="1168" y="36"/>
                  </a:cubicBezTo>
                  <a:cubicBezTo>
                    <a:pt x="1168" y="60"/>
                    <a:pt x="1180" y="83"/>
                    <a:pt x="1203" y="83"/>
                  </a:cubicBezTo>
                  <a:lnTo>
                    <a:pt x="1834" y="83"/>
                  </a:lnTo>
                  <a:cubicBezTo>
                    <a:pt x="1858" y="71"/>
                    <a:pt x="1870" y="60"/>
                    <a:pt x="1870" y="36"/>
                  </a:cubicBezTo>
                  <a:cubicBezTo>
                    <a:pt x="1870" y="12"/>
                    <a:pt x="1846" y="0"/>
                    <a:pt x="1822" y="0"/>
                  </a:cubicBezTo>
                  <a:close/>
                  <a:moveTo>
                    <a:pt x="2454" y="0"/>
                  </a:moveTo>
                  <a:cubicBezTo>
                    <a:pt x="2430" y="0"/>
                    <a:pt x="2418" y="24"/>
                    <a:pt x="2418" y="36"/>
                  </a:cubicBezTo>
                  <a:cubicBezTo>
                    <a:pt x="2418" y="60"/>
                    <a:pt x="2430" y="83"/>
                    <a:pt x="2454" y="83"/>
                  </a:cubicBezTo>
                  <a:lnTo>
                    <a:pt x="3085" y="83"/>
                  </a:lnTo>
                  <a:cubicBezTo>
                    <a:pt x="3108" y="71"/>
                    <a:pt x="3120" y="60"/>
                    <a:pt x="3120" y="36"/>
                  </a:cubicBezTo>
                  <a:cubicBezTo>
                    <a:pt x="3120" y="12"/>
                    <a:pt x="3096" y="0"/>
                    <a:pt x="3073" y="0"/>
                  </a:cubicBezTo>
                  <a:close/>
                  <a:moveTo>
                    <a:pt x="3704" y="0"/>
                  </a:moveTo>
                  <a:cubicBezTo>
                    <a:pt x="3680" y="0"/>
                    <a:pt x="3668" y="24"/>
                    <a:pt x="3668" y="36"/>
                  </a:cubicBezTo>
                  <a:cubicBezTo>
                    <a:pt x="3668" y="60"/>
                    <a:pt x="3680" y="83"/>
                    <a:pt x="3704" y="83"/>
                  </a:cubicBezTo>
                  <a:lnTo>
                    <a:pt x="4335" y="83"/>
                  </a:lnTo>
                  <a:cubicBezTo>
                    <a:pt x="4359" y="71"/>
                    <a:pt x="4370" y="60"/>
                    <a:pt x="4370" y="36"/>
                  </a:cubicBezTo>
                  <a:cubicBezTo>
                    <a:pt x="4370" y="12"/>
                    <a:pt x="4347" y="0"/>
                    <a:pt x="4323" y="0"/>
                  </a:cubicBezTo>
                  <a:close/>
                  <a:moveTo>
                    <a:pt x="4942" y="0"/>
                  </a:moveTo>
                  <a:cubicBezTo>
                    <a:pt x="4930" y="0"/>
                    <a:pt x="4918" y="24"/>
                    <a:pt x="4918" y="36"/>
                  </a:cubicBezTo>
                  <a:cubicBezTo>
                    <a:pt x="4906" y="60"/>
                    <a:pt x="4930" y="83"/>
                    <a:pt x="4942" y="83"/>
                  </a:cubicBezTo>
                  <a:lnTo>
                    <a:pt x="5585" y="83"/>
                  </a:lnTo>
                  <a:cubicBezTo>
                    <a:pt x="5609" y="71"/>
                    <a:pt x="5621" y="60"/>
                    <a:pt x="5621" y="36"/>
                  </a:cubicBezTo>
                  <a:cubicBezTo>
                    <a:pt x="5609" y="12"/>
                    <a:pt x="5597" y="0"/>
                    <a:pt x="5573" y="0"/>
                  </a:cubicBezTo>
                  <a:close/>
                  <a:moveTo>
                    <a:pt x="6192" y="0"/>
                  </a:moveTo>
                  <a:cubicBezTo>
                    <a:pt x="6180" y="0"/>
                    <a:pt x="6168" y="24"/>
                    <a:pt x="6168" y="36"/>
                  </a:cubicBezTo>
                  <a:cubicBezTo>
                    <a:pt x="6156" y="60"/>
                    <a:pt x="6180" y="83"/>
                    <a:pt x="6192" y="83"/>
                  </a:cubicBezTo>
                  <a:lnTo>
                    <a:pt x="6835" y="83"/>
                  </a:lnTo>
                  <a:cubicBezTo>
                    <a:pt x="6859" y="71"/>
                    <a:pt x="6871" y="60"/>
                    <a:pt x="6871" y="36"/>
                  </a:cubicBezTo>
                  <a:cubicBezTo>
                    <a:pt x="6859" y="12"/>
                    <a:pt x="6847" y="0"/>
                    <a:pt x="6823" y="0"/>
                  </a:cubicBezTo>
                  <a:close/>
                  <a:moveTo>
                    <a:pt x="7442" y="0"/>
                  </a:moveTo>
                  <a:cubicBezTo>
                    <a:pt x="7430" y="0"/>
                    <a:pt x="7418" y="24"/>
                    <a:pt x="7407" y="36"/>
                  </a:cubicBezTo>
                  <a:cubicBezTo>
                    <a:pt x="7407" y="60"/>
                    <a:pt x="7418" y="83"/>
                    <a:pt x="7442" y="83"/>
                  </a:cubicBezTo>
                  <a:lnTo>
                    <a:pt x="8085" y="83"/>
                  </a:lnTo>
                  <a:cubicBezTo>
                    <a:pt x="8109" y="71"/>
                    <a:pt x="8121" y="60"/>
                    <a:pt x="8121" y="36"/>
                  </a:cubicBezTo>
                  <a:cubicBezTo>
                    <a:pt x="8109" y="12"/>
                    <a:pt x="8085" y="0"/>
                    <a:pt x="8073" y="0"/>
                  </a:cubicBezTo>
                  <a:close/>
                  <a:moveTo>
                    <a:pt x="8692" y="0"/>
                  </a:moveTo>
                  <a:cubicBezTo>
                    <a:pt x="8680" y="0"/>
                    <a:pt x="8669" y="24"/>
                    <a:pt x="8657" y="36"/>
                  </a:cubicBezTo>
                  <a:cubicBezTo>
                    <a:pt x="8657" y="60"/>
                    <a:pt x="8669" y="83"/>
                    <a:pt x="8692" y="83"/>
                  </a:cubicBezTo>
                  <a:lnTo>
                    <a:pt x="9335" y="83"/>
                  </a:lnTo>
                  <a:cubicBezTo>
                    <a:pt x="9347" y="71"/>
                    <a:pt x="9371" y="60"/>
                    <a:pt x="9359" y="36"/>
                  </a:cubicBezTo>
                  <a:cubicBezTo>
                    <a:pt x="9359" y="12"/>
                    <a:pt x="9335" y="0"/>
                    <a:pt x="9323" y="0"/>
                  </a:cubicBezTo>
                  <a:close/>
                  <a:moveTo>
                    <a:pt x="9943" y="0"/>
                  </a:moveTo>
                  <a:cubicBezTo>
                    <a:pt x="9931" y="0"/>
                    <a:pt x="9907" y="24"/>
                    <a:pt x="9907" y="36"/>
                  </a:cubicBezTo>
                  <a:cubicBezTo>
                    <a:pt x="9907" y="60"/>
                    <a:pt x="9919" y="83"/>
                    <a:pt x="9943" y="83"/>
                  </a:cubicBezTo>
                  <a:lnTo>
                    <a:pt x="10585" y="83"/>
                  </a:lnTo>
                  <a:cubicBezTo>
                    <a:pt x="10597" y="71"/>
                    <a:pt x="10621" y="60"/>
                    <a:pt x="10609" y="36"/>
                  </a:cubicBezTo>
                  <a:cubicBezTo>
                    <a:pt x="10609" y="12"/>
                    <a:pt x="10585" y="0"/>
                    <a:pt x="10562" y="0"/>
                  </a:cubicBezTo>
                  <a:close/>
                  <a:moveTo>
                    <a:pt x="11193" y="0"/>
                  </a:moveTo>
                  <a:cubicBezTo>
                    <a:pt x="11169" y="0"/>
                    <a:pt x="11157" y="24"/>
                    <a:pt x="11157" y="36"/>
                  </a:cubicBezTo>
                  <a:cubicBezTo>
                    <a:pt x="11157" y="60"/>
                    <a:pt x="11169" y="83"/>
                    <a:pt x="11193" y="83"/>
                  </a:cubicBezTo>
                  <a:lnTo>
                    <a:pt x="11824" y="83"/>
                  </a:lnTo>
                  <a:cubicBezTo>
                    <a:pt x="11848" y="71"/>
                    <a:pt x="11859" y="60"/>
                    <a:pt x="11859" y="36"/>
                  </a:cubicBezTo>
                  <a:cubicBezTo>
                    <a:pt x="11859" y="12"/>
                    <a:pt x="11836" y="0"/>
                    <a:pt x="11812" y="0"/>
                  </a:cubicBezTo>
                  <a:close/>
                  <a:moveTo>
                    <a:pt x="12443" y="0"/>
                  </a:moveTo>
                  <a:cubicBezTo>
                    <a:pt x="12419" y="0"/>
                    <a:pt x="12407" y="24"/>
                    <a:pt x="12407" y="36"/>
                  </a:cubicBezTo>
                  <a:cubicBezTo>
                    <a:pt x="12407" y="60"/>
                    <a:pt x="12419" y="83"/>
                    <a:pt x="12443" y="83"/>
                  </a:cubicBezTo>
                  <a:lnTo>
                    <a:pt x="13074" y="83"/>
                  </a:lnTo>
                  <a:cubicBezTo>
                    <a:pt x="13098" y="71"/>
                    <a:pt x="13110" y="60"/>
                    <a:pt x="13110" y="36"/>
                  </a:cubicBezTo>
                  <a:cubicBezTo>
                    <a:pt x="13110" y="12"/>
                    <a:pt x="13086" y="0"/>
                    <a:pt x="13062" y="0"/>
                  </a:cubicBezTo>
                  <a:close/>
                  <a:moveTo>
                    <a:pt x="13693" y="0"/>
                  </a:moveTo>
                  <a:cubicBezTo>
                    <a:pt x="13669" y="0"/>
                    <a:pt x="13657" y="24"/>
                    <a:pt x="13657" y="36"/>
                  </a:cubicBezTo>
                  <a:cubicBezTo>
                    <a:pt x="13657" y="60"/>
                    <a:pt x="13669" y="83"/>
                    <a:pt x="13693" y="83"/>
                  </a:cubicBezTo>
                  <a:lnTo>
                    <a:pt x="14324" y="83"/>
                  </a:lnTo>
                  <a:cubicBezTo>
                    <a:pt x="14348" y="71"/>
                    <a:pt x="14360" y="60"/>
                    <a:pt x="14360" y="36"/>
                  </a:cubicBezTo>
                  <a:cubicBezTo>
                    <a:pt x="14360" y="12"/>
                    <a:pt x="14336" y="0"/>
                    <a:pt x="14312" y="0"/>
                  </a:cubicBezTo>
                  <a:close/>
                  <a:moveTo>
                    <a:pt x="14931" y="0"/>
                  </a:moveTo>
                  <a:cubicBezTo>
                    <a:pt x="14919" y="0"/>
                    <a:pt x="14907" y="24"/>
                    <a:pt x="14907" y="36"/>
                  </a:cubicBezTo>
                  <a:cubicBezTo>
                    <a:pt x="14896" y="60"/>
                    <a:pt x="14919" y="83"/>
                    <a:pt x="14931" y="83"/>
                  </a:cubicBezTo>
                  <a:lnTo>
                    <a:pt x="15574" y="83"/>
                  </a:lnTo>
                  <a:cubicBezTo>
                    <a:pt x="15598" y="71"/>
                    <a:pt x="15610" y="60"/>
                    <a:pt x="15610" y="36"/>
                  </a:cubicBezTo>
                  <a:cubicBezTo>
                    <a:pt x="15598" y="12"/>
                    <a:pt x="15586" y="0"/>
                    <a:pt x="15562" y="0"/>
                  </a:cubicBezTo>
                  <a:close/>
                  <a:moveTo>
                    <a:pt x="16181" y="0"/>
                  </a:moveTo>
                  <a:cubicBezTo>
                    <a:pt x="16170" y="0"/>
                    <a:pt x="16158" y="24"/>
                    <a:pt x="16158" y="36"/>
                  </a:cubicBezTo>
                  <a:cubicBezTo>
                    <a:pt x="16146" y="60"/>
                    <a:pt x="16170" y="83"/>
                    <a:pt x="16181" y="83"/>
                  </a:cubicBezTo>
                  <a:lnTo>
                    <a:pt x="16824" y="83"/>
                  </a:lnTo>
                  <a:cubicBezTo>
                    <a:pt x="16848" y="71"/>
                    <a:pt x="16860" y="60"/>
                    <a:pt x="16860" y="36"/>
                  </a:cubicBezTo>
                  <a:cubicBezTo>
                    <a:pt x="16848" y="12"/>
                    <a:pt x="16836" y="0"/>
                    <a:pt x="16812" y="0"/>
                  </a:cubicBezTo>
                  <a:close/>
                  <a:moveTo>
                    <a:pt x="17432" y="0"/>
                  </a:moveTo>
                  <a:cubicBezTo>
                    <a:pt x="17420" y="0"/>
                    <a:pt x="17408" y="24"/>
                    <a:pt x="17396" y="36"/>
                  </a:cubicBezTo>
                  <a:cubicBezTo>
                    <a:pt x="17396" y="60"/>
                    <a:pt x="17408" y="83"/>
                    <a:pt x="17432" y="83"/>
                  </a:cubicBezTo>
                  <a:lnTo>
                    <a:pt x="18075" y="83"/>
                  </a:lnTo>
                  <a:cubicBezTo>
                    <a:pt x="18098" y="71"/>
                    <a:pt x="18110" y="60"/>
                    <a:pt x="18110" y="36"/>
                  </a:cubicBezTo>
                  <a:cubicBezTo>
                    <a:pt x="18098" y="12"/>
                    <a:pt x="18075" y="0"/>
                    <a:pt x="18063" y="0"/>
                  </a:cubicBezTo>
                  <a:close/>
                  <a:moveTo>
                    <a:pt x="18682" y="0"/>
                  </a:moveTo>
                  <a:cubicBezTo>
                    <a:pt x="18670" y="0"/>
                    <a:pt x="18658" y="24"/>
                    <a:pt x="18646" y="36"/>
                  </a:cubicBezTo>
                  <a:cubicBezTo>
                    <a:pt x="18646" y="60"/>
                    <a:pt x="18658" y="83"/>
                    <a:pt x="18682" y="83"/>
                  </a:cubicBezTo>
                  <a:lnTo>
                    <a:pt x="19325" y="83"/>
                  </a:lnTo>
                  <a:cubicBezTo>
                    <a:pt x="19337" y="71"/>
                    <a:pt x="19360" y="60"/>
                    <a:pt x="19348" y="36"/>
                  </a:cubicBezTo>
                  <a:cubicBezTo>
                    <a:pt x="19348" y="12"/>
                    <a:pt x="19325" y="0"/>
                    <a:pt x="19313" y="0"/>
                  </a:cubicBezTo>
                  <a:close/>
                  <a:moveTo>
                    <a:pt x="19932" y="0"/>
                  </a:moveTo>
                  <a:cubicBezTo>
                    <a:pt x="19920" y="0"/>
                    <a:pt x="19896" y="24"/>
                    <a:pt x="19896" y="36"/>
                  </a:cubicBezTo>
                  <a:cubicBezTo>
                    <a:pt x="19896" y="60"/>
                    <a:pt x="19908" y="83"/>
                    <a:pt x="19932" y="83"/>
                  </a:cubicBezTo>
                  <a:lnTo>
                    <a:pt x="20575" y="83"/>
                  </a:lnTo>
                  <a:cubicBezTo>
                    <a:pt x="20587" y="71"/>
                    <a:pt x="20611" y="60"/>
                    <a:pt x="20599" y="36"/>
                  </a:cubicBezTo>
                  <a:cubicBezTo>
                    <a:pt x="20599" y="12"/>
                    <a:pt x="20575" y="0"/>
                    <a:pt x="20551" y="0"/>
                  </a:cubicBezTo>
                  <a:close/>
                  <a:moveTo>
                    <a:pt x="21182" y="0"/>
                  </a:moveTo>
                  <a:cubicBezTo>
                    <a:pt x="21158" y="0"/>
                    <a:pt x="21146" y="24"/>
                    <a:pt x="21146" y="36"/>
                  </a:cubicBezTo>
                  <a:cubicBezTo>
                    <a:pt x="21146" y="60"/>
                    <a:pt x="21158" y="83"/>
                    <a:pt x="21182" y="83"/>
                  </a:cubicBezTo>
                  <a:lnTo>
                    <a:pt x="21813" y="83"/>
                  </a:lnTo>
                  <a:cubicBezTo>
                    <a:pt x="21837" y="71"/>
                    <a:pt x="21849" y="60"/>
                    <a:pt x="21849" y="36"/>
                  </a:cubicBezTo>
                  <a:cubicBezTo>
                    <a:pt x="21849" y="12"/>
                    <a:pt x="21825" y="0"/>
                    <a:pt x="21801" y="0"/>
                  </a:cubicBezTo>
                  <a:close/>
                  <a:moveTo>
                    <a:pt x="22432" y="0"/>
                  </a:moveTo>
                  <a:cubicBezTo>
                    <a:pt x="22408" y="0"/>
                    <a:pt x="22396" y="24"/>
                    <a:pt x="22396" y="36"/>
                  </a:cubicBezTo>
                  <a:cubicBezTo>
                    <a:pt x="22396" y="60"/>
                    <a:pt x="22408" y="83"/>
                    <a:pt x="22432" y="83"/>
                  </a:cubicBezTo>
                  <a:lnTo>
                    <a:pt x="23063" y="83"/>
                  </a:lnTo>
                  <a:cubicBezTo>
                    <a:pt x="23087" y="71"/>
                    <a:pt x="23099" y="60"/>
                    <a:pt x="23099" y="36"/>
                  </a:cubicBezTo>
                  <a:cubicBezTo>
                    <a:pt x="23099" y="12"/>
                    <a:pt x="23075" y="0"/>
                    <a:pt x="23051" y="0"/>
                  </a:cubicBezTo>
                  <a:close/>
                  <a:moveTo>
                    <a:pt x="23682" y="0"/>
                  </a:moveTo>
                  <a:cubicBezTo>
                    <a:pt x="23659" y="0"/>
                    <a:pt x="23647" y="24"/>
                    <a:pt x="23647" y="36"/>
                  </a:cubicBezTo>
                  <a:cubicBezTo>
                    <a:pt x="23647" y="60"/>
                    <a:pt x="23659" y="83"/>
                    <a:pt x="23682" y="83"/>
                  </a:cubicBezTo>
                  <a:lnTo>
                    <a:pt x="24313" y="83"/>
                  </a:lnTo>
                  <a:cubicBezTo>
                    <a:pt x="24337" y="71"/>
                    <a:pt x="24349" y="60"/>
                    <a:pt x="24349" y="36"/>
                  </a:cubicBezTo>
                  <a:cubicBezTo>
                    <a:pt x="24349" y="12"/>
                    <a:pt x="24325" y="0"/>
                    <a:pt x="24301" y="0"/>
                  </a:cubicBezTo>
                  <a:close/>
                  <a:moveTo>
                    <a:pt x="24921" y="0"/>
                  </a:moveTo>
                  <a:cubicBezTo>
                    <a:pt x="24909" y="0"/>
                    <a:pt x="24897" y="24"/>
                    <a:pt x="24897" y="36"/>
                  </a:cubicBezTo>
                  <a:cubicBezTo>
                    <a:pt x="24885" y="60"/>
                    <a:pt x="24909" y="83"/>
                    <a:pt x="24921" y="83"/>
                  </a:cubicBezTo>
                  <a:lnTo>
                    <a:pt x="25564" y="83"/>
                  </a:lnTo>
                  <a:cubicBezTo>
                    <a:pt x="25587" y="71"/>
                    <a:pt x="25599" y="60"/>
                    <a:pt x="25599" y="36"/>
                  </a:cubicBezTo>
                  <a:cubicBezTo>
                    <a:pt x="25587" y="12"/>
                    <a:pt x="25575" y="0"/>
                    <a:pt x="25552" y="0"/>
                  </a:cubicBezTo>
                  <a:close/>
                  <a:moveTo>
                    <a:pt x="26171" y="0"/>
                  </a:moveTo>
                  <a:cubicBezTo>
                    <a:pt x="26159" y="0"/>
                    <a:pt x="26147" y="24"/>
                    <a:pt x="26147" y="36"/>
                  </a:cubicBezTo>
                  <a:cubicBezTo>
                    <a:pt x="26135" y="60"/>
                    <a:pt x="26159" y="83"/>
                    <a:pt x="26171" y="83"/>
                  </a:cubicBezTo>
                  <a:lnTo>
                    <a:pt x="26814" y="83"/>
                  </a:lnTo>
                  <a:cubicBezTo>
                    <a:pt x="26838" y="71"/>
                    <a:pt x="26849" y="60"/>
                    <a:pt x="26849" y="36"/>
                  </a:cubicBezTo>
                  <a:cubicBezTo>
                    <a:pt x="26838" y="12"/>
                    <a:pt x="26826" y="0"/>
                    <a:pt x="26802" y="0"/>
                  </a:cubicBezTo>
                  <a:close/>
                  <a:moveTo>
                    <a:pt x="27421" y="0"/>
                  </a:moveTo>
                  <a:cubicBezTo>
                    <a:pt x="27409" y="0"/>
                    <a:pt x="27397" y="24"/>
                    <a:pt x="27385" y="36"/>
                  </a:cubicBezTo>
                  <a:cubicBezTo>
                    <a:pt x="27385" y="60"/>
                    <a:pt x="27397" y="83"/>
                    <a:pt x="27421" y="83"/>
                  </a:cubicBezTo>
                  <a:lnTo>
                    <a:pt x="28064" y="83"/>
                  </a:lnTo>
                  <a:cubicBezTo>
                    <a:pt x="28088" y="71"/>
                    <a:pt x="28100" y="60"/>
                    <a:pt x="28100" y="36"/>
                  </a:cubicBezTo>
                  <a:cubicBezTo>
                    <a:pt x="28088" y="12"/>
                    <a:pt x="28064" y="0"/>
                    <a:pt x="28052" y="0"/>
                  </a:cubicBezTo>
                  <a:close/>
                  <a:moveTo>
                    <a:pt x="28671" y="0"/>
                  </a:moveTo>
                  <a:cubicBezTo>
                    <a:pt x="28659" y="0"/>
                    <a:pt x="28647" y="24"/>
                    <a:pt x="28635" y="36"/>
                  </a:cubicBezTo>
                  <a:cubicBezTo>
                    <a:pt x="28635" y="60"/>
                    <a:pt x="28647" y="83"/>
                    <a:pt x="28671" y="83"/>
                  </a:cubicBezTo>
                  <a:lnTo>
                    <a:pt x="29314" y="83"/>
                  </a:lnTo>
                  <a:cubicBezTo>
                    <a:pt x="29326" y="71"/>
                    <a:pt x="29350" y="60"/>
                    <a:pt x="29338" y="36"/>
                  </a:cubicBezTo>
                  <a:cubicBezTo>
                    <a:pt x="29338" y="12"/>
                    <a:pt x="29314" y="0"/>
                    <a:pt x="29302" y="0"/>
                  </a:cubicBezTo>
                  <a:close/>
                  <a:moveTo>
                    <a:pt x="29921" y="0"/>
                  </a:moveTo>
                  <a:cubicBezTo>
                    <a:pt x="29909" y="0"/>
                    <a:pt x="29886" y="24"/>
                    <a:pt x="29886" y="36"/>
                  </a:cubicBezTo>
                  <a:cubicBezTo>
                    <a:pt x="29886" y="60"/>
                    <a:pt x="29897" y="83"/>
                    <a:pt x="29921" y="83"/>
                  </a:cubicBezTo>
                  <a:lnTo>
                    <a:pt x="30564" y="83"/>
                  </a:lnTo>
                  <a:cubicBezTo>
                    <a:pt x="30576" y="71"/>
                    <a:pt x="30600" y="60"/>
                    <a:pt x="30588" y="36"/>
                  </a:cubicBezTo>
                  <a:cubicBezTo>
                    <a:pt x="30588" y="12"/>
                    <a:pt x="30564" y="0"/>
                    <a:pt x="30540" y="0"/>
                  </a:cubicBezTo>
                  <a:close/>
                  <a:moveTo>
                    <a:pt x="31171" y="0"/>
                  </a:moveTo>
                  <a:cubicBezTo>
                    <a:pt x="31148" y="0"/>
                    <a:pt x="31136" y="24"/>
                    <a:pt x="31136" y="36"/>
                  </a:cubicBezTo>
                  <a:cubicBezTo>
                    <a:pt x="31136" y="60"/>
                    <a:pt x="31148" y="83"/>
                    <a:pt x="31171" y="83"/>
                  </a:cubicBezTo>
                  <a:lnTo>
                    <a:pt x="31802" y="83"/>
                  </a:lnTo>
                  <a:cubicBezTo>
                    <a:pt x="31826" y="71"/>
                    <a:pt x="31838" y="60"/>
                    <a:pt x="31838" y="36"/>
                  </a:cubicBezTo>
                  <a:cubicBezTo>
                    <a:pt x="31838" y="12"/>
                    <a:pt x="31814" y="0"/>
                    <a:pt x="31791" y="0"/>
                  </a:cubicBezTo>
                  <a:close/>
                  <a:moveTo>
                    <a:pt x="32422" y="0"/>
                  </a:moveTo>
                  <a:cubicBezTo>
                    <a:pt x="32398" y="0"/>
                    <a:pt x="32386" y="24"/>
                    <a:pt x="32386" y="36"/>
                  </a:cubicBezTo>
                  <a:cubicBezTo>
                    <a:pt x="32386" y="60"/>
                    <a:pt x="32398" y="83"/>
                    <a:pt x="32422" y="83"/>
                  </a:cubicBezTo>
                  <a:lnTo>
                    <a:pt x="33053" y="83"/>
                  </a:lnTo>
                  <a:cubicBezTo>
                    <a:pt x="33076" y="71"/>
                    <a:pt x="33088" y="60"/>
                    <a:pt x="33088" y="36"/>
                  </a:cubicBezTo>
                  <a:cubicBezTo>
                    <a:pt x="33088" y="12"/>
                    <a:pt x="33064" y="0"/>
                    <a:pt x="33041" y="0"/>
                  </a:cubicBezTo>
                  <a:close/>
                  <a:moveTo>
                    <a:pt x="33672" y="0"/>
                  </a:moveTo>
                  <a:cubicBezTo>
                    <a:pt x="33648" y="0"/>
                    <a:pt x="33636" y="24"/>
                    <a:pt x="33636" y="36"/>
                  </a:cubicBezTo>
                  <a:cubicBezTo>
                    <a:pt x="33636" y="60"/>
                    <a:pt x="33648" y="83"/>
                    <a:pt x="33672" y="83"/>
                  </a:cubicBezTo>
                  <a:lnTo>
                    <a:pt x="34303" y="83"/>
                  </a:lnTo>
                  <a:cubicBezTo>
                    <a:pt x="34327" y="71"/>
                    <a:pt x="34338" y="60"/>
                    <a:pt x="34338" y="36"/>
                  </a:cubicBezTo>
                  <a:cubicBezTo>
                    <a:pt x="34338" y="12"/>
                    <a:pt x="34315" y="0"/>
                    <a:pt x="34291" y="0"/>
                  </a:cubicBezTo>
                  <a:close/>
                  <a:moveTo>
                    <a:pt x="34910" y="0"/>
                  </a:moveTo>
                  <a:cubicBezTo>
                    <a:pt x="34898" y="0"/>
                    <a:pt x="34886" y="24"/>
                    <a:pt x="34886" y="36"/>
                  </a:cubicBezTo>
                  <a:cubicBezTo>
                    <a:pt x="34874" y="60"/>
                    <a:pt x="34898" y="83"/>
                    <a:pt x="34910" y="83"/>
                  </a:cubicBezTo>
                  <a:lnTo>
                    <a:pt x="35553" y="83"/>
                  </a:lnTo>
                  <a:cubicBezTo>
                    <a:pt x="35577" y="71"/>
                    <a:pt x="35589" y="60"/>
                    <a:pt x="35589" y="36"/>
                  </a:cubicBezTo>
                  <a:cubicBezTo>
                    <a:pt x="35577" y="12"/>
                    <a:pt x="35565" y="0"/>
                    <a:pt x="35541" y="0"/>
                  </a:cubicBezTo>
                  <a:close/>
                  <a:moveTo>
                    <a:pt x="36160" y="0"/>
                  </a:moveTo>
                  <a:cubicBezTo>
                    <a:pt x="36148" y="0"/>
                    <a:pt x="36136" y="24"/>
                    <a:pt x="36136" y="36"/>
                  </a:cubicBezTo>
                  <a:cubicBezTo>
                    <a:pt x="36124" y="60"/>
                    <a:pt x="36148" y="83"/>
                    <a:pt x="36160" y="83"/>
                  </a:cubicBezTo>
                  <a:lnTo>
                    <a:pt x="36803" y="83"/>
                  </a:lnTo>
                  <a:cubicBezTo>
                    <a:pt x="36827" y="71"/>
                    <a:pt x="36839" y="60"/>
                    <a:pt x="36839" y="36"/>
                  </a:cubicBezTo>
                  <a:cubicBezTo>
                    <a:pt x="36827" y="12"/>
                    <a:pt x="36815" y="0"/>
                    <a:pt x="36791" y="0"/>
                  </a:cubicBezTo>
                  <a:close/>
                  <a:moveTo>
                    <a:pt x="37410" y="0"/>
                  </a:moveTo>
                  <a:cubicBezTo>
                    <a:pt x="37398" y="0"/>
                    <a:pt x="37386" y="24"/>
                    <a:pt x="37375" y="36"/>
                  </a:cubicBezTo>
                  <a:cubicBezTo>
                    <a:pt x="37375" y="60"/>
                    <a:pt x="37386" y="83"/>
                    <a:pt x="37410" y="83"/>
                  </a:cubicBezTo>
                  <a:lnTo>
                    <a:pt x="38053" y="83"/>
                  </a:lnTo>
                  <a:cubicBezTo>
                    <a:pt x="38077" y="71"/>
                    <a:pt x="38089" y="60"/>
                    <a:pt x="38089" y="36"/>
                  </a:cubicBezTo>
                  <a:cubicBezTo>
                    <a:pt x="38077" y="12"/>
                    <a:pt x="38053" y="0"/>
                    <a:pt x="38041" y="0"/>
                  </a:cubicBezTo>
                  <a:close/>
                  <a:moveTo>
                    <a:pt x="38660" y="0"/>
                  </a:moveTo>
                  <a:cubicBezTo>
                    <a:pt x="38649" y="0"/>
                    <a:pt x="38637" y="24"/>
                    <a:pt x="38625" y="36"/>
                  </a:cubicBezTo>
                  <a:cubicBezTo>
                    <a:pt x="38625" y="60"/>
                    <a:pt x="38637" y="83"/>
                    <a:pt x="38660" y="83"/>
                  </a:cubicBezTo>
                  <a:lnTo>
                    <a:pt x="39303" y="83"/>
                  </a:lnTo>
                  <a:cubicBezTo>
                    <a:pt x="39315" y="71"/>
                    <a:pt x="39339" y="60"/>
                    <a:pt x="39327" y="36"/>
                  </a:cubicBezTo>
                  <a:cubicBezTo>
                    <a:pt x="39327" y="12"/>
                    <a:pt x="39303" y="0"/>
                    <a:pt x="39291" y="0"/>
                  </a:cubicBezTo>
                  <a:close/>
                  <a:moveTo>
                    <a:pt x="39911" y="0"/>
                  </a:moveTo>
                  <a:cubicBezTo>
                    <a:pt x="39899" y="0"/>
                    <a:pt x="39875" y="24"/>
                    <a:pt x="39875" y="36"/>
                  </a:cubicBezTo>
                  <a:cubicBezTo>
                    <a:pt x="39875" y="60"/>
                    <a:pt x="39887" y="83"/>
                    <a:pt x="39911" y="83"/>
                  </a:cubicBezTo>
                  <a:lnTo>
                    <a:pt x="40554" y="83"/>
                  </a:lnTo>
                  <a:cubicBezTo>
                    <a:pt x="40565" y="71"/>
                    <a:pt x="40589" y="60"/>
                    <a:pt x="40577" y="36"/>
                  </a:cubicBezTo>
                  <a:cubicBezTo>
                    <a:pt x="40577" y="12"/>
                    <a:pt x="40554" y="0"/>
                    <a:pt x="40530" y="0"/>
                  </a:cubicBezTo>
                  <a:close/>
                  <a:moveTo>
                    <a:pt x="41161" y="0"/>
                  </a:moveTo>
                  <a:cubicBezTo>
                    <a:pt x="41137" y="0"/>
                    <a:pt x="41125" y="24"/>
                    <a:pt x="41125" y="36"/>
                  </a:cubicBezTo>
                  <a:cubicBezTo>
                    <a:pt x="41125" y="60"/>
                    <a:pt x="41137" y="83"/>
                    <a:pt x="41161" y="83"/>
                  </a:cubicBezTo>
                  <a:lnTo>
                    <a:pt x="41792" y="83"/>
                  </a:lnTo>
                  <a:cubicBezTo>
                    <a:pt x="41816" y="71"/>
                    <a:pt x="41827" y="60"/>
                    <a:pt x="41827" y="36"/>
                  </a:cubicBezTo>
                  <a:cubicBezTo>
                    <a:pt x="41827" y="12"/>
                    <a:pt x="41804" y="0"/>
                    <a:pt x="41780" y="0"/>
                  </a:cubicBezTo>
                  <a:close/>
                  <a:moveTo>
                    <a:pt x="42411" y="0"/>
                  </a:moveTo>
                  <a:cubicBezTo>
                    <a:pt x="42387" y="0"/>
                    <a:pt x="42375" y="24"/>
                    <a:pt x="42375" y="36"/>
                  </a:cubicBezTo>
                  <a:cubicBezTo>
                    <a:pt x="42375" y="60"/>
                    <a:pt x="42387" y="83"/>
                    <a:pt x="42411" y="83"/>
                  </a:cubicBezTo>
                  <a:lnTo>
                    <a:pt x="43042" y="83"/>
                  </a:lnTo>
                  <a:cubicBezTo>
                    <a:pt x="43066" y="71"/>
                    <a:pt x="43078" y="60"/>
                    <a:pt x="43078" y="36"/>
                  </a:cubicBezTo>
                  <a:cubicBezTo>
                    <a:pt x="43078" y="12"/>
                    <a:pt x="43054" y="0"/>
                    <a:pt x="43030" y="0"/>
                  </a:cubicBezTo>
                  <a:close/>
                  <a:moveTo>
                    <a:pt x="43661" y="0"/>
                  </a:moveTo>
                  <a:cubicBezTo>
                    <a:pt x="43637" y="0"/>
                    <a:pt x="43625" y="24"/>
                    <a:pt x="43625" y="36"/>
                  </a:cubicBezTo>
                  <a:cubicBezTo>
                    <a:pt x="43625" y="60"/>
                    <a:pt x="43637" y="83"/>
                    <a:pt x="43661" y="83"/>
                  </a:cubicBezTo>
                  <a:lnTo>
                    <a:pt x="44292" y="83"/>
                  </a:lnTo>
                  <a:cubicBezTo>
                    <a:pt x="44316" y="71"/>
                    <a:pt x="44328" y="60"/>
                    <a:pt x="44328" y="36"/>
                  </a:cubicBezTo>
                  <a:cubicBezTo>
                    <a:pt x="44328" y="12"/>
                    <a:pt x="44304" y="0"/>
                    <a:pt x="44280" y="0"/>
                  </a:cubicBezTo>
                  <a:close/>
                </a:path>
              </a:pathLst>
            </a:custGeom>
            <a:solidFill>
              <a:srgbClr val="A8ADA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1" name="Google Shape;981;p37" hidden="0"/>
            <p:cNvSpPr/>
            <p:nvPr isPhoto="0" userDrawn="0"/>
          </p:nvSpPr>
          <p:spPr bwMode="auto">
            <a:xfrm>
              <a:off x="431441" y="2942252"/>
              <a:ext cx="3415877" cy="10175"/>
            </a:xfrm>
            <a:custGeom>
              <a:avLst/>
              <a:gdLst/>
              <a:ahLst/>
              <a:cxnLst/>
              <a:rect l="l" t="t" r="r" b="b"/>
              <a:pathLst>
                <a:path w="44316" h="132" fill="norm" stroke="1" extrusionOk="0">
                  <a:moveTo>
                    <a:pt x="37" y="1"/>
                  </a:moveTo>
                  <a:cubicBezTo>
                    <a:pt x="13" y="13"/>
                    <a:pt x="1" y="25"/>
                    <a:pt x="1" y="48"/>
                  </a:cubicBezTo>
                  <a:cubicBezTo>
                    <a:pt x="1" y="60"/>
                    <a:pt x="13" y="84"/>
                    <a:pt x="37" y="84"/>
                  </a:cubicBezTo>
                  <a:lnTo>
                    <a:pt x="656" y="84"/>
                  </a:lnTo>
                  <a:cubicBezTo>
                    <a:pt x="679" y="84"/>
                    <a:pt x="703" y="72"/>
                    <a:pt x="703" y="48"/>
                  </a:cubicBezTo>
                  <a:cubicBezTo>
                    <a:pt x="703" y="25"/>
                    <a:pt x="679" y="1"/>
                    <a:pt x="656" y="1"/>
                  </a:cubicBezTo>
                  <a:close/>
                  <a:moveTo>
                    <a:pt x="1287" y="13"/>
                  </a:moveTo>
                  <a:cubicBezTo>
                    <a:pt x="1263" y="13"/>
                    <a:pt x="1239" y="25"/>
                    <a:pt x="1239" y="48"/>
                  </a:cubicBezTo>
                  <a:cubicBezTo>
                    <a:pt x="1251" y="72"/>
                    <a:pt x="1263" y="84"/>
                    <a:pt x="1287" y="84"/>
                  </a:cubicBezTo>
                  <a:lnTo>
                    <a:pt x="1906" y="84"/>
                  </a:lnTo>
                  <a:cubicBezTo>
                    <a:pt x="1930" y="84"/>
                    <a:pt x="1942" y="72"/>
                    <a:pt x="1942" y="48"/>
                  </a:cubicBezTo>
                  <a:cubicBezTo>
                    <a:pt x="1942" y="25"/>
                    <a:pt x="1930" y="13"/>
                    <a:pt x="1906" y="13"/>
                  </a:cubicBezTo>
                  <a:close/>
                  <a:moveTo>
                    <a:pt x="2525" y="13"/>
                  </a:moveTo>
                  <a:cubicBezTo>
                    <a:pt x="2513" y="13"/>
                    <a:pt x="2489" y="25"/>
                    <a:pt x="2489" y="48"/>
                  </a:cubicBezTo>
                  <a:cubicBezTo>
                    <a:pt x="2489" y="72"/>
                    <a:pt x="2513" y="84"/>
                    <a:pt x="2537" y="84"/>
                  </a:cubicBezTo>
                  <a:lnTo>
                    <a:pt x="3156" y="84"/>
                  </a:lnTo>
                  <a:cubicBezTo>
                    <a:pt x="3180" y="84"/>
                    <a:pt x="3192" y="72"/>
                    <a:pt x="3192" y="48"/>
                  </a:cubicBezTo>
                  <a:cubicBezTo>
                    <a:pt x="3192" y="25"/>
                    <a:pt x="3180" y="13"/>
                    <a:pt x="3156" y="13"/>
                  </a:cubicBezTo>
                  <a:close/>
                  <a:moveTo>
                    <a:pt x="3775" y="13"/>
                  </a:moveTo>
                  <a:cubicBezTo>
                    <a:pt x="3763" y="13"/>
                    <a:pt x="3739" y="25"/>
                    <a:pt x="3739" y="48"/>
                  </a:cubicBezTo>
                  <a:cubicBezTo>
                    <a:pt x="3739" y="72"/>
                    <a:pt x="3763" y="84"/>
                    <a:pt x="3775" y="84"/>
                  </a:cubicBezTo>
                  <a:lnTo>
                    <a:pt x="4406" y="84"/>
                  </a:lnTo>
                  <a:cubicBezTo>
                    <a:pt x="4430" y="84"/>
                    <a:pt x="4442" y="72"/>
                    <a:pt x="4442" y="48"/>
                  </a:cubicBezTo>
                  <a:cubicBezTo>
                    <a:pt x="4442" y="25"/>
                    <a:pt x="4430" y="13"/>
                    <a:pt x="4406" y="13"/>
                  </a:cubicBezTo>
                  <a:close/>
                  <a:moveTo>
                    <a:pt x="5025" y="13"/>
                  </a:moveTo>
                  <a:cubicBezTo>
                    <a:pt x="5001" y="13"/>
                    <a:pt x="4990" y="37"/>
                    <a:pt x="4990" y="48"/>
                  </a:cubicBezTo>
                  <a:cubicBezTo>
                    <a:pt x="4990" y="72"/>
                    <a:pt x="5013" y="84"/>
                    <a:pt x="5025" y="84"/>
                  </a:cubicBezTo>
                  <a:lnTo>
                    <a:pt x="5656" y="84"/>
                  </a:lnTo>
                  <a:lnTo>
                    <a:pt x="5656" y="96"/>
                  </a:lnTo>
                  <a:cubicBezTo>
                    <a:pt x="5680" y="96"/>
                    <a:pt x="5692" y="72"/>
                    <a:pt x="5692" y="48"/>
                  </a:cubicBezTo>
                  <a:cubicBezTo>
                    <a:pt x="5692" y="25"/>
                    <a:pt x="5680" y="13"/>
                    <a:pt x="5656" y="13"/>
                  </a:cubicBezTo>
                  <a:close/>
                  <a:moveTo>
                    <a:pt x="6275" y="13"/>
                  </a:moveTo>
                  <a:cubicBezTo>
                    <a:pt x="6252" y="13"/>
                    <a:pt x="6240" y="37"/>
                    <a:pt x="6240" y="48"/>
                  </a:cubicBezTo>
                  <a:cubicBezTo>
                    <a:pt x="6240" y="72"/>
                    <a:pt x="6252" y="84"/>
                    <a:pt x="6275" y="84"/>
                  </a:cubicBezTo>
                  <a:lnTo>
                    <a:pt x="6906" y="84"/>
                  </a:lnTo>
                  <a:lnTo>
                    <a:pt x="6906" y="96"/>
                  </a:lnTo>
                  <a:cubicBezTo>
                    <a:pt x="6918" y="96"/>
                    <a:pt x="6942" y="72"/>
                    <a:pt x="6942" y="48"/>
                  </a:cubicBezTo>
                  <a:cubicBezTo>
                    <a:pt x="6942" y="37"/>
                    <a:pt x="6918" y="13"/>
                    <a:pt x="6906" y="13"/>
                  </a:cubicBezTo>
                  <a:close/>
                  <a:moveTo>
                    <a:pt x="7526" y="13"/>
                  </a:moveTo>
                  <a:cubicBezTo>
                    <a:pt x="7502" y="13"/>
                    <a:pt x="7490" y="37"/>
                    <a:pt x="7490" y="60"/>
                  </a:cubicBezTo>
                  <a:cubicBezTo>
                    <a:pt x="7490" y="72"/>
                    <a:pt x="7502" y="96"/>
                    <a:pt x="7526" y="96"/>
                  </a:cubicBezTo>
                  <a:lnTo>
                    <a:pt x="8157" y="96"/>
                  </a:lnTo>
                  <a:cubicBezTo>
                    <a:pt x="8169" y="96"/>
                    <a:pt x="8192" y="72"/>
                    <a:pt x="8192" y="60"/>
                  </a:cubicBezTo>
                  <a:cubicBezTo>
                    <a:pt x="8192" y="37"/>
                    <a:pt x="8169" y="13"/>
                    <a:pt x="8157" y="13"/>
                  </a:cubicBezTo>
                  <a:close/>
                  <a:moveTo>
                    <a:pt x="8776" y="13"/>
                  </a:moveTo>
                  <a:cubicBezTo>
                    <a:pt x="8752" y="13"/>
                    <a:pt x="8740" y="37"/>
                    <a:pt x="8740" y="60"/>
                  </a:cubicBezTo>
                  <a:cubicBezTo>
                    <a:pt x="8740" y="72"/>
                    <a:pt x="8752" y="96"/>
                    <a:pt x="8776" y="96"/>
                  </a:cubicBezTo>
                  <a:lnTo>
                    <a:pt x="9407" y="96"/>
                  </a:lnTo>
                  <a:cubicBezTo>
                    <a:pt x="9419" y="96"/>
                    <a:pt x="9442" y="72"/>
                    <a:pt x="9442" y="60"/>
                  </a:cubicBezTo>
                  <a:cubicBezTo>
                    <a:pt x="9442" y="37"/>
                    <a:pt x="9419" y="13"/>
                    <a:pt x="9395" y="13"/>
                  </a:cubicBezTo>
                  <a:close/>
                  <a:moveTo>
                    <a:pt x="10026" y="13"/>
                  </a:moveTo>
                  <a:cubicBezTo>
                    <a:pt x="10002" y="25"/>
                    <a:pt x="9990" y="37"/>
                    <a:pt x="9990" y="60"/>
                  </a:cubicBezTo>
                  <a:cubicBezTo>
                    <a:pt x="9990" y="72"/>
                    <a:pt x="10002" y="96"/>
                    <a:pt x="10026" y="96"/>
                  </a:cubicBezTo>
                  <a:lnTo>
                    <a:pt x="10645" y="96"/>
                  </a:lnTo>
                  <a:cubicBezTo>
                    <a:pt x="10669" y="96"/>
                    <a:pt x="10693" y="84"/>
                    <a:pt x="10693" y="60"/>
                  </a:cubicBezTo>
                  <a:cubicBezTo>
                    <a:pt x="10693" y="37"/>
                    <a:pt x="10669" y="13"/>
                    <a:pt x="10645" y="13"/>
                  </a:cubicBezTo>
                  <a:close/>
                  <a:moveTo>
                    <a:pt x="11276" y="25"/>
                  </a:moveTo>
                  <a:cubicBezTo>
                    <a:pt x="11252" y="25"/>
                    <a:pt x="11240" y="37"/>
                    <a:pt x="11240" y="60"/>
                  </a:cubicBezTo>
                  <a:cubicBezTo>
                    <a:pt x="11240" y="84"/>
                    <a:pt x="11252" y="96"/>
                    <a:pt x="11276" y="96"/>
                  </a:cubicBezTo>
                  <a:lnTo>
                    <a:pt x="11895" y="96"/>
                  </a:lnTo>
                  <a:cubicBezTo>
                    <a:pt x="11919" y="96"/>
                    <a:pt x="11943" y="84"/>
                    <a:pt x="11943" y="60"/>
                  </a:cubicBezTo>
                  <a:cubicBezTo>
                    <a:pt x="11943" y="37"/>
                    <a:pt x="11919" y="25"/>
                    <a:pt x="11895" y="25"/>
                  </a:cubicBezTo>
                  <a:close/>
                  <a:moveTo>
                    <a:pt x="12526" y="25"/>
                  </a:moveTo>
                  <a:cubicBezTo>
                    <a:pt x="12502" y="25"/>
                    <a:pt x="12479" y="37"/>
                    <a:pt x="12479" y="60"/>
                  </a:cubicBezTo>
                  <a:cubicBezTo>
                    <a:pt x="12490" y="84"/>
                    <a:pt x="12502" y="96"/>
                    <a:pt x="12526" y="96"/>
                  </a:cubicBezTo>
                  <a:lnTo>
                    <a:pt x="13145" y="96"/>
                  </a:lnTo>
                  <a:cubicBezTo>
                    <a:pt x="13169" y="96"/>
                    <a:pt x="13181" y="84"/>
                    <a:pt x="13181" y="60"/>
                  </a:cubicBezTo>
                  <a:cubicBezTo>
                    <a:pt x="13181" y="37"/>
                    <a:pt x="13169" y="25"/>
                    <a:pt x="13145" y="25"/>
                  </a:cubicBezTo>
                  <a:close/>
                  <a:moveTo>
                    <a:pt x="13764" y="25"/>
                  </a:moveTo>
                  <a:cubicBezTo>
                    <a:pt x="13753" y="25"/>
                    <a:pt x="13729" y="37"/>
                    <a:pt x="13729" y="60"/>
                  </a:cubicBezTo>
                  <a:cubicBezTo>
                    <a:pt x="13729" y="84"/>
                    <a:pt x="13753" y="96"/>
                    <a:pt x="13776" y="96"/>
                  </a:cubicBezTo>
                  <a:lnTo>
                    <a:pt x="14395" y="96"/>
                  </a:lnTo>
                  <a:cubicBezTo>
                    <a:pt x="14419" y="96"/>
                    <a:pt x="14431" y="84"/>
                    <a:pt x="14431" y="60"/>
                  </a:cubicBezTo>
                  <a:cubicBezTo>
                    <a:pt x="14431" y="37"/>
                    <a:pt x="14419" y="25"/>
                    <a:pt x="14395" y="25"/>
                  </a:cubicBezTo>
                  <a:close/>
                  <a:moveTo>
                    <a:pt x="15015" y="25"/>
                  </a:moveTo>
                  <a:cubicBezTo>
                    <a:pt x="15003" y="25"/>
                    <a:pt x="14979" y="48"/>
                    <a:pt x="14979" y="60"/>
                  </a:cubicBezTo>
                  <a:cubicBezTo>
                    <a:pt x="14979" y="84"/>
                    <a:pt x="15003" y="96"/>
                    <a:pt x="15015" y="96"/>
                  </a:cubicBezTo>
                  <a:lnTo>
                    <a:pt x="15646" y="96"/>
                  </a:lnTo>
                  <a:lnTo>
                    <a:pt x="15646" y="108"/>
                  </a:lnTo>
                  <a:cubicBezTo>
                    <a:pt x="15669" y="108"/>
                    <a:pt x="15681" y="84"/>
                    <a:pt x="15681" y="60"/>
                  </a:cubicBezTo>
                  <a:cubicBezTo>
                    <a:pt x="15681" y="37"/>
                    <a:pt x="15669" y="25"/>
                    <a:pt x="15646" y="25"/>
                  </a:cubicBezTo>
                  <a:close/>
                  <a:moveTo>
                    <a:pt x="16265" y="25"/>
                  </a:moveTo>
                  <a:cubicBezTo>
                    <a:pt x="16241" y="25"/>
                    <a:pt x="16229" y="48"/>
                    <a:pt x="16229" y="60"/>
                  </a:cubicBezTo>
                  <a:cubicBezTo>
                    <a:pt x="16229" y="84"/>
                    <a:pt x="16253" y="96"/>
                    <a:pt x="16265" y="96"/>
                  </a:cubicBezTo>
                  <a:lnTo>
                    <a:pt x="16896" y="96"/>
                  </a:lnTo>
                  <a:lnTo>
                    <a:pt x="16896" y="108"/>
                  </a:lnTo>
                  <a:cubicBezTo>
                    <a:pt x="16920" y="108"/>
                    <a:pt x="16932" y="84"/>
                    <a:pt x="16932" y="60"/>
                  </a:cubicBezTo>
                  <a:cubicBezTo>
                    <a:pt x="16932" y="48"/>
                    <a:pt x="16920" y="25"/>
                    <a:pt x="16896" y="25"/>
                  </a:cubicBezTo>
                  <a:close/>
                  <a:moveTo>
                    <a:pt x="17515" y="25"/>
                  </a:moveTo>
                  <a:cubicBezTo>
                    <a:pt x="17491" y="25"/>
                    <a:pt x="17479" y="48"/>
                    <a:pt x="17479" y="72"/>
                  </a:cubicBezTo>
                  <a:cubicBezTo>
                    <a:pt x="17479" y="84"/>
                    <a:pt x="17491" y="108"/>
                    <a:pt x="17515" y="108"/>
                  </a:cubicBezTo>
                  <a:lnTo>
                    <a:pt x="18146" y="108"/>
                  </a:lnTo>
                  <a:cubicBezTo>
                    <a:pt x="18158" y="108"/>
                    <a:pt x="18182" y="84"/>
                    <a:pt x="18182" y="72"/>
                  </a:cubicBezTo>
                  <a:cubicBezTo>
                    <a:pt x="18182" y="48"/>
                    <a:pt x="18158" y="25"/>
                    <a:pt x="18146" y="25"/>
                  </a:cubicBezTo>
                  <a:close/>
                  <a:moveTo>
                    <a:pt x="18765" y="25"/>
                  </a:moveTo>
                  <a:cubicBezTo>
                    <a:pt x="18741" y="25"/>
                    <a:pt x="18729" y="48"/>
                    <a:pt x="18729" y="72"/>
                  </a:cubicBezTo>
                  <a:cubicBezTo>
                    <a:pt x="18729" y="84"/>
                    <a:pt x="18741" y="108"/>
                    <a:pt x="18765" y="108"/>
                  </a:cubicBezTo>
                  <a:lnTo>
                    <a:pt x="19396" y="108"/>
                  </a:lnTo>
                  <a:cubicBezTo>
                    <a:pt x="19408" y="108"/>
                    <a:pt x="19432" y="84"/>
                    <a:pt x="19432" y="72"/>
                  </a:cubicBezTo>
                  <a:cubicBezTo>
                    <a:pt x="19432" y="48"/>
                    <a:pt x="19408" y="25"/>
                    <a:pt x="19384" y="25"/>
                  </a:cubicBezTo>
                  <a:close/>
                  <a:moveTo>
                    <a:pt x="20015" y="25"/>
                  </a:moveTo>
                  <a:cubicBezTo>
                    <a:pt x="19991" y="37"/>
                    <a:pt x="19980" y="48"/>
                    <a:pt x="19980" y="72"/>
                  </a:cubicBezTo>
                  <a:cubicBezTo>
                    <a:pt x="19980" y="84"/>
                    <a:pt x="19991" y="108"/>
                    <a:pt x="20015" y="108"/>
                  </a:cubicBezTo>
                  <a:lnTo>
                    <a:pt x="20634" y="108"/>
                  </a:lnTo>
                  <a:cubicBezTo>
                    <a:pt x="20658" y="108"/>
                    <a:pt x="20682" y="96"/>
                    <a:pt x="20682" y="72"/>
                  </a:cubicBezTo>
                  <a:cubicBezTo>
                    <a:pt x="20682" y="48"/>
                    <a:pt x="20658" y="25"/>
                    <a:pt x="20634" y="25"/>
                  </a:cubicBezTo>
                  <a:close/>
                  <a:moveTo>
                    <a:pt x="21265" y="37"/>
                  </a:moveTo>
                  <a:cubicBezTo>
                    <a:pt x="21242" y="37"/>
                    <a:pt x="21230" y="48"/>
                    <a:pt x="21230" y="72"/>
                  </a:cubicBezTo>
                  <a:cubicBezTo>
                    <a:pt x="21230" y="96"/>
                    <a:pt x="21242" y="108"/>
                    <a:pt x="21265" y="108"/>
                  </a:cubicBezTo>
                  <a:lnTo>
                    <a:pt x="21885" y="108"/>
                  </a:lnTo>
                  <a:cubicBezTo>
                    <a:pt x="21908" y="108"/>
                    <a:pt x="21932" y="96"/>
                    <a:pt x="21932" y="72"/>
                  </a:cubicBezTo>
                  <a:cubicBezTo>
                    <a:pt x="21932" y="48"/>
                    <a:pt x="21908" y="37"/>
                    <a:pt x="21885" y="37"/>
                  </a:cubicBezTo>
                  <a:close/>
                  <a:moveTo>
                    <a:pt x="22516" y="37"/>
                  </a:moveTo>
                  <a:cubicBezTo>
                    <a:pt x="22492" y="37"/>
                    <a:pt x="22468" y="48"/>
                    <a:pt x="22468" y="72"/>
                  </a:cubicBezTo>
                  <a:cubicBezTo>
                    <a:pt x="22480" y="96"/>
                    <a:pt x="22492" y="108"/>
                    <a:pt x="22516" y="108"/>
                  </a:cubicBezTo>
                  <a:lnTo>
                    <a:pt x="23135" y="108"/>
                  </a:lnTo>
                  <a:cubicBezTo>
                    <a:pt x="23158" y="108"/>
                    <a:pt x="23170" y="96"/>
                    <a:pt x="23170" y="72"/>
                  </a:cubicBezTo>
                  <a:cubicBezTo>
                    <a:pt x="23170" y="48"/>
                    <a:pt x="23158" y="37"/>
                    <a:pt x="23135" y="37"/>
                  </a:cubicBezTo>
                  <a:close/>
                  <a:moveTo>
                    <a:pt x="23754" y="37"/>
                  </a:moveTo>
                  <a:cubicBezTo>
                    <a:pt x="23742" y="37"/>
                    <a:pt x="23718" y="48"/>
                    <a:pt x="23718" y="72"/>
                  </a:cubicBezTo>
                  <a:cubicBezTo>
                    <a:pt x="23718" y="96"/>
                    <a:pt x="23742" y="108"/>
                    <a:pt x="23766" y="108"/>
                  </a:cubicBezTo>
                  <a:lnTo>
                    <a:pt x="24385" y="108"/>
                  </a:lnTo>
                  <a:cubicBezTo>
                    <a:pt x="24409" y="108"/>
                    <a:pt x="24421" y="96"/>
                    <a:pt x="24421" y="72"/>
                  </a:cubicBezTo>
                  <a:cubicBezTo>
                    <a:pt x="24421" y="48"/>
                    <a:pt x="24409" y="37"/>
                    <a:pt x="24385" y="37"/>
                  </a:cubicBezTo>
                  <a:close/>
                  <a:moveTo>
                    <a:pt x="25004" y="37"/>
                  </a:moveTo>
                  <a:cubicBezTo>
                    <a:pt x="24992" y="37"/>
                    <a:pt x="24968" y="60"/>
                    <a:pt x="24968" y="72"/>
                  </a:cubicBezTo>
                  <a:cubicBezTo>
                    <a:pt x="24968" y="96"/>
                    <a:pt x="24992" y="108"/>
                    <a:pt x="25004" y="108"/>
                  </a:cubicBezTo>
                  <a:lnTo>
                    <a:pt x="25635" y="108"/>
                  </a:lnTo>
                  <a:lnTo>
                    <a:pt x="25635" y="120"/>
                  </a:lnTo>
                  <a:cubicBezTo>
                    <a:pt x="25659" y="120"/>
                    <a:pt x="25671" y="96"/>
                    <a:pt x="25671" y="72"/>
                  </a:cubicBezTo>
                  <a:cubicBezTo>
                    <a:pt x="25671" y="48"/>
                    <a:pt x="25659" y="37"/>
                    <a:pt x="25635" y="37"/>
                  </a:cubicBezTo>
                  <a:close/>
                  <a:moveTo>
                    <a:pt x="26254" y="37"/>
                  </a:moveTo>
                  <a:cubicBezTo>
                    <a:pt x="26230" y="37"/>
                    <a:pt x="26218" y="60"/>
                    <a:pt x="26218" y="72"/>
                  </a:cubicBezTo>
                  <a:cubicBezTo>
                    <a:pt x="26218" y="96"/>
                    <a:pt x="26242" y="108"/>
                    <a:pt x="26254" y="108"/>
                  </a:cubicBezTo>
                  <a:lnTo>
                    <a:pt x="26885" y="108"/>
                  </a:lnTo>
                  <a:lnTo>
                    <a:pt x="26885" y="120"/>
                  </a:lnTo>
                  <a:cubicBezTo>
                    <a:pt x="26909" y="120"/>
                    <a:pt x="26921" y="96"/>
                    <a:pt x="26921" y="72"/>
                  </a:cubicBezTo>
                  <a:cubicBezTo>
                    <a:pt x="26921" y="60"/>
                    <a:pt x="26909" y="37"/>
                    <a:pt x="26885" y="37"/>
                  </a:cubicBezTo>
                  <a:close/>
                  <a:moveTo>
                    <a:pt x="27504" y="37"/>
                  </a:moveTo>
                  <a:cubicBezTo>
                    <a:pt x="27480" y="37"/>
                    <a:pt x="27469" y="60"/>
                    <a:pt x="27469" y="84"/>
                  </a:cubicBezTo>
                  <a:cubicBezTo>
                    <a:pt x="27469" y="96"/>
                    <a:pt x="27480" y="120"/>
                    <a:pt x="27504" y="120"/>
                  </a:cubicBezTo>
                  <a:lnTo>
                    <a:pt x="28135" y="120"/>
                  </a:lnTo>
                  <a:cubicBezTo>
                    <a:pt x="28147" y="120"/>
                    <a:pt x="28171" y="96"/>
                    <a:pt x="28171" y="84"/>
                  </a:cubicBezTo>
                  <a:cubicBezTo>
                    <a:pt x="28171" y="60"/>
                    <a:pt x="28147" y="37"/>
                    <a:pt x="28135" y="37"/>
                  </a:cubicBezTo>
                  <a:close/>
                  <a:moveTo>
                    <a:pt x="28754" y="37"/>
                  </a:moveTo>
                  <a:cubicBezTo>
                    <a:pt x="28731" y="37"/>
                    <a:pt x="28719" y="60"/>
                    <a:pt x="28719" y="84"/>
                  </a:cubicBezTo>
                  <a:cubicBezTo>
                    <a:pt x="28719" y="96"/>
                    <a:pt x="28731" y="120"/>
                    <a:pt x="28754" y="120"/>
                  </a:cubicBezTo>
                  <a:lnTo>
                    <a:pt x="29385" y="120"/>
                  </a:lnTo>
                  <a:cubicBezTo>
                    <a:pt x="29397" y="120"/>
                    <a:pt x="29421" y="96"/>
                    <a:pt x="29421" y="84"/>
                  </a:cubicBezTo>
                  <a:cubicBezTo>
                    <a:pt x="29421" y="60"/>
                    <a:pt x="29397" y="37"/>
                    <a:pt x="29374" y="37"/>
                  </a:cubicBezTo>
                  <a:close/>
                  <a:moveTo>
                    <a:pt x="30005" y="37"/>
                  </a:moveTo>
                  <a:cubicBezTo>
                    <a:pt x="29981" y="48"/>
                    <a:pt x="29969" y="60"/>
                    <a:pt x="29969" y="84"/>
                  </a:cubicBezTo>
                  <a:cubicBezTo>
                    <a:pt x="29969" y="96"/>
                    <a:pt x="29981" y="120"/>
                    <a:pt x="30005" y="120"/>
                  </a:cubicBezTo>
                  <a:lnTo>
                    <a:pt x="30624" y="120"/>
                  </a:lnTo>
                  <a:cubicBezTo>
                    <a:pt x="30648" y="120"/>
                    <a:pt x="30671" y="108"/>
                    <a:pt x="30671" y="84"/>
                  </a:cubicBezTo>
                  <a:cubicBezTo>
                    <a:pt x="30671" y="60"/>
                    <a:pt x="30648" y="37"/>
                    <a:pt x="30624" y="37"/>
                  </a:cubicBezTo>
                  <a:close/>
                  <a:moveTo>
                    <a:pt x="31255" y="48"/>
                  </a:moveTo>
                  <a:cubicBezTo>
                    <a:pt x="31231" y="48"/>
                    <a:pt x="31219" y="60"/>
                    <a:pt x="31219" y="84"/>
                  </a:cubicBezTo>
                  <a:cubicBezTo>
                    <a:pt x="31219" y="108"/>
                    <a:pt x="31231" y="120"/>
                    <a:pt x="31255" y="120"/>
                  </a:cubicBezTo>
                  <a:lnTo>
                    <a:pt x="31874" y="120"/>
                  </a:lnTo>
                  <a:cubicBezTo>
                    <a:pt x="31898" y="120"/>
                    <a:pt x="31921" y="108"/>
                    <a:pt x="31921" y="84"/>
                  </a:cubicBezTo>
                  <a:cubicBezTo>
                    <a:pt x="31921" y="60"/>
                    <a:pt x="31898" y="48"/>
                    <a:pt x="31874" y="48"/>
                  </a:cubicBezTo>
                  <a:close/>
                  <a:moveTo>
                    <a:pt x="32505" y="48"/>
                  </a:moveTo>
                  <a:cubicBezTo>
                    <a:pt x="32481" y="48"/>
                    <a:pt x="32457" y="60"/>
                    <a:pt x="32457" y="84"/>
                  </a:cubicBezTo>
                  <a:cubicBezTo>
                    <a:pt x="32469" y="108"/>
                    <a:pt x="32481" y="120"/>
                    <a:pt x="32505" y="120"/>
                  </a:cubicBezTo>
                  <a:lnTo>
                    <a:pt x="33124" y="120"/>
                  </a:lnTo>
                  <a:cubicBezTo>
                    <a:pt x="33148" y="120"/>
                    <a:pt x="33160" y="108"/>
                    <a:pt x="33160" y="84"/>
                  </a:cubicBezTo>
                  <a:cubicBezTo>
                    <a:pt x="33160" y="60"/>
                    <a:pt x="33148" y="48"/>
                    <a:pt x="33124" y="48"/>
                  </a:cubicBezTo>
                  <a:close/>
                  <a:moveTo>
                    <a:pt x="33743" y="48"/>
                  </a:moveTo>
                  <a:cubicBezTo>
                    <a:pt x="33731" y="48"/>
                    <a:pt x="33707" y="60"/>
                    <a:pt x="33707" y="84"/>
                  </a:cubicBezTo>
                  <a:cubicBezTo>
                    <a:pt x="33707" y="108"/>
                    <a:pt x="33731" y="120"/>
                    <a:pt x="33755" y="120"/>
                  </a:cubicBezTo>
                  <a:lnTo>
                    <a:pt x="34374" y="120"/>
                  </a:lnTo>
                  <a:cubicBezTo>
                    <a:pt x="34398" y="120"/>
                    <a:pt x="34410" y="108"/>
                    <a:pt x="34410" y="84"/>
                  </a:cubicBezTo>
                  <a:cubicBezTo>
                    <a:pt x="34410" y="60"/>
                    <a:pt x="34398" y="48"/>
                    <a:pt x="34374" y="48"/>
                  </a:cubicBezTo>
                  <a:close/>
                  <a:moveTo>
                    <a:pt x="34993" y="48"/>
                  </a:moveTo>
                  <a:cubicBezTo>
                    <a:pt x="34981" y="48"/>
                    <a:pt x="34958" y="72"/>
                    <a:pt x="34958" y="84"/>
                  </a:cubicBezTo>
                  <a:cubicBezTo>
                    <a:pt x="34958" y="108"/>
                    <a:pt x="34981" y="120"/>
                    <a:pt x="34993" y="120"/>
                  </a:cubicBezTo>
                  <a:lnTo>
                    <a:pt x="35624" y="120"/>
                  </a:lnTo>
                  <a:lnTo>
                    <a:pt x="35624" y="132"/>
                  </a:lnTo>
                  <a:cubicBezTo>
                    <a:pt x="35648" y="132"/>
                    <a:pt x="35660" y="108"/>
                    <a:pt x="35660" y="84"/>
                  </a:cubicBezTo>
                  <a:cubicBezTo>
                    <a:pt x="35660" y="60"/>
                    <a:pt x="35648" y="48"/>
                    <a:pt x="35624" y="48"/>
                  </a:cubicBezTo>
                  <a:close/>
                  <a:moveTo>
                    <a:pt x="36243" y="48"/>
                  </a:moveTo>
                  <a:cubicBezTo>
                    <a:pt x="36220" y="48"/>
                    <a:pt x="36208" y="72"/>
                    <a:pt x="36208" y="84"/>
                  </a:cubicBezTo>
                  <a:cubicBezTo>
                    <a:pt x="36208" y="108"/>
                    <a:pt x="36232" y="120"/>
                    <a:pt x="36243" y="120"/>
                  </a:cubicBezTo>
                  <a:lnTo>
                    <a:pt x="36874" y="120"/>
                  </a:lnTo>
                  <a:lnTo>
                    <a:pt x="36874" y="132"/>
                  </a:lnTo>
                  <a:cubicBezTo>
                    <a:pt x="36898" y="132"/>
                    <a:pt x="36910" y="108"/>
                    <a:pt x="36910" y="84"/>
                  </a:cubicBezTo>
                  <a:cubicBezTo>
                    <a:pt x="36910" y="72"/>
                    <a:pt x="36898" y="48"/>
                    <a:pt x="36874" y="48"/>
                  </a:cubicBezTo>
                  <a:close/>
                  <a:moveTo>
                    <a:pt x="37494" y="48"/>
                  </a:moveTo>
                  <a:cubicBezTo>
                    <a:pt x="37470" y="48"/>
                    <a:pt x="37458" y="72"/>
                    <a:pt x="37458" y="96"/>
                  </a:cubicBezTo>
                  <a:cubicBezTo>
                    <a:pt x="37458" y="108"/>
                    <a:pt x="37470" y="132"/>
                    <a:pt x="37494" y="132"/>
                  </a:cubicBezTo>
                  <a:lnTo>
                    <a:pt x="38125" y="132"/>
                  </a:lnTo>
                  <a:cubicBezTo>
                    <a:pt x="38137" y="132"/>
                    <a:pt x="38160" y="108"/>
                    <a:pt x="38160" y="96"/>
                  </a:cubicBezTo>
                  <a:cubicBezTo>
                    <a:pt x="38160" y="72"/>
                    <a:pt x="38137" y="48"/>
                    <a:pt x="38125" y="48"/>
                  </a:cubicBezTo>
                  <a:close/>
                  <a:moveTo>
                    <a:pt x="38744" y="48"/>
                  </a:moveTo>
                  <a:cubicBezTo>
                    <a:pt x="38720" y="48"/>
                    <a:pt x="38708" y="72"/>
                    <a:pt x="38708" y="96"/>
                  </a:cubicBezTo>
                  <a:cubicBezTo>
                    <a:pt x="38708" y="108"/>
                    <a:pt x="38720" y="132"/>
                    <a:pt x="38744" y="132"/>
                  </a:cubicBezTo>
                  <a:lnTo>
                    <a:pt x="39375" y="132"/>
                  </a:lnTo>
                  <a:cubicBezTo>
                    <a:pt x="39387" y="132"/>
                    <a:pt x="39411" y="108"/>
                    <a:pt x="39411" y="96"/>
                  </a:cubicBezTo>
                  <a:cubicBezTo>
                    <a:pt x="39411" y="72"/>
                    <a:pt x="39387" y="48"/>
                    <a:pt x="39363" y="48"/>
                  </a:cubicBezTo>
                  <a:close/>
                  <a:moveTo>
                    <a:pt x="39994" y="48"/>
                  </a:moveTo>
                  <a:cubicBezTo>
                    <a:pt x="39970" y="60"/>
                    <a:pt x="39958" y="72"/>
                    <a:pt x="39958" y="96"/>
                  </a:cubicBezTo>
                  <a:cubicBezTo>
                    <a:pt x="39958" y="108"/>
                    <a:pt x="39970" y="132"/>
                    <a:pt x="39994" y="132"/>
                  </a:cubicBezTo>
                  <a:lnTo>
                    <a:pt x="40625" y="132"/>
                  </a:lnTo>
                  <a:cubicBezTo>
                    <a:pt x="40637" y="132"/>
                    <a:pt x="40661" y="120"/>
                    <a:pt x="40661" y="96"/>
                  </a:cubicBezTo>
                  <a:cubicBezTo>
                    <a:pt x="40661" y="72"/>
                    <a:pt x="40637" y="48"/>
                    <a:pt x="40613" y="48"/>
                  </a:cubicBezTo>
                  <a:close/>
                  <a:moveTo>
                    <a:pt x="41244" y="60"/>
                  </a:moveTo>
                  <a:cubicBezTo>
                    <a:pt x="41220" y="60"/>
                    <a:pt x="41208" y="72"/>
                    <a:pt x="41208" y="96"/>
                  </a:cubicBezTo>
                  <a:cubicBezTo>
                    <a:pt x="41208" y="120"/>
                    <a:pt x="41220" y="132"/>
                    <a:pt x="41244" y="132"/>
                  </a:cubicBezTo>
                  <a:lnTo>
                    <a:pt x="41863" y="132"/>
                  </a:lnTo>
                  <a:cubicBezTo>
                    <a:pt x="41887" y="132"/>
                    <a:pt x="41911" y="120"/>
                    <a:pt x="41911" y="96"/>
                  </a:cubicBezTo>
                  <a:cubicBezTo>
                    <a:pt x="41911" y="72"/>
                    <a:pt x="41887" y="60"/>
                    <a:pt x="41863" y="60"/>
                  </a:cubicBezTo>
                  <a:close/>
                  <a:moveTo>
                    <a:pt x="42494" y="60"/>
                  </a:moveTo>
                  <a:cubicBezTo>
                    <a:pt x="42470" y="60"/>
                    <a:pt x="42459" y="72"/>
                    <a:pt x="42459" y="96"/>
                  </a:cubicBezTo>
                  <a:cubicBezTo>
                    <a:pt x="42459" y="120"/>
                    <a:pt x="42470" y="132"/>
                    <a:pt x="42494" y="132"/>
                  </a:cubicBezTo>
                  <a:lnTo>
                    <a:pt x="43113" y="132"/>
                  </a:lnTo>
                  <a:cubicBezTo>
                    <a:pt x="43137" y="132"/>
                    <a:pt x="43161" y="120"/>
                    <a:pt x="43161" y="96"/>
                  </a:cubicBezTo>
                  <a:cubicBezTo>
                    <a:pt x="43161" y="72"/>
                    <a:pt x="43137" y="60"/>
                    <a:pt x="43113" y="60"/>
                  </a:cubicBezTo>
                  <a:close/>
                  <a:moveTo>
                    <a:pt x="43732" y="60"/>
                  </a:moveTo>
                  <a:cubicBezTo>
                    <a:pt x="43721" y="60"/>
                    <a:pt x="43697" y="72"/>
                    <a:pt x="43697" y="96"/>
                  </a:cubicBezTo>
                  <a:cubicBezTo>
                    <a:pt x="43697" y="120"/>
                    <a:pt x="43721" y="132"/>
                    <a:pt x="43744" y="132"/>
                  </a:cubicBezTo>
                  <a:lnTo>
                    <a:pt x="44280" y="132"/>
                  </a:lnTo>
                  <a:cubicBezTo>
                    <a:pt x="44304" y="132"/>
                    <a:pt x="44316" y="120"/>
                    <a:pt x="44316" y="96"/>
                  </a:cubicBezTo>
                  <a:cubicBezTo>
                    <a:pt x="44316" y="72"/>
                    <a:pt x="44304" y="60"/>
                    <a:pt x="44280" y="60"/>
                  </a:cubicBezTo>
                  <a:close/>
                </a:path>
              </a:pathLst>
            </a:custGeom>
            <a:solidFill>
              <a:srgbClr val="A8ADA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2" name="Google Shape;982;p37" hidden="0"/>
            <p:cNvSpPr/>
            <p:nvPr isPhoto="0" userDrawn="0"/>
          </p:nvSpPr>
          <p:spPr bwMode="auto">
            <a:xfrm>
              <a:off x="431441" y="3625115"/>
              <a:ext cx="3416802" cy="6475"/>
            </a:xfrm>
            <a:custGeom>
              <a:avLst/>
              <a:gdLst/>
              <a:ahLst/>
              <a:cxnLst/>
              <a:rect l="l" t="t" r="r" b="b"/>
              <a:pathLst>
                <a:path w="44328" h="84" fill="norm" stroke="1" extrusionOk="0">
                  <a:moveTo>
                    <a:pt x="37" y="0"/>
                  </a:moveTo>
                  <a:cubicBezTo>
                    <a:pt x="13" y="0"/>
                    <a:pt x="1" y="12"/>
                    <a:pt x="1" y="36"/>
                  </a:cubicBezTo>
                  <a:cubicBezTo>
                    <a:pt x="1" y="48"/>
                    <a:pt x="13" y="71"/>
                    <a:pt x="37" y="83"/>
                  </a:cubicBezTo>
                  <a:lnTo>
                    <a:pt x="584" y="83"/>
                  </a:lnTo>
                  <a:cubicBezTo>
                    <a:pt x="608" y="71"/>
                    <a:pt x="620" y="48"/>
                    <a:pt x="620" y="36"/>
                  </a:cubicBezTo>
                  <a:cubicBezTo>
                    <a:pt x="620" y="12"/>
                    <a:pt x="596" y="0"/>
                    <a:pt x="572" y="0"/>
                  </a:cubicBezTo>
                  <a:close/>
                  <a:moveTo>
                    <a:pt x="1203" y="0"/>
                  </a:moveTo>
                  <a:cubicBezTo>
                    <a:pt x="1180" y="0"/>
                    <a:pt x="1168" y="12"/>
                    <a:pt x="1168" y="36"/>
                  </a:cubicBezTo>
                  <a:cubicBezTo>
                    <a:pt x="1168" y="48"/>
                    <a:pt x="1180" y="71"/>
                    <a:pt x="1203" y="83"/>
                  </a:cubicBezTo>
                  <a:lnTo>
                    <a:pt x="1834" y="83"/>
                  </a:lnTo>
                  <a:cubicBezTo>
                    <a:pt x="1858" y="71"/>
                    <a:pt x="1870" y="48"/>
                    <a:pt x="1870" y="36"/>
                  </a:cubicBezTo>
                  <a:cubicBezTo>
                    <a:pt x="1870" y="12"/>
                    <a:pt x="1846" y="0"/>
                    <a:pt x="1822" y="0"/>
                  </a:cubicBezTo>
                  <a:close/>
                  <a:moveTo>
                    <a:pt x="2454" y="0"/>
                  </a:moveTo>
                  <a:cubicBezTo>
                    <a:pt x="2430" y="0"/>
                    <a:pt x="2418" y="12"/>
                    <a:pt x="2418" y="36"/>
                  </a:cubicBezTo>
                  <a:cubicBezTo>
                    <a:pt x="2418" y="48"/>
                    <a:pt x="2430" y="71"/>
                    <a:pt x="2454" y="83"/>
                  </a:cubicBezTo>
                  <a:lnTo>
                    <a:pt x="3085" y="83"/>
                  </a:lnTo>
                  <a:cubicBezTo>
                    <a:pt x="3108" y="71"/>
                    <a:pt x="3120" y="48"/>
                    <a:pt x="3120" y="36"/>
                  </a:cubicBezTo>
                  <a:cubicBezTo>
                    <a:pt x="3120" y="12"/>
                    <a:pt x="3096" y="0"/>
                    <a:pt x="3073" y="0"/>
                  </a:cubicBezTo>
                  <a:close/>
                  <a:moveTo>
                    <a:pt x="3704" y="0"/>
                  </a:moveTo>
                  <a:cubicBezTo>
                    <a:pt x="3680" y="0"/>
                    <a:pt x="3668" y="12"/>
                    <a:pt x="3668" y="36"/>
                  </a:cubicBezTo>
                  <a:cubicBezTo>
                    <a:pt x="3668" y="48"/>
                    <a:pt x="3680" y="71"/>
                    <a:pt x="3704" y="83"/>
                  </a:cubicBezTo>
                  <a:lnTo>
                    <a:pt x="4335" y="83"/>
                  </a:lnTo>
                  <a:cubicBezTo>
                    <a:pt x="4359" y="71"/>
                    <a:pt x="4370" y="48"/>
                    <a:pt x="4370" y="36"/>
                  </a:cubicBezTo>
                  <a:cubicBezTo>
                    <a:pt x="4370" y="12"/>
                    <a:pt x="4347" y="0"/>
                    <a:pt x="4323" y="0"/>
                  </a:cubicBezTo>
                  <a:close/>
                  <a:moveTo>
                    <a:pt x="4942" y="0"/>
                  </a:moveTo>
                  <a:cubicBezTo>
                    <a:pt x="4930" y="0"/>
                    <a:pt x="4918" y="12"/>
                    <a:pt x="4918" y="36"/>
                  </a:cubicBezTo>
                  <a:cubicBezTo>
                    <a:pt x="4906" y="48"/>
                    <a:pt x="4930" y="71"/>
                    <a:pt x="4942" y="83"/>
                  </a:cubicBezTo>
                  <a:lnTo>
                    <a:pt x="5585" y="83"/>
                  </a:lnTo>
                  <a:cubicBezTo>
                    <a:pt x="5609" y="71"/>
                    <a:pt x="5621" y="48"/>
                    <a:pt x="5621" y="36"/>
                  </a:cubicBezTo>
                  <a:cubicBezTo>
                    <a:pt x="5609" y="12"/>
                    <a:pt x="5597" y="0"/>
                    <a:pt x="5573" y="0"/>
                  </a:cubicBezTo>
                  <a:close/>
                  <a:moveTo>
                    <a:pt x="6192" y="0"/>
                  </a:moveTo>
                  <a:cubicBezTo>
                    <a:pt x="6180" y="0"/>
                    <a:pt x="6168" y="12"/>
                    <a:pt x="6168" y="36"/>
                  </a:cubicBezTo>
                  <a:cubicBezTo>
                    <a:pt x="6156" y="48"/>
                    <a:pt x="6180" y="71"/>
                    <a:pt x="6192" y="83"/>
                  </a:cubicBezTo>
                  <a:lnTo>
                    <a:pt x="6835" y="83"/>
                  </a:lnTo>
                  <a:cubicBezTo>
                    <a:pt x="6859" y="71"/>
                    <a:pt x="6871" y="48"/>
                    <a:pt x="6871" y="36"/>
                  </a:cubicBezTo>
                  <a:cubicBezTo>
                    <a:pt x="6859" y="12"/>
                    <a:pt x="6847" y="0"/>
                    <a:pt x="6823" y="0"/>
                  </a:cubicBezTo>
                  <a:close/>
                  <a:moveTo>
                    <a:pt x="7442" y="0"/>
                  </a:moveTo>
                  <a:cubicBezTo>
                    <a:pt x="7430" y="0"/>
                    <a:pt x="7418" y="12"/>
                    <a:pt x="7407" y="36"/>
                  </a:cubicBezTo>
                  <a:cubicBezTo>
                    <a:pt x="7407" y="48"/>
                    <a:pt x="7418" y="71"/>
                    <a:pt x="7442" y="83"/>
                  </a:cubicBezTo>
                  <a:lnTo>
                    <a:pt x="8085" y="83"/>
                  </a:lnTo>
                  <a:cubicBezTo>
                    <a:pt x="8109" y="71"/>
                    <a:pt x="8121" y="48"/>
                    <a:pt x="8121" y="36"/>
                  </a:cubicBezTo>
                  <a:cubicBezTo>
                    <a:pt x="8109" y="12"/>
                    <a:pt x="8085" y="0"/>
                    <a:pt x="8073" y="0"/>
                  </a:cubicBezTo>
                  <a:close/>
                  <a:moveTo>
                    <a:pt x="8692" y="0"/>
                  </a:moveTo>
                  <a:cubicBezTo>
                    <a:pt x="8680" y="0"/>
                    <a:pt x="8669" y="12"/>
                    <a:pt x="8657" y="36"/>
                  </a:cubicBezTo>
                  <a:cubicBezTo>
                    <a:pt x="8657" y="48"/>
                    <a:pt x="8669" y="71"/>
                    <a:pt x="8692" y="83"/>
                  </a:cubicBezTo>
                  <a:lnTo>
                    <a:pt x="9335" y="83"/>
                  </a:lnTo>
                  <a:cubicBezTo>
                    <a:pt x="9347" y="71"/>
                    <a:pt x="9371" y="48"/>
                    <a:pt x="9359" y="36"/>
                  </a:cubicBezTo>
                  <a:cubicBezTo>
                    <a:pt x="9359" y="12"/>
                    <a:pt x="9335" y="0"/>
                    <a:pt x="9323" y="0"/>
                  </a:cubicBezTo>
                  <a:close/>
                  <a:moveTo>
                    <a:pt x="9943" y="0"/>
                  </a:moveTo>
                  <a:cubicBezTo>
                    <a:pt x="9931" y="0"/>
                    <a:pt x="9907" y="12"/>
                    <a:pt x="9907" y="36"/>
                  </a:cubicBezTo>
                  <a:cubicBezTo>
                    <a:pt x="9907" y="48"/>
                    <a:pt x="9919" y="71"/>
                    <a:pt x="9943" y="83"/>
                  </a:cubicBezTo>
                  <a:lnTo>
                    <a:pt x="10585" y="83"/>
                  </a:lnTo>
                  <a:cubicBezTo>
                    <a:pt x="10597" y="71"/>
                    <a:pt x="10621" y="48"/>
                    <a:pt x="10609" y="36"/>
                  </a:cubicBezTo>
                  <a:cubicBezTo>
                    <a:pt x="10609" y="12"/>
                    <a:pt x="10585" y="0"/>
                    <a:pt x="10562" y="0"/>
                  </a:cubicBezTo>
                  <a:close/>
                  <a:moveTo>
                    <a:pt x="11193" y="0"/>
                  </a:moveTo>
                  <a:cubicBezTo>
                    <a:pt x="11169" y="0"/>
                    <a:pt x="11157" y="12"/>
                    <a:pt x="11157" y="36"/>
                  </a:cubicBezTo>
                  <a:cubicBezTo>
                    <a:pt x="11157" y="48"/>
                    <a:pt x="11169" y="71"/>
                    <a:pt x="11193" y="83"/>
                  </a:cubicBezTo>
                  <a:lnTo>
                    <a:pt x="11824" y="83"/>
                  </a:lnTo>
                  <a:cubicBezTo>
                    <a:pt x="11848" y="71"/>
                    <a:pt x="11859" y="48"/>
                    <a:pt x="11859" y="36"/>
                  </a:cubicBezTo>
                  <a:cubicBezTo>
                    <a:pt x="11859" y="12"/>
                    <a:pt x="11836" y="0"/>
                    <a:pt x="11812" y="0"/>
                  </a:cubicBezTo>
                  <a:close/>
                  <a:moveTo>
                    <a:pt x="12443" y="0"/>
                  </a:moveTo>
                  <a:cubicBezTo>
                    <a:pt x="12419" y="0"/>
                    <a:pt x="12407" y="12"/>
                    <a:pt x="12407" y="36"/>
                  </a:cubicBezTo>
                  <a:cubicBezTo>
                    <a:pt x="12407" y="48"/>
                    <a:pt x="12419" y="71"/>
                    <a:pt x="12443" y="83"/>
                  </a:cubicBezTo>
                  <a:lnTo>
                    <a:pt x="13074" y="83"/>
                  </a:lnTo>
                  <a:cubicBezTo>
                    <a:pt x="13098" y="71"/>
                    <a:pt x="13110" y="48"/>
                    <a:pt x="13110" y="36"/>
                  </a:cubicBezTo>
                  <a:cubicBezTo>
                    <a:pt x="13110" y="12"/>
                    <a:pt x="13086" y="0"/>
                    <a:pt x="13062" y="0"/>
                  </a:cubicBezTo>
                  <a:close/>
                  <a:moveTo>
                    <a:pt x="13693" y="0"/>
                  </a:moveTo>
                  <a:cubicBezTo>
                    <a:pt x="13669" y="0"/>
                    <a:pt x="13657" y="12"/>
                    <a:pt x="13657" y="36"/>
                  </a:cubicBezTo>
                  <a:cubicBezTo>
                    <a:pt x="13657" y="48"/>
                    <a:pt x="13669" y="71"/>
                    <a:pt x="13693" y="83"/>
                  </a:cubicBezTo>
                  <a:lnTo>
                    <a:pt x="14324" y="83"/>
                  </a:lnTo>
                  <a:cubicBezTo>
                    <a:pt x="14348" y="71"/>
                    <a:pt x="14360" y="48"/>
                    <a:pt x="14360" y="36"/>
                  </a:cubicBezTo>
                  <a:cubicBezTo>
                    <a:pt x="14360" y="12"/>
                    <a:pt x="14336" y="0"/>
                    <a:pt x="14312" y="0"/>
                  </a:cubicBezTo>
                  <a:close/>
                  <a:moveTo>
                    <a:pt x="14931" y="0"/>
                  </a:moveTo>
                  <a:cubicBezTo>
                    <a:pt x="14919" y="0"/>
                    <a:pt x="14907" y="12"/>
                    <a:pt x="14907" y="36"/>
                  </a:cubicBezTo>
                  <a:cubicBezTo>
                    <a:pt x="14896" y="48"/>
                    <a:pt x="14919" y="71"/>
                    <a:pt x="14931" y="83"/>
                  </a:cubicBezTo>
                  <a:lnTo>
                    <a:pt x="15574" y="83"/>
                  </a:lnTo>
                  <a:cubicBezTo>
                    <a:pt x="15598" y="71"/>
                    <a:pt x="15610" y="48"/>
                    <a:pt x="15610" y="36"/>
                  </a:cubicBezTo>
                  <a:cubicBezTo>
                    <a:pt x="15598" y="12"/>
                    <a:pt x="15586" y="0"/>
                    <a:pt x="15562" y="0"/>
                  </a:cubicBezTo>
                  <a:close/>
                  <a:moveTo>
                    <a:pt x="16181" y="0"/>
                  </a:moveTo>
                  <a:cubicBezTo>
                    <a:pt x="16170" y="0"/>
                    <a:pt x="16158" y="12"/>
                    <a:pt x="16158" y="36"/>
                  </a:cubicBezTo>
                  <a:cubicBezTo>
                    <a:pt x="16146" y="48"/>
                    <a:pt x="16170" y="71"/>
                    <a:pt x="16181" y="83"/>
                  </a:cubicBezTo>
                  <a:lnTo>
                    <a:pt x="16824" y="83"/>
                  </a:lnTo>
                  <a:cubicBezTo>
                    <a:pt x="16848" y="71"/>
                    <a:pt x="16860" y="48"/>
                    <a:pt x="16860" y="36"/>
                  </a:cubicBezTo>
                  <a:cubicBezTo>
                    <a:pt x="16848" y="12"/>
                    <a:pt x="16836" y="0"/>
                    <a:pt x="16812" y="0"/>
                  </a:cubicBezTo>
                  <a:close/>
                  <a:moveTo>
                    <a:pt x="17432" y="0"/>
                  </a:moveTo>
                  <a:cubicBezTo>
                    <a:pt x="17420" y="0"/>
                    <a:pt x="17408" y="12"/>
                    <a:pt x="17396" y="36"/>
                  </a:cubicBezTo>
                  <a:cubicBezTo>
                    <a:pt x="17396" y="48"/>
                    <a:pt x="17408" y="71"/>
                    <a:pt x="17432" y="83"/>
                  </a:cubicBezTo>
                  <a:lnTo>
                    <a:pt x="18075" y="83"/>
                  </a:lnTo>
                  <a:cubicBezTo>
                    <a:pt x="18098" y="71"/>
                    <a:pt x="18110" y="48"/>
                    <a:pt x="18110" y="36"/>
                  </a:cubicBezTo>
                  <a:cubicBezTo>
                    <a:pt x="18098" y="12"/>
                    <a:pt x="18075" y="0"/>
                    <a:pt x="18063" y="0"/>
                  </a:cubicBezTo>
                  <a:close/>
                  <a:moveTo>
                    <a:pt x="18682" y="0"/>
                  </a:moveTo>
                  <a:cubicBezTo>
                    <a:pt x="18670" y="0"/>
                    <a:pt x="18658" y="12"/>
                    <a:pt x="18646" y="36"/>
                  </a:cubicBezTo>
                  <a:cubicBezTo>
                    <a:pt x="18646" y="48"/>
                    <a:pt x="18658" y="71"/>
                    <a:pt x="18682" y="83"/>
                  </a:cubicBezTo>
                  <a:lnTo>
                    <a:pt x="19325" y="83"/>
                  </a:lnTo>
                  <a:cubicBezTo>
                    <a:pt x="19337" y="71"/>
                    <a:pt x="19360" y="48"/>
                    <a:pt x="19348" y="36"/>
                  </a:cubicBezTo>
                  <a:cubicBezTo>
                    <a:pt x="19348" y="12"/>
                    <a:pt x="19325" y="0"/>
                    <a:pt x="19313" y="0"/>
                  </a:cubicBezTo>
                  <a:close/>
                  <a:moveTo>
                    <a:pt x="19932" y="0"/>
                  </a:moveTo>
                  <a:cubicBezTo>
                    <a:pt x="19920" y="0"/>
                    <a:pt x="19896" y="12"/>
                    <a:pt x="19896" y="36"/>
                  </a:cubicBezTo>
                  <a:cubicBezTo>
                    <a:pt x="19896" y="48"/>
                    <a:pt x="19908" y="71"/>
                    <a:pt x="19932" y="83"/>
                  </a:cubicBezTo>
                  <a:lnTo>
                    <a:pt x="20575" y="83"/>
                  </a:lnTo>
                  <a:cubicBezTo>
                    <a:pt x="20587" y="71"/>
                    <a:pt x="20611" y="48"/>
                    <a:pt x="20599" y="36"/>
                  </a:cubicBezTo>
                  <a:cubicBezTo>
                    <a:pt x="20599" y="12"/>
                    <a:pt x="20575" y="0"/>
                    <a:pt x="20551" y="0"/>
                  </a:cubicBezTo>
                  <a:close/>
                  <a:moveTo>
                    <a:pt x="21182" y="0"/>
                  </a:moveTo>
                  <a:cubicBezTo>
                    <a:pt x="21158" y="0"/>
                    <a:pt x="21146" y="12"/>
                    <a:pt x="21146" y="36"/>
                  </a:cubicBezTo>
                  <a:cubicBezTo>
                    <a:pt x="21146" y="48"/>
                    <a:pt x="21158" y="71"/>
                    <a:pt x="21182" y="83"/>
                  </a:cubicBezTo>
                  <a:lnTo>
                    <a:pt x="21813" y="83"/>
                  </a:lnTo>
                  <a:cubicBezTo>
                    <a:pt x="21837" y="71"/>
                    <a:pt x="21849" y="48"/>
                    <a:pt x="21849" y="36"/>
                  </a:cubicBezTo>
                  <a:cubicBezTo>
                    <a:pt x="21849" y="12"/>
                    <a:pt x="21825" y="0"/>
                    <a:pt x="21801" y="0"/>
                  </a:cubicBezTo>
                  <a:close/>
                  <a:moveTo>
                    <a:pt x="22432" y="0"/>
                  </a:moveTo>
                  <a:cubicBezTo>
                    <a:pt x="22408" y="0"/>
                    <a:pt x="22396" y="12"/>
                    <a:pt x="22396" y="36"/>
                  </a:cubicBezTo>
                  <a:cubicBezTo>
                    <a:pt x="22396" y="48"/>
                    <a:pt x="22408" y="71"/>
                    <a:pt x="22432" y="83"/>
                  </a:cubicBezTo>
                  <a:lnTo>
                    <a:pt x="23063" y="83"/>
                  </a:lnTo>
                  <a:cubicBezTo>
                    <a:pt x="23087" y="71"/>
                    <a:pt x="23099" y="48"/>
                    <a:pt x="23099" y="36"/>
                  </a:cubicBezTo>
                  <a:cubicBezTo>
                    <a:pt x="23099" y="12"/>
                    <a:pt x="23075" y="0"/>
                    <a:pt x="23051" y="0"/>
                  </a:cubicBezTo>
                  <a:close/>
                  <a:moveTo>
                    <a:pt x="23682" y="0"/>
                  </a:moveTo>
                  <a:cubicBezTo>
                    <a:pt x="23659" y="0"/>
                    <a:pt x="23647" y="12"/>
                    <a:pt x="23647" y="36"/>
                  </a:cubicBezTo>
                  <a:cubicBezTo>
                    <a:pt x="23647" y="48"/>
                    <a:pt x="23659" y="71"/>
                    <a:pt x="23682" y="83"/>
                  </a:cubicBezTo>
                  <a:lnTo>
                    <a:pt x="24313" y="83"/>
                  </a:lnTo>
                  <a:cubicBezTo>
                    <a:pt x="24337" y="71"/>
                    <a:pt x="24349" y="48"/>
                    <a:pt x="24349" y="36"/>
                  </a:cubicBezTo>
                  <a:cubicBezTo>
                    <a:pt x="24349" y="12"/>
                    <a:pt x="24325" y="0"/>
                    <a:pt x="24301" y="0"/>
                  </a:cubicBezTo>
                  <a:close/>
                  <a:moveTo>
                    <a:pt x="24921" y="0"/>
                  </a:moveTo>
                  <a:cubicBezTo>
                    <a:pt x="24909" y="0"/>
                    <a:pt x="24897" y="12"/>
                    <a:pt x="24897" y="36"/>
                  </a:cubicBezTo>
                  <a:cubicBezTo>
                    <a:pt x="24885" y="48"/>
                    <a:pt x="24909" y="71"/>
                    <a:pt x="24921" y="83"/>
                  </a:cubicBezTo>
                  <a:lnTo>
                    <a:pt x="25564" y="83"/>
                  </a:lnTo>
                  <a:cubicBezTo>
                    <a:pt x="25587" y="71"/>
                    <a:pt x="25599" y="48"/>
                    <a:pt x="25599" y="36"/>
                  </a:cubicBezTo>
                  <a:cubicBezTo>
                    <a:pt x="25587" y="12"/>
                    <a:pt x="25575" y="0"/>
                    <a:pt x="25552" y="0"/>
                  </a:cubicBezTo>
                  <a:close/>
                  <a:moveTo>
                    <a:pt x="26171" y="0"/>
                  </a:moveTo>
                  <a:cubicBezTo>
                    <a:pt x="26159" y="0"/>
                    <a:pt x="26147" y="12"/>
                    <a:pt x="26147" y="36"/>
                  </a:cubicBezTo>
                  <a:cubicBezTo>
                    <a:pt x="26135" y="48"/>
                    <a:pt x="26159" y="71"/>
                    <a:pt x="26171" y="83"/>
                  </a:cubicBezTo>
                  <a:lnTo>
                    <a:pt x="26814" y="83"/>
                  </a:lnTo>
                  <a:cubicBezTo>
                    <a:pt x="26838" y="71"/>
                    <a:pt x="26849" y="48"/>
                    <a:pt x="26849" y="36"/>
                  </a:cubicBezTo>
                  <a:cubicBezTo>
                    <a:pt x="26838" y="12"/>
                    <a:pt x="26826" y="0"/>
                    <a:pt x="26802" y="0"/>
                  </a:cubicBezTo>
                  <a:close/>
                  <a:moveTo>
                    <a:pt x="27421" y="0"/>
                  </a:moveTo>
                  <a:cubicBezTo>
                    <a:pt x="27409" y="0"/>
                    <a:pt x="27397" y="12"/>
                    <a:pt x="27385" y="36"/>
                  </a:cubicBezTo>
                  <a:cubicBezTo>
                    <a:pt x="27385" y="48"/>
                    <a:pt x="27397" y="71"/>
                    <a:pt x="27421" y="83"/>
                  </a:cubicBezTo>
                  <a:lnTo>
                    <a:pt x="28064" y="83"/>
                  </a:lnTo>
                  <a:cubicBezTo>
                    <a:pt x="28088" y="71"/>
                    <a:pt x="28100" y="48"/>
                    <a:pt x="28100" y="36"/>
                  </a:cubicBezTo>
                  <a:cubicBezTo>
                    <a:pt x="28088" y="12"/>
                    <a:pt x="28064" y="0"/>
                    <a:pt x="28052" y="0"/>
                  </a:cubicBezTo>
                  <a:close/>
                  <a:moveTo>
                    <a:pt x="28671" y="0"/>
                  </a:moveTo>
                  <a:cubicBezTo>
                    <a:pt x="28659" y="0"/>
                    <a:pt x="28647" y="12"/>
                    <a:pt x="28635" y="36"/>
                  </a:cubicBezTo>
                  <a:cubicBezTo>
                    <a:pt x="28635" y="48"/>
                    <a:pt x="28647" y="71"/>
                    <a:pt x="28671" y="83"/>
                  </a:cubicBezTo>
                  <a:lnTo>
                    <a:pt x="29314" y="83"/>
                  </a:lnTo>
                  <a:cubicBezTo>
                    <a:pt x="29326" y="71"/>
                    <a:pt x="29350" y="48"/>
                    <a:pt x="29338" y="36"/>
                  </a:cubicBezTo>
                  <a:cubicBezTo>
                    <a:pt x="29338" y="12"/>
                    <a:pt x="29314" y="0"/>
                    <a:pt x="29302" y="0"/>
                  </a:cubicBezTo>
                  <a:close/>
                  <a:moveTo>
                    <a:pt x="29921" y="0"/>
                  </a:moveTo>
                  <a:cubicBezTo>
                    <a:pt x="29909" y="0"/>
                    <a:pt x="29886" y="12"/>
                    <a:pt x="29886" y="36"/>
                  </a:cubicBezTo>
                  <a:cubicBezTo>
                    <a:pt x="29886" y="48"/>
                    <a:pt x="29897" y="71"/>
                    <a:pt x="29921" y="83"/>
                  </a:cubicBezTo>
                  <a:lnTo>
                    <a:pt x="30564" y="83"/>
                  </a:lnTo>
                  <a:cubicBezTo>
                    <a:pt x="30576" y="71"/>
                    <a:pt x="30600" y="48"/>
                    <a:pt x="30588" y="36"/>
                  </a:cubicBezTo>
                  <a:cubicBezTo>
                    <a:pt x="30588" y="12"/>
                    <a:pt x="30564" y="0"/>
                    <a:pt x="30540" y="0"/>
                  </a:cubicBezTo>
                  <a:close/>
                  <a:moveTo>
                    <a:pt x="31171" y="0"/>
                  </a:moveTo>
                  <a:cubicBezTo>
                    <a:pt x="31148" y="0"/>
                    <a:pt x="31136" y="12"/>
                    <a:pt x="31136" y="36"/>
                  </a:cubicBezTo>
                  <a:cubicBezTo>
                    <a:pt x="31136" y="48"/>
                    <a:pt x="31148" y="71"/>
                    <a:pt x="31171" y="83"/>
                  </a:cubicBezTo>
                  <a:lnTo>
                    <a:pt x="31802" y="83"/>
                  </a:lnTo>
                  <a:cubicBezTo>
                    <a:pt x="31826" y="71"/>
                    <a:pt x="31838" y="48"/>
                    <a:pt x="31838" y="36"/>
                  </a:cubicBezTo>
                  <a:cubicBezTo>
                    <a:pt x="31838" y="12"/>
                    <a:pt x="31814" y="0"/>
                    <a:pt x="31791" y="0"/>
                  </a:cubicBezTo>
                  <a:close/>
                  <a:moveTo>
                    <a:pt x="32422" y="0"/>
                  </a:moveTo>
                  <a:cubicBezTo>
                    <a:pt x="32398" y="0"/>
                    <a:pt x="32386" y="12"/>
                    <a:pt x="32386" y="36"/>
                  </a:cubicBezTo>
                  <a:cubicBezTo>
                    <a:pt x="32386" y="48"/>
                    <a:pt x="32398" y="71"/>
                    <a:pt x="32422" y="83"/>
                  </a:cubicBezTo>
                  <a:lnTo>
                    <a:pt x="33053" y="83"/>
                  </a:lnTo>
                  <a:cubicBezTo>
                    <a:pt x="33076" y="71"/>
                    <a:pt x="33088" y="48"/>
                    <a:pt x="33088" y="36"/>
                  </a:cubicBezTo>
                  <a:cubicBezTo>
                    <a:pt x="33088" y="12"/>
                    <a:pt x="33064" y="0"/>
                    <a:pt x="33041" y="0"/>
                  </a:cubicBezTo>
                  <a:close/>
                  <a:moveTo>
                    <a:pt x="33672" y="0"/>
                  </a:moveTo>
                  <a:cubicBezTo>
                    <a:pt x="33648" y="0"/>
                    <a:pt x="33636" y="12"/>
                    <a:pt x="33636" y="36"/>
                  </a:cubicBezTo>
                  <a:cubicBezTo>
                    <a:pt x="33636" y="48"/>
                    <a:pt x="33648" y="71"/>
                    <a:pt x="33672" y="83"/>
                  </a:cubicBezTo>
                  <a:lnTo>
                    <a:pt x="34303" y="83"/>
                  </a:lnTo>
                  <a:cubicBezTo>
                    <a:pt x="34327" y="71"/>
                    <a:pt x="34338" y="48"/>
                    <a:pt x="34338" y="36"/>
                  </a:cubicBezTo>
                  <a:cubicBezTo>
                    <a:pt x="34338" y="12"/>
                    <a:pt x="34315" y="0"/>
                    <a:pt x="34291" y="0"/>
                  </a:cubicBezTo>
                  <a:close/>
                  <a:moveTo>
                    <a:pt x="34910" y="0"/>
                  </a:moveTo>
                  <a:cubicBezTo>
                    <a:pt x="34898" y="0"/>
                    <a:pt x="34886" y="12"/>
                    <a:pt x="34886" y="36"/>
                  </a:cubicBezTo>
                  <a:cubicBezTo>
                    <a:pt x="34874" y="48"/>
                    <a:pt x="34898" y="71"/>
                    <a:pt x="34910" y="83"/>
                  </a:cubicBezTo>
                  <a:lnTo>
                    <a:pt x="35553" y="83"/>
                  </a:lnTo>
                  <a:cubicBezTo>
                    <a:pt x="35577" y="71"/>
                    <a:pt x="35589" y="48"/>
                    <a:pt x="35589" y="36"/>
                  </a:cubicBezTo>
                  <a:cubicBezTo>
                    <a:pt x="35577" y="12"/>
                    <a:pt x="35565" y="0"/>
                    <a:pt x="35541" y="0"/>
                  </a:cubicBezTo>
                  <a:close/>
                  <a:moveTo>
                    <a:pt x="36160" y="0"/>
                  </a:moveTo>
                  <a:cubicBezTo>
                    <a:pt x="36148" y="0"/>
                    <a:pt x="36136" y="12"/>
                    <a:pt x="36136" y="36"/>
                  </a:cubicBezTo>
                  <a:cubicBezTo>
                    <a:pt x="36124" y="48"/>
                    <a:pt x="36148" y="71"/>
                    <a:pt x="36160" y="83"/>
                  </a:cubicBezTo>
                  <a:lnTo>
                    <a:pt x="36803" y="83"/>
                  </a:lnTo>
                  <a:cubicBezTo>
                    <a:pt x="36827" y="71"/>
                    <a:pt x="36839" y="48"/>
                    <a:pt x="36839" y="36"/>
                  </a:cubicBezTo>
                  <a:cubicBezTo>
                    <a:pt x="36827" y="12"/>
                    <a:pt x="36815" y="0"/>
                    <a:pt x="36791" y="0"/>
                  </a:cubicBezTo>
                  <a:close/>
                  <a:moveTo>
                    <a:pt x="37410" y="0"/>
                  </a:moveTo>
                  <a:cubicBezTo>
                    <a:pt x="37398" y="0"/>
                    <a:pt x="37386" y="12"/>
                    <a:pt x="37375" y="36"/>
                  </a:cubicBezTo>
                  <a:cubicBezTo>
                    <a:pt x="37375" y="48"/>
                    <a:pt x="37386" y="71"/>
                    <a:pt x="37410" y="83"/>
                  </a:cubicBezTo>
                  <a:lnTo>
                    <a:pt x="38053" y="83"/>
                  </a:lnTo>
                  <a:cubicBezTo>
                    <a:pt x="38077" y="71"/>
                    <a:pt x="38089" y="48"/>
                    <a:pt x="38089" y="36"/>
                  </a:cubicBezTo>
                  <a:cubicBezTo>
                    <a:pt x="38077" y="12"/>
                    <a:pt x="38053" y="0"/>
                    <a:pt x="38041" y="0"/>
                  </a:cubicBezTo>
                  <a:close/>
                  <a:moveTo>
                    <a:pt x="38660" y="0"/>
                  </a:moveTo>
                  <a:cubicBezTo>
                    <a:pt x="38649" y="0"/>
                    <a:pt x="38637" y="12"/>
                    <a:pt x="38625" y="36"/>
                  </a:cubicBezTo>
                  <a:cubicBezTo>
                    <a:pt x="38625" y="48"/>
                    <a:pt x="38637" y="71"/>
                    <a:pt x="38660" y="83"/>
                  </a:cubicBezTo>
                  <a:lnTo>
                    <a:pt x="39303" y="83"/>
                  </a:lnTo>
                  <a:cubicBezTo>
                    <a:pt x="39315" y="71"/>
                    <a:pt x="39339" y="48"/>
                    <a:pt x="39327" y="36"/>
                  </a:cubicBezTo>
                  <a:cubicBezTo>
                    <a:pt x="39327" y="12"/>
                    <a:pt x="39303" y="0"/>
                    <a:pt x="39291" y="0"/>
                  </a:cubicBezTo>
                  <a:close/>
                  <a:moveTo>
                    <a:pt x="39911" y="0"/>
                  </a:moveTo>
                  <a:cubicBezTo>
                    <a:pt x="39899" y="0"/>
                    <a:pt x="39875" y="12"/>
                    <a:pt x="39875" y="36"/>
                  </a:cubicBezTo>
                  <a:cubicBezTo>
                    <a:pt x="39875" y="48"/>
                    <a:pt x="39887" y="71"/>
                    <a:pt x="39911" y="83"/>
                  </a:cubicBezTo>
                  <a:lnTo>
                    <a:pt x="40554" y="83"/>
                  </a:lnTo>
                  <a:cubicBezTo>
                    <a:pt x="40565" y="71"/>
                    <a:pt x="40589" y="48"/>
                    <a:pt x="40577" y="36"/>
                  </a:cubicBezTo>
                  <a:cubicBezTo>
                    <a:pt x="40577" y="12"/>
                    <a:pt x="40554" y="0"/>
                    <a:pt x="40530" y="0"/>
                  </a:cubicBezTo>
                  <a:close/>
                  <a:moveTo>
                    <a:pt x="41161" y="0"/>
                  </a:moveTo>
                  <a:cubicBezTo>
                    <a:pt x="41137" y="0"/>
                    <a:pt x="41125" y="12"/>
                    <a:pt x="41125" y="36"/>
                  </a:cubicBezTo>
                  <a:cubicBezTo>
                    <a:pt x="41125" y="48"/>
                    <a:pt x="41137" y="71"/>
                    <a:pt x="41161" y="83"/>
                  </a:cubicBezTo>
                  <a:lnTo>
                    <a:pt x="41792" y="83"/>
                  </a:lnTo>
                  <a:cubicBezTo>
                    <a:pt x="41816" y="71"/>
                    <a:pt x="41827" y="48"/>
                    <a:pt x="41827" y="36"/>
                  </a:cubicBezTo>
                  <a:cubicBezTo>
                    <a:pt x="41827" y="12"/>
                    <a:pt x="41804" y="0"/>
                    <a:pt x="41780" y="0"/>
                  </a:cubicBezTo>
                  <a:close/>
                  <a:moveTo>
                    <a:pt x="42411" y="0"/>
                  </a:moveTo>
                  <a:cubicBezTo>
                    <a:pt x="42387" y="0"/>
                    <a:pt x="42375" y="12"/>
                    <a:pt x="42375" y="36"/>
                  </a:cubicBezTo>
                  <a:cubicBezTo>
                    <a:pt x="42375" y="48"/>
                    <a:pt x="42387" y="71"/>
                    <a:pt x="42411" y="83"/>
                  </a:cubicBezTo>
                  <a:lnTo>
                    <a:pt x="43042" y="83"/>
                  </a:lnTo>
                  <a:cubicBezTo>
                    <a:pt x="43066" y="71"/>
                    <a:pt x="43078" y="48"/>
                    <a:pt x="43078" y="36"/>
                  </a:cubicBezTo>
                  <a:cubicBezTo>
                    <a:pt x="43078" y="12"/>
                    <a:pt x="43054" y="0"/>
                    <a:pt x="43030" y="0"/>
                  </a:cubicBezTo>
                  <a:close/>
                  <a:moveTo>
                    <a:pt x="43661" y="0"/>
                  </a:moveTo>
                  <a:cubicBezTo>
                    <a:pt x="43637" y="0"/>
                    <a:pt x="43625" y="12"/>
                    <a:pt x="43625" y="36"/>
                  </a:cubicBezTo>
                  <a:cubicBezTo>
                    <a:pt x="43625" y="48"/>
                    <a:pt x="43637" y="71"/>
                    <a:pt x="43661" y="83"/>
                  </a:cubicBezTo>
                  <a:lnTo>
                    <a:pt x="44292" y="83"/>
                  </a:lnTo>
                  <a:cubicBezTo>
                    <a:pt x="44316" y="71"/>
                    <a:pt x="44328" y="48"/>
                    <a:pt x="44328" y="36"/>
                  </a:cubicBezTo>
                  <a:cubicBezTo>
                    <a:pt x="44328" y="12"/>
                    <a:pt x="44304" y="0"/>
                    <a:pt x="44280" y="0"/>
                  </a:cubicBezTo>
                  <a:close/>
                </a:path>
              </a:pathLst>
            </a:custGeom>
            <a:solidFill>
              <a:srgbClr val="A8ADA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3" name="Google Shape;983;p37" hidden="0"/>
            <p:cNvSpPr/>
            <p:nvPr isPhoto="0" userDrawn="0"/>
          </p:nvSpPr>
          <p:spPr bwMode="auto">
            <a:xfrm>
              <a:off x="3155330" y="1230665"/>
              <a:ext cx="5550" cy="3087362"/>
            </a:xfrm>
            <a:custGeom>
              <a:avLst/>
              <a:gdLst/>
              <a:ahLst/>
              <a:cxnLst/>
              <a:rect l="l" t="t" r="r" b="b"/>
              <a:pathLst>
                <a:path w="72" h="40054" fill="norm" stroke="1" extrusionOk="0">
                  <a:moveTo>
                    <a:pt x="36" y="1"/>
                  </a:moveTo>
                  <a:cubicBezTo>
                    <a:pt x="12" y="1"/>
                    <a:pt x="1" y="25"/>
                    <a:pt x="1" y="48"/>
                  </a:cubicBezTo>
                  <a:lnTo>
                    <a:pt x="1" y="667"/>
                  </a:lnTo>
                  <a:cubicBezTo>
                    <a:pt x="1" y="691"/>
                    <a:pt x="12" y="703"/>
                    <a:pt x="36" y="703"/>
                  </a:cubicBezTo>
                  <a:cubicBezTo>
                    <a:pt x="60" y="703"/>
                    <a:pt x="72" y="691"/>
                    <a:pt x="72" y="667"/>
                  </a:cubicBezTo>
                  <a:lnTo>
                    <a:pt x="72" y="48"/>
                  </a:lnTo>
                  <a:cubicBezTo>
                    <a:pt x="72" y="25"/>
                    <a:pt x="60" y="1"/>
                    <a:pt x="36" y="1"/>
                  </a:cubicBezTo>
                  <a:close/>
                  <a:moveTo>
                    <a:pt x="36" y="1251"/>
                  </a:moveTo>
                  <a:cubicBezTo>
                    <a:pt x="12" y="1251"/>
                    <a:pt x="1" y="1275"/>
                    <a:pt x="1" y="1287"/>
                  </a:cubicBezTo>
                  <a:lnTo>
                    <a:pt x="1" y="1918"/>
                  </a:lnTo>
                  <a:cubicBezTo>
                    <a:pt x="1" y="1941"/>
                    <a:pt x="12" y="1953"/>
                    <a:pt x="36" y="1953"/>
                  </a:cubicBezTo>
                  <a:cubicBezTo>
                    <a:pt x="60" y="1953"/>
                    <a:pt x="72" y="1941"/>
                    <a:pt x="72" y="1918"/>
                  </a:cubicBezTo>
                  <a:lnTo>
                    <a:pt x="72" y="1287"/>
                  </a:lnTo>
                  <a:cubicBezTo>
                    <a:pt x="72" y="1275"/>
                    <a:pt x="60" y="1251"/>
                    <a:pt x="36" y="1251"/>
                  </a:cubicBezTo>
                  <a:close/>
                  <a:moveTo>
                    <a:pt x="36" y="2501"/>
                  </a:moveTo>
                  <a:cubicBezTo>
                    <a:pt x="12" y="2501"/>
                    <a:pt x="1" y="2513"/>
                    <a:pt x="1" y="2537"/>
                  </a:cubicBezTo>
                  <a:lnTo>
                    <a:pt x="1" y="3168"/>
                  </a:lnTo>
                  <a:cubicBezTo>
                    <a:pt x="1" y="3180"/>
                    <a:pt x="12" y="3203"/>
                    <a:pt x="36" y="3203"/>
                  </a:cubicBezTo>
                  <a:cubicBezTo>
                    <a:pt x="60" y="3203"/>
                    <a:pt x="72" y="3180"/>
                    <a:pt x="72" y="3168"/>
                  </a:cubicBezTo>
                  <a:lnTo>
                    <a:pt x="72" y="2537"/>
                  </a:lnTo>
                  <a:cubicBezTo>
                    <a:pt x="72" y="2513"/>
                    <a:pt x="60" y="2501"/>
                    <a:pt x="36" y="2501"/>
                  </a:cubicBezTo>
                  <a:close/>
                  <a:moveTo>
                    <a:pt x="36" y="3751"/>
                  </a:moveTo>
                  <a:cubicBezTo>
                    <a:pt x="12" y="3751"/>
                    <a:pt x="1" y="3763"/>
                    <a:pt x="1" y="3787"/>
                  </a:cubicBezTo>
                  <a:lnTo>
                    <a:pt x="1" y="4418"/>
                  </a:lnTo>
                  <a:cubicBezTo>
                    <a:pt x="1" y="4430"/>
                    <a:pt x="12" y="4454"/>
                    <a:pt x="36" y="4454"/>
                  </a:cubicBezTo>
                  <a:cubicBezTo>
                    <a:pt x="60" y="4454"/>
                    <a:pt x="72" y="4430"/>
                    <a:pt x="72" y="4418"/>
                  </a:cubicBezTo>
                  <a:lnTo>
                    <a:pt x="72" y="3787"/>
                  </a:lnTo>
                  <a:cubicBezTo>
                    <a:pt x="72" y="3763"/>
                    <a:pt x="60" y="3751"/>
                    <a:pt x="36" y="3751"/>
                  </a:cubicBezTo>
                  <a:close/>
                  <a:moveTo>
                    <a:pt x="36" y="5001"/>
                  </a:moveTo>
                  <a:cubicBezTo>
                    <a:pt x="12" y="5001"/>
                    <a:pt x="1" y="5013"/>
                    <a:pt x="1" y="5037"/>
                  </a:cubicBezTo>
                  <a:lnTo>
                    <a:pt x="1" y="5656"/>
                  </a:lnTo>
                  <a:cubicBezTo>
                    <a:pt x="1" y="5680"/>
                    <a:pt x="12" y="5704"/>
                    <a:pt x="36" y="5704"/>
                  </a:cubicBezTo>
                  <a:cubicBezTo>
                    <a:pt x="60" y="5704"/>
                    <a:pt x="72" y="5680"/>
                    <a:pt x="72" y="5656"/>
                  </a:cubicBezTo>
                  <a:lnTo>
                    <a:pt x="72" y="5037"/>
                  </a:lnTo>
                  <a:cubicBezTo>
                    <a:pt x="72" y="5013"/>
                    <a:pt x="60" y="5001"/>
                    <a:pt x="36" y="5001"/>
                  </a:cubicBezTo>
                  <a:close/>
                  <a:moveTo>
                    <a:pt x="36" y="6240"/>
                  </a:moveTo>
                  <a:cubicBezTo>
                    <a:pt x="12" y="6251"/>
                    <a:pt x="1" y="6263"/>
                    <a:pt x="1" y="6287"/>
                  </a:cubicBezTo>
                  <a:lnTo>
                    <a:pt x="1" y="6906"/>
                  </a:lnTo>
                  <a:cubicBezTo>
                    <a:pt x="1" y="6930"/>
                    <a:pt x="12" y="6954"/>
                    <a:pt x="36" y="6954"/>
                  </a:cubicBezTo>
                  <a:cubicBezTo>
                    <a:pt x="60" y="6954"/>
                    <a:pt x="72" y="6930"/>
                    <a:pt x="72" y="6906"/>
                  </a:cubicBezTo>
                  <a:lnTo>
                    <a:pt x="72" y="6287"/>
                  </a:lnTo>
                  <a:cubicBezTo>
                    <a:pt x="72" y="6263"/>
                    <a:pt x="60" y="6240"/>
                    <a:pt x="36" y="6240"/>
                  </a:cubicBezTo>
                  <a:close/>
                  <a:moveTo>
                    <a:pt x="36" y="7490"/>
                  </a:moveTo>
                  <a:cubicBezTo>
                    <a:pt x="12" y="7490"/>
                    <a:pt x="1" y="7514"/>
                    <a:pt x="1" y="7537"/>
                  </a:cubicBezTo>
                  <a:lnTo>
                    <a:pt x="1" y="8156"/>
                  </a:lnTo>
                  <a:cubicBezTo>
                    <a:pt x="1" y="8180"/>
                    <a:pt x="12" y="8192"/>
                    <a:pt x="36" y="8192"/>
                  </a:cubicBezTo>
                  <a:cubicBezTo>
                    <a:pt x="60" y="8192"/>
                    <a:pt x="72" y="8180"/>
                    <a:pt x="72" y="8156"/>
                  </a:cubicBezTo>
                  <a:lnTo>
                    <a:pt x="72" y="7537"/>
                  </a:lnTo>
                  <a:cubicBezTo>
                    <a:pt x="72" y="7514"/>
                    <a:pt x="60" y="7490"/>
                    <a:pt x="36" y="7490"/>
                  </a:cubicBezTo>
                  <a:close/>
                  <a:moveTo>
                    <a:pt x="36" y="8740"/>
                  </a:moveTo>
                  <a:cubicBezTo>
                    <a:pt x="12" y="8740"/>
                    <a:pt x="1" y="8764"/>
                    <a:pt x="1" y="8788"/>
                  </a:cubicBezTo>
                  <a:lnTo>
                    <a:pt x="1" y="9407"/>
                  </a:lnTo>
                  <a:cubicBezTo>
                    <a:pt x="1" y="9430"/>
                    <a:pt x="12" y="9442"/>
                    <a:pt x="36" y="9442"/>
                  </a:cubicBezTo>
                  <a:cubicBezTo>
                    <a:pt x="60" y="9442"/>
                    <a:pt x="72" y="9430"/>
                    <a:pt x="72" y="9407"/>
                  </a:cubicBezTo>
                  <a:lnTo>
                    <a:pt x="72" y="8788"/>
                  </a:lnTo>
                  <a:cubicBezTo>
                    <a:pt x="72" y="8764"/>
                    <a:pt x="60" y="8740"/>
                    <a:pt x="36" y="8740"/>
                  </a:cubicBezTo>
                  <a:close/>
                  <a:moveTo>
                    <a:pt x="36" y="9990"/>
                  </a:moveTo>
                  <a:cubicBezTo>
                    <a:pt x="12" y="9990"/>
                    <a:pt x="1" y="10014"/>
                    <a:pt x="1" y="10026"/>
                  </a:cubicBezTo>
                  <a:lnTo>
                    <a:pt x="1" y="10657"/>
                  </a:lnTo>
                  <a:cubicBezTo>
                    <a:pt x="1" y="10681"/>
                    <a:pt x="12" y="10693"/>
                    <a:pt x="36" y="10693"/>
                  </a:cubicBezTo>
                  <a:cubicBezTo>
                    <a:pt x="60" y="10693"/>
                    <a:pt x="72" y="10681"/>
                    <a:pt x="72" y="10657"/>
                  </a:cubicBezTo>
                  <a:lnTo>
                    <a:pt x="72" y="10026"/>
                  </a:lnTo>
                  <a:cubicBezTo>
                    <a:pt x="72" y="10014"/>
                    <a:pt x="60" y="9990"/>
                    <a:pt x="36" y="9990"/>
                  </a:cubicBezTo>
                  <a:close/>
                  <a:moveTo>
                    <a:pt x="36" y="11240"/>
                  </a:moveTo>
                  <a:cubicBezTo>
                    <a:pt x="12" y="11240"/>
                    <a:pt x="1" y="11264"/>
                    <a:pt x="1" y="11276"/>
                  </a:cubicBezTo>
                  <a:lnTo>
                    <a:pt x="1" y="11907"/>
                  </a:lnTo>
                  <a:cubicBezTo>
                    <a:pt x="1" y="11931"/>
                    <a:pt x="12" y="11943"/>
                    <a:pt x="36" y="11943"/>
                  </a:cubicBezTo>
                  <a:cubicBezTo>
                    <a:pt x="60" y="11943"/>
                    <a:pt x="72" y="11931"/>
                    <a:pt x="72" y="11907"/>
                  </a:cubicBezTo>
                  <a:lnTo>
                    <a:pt x="72" y="11276"/>
                  </a:lnTo>
                  <a:cubicBezTo>
                    <a:pt x="72" y="11252"/>
                    <a:pt x="60" y="11240"/>
                    <a:pt x="36" y="11240"/>
                  </a:cubicBezTo>
                  <a:close/>
                  <a:moveTo>
                    <a:pt x="36" y="12490"/>
                  </a:moveTo>
                  <a:cubicBezTo>
                    <a:pt x="12" y="12490"/>
                    <a:pt x="1" y="12502"/>
                    <a:pt x="1" y="12526"/>
                  </a:cubicBezTo>
                  <a:lnTo>
                    <a:pt x="1" y="13157"/>
                  </a:lnTo>
                  <a:cubicBezTo>
                    <a:pt x="1" y="13169"/>
                    <a:pt x="12" y="13193"/>
                    <a:pt x="36" y="13193"/>
                  </a:cubicBezTo>
                  <a:cubicBezTo>
                    <a:pt x="60" y="13193"/>
                    <a:pt x="72" y="13169"/>
                    <a:pt x="72" y="13157"/>
                  </a:cubicBezTo>
                  <a:lnTo>
                    <a:pt x="72" y="12526"/>
                  </a:lnTo>
                  <a:cubicBezTo>
                    <a:pt x="72" y="12502"/>
                    <a:pt x="60" y="12490"/>
                    <a:pt x="36" y="12490"/>
                  </a:cubicBezTo>
                  <a:close/>
                  <a:moveTo>
                    <a:pt x="36" y="13741"/>
                  </a:moveTo>
                  <a:cubicBezTo>
                    <a:pt x="12" y="13741"/>
                    <a:pt x="1" y="13752"/>
                    <a:pt x="1" y="13776"/>
                  </a:cubicBezTo>
                  <a:lnTo>
                    <a:pt x="1" y="14407"/>
                  </a:lnTo>
                  <a:cubicBezTo>
                    <a:pt x="1" y="14419"/>
                    <a:pt x="12" y="14443"/>
                    <a:pt x="36" y="14443"/>
                  </a:cubicBezTo>
                  <a:cubicBezTo>
                    <a:pt x="60" y="14443"/>
                    <a:pt x="72" y="14419"/>
                    <a:pt x="72" y="14407"/>
                  </a:cubicBezTo>
                  <a:lnTo>
                    <a:pt x="72" y="13776"/>
                  </a:lnTo>
                  <a:cubicBezTo>
                    <a:pt x="72" y="13752"/>
                    <a:pt x="60" y="13741"/>
                    <a:pt x="36" y="13741"/>
                  </a:cubicBezTo>
                  <a:close/>
                  <a:moveTo>
                    <a:pt x="36" y="14991"/>
                  </a:moveTo>
                  <a:cubicBezTo>
                    <a:pt x="12" y="14991"/>
                    <a:pt x="1" y="15003"/>
                    <a:pt x="1" y="15026"/>
                  </a:cubicBezTo>
                  <a:lnTo>
                    <a:pt x="1" y="15645"/>
                  </a:lnTo>
                  <a:cubicBezTo>
                    <a:pt x="1" y="15669"/>
                    <a:pt x="12" y="15693"/>
                    <a:pt x="36" y="15693"/>
                  </a:cubicBezTo>
                  <a:cubicBezTo>
                    <a:pt x="60" y="15693"/>
                    <a:pt x="72" y="15669"/>
                    <a:pt x="72" y="15645"/>
                  </a:cubicBezTo>
                  <a:lnTo>
                    <a:pt x="72" y="15026"/>
                  </a:lnTo>
                  <a:cubicBezTo>
                    <a:pt x="72" y="15003"/>
                    <a:pt x="60" y="14991"/>
                    <a:pt x="36" y="14991"/>
                  </a:cubicBezTo>
                  <a:close/>
                  <a:moveTo>
                    <a:pt x="36" y="16229"/>
                  </a:moveTo>
                  <a:cubicBezTo>
                    <a:pt x="12" y="16241"/>
                    <a:pt x="1" y="16253"/>
                    <a:pt x="1" y="16277"/>
                  </a:cubicBezTo>
                  <a:lnTo>
                    <a:pt x="1" y="16896"/>
                  </a:lnTo>
                  <a:cubicBezTo>
                    <a:pt x="1" y="16919"/>
                    <a:pt x="12" y="16943"/>
                    <a:pt x="36" y="16943"/>
                  </a:cubicBezTo>
                  <a:cubicBezTo>
                    <a:pt x="60" y="16943"/>
                    <a:pt x="72" y="16919"/>
                    <a:pt x="72" y="16896"/>
                  </a:cubicBezTo>
                  <a:lnTo>
                    <a:pt x="72" y="16277"/>
                  </a:lnTo>
                  <a:cubicBezTo>
                    <a:pt x="72" y="16253"/>
                    <a:pt x="60" y="16229"/>
                    <a:pt x="36" y="16229"/>
                  </a:cubicBezTo>
                  <a:close/>
                  <a:moveTo>
                    <a:pt x="36" y="17479"/>
                  </a:moveTo>
                  <a:cubicBezTo>
                    <a:pt x="12" y="17479"/>
                    <a:pt x="1" y="17503"/>
                    <a:pt x="1" y="17527"/>
                  </a:cubicBezTo>
                  <a:lnTo>
                    <a:pt x="1" y="18146"/>
                  </a:lnTo>
                  <a:cubicBezTo>
                    <a:pt x="1" y="18170"/>
                    <a:pt x="12" y="18182"/>
                    <a:pt x="36" y="18182"/>
                  </a:cubicBezTo>
                  <a:cubicBezTo>
                    <a:pt x="60" y="18182"/>
                    <a:pt x="72" y="18170"/>
                    <a:pt x="72" y="18146"/>
                  </a:cubicBezTo>
                  <a:lnTo>
                    <a:pt x="72" y="17527"/>
                  </a:lnTo>
                  <a:cubicBezTo>
                    <a:pt x="72" y="17503"/>
                    <a:pt x="60" y="17479"/>
                    <a:pt x="36" y="17479"/>
                  </a:cubicBezTo>
                  <a:close/>
                  <a:moveTo>
                    <a:pt x="36" y="18729"/>
                  </a:moveTo>
                  <a:cubicBezTo>
                    <a:pt x="12" y="18729"/>
                    <a:pt x="1" y="18753"/>
                    <a:pt x="1" y="18777"/>
                  </a:cubicBezTo>
                  <a:lnTo>
                    <a:pt x="1" y="19396"/>
                  </a:lnTo>
                  <a:cubicBezTo>
                    <a:pt x="1" y="19420"/>
                    <a:pt x="12" y="19432"/>
                    <a:pt x="36" y="19432"/>
                  </a:cubicBezTo>
                  <a:cubicBezTo>
                    <a:pt x="60" y="19432"/>
                    <a:pt x="72" y="19420"/>
                    <a:pt x="72" y="19396"/>
                  </a:cubicBezTo>
                  <a:lnTo>
                    <a:pt x="72" y="18777"/>
                  </a:lnTo>
                  <a:cubicBezTo>
                    <a:pt x="72" y="18753"/>
                    <a:pt x="60" y="18729"/>
                    <a:pt x="36" y="18729"/>
                  </a:cubicBezTo>
                  <a:close/>
                  <a:moveTo>
                    <a:pt x="36" y="19979"/>
                  </a:moveTo>
                  <a:cubicBezTo>
                    <a:pt x="12" y="19979"/>
                    <a:pt x="1" y="20003"/>
                    <a:pt x="1" y="20015"/>
                  </a:cubicBezTo>
                  <a:lnTo>
                    <a:pt x="1" y="20646"/>
                  </a:lnTo>
                  <a:cubicBezTo>
                    <a:pt x="1" y="20670"/>
                    <a:pt x="12" y="20682"/>
                    <a:pt x="36" y="20682"/>
                  </a:cubicBezTo>
                  <a:cubicBezTo>
                    <a:pt x="60" y="20682"/>
                    <a:pt x="72" y="20670"/>
                    <a:pt x="72" y="20646"/>
                  </a:cubicBezTo>
                  <a:lnTo>
                    <a:pt x="72" y="20015"/>
                  </a:lnTo>
                  <a:cubicBezTo>
                    <a:pt x="72" y="20003"/>
                    <a:pt x="60" y="19979"/>
                    <a:pt x="36" y="19979"/>
                  </a:cubicBezTo>
                  <a:close/>
                  <a:moveTo>
                    <a:pt x="36" y="21230"/>
                  </a:moveTo>
                  <a:cubicBezTo>
                    <a:pt x="12" y="21230"/>
                    <a:pt x="1" y="21253"/>
                    <a:pt x="1" y="21265"/>
                  </a:cubicBezTo>
                  <a:lnTo>
                    <a:pt x="1" y="21896"/>
                  </a:lnTo>
                  <a:cubicBezTo>
                    <a:pt x="1" y="21920"/>
                    <a:pt x="12" y="21932"/>
                    <a:pt x="36" y="21932"/>
                  </a:cubicBezTo>
                  <a:cubicBezTo>
                    <a:pt x="60" y="21932"/>
                    <a:pt x="72" y="21920"/>
                    <a:pt x="72" y="21896"/>
                  </a:cubicBezTo>
                  <a:lnTo>
                    <a:pt x="72" y="21265"/>
                  </a:lnTo>
                  <a:cubicBezTo>
                    <a:pt x="72" y="21241"/>
                    <a:pt x="60" y="21230"/>
                    <a:pt x="36" y="21230"/>
                  </a:cubicBezTo>
                  <a:close/>
                  <a:moveTo>
                    <a:pt x="36" y="22480"/>
                  </a:moveTo>
                  <a:cubicBezTo>
                    <a:pt x="12" y="22480"/>
                    <a:pt x="1" y="22492"/>
                    <a:pt x="1" y="22515"/>
                  </a:cubicBezTo>
                  <a:lnTo>
                    <a:pt x="1" y="23146"/>
                  </a:lnTo>
                  <a:cubicBezTo>
                    <a:pt x="1" y="23158"/>
                    <a:pt x="12" y="23182"/>
                    <a:pt x="36" y="23182"/>
                  </a:cubicBezTo>
                  <a:cubicBezTo>
                    <a:pt x="60" y="23182"/>
                    <a:pt x="72" y="23158"/>
                    <a:pt x="72" y="23146"/>
                  </a:cubicBezTo>
                  <a:lnTo>
                    <a:pt x="72" y="22515"/>
                  </a:lnTo>
                  <a:cubicBezTo>
                    <a:pt x="72" y="22492"/>
                    <a:pt x="60" y="22480"/>
                    <a:pt x="36" y="22480"/>
                  </a:cubicBezTo>
                  <a:close/>
                  <a:moveTo>
                    <a:pt x="36" y="23730"/>
                  </a:moveTo>
                  <a:cubicBezTo>
                    <a:pt x="12" y="23730"/>
                    <a:pt x="1" y="23742"/>
                    <a:pt x="1" y="23766"/>
                  </a:cubicBezTo>
                  <a:lnTo>
                    <a:pt x="1" y="24397"/>
                  </a:lnTo>
                  <a:cubicBezTo>
                    <a:pt x="1" y="24408"/>
                    <a:pt x="12" y="24432"/>
                    <a:pt x="36" y="24432"/>
                  </a:cubicBezTo>
                  <a:cubicBezTo>
                    <a:pt x="60" y="24432"/>
                    <a:pt x="72" y="24408"/>
                    <a:pt x="72" y="24397"/>
                  </a:cubicBezTo>
                  <a:lnTo>
                    <a:pt x="72" y="23766"/>
                  </a:lnTo>
                  <a:cubicBezTo>
                    <a:pt x="72" y="23742"/>
                    <a:pt x="60" y="23730"/>
                    <a:pt x="36" y="23730"/>
                  </a:cubicBezTo>
                  <a:close/>
                  <a:moveTo>
                    <a:pt x="36" y="24980"/>
                  </a:moveTo>
                  <a:cubicBezTo>
                    <a:pt x="12" y="24980"/>
                    <a:pt x="1" y="24992"/>
                    <a:pt x="1" y="25016"/>
                  </a:cubicBezTo>
                  <a:lnTo>
                    <a:pt x="1" y="25635"/>
                  </a:lnTo>
                  <a:cubicBezTo>
                    <a:pt x="1" y="25659"/>
                    <a:pt x="12" y="25682"/>
                    <a:pt x="36" y="25682"/>
                  </a:cubicBezTo>
                  <a:cubicBezTo>
                    <a:pt x="60" y="25682"/>
                    <a:pt x="72" y="25659"/>
                    <a:pt x="72" y="25635"/>
                  </a:cubicBezTo>
                  <a:lnTo>
                    <a:pt x="72" y="25016"/>
                  </a:lnTo>
                  <a:cubicBezTo>
                    <a:pt x="72" y="24992"/>
                    <a:pt x="60" y="24980"/>
                    <a:pt x="36" y="24980"/>
                  </a:cubicBezTo>
                  <a:close/>
                  <a:moveTo>
                    <a:pt x="36" y="26218"/>
                  </a:moveTo>
                  <a:cubicBezTo>
                    <a:pt x="12" y="26230"/>
                    <a:pt x="1" y="26242"/>
                    <a:pt x="1" y="26266"/>
                  </a:cubicBezTo>
                  <a:lnTo>
                    <a:pt x="1" y="26885"/>
                  </a:lnTo>
                  <a:cubicBezTo>
                    <a:pt x="1" y="26909"/>
                    <a:pt x="12" y="26933"/>
                    <a:pt x="36" y="26933"/>
                  </a:cubicBezTo>
                  <a:cubicBezTo>
                    <a:pt x="60" y="26933"/>
                    <a:pt x="72" y="26909"/>
                    <a:pt x="72" y="26885"/>
                  </a:cubicBezTo>
                  <a:lnTo>
                    <a:pt x="72" y="26266"/>
                  </a:lnTo>
                  <a:cubicBezTo>
                    <a:pt x="72" y="26242"/>
                    <a:pt x="60" y="26218"/>
                    <a:pt x="36" y="26218"/>
                  </a:cubicBezTo>
                  <a:close/>
                  <a:moveTo>
                    <a:pt x="36" y="27468"/>
                  </a:moveTo>
                  <a:cubicBezTo>
                    <a:pt x="12" y="27468"/>
                    <a:pt x="1" y="27492"/>
                    <a:pt x="1" y="27516"/>
                  </a:cubicBezTo>
                  <a:lnTo>
                    <a:pt x="1" y="28135"/>
                  </a:lnTo>
                  <a:cubicBezTo>
                    <a:pt x="1" y="28159"/>
                    <a:pt x="12" y="28171"/>
                    <a:pt x="36" y="28171"/>
                  </a:cubicBezTo>
                  <a:cubicBezTo>
                    <a:pt x="60" y="28171"/>
                    <a:pt x="72" y="28159"/>
                    <a:pt x="72" y="28135"/>
                  </a:cubicBezTo>
                  <a:lnTo>
                    <a:pt x="72" y="27516"/>
                  </a:lnTo>
                  <a:cubicBezTo>
                    <a:pt x="72" y="27492"/>
                    <a:pt x="60" y="27468"/>
                    <a:pt x="36" y="27468"/>
                  </a:cubicBezTo>
                  <a:close/>
                  <a:moveTo>
                    <a:pt x="36" y="28719"/>
                  </a:moveTo>
                  <a:cubicBezTo>
                    <a:pt x="12" y="28719"/>
                    <a:pt x="1" y="28742"/>
                    <a:pt x="1" y="28766"/>
                  </a:cubicBezTo>
                  <a:lnTo>
                    <a:pt x="1" y="29385"/>
                  </a:lnTo>
                  <a:cubicBezTo>
                    <a:pt x="1" y="29409"/>
                    <a:pt x="12" y="29421"/>
                    <a:pt x="36" y="29421"/>
                  </a:cubicBezTo>
                  <a:cubicBezTo>
                    <a:pt x="60" y="29421"/>
                    <a:pt x="72" y="29409"/>
                    <a:pt x="72" y="29385"/>
                  </a:cubicBezTo>
                  <a:lnTo>
                    <a:pt x="72" y="28766"/>
                  </a:lnTo>
                  <a:cubicBezTo>
                    <a:pt x="72" y="28742"/>
                    <a:pt x="60" y="28719"/>
                    <a:pt x="36" y="28719"/>
                  </a:cubicBezTo>
                  <a:close/>
                  <a:moveTo>
                    <a:pt x="36" y="29969"/>
                  </a:moveTo>
                  <a:cubicBezTo>
                    <a:pt x="12" y="29969"/>
                    <a:pt x="1" y="29993"/>
                    <a:pt x="1" y="30004"/>
                  </a:cubicBezTo>
                  <a:lnTo>
                    <a:pt x="1" y="30635"/>
                  </a:lnTo>
                  <a:cubicBezTo>
                    <a:pt x="1" y="30659"/>
                    <a:pt x="12" y="30671"/>
                    <a:pt x="36" y="30671"/>
                  </a:cubicBezTo>
                  <a:cubicBezTo>
                    <a:pt x="60" y="30671"/>
                    <a:pt x="72" y="30659"/>
                    <a:pt x="72" y="30635"/>
                  </a:cubicBezTo>
                  <a:lnTo>
                    <a:pt x="72" y="30004"/>
                  </a:lnTo>
                  <a:cubicBezTo>
                    <a:pt x="72" y="29993"/>
                    <a:pt x="60" y="29969"/>
                    <a:pt x="36" y="29969"/>
                  </a:cubicBezTo>
                  <a:close/>
                  <a:moveTo>
                    <a:pt x="36" y="31219"/>
                  </a:moveTo>
                  <a:cubicBezTo>
                    <a:pt x="12" y="31219"/>
                    <a:pt x="1" y="31243"/>
                    <a:pt x="1" y="31255"/>
                  </a:cubicBezTo>
                  <a:lnTo>
                    <a:pt x="1" y="31886"/>
                  </a:lnTo>
                  <a:cubicBezTo>
                    <a:pt x="1" y="31909"/>
                    <a:pt x="12" y="31921"/>
                    <a:pt x="36" y="31921"/>
                  </a:cubicBezTo>
                  <a:cubicBezTo>
                    <a:pt x="60" y="31921"/>
                    <a:pt x="72" y="31909"/>
                    <a:pt x="72" y="31886"/>
                  </a:cubicBezTo>
                  <a:lnTo>
                    <a:pt x="72" y="31255"/>
                  </a:lnTo>
                  <a:cubicBezTo>
                    <a:pt x="72" y="31231"/>
                    <a:pt x="60" y="31219"/>
                    <a:pt x="36" y="31219"/>
                  </a:cubicBezTo>
                  <a:close/>
                  <a:moveTo>
                    <a:pt x="36" y="32469"/>
                  </a:moveTo>
                  <a:cubicBezTo>
                    <a:pt x="12" y="32469"/>
                    <a:pt x="1" y="32481"/>
                    <a:pt x="1" y="32505"/>
                  </a:cubicBezTo>
                  <a:lnTo>
                    <a:pt x="1" y="33136"/>
                  </a:lnTo>
                  <a:cubicBezTo>
                    <a:pt x="1" y="33148"/>
                    <a:pt x="12" y="33171"/>
                    <a:pt x="36" y="33171"/>
                  </a:cubicBezTo>
                  <a:cubicBezTo>
                    <a:pt x="60" y="33171"/>
                    <a:pt x="72" y="33148"/>
                    <a:pt x="72" y="33136"/>
                  </a:cubicBezTo>
                  <a:lnTo>
                    <a:pt x="72" y="32505"/>
                  </a:lnTo>
                  <a:cubicBezTo>
                    <a:pt x="72" y="32481"/>
                    <a:pt x="60" y="32469"/>
                    <a:pt x="36" y="32469"/>
                  </a:cubicBezTo>
                  <a:close/>
                  <a:moveTo>
                    <a:pt x="36" y="33719"/>
                  </a:moveTo>
                  <a:cubicBezTo>
                    <a:pt x="12" y="33719"/>
                    <a:pt x="1" y="33731"/>
                    <a:pt x="1" y="33755"/>
                  </a:cubicBezTo>
                  <a:lnTo>
                    <a:pt x="1" y="34386"/>
                  </a:lnTo>
                  <a:cubicBezTo>
                    <a:pt x="1" y="34398"/>
                    <a:pt x="12" y="34422"/>
                    <a:pt x="36" y="34422"/>
                  </a:cubicBezTo>
                  <a:cubicBezTo>
                    <a:pt x="60" y="34422"/>
                    <a:pt x="72" y="34398"/>
                    <a:pt x="72" y="34386"/>
                  </a:cubicBezTo>
                  <a:lnTo>
                    <a:pt x="72" y="33755"/>
                  </a:lnTo>
                  <a:cubicBezTo>
                    <a:pt x="72" y="33731"/>
                    <a:pt x="60" y="33719"/>
                    <a:pt x="36" y="33719"/>
                  </a:cubicBezTo>
                  <a:close/>
                  <a:moveTo>
                    <a:pt x="36" y="34969"/>
                  </a:moveTo>
                  <a:cubicBezTo>
                    <a:pt x="12" y="34969"/>
                    <a:pt x="1" y="34981"/>
                    <a:pt x="1" y="35005"/>
                  </a:cubicBezTo>
                  <a:lnTo>
                    <a:pt x="1" y="35624"/>
                  </a:lnTo>
                  <a:cubicBezTo>
                    <a:pt x="1" y="35648"/>
                    <a:pt x="12" y="35672"/>
                    <a:pt x="36" y="35672"/>
                  </a:cubicBezTo>
                  <a:cubicBezTo>
                    <a:pt x="60" y="35672"/>
                    <a:pt x="72" y="35648"/>
                    <a:pt x="72" y="35624"/>
                  </a:cubicBezTo>
                  <a:lnTo>
                    <a:pt x="72" y="35005"/>
                  </a:lnTo>
                  <a:cubicBezTo>
                    <a:pt x="72" y="34981"/>
                    <a:pt x="60" y="34969"/>
                    <a:pt x="36" y="34969"/>
                  </a:cubicBezTo>
                  <a:close/>
                  <a:moveTo>
                    <a:pt x="36" y="36208"/>
                  </a:moveTo>
                  <a:cubicBezTo>
                    <a:pt x="12" y="36219"/>
                    <a:pt x="1" y="36231"/>
                    <a:pt x="1" y="36255"/>
                  </a:cubicBezTo>
                  <a:lnTo>
                    <a:pt x="1" y="36874"/>
                  </a:lnTo>
                  <a:cubicBezTo>
                    <a:pt x="1" y="36898"/>
                    <a:pt x="12" y="36922"/>
                    <a:pt x="36" y="36922"/>
                  </a:cubicBezTo>
                  <a:cubicBezTo>
                    <a:pt x="60" y="36922"/>
                    <a:pt x="72" y="36898"/>
                    <a:pt x="72" y="36874"/>
                  </a:cubicBezTo>
                  <a:lnTo>
                    <a:pt x="72" y="36255"/>
                  </a:lnTo>
                  <a:cubicBezTo>
                    <a:pt x="72" y="36231"/>
                    <a:pt x="60" y="36208"/>
                    <a:pt x="36" y="36208"/>
                  </a:cubicBezTo>
                  <a:close/>
                  <a:moveTo>
                    <a:pt x="36" y="37458"/>
                  </a:moveTo>
                  <a:cubicBezTo>
                    <a:pt x="12" y="37458"/>
                    <a:pt x="1" y="37482"/>
                    <a:pt x="1" y="37505"/>
                  </a:cubicBezTo>
                  <a:lnTo>
                    <a:pt x="1" y="38124"/>
                  </a:lnTo>
                  <a:cubicBezTo>
                    <a:pt x="1" y="38148"/>
                    <a:pt x="12" y="38160"/>
                    <a:pt x="36" y="38160"/>
                  </a:cubicBezTo>
                  <a:cubicBezTo>
                    <a:pt x="60" y="38160"/>
                    <a:pt x="72" y="38148"/>
                    <a:pt x="72" y="38124"/>
                  </a:cubicBezTo>
                  <a:lnTo>
                    <a:pt x="72" y="37505"/>
                  </a:lnTo>
                  <a:cubicBezTo>
                    <a:pt x="72" y="37482"/>
                    <a:pt x="60" y="37458"/>
                    <a:pt x="36" y="37458"/>
                  </a:cubicBezTo>
                  <a:close/>
                  <a:moveTo>
                    <a:pt x="36" y="38708"/>
                  </a:moveTo>
                  <a:cubicBezTo>
                    <a:pt x="12" y="38708"/>
                    <a:pt x="1" y="38732"/>
                    <a:pt x="1" y="38755"/>
                  </a:cubicBezTo>
                  <a:lnTo>
                    <a:pt x="1" y="39375"/>
                  </a:lnTo>
                  <a:cubicBezTo>
                    <a:pt x="1" y="39398"/>
                    <a:pt x="12" y="39410"/>
                    <a:pt x="36" y="39410"/>
                  </a:cubicBezTo>
                  <a:cubicBezTo>
                    <a:pt x="60" y="39410"/>
                    <a:pt x="72" y="39398"/>
                    <a:pt x="72" y="39375"/>
                  </a:cubicBezTo>
                  <a:lnTo>
                    <a:pt x="72" y="38755"/>
                  </a:lnTo>
                  <a:cubicBezTo>
                    <a:pt x="72" y="38732"/>
                    <a:pt x="60" y="38708"/>
                    <a:pt x="36" y="38708"/>
                  </a:cubicBezTo>
                  <a:close/>
                  <a:moveTo>
                    <a:pt x="36" y="39958"/>
                  </a:moveTo>
                  <a:cubicBezTo>
                    <a:pt x="12" y="39958"/>
                    <a:pt x="1" y="39982"/>
                    <a:pt x="1" y="40006"/>
                  </a:cubicBezTo>
                  <a:lnTo>
                    <a:pt x="1" y="40018"/>
                  </a:lnTo>
                  <a:cubicBezTo>
                    <a:pt x="1" y="40041"/>
                    <a:pt x="12" y="40053"/>
                    <a:pt x="36" y="40053"/>
                  </a:cubicBezTo>
                  <a:cubicBezTo>
                    <a:pt x="60" y="40053"/>
                    <a:pt x="72" y="40041"/>
                    <a:pt x="72" y="40018"/>
                  </a:cubicBezTo>
                  <a:lnTo>
                    <a:pt x="72" y="40006"/>
                  </a:lnTo>
                  <a:cubicBezTo>
                    <a:pt x="72" y="39982"/>
                    <a:pt x="60" y="39958"/>
                    <a:pt x="36" y="39958"/>
                  </a:cubicBezTo>
                  <a:close/>
                </a:path>
              </a:pathLst>
            </a:custGeom>
            <a:solidFill>
              <a:srgbClr val="A8ADA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4" name="Google Shape;984;p37" hidden="0"/>
            <p:cNvSpPr/>
            <p:nvPr isPhoto="0" userDrawn="0"/>
          </p:nvSpPr>
          <p:spPr bwMode="auto">
            <a:xfrm>
              <a:off x="2476169" y="1230665"/>
              <a:ext cx="6552" cy="3087362"/>
            </a:xfrm>
            <a:custGeom>
              <a:avLst/>
              <a:gdLst/>
              <a:ahLst/>
              <a:cxnLst/>
              <a:rect l="l" t="t" r="r" b="b"/>
              <a:pathLst>
                <a:path w="85" h="40054" fill="norm" stroke="1" extrusionOk="0">
                  <a:moveTo>
                    <a:pt x="37" y="1"/>
                  </a:moveTo>
                  <a:cubicBezTo>
                    <a:pt x="13" y="1"/>
                    <a:pt x="1" y="25"/>
                    <a:pt x="1" y="48"/>
                  </a:cubicBezTo>
                  <a:lnTo>
                    <a:pt x="1" y="60"/>
                  </a:lnTo>
                  <a:cubicBezTo>
                    <a:pt x="1" y="84"/>
                    <a:pt x="25" y="96"/>
                    <a:pt x="37" y="96"/>
                  </a:cubicBezTo>
                  <a:cubicBezTo>
                    <a:pt x="60" y="96"/>
                    <a:pt x="84" y="72"/>
                    <a:pt x="84" y="60"/>
                  </a:cubicBezTo>
                  <a:lnTo>
                    <a:pt x="84" y="48"/>
                  </a:lnTo>
                  <a:lnTo>
                    <a:pt x="84" y="36"/>
                  </a:lnTo>
                  <a:cubicBezTo>
                    <a:pt x="72" y="13"/>
                    <a:pt x="60" y="1"/>
                    <a:pt x="37" y="1"/>
                  </a:cubicBezTo>
                  <a:close/>
                  <a:moveTo>
                    <a:pt x="49" y="644"/>
                  </a:moveTo>
                  <a:cubicBezTo>
                    <a:pt x="25" y="644"/>
                    <a:pt x="1" y="656"/>
                    <a:pt x="1" y="679"/>
                  </a:cubicBezTo>
                  <a:lnTo>
                    <a:pt x="1" y="1310"/>
                  </a:lnTo>
                  <a:cubicBezTo>
                    <a:pt x="1" y="1322"/>
                    <a:pt x="25" y="1346"/>
                    <a:pt x="37" y="1346"/>
                  </a:cubicBezTo>
                  <a:cubicBezTo>
                    <a:pt x="60" y="1346"/>
                    <a:pt x="84" y="1322"/>
                    <a:pt x="84" y="1310"/>
                  </a:cubicBezTo>
                  <a:lnTo>
                    <a:pt x="84" y="679"/>
                  </a:lnTo>
                  <a:cubicBezTo>
                    <a:pt x="72" y="667"/>
                    <a:pt x="60" y="656"/>
                    <a:pt x="49" y="644"/>
                  </a:cubicBezTo>
                  <a:close/>
                  <a:moveTo>
                    <a:pt x="49" y="1894"/>
                  </a:moveTo>
                  <a:cubicBezTo>
                    <a:pt x="25" y="1894"/>
                    <a:pt x="1" y="1906"/>
                    <a:pt x="1" y="1930"/>
                  </a:cubicBezTo>
                  <a:lnTo>
                    <a:pt x="1" y="2549"/>
                  </a:lnTo>
                  <a:cubicBezTo>
                    <a:pt x="1" y="2572"/>
                    <a:pt x="25" y="2596"/>
                    <a:pt x="37" y="2596"/>
                  </a:cubicBezTo>
                  <a:cubicBezTo>
                    <a:pt x="60" y="2596"/>
                    <a:pt x="84" y="2572"/>
                    <a:pt x="84" y="2549"/>
                  </a:cubicBezTo>
                  <a:lnTo>
                    <a:pt x="84" y="1930"/>
                  </a:lnTo>
                  <a:cubicBezTo>
                    <a:pt x="72" y="1918"/>
                    <a:pt x="60" y="1894"/>
                    <a:pt x="49" y="1894"/>
                  </a:cubicBezTo>
                  <a:close/>
                  <a:moveTo>
                    <a:pt x="49" y="3144"/>
                  </a:moveTo>
                  <a:cubicBezTo>
                    <a:pt x="25" y="3144"/>
                    <a:pt x="1" y="3156"/>
                    <a:pt x="1" y="3180"/>
                  </a:cubicBezTo>
                  <a:lnTo>
                    <a:pt x="1" y="3799"/>
                  </a:lnTo>
                  <a:cubicBezTo>
                    <a:pt x="1" y="3823"/>
                    <a:pt x="25" y="3846"/>
                    <a:pt x="37" y="3846"/>
                  </a:cubicBezTo>
                  <a:cubicBezTo>
                    <a:pt x="60" y="3846"/>
                    <a:pt x="84" y="3823"/>
                    <a:pt x="84" y="3799"/>
                  </a:cubicBezTo>
                  <a:lnTo>
                    <a:pt x="84" y="3180"/>
                  </a:lnTo>
                  <a:cubicBezTo>
                    <a:pt x="72" y="3156"/>
                    <a:pt x="60" y="3144"/>
                    <a:pt x="49" y="3144"/>
                  </a:cubicBezTo>
                  <a:close/>
                  <a:moveTo>
                    <a:pt x="49" y="4394"/>
                  </a:moveTo>
                  <a:cubicBezTo>
                    <a:pt x="25" y="4394"/>
                    <a:pt x="1" y="4406"/>
                    <a:pt x="1" y="4430"/>
                  </a:cubicBezTo>
                  <a:lnTo>
                    <a:pt x="1" y="5049"/>
                  </a:lnTo>
                  <a:cubicBezTo>
                    <a:pt x="1" y="5073"/>
                    <a:pt x="25" y="5097"/>
                    <a:pt x="37" y="5097"/>
                  </a:cubicBezTo>
                  <a:cubicBezTo>
                    <a:pt x="60" y="5097"/>
                    <a:pt x="84" y="5073"/>
                    <a:pt x="84" y="5049"/>
                  </a:cubicBezTo>
                  <a:lnTo>
                    <a:pt x="84" y="4430"/>
                  </a:lnTo>
                  <a:cubicBezTo>
                    <a:pt x="72" y="4406"/>
                    <a:pt x="60" y="4394"/>
                    <a:pt x="49" y="4394"/>
                  </a:cubicBezTo>
                  <a:close/>
                  <a:moveTo>
                    <a:pt x="49" y="5644"/>
                  </a:moveTo>
                  <a:cubicBezTo>
                    <a:pt x="25" y="5644"/>
                    <a:pt x="1" y="5656"/>
                    <a:pt x="1" y="5680"/>
                  </a:cubicBezTo>
                  <a:lnTo>
                    <a:pt x="1" y="6299"/>
                  </a:lnTo>
                  <a:cubicBezTo>
                    <a:pt x="1" y="6323"/>
                    <a:pt x="25" y="6335"/>
                    <a:pt x="37" y="6335"/>
                  </a:cubicBezTo>
                  <a:cubicBezTo>
                    <a:pt x="60" y="6335"/>
                    <a:pt x="84" y="6323"/>
                    <a:pt x="84" y="6299"/>
                  </a:cubicBezTo>
                  <a:lnTo>
                    <a:pt x="84" y="5680"/>
                  </a:lnTo>
                  <a:cubicBezTo>
                    <a:pt x="72" y="5656"/>
                    <a:pt x="60" y="5644"/>
                    <a:pt x="49" y="5644"/>
                  </a:cubicBezTo>
                  <a:close/>
                  <a:moveTo>
                    <a:pt x="35" y="6891"/>
                  </a:moveTo>
                  <a:cubicBezTo>
                    <a:pt x="17" y="6891"/>
                    <a:pt x="1" y="6909"/>
                    <a:pt x="1" y="6918"/>
                  </a:cubicBezTo>
                  <a:lnTo>
                    <a:pt x="1" y="7549"/>
                  </a:lnTo>
                  <a:cubicBezTo>
                    <a:pt x="1" y="7573"/>
                    <a:pt x="25" y="7585"/>
                    <a:pt x="37" y="7585"/>
                  </a:cubicBezTo>
                  <a:cubicBezTo>
                    <a:pt x="60" y="7585"/>
                    <a:pt x="84" y="7573"/>
                    <a:pt x="84" y="7549"/>
                  </a:cubicBezTo>
                  <a:lnTo>
                    <a:pt x="84" y="6918"/>
                  </a:lnTo>
                  <a:cubicBezTo>
                    <a:pt x="72" y="6906"/>
                    <a:pt x="60" y="6894"/>
                    <a:pt x="49" y="6894"/>
                  </a:cubicBezTo>
                  <a:cubicBezTo>
                    <a:pt x="44" y="6892"/>
                    <a:pt x="39" y="6891"/>
                    <a:pt x="35" y="6891"/>
                  </a:cubicBezTo>
                  <a:close/>
                  <a:moveTo>
                    <a:pt x="35" y="8141"/>
                  </a:moveTo>
                  <a:cubicBezTo>
                    <a:pt x="17" y="8141"/>
                    <a:pt x="1" y="8159"/>
                    <a:pt x="1" y="8168"/>
                  </a:cubicBezTo>
                  <a:lnTo>
                    <a:pt x="1" y="8799"/>
                  </a:lnTo>
                  <a:cubicBezTo>
                    <a:pt x="1" y="8823"/>
                    <a:pt x="25" y="8835"/>
                    <a:pt x="37" y="8835"/>
                  </a:cubicBezTo>
                  <a:cubicBezTo>
                    <a:pt x="60" y="8835"/>
                    <a:pt x="84" y="8823"/>
                    <a:pt x="84" y="8799"/>
                  </a:cubicBezTo>
                  <a:lnTo>
                    <a:pt x="84" y="8168"/>
                  </a:lnTo>
                  <a:cubicBezTo>
                    <a:pt x="72" y="8156"/>
                    <a:pt x="60" y="8145"/>
                    <a:pt x="49" y="8145"/>
                  </a:cubicBezTo>
                  <a:cubicBezTo>
                    <a:pt x="44" y="8142"/>
                    <a:pt x="39" y="8141"/>
                    <a:pt x="35" y="8141"/>
                  </a:cubicBezTo>
                  <a:close/>
                  <a:moveTo>
                    <a:pt x="49" y="9383"/>
                  </a:moveTo>
                  <a:cubicBezTo>
                    <a:pt x="25" y="9383"/>
                    <a:pt x="1" y="9395"/>
                    <a:pt x="1" y="9419"/>
                  </a:cubicBezTo>
                  <a:lnTo>
                    <a:pt x="1" y="10050"/>
                  </a:lnTo>
                  <a:cubicBezTo>
                    <a:pt x="1" y="10073"/>
                    <a:pt x="25" y="10085"/>
                    <a:pt x="37" y="10085"/>
                  </a:cubicBezTo>
                  <a:cubicBezTo>
                    <a:pt x="60" y="10085"/>
                    <a:pt x="84" y="10073"/>
                    <a:pt x="84" y="10050"/>
                  </a:cubicBezTo>
                  <a:lnTo>
                    <a:pt x="84" y="9419"/>
                  </a:lnTo>
                  <a:cubicBezTo>
                    <a:pt x="72" y="9407"/>
                    <a:pt x="60" y="9395"/>
                    <a:pt x="49" y="9383"/>
                  </a:cubicBezTo>
                  <a:close/>
                  <a:moveTo>
                    <a:pt x="49" y="10633"/>
                  </a:moveTo>
                  <a:cubicBezTo>
                    <a:pt x="25" y="10633"/>
                    <a:pt x="1" y="10645"/>
                    <a:pt x="1" y="10669"/>
                  </a:cubicBezTo>
                  <a:lnTo>
                    <a:pt x="1" y="11300"/>
                  </a:lnTo>
                  <a:cubicBezTo>
                    <a:pt x="1" y="11312"/>
                    <a:pt x="25" y="11335"/>
                    <a:pt x="37" y="11335"/>
                  </a:cubicBezTo>
                  <a:cubicBezTo>
                    <a:pt x="60" y="11335"/>
                    <a:pt x="84" y="11312"/>
                    <a:pt x="84" y="11300"/>
                  </a:cubicBezTo>
                  <a:lnTo>
                    <a:pt x="84" y="10669"/>
                  </a:lnTo>
                  <a:cubicBezTo>
                    <a:pt x="72" y="10657"/>
                    <a:pt x="60" y="10645"/>
                    <a:pt x="49" y="10633"/>
                  </a:cubicBezTo>
                  <a:close/>
                  <a:moveTo>
                    <a:pt x="49" y="11883"/>
                  </a:moveTo>
                  <a:cubicBezTo>
                    <a:pt x="25" y="11883"/>
                    <a:pt x="1" y="11895"/>
                    <a:pt x="1" y="11919"/>
                  </a:cubicBezTo>
                  <a:lnTo>
                    <a:pt x="1" y="12538"/>
                  </a:lnTo>
                  <a:cubicBezTo>
                    <a:pt x="1" y="12562"/>
                    <a:pt x="25" y="12586"/>
                    <a:pt x="37" y="12586"/>
                  </a:cubicBezTo>
                  <a:cubicBezTo>
                    <a:pt x="60" y="12586"/>
                    <a:pt x="84" y="12562"/>
                    <a:pt x="84" y="12538"/>
                  </a:cubicBezTo>
                  <a:lnTo>
                    <a:pt x="84" y="11919"/>
                  </a:lnTo>
                  <a:cubicBezTo>
                    <a:pt x="72" y="11907"/>
                    <a:pt x="60" y="11883"/>
                    <a:pt x="49" y="11883"/>
                  </a:cubicBezTo>
                  <a:close/>
                  <a:moveTo>
                    <a:pt x="49" y="13133"/>
                  </a:moveTo>
                  <a:cubicBezTo>
                    <a:pt x="25" y="13133"/>
                    <a:pt x="1" y="13145"/>
                    <a:pt x="1" y="13169"/>
                  </a:cubicBezTo>
                  <a:lnTo>
                    <a:pt x="1" y="13788"/>
                  </a:lnTo>
                  <a:cubicBezTo>
                    <a:pt x="1" y="13812"/>
                    <a:pt x="25" y="13836"/>
                    <a:pt x="37" y="13836"/>
                  </a:cubicBezTo>
                  <a:cubicBezTo>
                    <a:pt x="60" y="13836"/>
                    <a:pt x="84" y="13812"/>
                    <a:pt x="84" y="13788"/>
                  </a:cubicBezTo>
                  <a:lnTo>
                    <a:pt x="84" y="13169"/>
                  </a:lnTo>
                  <a:cubicBezTo>
                    <a:pt x="72" y="13145"/>
                    <a:pt x="60" y="13133"/>
                    <a:pt x="49" y="13133"/>
                  </a:cubicBezTo>
                  <a:close/>
                  <a:moveTo>
                    <a:pt x="49" y="14383"/>
                  </a:moveTo>
                  <a:cubicBezTo>
                    <a:pt x="25" y="14383"/>
                    <a:pt x="1" y="14395"/>
                    <a:pt x="1" y="14419"/>
                  </a:cubicBezTo>
                  <a:lnTo>
                    <a:pt x="1" y="15038"/>
                  </a:lnTo>
                  <a:cubicBezTo>
                    <a:pt x="1" y="15062"/>
                    <a:pt x="25" y="15086"/>
                    <a:pt x="37" y="15086"/>
                  </a:cubicBezTo>
                  <a:cubicBezTo>
                    <a:pt x="60" y="15086"/>
                    <a:pt x="84" y="15062"/>
                    <a:pt x="84" y="15038"/>
                  </a:cubicBezTo>
                  <a:lnTo>
                    <a:pt x="84" y="14419"/>
                  </a:lnTo>
                  <a:cubicBezTo>
                    <a:pt x="72" y="14395"/>
                    <a:pt x="60" y="14383"/>
                    <a:pt x="49" y="14383"/>
                  </a:cubicBezTo>
                  <a:close/>
                  <a:moveTo>
                    <a:pt x="49" y="15634"/>
                  </a:moveTo>
                  <a:cubicBezTo>
                    <a:pt x="25" y="15634"/>
                    <a:pt x="1" y="15645"/>
                    <a:pt x="1" y="15669"/>
                  </a:cubicBezTo>
                  <a:lnTo>
                    <a:pt x="1" y="16288"/>
                  </a:lnTo>
                  <a:cubicBezTo>
                    <a:pt x="1" y="16312"/>
                    <a:pt x="25" y="16324"/>
                    <a:pt x="37" y="16324"/>
                  </a:cubicBezTo>
                  <a:cubicBezTo>
                    <a:pt x="60" y="16324"/>
                    <a:pt x="84" y="16312"/>
                    <a:pt x="84" y="16288"/>
                  </a:cubicBezTo>
                  <a:lnTo>
                    <a:pt x="84" y="15669"/>
                  </a:lnTo>
                  <a:cubicBezTo>
                    <a:pt x="72" y="15645"/>
                    <a:pt x="60" y="15634"/>
                    <a:pt x="49" y="15634"/>
                  </a:cubicBezTo>
                  <a:close/>
                  <a:moveTo>
                    <a:pt x="35" y="16881"/>
                  </a:moveTo>
                  <a:cubicBezTo>
                    <a:pt x="17" y="16881"/>
                    <a:pt x="1" y="16898"/>
                    <a:pt x="1" y="16908"/>
                  </a:cubicBezTo>
                  <a:lnTo>
                    <a:pt x="1" y="17539"/>
                  </a:lnTo>
                  <a:cubicBezTo>
                    <a:pt x="1" y="17562"/>
                    <a:pt x="25" y="17574"/>
                    <a:pt x="37" y="17574"/>
                  </a:cubicBezTo>
                  <a:cubicBezTo>
                    <a:pt x="60" y="17574"/>
                    <a:pt x="84" y="17562"/>
                    <a:pt x="84" y="17539"/>
                  </a:cubicBezTo>
                  <a:lnTo>
                    <a:pt x="84" y="16908"/>
                  </a:lnTo>
                  <a:cubicBezTo>
                    <a:pt x="72" y="16896"/>
                    <a:pt x="60" y="16884"/>
                    <a:pt x="49" y="16884"/>
                  </a:cubicBezTo>
                  <a:cubicBezTo>
                    <a:pt x="44" y="16881"/>
                    <a:pt x="39" y="16881"/>
                    <a:pt x="35" y="16881"/>
                  </a:cubicBezTo>
                  <a:close/>
                  <a:moveTo>
                    <a:pt x="35" y="18131"/>
                  </a:moveTo>
                  <a:cubicBezTo>
                    <a:pt x="17" y="18131"/>
                    <a:pt x="1" y="18148"/>
                    <a:pt x="1" y="18158"/>
                  </a:cubicBezTo>
                  <a:lnTo>
                    <a:pt x="1" y="18789"/>
                  </a:lnTo>
                  <a:cubicBezTo>
                    <a:pt x="1" y="18813"/>
                    <a:pt x="25" y="18824"/>
                    <a:pt x="37" y="18824"/>
                  </a:cubicBezTo>
                  <a:cubicBezTo>
                    <a:pt x="60" y="18824"/>
                    <a:pt x="84" y="18813"/>
                    <a:pt x="84" y="18789"/>
                  </a:cubicBezTo>
                  <a:lnTo>
                    <a:pt x="84" y="18158"/>
                  </a:lnTo>
                  <a:cubicBezTo>
                    <a:pt x="72" y="18146"/>
                    <a:pt x="60" y="18134"/>
                    <a:pt x="49" y="18134"/>
                  </a:cubicBezTo>
                  <a:cubicBezTo>
                    <a:pt x="44" y="18132"/>
                    <a:pt x="39" y="18131"/>
                    <a:pt x="35" y="18131"/>
                  </a:cubicBezTo>
                  <a:close/>
                  <a:moveTo>
                    <a:pt x="49" y="19372"/>
                  </a:moveTo>
                  <a:cubicBezTo>
                    <a:pt x="25" y="19372"/>
                    <a:pt x="1" y="19384"/>
                    <a:pt x="1" y="19408"/>
                  </a:cubicBezTo>
                  <a:lnTo>
                    <a:pt x="1" y="20039"/>
                  </a:lnTo>
                  <a:cubicBezTo>
                    <a:pt x="1" y="20063"/>
                    <a:pt x="25" y="20075"/>
                    <a:pt x="37" y="20075"/>
                  </a:cubicBezTo>
                  <a:cubicBezTo>
                    <a:pt x="60" y="20075"/>
                    <a:pt x="84" y="20063"/>
                    <a:pt x="84" y="20039"/>
                  </a:cubicBezTo>
                  <a:lnTo>
                    <a:pt x="84" y="19408"/>
                  </a:lnTo>
                  <a:cubicBezTo>
                    <a:pt x="72" y="19396"/>
                    <a:pt x="60" y="19384"/>
                    <a:pt x="49" y="19372"/>
                  </a:cubicBezTo>
                  <a:close/>
                  <a:moveTo>
                    <a:pt x="49" y="20622"/>
                  </a:moveTo>
                  <a:cubicBezTo>
                    <a:pt x="25" y="20622"/>
                    <a:pt x="1" y="20634"/>
                    <a:pt x="1" y="20658"/>
                  </a:cubicBezTo>
                  <a:lnTo>
                    <a:pt x="1" y="21289"/>
                  </a:lnTo>
                  <a:cubicBezTo>
                    <a:pt x="1" y="21301"/>
                    <a:pt x="25" y="21325"/>
                    <a:pt x="37" y="21325"/>
                  </a:cubicBezTo>
                  <a:cubicBezTo>
                    <a:pt x="60" y="21325"/>
                    <a:pt x="84" y="21301"/>
                    <a:pt x="84" y="21289"/>
                  </a:cubicBezTo>
                  <a:lnTo>
                    <a:pt x="84" y="20658"/>
                  </a:lnTo>
                  <a:cubicBezTo>
                    <a:pt x="72" y="20646"/>
                    <a:pt x="60" y="20634"/>
                    <a:pt x="49" y="20622"/>
                  </a:cubicBezTo>
                  <a:close/>
                  <a:moveTo>
                    <a:pt x="49" y="21872"/>
                  </a:moveTo>
                  <a:cubicBezTo>
                    <a:pt x="25" y="21872"/>
                    <a:pt x="1" y="21884"/>
                    <a:pt x="1" y="21908"/>
                  </a:cubicBezTo>
                  <a:lnTo>
                    <a:pt x="1" y="22527"/>
                  </a:lnTo>
                  <a:cubicBezTo>
                    <a:pt x="1" y="22551"/>
                    <a:pt x="25" y="22575"/>
                    <a:pt x="37" y="22575"/>
                  </a:cubicBezTo>
                  <a:cubicBezTo>
                    <a:pt x="60" y="22575"/>
                    <a:pt x="84" y="22551"/>
                    <a:pt x="84" y="22527"/>
                  </a:cubicBezTo>
                  <a:lnTo>
                    <a:pt x="84" y="21908"/>
                  </a:lnTo>
                  <a:cubicBezTo>
                    <a:pt x="72" y="21896"/>
                    <a:pt x="60" y="21872"/>
                    <a:pt x="49" y="21872"/>
                  </a:cubicBezTo>
                  <a:close/>
                  <a:moveTo>
                    <a:pt x="49" y="23123"/>
                  </a:moveTo>
                  <a:cubicBezTo>
                    <a:pt x="25" y="23123"/>
                    <a:pt x="1" y="23135"/>
                    <a:pt x="1" y="23158"/>
                  </a:cubicBezTo>
                  <a:lnTo>
                    <a:pt x="1" y="23777"/>
                  </a:lnTo>
                  <a:cubicBezTo>
                    <a:pt x="1" y="23801"/>
                    <a:pt x="25" y="23825"/>
                    <a:pt x="37" y="23825"/>
                  </a:cubicBezTo>
                  <a:cubicBezTo>
                    <a:pt x="60" y="23825"/>
                    <a:pt x="84" y="23801"/>
                    <a:pt x="84" y="23777"/>
                  </a:cubicBezTo>
                  <a:lnTo>
                    <a:pt x="84" y="23158"/>
                  </a:lnTo>
                  <a:cubicBezTo>
                    <a:pt x="72" y="23135"/>
                    <a:pt x="60" y="23123"/>
                    <a:pt x="49" y="23123"/>
                  </a:cubicBezTo>
                  <a:close/>
                  <a:moveTo>
                    <a:pt x="49" y="24373"/>
                  </a:moveTo>
                  <a:cubicBezTo>
                    <a:pt x="25" y="24373"/>
                    <a:pt x="1" y="24385"/>
                    <a:pt x="1" y="24408"/>
                  </a:cubicBezTo>
                  <a:lnTo>
                    <a:pt x="1" y="25028"/>
                  </a:lnTo>
                  <a:cubicBezTo>
                    <a:pt x="1" y="25051"/>
                    <a:pt x="25" y="25075"/>
                    <a:pt x="37" y="25075"/>
                  </a:cubicBezTo>
                  <a:cubicBezTo>
                    <a:pt x="60" y="25075"/>
                    <a:pt x="84" y="25051"/>
                    <a:pt x="84" y="25028"/>
                  </a:cubicBezTo>
                  <a:lnTo>
                    <a:pt x="84" y="24408"/>
                  </a:lnTo>
                  <a:cubicBezTo>
                    <a:pt x="72" y="24385"/>
                    <a:pt x="60" y="24373"/>
                    <a:pt x="49" y="24373"/>
                  </a:cubicBezTo>
                  <a:close/>
                  <a:moveTo>
                    <a:pt x="49" y="25623"/>
                  </a:moveTo>
                  <a:cubicBezTo>
                    <a:pt x="25" y="25623"/>
                    <a:pt x="1" y="25635"/>
                    <a:pt x="1" y="25659"/>
                  </a:cubicBezTo>
                  <a:lnTo>
                    <a:pt x="1" y="26278"/>
                  </a:lnTo>
                  <a:cubicBezTo>
                    <a:pt x="1" y="26302"/>
                    <a:pt x="25" y="26313"/>
                    <a:pt x="37" y="26313"/>
                  </a:cubicBezTo>
                  <a:cubicBezTo>
                    <a:pt x="60" y="26313"/>
                    <a:pt x="84" y="26302"/>
                    <a:pt x="84" y="26278"/>
                  </a:cubicBezTo>
                  <a:lnTo>
                    <a:pt x="84" y="25659"/>
                  </a:lnTo>
                  <a:cubicBezTo>
                    <a:pt x="72" y="25635"/>
                    <a:pt x="60" y="25623"/>
                    <a:pt x="49" y="25623"/>
                  </a:cubicBezTo>
                  <a:close/>
                  <a:moveTo>
                    <a:pt x="35" y="26870"/>
                  </a:moveTo>
                  <a:cubicBezTo>
                    <a:pt x="17" y="26870"/>
                    <a:pt x="1" y="26887"/>
                    <a:pt x="1" y="26897"/>
                  </a:cubicBezTo>
                  <a:lnTo>
                    <a:pt x="1" y="27528"/>
                  </a:lnTo>
                  <a:cubicBezTo>
                    <a:pt x="1" y="27552"/>
                    <a:pt x="25" y="27564"/>
                    <a:pt x="37" y="27564"/>
                  </a:cubicBezTo>
                  <a:cubicBezTo>
                    <a:pt x="60" y="27564"/>
                    <a:pt x="84" y="27552"/>
                    <a:pt x="84" y="27528"/>
                  </a:cubicBezTo>
                  <a:lnTo>
                    <a:pt x="84" y="26897"/>
                  </a:lnTo>
                  <a:cubicBezTo>
                    <a:pt x="72" y="26885"/>
                    <a:pt x="60" y="26873"/>
                    <a:pt x="49" y="26873"/>
                  </a:cubicBezTo>
                  <a:cubicBezTo>
                    <a:pt x="44" y="26871"/>
                    <a:pt x="39" y="26870"/>
                    <a:pt x="35" y="26870"/>
                  </a:cubicBezTo>
                  <a:close/>
                  <a:moveTo>
                    <a:pt x="35" y="28120"/>
                  </a:moveTo>
                  <a:cubicBezTo>
                    <a:pt x="17" y="28120"/>
                    <a:pt x="1" y="28137"/>
                    <a:pt x="1" y="28147"/>
                  </a:cubicBezTo>
                  <a:lnTo>
                    <a:pt x="1" y="28778"/>
                  </a:lnTo>
                  <a:cubicBezTo>
                    <a:pt x="1" y="28802"/>
                    <a:pt x="25" y="28814"/>
                    <a:pt x="37" y="28814"/>
                  </a:cubicBezTo>
                  <a:cubicBezTo>
                    <a:pt x="60" y="28814"/>
                    <a:pt x="84" y="28802"/>
                    <a:pt x="84" y="28778"/>
                  </a:cubicBezTo>
                  <a:lnTo>
                    <a:pt x="84" y="28147"/>
                  </a:lnTo>
                  <a:cubicBezTo>
                    <a:pt x="72" y="28135"/>
                    <a:pt x="60" y="28123"/>
                    <a:pt x="49" y="28123"/>
                  </a:cubicBezTo>
                  <a:cubicBezTo>
                    <a:pt x="44" y="28121"/>
                    <a:pt x="39" y="28120"/>
                    <a:pt x="35" y="28120"/>
                  </a:cubicBezTo>
                  <a:close/>
                  <a:moveTo>
                    <a:pt x="49" y="29361"/>
                  </a:moveTo>
                  <a:cubicBezTo>
                    <a:pt x="25" y="29361"/>
                    <a:pt x="1" y="29373"/>
                    <a:pt x="1" y="29397"/>
                  </a:cubicBezTo>
                  <a:lnTo>
                    <a:pt x="1" y="30028"/>
                  </a:lnTo>
                  <a:cubicBezTo>
                    <a:pt x="1" y="30052"/>
                    <a:pt x="25" y="30064"/>
                    <a:pt x="37" y="30064"/>
                  </a:cubicBezTo>
                  <a:cubicBezTo>
                    <a:pt x="60" y="30064"/>
                    <a:pt x="84" y="30052"/>
                    <a:pt x="84" y="30028"/>
                  </a:cubicBezTo>
                  <a:lnTo>
                    <a:pt x="84" y="29397"/>
                  </a:lnTo>
                  <a:cubicBezTo>
                    <a:pt x="72" y="29385"/>
                    <a:pt x="60" y="29373"/>
                    <a:pt x="49" y="29361"/>
                  </a:cubicBezTo>
                  <a:close/>
                  <a:moveTo>
                    <a:pt x="49" y="30612"/>
                  </a:moveTo>
                  <a:cubicBezTo>
                    <a:pt x="25" y="30612"/>
                    <a:pt x="1" y="30624"/>
                    <a:pt x="1" y="30647"/>
                  </a:cubicBezTo>
                  <a:lnTo>
                    <a:pt x="1" y="31278"/>
                  </a:lnTo>
                  <a:cubicBezTo>
                    <a:pt x="1" y="31290"/>
                    <a:pt x="25" y="31314"/>
                    <a:pt x="37" y="31314"/>
                  </a:cubicBezTo>
                  <a:cubicBezTo>
                    <a:pt x="60" y="31314"/>
                    <a:pt x="84" y="31290"/>
                    <a:pt x="84" y="31278"/>
                  </a:cubicBezTo>
                  <a:lnTo>
                    <a:pt x="84" y="30647"/>
                  </a:lnTo>
                  <a:cubicBezTo>
                    <a:pt x="72" y="30635"/>
                    <a:pt x="60" y="30624"/>
                    <a:pt x="49" y="30612"/>
                  </a:cubicBezTo>
                  <a:close/>
                  <a:moveTo>
                    <a:pt x="49" y="31862"/>
                  </a:moveTo>
                  <a:cubicBezTo>
                    <a:pt x="25" y="31862"/>
                    <a:pt x="1" y="31874"/>
                    <a:pt x="1" y="31897"/>
                  </a:cubicBezTo>
                  <a:lnTo>
                    <a:pt x="1" y="32517"/>
                  </a:lnTo>
                  <a:cubicBezTo>
                    <a:pt x="1" y="32540"/>
                    <a:pt x="25" y="32564"/>
                    <a:pt x="37" y="32564"/>
                  </a:cubicBezTo>
                  <a:cubicBezTo>
                    <a:pt x="60" y="32564"/>
                    <a:pt x="84" y="32540"/>
                    <a:pt x="84" y="32517"/>
                  </a:cubicBezTo>
                  <a:lnTo>
                    <a:pt x="84" y="31897"/>
                  </a:lnTo>
                  <a:cubicBezTo>
                    <a:pt x="72" y="31886"/>
                    <a:pt x="60" y="31862"/>
                    <a:pt x="49" y="31862"/>
                  </a:cubicBezTo>
                  <a:close/>
                  <a:moveTo>
                    <a:pt x="49" y="33112"/>
                  </a:moveTo>
                  <a:cubicBezTo>
                    <a:pt x="25" y="33112"/>
                    <a:pt x="1" y="33124"/>
                    <a:pt x="1" y="33148"/>
                  </a:cubicBezTo>
                  <a:lnTo>
                    <a:pt x="1" y="33767"/>
                  </a:lnTo>
                  <a:cubicBezTo>
                    <a:pt x="1" y="33791"/>
                    <a:pt x="25" y="33814"/>
                    <a:pt x="37" y="33814"/>
                  </a:cubicBezTo>
                  <a:cubicBezTo>
                    <a:pt x="60" y="33814"/>
                    <a:pt x="84" y="33791"/>
                    <a:pt x="84" y="33767"/>
                  </a:cubicBezTo>
                  <a:lnTo>
                    <a:pt x="84" y="33148"/>
                  </a:lnTo>
                  <a:cubicBezTo>
                    <a:pt x="72" y="33124"/>
                    <a:pt x="60" y="33112"/>
                    <a:pt x="49" y="33112"/>
                  </a:cubicBezTo>
                  <a:close/>
                  <a:moveTo>
                    <a:pt x="49" y="34362"/>
                  </a:moveTo>
                  <a:cubicBezTo>
                    <a:pt x="25" y="34362"/>
                    <a:pt x="1" y="34374"/>
                    <a:pt x="1" y="34398"/>
                  </a:cubicBezTo>
                  <a:lnTo>
                    <a:pt x="1" y="35017"/>
                  </a:lnTo>
                  <a:cubicBezTo>
                    <a:pt x="1" y="35041"/>
                    <a:pt x="25" y="35065"/>
                    <a:pt x="37" y="35065"/>
                  </a:cubicBezTo>
                  <a:cubicBezTo>
                    <a:pt x="60" y="35065"/>
                    <a:pt x="84" y="35041"/>
                    <a:pt x="84" y="35017"/>
                  </a:cubicBezTo>
                  <a:lnTo>
                    <a:pt x="84" y="34398"/>
                  </a:lnTo>
                  <a:cubicBezTo>
                    <a:pt x="72" y="34374"/>
                    <a:pt x="60" y="34362"/>
                    <a:pt x="49" y="34362"/>
                  </a:cubicBezTo>
                  <a:close/>
                  <a:moveTo>
                    <a:pt x="49" y="35612"/>
                  </a:moveTo>
                  <a:cubicBezTo>
                    <a:pt x="25" y="35612"/>
                    <a:pt x="1" y="35624"/>
                    <a:pt x="1" y="35648"/>
                  </a:cubicBezTo>
                  <a:lnTo>
                    <a:pt x="1" y="36267"/>
                  </a:lnTo>
                  <a:cubicBezTo>
                    <a:pt x="1" y="36291"/>
                    <a:pt x="25" y="36303"/>
                    <a:pt x="37" y="36303"/>
                  </a:cubicBezTo>
                  <a:cubicBezTo>
                    <a:pt x="60" y="36303"/>
                    <a:pt x="84" y="36291"/>
                    <a:pt x="84" y="36267"/>
                  </a:cubicBezTo>
                  <a:lnTo>
                    <a:pt x="84" y="35648"/>
                  </a:lnTo>
                  <a:cubicBezTo>
                    <a:pt x="72" y="35624"/>
                    <a:pt x="60" y="35612"/>
                    <a:pt x="49" y="35612"/>
                  </a:cubicBezTo>
                  <a:close/>
                  <a:moveTo>
                    <a:pt x="35" y="36859"/>
                  </a:moveTo>
                  <a:cubicBezTo>
                    <a:pt x="17" y="36859"/>
                    <a:pt x="1" y="36877"/>
                    <a:pt x="1" y="36886"/>
                  </a:cubicBezTo>
                  <a:lnTo>
                    <a:pt x="1" y="37517"/>
                  </a:lnTo>
                  <a:cubicBezTo>
                    <a:pt x="1" y="37541"/>
                    <a:pt x="25" y="37553"/>
                    <a:pt x="37" y="37553"/>
                  </a:cubicBezTo>
                  <a:cubicBezTo>
                    <a:pt x="60" y="37553"/>
                    <a:pt x="84" y="37541"/>
                    <a:pt x="84" y="37517"/>
                  </a:cubicBezTo>
                  <a:lnTo>
                    <a:pt x="84" y="36886"/>
                  </a:lnTo>
                  <a:cubicBezTo>
                    <a:pt x="72" y="36874"/>
                    <a:pt x="60" y="36862"/>
                    <a:pt x="49" y="36862"/>
                  </a:cubicBezTo>
                  <a:cubicBezTo>
                    <a:pt x="44" y="36860"/>
                    <a:pt x="39" y="36859"/>
                    <a:pt x="35" y="36859"/>
                  </a:cubicBezTo>
                  <a:close/>
                  <a:moveTo>
                    <a:pt x="35" y="38109"/>
                  </a:moveTo>
                  <a:cubicBezTo>
                    <a:pt x="17" y="38109"/>
                    <a:pt x="1" y="38127"/>
                    <a:pt x="1" y="38136"/>
                  </a:cubicBezTo>
                  <a:lnTo>
                    <a:pt x="1" y="38767"/>
                  </a:lnTo>
                  <a:cubicBezTo>
                    <a:pt x="1" y="38791"/>
                    <a:pt x="25" y="38803"/>
                    <a:pt x="37" y="38803"/>
                  </a:cubicBezTo>
                  <a:cubicBezTo>
                    <a:pt x="60" y="38803"/>
                    <a:pt x="84" y="38791"/>
                    <a:pt x="84" y="38767"/>
                  </a:cubicBezTo>
                  <a:lnTo>
                    <a:pt x="84" y="38136"/>
                  </a:lnTo>
                  <a:cubicBezTo>
                    <a:pt x="72" y="38124"/>
                    <a:pt x="60" y="38113"/>
                    <a:pt x="49" y="38113"/>
                  </a:cubicBezTo>
                  <a:cubicBezTo>
                    <a:pt x="44" y="38110"/>
                    <a:pt x="39" y="38109"/>
                    <a:pt x="35" y="38109"/>
                  </a:cubicBezTo>
                  <a:close/>
                  <a:moveTo>
                    <a:pt x="49" y="39351"/>
                  </a:moveTo>
                  <a:cubicBezTo>
                    <a:pt x="25" y="39351"/>
                    <a:pt x="1" y="39363"/>
                    <a:pt x="1" y="39387"/>
                  </a:cubicBezTo>
                  <a:lnTo>
                    <a:pt x="1" y="40018"/>
                  </a:lnTo>
                  <a:cubicBezTo>
                    <a:pt x="1" y="40041"/>
                    <a:pt x="25" y="40053"/>
                    <a:pt x="37" y="40053"/>
                  </a:cubicBezTo>
                  <a:cubicBezTo>
                    <a:pt x="60" y="40053"/>
                    <a:pt x="84" y="40041"/>
                    <a:pt x="84" y="40018"/>
                  </a:cubicBezTo>
                  <a:lnTo>
                    <a:pt x="84" y="39387"/>
                  </a:lnTo>
                  <a:cubicBezTo>
                    <a:pt x="72" y="39375"/>
                    <a:pt x="60" y="39363"/>
                    <a:pt x="49" y="39351"/>
                  </a:cubicBezTo>
                  <a:close/>
                </a:path>
              </a:pathLst>
            </a:custGeom>
            <a:solidFill>
              <a:srgbClr val="A8ADA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5" name="Google Shape;985;p37" hidden="0"/>
            <p:cNvSpPr/>
            <p:nvPr isPhoto="0" userDrawn="0"/>
          </p:nvSpPr>
          <p:spPr bwMode="auto">
            <a:xfrm>
              <a:off x="1795235" y="1230434"/>
              <a:ext cx="6475" cy="3087593"/>
            </a:xfrm>
            <a:custGeom>
              <a:avLst/>
              <a:gdLst/>
              <a:ahLst/>
              <a:cxnLst/>
              <a:rect l="l" t="t" r="r" b="b"/>
              <a:pathLst>
                <a:path w="84" h="40057" fill="norm" stroke="1" extrusionOk="0">
                  <a:moveTo>
                    <a:pt x="49" y="0"/>
                  </a:moveTo>
                  <a:cubicBezTo>
                    <a:pt x="45" y="0"/>
                    <a:pt x="41" y="1"/>
                    <a:pt x="36" y="4"/>
                  </a:cubicBezTo>
                  <a:cubicBezTo>
                    <a:pt x="12" y="4"/>
                    <a:pt x="1" y="28"/>
                    <a:pt x="1" y="51"/>
                  </a:cubicBezTo>
                  <a:lnTo>
                    <a:pt x="1" y="670"/>
                  </a:lnTo>
                  <a:cubicBezTo>
                    <a:pt x="1" y="694"/>
                    <a:pt x="12" y="706"/>
                    <a:pt x="36" y="706"/>
                  </a:cubicBezTo>
                  <a:cubicBezTo>
                    <a:pt x="60" y="706"/>
                    <a:pt x="84" y="694"/>
                    <a:pt x="84" y="670"/>
                  </a:cubicBezTo>
                  <a:lnTo>
                    <a:pt x="84" y="39"/>
                  </a:lnTo>
                  <a:lnTo>
                    <a:pt x="84" y="28"/>
                  </a:lnTo>
                  <a:cubicBezTo>
                    <a:pt x="74" y="18"/>
                    <a:pt x="65" y="0"/>
                    <a:pt x="49" y="0"/>
                  </a:cubicBezTo>
                  <a:close/>
                  <a:moveTo>
                    <a:pt x="49" y="1251"/>
                  </a:moveTo>
                  <a:cubicBezTo>
                    <a:pt x="45" y="1251"/>
                    <a:pt x="41" y="1252"/>
                    <a:pt x="36" y="1254"/>
                  </a:cubicBezTo>
                  <a:cubicBezTo>
                    <a:pt x="12" y="1254"/>
                    <a:pt x="1" y="1278"/>
                    <a:pt x="1" y="1290"/>
                  </a:cubicBezTo>
                  <a:lnTo>
                    <a:pt x="1" y="1921"/>
                  </a:lnTo>
                  <a:cubicBezTo>
                    <a:pt x="1" y="1944"/>
                    <a:pt x="12" y="1956"/>
                    <a:pt x="36" y="1956"/>
                  </a:cubicBezTo>
                  <a:cubicBezTo>
                    <a:pt x="60" y="1956"/>
                    <a:pt x="84" y="1944"/>
                    <a:pt x="84" y="1921"/>
                  </a:cubicBezTo>
                  <a:lnTo>
                    <a:pt x="84" y="1290"/>
                  </a:lnTo>
                  <a:lnTo>
                    <a:pt x="84" y="1278"/>
                  </a:lnTo>
                  <a:cubicBezTo>
                    <a:pt x="74" y="1268"/>
                    <a:pt x="65" y="1251"/>
                    <a:pt x="49" y="1251"/>
                  </a:cubicBezTo>
                  <a:close/>
                  <a:moveTo>
                    <a:pt x="36" y="2492"/>
                  </a:moveTo>
                  <a:cubicBezTo>
                    <a:pt x="12" y="2504"/>
                    <a:pt x="1" y="2516"/>
                    <a:pt x="1" y="2540"/>
                  </a:cubicBezTo>
                  <a:lnTo>
                    <a:pt x="1" y="3171"/>
                  </a:lnTo>
                  <a:cubicBezTo>
                    <a:pt x="1" y="3183"/>
                    <a:pt x="12" y="3206"/>
                    <a:pt x="36" y="3206"/>
                  </a:cubicBezTo>
                  <a:cubicBezTo>
                    <a:pt x="60" y="3206"/>
                    <a:pt x="84" y="3183"/>
                    <a:pt x="84" y="3171"/>
                  </a:cubicBezTo>
                  <a:lnTo>
                    <a:pt x="84" y="2540"/>
                  </a:lnTo>
                  <a:lnTo>
                    <a:pt x="84" y="2528"/>
                  </a:lnTo>
                  <a:cubicBezTo>
                    <a:pt x="72" y="2504"/>
                    <a:pt x="60" y="2492"/>
                    <a:pt x="36" y="2492"/>
                  </a:cubicBezTo>
                  <a:close/>
                  <a:moveTo>
                    <a:pt x="36" y="3742"/>
                  </a:moveTo>
                  <a:cubicBezTo>
                    <a:pt x="12" y="3754"/>
                    <a:pt x="1" y="3766"/>
                    <a:pt x="1" y="3790"/>
                  </a:cubicBezTo>
                  <a:lnTo>
                    <a:pt x="1" y="4421"/>
                  </a:lnTo>
                  <a:cubicBezTo>
                    <a:pt x="1" y="4433"/>
                    <a:pt x="12" y="4457"/>
                    <a:pt x="36" y="4457"/>
                  </a:cubicBezTo>
                  <a:cubicBezTo>
                    <a:pt x="60" y="4457"/>
                    <a:pt x="84" y="4433"/>
                    <a:pt x="84" y="4409"/>
                  </a:cubicBezTo>
                  <a:lnTo>
                    <a:pt x="84" y="3790"/>
                  </a:lnTo>
                  <a:lnTo>
                    <a:pt x="84" y="3778"/>
                  </a:lnTo>
                  <a:cubicBezTo>
                    <a:pt x="72" y="3754"/>
                    <a:pt x="60" y="3742"/>
                    <a:pt x="36" y="3742"/>
                  </a:cubicBezTo>
                  <a:close/>
                  <a:moveTo>
                    <a:pt x="36" y="4992"/>
                  </a:moveTo>
                  <a:cubicBezTo>
                    <a:pt x="12" y="4992"/>
                    <a:pt x="1" y="5016"/>
                    <a:pt x="1" y="5040"/>
                  </a:cubicBezTo>
                  <a:lnTo>
                    <a:pt x="1" y="5659"/>
                  </a:lnTo>
                  <a:cubicBezTo>
                    <a:pt x="1" y="5683"/>
                    <a:pt x="12" y="5707"/>
                    <a:pt x="36" y="5707"/>
                  </a:cubicBezTo>
                  <a:cubicBezTo>
                    <a:pt x="60" y="5707"/>
                    <a:pt x="84" y="5683"/>
                    <a:pt x="84" y="5659"/>
                  </a:cubicBezTo>
                  <a:lnTo>
                    <a:pt x="84" y="5040"/>
                  </a:lnTo>
                  <a:lnTo>
                    <a:pt x="84" y="5028"/>
                  </a:lnTo>
                  <a:cubicBezTo>
                    <a:pt x="72" y="5004"/>
                    <a:pt x="60" y="4992"/>
                    <a:pt x="36" y="4992"/>
                  </a:cubicBezTo>
                  <a:close/>
                  <a:moveTo>
                    <a:pt x="36" y="6243"/>
                  </a:moveTo>
                  <a:cubicBezTo>
                    <a:pt x="12" y="6243"/>
                    <a:pt x="1" y="6266"/>
                    <a:pt x="1" y="6290"/>
                  </a:cubicBezTo>
                  <a:lnTo>
                    <a:pt x="1" y="6909"/>
                  </a:lnTo>
                  <a:cubicBezTo>
                    <a:pt x="1" y="6933"/>
                    <a:pt x="12" y="6957"/>
                    <a:pt x="36" y="6957"/>
                  </a:cubicBezTo>
                  <a:lnTo>
                    <a:pt x="36" y="6945"/>
                  </a:lnTo>
                  <a:cubicBezTo>
                    <a:pt x="60" y="6945"/>
                    <a:pt x="84" y="6933"/>
                    <a:pt x="84" y="6909"/>
                  </a:cubicBezTo>
                  <a:lnTo>
                    <a:pt x="84" y="6290"/>
                  </a:lnTo>
                  <a:lnTo>
                    <a:pt x="84" y="6278"/>
                  </a:lnTo>
                  <a:cubicBezTo>
                    <a:pt x="72" y="6254"/>
                    <a:pt x="60" y="6243"/>
                    <a:pt x="36" y="6243"/>
                  </a:cubicBezTo>
                  <a:close/>
                  <a:moveTo>
                    <a:pt x="36" y="7493"/>
                  </a:moveTo>
                  <a:cubicBezTo>
                    <a:pt x="12" y="7493"/>
                    <a:pt x="1" y="7517"/>
                    <a:pt x="1" y="7540"/>
                  </a:cubicBezTo>
                  <a:lnTo>
                    <a:pt x="1" y="8159"/>
                  </a:lnTo>
                  <a:cubicBezTo>
                    <a:pt x="1" y="8183"/>
                    <a:pt x="12" y="8195"/>
                    <a:pt x="36" y="8195"/>
                  </a:cubicBezTo>
                  <a:cubicBezTo>
                    <a:pt x="60" y="8195"/>
                    <a:pt x="84" y="8183"/>
                    <a:pt x="84" y="8159"/>
                  </a:cubicBezTo>
                  <a:lnTo>
                    <a:pt x="84" y="7540"/>
                  </a:lnTo>
                  <a:lnTo>
                    <a:pt x="84" y="7528"/>
                  </a:lnTo>
                  <a:cubicBezTo>
                    <a:pt x="72" y="7505"/>
                    <a:pt x="60" y="7493"/>
                    <a:pt x="36" y="7493"/>
                  </a:cubicBezTo>
                  <a:close/>
                  <a:moveTo>
                    <a:pt x="49" y="8740"/>
                  </a:moveTo>
                  <a:cubicBezTo>
                    <a:pt x="45" y="8740"/>
                    <a:pt x="41" y="8741"/>
                    <a:pt x="36" y="8743"/>
                  </a:cubicBezTo>
                  <a:cubicBezTo>
                    <a:pt x="12" y="8743"/>
                    <a:pt x="1" y="8767"/>
                    <a:pt x="1" y="8791"/>
                  </a:cubicBezTo>
                  <a:lnTo>
                    <a:pt x="1" y="9410"/>
                  </a:lnTo>
                  <a:cubicBezTo>
                    <a:pt x="1" y="9433"/>
                    <a:pt x="12" y="9445"/>
                    <a:pt x="36" y="9445"/>
                  </a:cubicBezTo>
                  <a:cubicBezTo>
                    <a:pt x="60" y="9445"/>
                    <a:pt x="84" y="9433"/>
                    <a:pt x="84" y="9410"/>
                  </a:cubicBezTo>
                  <a:lnTo>
                    <a:pt x="84" y="8779"/>
                  </a:lnTo>
                  <a:lnTo>
                    <a:pt x="84" y="8767"/>
                  </a:lnTo>
                  <a:cubicBezTo>
                    <a:pt x="74" y="8757"/>
                    <a:pt x="65" y="8740"/>
                    <a:pt x="49" y="8740"/>
                  </a:cubicBezTo>
                  <a:close/>
                  <a:moveTo>
                    <a:pt x="49" y="9990"/>
                  </a:moveTo>
                  <a:cubicBezTo>
                    <a:pt x="45" y="9990"/>
                    <a:pt x="41" y="9991"/>
                    <a:pt x="36" y="9993"/>
                  </a:cubicBezTo>
                  <a:cubicBezTo>
                    <a:pt x="12" y="9993"/>
                    <a:pt x="1" y="10017"/>
                    <a:pt x="1" y="10029"/>
                  </a:cubicBezTo>
                  <a:lnTo>
                    <a:pt x="1" y="10660"/>
                  </a:lnTo>
                  <a:cubicBezTo>
                    <a:pt x="1" y="10684"/>
                    <a:pt x="12" y="10696"/>
                    <a:pt x="36" y="10696"/>
                  </a:cubicBezTo>
                  <a:cubicBezTo>
                    <a:pt x="60" y="10696"/>
                    <a:pt x="84" y="10684"/>
                    <a:pt x="84" y="10660"/>
                  </a:cubicBezTo>
                  <a:lnTo>
                    <a:pt x="84" y="10029"/>
                  </a:lnTo>
                  <a:lnTo>
                    <a:pt x="84" y="10017"/>
                  </a:lnTo>
                  <a:cubicBezTo>
                    <a:pt x="74" y="10007"/>
                    <a:pt x="65" y="9990"/>
                    <a:pt x="49" y="9990"/>
                  </a:cubicBezTo>
                  <a:close/>
                  <a:moveTo>
                    <a:pt x="36" y="11231"/>
                  </a:moveTo>
                  <a:cubicBezTo>
                    <a:pt x="12" y="11243"/>
                    <a:pt x="1" y="11267"/>
                    <a:pt x="1" y="11279"/>
                  </a:cubicBezTo>
                  <a:lnTo>
                    <a:pt x="1" y="11910"/>
                  </a:lnTo>
                  <a:cubicBezTo>
                    <a:pt x="1" y="11934"/>
                    <a:pt x="12" y="11946"/>
                    <a:pt x="36" y="11946"/>
                  </a:cubicBezTo>
                  <a:cubicBezTo>
                    <a:pt x="60" y="11946"/>
                    <a:pt x="84" y="11922"/>
                    <a:pt x="84" y="11910"/>
                  </a:cubicBezTo>
                  <a:lnTo>
                    <a:pt x="84" y="11279"/>
                  </a:lnTo>
                  <a:lnTo>
                    <a:pt x="84" y="11267"/>
                  </a:lnTo>
                  <a:cubicBezTo>
                    <a:pt x="72" y="11243"/>
                    <a:pt x="60" y="11231"/>
                    <a:pt x="36" y="11231"/>
                  </a:cubicBezTo>
                  <a:close/>
                  <a:moveTo>
                    <a:pt x="36" y="12481"/>
                  </a:moveTo>
                  <a:cubicBezTo>
                    <a:pt x="12" y="12493"/>
                    <a:pt x="1" y="12505"/>
                    <a:pt x="1" y="12529"/>
                  </a:cubicBezTo>
                  <a:lnTo>
                    <a:pt x="1" y="13160"/>
                  </a:lnTo>
                  <a:cubicBezTo>
                    <a:pt x="1" y="13172"/>
                    <a:pt x="12" y="13196"/>
                    <a:pt x="36" y="13196"/>
                  </a:cubicBezTo>
                  <a:cubicBezTo>
                    <a:pt x="60" y="13196"/>
                    <a:pt x="84" y="13172"/>
                    <a:pt x="84" y="13160"/>
                  </a:cubicBezTo>
                  <a:lnTo>
                    <a:pt x="84" y="12529"/>
                  </a:lnTo>
                  <a:lnTo>
                    <a:pt x="84" y="12517"/>
                  </a:lnTo>
                  <a:cubicBezTo>
                    <a:pt x="72" y="12493"/>
                    <a:pt x="60" y="12481"/>
                    <a:pt x="36" y="12481"/>
                  </a:cubicBezTo>
                  <a:close/>
                  <a:moveTo>
                    <a:pt x="36" y="13732"/>
                  </a:moveTo>
                  <a:cubicBezTo>
                    <a:pt x="12" y="13744"/>
                    <a:pt x="1" y="13755"/>
                    <a:pt x="1" y="13779"/>
                  </a:cubicBezTo>
                  <a:lnTo>
                    <a:pt x="1" y="14410"/>
                  </a:lnTo>
                  <a:cubicBezTo>
                    <a:pt x="1" y="14422"/>
                    <a:pt x="12" y="14446"/>
                    <a:pt x="36" y="14446"/>
                  </a:cubicBezTo>
                  <a:cubicBezTo>
                    <a:pt x="60" y="14446"/>
                    <a:pt x="84" y="14422"/>
                    <a:pt x="84" y="14398"/>
                  </a:cubicBezTo>
                  <a:lnTo>
                    <a:pt x="84" y="13779"/>
                  </a:lnTo>
                  <a:lnTo>
                    <a:pt x="84" y="13767"/>
                  </a:lnTo>
                  <a:cubicBezTo>
                    <a:pt x="72" y="13744"/>
                    <a:pt x="60" y="13732"/>
                    <a:pt x="36" y="13732"/>
                  </a:cubicBezTo>
                  <a:close/>
                  <a:moveTo>
                    <a:pt x="36" y="14982"/>
                  </a:moveTo>
                  <a:cubicBezTo>
                    <a:pt x="12" y="14982"/>
                    <a:pt x="1" y="15006"/>
                    <a:pt x="1" y="15029"/>
                  </a:cubicBezTo>
                  <a:lnTo>
                    <a:pt x="1" y="15648"/>
                  </a:lnTo>
                  <a:cubicBezTo>
                    <a:pt x="1" y="15672"/>
                    <a:pt x="12" y="15696"/>
                    <a:pt x="36" y="15696"/>
                  </a:cubicBezTo>
                  <a:cubicBezTo>
                    <a:pt x="60" y="15696"/>
                    <a:pt x="84" y="15672"/>
                    <a:pt x="84" y="15648"/>
                  </a:cubicBezTo>
                  <a:lnTo>
                    <a:pt x="84" y="15029"/>
                  </a:lnTo>
                  <a:lnTo>
                    <a:pt x="84" y="15017"/>
                  </a:lnTo>
                  <a:cubicBezTo>
                    <a:pt x="72" y="14994"/>
                    <a:pt x="60" y="14982"/>
                    <a:pt x="36" y="14982"/>
                  </a:cubicBezTo>
                  <a:close/>
                  <a:moveTo>
                    <a:pt x="36" y="16232"/>
                  </a:moveTo>
                  <a:cubicBezTo>
                    <a:pt x="12" y="16232"/>
                    <a:pt x="1" y="16256"/>
                    <a:pt x="1" y="16280"/>
                  </a:cubicBezTo>
                  <a:lnTo>
                    <a:pt x="1" y="16899"/>
                  </a:lnTo>
                  <a:cubicBezTo>
                    <a:pt x="1" y="16922"/>
                    <a:pt x="12" y="16946"/>
                    <a:pt x="36" y="16946"/>
                  </a:cubicBezTo>
                  <a:lnTo>
                    <a:pt x="36" y="16934"/>
                  </a:lnTo>
                  <a:cubicBezTo>
                    <a:pt x="60" y="16934"/>
                    <a:pt x="84" y="16922"/>
                    <a:pt x="84" y="16899"/>
                  </a:cubicBezTo>
                  <a:lnTo>
                    <a:pt x="84" y="16280"/>
                  </a:lnTo>
                  <a:lnTo>
                    <a:pt x="84" y="16268"/>
                  </a:lnTo>
                  <a:cubicBezTo>
                    <a:pt x="72" y="16244"/>
                    <a:pt x="60" y="16232"/>
                    <a:pt x="36" y="16232"/>
                  </a:cubicBezTo>
                  <a:close/>
                  <a:moveTo>
                    <a:pt x="36" y="17482"/>
                  </a:moveTo>
                  <a:cubicBezTo>
                    <a:pt x="12" y="17482"/>
                    <a:pt x="1" y="17506"/>
                    <a:pt x="1" y="17530"/>
                  </a:cubicBezTo>
                  <a:lnTo>
                    <a:pt x="1" y="18149"/>
                  </a:lnTo>
                  <a:cubicBezTo>
                    <a:pt x="1" y="18173"/>
                    <a:pt x="12" y="18185"/>
                    <a:pt x="36" y="18185"/>
                  </a:cubicBezTo>
                  <a:cubicBezTo>
                    <a:pt x="60" y="18185"/>
                    <a:pt x="84" y="18173"/>
                    <a:pt x="84" y="18149"/>
                  </a:cubicBezTo>
                  <a:lnTo>
                    <a:pt x="84" y="17530"/>
                  </a:lnTo>
                  <a:lnTo>
                    <a:pt x="84" y="17518"/>
                  </a:lnTo>
                  <a:cubicBezTo>
                    <a:pt x="72" y="17494"/>
                    <a:pt x="60" y="17482"/>
                    <a:pt x="36" y="17482"/>
                  </a:cubicBezTo>
                  <a:close/>
                  <a:moveTo>
                    <a:pt x="49" y="18729"/>
                  </a:moveTo>
                  <a:cubicBezTo>
                    <a:pt x="45" y="18729"/>
                    <a:pt x="41" y="18730"/>
                    <a:pt x="36" y="18732"/>
                  </a:cubicBezTo>
                  <a:cubicBezTo>
                    <a:pt x="12" y="18732"/>
                    <a:pt x="1" y="18756"/>
                    <a:pt x="1" y="18780"/>
                  </a:cubicBezTo>
                  <a:lnTo>
                    <a:pt x="1" y="19399"/>
                  </a:lnTo>
                  <a:cubicBezTo>
                    <a:pt x="1" y="19423"/>
                    <a:pt x="12" y="19435"/>
                    <a:pt x="36" y="19435"/>
                  </a:cubicBezTo>
                  <a:cubicBezTo>
                    <a:pt x="60" y="19435"/>
                    <a:pt x="84" y="19423"/>
                    <a:pt x="84" y="19399"/>
                  </a:cubicBezTo>
                  <a:lnTo>
                    <a:pt x="84" y="18768"/>
                  </a:lnTo>
                  <a:lnTo>
                    <a:pt x="84" y="18756"/>
                  </a:lnTo>
                  <a:cubicBezTo>
                    <a:pt x="74" y="18746"/>
                    <a:pt x="65" y="18729"/>
                    <a:pt x="49" y="18729"/>
                  </a:cubicBezTo>
                  <a:close/>
                  <a:moveTo>
                    <a:pt x="49" y="19979"/>
                  </a:moveTo>
                  <a:cubicBezTo>
                    <a:pt x="45" y="19979"/>
                    <a:pt x="41" y="19980"/>
                    <a:pt x="36" y="19982"/>
                  </a:cubicBezTo>
                  <a:cubicBezTo>
                    <a:pt x="12" y="19982"/>
                    <a:pt x="1" y="20006"/>
                    <a:pt x="1" y="20018"/>
                  </a:cubicBezTo>
                  <a:lnTo>
                    <a:pt x="1" y="20649"/>
                  </a:lnTo>
                  <a:cubicBezTo>
                    <a:pt x="1" y="20673"/>
                    <a:pt x="12" y="20685"/>
                    <a:pt x="36" y="20685"/>
                  </a:cubicBezTo>
                  <a:cubicBezTo>
                    <a:pt x="60" y="20685"/>
                    <a:pt x="84" y="20673"/>
                    <a:pt x="84" y="20649"/>
                  </a:cubicBezTo>
                  <a:lnTo>
                    <a:pt x="84" y="20018"/>
                  </a:lnTo>
                  <a:lnTo>
                    <a:pt x="84" y="20006"/>
                  </a:lnTo>
                  <a:cubicBezTo>
                    <a:pt x="74" y="19997"/>
                    <a:pt x="65" y="19979"/>
                    <a:pt x="49" y="19979"/>
                  </a:cubicBezTo>
                  <a:close/>
                  <a:moveTo>
                    <a:pt x="36" y="21221"/>
                  </a:moveTo>
                  <a:cubicBezTo>
                    <a:pt x="12" y="21233"/>
                    <a:pt x="1" y="21256"/>
                    <a:pt x="1" y="21268"/>
                  </a:cubicBezTo>
                  <a:lnTo>
                    <a:pt x="1" y="21899"/>
                  </a:lnTo>
                  <a:cubicBezTo>
                    <a:pt x="1" y="21923"/>
                    <a:pt x="12" y="21935"/>
                    <a:pt x="36" y="21935"/>
                  </a:cubicBezTo>
                  <a:cubicBezTo>
                    <a:pt x="60" y="21935"/>
                    <a:pt x="84" y="21911"/>
                    <a:pt x="84" y="21899"/>
                  </a:cubicBezTo>
                  <a:lnTo>
                    <a:pt x="84" y="21268"/>
                  </a:lnTo>
                  <a:lnTo>
                    <a:pt x="84" y="21256"/>
                  </a:lnTo>
                  <a:cubicBezTo>
                    <a:pt x="72" y="21233"/>
                    <a:pt x="60" y="21221"/>
                    <a:pt x="36" y="21221"/>
                  </a:cubicBezTo>
                  <a:close/>
                  <a:moveTo>
                    <a:pt x="36" y="22471"/>
                  </a:moveTo>
                  <a:cubicBezTo>
                    <a:pt x="12" y="22483"/>
                    <a:pt x="1" y="22495"/>
                    <a:pt x="1" y="22518"/>
                  </a:cubicBezTo>
                  <a:lnTo>
                    <a:pt x="1" y="23149"/>
                  </a:lnTo>
                  <a:cubicBezTo>
                    <a:pt x="1" y="23161"/>
                    <a:pt x="12" y="23185"/>
                    <a:pt x="36" y="23185"/>
                  </a:cubicBezTo>
                  <a:cubicBezTo>
                    <a:pt x="60" y="23185"/>
                    <a:pt x="84" y="23161"/>
                    <a:pt x="84" y="23149"/>
                  </a:cubicBezTo>
                  <a:lnTo>
                    <a:pt x="84" y="22518"/>
                  </a:lnTo>
                  <a:lnTo>
                    <a:pt x="84" y="22506"/>
                  </a:lnTo>
                  <a:cubicBezTo>
                    <a:pt x="72" y="22483"/>
                    <a:pt x="60" y="22471"/>
                    <a:pt x="36" y="22471"/>
                  </a:cubicBezTo>
                  <a:close/>
                  <a:moveTo>
                    <a:pt x="36" y="23721"/>
                  </a:moveTo>
                  <a:cubicBezTo>
                    <a:pt x="12" y="23733"/>
                    <a:pt x="1" y="23745"/>
                    <a:pt x="1" y="23769"/>
                  </a:cubicBezTo>
                  <a:lnTo>
                    <a:pt x="1" y="24400"/>
                  </a:lnTo>
                  <a:cubicBezTo>
                    <a:pt x="1" y="24411"/>
                    <a:pt x="12" y="24435"/>
                    <a:pt x="36" y="24435"/>
                  </a:cubicBezTo>
                  <a:cubicBezTo>
                    <a:pt x="60" y="24435"/>
                    <a:pt x="84" y="24411"/>
                    <a:pt x="84" y="24388"/>
                  </a:cubicBezTo>
                  <a:lnTo>
                    <a:pt x="84" y="23769"/>
                  </a:lnTo>
                  <a:lnTo>
                    <a:pt x="84" y="23757"/>
                  </a:lnTo>
                  <a:cubicBezTo>
                    <a:pt x="72" y="23733"/>
                    <a:pt x="60" y="23721"/>
                    <a:pt x="36" y="23721"/>
                  </a:cubicBezTo>
                  <a:close/>
                  <a:moveTo>
                    <a:pt x="36" y="24971"/>
                  </a:moveTo>
                  <a:cubicBezTo>
                    <a:pt x="12" y="24971"/>
                    <a:pt x="1" y="24995"/>
                    <a:pt x="1" y="25019"/>
                  </a:cubicBezTo>
                  <a:lnTo>
                    <a:pt x="1" y="25638"/>
                  </a:lnTo>
                  <a:cubicBezTo>
                    <a:pt x="1" y="25662"/>
                    <a:pt x="12" y="25685"/>
                    <a:pt x="36" y="25685"/>
                  </a:cubicBezTo>
                  <a:cubicBezTo>
                    <a:pt x="60" y="25685"/>
                    <a:pt x="84" y="25662"/>
                    <a:pt x="84" y="25638"/>
                  </a:cubicBezTo>
                  <a:lnTo>
                    <a:pt x="84" y="25019"/>
                  </a:lnTo>
                  <a:lnTo>
                    <a:pt x="84" y="25007"/>
                  </a:lnTo>
                  <a:cubicBezTo>
                    <a:pt x="72" y="24983"/>
                    <a:pt x="60" y="24971"/>
                    <a:pt x="36" y="24971"/>
                  </a:cubicBezTo>
                  <a:close/>
                  <a:moveTo>
                    <a:pt x="36" y="26221"/>
                  </a:moveTo>
                  <a:cubicBezTo>
                    <a:pt x="12" y="26221"/>
                    <a:pt x="1" y="26245"/>
                    <a:pt x="1" y="26269"/>
                  </a:cubicBezTo>
                  <a:lnTo>
                    <a:pt x="1" y="26888"/>
                  </a:lnTo>
                  <a:cubicBezTo>
                    <a:pt x="1" y="26912"/>
                    <a:pt x="12" y="26936"/>
                    <a:pt x="36" y="26936"/>
                  </a:cubicBezTo>
                  <a:lnTo>
                    <a:pt x="36" y="26924"/>
                  </a:lnTo>
                  <a:cubicBezTo>
                    <a:pt x="60" y="26924"/>
                    <a:pt x="84" y="26912"/>
                    <a:pt x="84" y="26888"/>
                  </a:cubicBezTo>
                  <a:lnTo>
                    <a:pt x="84" y="26269"/>
                  </a:lnTo>
                  <a:lnTo>
                    <a:pt x="84" y="26257"/>
                  </a:lnTo>
                  <a:cubicBezTo>
                    <a:pt x="72" y="26233"/>
                    <a:pt x="60" y="26221"/>
                    <a:pt x="36" y="26221"/>
                  </a:cubicBezTo>
                  <a:close/>
                  <a:moveTo>
                    <a:pt x="36" y="27471"/>
                  </a:moveTo>
                  <a:cubicBezTo>
                    <a:pt x="12" y="27471"/>
                    <a:pt x="1" y="27495"/>
                    <a:pt x="1" y="27519"/>
                  </a:cubicBezTo>
                  <a:lnTo>
                    <a:pt x="1" y="28138"/>
                  </a:lnTo>
                  <a:cubicBezTo>
                    <a:pt x="1" y="28162"/>
                    <a:pt x="12" y="28174"/>
                    <a:pt x="36" y="28174"/>
                  </a:cubicBezTo>
                  <a:cubicBezTo>
                    <a:pt x="60" y="28174"/>
                    <a:pt x="84" y="28162"/>
                    <a:pt x="84" y="28138"/>
                  </a:cubicBezTo>
                  <a:lnTo>
                    <a:pt x="84" y="27519"/>
                  </a:lnTo>
                  <a:lnTo>
                    <a:pt x="84" y="27507"/>
                  </a:lnTo>
                  <a:cubicBezTo>
                    <a:pt x="72" y="27483"/>
                    <a:pt x="60" y="27471"/>
                    <a:pt x="36" y="27471"/>
                  </a:cubicBezTo>
                  <a:close/>
                  <a:moveTo>
                    <a:pt x="49" y="28718"/>
                  </a:moveTo>
                  <a:cubicBezTo>
                    <a:pt x="45" y="28718"/>
                    <a:pt x="41" y="28719"/>
                    <a:pt x="36" y="28722"/>
                  </a:cubicBezTo>
                  <a:cubicBezTo>
                    <a:pt x="12" y="28722"/>
                    <a:pt x="1" y="28745"/>
                    <a:pt x="1" y="28769"/>
                  </a:cubicBezTo>
                  <a:lnTo>
                    <a:pt x="1" y="29388"/>
                  </a:lnTo>
                  <a:cubicBezTo>
                    <a:pt x="1" y="29412"/>
                    <a:pt x="12" y="29424"/>
                    <a:pt x="36" y="29424"/>
                  </a:cubicBezTo>
                  <a:cubicBezTo>
                    <a:pt x="60" y="29424"/>
                    <a:pt x="84" y="29412"/>
                    <a:pt x="84" y="29388"/>
                  </a:cubicBezTo>
                  <a:lnTo>
                    <a:pt x="84" y="28757"/>
                  </a:lnTo>
                  <a:lnTo>
                    <a:pt x="84" y="28745"/>
                  </a:lnTo>
                  <a:cubicBezTo>
                    <a:pt x="74" y="28736"/>
                    <a:pt x="65" y="28718"/>
                    <a:pt x="49" y="28718"/>
                  </a:cubicBezTo>
                  <a:close/>
                  <a:moveTo>
                    <a:pt x="49" y="29968"/>
                  </a:moveTo>
                  <a:cubicBezTo>
                    <a:pt x="45" y="29968"/>
                    <a:pt x="41" y="29969"/>
                    <a:pt x="36" y="29972"/>
                  </a:cubicBezTo>
                  <a:cubicBezTo>
                    <a:pt x="12" y="29972"/>
                    <a:pt x="1" y="29996"/>
                    <a:pt x="1" y="30007"/>
                  </a:cubicBezTo>
                  <a:lnTo>
                    <a:pt x="1" y="30638"/>
                  </a:lnTo>
                  <a:cubicBezTo>
                    <a:pt x="1" y="30662"/>
                    <a:pt x="12" y="30674"/>
                    <a:pt x="36" y="30674"/>
                  </a:cubicBezTo>
                  <a:cubicBezTo>
                    <a:pt x="60" y="30674"/>
                    <a:pt x="84" y="30662"/>
                    <a:pt x="84" y="30638"/>
                  </a:cubicBezTo>
                  <a:lnTo>
                    <a:pt x="84" y="30007"/>
                  </a:lnTo>
                  <a:lnTo>
                    <a:pt x="84" y="29996"/>
                  </a:lnTo>
                  <a:cubicBezTo>
                    <a:pt x="74" y="29986"/>
                    <a:pt x="65" y="29968"/>
                    <a:pt x="49" y="29968"/>
                  </a:cubicBezTo>
                  <a:close/>
                  <a:moveTo>
                    <a:pt x="36" y="31210"/>
                  </a:moveTo>
                  <a:cubicBezTo>
                    <a:pt x="12" y="31222"/>
                    <a:pt x="1" y="31246"/>
                    <a:pt x="1" y="31258"/>
                  </a:cubicBezTo>
                  <a:lnTo>
                    <a:pt x="1" y="31889"/>
                  </a:lnTo>
                  <a:cubicBezTo>
                    <a:pt x="1" y="31912"/>
                    <a:pt x="12" y="31924"/>
                    <a:pt x="36" y="31924"/>
                  </a:cubicBezTo>
                  <a:cubicBezTo>
                    <a:pt x="60" y="31924"/>
                    <a:pt x="84" y="31900"/>
                    <a:pt x="84" y="31889"/>
                  </a:cubicBezTo>
                  <a:lnTo>
                    <a:pt x="84" y="31258"/>
                  </a:lnTo>
                  <a:lnTo>
                    <a:pt x="84" y="31246"/>
                  </a:lnTo>
                  <a:cubicBezTo>
                    <a:pt x="72" y="31222"/>
                    <a:pt x="60" y="31210"/>
                    <a:pt x="36" y="31210"/>
                  </a:cubicBezTo>
                  <a:close/>
                  <a:moveTo>
                    <a:pt x="36" y="32460"/>
                  </a:moveTo>
                  <a:cubicBezTo>
                    <a:pt x="12" y="32472"/>
                    <a:pt x="1" y="32484"/>
                    <a:pt x="1" y="32508"/>
                  </a:cubicBezTo>
                  <a:lnTo>
                    <a:pt x="1" y="33139"/>
                  </a:lnTo>
                  <a:cubicBezTo>
                    <a:pt x="1" y="33151"/>
                    <a:pt x="12" y="33174"/>
                    <a:pt x="36" y="33174"/>
                  </a:cubicBezTo>
                  <a:cubicBezTo>
                    <a:pt x="60" y="33174"/>
                    <a:pt x="84" y="33151"/>
                    <a:pt x="84" y="33139"/>
                  </a:cubicBezTo>
                  <a:lnTo>
                    <a:pt x="84" y="32508"/>
                  </a:lnTo>
                  <a:lnTo>
                    <a:pt x="84" y="32496"/>
                  </a:lnTo>
                  <a:cubicBezTo>
                    <a:pt x="72" y="32472"/>
                    <a:pt x="60" y="32460"/>
                    <a:pt x="36" y="32460"/>
                  </a:cubicBezTo>
                  <a:close/>
                  <a:moveTo>
                    <a:pt x="36" y="33710"/>
                  </a:moveTo>
                  <a:cubicBezTo>
                    <a:pt x="12" y="33722"/>
                    <a:pt x="1" y="33734"/>
                    <a:pt x="1" y="33758"/>
                  </a:cubicBezTo>
                  <a:lnTo>
                    <a:pt x="1" y="34389"/>
                  </a:lnTo>
                  <a:cubicBezTo>
                    <a:pt x="1" y="34401"/>
                    <a:pt x="12" y="34425"/>
                    <a:pt x="36" y="34425"/>
                  </a:cubicBezTo>
                  <a:cubicBezTo>
                    <a:pt x="60" y="34425"/>
                    <a:pt x="84" y="34401"/>
                    <a:pt x="84" y="34377"/>
                  </a:cubicBezTo>
                  <a:lnTo>
                    <a:pt x="84" y="33758"/>
                  </a:lnTo>
                  <a:lnTo>
                    <a:pt x="84" y="33746"/>
                  </a:lnTo>
                  <a:cubicBezTo>
                    <a:pt x="72" y="33722"/>
                    <a:pt x="60" y="33710"/>
                    <a:pt x="36" y="33710"/>
                  </a:cubicBezTo>
                  <a:close/>
                  <a:moveTo>
                    <a:pt x="36" y="34960"/>
                  </a:moveTo>
                  <a:cubicBezTo>
                    <a:pt x="12" y="34960"/>
                    <a:pt x="1" y="34984"/>
                    <a:pt x="1" y="35008"/>
                  </a:cubicBezTo>
                  <a:lnTo>
                    <a:pt x="1" y="35627"/>
                  </a:lnTo>
                  <a:cubicBezTo>
                    <a:pt x="1" y="35651"/>
                    <a:pt x="12" y="35675"/>
                    <a:pt x="36" y="35675"/>
                  </a:cubicBezTo>
                  <a:cubicBezTo>
                    <a:pt x="60" y="35675"/>
                    <a:pt x="84" y="35651"/>
                    <a:pt x="84" y="35627"/>
                  </a:cubicBezTo>
                  <a:lnTo>
                    <a:pt x="84" y="35008"/>
                  </a:lnTo>
                  <a:lnTo>
                    <a:pt x="84" y="34996"/>
                  </a:lnTo>
                  <a:cubicBezTo>
                    <a:pt x="72" y="34972"/>
                    <a:pt x="60" y="34960"/>
                    <a:pt x="36" y="34960"/>
                  </a:cubicBezTo>
                  <a:close/>
                  <a:moveTo>
                    <a:pt x="36" y="36211"/>
                  </a:moveTo>
                  <a:cubicBezTo>
                    <a:pt x="12" y="36211"/>
                    <a:pt x="1" y="36234"/>
                    <a:pt x="1" y="36258"/>
                  </a:cubicBezTo>
                  <a:lnTo>
                    <a:pt x="1" y="36877"/>
                  </a:lnTo>
                  <a:cubicBezTo>
                    <a:pt x="1" y="36901"/>
                    <a:pt x="12" y="36925"/>
                    <a:pt x="36" y="36925"/>
                  </a:cubicBezTo>
                  <a:lnTo>
                    <a:pt x="36" y="36913"/>
                  </a:lnTo>
                  <a:cubicBezTo>
                    <a:pt x="60" y="36913"/>
                    <a:pt x="84" y="36901"/>
                    <a:pt x="84" y="36877"/>
                  </a:cubicBezTo>
                  <a:lnTo>
                    <a:pt x="84" y="36258"/>
                  </a:lnTo>
                  <a:lnTo>
                    <a:pt x="84" y="36246"/>
                  </a:lnTo>
                  <a:cubicBezTo>
                    <a:pt x="72" y="36222"/>
                    <a:pt x="60" y="36211"/>
                    <a:pt x="36" y="36211"/>
                  </a:cubicBezTo>
                  <a:close/>
                  <a:moveTo>
                    <a:pt x="36" y="37461"/>
                  </a:moveTo>
                  <a:cubicBezTo>
                    <a:pt x="12" y="37461"/>
                    <a:pt x="1" y="37485"/>
                    <a:pt x="1" y="37508"/>
                  </a:cubicBezTo>
                  <a:lnTo>
                    <a:pt x="1" y="38127"/>
                  </a:lnTo>
                  <a:cubicBezTo>
                    <a:pt x="1" y="38151"/>
                    <a:pt x="12" y="38163"/>
                    <a:pt x="36" y="38163"/>
                  </a:cubicBezTo>
                  <a:cubicBezTo>
                    <a:pt x="60" y="38163"/>
                    <a:pt x="84" y="38151"/>
                    <a:pt x="84" y="38127"/>
                  </a:cubicBezTo>
                  <a:lnTo>
                    <a:pt x="84" y="37508"/>
                  </a:lnTo>
                  <a:lnTo>
                    <a:pt x="84" y="37496"/>
                  </a:lnTo>
                  <a:cubicBezTo>
                    <a:pt x="72" y="37473"/>
                    <a:pt x="60" y="37461"/>
                    <a:pt x="36" y="37461"/>
                  </a:cubicBezTo>
                  <a:close/>
                  <a:moveTo>
                    <a:pt x="49" y="38708"/>
                  </a:moveTo>
                  <a:cubicBezTo>
                    <a:pt x="45" y="38708"/>
                    <a:pt x="41" y="38709"/>
                    <a:pt x="36" y="38711"/>
                  </a:cubicBezTo>
                  <a:cubicBezTo>
                    <a:pt x="12" y="38711"/>
                    <a:pt x="1" y="38735"/>
                    <a:pt x="1" y="38758"/>
                  </a:cubicBezTo>
                  <a:lnTo>
                    <a:pt x="1" y="39378"/>
                  </a:lnTo>
                  <a:cubicBezTo>
                    <a:pt x="1" y="39401"/>
                    <a:pt x="12" y="39413"/>
                    <a:pt x="36" y="39413"/>
                  </a:cubicBezTo>
                  <a:cubicBezTo>
                    <a:pt x="60" y="39413"/>
                    <a:pt x="84" y="39401"/>
                    <a:pt x="84" y="39378"/>
                  </a:cubicBezTo>
                  <a:lnTo>
                    <a:pt x="84" y="38747"/>
                  </a:lnTo>
                  <a:lnTo>
                    <a:pt x="84" y="38735"/>
                  </a:lnTo>
                  <a:cubicBezTo>
                    <a:pt x="74" y="38725"/>
                    <a:pt x="65" y="38708"/>
                    <a:pt x="49" y="38708"/>
                  </a:cubicBezTo>
                  <a:close/>
                  <a:moveTo>
                    <a:pt x="36" y="39961"/>
                  </a:moveTo>
                  <a:cubicBezTo>
                    <a:pt x="12" y="39961"/>
                    <a:pt x="1" y="39985"/>
                    <a:pt x="1" y="40009"/>
                  </a:cubicBezTo>
                  <a:lnTo>
                    <a:pt x="1" y="40021"/>
                  </a:lnTo>
                  <a:cubicBezTo>
                    <a:pt x="1" y="40044"/>
                    <a:pt x="12" y="40056"/>
                    <a:pt x="36" y="40056"/>
                  </a:cubicBezTo>
                  <a:cubicBezTo>
                    <a:pt x="60" y="40056"/>
                    <a:pt x="84" y="40032"/>
                    <a:pt x="84" y="40021"/>
                  </a:cubicBezTo>
                  <a:lnTo>
                    <a:pt x="84" y="40009"/>
                  </a:lnTo>
                  <a:lnTo>
                    <a:pt x="84" y="39997"/>
                  </a:lnTo>
                  <a:cubicBezTo>
                    <a:pt x="72" y="39973"/>
                    <a:pt x="60" y="39961"/>
                    <a:pt x="36" y="39961"/>
                  </a:cubicBezTo>
                  <a:close/>
                </a:path>
              </a:pathLst>
            </a:custGeom>
            <a:solidFill>
              <a:srgbClr val="A8ADA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6" name="Google Shape;986;p37" hidden="0"/>
            <p:cNvSpPr/>
            <p:nvPr isPhoto="0" userDrawn="0"/>
          </p:nvSpPr>
          <p:spPr bwMode="auto">
            <a:xfrm>
              <a:off x="1116074" y="1230665"/>
              <a:ext cx="6552" cy="3087362"/>
            </a:xfrm>
            <a:custGeom>
              <a:avLst/>
              <a:gdLst/>
              <a:ahLst/>
              <a:cxnLst/>
              <a:rect l="l" t="t" r="r" b="b"/>
              <a:pathLst>
                <a:path w="85" h="40054" fill="norm" stroke="1" extrusionOk="0">
                  <a:moveTo>
                    <a:pt x="37" y="1"/>
                  </a:moveTo>
                  <a:cubicBezTo>
                    <a:pt x="13" y="1"/>
                    <a:pt x="1" y="25"/>
                    <a:pt x="1" y="48"/>
                  </a:cubicBezTo>
                  <a:lnTo>
                    <a:pt x="1" y="60"/>
                  </a:lnTo>
                  <a:cubicBezTo>
                    <a:pt x="1" y="84"/>
                    <a:pt x="25" y="96"/>
                    <a:pt x="49" y="96"/>
                  </a:cubicBezTo>
                  <a:cubicBezTo>
                    <a:pt x="72" y="96"/>
                    <a:pt x="84" y="72"/>
                    <a:pt x="84" y="60"/>
                  </a:cubicBezTo>
                  <a:lnTo>
                    <a:pt x="84" y="48"/>
                  </a:lnTo>
                  <a:lnTo>
                    <a:pt x="84" y="36"/>
                  </a:lnTo>
                  <a:cubicBezTo>
                    <a:pt x="84" y="13"/>
                    <a:pt x="60" y="1"/>
                    <a:pt x="37" y="1"/>
                  </a:cubicBezTo>
                  <a:close/>
                  <a:moveTo>
                    <a:pt x="49" y="644"/>
                  </a:moveTo>
                  <a:cubicBezTo>
                    <a:pt x="25" y="644"/>
                    <a:pt x="13" y="656"/>
                    <a:pt x="1" y="679"/>
                  </a:cubicBezTo>
                  <a:lnTo>
                    <a:pt x="1" y="1310"/>
                  </a:lnTo>
                  <a:cubicBezTo>
                    <a:pt x="1" y="1322"/>
                    <a:pt x="25" y="1346"/>
                    <a:pt x="49" y="1346"/>
                  </a:cubicBezTo>
                  <a:cubicBezTo>
                    <a:pt x="72" y="1346"/>
                    <a:pt x="84" y="1322"/>
                    <a:pt x="84" y="1310"/>
                  </a:cubicBezTo>
                  <a:lnTo>
                    <a:pt x="84" y="679"/>
                  </a:lnTo>
                  <a:cubicBezTo>
                    <a:pt x="84" y="667"/>
                    <a:pt x="72" y="656"/>
                    <a:pt x="49" y="644"/>
                  </a:cubicBezTo>
                  <a:close/>
                  <a:moveTo>
                    <a:pt x="49" y="1894"/>
                  </a:moveTo>
                  <a:cubicBezTo>
                    <a:pt x="25" y="1894"/>
                    <a:pt x="13" y="1906"/>
                    <a:pt x="1" y="1930"/>
                  </a:cubicBezTo>
                  <a:lnTo>
                    <a:pt x="1" y="2549"/>
                  </a:lnTo>
                  <a:cubicBezTo>
                    <a:pt x="1" y="2572"/>
                    <a:pt x="25" y="2596"/>
                    <a:pt x="49" y="2596"/>
                  </a:cubicBezTo>
                  <a:cubicBezTo>
                    <a:pt x="72" y="2596"/>
                    <a:pt x="84" y="2572"/>
                    <a:pt x="84" y="2549"/>
                  </a:cubicBezTo>
                  <a:lnTo>
                    <a:pt x="84" y="1930"/>
                  </a:lnTo>
                  <a:cubicBezTo>
                    <a:pt x="84" y="1918"/>
                    <a:pt x="72" y="1894"/>
                    <a:pt x="49" y="1894"/>
                  </a:cubicBezTo>
                  <a:close/>
                  <a:moveTo>
                    <a:pt x="49" y="3144"/>
                  </a:moveTo>
                  <a:cubicBezTo>
                    <a:pt x="25" y="3144"/>
                    <a:pt x="13" y="3156"/>
                    <a:pt x="1" y="3180"/>
                  </a:cubicBezTo>
                  <a:lnTo>
                    <a:pt x="1" y="3799"/>
                  </a:lnTo>
                  <a:cubicBezTo>
                    <a:pt x="1" y="3823"/>
                    <a:pt x="25" y="3846"/>
                    <a:pt x="49" y="3846"/>
                  </a:cubicBezTo>
                  <a:cubicBezTo>
                    <a:pt x="72" y="3846"/>
                    <a:pt x="84" y="3823"/>
                    <a:pt x="84" y="3799"/>
                  </a:cubicBezTo>
                  <a:lnTo>
                    <a:pt x="84" y="3180"/>
                  </a:lnTo>
                  <a:cubicBezTo>
                    <a:pt x="84" y="3156"/>
                    <a:pt x="72" y="3144"/>
                    <a:pt x="49" y="3144"/>
                  </a:cubicBezTo>
                  <a:close/>
                  <a:moveTo>
                    <a:pt x="49" y="4394"/>
                  </a:moveTo>
                  <a:cubicBezTo>
                    <a:pt x="25" y="4394"/>
                    <a:pt x="13" y="4406"/>
                    <a:pt x="1" y="4430"/>
                  </a:cubicBezTo>
                  <a:lnTo>
                    <a:pt x="1" y="5049"/>
                  </a:lnTo>
                  <a:cubicBezTo>
                    <a:pt x="1" y="5073"/>
                    <a:pt x="25" y="5097"/>
                    <a:pt x="49" y="5097"/>
                  </a:cubicBezTo>
                  <a:cubicBezTo>
                    <a:pt x="72" y="5097"/>
                    <a:pt x="84" y="5073"/>
                    <a:pt x="84" y="5049"/>
                  </a:cubicBezTo>
                  <a:lnTo>
                    <a:pt x="84" y="4430"/>
                  </a:lnTo>
                  <a:cubicBezTo>
                    <a:pt x="84" y="4406"/>
                    <a:pt x="72" y="4394"/>
                    <a:pt x="49" y="4394"/>
                  </a:cubicBezTo>
                  <a:close/>
                  <a:moveTo>
                    <a:pt x="49" y="5644"/>
                  </a:moveTo>
                  <a:cubicBezTo>
                    <a:pt x="25" y="5644"/>
                    <a:pt x="13" y="5656"/>
                    <a:pt x="1" y="5680"/>
                  </a:cubicBezTo>
                  <a:lnTo>
                    <a:pt x="1" y="6299"/>
                  </a:lnTo>
                  <a:cubicBezTo>
                    <a:pt x="1" y="6323"/>
                    <a:pt x="25" y="6335"/>
                    <a:pt x="49" y="6335"/>
                  </a:cubicBezTo>
                  <a:cubicBezTo>
                    <a:pt x="72" y="6335"/>
                    <a:pt x="84" y="6323"/>
                    <a:pt x="84" y="6299"/>
                  </a:cubicBezTo>
                  <a:lnTo>
                    <a:pt x="84" y="5680"/>
                  </a:lnTo>
                  <a:cubicBezTo>
                    <a:pt x="84" y="5656"/>
                    <a:pt x="72" y="5644"/>
                    <a:pt x="49" y="5644"/>
                  </a:cubicBezTo>
                  <a:close/>
                  <a:moveTo>
                    <a:pt x="36" y="6891"/>
                  </a:moveTo>
                  <a:cubicBezTo>
                    <a:pt x="20" y="6891"/>
                    <a:pt x="11" y="6909"/>
                    <a:pt x="1" y="6918"/>
                  </a:cubicBezTo>
                  <a:lnTo>
                    <a:pt x="1" y="7549"/>
                  </a:lnTo>
                  <a:cubicBezTo>
                    <a:pt x="1" y="7573"/>
                    <a:pt x="25" y="7585"/>
                    <a:pt x="49" y="7585"/>
                  </a:cubicBezTo>
                  <a:cubicBezTo>
                    <a:pt x="72" y="7585"/>
                    <a:pt x="84" y="7573"/>
                    <a:pt x="84" y="7549"/>
                  </a:cubicBezTo>
                  <a:lnTo>
                    <a:pt x="84" y="6918"/>
                  </a:lnTo>
                  <a:cubicBezTo>
                    <a:pt x="84" y="6906"/>
                    <a:pt x="72" y="6894"/>
                    <a:pt x="49" y="6894"/>
                  </a:cubicBezTo>
                  <a:cubicBezTo>
                    <a:pt x="44" y="6892"/>
                    <a:pt x="40" y="6891"/>
                    <a:pt x="36" y="6891"/>
                  </a:cubicBezTo>
                  <a:close/>
                  <a:moveTo>
                    <a:pt x="36" y="8141"/>
                  </a:moveTo>
                  <a:cubicBezTo>
                    <a:pt x="20" y="8141"/>
                    <a:pt x="11" y="8159"/>
                    <a:pt x="1" y="8168"/>
                  </a:cubicBezTo>
                  <a:lnTo>
                    <a:pt x="1" y="8799"/>
                  </a:lnTo>
                  <a:cubicBezTo>
                    <a:pt x="1" y="8823"/>
                    <a:pt x="25" y="8835"/>
                    <a:pt x="49" y="8835"/>
                  </a:cubicBezTo>
                  <a:cubicBezTo>
                    <a:pt x="72" y="8835"/>
                    <a:pt x="84" y="8823"/>
                    <a:pt x="84" y="8799"/>
                  </a:cubicBezTo>
                  <a:lnTo>
                    <a:pt x="84" y="8168"/>
                  </a:lnTo>
                  <a:cubicBezTo>
                    <a:pt x="84" y="8156"/>
                    <a:pt x="72" y="8145"/>
                    <a:pt x="49" y="8145"/>
                  </a:cubicBezTo>
                  <a:cubicBezTo>
                    <a:pt x="44" y="8142"/>
                    <a:pt x="40" y="8141"/>
                    <a:pt x="36" y="8141"/>
                  </a:cubicBezTo>
                  <a:close/>
                  <a:moveTo>
                    <a:pt x="49" y="9383"/>
                  </a:moveTo>
                  <a:cubicBezTo>
                    <a:pt x="25" y="9383"/>
                    <a:pt x="13" y="9395"/>
                    <a:pt x="1" y="9419"/>
                  </a:cubicBezTo>
                  <a:lnTo>
                    <a:pt x="1" y="10050"/>
                  </a:lnTo>
                  <a:cubicBezTo>
                    <a:pt x="1" y="10073"/>
                    <a:pt x="25" y="10085"/>
                    <a:pt x="49" y="10085"/>
                  </a:cubicBezTo>
                  <a:cubicBezTo>
                    <a:pt x="72" y="10085"/>
                    <a:pt x="84" y="10073"/>
                    <a:pt x="84" y="10050"/>
                  </a:cubicBezTo>
                  <a:lnTo>
                    <a:pt x="84" y="9419"/>
                  </a:lnTo>
                  <a:cubicBezTo>
                    <a:pt x="84" y="9407"/>
                    <a:pt x="72" y="9395"/>
                    <a:pt x="49" y="9383"/>
                  </a:cubicBezTo>
                  <a:close/>
                  <a:moveTo>
                    <a:pt x="49" y="10633"/>
                  </a:moveTo>
                  <a:cubicBezTo>
                    <a:pt x="25" y="10633"/>
                    <a:pt x="13" y="10645"/>
                    <a:pt x="1" y="10669"/>
                  </a:cubicBezTo>
                  <a:lnTo>
                    <a:pt x="1" y="11300"/>
                  </a:lnTo>
                  <a:cubicBezTo>
                    <a:pt x="1" y="11312"/>
                    <a:pt x="25" y="11335"/>
                    <a:pt x="49" y="11335"/>
                  </a:cubicBezTo>
                  <a:cubicBezTo>
                    <a:pt x="72" y="11335"/>
                    <a:pt x="84" y="11312"/>
                    <a:pt x="84" y="11300"/>
                  </a:cubicBezTo>
                  <a:lnTo>
                    <a:pt x="84" y="10669"/>
                  </a:lnTo>
                  <a:cubicBezTo>
                    <a:pt x="84" y="10657"/>
                    <a:pt x="72" y="10645"/>
                    <a:pt x="49" y="10633"/>
                  </a:cubicBezTo>
                  <a:close/>
                  <a:moveTo>
                    <a:pt x="49" y="11883"/>
                  </a:moveTo>
                  <a:cubicBezTo>
                    <a:pt x="25" y="11883"/>
                    <a:pt x="13" y="11895"/>
                    <a:pt x="1" y="11919"/>
                  </a:cubicBezTo>
                  <a:lnTo>
                    <a:pt x="1" y="12538"/>
                  </a:lnTo>
                  <a:cubicBezTo>
                    <a:pt x="1" y="12562"/>
                    <a:pt x="25" y="12586"/>
                    <a:pt x="49" y="12586"/>
                  </a:cubicBezTo>
                  <a:cubicBezTo>
                    <a:pt x="72" y="12586"/>
                    <a:pt x="84" y="12562"/>
                    <a:pt x="84" y="12538"/>
                  </a:cubicBezTo>
                  <a:lnTo>
                    <a:pt x="84" y="11919"/>
                  </a:lnTo>
                  <a:cubicBezTo>
                    <a:pt x="84" y="11907"/>
                    <a:pt x="72" y="11883"/>
                    <a:pt x="49" y="11883"/>
                  </a:cubicBezTo>
                  <a:close/>
                  <a:moveTo>
                    <a:pt x="49" y="13133"/>
                  </a:moveTo>
                  <a:cubicBezTo>
                    <a:pt x="25" y="13133"/>
                    <a:pt x="13" y="13145"/>
                    <a:pt x="1" y="13169"/>
                  </a:cubicBezTo>
                  <a:lnTo>
                    <a:pt x="1" y="13788"/>
                  </a:lnTo>
                  <a:cubicBezTo>
                    <a:pt x="1" y="13812"/>
                    <a:pt x="25" y="13836"/>
                    <a:pt x="49" y="13836"/>
                  </a:cubicBezTo>
                  <a:cubicBezTo>
                    <a:pt x="72" y="13836"/>
                    <a:pt x="84" y="13812"/>
                    <a:pt x="84" y="13788"/>
                  </a:cubicBezTo>
                  <a:lnTo>
                    <a:pt x="84" y="13169"/>
                  </a:lnTo>
                  <a:cubicBezTo>
                    <a:pt x="84" y="13145"/>
                    <a:pt x="72" y="13133"/>
                    <a:pt x="49" y="13133"/>
                  </a:cubicBezTo>
                  <a:close/>
                  <a:moveTo>
                    <a:pt x="49" y="14383"/>
                  </a:moveTo>
                  <a:cubicBezTo>
                    <a:pt x="25" y="14383"/>
                    <a:pt x="13" y="14395"/>
                    <a:pt x="1" y="14419"/>
                  </a:cubicBezTo>
                  <a:lnTo>
                    <a:pt x="1" y="15038"/>
                  </a:lnTo>
                  <a:cubicBezTo>
                    <a:pt x="1" y="15062"/>
                    <a:pt x="25" y="15086"/>
                    <a:pt x="49" y="15086"/>
                  </a:cubicBezTo>
                  <a:cubicBezTo>
                    <a:pt x="72" y="15086"/>
                    <a:pt x="84" y="15062"/>
                    <a:pt x="84" y="15038"/>
                  </a:cubicBezTo>
                  <a:lnTo>
                    <a:pt x="84" y="14419"/>
                  </a:lnTo>
                  <a:cubicBezTo>
                    <a:pt x="84" y="14395"/>
                    <a:pt x="72" y="14383"/>
                    <a:pt x="49" y="14383"/>
                  </a:cubicBezTo>
                  <a:close/>
                  <a:moveTo>
                    <a:pt x="49" y="15634"/>
                  </a:moveTo>
                  <a:cubicBezTo>
                    <a:pt x="25" y="15634"/>
                    <a:pt x="13" y="15645"/>
                    <a:pt x="1" y="15669"/>
                  </a:cubicBezTo>
                  <a:lnTo>
                    <a:pt x="1" y="16288"/>
                  </a:lnTo>
                  <a:cubicBezTo>
                    <a:pt x="1" y="16312"/>
                    <a:pt x="25" y="16324"/>
                    <a:pt x="49" y="16324"/>
                  </a:cubicBezTo>
                  <a:cubicBezTo>
                    <a:pt x="72" y="16324"/>
                    <a:pt x="84" y="16312"/>
                    <a:pt x="84" y="16288"/>
                  </a:cubicBezTo>
                  <a:lnTo>
                    <a:pt x="84" y="15669"/>
                  </a:lnTo>
                  <a:cubicBezTo>
                    <a:pt x="84" y="15645"/>
                    <a:pt x="72" y="15634"/>
                    <a:pt x="49" y="15634"/>
                  </a:cubicBezTo>
                  <a:close/>
                  <a:moveTo>
                    <a:pt x="36" y="16881"/>
                  </a:moveTo>
                  <a:cubicBezTo>
                    <a:pt x="20" y="16881"/>
                    <a:pt x="11" y="16898"/>
                    <a:pt x="1" y="16908"/>
                  </a:cubicBezTo>
                  <a:lnTo>
                    <a:pt x="1" y="17539"/>
                  </a:lnTo>
                  <a:cubicBezTo>
                    <a:pt x="1" y="17562"/>
                    <a:pt x="25" y="17574"/>
                    <a:pt x="49" y="17574"/>
                  </a:cubicBezTo>
                  <a:cubicBezTo>
                    <a:pt x="72" y="17574"/>
                    <a:pt x="84" y="17562"/>
                    <a:pt x="84" y="17539"/>
                  </a:cubicBezTo>
                  <a:lnTo>
                    <a:pt x="84" y="16908"/>
                  </a:lnTo>
                  <a:cubicBezTo>
                    <a:pt x="84" y="16896"/>
                    <a:pt x="72" y="16884"/>
                    <a:pt x="49" y="16884"/>
                  </a:cubicBezTo>
                  <a:cubicBezTo>
                    <a:pt x="44" y="16881"/>
                    <a:pt x="40" y="16881"/>
                    <a:pt x="36" y="16881"/>
                  </a:cubicBezTo>
                  <a:close/>
                  <a:moveTo>
                    <a:pt x="36" y="18131"/>
                  </a:moveTo>
                  <a:cubicBezTo>
                    <a:pt x="20" y="18131"/>
                    <a:pt x="11" y="18148"/>
                    <a:pt x="1" y="18158"/>
                  </a:cubicBezTo>
                  <a:lnTo>
                    <a:pt x="1" y="18789"/>
                  </a:lnTo>
                  <a:cubicBezTo>
                    <a:pt x="1" y="18813"/>
                    <a:pt x="25" y="18824"/>
                    <a:pt x="49" y="18824"/>
                  </a:cubicBezTo>
                  <a:cubicBezTo>
                    <a:pt x="72" y="18824"/>
                    <a:pt x="84" y="18813"/>
                    <a:pt x="84" y="18789"/>
                  </a:cubicBezTo>
                  <a:lnTo>
                    <a:pt x="84" y="18158"/>
                  </a:lnTo>
                  <a:cubicBezTo>
                    <a:pt x="84" y="18146"/>
                    <a:pt x="72" y="18134"/>
                    <a:pt x="49" y="18134"/>
                  </a:cubicBezTo>
                  <a:cubicBezTo>
                    <a:pt x="44" y="18132"/>
                    <a:pt x="40" y="18131"/>
                    <a:pt x="36" y="18131"/>
                  </a:cubicBezTo>
                  <a:close/>
                  <a:moveTo>
                    <a:pt x="49" y="19372"/>
                  </a:moveTo>
                  <a:cubicBezTo>
                    <a:pt x="25" y="19372"/>
                    <a:pt x="13" y="19384"/>
                    <a:pt x="1" y="19408"/>
                  </a:cubicBezTo>
                  <a:lnTo>
                    <a:pt x="1" y="20039"/>
                  </a:lnTo>
                  <a:cubicBezTo>
                    <a:pt x="1" y="20063"/>
                    <a:pt x="25" y="20075"/>
                    <a:pt x="49" y="20075"/>
                  </a:cubicBezTo>
                  <a:cubicBezTo>
                    <a:pt x="72" y="20075"/>
                    <a:pt x="84" y="20063"/>
                    <a:pt x="84" y="20039"/>
                  </a:cubicBezTo>
                  <a:lnTo>
                    <a:pt x="84" y="19408"/>
                  </a:lnTo>
                  <a:cubicBezTo>
                    <a:pt x="84" y="19396"/>
                    <a:pt x="72" y="19384"/>
                    <a:pt x="49" y="19372"/>
                  </a:cubicBezTo>
                  <a:close/>
                  <a:moveTo>
                    <a:pt x="49" y="20622"/>
                  </a:moveTo>
                  <a:cubicBezTo>
                    <a:pt x="25" y="20622"/>
                    <a:pt x="13" y="20634"/>
                    <a:pt x="1" y="20658"/>
                  </a:cubicBezTo>
                  <a:lnTo>
                    <a:pt x="1" y="21289"/>
                  </a:lnTo>
                  <a:cubicBezTo>
                    <a:pt x="1" y="21301"/>
                    <a:pt x="25" y="21325"/>
                    <a:pt x="49" y="21325"/>
                  </a:cubicBezTo>
                  <a:cubicBezTo>
                    <a:pt x="72" y="21325"/>
                    <a:pt x="84" y="21301"/>
                    <a:pt x="84" y="21289"/>
                  </a:cubicBezTo>
                  <a:lnTo>
                    <a:pt x="84" y="20658"/>
                  </a:lnTo>
                  <a:cubicBezTo>
                    <a:pt x="84" y="20646"/>
                    <a:pt x="72" y="20634"/>
                    <a:pt x="49" y="20622"/>
                  </a:cubicBezTo>
                  <a:close/>
                  <a:moveTo>
                    <a:pt x="49" y="21872"/>
                  </a:moveTo>
                  <a:cubicBezTo>
                    <a:pt x="25" y="21872"/>
                    <a:pt x="13" y="21884"/>
                    <a:pt x="1" y="21908"/>
                  </a:cubicBezTo>
                  <a:lnTo>
                    <a:pt x="1" y="22527"/>
                  </a:lnTo>
                  <a:cubicBezTo>
                    <a:pt x="1" y="22551"/>
                    <a:pt x="25" y="22575"/>
                    <a:pt x="49" y="22575"/>
                  </a:cubicBezTo>
                  <a:cubicBezTo>
                    <a:pt x="72" y="22575"/>
                    <a:pt x="84" y="22551"/>
                    <a:pt x="84" y="22527"/>
                  </a:cubicBezTo>
                  <a:lnTo>
                    <a:pt x="84" y="21908"/>
                  </a:lnTo>
                  <a:cubicBezTo>
                    <a:pt x="84" y="21896"/>
                    <a:pt x="72" y="21872"/>
                    <a:pt x="49" y="21872"/>
                  </a:cubicBezTo>
                  <a:close/>
                  <a:moveTo>
                    <a:pt x="49" y="23123"/>
                  </a:moveTo>
                  <a:cubicBezTo>
                    <a:pt x="25" y="23123"/>
                    <a:pt x="13" y="23135"/>
                    <a:pt x="1" y="23158"/>
                  </a:cubicBezTo>
                  <a:lnTo>
                    <a:pt x="1" y="23777"/>
                  </a:lnTo>
                  <a:cubicBezTo>
                    <a:pt x="1" y="23801"/>
                    <a:pt x="25" y="23825"/>
                    <a:pt x="49" y="23825"/>
                  </a:cubicBezTo>
                  <a:cubicBezTo>
                    <a:pt x="72" y="23825"/>
                    <a:pt x="84" y="23801"/>
                    <a:pt x="84" y="23777"/>
                  </a:cubicBezTo>
                  <a:lnTo>
                    <a:pt x="84" y="23158"/>
                  </a:lnTo>
                  <a:cubicBezTo>
                    <a:pt x="84" y="23135"/>
                    <a:pt x="72" y="23123"/>
                    <a:pt x="49" y="23123"/>
                  </a:cubicBezTo>
                  <a:close/>
                  <a:moveTo>
                    <a:pt x="49" y="24373"/>
                  </a:moveTo>
                  <a:cubicBezTo>
                    <a:pt x="25" y="24373"/>
                    <a:pt x="13" y="24385"/>
                    <a:pt x="1" y="24408"/>
                  </a:cubicBezTo>
                  <a:lnTo>
                    <a:pt x="1" y="25028"/>
                  </a:lnTo>
                  <a:cubicBezTo>
                    <a:pt x="1" y="25051"/>
                    <a:pt x="25" y="25075"/>
                    <a:pt x="49" y="25075"/>
                  </a:cubicBezTo>
                  <a:cubicBezTo>
                    <a:pt x="72" y="25075"/>
                    <a:pt x="84" y="25051"/>
                    <a:pt x="84" y="25028"/>
                  </a:cubicBezTo>
                  <a:lnTo>
                    <a:pt x="84" y="24408"/>
                  </a:lnTo>
                  <a:cubicBezTo>
                    <a:pt x="84" y="24385"/>
                    <a:pt x="72" y="24373"/>
                    <a:pt x="49" y="24373"/>
                  </a:cubicBezTo>
                  <a:close/>
                  <a:moveTo>
                    <a:pt x="49" y="25623"/>
                  </a:moveTo>
                  <a:cubicBezTo>
                    <a:pt x="25" y="25623"/>
                    <a:pt x="13" y="25635"/>
                    <a:pt x="1" y="25659"/>
                  </a:cubicBezTo>
                  <a:lnTo>
                    <a:pt x="1" y="26278"/>
                  </a:lnTo>
                  <a:cubicBezTo>
                    <a:pt x="1" y="26302"/>
                    <a:pt x="25" y="26313"/>
                    <a:pt x="49" y="26313"/>
                  </a:cubicBezTo>
                  <a:cubicBezTo>
                    <a:pt x="72" y="26313"/>
                    <a:pt x="84" y="26302"/>
                    <a:pt x="84" y="26278"/>
                  </a:cubicBezTo>
                  <a:lnTo>
                    <a:pt x="84" y="25659"/>
                  </a:lnTo>
                  <a:cubicBezTo>
                    <a:pt x="84" y="25635"/>
                    <a:pt x="72" y="25623"/>
                    <a:pt x="49" y="25623"/>
                  </a:cubicBezTo>
                  <a:close/>
                  <a:moveTo>
                    <a:pt x="36" y="26870"/>
                  </a:moveTo>
                  <a:cubicBezTo>
                    <a:pt x="20" y="26870"/>
                    <a:pt x="11" y="26887"/>
                    <a:pt x="1" y="26897"/>
                  </a:cubicBezTo>
                  <a:lnTo>
                    <a:pt x="1" y="27528"/>
                  </a:lnTo>
                  <a:cubicBezTo>
                    <a:pt x="1" y="27552"/>
                    <a:pt x="25" y="27564"/>
                    <a:pt x="49" y="27564"/>
                  </a:cubicBezTo>
                  <a:cubicBezTo>
                    <a:pt x="72" y="27564"/>
                    <a:pt x="84" y="27552"/>
                    <a:pt x="84" y="27528"/>
                  </a:cubicBezTo>
                  <a:lnTo>
                    <a:pt x="84" y="26897"/>
                  </a:lnTo>
                  <a:cubicBezTo>
                    <a:pt x="84" y="26885"/>
                    <a:pt x="72" y="26873"/>
                    <a:pt x="49" y="26873"/>
                  </a:cubicBezTo>
                  <a:cubicBezTo>
                    <a:pt x="44" y="26871"/>
                    <a:pt x="40" y="26870"/>
                    <a:pt x="36" y="26870"/>
                  </a:cubicBezTo>
                  <a:close/>
                  <a:moveTo>
                    <a:pt x="36" y="28120"/>
                  </a:moveTo>
                  <a:cubicBezTo>
                    <a:pt x="20" y="28120"/>
                    <a:pt x="11" y="28137"/>
                    <a:pt x="1" y="28147"/>
                  </a:cubicBezTo>
                  <a:lnTo>
                    <a:pt x="1" y="28778"/>
                  </a:lnTo>
                  <a:cubicBezTo>
                    <a:pt x="1" y="28802"/>
                    <a:pt x="25" y="28814"/>
                    <a:pt x="49" y="28814"/>
                  </a:cubicBezTo>
                  <a:cubicBezTo>
                    <a:pt x="72" y="28814"/>
                    <a:pt x="84" y="28802"/>
                    <a:pt x="84" y="28778"/>
                  </a:cubicBezTo>
                  <a:lnTo>
                    <a:pt x="84" y="28147"/>
                  </a:lnTo>
                  <a:cubicBezTo>
                    <a:pt x="84" y="28135"/>
                    <a:pt x="72" y="28123"/>
                    <a:pt x="49" y="28123"/>
                  </a:cubicBezTo>
                  <a:cubicBezTo>
                    <a:pt x="44" y="28121"/>
                    <a:pt x="40" y="28120"/>
                    <a:pt x="36" y="28120"/>
                  </a:cubicBezTo>
                  <a:close/>
                  <a:moveTo>
                    <a:pt x="49" y="29361"/>
                  </a:moveTo>
                  <a:cubicBezTo>
                    <a:pt x="25" y="29361"/>
                    <a:pt x="13" y="29373"/>
                    <a:pt x="1" y="29397"/>
                  </a:cubicBezTo>
                  <a:lnTo>
                    <a:pt x="1" y="30028"/>
                  </a:lnTo>
                  <a:cubicBezTo>
                    <a:pt x="1" y="30052"/>
                    <a:pt x="25" y="30064"/>
                    <a:pt x="49" y="30064"/>
                  </a:cubicBezTo>
                  <a:cubicBezTo>
                    <a:pt x="72" y="30064"/>
                    <a:pt x="84" y="30052"/>
                    <a:pt x="84" y="30028"/>
                  </a:cubicBezTo>
                  <a:lnTo>
                    <a:pt x="84" y="29397"/>
                  </a:lnTo>
                  <a:cubicBezTo>
                    <a:pt x="84" y="29385"/>
                    <a:pt x="72" y="29373"/>
                    <a:pt x="49" y="29361"/>
                  </a:cubicBezTo>
                  <a:close/>
                  <a:moveTo>
                    <a:pt x="49" y="30612"/>
                  </a:moveTo>
                  <a:cubicBezTo>
                    <a:pt x="25" y="30612"/>
                    <a:pt x="13" y="30624"/>
                    <a:pt x="1" y="30647"/>
                  </a:cubicBezTo>
                  <a:lnTo>
                    <a:pt x="1" y="31278"/>
                  </a:lnTo>
                  <a:cubicBezTo>
                    <a:pt x="1" y="31290"/>
                    <a:pt x="25" y="31314"/>
                    <a:pt x="49" y="31314"/>
                  </a:cubicBezTo>
                  <a:cubicBezTo>
                    <a:pt x="72" y="31314"/>
                    <a:pt x="84" y="31290"/>
                    <a:pt x="84" y="31278"/>
                  </a:cubicBezTo>
                  <a:lnTo>
                    <a:pt x="84" y="30647"/>
                  </a:lnTo>
                  <a:cubicBezTo>
                    <a:pt x="84" y="30635"/>
                    <a:pt x="72" y="30624"/>
                    <a:pt x="49" y="30612"/>
                  </a:cubicBezTo>
                  <a:close/>
                  <a:moveTo>
                    <a:pt x="49" y="31862"/>
                  </a:moveTo>
                  <a:cubicBezTo>
                    <a:pt x="25" y="31862"/>
                    <a:pt x="13" y="31874"/>
                    <a:pt x="1" y="31897"/>
                  </a:cubicBezTo>
                  <a:lnTo>
                    <a:pt x="1" y="32517"/>
                  </a:lnTo>
                  <a:cubicBezTo>
                    <a:pt x="1" y="32540"/>
                    <a:pt x="25" y="32564"/>
                    <a:pt x="49" y="32564"/>
                  </a:cubicBezTo>
                  <a:cubicBezTo>
                    <a:pt x="72" y="32564"/>
                    <a:pt x="84" y="32540"/>
                    <a:pt x="84" y="32517"/>
                  </a:cubicBezTo>
                  <a:lnTo>
                    <a:pt x="84" y="31897"/>
                  </a:lnTo>
                  <a:cubicBezTo>
                    <a:pt x="84" y="31886"/>
                    <a:pt x="72" y="31862"/>
                    <a:pt x="49" y="31862"/>
                  </a:cubicBezTo>
                  <a:close/>
                  <a:moveTo>
                    <a:pt x="49" y="33112"/>
                  </a:moveTo>
                  <a:cubicBezTo>
                    <a:pt x="25" y="33112"/>
                    <a:pt x="13" y="33124"/>
                    <a:pt x="1" y="33148"/>
                  </a:cubicBezTo>
                  <a:lnTo>
                    <a:pt x="1" y="33767"/>
                  </a:lnTo>
                  <a:cubicBezTo>
                    <a:pt x="1" y="33791"/>
                    <a:pt x="25" y="33814"/>
                    <a:pt x="49" y="33814"/>
                  </a:cubicBezTo>
                  <a:cubicBezTo>
                    <a:pt x="72" y="33814"/>
                    <a:pt x="84" y="33791"/>
                    <a:pt x="84" y="33767"/>
                  </a:cubicBezTo>
                  <a:lnTo>
                    <a:pt x="84" y="33148"/>
                  </a:lnTo>
                  <a:cubicBezTo>
                    <a:pt x="84" y="33124"/>
                    <a:pt x="72" y="33112"/>
                    <a:pt x="49" y="33112"/>
                  </a:cubicBezTo>
                  <a:close/>
                  <a:moveTo>
                    <a:pt x="49" y="34362"/>
                  </a:moveTo>
                  <a:cubicBezTo>
                    <a:pt x="25" y="34362"/>
                    <a:pt x="13" y="34374"/>
                    <a:pt x="1" y="34398"/>
                  </a:cubicBezTo>
                  <a:lnTo>
                    <a:pt x="1" y="35017"/>
                  </a:lnTo>
                  <a:cubicBezTo>
                    <a:pt x="1" y="35041"/>
                    <a:pt x="25" y="35065"/>
                    <a:pt x="49" y="35065"/>
                  </a:cubicBezTo>
                  <a:cubicBezTo>
                    <a:pt x="72" y="35065"/>
                    <a:pt x="84" y="35041"/>
                    <a:pt x="84" y="35017"/>
                  </a:cubicBezTo>
                  <a:lnTo>
                    <a:pt x="84" y="34398"/>
                  </a:lnTo>
                  <a:cubicBezTo>
                    <a:pt x="84" y="34374"/>
                    <a:pt x="72" y="34362"/>
                    <a:pt x="49" y="34362"/>
                  </a:cubicBezTo>
                  <a:close/>
                  <a:moveTo>
                    <a:pt x="49" y="35612"/>
                  </a:moveTo>
                  <a:cubicBezTo>
                    <a:pt x="25" y="35612"/>
                    <a:pt x="13" y="35624"/>
                    <a:pt x="1" y="35648"/>
                  </a:cubicBezTo>
                  <a:lnTo>
                    <a:pt x="1" y="36267"/>
                  </a:lnTo>
                  <a:cubicBezTo>
                    <a:pt x="1" y="36291"/>
                    <a:pt x="25" y="36303"/>
                    <a:pt x="49" y="36303"/>
                  </a:cubicBezTo>
                  <a:cubicBezTo>
                    <a:pt x="72" y="36303"/>
                    <a:pt x="84" y="36291"/>
                    <a:pt x="84" y="36267"/>
                  </a:cubicBezTo>
                  <a:lnTo>
                    <a:pt x="84" y="35648"/>
                  </a:lnTo>
                  <a:cubicBezTo>
                    <a:pt x="84" y="35624"/>
                    <a:pt x="72" y="35612"/>
                    <a:pt x="49" y="35612"/>
                  </a:cubicBezTo>
                  <a:close/>
                  <a:moveTo>
                    <a:pt x="36" y="36859"/>
                  </a:moveTo>
                  <a:cubicBezTo>
                    <a:pt x="20" y="36859"/>
                    <a:pt x="11" y="36877"/>
                    <a:pt x="1" y="36886"/>
                  </a:cubicBezTo>
                  <a:lnTo>
                    <a:pt x="1" y="37517"/>
                  </a:lnTo>
                  <a:cubicBezTo>
                    <a:pt x="1" y="37541"/>
                    <a:pt x="25" y="37553"/>
                    <a:pt x="49" y="37553"/>
                  </a:cubicBezTo>
                  <a:cubicBezTo>
                    <a:pt x="72" y="37553"/>
                    <a:pt x="84" y="37541"/>
                    <a:pt x="84" y="37517"/>
                  </a:cubicBezTo>
                  <a:lnTo>
                    <a:pt x="84" y="36886"/>
                  </a:lnTo>
                  <a:cubicBezTo>
                    <a:pt x="84" y="36874"/>
                    <a:pt x="72" y="36862"/>
                    <a:pt x="49" y="36862"/>
                  </a:cubicBezTo>
                  <a:cubicBezTo>
                    <a:pt x="44" y="36860"/>
                    <a:pt x="40" y="36859"/>
                    <a:pt x="36" y="36859"/>
                  </a:cubicBezTo>
                  <a:close/>
                  <a:moveTo>
                    <a:pt x="36" y="38109"/>
                  </a:moveTo>
                  <a:cubicBezTo>
                    <a:pt x="20" y="38109"/>
                    <a:pt x="11" y="38127"/>
                    <a:pt x="1" y="38136"/>
                  </a:cubicBezTo>
                  <a:lnTo>
                    <a:pt x="1" y="38767"/>
                  </a:lnTo>
                  <a:cubicBezTo>
                    <a:pt x="1" y="38791"/>
                    <a:pt x="25" y="38803"/>
                    <a:pt x="49" y="38803"/>
                  </a:cubicBezTo>
                  <a:cubicBezTo>
                    <a:pt x="72" y="38803"/>
                    <a:pt x="84" y="38791"/>
                    <a:pt x="84" y="38767"/>
                  </a:cubicBezTo>
                  <a:lnTo>
                    <a:pt x="84" y="38136"/>
                  </a:lnTo>
                  <a:cubicBezTo>
                    <a:pt x="84" y="38124"/>
                    <a:pt x="72" y="38113"/>
                    <a:pt x="49" y="38113"/>
                  </a:cubicBezTo>
                  <a:cubicBezTo>
                    <a:pt x="44" y="38110"/>
                    <a:pt x="40" y="38109"/>
                    <a:pt x="36" y="38109"/>
                  </a:cubicBezTo>
                  <a:close/>
                  <a:moveTo>
                    <a:pt x="49" y="39351"/>
                  </a:moveTo>
                  <a:cubicBezTo>
                    <a:pt x="25" y="39351"/>
                    <a:pt x="13" y="39363"/>
                    <a:pt x="1" y="39387"/>
                  </a:cubicBezTo>
                  <a:lnTo>
                    <a:pt x="1" y="40018"/>
                  </a:lnTo>
                  <a:cubicBezTo>
                    <a:pt x="1" y="40041"/>
                    <a:pt x="25" y="40053"/>
                    <a:pt x="49" y="40053"/>
                  </a:cubicBezTo>
                  <a:cubicBezTo>
                    <a:pt x="72" y="40053"/>
                    <a:pt x="84" y="40041"/>
                    <a:pt x="84" y="40018"/>
                  </a:cubicBezTo>
                  <a:lnTo>
                    <a:pt x="84" y="39387"/>
                  </a:lnTo>
                  <a:cubicBezTo>
                    <a:pt x="84" y="39375"/>
                    <a:pt x="72" y="39363"/>
                    <a:pt x="49" y="39351"/>
                  </a:cubicBezTo>
                  <a:close/>
                </a:path>
              </a:pathLst>
            </a:custGeom>
            <a:solidFill>
              <a:srgbClr val="A8ADA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7" name="Google Shape;987;p37" hidden="0"/>
            <p:cNvSpPr/>
            <p:nvPr isPhoto="0" userDrawn="0"/>
          </p:nvSpPr>
          <p:spPr bwMode="auto">
            <a:xfrm>
              <a:off x="1263839" y="1278378"/>
              <a:ext cx="377307" cy="221297"/>
            </a:xfrm>
            <a:custGeom>
              <a:avLst/>
              <a:gdLst/>
              <a:ahLst/>
              <a:cxnLst/>
              <a:rect l="l" t="t" r="r" b="b"/>
              <a:pathLst>
                <a:path w="4895" h="2871" fill="norm" stroke="1" extrusionOk="0">
                  <a:moveTo>
                    <a:pt x="3046" y="1"/>
                  </a:moveTo>
                  <a:cubicBezTo>
                    <a:pt x="3039" y="1"/>
                    <a:pt x="3032" y="1"/>
                    <a:pt x="3025" y="1"/>
                  </a:cubicBezTo>
                  <a:cubicBezTo>
                    <a:pt x="2537" y="1"/>
                    <a:pt x="2120" y="358"/>
                    <a:pt x="2025" y="834"/>
                  </a:cubicBezTo>
                  <a:lnTo>
                    <a:pt x="2001" y="834"/>
                  </a:lnTo>
                  <a:cubicBezTo>
                    <a:pt x="1691" y="834"/>
                    <a:pt x="1406" y="1001"/>
                    <a:pt x="1263" y="1275"/>
                  </a:cubicBezTo>
                  <a:cubicBezTo>
                    <a:pt x="1149" y="1212"/>
                    <a:pt x="1025" y="1177"/>
                    <a:pt x="901" y="1177"/>
                  </a:cubicBezTo>
                  <a:cubicBezTo>
                    <a:pt x="882" y="1177"/>
                    <a:pt x="864" y="1178"/>
                    <a:pt x="846" y="1180"/>
                  </a:cubicBezTo>
                  <a:cubicBezTo>
                    <a:pt x="370" y="1180"/>
                    <a:pt x="1" y="1561"/>
                    <a:pt x="1" y="2025"/>
                  </a:cubicBezTo>
                  <a:cubicBezTo>
                    <a:pt x="1" y="2489"/>
                    <a:pt x="382" y="2870"/>
                    <a:pt x="846" y="2870"/>
                  </a:cubicBezTo>
                  <a:lnTo>
                    <a:pt x="4049" y="2858"/>
                  </a:lnTo>
                  <a:cubicBezTo>
                    <a:pt x="4513" y="2846"/>
                    <a:pt x="4894" y="2454"/>
                    <a:pt x="4882" y="1989"/>
                  </a:cubicBezTo>
                  <a:cubicBezTo>
                    <a:pt x="4870" y="1549"/>
                    <a:pt x="4513" y="1180"/>
                    <a:pt x="4073" y="1156"/>
                  </a:cubicBezTo>
                  <a:lnTo>
                    <a:pt x="4073" y="1156"/>
                  </a:lnTo>
                  <a:cubicBezTo>
                    <a:pt x="4075" y="1112"/>
                    <a:pt x="4085" y="1068"/>
                    <a:pt x="4085" y="1025"/>
                  </a:cubicBezTo>
                  <a:cubicBezTo>
                    <a:pt x="4073" y="460"/>
                    <a:pt x="3608" y="1"/>
                    <a:pt x="30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8" name="Google Shape;988;p37" hidden="0"/>
            <p:cNvSpPr/>
            <p:nvPr isPhoto="0" userDrawn="0"/>
          </p:nvSpPr>
          <p:spPr bwMode="auto">
            <a:xfrm>
              <a:off x="1328124" y="1277454"/>
              <a:ext cx="158785" cy="98277"/>
            </a:xfrm>
            <a:custGeom>
              <a:avLst/>
              <a:gdLst/>
              <a:ahLst/>
              <a:cxnLst/>
              <a:rect l="l" t="t" r="r" b="b"/>
              <a:pathLst>
                <a:path w="2060" h="1275" fill="none" stroke="1" extrusionOk="0">
                  <a:moveTo>
                    <a:pt x="2060" y="1"/>
                  </a:moveTo>
                  <a:cubicBezTo>
                    <a:pt x="1619" y="60"/>
                    <a:pt x="1262" y="394"/>
                    <a:pt x="1179" y="834"/>
                  </a:cubicBezTo>
                  <a:lnTo>
                    <a:pt x="1155" y="834"/>
                  </a:lnTo>
                  <a:cubicBezTo>
                    <a:pt x="846" y="834"/>
                    <a:pt x="560" y="1001"/>
                    <a:pt x="417" y="1275"/>
                  </a:cubicBezTo>
                  <a:cubicBezTo>
                    <a:pt x="286" y="1215"/>
                    <a:pt x="143" y="1180"/>
                    <a:pt x="0" y="1180"/>
                  </a:cubicBezTo>
                </a:path>
              </a:pathLst>
            </a:custGeom>
            <a:noFill/>
            <a:ln w="23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89" name="Google Shape;989;p37" hidden="0"/>
            <p:cNvSpPr/>
            <p:nvPr isPhoto="0" userDrawn="0"/>
          </p:nvSpPr>
          <p:spPr bwMode="auto">
            <a:xfrm>
              <a:off x="1496932" y="1276606"/>
              <a:ext cx="80857" cy="70682"/>
            </a:xfrm>
            <a:custGeom>
              <a:avLst/>
              <a:gdLst/>
              <a:ahLst/>
              <a:cxnLst/>
              <a:rect l="l" t="t" r="r" b="b"/>
              <a:pathLst>
                <a:path w="1049" h="917" fill="none" stroke="1" extrusionOk="0">
                  <a:moveTo>
                    <a:pt x="1049" y="917"/>
                  </a:moveTo>
                  <a:cubicBezTo>
                    <a:pt x="977" y="393"/>
                    <a:pt x="537" y="0"/>
                    <a:pt x="1" y="0"/>
                  </a:cubicBezTo>
                </a:path>
              </a:pathLst>
            </a:custGeom>
            <a:noFill/>
            <a:ln w="23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90" name="Google Shape;990;p37" hidden="0"/>
            <p:cNvSpPr/>
            <p:nvPr isPhoto="0" userDrawn="0"/>
          </p:nvSpPr>
          <p:spPr bwMode="auto">
            <a:xfrm>
              <a:off x="1575863" y="1367407"/>
              <a:ext cx="64362" cy="130419"/>
            </a:xfrm>
            <a:custGeom>
              <a:avLst/>
              <a:gdLst/>
              <a:ahLst/>
              <a:cxnLst/>
              <a:rect l="l" t="t" r="r" b="b"/>
              <a:pathLst>
                <a:path w="835" h="1692" fill="none" stroke="1" extrusionOk="0">
                  <a:moveTo>
                    <a:pt x="1" y="1691"/>
                  </a:moveTo>
                  <a:cubicBezTo>
                    <a:pt x="465" y="1680"/>
                    <a:pt x="834" y="1299"/>
                    <a:pt x="834" y="822"/>
                  </a:cubicBezTo>
                  <a:cubicBezTo>
                    <a:pt x="822" y="382"/>
                    <a:pt x="465" y="25"/>
                    <a:pt x="25" y="1"/>
                  </a:cubicBezTo>
                </a:path>
              </a:pathLst>
            </a:custGeom>
            <a:noFill/>
            <a:ln w="23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91" name="Google Shape;991;p37" hidden="0"/>
            <p:cNvSpPr/>
            <p:nvPr isPhoto="0" userDrawn="0"/>
          </p:nvSpPr>
          <p:spPr bwMode="auto">
            <a:xfrm>
              <a:off x="1541947" y="1497752"/>
              <a:ext cx="23895" cy="77"/>
            </a:xfrm>
            <a:custGeom>
              <a:avLst/>
              <a:gdLst/>
              <a:ahLst/>
              <a:cxnLst/>
              <a:rect l="l" t="t" r="r" b="b"/>
              <a:pathLst>
                <a:path w="310" h="1" fill="none" stroke="1" extrusionOk="0">
                  <a:moveTo>
                    <a:pt x="0" y="0"/>
                  </a:moveTo>
                  <a:lnTo>
                    <a:pt x="310" y="0"/>
                  </a:lnTo>
                </a:path>
              </a:pathLst>
            </a:custGeom>
            <a:noFill/>
            <a:ln w="23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92" name="Google Shape;992;p37" hidden="0"/>
            <p:cNvSpPr/>
            <p:nvPr isPhoto="0" userDrawn="0"/>
          </p:nvSpPr>
          <p:spPr bwMode="auto">
            <a:xfrm>
              <a:off x="1258366" y="1369257"/>
              <a:ext cx="272632" cy="129494"/>
            </a:xfrm>
            <a:custGeom>
              <a:avLst/>
              <a:gdLst/>
              <a:ahLst/>
              <a:cxnLst/>
              <a:rect l="l" t="t" r="r" b="b"/>
              <a:pathLst>
                <a:path w="3537" h="1680" fill="none" stroke="1" extrusionOk="0">
                  <a:moveTo>
                    <a:pt x="762" y="1"/>
                  </a:moveTo>
                  <a:cubicBezTo>
                    <a:pt x="298" y="84"/>
                    <a:pt x="0" y="536"/>
                    <a:pt x="84" y="989"/>
                  </a:cubicBezTo>
                  <a:cubicBezTo>
                    <a:pt x="167" y="1394"/>
                    <a:pt x="512" y="1679"/>
                    <a:pt x="917" y="1679"/>
                  </a:cubicBezTo>
                  <a:lnTo>
                    <a:pt x="3537" y="1667"/>
                  </a:lnTo>
                </a:path>
              </a:pathLst>
            </a:custGeom>
            <a:noFill/>
            <a:ln w="23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93" name="Google Shape;993;p37" hidden="0"/>
            <p:cNvSpPr/>
            <p:nvPr isPhoto="0" userDrawn="0"/>
          </p:nvSpPr>
          <p:spPr bwMode="auto">
            <a:xfrm>
              <a:off x="2877222" y="882875"/>
              <a:ext cx="422244" cy="247812"/>
            </a:xfrm>
            <a:custGeom>
              <a:avLst/>
              <a:gdLst/>
              <a:ahLst/>
              <a:cxnLst/>
              <a:rect l="l" t="t" r="r" b="b"/>
              <a:pathLst>
                <a:path w="5478" h="3215" fill="norm" stroke="1" extrusionOk="0">
                  <a:moveTo>
                    <a:pt x="3382" y="0"/>
                  </a:moveTo>
                  <a:cubicBezTo>
                    <a:pt x="2823" y="0"/>
                    <a:pt x="2347" y="393"/>
                    <a:pt x="2239" y="941"/>
                  </a:cubicBezTo>
                  <a:lnTo>
                    <a:pt x="2227" y="941"/>
                  </a:lnTo>
                  <a:cubicBezTo>
                    <a:pt x="1870" y="941"/>
                    <a:pt x="1549" y="1131"/>
                    <a:pt x="1394" y="1441"/>
                  </a:cubicBezTo>
                  <a:cubicBezTo>
                    <a:pt x="1251" y="1369"/>
                    <a:pt x="1084" y="1322"/>
                    <a:pt x="930" y="1322"/>
                  </a:cubicBezTo>
                  <a:cubicBezTo>
                    <a:pt x="406" y="1346"/>
                    <a:pt x="1" y="1786"/>
                    <a:pt x="13" y="2310"/>
                  </a:cubicBezTo>
                  <a:cubicBezTo>
                    <a:pt x="37" y="2798"/>
                    <a:pt x="442" y="3203"/>
                    <a:pt x="942" y="3215"/>
                  </a:cubicBezTo>
                  <a:lnTo>
                    <a:pt x="4513" y="3203"/>
                  </a:lnTo>
                  <a:cubicBezTo>
                    <a:pt x="5037" y="3203"/>
                    <a:pt x="5466" y="2786"/>
                    <a:pt x="5466" y="2262"/>
                  </a:cubicBezTo>
                  <a:cubicBezTo>
                    <a:pt x="5478" y="1739"/>
                    <a:pt x="5061" y="1310"/>
                    <a:pt x="4537" y="1310"/>
                  </a:cubicBezTo>
                  <a:cubicBezTo>
                    <a:pt x="4537" y="1262"/>
                    <a:pt x="4549" y="1203"/>
                    <a:pt x="4549" y="1155"/>
                  </a:cubicBezTo>
                  <a:cubicBezTo>
                    <a:pt x="4537" y="512"/>
                    <a:pt x="4013" y="0"/>
                    <a:pt x="3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94" name="Google Shape;994;p37" hidden="0"/>
            <p:cNvSpPr/>
            <p:nvPr isPhoto="0" userDrawn="0"/>
          </p:nvSpPr>
          <p:spPr bwMode="auto">
            <a:xfrm>
              <a:off x="2948830" y="882875"/>
              <a:ext cx="177207" cy="111072"/>
            </a:xfrm>
            <a:custGeom>
              <a:avLst/>
              <a:gdLst/>
              <a:ahLst/>
              <a:cxnLst/>
              <a:rect l="l" t="t" r="r" b="b"/>
              <a:pathLst>
                <a:path w="2299" h="1441" fill="none" stroke="1" extrusionOk="0">
                  <a:moveTo>
                    <a:pt x="2299" y="0"/>
                  </a:moveTo>
                  <a:cubicBezTo>
                    <a:pt x="1799" y="72"/>
                    <a:pt x="1406" y="453"/>
                    <a:pt x="1310" y="941"/>
                  </a:cubicBezTo>
                  <a:lnTo>
                    <a:pt x="1298" y="941"/>
                  </a:lnTo>
                  <a:cubicBezTo>
                    <a:pt x="941" y="941"/>
                    <a:pt x="632" y="1131"/>
                    <a:pt x="465" y="1441"/>
                  </a:cubicBezTo>
                  <a:cubicBezTo>
                    <a:pt x="322" y="1358"/>
                    <a:pt x="167" y="1322"/>
                    <a:pt x="1" y="1322"/>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95" name="Google Shape;995;p37" hidden="0"/>
            <p:cNvSpPr/>
            <p:nvPr isPhoto="0" userDrawn="0"/>
          </p:nvSpPr>
          <p:spPr bwMode="auto">
            <a:xfrm>
              <a:off x="3137910" y="881950"/>
              <a:ext cx="89104" cy="79007"/>
            </a:xfrm>
            <a:custGeom>
              <a:avLst/>
              <a:gdLst/>
              <a:ahLst/>
              <a:cxnLst/>
              <a:rect l="l" t="t" r="r" b="b"/>
              <a:pathLst>
                <a:path w="1156" h="1025" fill="none" stroke="1" extrusionOk="0">
                  <a:moveTo>
                    <a:pt x="1155" y="1024"/>
                  </a:moveTo>
                  <a:cubicBezTo>
                    <a:pt x="1084" y="441"/>
                    <a:pt x="584" y="0"/>
                    <a:pt x="0" y="0"/>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96" name="Google Shape;996;p37" hidden="0"/>
            <p:cNvSpPr/>
            <p:nvPr isPhoto="0" userDrawn="0"/>
          </p:nvSpPr>
          <p:spPr bwMode="auto">
            <a:xfrm>
              <a:off x="3225088" y="983774"/>
              <a:ext cx="70759" cy="145142"/>
            </a:xfrm>
            <a:custGeom>
              <a:avLst/>
              <a:gdLst/>
              <a:ahLst/>
              <a:cxnLst/>
              <a:rect l="l" t="t" r="r" b="b"/>
              <a:pathLst>
                <a:path w="918" h="1883" fill="none" stroke="1" extrusionOk="0">
                  <a:moveTo>
                    <a:pt x="0" y="1882"/>
                  </a:moveTo>
                  <a:cubicBezTo>
                    <a:pt x="524" y="1846"/>
                    <a:pt x="917" y="1394"/>
                    <a:pt x="882" y="870"/>
                  </a:cubicBezTo>
                  <a:cubicBezTo>
                    <a:pt x="846" y="418"/>
                    <a:pt x="489" y="37"/>
                    <a:pt x="24" y="1"/>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97" name="Google Shape;997;p37" hidden="0"/>
            <p:cNvSpPr/>
            <p:nvPr isPhoto="0" userDrawn="0"/>
          </p:nvSpPr>
          <p:spPr bwMode="auto">
            <a:xfrm>
              <a:off x="3187473" y="1128841"/>
              <a:ext cx="25745" cy="77"/>
            </a:xfrm>
            <a:custGeom>
              <a:avLst/>
              <a:gdLst/>
              <a:ahLst/>
              <a:cxnLst/>
              <a:rect l="l" t="t" r="r" b="b"/>
              <a:pathLst>
                <a:path w="334" h="1" fill="none" stroke="1" extrusionOk="0">
                  <a:moveTo>
                    <a:pt x="0" y="0"/>
                  </a:moveTo>
                  <a:lnTo>
                    <a:pt x="334" y="0"/>
                  </a:ln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98" name="Google Shape;998;p37" hidden="0"/>
            <p:cNvSpPr/>
            <p:nvPr isPhoto="0" userDrawn="0"/>
          </p:nvSpPr>
          <p:spPr bwMode="auto">
            <a:xfrm>
              <a:off x="2870824" y="985624"/>
              <a:ext cx="303849" cy="144217"/>
            </a:xfrm>
            <a:custGeom>
              <a:avLst/>
              <a:gdLst/>
              <a:ahLst/>
              <a:cxnLst/>
              <a:rect l="l" t="t" r="r" b="b"/>
              <a:pathLst>
                <a:path w="3942" h="1871" fill="none" stroke="1" extrusionOk="0">
                  <a:moveTo>
                    <a:pt x="846" y="1"/>
                  </a:moveTo>
                  <a:cubicBezTo>
                    <a:pt x="334" y="96"/>
                    <a:pt x="1" y="596"/>
                    <a:pt x="96" y="1108"/>
                  </a:cubicBezTo>
                  <a:cubicBezTo>
                    <a:pt x="179" y="1549"/>
                    <a:pt x="572" y="1870"/>
                    <a:pt x="1025" y="1870"/>
                  </a:cubicBezTo>
                  <a:lnTo>
                    <a:pt x="3942" y="1858"/>
                  </a:ln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999" name="Google Shape;999;p37" hidden="0"/>
            <p:cNvSpPr/>
            <p:nvPr isPhoto="0" userDrawn="0"/>
          </p:nvSpPr>
          <p:spPr bwMode="auto">
            <a:xfrm>
              <a:off x="2575295" y="1000270"/>
              <a:ext cx="551662" cy="331444"/>
            </a:xfrm>
            <a:custGeom>
              <a:avLst/>
              <a:gdLst/>
              <a:ahLst/>
              <a:cxnLst/>
              <a:rect l="l" t="t" r="r" b="b"/>
              <a:pathLst>
                <a:path w="7157" h="4300" fill="norm" stroke="1" extrusionOk="0">
                  <a:moveTo>
                    <a:pt x="4417" y="0"/>
                  </a:moveTo>
                  <a:cubicBezTo>
                    <a:pt x="4028" y="0"/>
                    <a:pt x="3646" y="173"/>
                    <a:pt x="3394" y="501"/>
                  </a:cubicBezTo>
                  <a:cubicBezTo>
                    <a:pt x="3239" y="466"/>
                    <a:pt x="3073" y="442"/>
                    <a:pt x="2918" y="442"/>
                  </a:cubicBezTo>
                  <a:cubicBezTo>
                    <a:pt x="2096" y="442"/>
                    <a:pt x="1370" y="966"/>
                    <a:pt x="1096" y="1728"/>
                  </a:cubicBezTo>
                  <a:lnTo>
                    <a:pt x="1096" y="1740"/>
                  </a:lnTo>
                  <a:cubicBezTo>
                    <a:pt x="465" y="1835"/>
                    <a:pt x="1" y="2371"/>
                    <a:pt x="1" y="3014"/>
                  </a:cubicBezTo>
                  <a:cubicBezTo>
                    <a:pt x="1" y="3728"/>
                    <a:pt x="572" y="4299"/>
                    <a:pt x="1287" y="4299"/>
                  </a:cubicBezTo>
                  <a:lnTo>
                    <a:pt x="5454" y="4287"/>
                  </a:lnTo>
                  <a:cubicBezTo>
                    <a:pt x="6228" y="4287"/>
                    <a:pt x="6895" y="3728"/>
                    <a:pt x="7014" y="2954"/>
                  </a:cubicBezTo>
                  <a:cubicBezTo>
                    <a:pt x="7156" y="2085"/>
                    <a:pt x="6561" y="1275"/>
                    <a:pt x="5692" y="1144"/>
                  </a:cubicBezTo>
                  <a:cubicBezTo>
                    <a:pt x="5656" y="787"/>
                    <a:pt x="5478" y="478"/>
                    <a:pt x="5204" y="263"/>
                  </a:cubicBezTo>
                  <a:cubicBezTo>
                    <a:pt x="4968" y="86"/>
                    <a:pt x="4691" y="0"/>
                    <a:pt x="44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00" name="Google Shape;1000;p37" hidden="0"/>
            <p:cNvSpPr/>
            <p:nvPr isPhoto="0" userDrawn="0"/>
          </p:nvSpPr>
          <p:spPr bwMode="auto">
            <a:xfrm>
              <a:off x="2995618" y="1090300"/>
              <a:ext cx="130419" cy="243264"/>
            </a:xfrm>
            <a:custGeom>
              <a:avLst/>
              <a:gdLst/>
              <a:ahLst/>
              <a:cxnLst/>
              <a:rect l="l" t="t" r="r" b="b"/>
              <a:pathLst>
                <a:path w="1692" h="3156" fill="none" stroke="1" extrusionOk="0">
                  <a:moveTo>
                    <a:pt x="239" y="0"/>
                  </a:moveTo>
                  <a:cubicBezTo>
                    <a:pt x="1108" y="131"/>
                    <a:pt x="1692" y="953"/>
                    <a:pt x="1561" y="1810"/>
                  </a:cubicBezTo>
                  <a:cubicBezTo>
                    <a:pt x="1442" y="2584"/>
                    <a:pt x="775" y="3155"/>
                    <a:pt x="1" y="3155"/>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01" name="Google Shape;1001;p37" hidden="0"/>
            <p:cNvSpPr/>
            <p:nvPr isPhoto="0" userDrawn="0"/>
          </p:nvSpPr>
          <p:spPr bwMode="auto">
            <a:xfrm>
              <a:off x="2799216" y="989324"/>
              <a:ext cx="211199" cy="82630"/>
            </a:xfrm>
            <a:custGeom>
              <a:avLst/>
              <a:gdLst/>
              <a:ahLst/>
              <a:cxnLst/>
              <a:rect l="l" t="t" r="r" b="b"/>
              <a:pathLst>
                <a:path w="2740" h="1072" fill="none" stroke="1" extrusionOk="0">
                  <a:moveTo>
                    <a:pt x="1" y="620"/>
                  </a:moveTo>
                  <a:cubicBezTo>
                    <a:pt x="168" y="620"/>
                    <a:pt x="334" y="631"/>
                    <a:pt x="489" y="679"/>
                  </a:cubicBezTo>
                  <a:cubicBezTo>
                    <a:pt x="918" y="108"/>
                    <a:pt x="1727" y="0"/>
                    <a:pt x="2299" y="441"/>
                  </a:cubicBezTo>
                  <a:cubicBezTo>
                    <a:pt x="2501" y="596"/>
                    <a:pt x="2656" y="822"/>
                    <a:pt x="2739" y="1072"/>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02" name="Google Shape;1002;p37" hidden="0"/>
            <p:cNvSpPr/>
            <p:nvPr isPhoto="0" userDrawn="0"/>
          </p:nvSpPr>
          <p:spPr bwMode="auto">
            <a:xfrm>
              <a:off x="2578995" y="1037962"/>
              <a:ext cx="199251" cy="167109"/>
            </a:xfrm>
            <a:custGeom>
              <a:avLst/>
              <a:gdLst/>
              <a:ahLst/>
              <a:cxnLst/>
              <a:rect l="l" t="t" r="r" b="b"/>
              <a:pathLst>
                <a:path w="2585" h="2168" fill="none" stroke="1" extrusionOk="0">
                  <a:moveTo>
                    <a:pt x="0" y="2167"/>
                  </a:moveTo>
                  <a:cubicBezTo>
                    <a:pt x="155" y="1691"/>
                    <a:pt x="560" y="1346"/>
                    <a:pt x="1048" y="1274"/>
                  </a:cubicBezTo>
                  <a:cubicBezTo>
                    <a:pt x="1286" y="596"/>
                    <a:pt x="1870" y="108"/>
                    <a:pt x="2584" y="0"/>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03" name="Google Shape;1003;p37" hidden="0"/>
            <p:cNvSpPr/>
            <p:nvPr isPhoto="0" userDrawn="0"/>
          </p:nvSpPr>
          <p:spPr bwMode="auto">
            <a:xfrm>
              <a:off x="2575295" y="1234365"/>
              <a:ext cx="350637" cy="99202"/>
            </a:xfrm>
            <a:custGeom>
              <a:avLst/>
              <a:gdLst/>
              <a:ahLst/>
              <a:cxnLst/>
              <a:rect l="l" t="t" r="r" b="b"/>
              <a:pathLst>
                <a:path w="4549" h="1287" fill="none" stroke="1" extrusionOk="0">
                  <a:moveTo>
                    <a:pt x="4549" y="1286"/>
                  </a:moveTo>
                  <a:lnTo>
                    <a:pt x="1287" y="1286"/>
                  </a:lnTo>
                  <a:cubicBezTo>
                    <a:pt x="572" y="1286"/>
                    <a:pt x="1" y="715"/>
                    <a:pt x="1" y="0"/>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04" name="Google Shape;1004;p37" hidden="0"/>
            <p:cNvSpPr/>
            <p:nvPr isPhoto="0" userDrawn="0"/>
          </p:nvSpPr>
          <p:spPr bwMode="auto">
            <a:xfrm>
              <a:off x="2952530" y="1333492"/>
              <a:ext cx="12872" cy="77"/>
            </a:xfrm>
            <a:custGeom>
              <a:avLst/>
              <a:gdLst/>
              <a:ahLst/>
              <a:cxnLst/>
              <a:rect l="l" t="t" r="r" b="b"/>
              <a:pathLst>
                <a:path w="167" h="1" fill="none" stroke="1" extrusionOk="0">
                  <a:moveTo>
                    <a:pt x="167" y="0"/>
                  </a:moveTo>
                  <a:lnTo>
                    <a:pt x="0" y="0"/>
                  </a:ln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05" name="Google Shape;1005;p37" hidden="0"/>
            <p:cNvSpPr/>
            <p:nvPr isPhoto="0" userDrawn="0"/>
          </p:nvSpPr>
          <p:spPr bwMode="auto">
            <a:xfrm>
              <a:off x="448938" y="1321544"/>
              <a:ext cx="3535120" cy="2985463"/>
            </a:xfrm>
            <a:custGeom>
              <a:avLst/>
              <a:gdLst/>
              <a:ahLst/>
              <a:cxnLst/>
              <a:rect l="l" t="t" r="r" b="b"/>
              <a:pathLst>
                <a:path w="45863" h="38732" fill="norm" stroke="1" extrusionOk="0">
                  <a:moveTo>
                    <a:pt x="43994" y="0"/>
                  </a:moveTo>
                  <a:lnTo>
                    <a:pt x="39660" y="1870"/>
                  </a:lnTo>
                  <a:lnTo>
                    <a:pt x="40291" y="3334"/>
                  </a:lnTo>
                  <a:lnTo>
                    <a:pt x="42124" y="2548"/>
                  </a:lnTo>
                  <a:lnTo>
                    <a:pt x="38981" y="10418"/>
                  </a:lnTo>
                  <a:lnTo>
                    <a:pt x="34314" y="16241"/>
                  </a:lnTo>
                  <a:lnTo>
                    <a:pt x="27218" y="18515"/>
                  </a:lnTo>
                  <a:lnTo>
                    <a:pt x="27146" y="18538"/>
                  </a:lnTo>
                  <a:lnTo>
                    <a:pt x="20610" y="22015"/>
                  </a:lnTo>
                  <a:lnTo>
                    <a:pt x="16181" y="23694"/>
                  </a:lnTo>
                  <a:lnTo>
                    <a:pt x="14847" y="30552"/>
                  </a:lnTo>
                  <a:lnTo>
                    <a:pt x="11478" y="30552"/>
                  </a:lnTo>
                  <a:lnTo>
                    <a:pt x="8692" y="37124"/>
                  </a:lnTo>
                  <a:lnTo>
                    <a:pt x="0" y="37124"/>
                  </a:lnTo>
                  <a:lnTo>
                    <a:pt x="0" y="38731"/>
                  </a:lnTo>
                  <a:lnTo>
                    <a:pt x="9739" y="38731"/>
                  </a:lnTo>
                  <a:lnTo>
                    <a:pt x="12537" y="32159"/>
                  </a:lnTo>
                  <a:lnTo>
                    <a:pt x="16169" y="32159"/>
                  </a:lnTo>
                  <a:lnTo>
                    <a:pt x="17574" y="24873"/>
                  </a:lnTo>
                  <a:lnTo>
                    <a:pt x="21277" y="23468"/>
                  </a:lnTo>
                  <a:lnTo>
                    <a:pt x="27765" y="20015"/>
                  </a:lnTo>
                  <a:lnTo>
                    <a:pt x="35254" y="17610"/>
                  </a:lnTo>
                  <a:lnTo>
                    <a:pt x="40374" y="11228"/>
                  </a:lnTo>
                  <a:lnTo>
                    <a:pt x="43601" y="3144"/>
                  </a:lnTo>
                  <a:lnTo>
                    <a:pt x="44387" y="4977"/>
                  </a:lnTo>
                  <a:lnTo>
                    <a:pt x="45863" y="4346"/>
                  </a:lnTo>
                  <a:lnTo>
                    <a:pt x="43994"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06" name="Google Shape;1006;p37" hidden="0"/>
            <p:cNvSpPr/>
            <p:nvPr isPhoto="0" userDrawn="0"/>
          </p:nvSpPr>
          <p:spPr bwMode="auto">
            <a:xfrm>
              <a:off x="437916" y="4315223"/>
              <a:ext cx="3401155" cy="77"/>
            </a:xfrm>
            <a:custGeom>
              <a:avLst/>
              <a:gdLst/>
              <a:ahLst/>
              <a:cxnLst/>
              <a:rect l="l" t="t" r="r" b="b"/>
              <a:pathLst>
                <a:path w="44125" h="1" fill="none" stroke="1" extrusionOk="0">
                  <a:moveTo>
                    <a:pt x="0" y="1"/>
                  </a:moveTo>
                  <a:lnTo>
                    <a:pt x="44125" y="1"/>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07" name="Google Shape;1007;p37" hidden="0"/>
            <p:cNvSpPr/>
            <p:nvPr isPhoto="0" userDrawn="0"/>
          </p:nvSpPr>
          <p:spPr bwMode="auto">
            <a:xfrm>
              <a:off x="1979690" y="2921133"/>
              <a:ext cx="190079" cy="108220"/>
            </a:xfrm>
            <a:custGeom>
              <a:avLst/>
              <a:gdLst/>
              <a:ahLst/>
              <a:cxnLst/>
              <a:rect l="l" t="t" r="r" b="b"/>
              <a:pathLst>
                <a:path w="2466" h="1404" fill="norm" stroke="1" extrusionOk="0">
                  <a:moveTo>
                    <a:pt x="1918" y="1"/>
                  </a:moveTo>
                  <a:lnTo>
                    <a:pt x="1167" y="72"/>
                  </a:lnTo>
                  <a:lnTo>
                    <a:pt x="1132" y="549"/>
                  </a:lnTo>
                  <a:cubicBezTo>
                    <a:pt x="1132" y="549"/>
                    <a:pt x="715" y="834"/>
                    <a:pt x="394" y="1037"/>
                  </a:cubicBezTo>
                  <a:cubicBezTo>
                    <a:pt x="179" y="1168"/>
                    <a:pt x="1" y="1204"/>
                    <a:pt x="24" y="1299"/>
                  </a:cubicBezTo>
                  <a:cubicBezTo>
                    <a:pt x="42" y="1375"/>
                    <a:pt x="129" y="1404"/>
                    <a:pt x="256" y="1404"/>
                  </a:cubicBezTo>
                  <a:cubicBezTo>
                    <a:pt x="566" y="1404"/>
                    <a:pt x="1108" y="1232"/>
                    <a:pt x="1429" y="1156"/>
                  </a:cubicBezTo>
                  <a:cubicBezTo>
                    <a:pt x="1882" y="1049"/>
                    <a:pt x="2465" y="1061"/>
                    <a:pt x="2037" y="644"/>
                  </a:cubicBezTo>
                  <a:cubicBezTo>
                    <a:pt x="1989" y="596"/>
                    <a:pt x="1941" y="549"/>
                    <a:pt x="1906" y="489"/>
                  </a:cubicBezTo>
                  <a:lnTo>
                    <a:pt x="1918"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08" name="Google Shape;1008;p37" hidden="0"/>
            <p:cNvSpPr/>
            <p:nvPr isPhoto="0" userDrawn="0"/>
          </p:nvSpPr>
          <p:spPr bwMode="auto">
            <a:xfrm>
              <a:off x="2513862" y="2630228"/>
              <a:ext cx="120245" cy="119782"/>
            </a:xfrm>
            <a:custGeom>
              <a:avLst/>
              <a:gdLst/>
              <a:ahLst/>
              <a:cxnLst/>
              <a:rect l="l" t="t" r="r" b="b"/>
              <a:pathLst>
                <a:path w="1560" h="1554" fill="norm" stroke="1" extrusionOk="0">
                  <a:moveTo>
                    <a:pt x="679" y="1"/>
                  </a:moveTo>
                  <a:lnTo>
                    <a:pt x="0" y="167"/>
                  </a:lnTo>
                  <a:cubicBezTo>
                    <a:pt x="0" y="167"/>
                    <a:pt x="131" y="679"/>
                    <a:pt x="107" y="846"/>
                  </a:cubicBezTo>
                  <a:cubicBezTo>
                    <a:pt x="72" y="1025"/>
                    <a:pt x="83" y="1191"/>
                    <a:pt x="119" y="1370"/>
                  </a:cubicBezTo>
                  <a:cubicBezTo>
                    <a:pt x="159" y="1506"/>
                    <a:pt x="223" y="1553"/>
                    <a:pt x="322" y="1553"/>
                  </a:cubicBezTo>
                  <a:cubicBezTo>
                    <a:pt x="431" y="1553"/>
                    <a:pt x="581" y="1497"/>
                    <a:pt x="786" y="1441"/>
                  </a:cubicBezTo>
                  <a:cubicBezTo>
                    <a:pt x="1215" y="1346"/>
                    <a:pt x="1560" y="1310"/>
                    <a:pt x="1524" y="1120"/>
                  </a:cubicBezTo>
                  <a:cubicBezTo>
                    <a:pt x="1500" y="917"/>
                    <a:pt x="965" y="882"/>
                    <a:pt x="857" y="727"/>
                  </a:cubicBezTo>
                  <a:cubicBezTo>
                    <a:pt x="738" y="572"/>
                    <a:pt x="679" y="1"/>
                    <a:pt x="679"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09" name="Google Shape;1009;p37" hidden="0"/>
            <p:cNvSpPr/>
            <p:nvPr isPhoto="0" userDrawn="0"/>
          </p:nvSpPr>
          <p:spPr bwMode="auto">
            <a:xfrm>
              <a:off x="2054073" y="2328300"/>
              <a:ext cx="525917" cy="621650"/>
            </a:xfrm>
            <a:custGeom>
              <a:avLst/>
              <a:gdLst/>
              <a:ahLst/>
              <a:cxnLst/>
              <a:rect l="l" t="t" r="r" b="b"/>
              <a:pathLst>
                <a:path w="6823" h="8065" fill="norm" stroke="1" extrusionOk="0">
                  <a:moveTo>
                    <a:pt x="4453" y="1"/>
                  </a:moveTo>
                  <a:lnTo>
                    <a:pt x="1726" y="322"/>
                  </a:lnTo>
                  <a:cubicBezTo>
                    <a:pt x="1726" y="322"/>
                    <a:pt x="393" y="3144"/>
                    <a:pt x="191" y="4442"/>
                  </a:cubicBezTo>
                  <a:cubicBezTo>
                    <a:pt x="0" y="5727"/>
                    <a:pt x="119" y="7966"/>
                    <a:pt x="119" y="7966"/>
                  </a:cubicBezTo>
                  <a:cubicBezTo>
                    <a:pt x="119" y="7966"/>
                    <a:pt x="278" y="8065"/>
                    <a:pt x="563" y="8065"/>
                  </a:cubicBezTo>
                  <a:cubicBezTo>
                    <a:pt x="698" y="8065"/>
                    <a:pt x="861" y="8043"/>
                    <a:pt x="1048" y="7978"/>
                  </a:cubicBezTo>
                  <a:cubicBezTo>
                    <a:pt x="1048" y="7978"/>
                    <a:pt x="1310" y="4739"/>
                    <a:pt x="1500" y="4358"/>
                  </a:cubicBezTo>
                  <a:cubicBezTo>
                    <a:pt x="1691" y="3989"/>
                    <a:pt x="3131" y="1929"/>
                    <a:pt x="3393" y="1810"/>
                  </a:cubicBezTo>
                  <a:cubicBezTo>
                    <a:pt x="3408" y="1804"/>
                    <a:pt x="3427" y="1800"/>
                    <a:pt x="3449" y="1800"/>
                  </a:cubicBezTo>
                  <a:cubicBezTo>
                    <a:pt x="3814" y="1800"/>
                    <a:pt x="5096" y="2687"/>
                    <a:pt x="5286" y="3013"/>
                  </a:cubicBezTo>
                  <a:cubicBezTo>
                    <a:pt x="5489" y="3370"/>
                    <a:pt x="5965" y="4608"/>
                    <a:pt x="5965" y="4608"/>
                  </a:cubicBezTo>
                  <a:cubicBezTo>
                    <a:pt x="5965" y="4608"/>
                    <a:pt x="6044" y="4645"/>
                    <a:pt x="6174" y="4645"/>
                  </a:cubicBezTo>
                  <a:cubicBezTo>
                    <a:pt x="6331" y="4645"/>
                    <a:pt x="6563" y="4592"/>
                    <a:pt x="6822" y="4358"/>
                  </a:cubicBezTo>
                  <a:cubicBezTo>
                    <a:pt x="6822" y="4358"/>
                    <a:pt x="6727" y="2775"/>
                    <a:pt x="6287" y="2156"/>
                  </a:cubicBezTo>
                  <a:cubicBezTo>
                    <a:pt x="5846" y="1525"/>
                    <a:pt x="4453" y="1"/>
                    <a:pt x="4453" y="1"/>
                  </a:cubicBez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10" name="Google Shape;1010;p37" hidden="0"/>
            <p:cNvSpPr/>
            <p:nvPr isPhoto="0" userDrawn="0"/>
          </p:nvSpPr>
          <p:spPr bwMode="auto">
            <a:xfrm>
              <a:off x="2062321" y="2442844"/>
              <a:ext cx="517669" cy="507109"/>
            </a:xfrm>
            <a:custGeom>
              <a:avLst/>
              <a:gdLst/>
              <a:ahLst/>
              <a:cxnLst/>
              <a:rect l="l" t="t" r="r" b="b"/>
              <a:pathLst>
                <a:path w="6716" h="6579" fill="norm" stroke="1" extrusionOk="0">
                  <a:moveTo>
                    <a:pt x="3905" y="1"/>
                  </a:moveTo>
                  <a:cubicBezTo>
                    <a:pt x="3871" y="1"/>
                    <a:pt x="3840" y="9"/>
                    <a:pt x="3810" y="27"/>
                  </a:cubicBezTo>
                  <a:cubicBezTo>
                    <a:pt x="3662" y="112"/>
                    <a:pt x="3535" y="146"/>
                    <a:pt x="3386" y="146"/>
                  </a:cubicBezTo>
                  <a:cubicBezTo>
                    <a:pt x="3224" y="146"/>
                    <a:pt x="3035" y="106"/>
                    <a:pt x="2762" y="50"/>
                  </a:cubicBezTo>
                  <a:cubicBezTo>
                    <a:pt x="2750" y="48"/>
                    <a:pt x="2737" y="46"/>
                    <a:pt x="2724" y="46"/>
                  </a:cubicBezTo>
                  <a:cubicBezTo>
                    <a:pt x="2203" y="46"/>
                    <a:pt x="1480" y="2344"/>
                    <a:pt x="1119" y="2646"/>
                  </a:cubicBezTo>
                  <a:cubicBezTo>
                    <a:pt x="738" y="2956"/>
                    <a:pt x="893" y="2741"/>
                    <a:pt x="691" y="4599"/>
                  </a:cubicBezTo>
                  <a:cubicBezTo>
                    <a:pt x="548" y="5908"/>
                    <a:pt x="191" y="6242"/>
                    <a:pt x="0" y="6313"/>
                  </a:cubicBezTo>
                  <a:cubicBezTo>
                    <a:pt x="0" y="6420"/>
                    <a:pt x="0" y="6480"/>
                    <a:pt x="0" y="6480"/>
                  </a:cubicBezTo>
                  <a:cubicBezTo>
                    <a:pt x="0" y="6480"/>
                    <a:pt x="160" y="6579"/>
                    <a:pt x="448" y="6579"/>
                  </a:cubicBezTo>
                  <a:cubicBezTo>
                    <a:pt x="585" y="6579"/>
                    <a:pt x="750" y="6557"/>
                    <a:pt x="941" y="6492"/>
                  </a:cubicBezTo>
                  <a:cubicBezTo>
                    <a:pt x="941" y="6492"/>
                    <a:pt x="1191" y="3253"/>
                    <a:pt x="1381" y="2872"/>
                  </a:cubicBezTo>
                  <a:cubicBezTo>
                    <a:pt x="1572" y="2503"/>
                    <a:pt x="3013" y="455"/>
                    <a:pt x="3274" y="336"/>
                  </a:cubicBezTo>
                  <a:cubicBezTo>
                    <a:pt x="3290" y="329"/>
                    <a:pt x="3310" y="326"/>
                    <a:pt x="3333" y="326"/>
                  </a:cubicBezTo>
                  <a:cubicBezTo>
                    <a:pt x="3707" y="326"/>
                    <a:pt x="4977" y="1202"/>
                    <a:pt x="5168" y="1539"/>
                  </a:cubicBezTo>
                  <a:cubicBezTo>
                    <a:pt x="5382" y="1884"/>
                    <a:pt x="5858" y="3122"/>
                    <a:pt x="5858" y="3122"/>
                  </a:cubicBezTo>
                  <a:cubicBezTo>
                    <a:pt x="5858" y="3122"/>
                    <a:pt x="5937" y="3160"/>
                    <a:pt x="6069" y="3160"/>
                  </a:cubicBezTo>
                  <a:cubicBezTo>
                    <a:pt x="6224" y="3160"/>
                    <a:pt x="6452" y="3109"/>
                    <a:pt x="6715" y="2884"/>
                  </a:cubicBezTo>
                  <a:cubicBezTo>
                    <a:pt x="6680" y="2348"/>
                    <a:pt x="6596" y="1813"/>
                    <a:pt x="6453" y="1301"/>
                  </a:cubicBezTo>
                  <a:cubicBezTo>
                    <a:pt x="6394" y="1455"/>
                    <a:pt x="6263" y="1574"/>
                    <a:pt x="6108" y="1622"/>
                  </a:cubicBezTo>
                  <a:cubicBezTo>
                    <a:pt x="6053" y="1639"/>
                    <a:pt x="5998" y="1647"/>
                    <a:pt x="5944" y="1647"/>
                  </a:cubicBezTo>
                  <a:cubicBezTo>
                    <a:pt x="5508" y="1647"/>
                    <a:pt x="5115" y="1141"/>
                    <a:pt x="4882" y="908"/>
                  </a:cubicBezTo>
                  <a:cubicBezTo>
                    <a:pt x="4646" y="672"/>
                    <a:pt x="4207" y="1"/>
                    <a:pt x="39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11" name="Google Shape;1011;p37" hidden="0"/>
            <p:cNvSpPr/>
            <p:nvPr isPhoto="0" userDrawn="0"/>
          </p:nvSpPr>
          <p:spPr bwMode="auto">
            <a:xfrm>
              <a:off x="2082516" y="2659596"/>
              <a:ext cx="6475" cy="44167"/>
            </a:xfrm>
            <a:custGeom>
              <a:avLst/>
              <a:gdLst/>
              <a:ahLst/>
              <a:cxnLst/>
              <a:rect l="l" t="t" r="r" b="b"/>
              <a:pathLst>
                <a:path w="84" h="573" fill="none" stroke="1" extrusionOk="0">
                  <a:moveTo>
                    <a:pt x="36" y="1"/>
                  </a:moveTo>
                  <a:cubicBezTo>
                    <a:pt x="0" y="191"/>
                    <a:pt x="24" y="382"/>
                    <a:pt x="84" y="572"/>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12" name="Google Shape;1012;p37" hidden="0"/>
            <p:cNvSpPr/>
            <p:nvPr isPhoto="0" userDrawn="0"/>
          </p:nvSpPr>
          <p:spPr bwMode="auto">
            <a:xfrm>
              <a:off x="2452351" y="2527479"/>
              <a:ext cx="24820" cy="47790"/>
            </a:xfrm>
            <a:custGeom>
              <a:avLst/>
              <a:gdLst/>
              <a:ahLst/>
              <a:cxnLst/>
              <a:rect l="l" t="t" r="r" b="b"/>
              <a:pathLst>
                <a:path w="322" h="620" fill="none" stroke="1" extrusionOk="0">
                  <a:moveTo>
                    <a:pt x="322" y="0"/>
                  </a:moveTo>
                  <a:cubicBezTo>
                    <a:pt x="322" y="0"/>
                    <a:pt x="0" y="72"/>
                    <a:pt x="215" y="619"/>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13" name="Google Shape;1013;p37" hidden="0"/>
            <p:cNvSpPr/>
            <p:nvPr isPhoto="0" userDrawn="0"/>
          </p:nvSpPr>
          <p:spPr bwMode="auto">
            <a:xfrm>
              <a:off x="2232978" y="2418255"/>
              <a:ext cx="74459" cy="48715"/>
            </a:xfrm>
            <a:custGeom>
              <a:avLst/>
              <a:gdLst/>
              <a:ahLst/>
              <a:cxnLst/>
              <a:rect l="l" t="t" r="r" b="b"/>
              <a:pathLst>
                <a:path w="966" h="632" fill="none" stroke="1" extrusionOk="0">
                  <a:moveTo>
                    <a:pt x="1" y="0"/>
                  </a:moveTo>
                  <a:cubicBezTo>
                    <a:pt x="1" y="0"/>
                    <a:pt x="965" y="358"/>
                    <a:pt x="870" y="500"/>
                  </a:cubicBezTo>
                  <a:cubicBezTo>
                    <a:pt x="775" y="631"/>
                    <a:pt x="287" y="548"/>
                    <a:pt x="287" y="548"/>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14" name="Google Shape;1014;p37" hidden="0"/>
            <p:cNvSpPr/>
            <p:nvPr isPhoto="0" userDrawn="0"/>
          </p:nvSpPr>
          <p:spPr bwMode="auto">
            <a:xfrm>
              <a:off x="2335804" y="2410932"/>
              <a:ext cx="43165" cy="31217"/>
            </a:xfrm>
            <a:custGeom>
              <a:avLst/>
              <a:gdLst/>
              <a:ahLst/>
              <a:cxnLst/>
              <a:rect l="l" t="t" r="r" b="b"/>
              <a:pathLst>
                <a:path w="560" h="405" fill="none" stroke="1" extrusionOk="0">
                  <a:moveTo>
                    <a:pt x="0" y="405"/>
                  </a:moveTo>
                  <a:cubicBezTo>
                    <a:pt x="203" y="298"/>
                    <a:pt x="393" y="167"/>
                    <a:pt x="560" y="0"/>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15" name="Google Shape;1015;p37" hidden="0"/>
            <p:cNvSpPr/>
            <p:nvPr isPhoto="0" userDrawn="0"/>
          </p:nvSpPr>
          <p:spPr bwMode="auto">
            <a:xfrm>
              <a:off x="2511087" y="2542125"/>
              <a:ext cx="33992" cy="18422"/>
            </a:xfrm>
            <a:custGeom>
              <a:avLst/>
              <a:gdLst/>
              <a:ahLst/>
              <a:cxnLst/>
              <a:rect l="l" t="t" r="r" b="b"/>
              <a:pathLst>
                <a:path w="441" h="239" fill="none" stroke="1" extrusionOk="0">
                  <a:moveTo>
                    <a:pt x="441" y="1"/>
                  </a:moveTo>
                  <a:cubicBezTo>
                    <a:pt x="441" y="1"/>
                    <a:pt x="215" y="239"/>
                    <a:pt x="0" y="179"/>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16" name="Google Shape;1016;p37" hidden="0"/>
            <p:cNvSpPr/>
            <p:nvPr isPhoto="0" userDrawn="0"/>
          </p:nvSpPr>
          <p:spPr bwMode="auto">
            <a:xfrm>
              <a:off x="2117357" y="2671544"/>
              <a:ext cx="30370" cy="13874"/>
            </a:xfrm>
            <a:custGeom>
              <a:avLst/>
              <a:gdLst/>
              <a:ahLst/>
              <a:cxnLst/>
              <a:rect l="l" t="t" r="r" b="b"/>
              <a:pathLst>
                <a:path w="394" h="180" fill="none" stroke="1" extrusionOk="0">
                  <a:moveTo>
                    <a:pt x="394" y="0"/>
                  </a:moveTo>
                  <a:cubicBezTo>
                    <a:pt x="394" y="0"/>
                    <a:pt x="36" y="72"/>
                    <a:pt x="1" y="179"/>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17" name="Google Shape;1017;p37" hidden="0"/>
            <p:cNvSpPr/>
            <p:nvPr isPhoto="0" userDrawn="0"/>
          </p:nvSpPr>
          <p:spPr bwMode="auto">
            <a:xfrm>
              <a:off x="1708982" y="2120876"/>
              <a:ext cx="347862" cy="240875"/>
            </a:xfrm>
            <a:custGeom>
              <a:avLst/>
              <a:gdLst/>
              <a:ahLst/>
              <a:cxnLst/>
              <a:rect l="l" t="t" r="r" b="b"/>
              <a:pathLst>
                <a:path w="4513" h="3125" fill="norm" stroke="1" extrusionOk="0">
                  <a:moveTo>
                    <a:pt x="4013" y="1"/>
                  </a:moveTo>
                  <a:lnTo>
                    <a:pt x="4013" y="13"/>
                  </a:lnTo>
                  <a:lnTo>
                    <a:pt x="3453" y="501"/>
                  </a:lnTo>
                  <a:cubicBezTo>
                    <a:pt x="3155" y="596"/>
                    <a:pt x="2870" y="739"/>
                    <a:pt x="2620" y="941"/>
                  </a:cubicBezTo>
                  <a:cubicBezTo>
                    <a:pt x="2132" y="1299"/>
                    <a:pt x="881" y="2239"/>
                    <a:pt x="881" y="2239"/>
                  </a:cubicBezTo>
                  <a:cubicBezTo>
                    <a:pt x="739" y="2287"/>
                    <a:pt x="584" y="2322"/>
                    <a:pt x="429" y="2346"/>
                  </a:cubicBezTo>
                  <a:cubicBezTo>
                    <a:pt x="215" y="2370"/>
                    <a:pt x="0" y="2525"/>
                    <a:pt x="36" y="2596"/>
                  </a:cubicBezTo>
                  <a:cubicBezTo>
                    <a:pt x="45" y="2610"/>
                    <a:pt x="59" y="2615"/>
                    <a:pt x="76" y="2615"/>
                  </a:cubicBezTo>
                  <a:cubicBezTo>
                    <a:pt x="147" y="2615"/>
                    <a:pt x="271" y="2524"/>
                    <a:pt x="316" y="2524"/>
                  </a:cubicBezTo>
                  <a:cubicBezTo>
                    <a:pt x="318" y="2524"/>
                    <a:pt x="320" y="2524"/>
                    <a:pt x="322" y="2525"/>
                  </a:cubicBezTo>
                  <a:cubicBezTo>
                    <a:pt x="369" y="2537"/>
                    <a:pt x="286" y="2989"/>
                    <a:pt x="346" y="3084"/>
                  </a:cubicBezTo>
                  <a:cubicBezTo>
                    <a:pt x="362" y="3114"/>
                    <a:pt x="381" y="3124"/>
                    <a:pt x="400" y="3124"/>
                  </a:cubicBezTo>
                  <a:cubicBezTo>
                    <a:pt x="450" y="3124"/>
                    <a:pt x="500" y="3049"/>
                    <a:pt x="500" y="3049"/>
                  </a:cubicBezTo>
                  <a:cubicBezTo>
                    <a:pt x="527" y="3070"/>
                    <a:pt x="561" y="3082"/>
                    <a:pt x="595" y="3082"/>
                  </a:cubicBezTo>
                  <a:cubicBezTo>
                    <a:pt x="636" y="3082"/>
                    <a:pt x="677" y="3064"/>
                    <a:pt x="703" y="3025"/>
                  </a:cubicBezTo>
                  <a:cubicBezTo>
                    <a:pt x="703" y="3025"/>
                    <a:pt x="715" y="3013"/>
                    <a:pt x="715" y="3001"/>
                  </a:cubicBezTo>
                  <a:cubicBezTo>
                    <a:pt x="715" y="3001"/>
                    <a:pt x="732" y="3006"/>
                    <a:pt x="757" y="3006"/>
                  </a:cubicBezTo>
                  <a:cubicBezTo>
                    <a:pt x="801" y="3006"/>
                    <a:pt x="866" y="2991"/>
                    <a:pt x="881" y="2906"/>
                  </a:cubicBezTo>
                  <a:cubicBezTo>
                    <a:pt x="881" y="2906"/>
                    <a:pt x="903" y="2915"/>
                    <a:pt x="929" y="2915"/>
                  </a:cubicBezTo>
                  <a:cubicBezTo>
                    <a:pt x="963" y="2915"/>
                    <a:pt x="1004" y="2901"/>
                    <a:pt x="1024" y="2834"/>
                  </a:cubicBezTo>
                  <a:cubicBezTo>
                    <a:pt x="1036" y="2763"/>
                    <a:pt x="1060" y="2680"/>
                    <a:pt x="1096" y="2608"/>
                  </a:cubicBezTo>
                  <a:cubicBezTo>
                    <a:pt x="1096" y="2608"/>
                    <a:pt x="3394" y="1572"/>
                    <a:pt x="3727" y="1144"/>
                  </a:cubicBezTo>
                  <a:cubicBezTo>
                    <a:pt x="3727" y="1144"/>
                    <a:pt x="4025" y="1049"/>
                    <a:pt x="4072" y="906"/>
                  </a:cubicBezTo>
                  <a:lnTo>
                    <a:pt x="4513" y="560"/>
                  </a:lnTo>
                  <a:lnTo>
                    <a:pt x="4013"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18" name="Google Shape;1018;p37" hidden="0"/>
            <p:cNvSpPr/>
            <p:nvPr isPhoto="0" userDrawn="0"/>
          </p:nvSpPr>
          <p:spPr bwMode="auto">
            <a:xfrm>
              <a:off x="1739274" y="2334314"/>
              <a:ext cx="33992" cy="12102"/>
            </a:xfrm>
            <a:custGeom>
              <a:avLst/>
              <a:gdLst/>
              <a:ahLst/>
              <a:cxnLst/>
              <a:rect l="l" t="t" r="r" b="b"/>
              <a:pathLst>
                <a:path w="441" h="157" fill="norm" stroke="1" extrusionOk="0">
                  <a:moveTo>
                    <a:pt x="422" y="1"/>
                  </a:moveTo>
                  <a:cubicBezTo>
                    <a:pt x="407" y="1"/>
                    <a:pt x="392" y="9"/>
                    <a:pt x="377" y="21"/>
                  </a:cubicBezTo>
                  <a:lnTo>
                    <a:pt x="377" y="21"/>
                  </a:lnTo>
                  <a:lnTo>
                    <a:pt x="441" y="6"/>
                  </a:lnTo>
                  <a:cubicBezTo>
                    <a:pt x="435" y="2"/>
                    <a:pt x="428" y="1"/>
                    <a:pt x="422" y="1"/>
                  </a:cubicBezTo>
                  <a:close/>
                  <a:moveTo>
                    <a:pt x="377" y="21"/>
                  </a:moveTo>
                  <a:lnTo>
                    <a:pt x="0" y="113"/>
                  </a:lnTo>
                  <a:cubicBezTo>
                    <a:pt x="0" y="113"/>
                    <a:pt x="11" y="112"/>
                    <a:pt x="25" y="112"/>
                  </a:cubicBezTo>
                  <a:cubicBezTo>
                    <a:pt x="54" y="112"/>
                    <a:pt x="99" y="117"/>
                    <a:pt x="107" y="149"/>
                  </a:cubicBezTo>
                  <a:cubicBezTo>
                    <a:pt x="109" y="154"/>
                    <a:pt x="113" y="156"/>
                    <a:pt x="117" y="156"/>
                  </a:cubicBezTo>
                  <a:cubicBezTo>
                    <a:pt x="143" y="156"/>
                    <a:pt x="204" y="98"/>
                    <a:pt x="246" y="98"/>
                  </a:cubicBezTo>
                  <a:cubicBezTo>
                    <a:pt x="252" y="98"/>
                    <a:pt x="257" y="99"/>
                    <a:pt x="262" y="101"/>
                  </a:cubicBezTo>
                  <a:cubicBezTo>
                    <a:pt x="266" y="103"/>
                    <a:pt x="269" y="104"/>
                    <a:pt x="273" y="104"/>
                  </a:cubicBezTo>
                  <a:cubicBezTo>
                    <a:pt x="303" y="104"/>
                    <a:pt x="340" y="52"/>
                    <a:pt x="377" y="2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19" name="Google Shape;1019;p37" hidden="0"/>
            <p:cNvSpPr/>
            <p:nvPr isPhoto="0" userDrawn="0"/>
          </p:nvSpPr>
          <p:spPr bwMode="auto">
            <a:xfrm>
              <a:off x="1739274" y="2332001"/>
              <a:ext cx="33992" cy="16572"/>
            </a:xfrm>
            <a:custGeom>
              <a:avLst/>
              <a:gdLst/>
              <a:ahLst/>
              <a:cxnLst/>
              <a:rect l="l" t="t" r="r" b="b"/>
              <a:pathLst>
                <a:path w="441" h="215" fill="none" stroke="1" extrusionOk="0">
                  <a:moveTo>
                    <a:pt x="0" y="143"/>
                  </a:moveTo>
                  <a:cubicBezTo>
                    <a:pt x="0" y="143"/>
                    <a:pt x="95" y="131"/>
                    <a:pt x="107" y="179"/>
                  </a:cubicBezTo>
                  <a:cubicBezTo>
                    <a:pt x="119" y="215"/>
                    <a:pt x="215" y="107"/>
                    <a:pt x="262" y="131"/>
                  </a:cubicBezTo>
                  <a:cubicBezTo>
                    <a:pt x="310" y="155"/>
                    <a:pt x="381" y="0"/>
                    <a:pt x="441" y="36"/>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20" name="Google Shape;1020;p37" hidden="0"/>
            <p:cNvSpPr/>
            <p:nvPr isPhoto="0" userDrawn="0"/>
          </p:nvSpPr>
          <p:spPr bwMode="auto">
            <a:xfrm>
              <a:off x="2422058" y="1859802"/>
              <a:ext cx="270782" cy="259528"/>
            </a:xfrm>
            <a:custGeom>
              <a:avLst/>
              <a:gdLst/>
              <a:ahLst/>
              <a:cxnLst/>
              <a:rect l="l" t="t" r="r" b="b"/>
              <a:pathLst>
                <a:path w="3513" h="3367" fill="norm" stroke="1" extrusionOk="0">
                  <a:moveTo>
                    <a:pt x="3151" y="1"/>
                  </a:moveTo>
                  <a:cubicBezTo>
                    <a:pt x="3113" y="1"/>
                    <a:pt x="3069" y="87"/>
                    <a:pt x="3060" y="137"/>
                  </a:cubicBezTo>
                  <a:cubicBezTo>
                    <a:pt x="3037" y="245"/>
                    <a:pt x="3001" y="352"/>
                    <a:pt x="2929" y="435"/>
                  </a:cubicBezTo>
                  <a:cubicBezTo>
                    <a:pt x="2859" y="546"/>
                    <a:pt x="2686" y="554"/>
                    <a:pt x="2635" y="554"/>
                  </a:cubicBezTo>
                  <a:cubicBezTo>
                    <a:pt x="2625" y="554"/>
                    <a:pt x="2620" y="554"/>
                    <a:pt x="2620" y="554"/>
                  </a:cubicBezTo>
                  <a:lnTo>
                    <a:pt x="2596" y="459"/>
                  </a:lnTo>
                  <a:cubicBezTo>
                    <a:pt x="2596" y="459"/>
                    <a:pt x="2620" y="161"/>
                    <a:pt x="2525" y="161"/>
                  </a:cubicBezTo>
                  <a:cubicBezTo>
                    <a:pt x="2429" y="161"/>
                    <a:pt x="2465" y="340"/>
                    <a:pt x="2453" y="506"/>
                  </a:cubicBezTo>
                  <a:cubicBezTo>
                    <a:pt x="2429" y="673"/>
                    <a:pt x="2584" y="1090"/>
                    <a:pt x="2584" y="1090"/>
                  </a:cubicBezTo>
                  <a:cubicBezTo>
                    <a:pt x="1322" y="2221"/>
                    <a:pt x="1298" y="2483"/>
                    <a:pt x="1298" y="2483"/>
                  </a:cubicBezTo>
                  <a:lnTo>
                    <a:pt x="322" y="1971"/>
                  </a:lnTo>
                  <a:lnTo>
                    <a:pt x="0" y="2804"/>
                  </a:lnTo>
                  <a:cubicBezTo>
                    <a:pt x="405" y="3019"/>
                    <a:pt x="834" y="3209"/>
                    <a:pt x="1263" y="3352"/>
                  </a:cubicBezTo>
                  <a:cubicBezTo>
                    <a:pt x="1292" y="3362"/>
                    <a:pt x="1323" y="3367"/>
                    <a:pt x="1353" y="3367"/>
                  </a:cubicBezTo>
                  <a:cubicBezTo>
                    <a:pt x="1978" y="3367"/>
                    <a:pt x="2818" y="1392"/>
                    <a:pt x="2977" y="1233"/>
                  </a:cubicBezTo>
                  <a:cubicBezTo>
                    <a:pt x="3132" y="1090"/>
                    <a:pt x="3251" y="911"/>
                    <a:pt x="3322" y="721"/>
                  </a:cubicBezTo>
                  <a:cubicBezTo>
                    <a:pt x="3358" y="626"/>
                    <a:pt x="3513" y="495"/>
                    <a:pt x="3501" y="435"/>
                  </a:cubicBezTo>
                  <a:cubicBezTo>
                    <a:pt x="3499" y="427"/>
                    <a:pt x="3493" y="424"/>
                    <a:pt x="3485" y="424"/>
                  </a:cubicBezTo>
                  <a:cubicBezTo>
                    <a:pt x="3445" y="424"/>
                    <a:pt x="3346" y="506"/>
                    <a:pt x="3346" y="506"/>
                  </a:cubicBezTo>
                  <a:cubicBezTo>
                    <a:pt x="3346" y="506"/>
                    <a:pt x="3465" y="280"/>
                    <a:pt x="3418" y="245"/>
                  </a:cubicBezTo>
                  <a:cubicBezTo>
                    <a:pt x="3415" y="241"/>
                    <a:pt x="3411" y="240"/>
                    <a:pt x="3407" y="240"/>
                  </a:cubicBezTo>
                  <a:cubicBezTo>
                    <a:pt x="3366" y="240"/>
                    <a:pt x="3287" y="399"/>
                    <a:pt x="3287" y="399"/>
                  </a:cubicBezTo>
                  <a:cubicBezTo>
                    <a:pt x="3299" y="316"/>
                    <a:pt x="3299" y="233"/>
                    <a:pt x="3299" y="161"/>
                  </a:cubicBezTo>
                  <a:cubicBezTo>
                    <a:pt x="3299" y="65"/>
                    <a:pt x="3257" y="47"/>
                    <a:pt x="3226" y="47"/>
                  </a:cubicBezTo>
                  <a:cubicBezTo>
                    <a:pt x="3207" y="47"/>
                    <a:pt x="3191" y="54"/>
                    <a:pt x="3191" y="54"/>
                  </a:cubicBezTo>
                  <a:cubicBezTo>
                    <a:pt x="3181" y="16"/>
                    <a:pt x="3166" y="1"/>
                    <a:pt x="3151"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21" name="Google Shape;1021;p37" hidden="0"/>
            <p:cNvSpPr/>
            <p:nvPr isPhoto="0" userDrawn="0"/>
          </p:nvSpPr>
          <p:spPr bwMode="auto">
            <a:xfrm>
              <a:off x="2104484" y="1963322"/>
              <a:ext cx="328669" cy="395883"/>
            </a:xfrm>
            <a:custGeom>
              <a:avLst/>
              <a:gdLst/>
              <a:ahLst/>
              <a:cxnLst/>
              <a:rect l="l" t="t" r="r" b="b"/>
              <a:pathLst>
                <a:path w="4264" h="5136" fill="norm" stroke="1" extrusionOk="0">
                  <a:moveTo>
                    <a:pt x="3147" y="0"/>
                  </a:moveTo>
                  <a:cubicBezTo>
                    <a:pt x="2815" y="0"/>
                    <a:pt x="2375" y="55"/>
                    <a:pt x="1799" y="164"/>
                  </a:cubicBezTo>
                  <a:cubicBezTo>
                    <a:pt x="1358" y="247"/>
                    <a:pt x="1" y="533"/>
                    <a:pt x="132" y="1009"/>
                  </a:cubicBezTo>
                  <a:cubicBezTo>
                    <a:pt x="263" y="1449"/>
                    <a:pt x="953" y="3593"/>
                    <a:pt x="811" y="4855"/>
                  </a:cubicBezTo>
                  <a:cubicBezTo>
                    <a:pt x="799" y="4998"/>
                    <a:pt x="894" y="5117"/>
                    <a:pt x="1025" y="5128"/>
                  </a:cubicBezTo>
                  <a:lnTo>
                    <a:pt x="1049" y="5128"/>
                  </a:lnTo>
                  <a:cubicBezTo>
                    <a:pt x="1175" y="5133"/>
                    <a:pt x="1302" y="5136"/>
                    <a:pt x="1429" y="5136"/>
                  </a:cubicBezTo>
                  <a:cubicBezTo>
                    <a:pt x="2230" y="5136"/>
                    <a:pt x="3029" y="5038"/>
                    <a:pt x="3811" y="4843"/>
                  </a:cubicBezTo>
                  <a:cubicBezTo>
                    <a:pt x="4085" y="4771"/>
                    <a:pt x="4263" y="4509"/>
                    <a:pt x="4216" y="4236"/>
                  </a:cubicBezTo>
                  <a:cubicBezTo>
                    <a:pt x="4120" y="3593"/>
                    <a:pt x="3978" y="2426"/>
                    <a:pt x="4073" y="1509"/>
                  </a:cubicBezTo>
                  <a:cubicBezTo>
                    <a:pt x="4180" y="505"/>
                    <a:pt x="4160" y="0"/>
                    <a:pt x="3147"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22" name="Google Shape;1022;p37" hidden="0"/>
            <p:cNvSpPr/>
            <p:nvPr isPhoto="0" userDrawn="0"/>
          </p:nvSpPr>
          <p:spPr bwMode="auto">
            <a:xfrm>
              <a:off x="2333030" y="2000706"/>
              <a:ext cx="23047" cy="61510"/>
            </a:xfrm>
            <a:custGeom>
              <a:avLst/>
              <a:gdLst/>
              <a:ahLst/>
              <a:cxnLst/>
              <a:rect l="l" t="t" r="r" b="b"/>
              <a:pathLst>
                <a:path w="299" h="798" fill="none" stroke="1" extrusionOk="0">
                  <a:moveTo>
                    <a:pt x="298" y="0"/>
                  </a:moveTo>
                  <a:cubicBezTo>
                    <a:pt x="60" y="191"/>
                    <a:pt x="1" y="536"/>
                    <a:pt x="167" y="798"/>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23" name="Google Shape;1023;p37" hidden="0"/>
            <p:cNvSpPr/>
            <p:nvPr isPhoto="0" userDrawn="0"/>
          </p:nvSpPr>
          <p:spPr bwMode="auto">
            <a:xfrm>
              <a:off x="2149500" y="2153019"/>
              <a:ext cx="199175" cy="143215"/>
            </a:xfrm>
            <a:custGeom>
              <a:avLst/>
              <a:gdLst/>
              <a:ahLst/>
              <a:cxnLst/>
              <a:rect l="l" t="t" r="r" b="b"/>
              <a:pathLst>
                <a:path w="2584" h="1858" fill="none" stroke="1" extrusionOk="0">
                  <a:moveTo>
                    <a:pt x="0" y="0"/>
                  </a:moveTo>
                  <a:cubicBezTo>
                    <a:pt x="619" y="905"/>
                    <a:pt x="1536" y="1560"/>
                    <a:pt x="2584" y="1858"/>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24" name="Google Shape;1024;p37" hidden="0"/>
            <p:cNvSpPr/>
            <p:nvPr isPhoto="0" userDrawn="0"/>
          </p:nvSpPr>
          <p:spPr bwMode="auto">
            <a:xfrm>
              <a:off x="2194438" y="2319129"/>
              <a:ext cx="102902" cy="8325"/>
            </a:xfrm>
            <a:custGeom>
              <a:avLst/>
              <a:gdLst/>
              <a:ahLst/>
              <a:cxnLst/>
              <a:rect l="l" t="t" r="r" b="b"/>
              <a:pathLst>
                <a:path w="1335" h="108" fill="none" stroke="1" extrusionOk="0">
                  <a:moveTo>
                    <a:pt x="1" y="72"/>
                  </a:moveTo>
                  <a:cubicBezTo>
                    <a:pt x="453" y="108"/>
                    <a:pt x="894" y="84"/>
                    <a:pt x="1334" y="1"/>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25" name="Google Shape;1025;p37" hidden="0"/>
            <p:cNvSpPr/>
            <p:nvPr isPhoto="0" userDrawn="0"/>
          </p:nvSpPr>
          <p:spPr bwMode="auto">
            <a:xfrm>
              <a:off x="2000810" y="2029149"/>
              <a:ext cx="147839" cy="157937"/>
            </a:xfrm>
            <a:custGeom>
              <a:avLst/>
              <a:gdLst/>
              <a:ahLst/>
              <a:cxnLst/>
              <a:rect l="l" t="t" r="r" b="b"/>
              <a:pathLst>
                <a:path w="1918" h="2049" fill="norm" stroke="1" extrusionOk="0">
                  <a:moveTo>
                    <a:pt x="1572" y="0"/>
                  </a:moveTo>
                  <a:lnTo>
                    <a:pt x="1" y="1131"/>
                  </a:lnTo>
                  <a:cubicBezTo>
                    <a:pt x="1" y="1131"/>
                    <a:pt x="346" y="2000"/>
                    <a:pt x="727" y="2048"/>
                  </a:cubicBezTo>
                  <a:lnTo>
                    <a:pt x="1917" y="1274"/>
                  </a:lnTo>
                  <a:lnTo>
                    <a:pt x="1572" y="0"/>
                  </a:ln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26" name="Google Shape;1026;p37" hidden="0"/>
            <p:cNvSpPr/>
            <p:nvPr isPhoto="0" userDrawn="0"/>
          </p:nvSpPr>
          <p:spPr bwMode="auto">
            <a:xfrm>
              <a:off x="2000810" y="2029149"/>
              <a:ext cx="147839" cy="157937"/>
            </a:xfrm>
            <a:custGeom>
              <a:avLst/>
              <a:gdLst/>
              <a:ahLst/>
              <a:cxnLst/>
              <a:rect l="l" t="t" r="r" b="b"/>
              <a:pathLst>
                <a:path w="1918" h="2049" fill="none" stroke="1" extrusionOk="0">
                  <a:moveTo>
                    <a:pt x="1572" y="0"/>
                  </a:moveTo>
                  <a:lnTo>
                    <a:pt x="1" y="1131"/>
                  </a:lnTo>
                  <a:cubicBezTo>
                    <a:pt x="1" y="1131"/>
                    <a:pt x="346" y="2000"/>
                    <a:pt x="727" y="2048"/>
                  </a:cubicBezTo>
                  <a:lnTo>
                    <a:pt x="1917" y="1274"/>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27" name="Google Shape;1027;p37" hidden="0"/>
            <p:cNvSpPr/>
            <p:nvPr isPhoto="0" userDrawn="0"/>
          </p:nvSpPr>
          <p:spPr bwMode="auto">
            <a:xfrm>
              <a:off x="2363322" y="1980511"/>
              <a:ext cx="146914" cy="142290"/>
            </a:xfrm>
            <a:custGeom>
              <a:avLst/>
              <a:gdLst/>
              <a:ahLst/>
              <a:cxnLst/>
              <a:rect l="l" t="t" r="r" b="b"/>
              <a:pathLst>
                <a:path w="1906" h="1846" fill="norm" stroke="1" extrusionOk="0">
                  <a:moveTo>
                    <a:pt x="0" y="0"/>
                  </a:moveTo>
                  <a:lnTo>
                    <a:pt x="417" y="1346"/>
                  </a:lnTo>
                  <a:lnTo>
                    <a:pt x="1489" y="1846"/>
                  </a:lnTo>
                  <a:cubicBezTo>
                    <a:pt x="1905" y="1417"/>
                    <a:pt x="1905" y="762"/>
                    <a:pt x="1905" y="762"/>
                  </a:cubicBezTo>
                  <a:cubicBezTo>
                    <a:pt x="834" y="143"/>
                    <a:pt x="1" y="0"/>
                    <a:pt x="0"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28" name="Google Shape;1028;p37" hidden="0"/>
            <p:cNvSpPr/>
            <p:nvPr isPhoto="0" userDrawn="0"/>
          </p:nvSpPr>
          <p:spPr bwMode="auto">
            <a:xfrm>
              <a:off x="2363322" y="1980511"/>
              <a:ext cx="146914" cy="142290"/>
            </a:xfrm>
            <a:custGeom>
              <a:avLst/>
              <a:gdLst/>
              <a:ahLst/>
              <a:cxnLst/>
              <a:rect l="l" t="t" r="r" b="b"/>
              <a:pathLst>
                <a:path w="1906" h="1846" fill="none" stroke="1" extrusionOk="0">
                  <a:moveTo>
                    <a:pt x="0" y="0"/>
                  </a:moveTo>
                  <a:cubicBezTo>
                    <a:pt x="0" y="0"/>
                    <a:pt x="834" y="143"/>
                    <a:pt x="1905" y="762"/>
                  </a:cubicBezTo>
                  <a:cubicBezTo>
                    <a:pt x="1905" y="762"/>
                    <a:pt x="1905" y="1417"/>
                    <a:pt x="1489" y="1846"/>
                  </a:cubicBezTo>
                  <a:lnTo>
                    <a:pt x="417" y="1346"/>
                  </a:ln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29" name="Google Shape;1029;p37" hidden="0"/>
            <p:cNvSpPr/>
            <p:nvPr isPhoto="0" userDrawn="0"/>
          </p:nvSpPr>
          <p:spPr bwMode="auto">
            <a:xfrm>
              <a:off x="2196288" y="2030074"/>
              <a:ext cx="85405" cy="333140"/>
            </a:xfrm>
            <a:custGeom>
              <a:avLst/>
              <a:gdLst/>
              <a:ahLst/>
              <a:cxnLst/>
              <a:rect l="l" t="t" r="r" b="b"/>
              <a:pathLst>
                <a:path w="1108" h="4322" fill="norm" stroke="1" extrusionOk="0">
                  <a:moveTo>
                    <a:pt x="572" y="0"/>
                  </a:moveTo>
                  <a:lnTo>
                    <a:pt x="215" y="48"/>
                  </a:lnTo>
                  <a:lnTo>
                    <a:pt x="1" y="36"/>
                  </a:lnTo>
                  <a:lnTo>
                    <a:pt x="215" y="464"/>
                  </a:lnTo>
                  <a:lnTo>
                    <a:pt x="155" y="1655"/>
                  </a:lnTo>
                  <a:cubicBezTo>
                    <a:pt x="155" y="1655"/>
                    <a:pt x="143" y="2667"/>
                    <a:pt x="560" y="4191"/>
                  </a:cubicBezTo>
                  <a:lnTo>
                    <a:pt x="870" y="4322"/>
                  </a:lnTo>
                  <a:lnTo>
                    <a:pt x="1108" y="4132"/>
                  </a:lnTo>
                  <a:cubicBezTo>
                    <a:pt x="1108" y="4132"/>
                    <a:pt x="679" y="2024"/>
                    <a:pt x="632" y="1619"/>
                  </a:cubicBezTo>
                  <a:lnTo>
                    <a:pt x="393" y="429"/>
                  </a:lnTo>
                  <a:lnTo>
                    <a:pt x="572"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30" name="Google Shape;1030;p37" hidden="0"/>
            <p:cNvSpPr/>
            <p:nvPr isPhoto="0" userDrawn="0"/>
          </p:nvSpPr>
          <p:spPr bwMode="auto">
            <a:xfrm>
              <a:off x="2171545" y="1985059"/>
              <a:ext cx="111997" cy="72609"/>
            </a:xfrm>
            <a:custGeom>
              <a:avLst/>
              <a:gdLst/>
              <a:ahLst/>
              <a:cxnLst/>
              <a:rect l="l" t="t" r="r" b="b"/>
              <a:pathLst>
                <a:path w="1453" h="942" fill="norm" stroke="1" extrusionOk="0">
                  <a:moveTo>
                    <a:pt x="1334" y="1"/>
                  </a:moveTo>
                  <a:cubicBezTo>
                    <a:pt x="1179" y="24"/>
                    <a:pt x="1012" y="48"/>
                    <a:pt x="845" y="84"/>
                  </a:cubicBezTo>
                  <a:cubicBezTo>
                    <a:pt x="679" y="120"/>
                    <a:pt x="381" y="179"/>
                    <a:pt x="72" y="263"/>
                  </a:cubicBezTo>
                  <a:cubicBezTo>
                    <a:pt x="12" y="489"/>
                    <a:pt x="0" y="715"/>
                    <a:pt x="48" y="941"/>
                  </a:cubicBezTo>
                  <a:cubicBezTo>
                    <a:pt x="142" y="795"/>
                    <a:pt x="298" y="711"/>
                    <a:pt x="463" y="711"/>
                  </a:cubicBezTo>
                  <a:cubicBezTo>
                    <a:pt x="527" y="711"/>
                    <a:pt x="592" y="724"/>
                    <a:pt x="655" y="751"/>
                  </a:cubicBezTo>
                  <a:cubicBezTo>
                    <a:pt x="842" y="621"/>
                    <a:pt x="1008" y="583"/>
                    <a:pt x="1139" y="583"/>
                  </a:cubicBezTo>
                  <a:cubicBezTo>
                    <a:pt x="1334" y="583"/>
                    <a:pt x="1453" y="667"/>
                    <a:pt x="1453" y="667"/>
                  </a:cubicBezTo>
                  <a:cubicBezTo>
                    <a:pt x="1429" y="441"/>
                    <a:pt x="1381" y="215"/>
                    <a:pt x="1334" y="1"/>
                  </a:cubicBezTo>
                  <a:close/>
                </a:path>
              </a:pathLst>
            </a:custGeom>
            <a:solidFill>
              <a:srgbClr val="6453C2"/>
            </a:solid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31" name="Google Shape;1031;p37" hidden="0"/>
            <p:cNvSpPr/>
            <p:nvPr isPhoto="0" userDrawn="0"/>
          </p:nvSpPr>
          <p:spPr bwMode="auto">
            <a:xfrm>
              <a:off x="2162372" y="1956616"/>
              <a:ext cx="103750" cy="69141"/>
            </a:xfrm>
            <a:custGeom>
              <a:avLst/>
              <a:gdLst/>
              <a:ahLst/>
              <a:cxnLst/>
              <a:rect l="l" t="t" r="r" b="b"/>
              <a:pathLst>
                <a:path w="1346" h="897" fill="norm" stroke="1" extrusionOk="0">
                  <a:moveTo>
                    <a:pt x="1107" y="1"/>
                  </a:moveTo>
                  <a:lnTo>
                    <a:pt x="1107" y="12"/>
                  </a:lnTo>
                  <a:lnTo>
                    <a:pt x="762" y="203"/>
                  </a:lnTo>
                  <a:cubicBezTo>
                    <a:pt x="762" y="203"/>
                    <a:pt x="0" y="763"/>
                    <a:pt x="595" y="882"/>
                  </a:cubicBezTo>
                  <a:cubicBezTo>
                    <a:pt x="646" y="892"/>
                    <a:pt x="694" y="897"/>
                    <a:pt x="739" y="897"/>
                  </a:cubicBezTo>
                  <a:cubicBezTo>
                    <a:pt x="1207" y="897"/>
                    <a:pt x="1345" y="382"/>
                    <a:pt x="1345" y="382"/>
                  </a:cubicBezTo>
                  <a:cubicBezTo>
                    <a:pt x="1214" y="358"/>
                    <a:pt x="1107" y="1"/>
                    <a:pt x="1107"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32" name="Google Shape;1032;p37" hidden="0"/>
            <p:cNvSpPr/>
            <p:nvPr isPhoto="0" userDrawn="0"/>
          </p:nvSpPr>
          <p:spPr bwMode="auto">
            <a:xfrm>
              <a:off x="2081129" y="1845388"/>
              <a:ext cx="181292" cy="128260"/>
            </a:xfrm>
            <a:custGeom>
              <a:avLst/>
              <a:gdLst/>
              <a:ahLst/>
              <a:cxnLst/>
              <a:rect l="l" t="t" r="r" b="b"/>
              <a:pathLst>
                <a:path w="2352" h="1664" fill="norm" stroke="1" extrusionOk="0">
                  <a:moveTo>
                    <a:pt x="1670" y="1"/>
                  </a:moveTo>
                  <a:cubicBezTo>
                    <a:pt x="1599" y="1"/>
                    <a:pt x="1521" y="12"/>
                    <a:pt x="1435" y="39"/>
                  </a:cubicBezTo>
                  <a:cubicBezTo>
                    <a:pt x="1417" y="38"/>
                    <a:pt x="1399" y="38"/>
                    <a:pt x="1381" y="38"/>
                  </a:cubicBezTo>
                  <a:cubicBezTo>
                    <a:pt x="1079" y="38"/>
                    <a:pt x="789" y="132"/>
                    <a:pt x="542" y="301"/>
                  </a:cubicBezTo>
                  <a:cubicBezTo>
                    <a:pt x="378" y="426"/>
                    <a:pt x="268" y="464"/>
                    <a:pt x="196" y="464"/>
                  </a:cubicBezTo>
                  <a:cubicBezTo>
                    <a:pt x="91" y="464"/>
                    <a:pt x="66" y="384"/>
                    <a:pt x="66" y="384"/>
                  </a:cubicBezTo>
                  <a:lnTo>
                    <a:pt x="66" y="384"/>
                  </a:lnTo>
                  <a:cubicBezTo>
                    <a:pt x="66" y="384"/>
                    <a:pt x="0" y="673"/>
                    <a:pt x="258" y="673"/>
                  </a:cubicBezTo>
                  <a:cubicBezTo>
                    <a:pt x="292" y="673"/>
                    <a:pt x="330" y="669"/>
                    <a:pt x="375" y="658"/>
                  </a:cubicBezTo>
                  <a:lnTo>
                    <a:pt x="375" y="658"/>
                  </a:lnTo>
                  <a:cubicBezTo>
                    <a:pt x="375" y="658"/>
                    <a:pt x="293" y="823"/>
                    <a:pt x="152" y="823"/>
                  </a:cubicBezTo>
                  <a:cubicBezTo>
                    <a:pt x="132" y="823"/>
                    <a:pt x="111" y="820"/>
                    <a:pt x="90" y="813"/>
                  </a:cubicBezTo>
                  <a:lnTo>
                    <a:pt x="90" y="813"/>
                  </a:lnTo>
                  <a:cubicBezTo>
                    <a:pt x="90" y="813"/>
                    <a:pt x="173" y="934"/>
                    <a:pt x="298" y="934"/>
                  </a:cubicBezTo>
                  <a:cubicBezTo>
                    <a:pt x="330" y="934"/>
                    <a:pt x="363" y="927"/>
                    <a:pt x="399" y="908"/>
                  </a:cubicBezTo>
                  <a:lnTo>
                    <a:pt x="399" y="908"/>
                  </a:lnTo>
                  <a:cubicBezTo>
                    <a:pt x="399" y="908"/>
                    <a:pt x="280" y="1074"/>
                    <a:pt x="387" y="1182"/>
                  </a:cubicBezTo>
                  <a:cubicBezTo>
                    <a:pt x="387" y="1182"/>
                    <a:pt x="795" y="863"/>
                    <a:pt x="1075" y="863"/>
                  </a:cubicBezTo>
                  <a:cubicBezTo>
                    <a:pt x="1101" y="863"/>
                    <a:pt x="1126" y="866"/>
                    <a:pt x="1149" y="872"/>
                  </a:cubicBezTo>
                  <a:cubicBezTo>
                    <a:pt x="1435" y="932"/>
                    <a:pt x="2042" y="1420"/>
                    <a:pt x="2054" y="1420"/>
                  </a:cubicBezTo>
                  <a:cubicBezTo>
                    <a:pt x="2054" y="1420"/>
                    <a:pt x="2156" y="1663"/>
                    <a:pt x="2312" y="1663"/>
                  </a:cubicBezTo>
                  <a:cubicBezTo>
                    <a:pt x="2325" y="1663"/>
                    <a:pt x="2338" y="1662"/>
                    <a:pt x="2352" y="1658"/>
                  </a:cubicBezTo>
                  <a:cubicBezTo>
                    <a:pt x="2352" y="1658"/>
                    <a:pt x="2221" y="1170"/>
                    <a:pt x="2280" y="872"/>
                  </a:cubicBezTo>
                  <a:cubicBezTo>
                    <a:pt x="2333" y="611"/>
                    <a:pt x="2183" y="1"/>
                    <a:pt x="1670" y="1"/>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33" name="Google Shape;1033;p37" hidden="0"/>
            <p:cNvSpPr/>
            <p:nvPr isPhoto="0" userDrawn="0"/>
          </p:nvSpPr>
          <p:spPr bwMode="auto">
            <a:xfrm>
              <a:off x="2123755" y="1890866"/>
              <a:ext cx="140209" cy="149612"/>
            </a:xfrm>
            <a:custGeom>
              <a:avLst/>
              <a:gdLst/>
              <a:ahLst/>
              <a:cxnLst/>
              <a:rect l="l" t="t" r="r" b="b"/>
              <a:pathLst>
                <a:path w="1819" h="1941" fill="norm" stroke="1" extrusionOk="0">
                  <a:moveTo>
                    <a:pt x="893" y="1"/>
                  </a:moveTo>
                  <a:cubicBezTo>
                    <a:pt x="779" y="1"/>
                    <a:pt x="573" y="128"/>
                    <a:pt x="334" y="163"/>
                  </a:cubicBezTo>
                  <a:cubicBezTo>
                    <a:pt x="1" y="199"/>
                    <a:pt x="25" y="508"/>
                    <a:pt x="84" y="723"/>
                  </a:cubicBezTo>
                  <a:cubicBezTo>
                    <a:pt x="84" y="723"/>
                    <a:pt x="275" y="1604"/>
                    <a:pt x="846" y="1913"/>
                  </a:cubicBezTo>
                  <a:cubicBezTo>
                    <a:pt x="881" y="1932"/>
                    <a:pt x="916" y="1940"/>
                    <a:pt x="951" y="1940"/>
                  </a:cubicBezTo>
                  <a:cubicBezTo>
                    <a:pt x="1298" y="1940"/>
                    <a:pt x="1631" y="1104"/>
                    <a:pt x="1620" y="985"/>
                  </a:cubicBezTo>
                  <a:cubicBezTo>
                    <a:pt x="1739" y="925"/>
                    <a:pt x="1811" y="818"/>
                    <a:pt x="1811" y="687"/>
                  </a:cubicBezTo>
                  <a:cubicBezTo>
                    <a:pt x="1819" y="542"/>
                    <a:pt x="1751" y="473"/>
                    <a:pt x="1665" y="473"/>
                  </a:cubicBezTo>
                  <a:cubicBezTo>
                    <a:pt x="1624" y="473"/>
                    <a:pt x="1579" y="489"/>
                    <a:pt x="1537" y="520"/>
                  </a:cubicBezTo>
                  <a:cubicBezTo>
                    <a:pt x="1537" y="520"/>
                    <a:pt x="1489" y="675"/>
                    <a:pt x="1418" y="675"/>
                  </a:cubicBezTo>
                  <a:cubicBezTo>
                    <a:pt x="1417" y="675"/>
                    <a:pt x="1416" y="675"/>
                    <a:pt x="1415" y="675"/>
                  </a:cubicBezTo>
                  <a:cubicBezTo>
                    <a:pt x="1347" y="675"/>
                    <a:pt x="1369" y="305"/>
                    <a:pt x="1287" y="258"/>
                  </a:cubicBezTo>
                  <a:cubicBezTo>
                    <a:pt x="1215" y="223"/>
                    <a:pt x="1037" y="211"/>
                    <a:pt x="977" y="56"/>
                  </a:cubicBezTo>
                  <a:cubicBezTo>
                    <a:pt x="962" y="16"/>
                    <a:pt x="933" y="1"/>
                    <a:pt x="893"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34" name="Google Shape;1034;p37" hidden="0"/>
            <p:cNvSpPr/>
            <p:nvPr isPhoto="0" userDrawn="0"/>
          </p:nvSpPr>
          <p:spPr bwMode="auto">
            <a:xfrm>
              <a:off x="2141252" y="1959391"/>
              <a:ext cx="27595" cy="36767"/>
            </a:xfrm>
            <a:custGeom>
              <a:avLst/>
              <a:gdLst/>
              <a:ahLst/>
              <a:cxnLst/>
              <a:rect l="l" t="t" r="r" b="b"/>
              <a:pathLst>
                <a:path w="358" h="477" fill="none" stroke="1" extrusionOk="0">
                  <a:moveTo>
                    <a:pt x="214" y="0"/>
                  </a:moveTo>
                  <a:cubicBezTo>
                    <a:pt x="226" y="131"/>
                    <a:pt x="179" y="274"/>
                    <a:pt x="84" y="369"/>
                  </a:cubicBezTo>
                  <a:cubicBezTo>
                    <a:pt x="0" y="465"/>
                    <a:pt x="334" y="405"/>
                    <a:pt x="357" y="477"/>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35" name="Google Shape;1035;p37" hidden="0"/>
            <p:cNvSpPr/>
            <p:nvPr isPhoto="0" userDrawn="0"/>
          </p:nvSpPr>
          <p:spPr bwMode="auto">
            <a:xfrm>
              <a:off x="2138477" y="1952916"/>
              <a:ext cx="7400" cy="12949"/>
            </a:xfrm>
            <a:custGeom>
              <a:avLst/>
              <a:gdLst/>
              <a:ahLst/>
              <a:cxnLst/>
              <a:rect l="l" t="t" r="r" b="b"/>
              <a:pathLst>
                <a:path w="96" h="168" fill="norm" stroke="1" extrusionOk="0">
                  <a:moveTo>
                    <a:pt x="36" y="1"/>
                  </a:moveTo>
                  <a:cubicBezTo>
                    <a:pt x="12" y="1"/>
                    <a:pt x="0" y="49"/>
                    <a:pt x="12" y="96"/>
                  </a:cubicBezTo>
                  <a:cubicBezTo>
                    <a:pt x="24" y="132"/>
                    <a:pt x="60" y="168"/>
                    <a:pt x="72" y="168"/>
                  </a:cubicBezTo>
                  <a:cubicBezTo>
                    <a:pt x="84" y="156"/>
                    <a:pt x="96" y="120"/>
                    <a:pt x="84" y="72"/>
                  </a:cubicBezTo>
                  <a:cubicBezTo>
                    <a:pt x="72" y="25"/>
                    <a:pt x="48" y="1"/>
                    <a:pt x="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36" name="Google Shape;1036;p37" hidden="0"/>
            <p:cNvSpPr/>
            <p:nvPr isPhoto="0" userDrawn="0"/>
          </p:nvSpPr>
          <p:spPr bwMode="auto">
            <a:xfrm>
              <a:off x="2172393" y="1944514"/>
              <a:ext cx="7476" cy="13104"/>
            </a:xfrm>
            <a:custGeom>
              <a:avLst/>
              <a:gdLst/>
              <a:ahLst/>
              <a:cxnLst/>
              <a:rect l="l" t="t" r="r" b="b"/>
              <a:pathLst>
                <a:path w="97" h="170" fill="norm" stroke="1" extrusionOk="0">
                  <a:moveTo>
                    <a:pt x="42" y="0"/>
                  </a:moveTo>
                  <a:cubicBezTo>
                    <a:pt x="40" y="0"/>
                    <a:pt x="38" y="1"/>
                    <a:pt x="37" y="3"/>
                  </a:cubicBezTo>
                  <a:cubicBezTo>
                    <a:pt x="13" y="15"/>
                    <a:pt x="1" y="50"/>
                    <a:pt x="13" y="98"/>
                  </a:cubicBezTo>
                  <a:cubicBezTo>
                    <a:pt x="25" y="146"/>
                    <a:pt x="61" y="169"/>
                    <a:pt x="72" y="169"/>
                  </a:cubicBezTo>
                  <a:cubicBezTo>
                    <a:pt x="84" y="158"/>
                    <a:pt x="96" y="122"/>
                    <a:pt x="84" y="74"/>
                  </a:cubicBezTo>
                  <a:cubicBezTo>
                    <a:pt x="74" y="33"/>
                    <a:pt x="55" y="0"/>
                    <a:pt x="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37" name="Google Shape;1037;p37" hidden="0"/>
            <p:cNvSpPr/>
            <p:nvPr isPhoto="0" userDrawn="0"/>
          </p:nvSpPr>
          <p:spPr bwMode="auto">
            <a:xfrm>
              <a:off x="2179792" y="1987834"/>
              <a:ext cx="22970" cy="16572"/>
            </a:xfrm>
            <a:custGeom>
              <a:avLst/>
              <a:gdLst/>
              <a:ahLst/>
              <a:cxnLst/>
              <a:rect l="l" t="t" r="r" b="b"/>
              <a:pathLst>
                <a:path w="298" h="215" fill="none" stroke="1" extrusionOk="0">
                  <a:moveTo>
                    <a:pt x="286" y="0"/>
                  </a:moveTo>
                  <a:cubicBezTo>
                    <a:pt x="298" y="131"/>
                    <a:pt x="0" y="215"/>
                    <a:pt x="0" y="215"/>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38" name="Google Shape;1038;p37" hidden="0"/>
            <p:cNvSpPr/>
            <p:nvPr isPhoto="0" userDrawn="0"/>
          </p:nvSpPr>
          <p:spPr bwMode="auto">
            <a:xfrm>
              <a:off x="2130229" y="1943743"/>
              <a:ext cx="21197" cy="6552"/>
            </a:xfrm>
            <a:custGeom>
              <a:avLst/>
              <a:gdLst/>
              <a:ahLst/>
              <a:cxnLst/>
              <a:rect l="l" t="t" r="r" b="b"/>
              <a:pathLst>
                <a:path w="275" h="85" fill="none" stroke="1" extrusionOk="0">
                  <a:moveTo>
                    <a:pt x="0" y="37"/>
                  </a:moveTo>
                  <a:cubicBezTo>
                    <a:pt x="96" y="1"/>
                    <a:pt x="203" y="25"/>
                    <a:pt x="274" y="84"/>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39" name="Google Shape;1039;p37" hidden="0"/>
            <p:cNvSpPr/>
            <p:nvPr isPhoto="0" userDrawn="0"/>
          </p:nvSpPr>
          <p:spPr bwMode="auto">
            <a:xfrm>
              <a:off x="2164145" y="1923548"/>
              <a:ext cx="17574" cy="20272"/>
            </a:xfrm>
            <a:custGeom>
              <a:avLst/>
              <a:gdLst/>
              <a:ahLst/>
              <a:cxnLst/>
              <a:rect l="l" t="t" r="r" b="b"/>
              <a:pathLst>
                <a:path w="228" h="263" fill="none" stroke="1" extrusionOk="0">
                  <a:moveTo>
                    <a:pt x="1" y="263"/>
                  </a:moveTo>
                  <a:cubicBezTo>
                    <a:pt x="1" y="263"/>
                    <a:pt x="72" y="1"/>
                    <a:pt x="227" y="96"/>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40" name="Google Shape;1040;p37" hidden="0"/>
            <p:cNvSpPr/>
            <p:nvPr isPhoto="0" userDrawn="0"/>
          </p:nvSpPr>
          <p:spPr bwMode="auto">
            <a:xfrm>
              <a:off x="2632258" y="1914375"/>
              <a:ext cx="6475" cy="19347"/>
            </a:xfrm>
            <a:custGeom>
              <a:avLst/>
              <a:gdLst/>
              <a:ahLst/>
              <a:cxnLst/>
              <a:rect l="l" t="t" r="r" b="b"/>
              <a:pathLst>
                <a:path w="84" h="251" fill="norm" stroke="1" extrusionOk="0">
                  <a:moveTo>
                    <a:pt x="0" y="1"/>
                  </a:moveTo>
                  <a:lnTo>
                    <a:pt x="60" y="251"/>
                  </a:lnTo>
                  <a:cubicBezTo>
                    <a:pt x="83" y="156"/>
                    <a:pt x="60" y="7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41" name="Google Shape;1041;p37" hidden="0"/>
            <p:cNvSpPr/>
            <p:nvPr isPhoto="0" userDrawn="0"/>
          </p:nvSpPr>
          <p:spPr bwMode="auto">
            <a:xfrm>
              <a:off x="2632258" y="1914375"/>
              <a:ext cx="6475" cy="19347"/>
            </a:xfrm>
            <a:custGeom>
              <a:avLst/>
              <a:gdLst/>
              <a:ahLst/>
              <a:cxnLst/>
              <a:rect l="l" t="t" r="r" b="b"/>
              <a:pathLst>
                <a:path w="84" h="251" fill="none" stroke="1" extrusionOk="0">
                  <a:moveTo>
                    <a:pt x="0" y="1"/>
                  </a:moveTo>
                  <a:cubicBezTo>
                    <a:pt x="60" y="72"/>
                    <a:pt x="83" y="156"/>
                    <a:pt x="60" y="251"/>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42" name="Google Shape;1042;p37" hidden="0"/>
            <p:cNvSpPr/>
            <p:nvPr isPhoto="0" userDrawn="0"/>
          </p:nvSpPr>
          <p:spPr bwMode="auto">
            <a:xfrm>
              <a:off x="2991995" y="1860187"/>
              <a:ext cx="499324" cy="644543"/>
            </a:xfrm>
            <a:custGeom>
              <a:avLst/>
              <a:gdLst/>
              <a:ahLst/>
              <a:cxnLst/>
              <a:rect l="l" t="t" r="r" b="b"/>
              <a:pathLst>
                <a:path w="6478" h="8362" fill="norm" stroke="1" extrusionOk="0">
                  <a:moveTo>
                    <a:pt x="4225" y="0"/>
                  </a:moveTo>
                  <a:cubicBezTo>
                    <a:pt x="3592" y="0"/>
                    <a:pt x="3001" y="13"/>
                    <a:pt x="3001" y="13"/>
                  </a:cubicBezTo>
                  <a:lnTo>
                    <a:pt x="738" y="597"/>
                  </a:lnTo>
                  <a:cubicBezTo>
                    <a:pt x="738" y="597"/>
                    <a:pt x="0" y="3597"/>
                    <a:pt x="167" y="4812"/>
                  </a:cubicBezTo>
                  <a:cubicBezTo>
                    <a:pt x="334" y="6026"/>
                    <a:pt x="1155" y="8348"/>
                    <a:pt x="1155" y="8348"/>
                  </a:cubicBezTo>
                  <a:cubicBezTo>
                    <a:pt x="1155" y="8348"/>
                    <a:pt x="1255" y="8362"/>
                    <a:pt x="1396" y="8362"/>
                  </a:cubicBezTo>
                  <a:cubicBezTo>
                    <a:pt x="1646" y="8362"/>
                    <a:pt x="2023" y="8318"/>
                    <a:pt x="2191" y="8074"/>
                  </a:cubicBezTo>
                  <a:cubicBezTo>
                    <a:pt x="2191" y="8074"/>
                    <a:pt x="1429" y="5157"/>
                    <a:pt x="1548" y="4478"/>
                  </a:cubicBezTo>
                  <a:cubicBezTo>
                    <a:pt x="1655" y="3788"/>
                    <a:pt x="1989" y="1704"/>
                    <a:pt x="2572" y="1537"/>
                  </a:cubicBezTo>
                  <a:cubicBezTo>
                    <a:pt x="2887" y="1439"/>
                    <a:pt x="3471" y="1347"/>
                    <a:pt x="3971" y="1347"/>
                  </a:cubicBezTo>
                  <a:cubicBezTo>
                    <a:pt x="4377" y="1347"/>
                    <a:pt x="4727" y="1408"/>
                    <a:pt x="4834" y="1573"/>
                  </a:cubicBezTo>
                  <a:cubicBezTo>
                    <a:pt x="5049" y="1966"/>
                    <a:pt x="5263" y="2359"/>
                    <a:pt x="5441" y="2776"/>
                  </a:cubicBezTo>
                  <a:cubicBezTo>
                    <a:pt x="6084" y="2776"/>
                    <a:pt x="6144" y="2549"/>
                    <a:pt x="6144" y="2549"/>
                  </a:cubicBezTo>
                  <a:cubicBezTo>
                    <a:pt x="6144" y="2549"/>
                    <a:pt x="6477" y="73"/>
                    <a:pt x="5382" y="25"/>
                  </a:cubicBezTo>
                  <a:cubicBezTo>
                    <a:pt x="5087" y="6"/>
                    <a:pt x="4647" y="0"/>
                    <a:pt x="4225"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43" name="Google Shape;1043;p37" hidden="0"/>
            <p:cNvSpPr/>
            <p:nvPr isPhoto="0" userDrawn="0"/>
          </p:nvSpPr>
          <p:spPr bwMode="auto">
            <a:xfrm>
              <a:off x="3036007" y="2466893"/>
              <a:ext cx="150614" cy="106525"/>
            </a:xfrm>
            <a:custGeom>
              <a:avLst/>
              <a:gdLst/>
              <a:ahLst/>
              <a:cxnLst/>
              <a:rect l="l" t="t" r="r" b="b"/>
              <a:pathLst>
                <a:path w="1954" h="1382" fill="norm" stroke="1" extrusionOk="0">
                  <a:moveTo>
                    <a:pt x="1477" y="0"/>
                  </a:moveTo>
                  <a:lnTo>
                    <a:pt x="668" y="167"/>
                  </a:lnTo>
                  <a:lnTo>
                    <a:pt x="668" y="179"/>
                  </a:lnTo>
                  <a:cubicBezTo>
                    <a:pt x="668" y="179"/>
                    <a:pt x="918" y="679"/>
                    <a:pt x="537" y="881"/>
                  </a:cubicBezTo>
                  <a:cubicBezTo>
                    <a:pt x="156" y="1084"/>
                    <a:pt x="1" y="1382"/>
                    <a:pt x="215" y="1382"/>
                  </a:cubicBezTo>
                  <a:lnTo>
                    <a:pt x="1501" y="1382"/>
                  </a:lnTo>
                  <a:cubicBezTo>
                    <a:pt x="1727" y="1382"/>
                    <a:pt x="1953" y="1262"/>
                    <a:pt x="1751" y="881"/>
                  </a:cubicBezTo>
                  <a:cubicBezTo>
                    <a:pt x="1715" y="798"/>
                    <a:pt x="1477" y="0"/>
                    <a:pt x="1477"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44" name="Google Shape;1044;p37" hidden="0"/>
            <p:cNvSpPr/>
            <p:nvPr isPhoto="0" userDrawn="0"/>
          </p:nvSpPr>
          <p:spPr bwMode="auto">
            <a:xfrm>
              <a:off x="3406768" y="2026374"/>
              <a:ext cx="160712" cy="114772"/>
            </a:xfrm>
            <a:custGeom>
              <a:avLst/>
              <a:gdLst/>
              <a:ahLst/>
              <a:cxnLst/>
              <a:rect l="l" t="t" r="r" b="b"/>
              <a:pathLst>
                <a:path w="2085" h="1489" fill="norm" stroke="1" extrusionOk="0">
                  <a:moveTo>
                    <a:pt x="751" y="0"/>
                  </a:moveTo>
                  <a:lnTo>
                    <a:pt x="1" y="191"/>
                  </a:lnTo>
                  <a:cubicBezTo>
                    <a:pt x="1" y="191"/>
                    <a:pt x="84" y="739"/>
                    <a:pt x="108" y="1060"/>
                  </a:cubicBezTo>
                  <a:cubicBezTo>
                    <a:pt x="127" y="1316"/>
                    <a:pt x="267" y="1489"/>
                    <a:pt x="449" y="1489"/>
                  </a:cubicBezTo>
                  <a:cubicBezTo>
                    <a:pt x="495" y="1489"/>
                    <a:pt x="545" y="1477"/>
                    <a:pt x="596" y="1453"/>
                  </a:cubicBezTo>
                  <a:cubicBezTo>
                    <a:pt x="846" y="1334"/>
                    <a:pt x="2084" y="477"/>
                    <a:pt x="2013" y="286"/>
                  </a:cubicBezTo>
                  <a:cubicBezTo>
                    <a:pt x="1993" y="232"/>
                    <a:pt x="1957" y="212"/>
                    <a:pt x="1909" y="212"/>
                  </a:cubicBezTo>
                  <a:cubicBezTo>
                    <a:pt x="1788" y="212"/>
                    <a:pt x="1588" y="342"/>
                    <a:pt x="1358" y="393"/>
                  </a:cubicBezTo>
                  <a:cubicBezTo>
                    <a:pt x="1180" y="429"/>
                    <a:pt x="1013" y="453"/>
                    <a:pt x="834" y="453"/>
                  </a:cubicBezTo>
                  <a:lnTo>
                    <a:pt x="751"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45" name="Google Shape;1045;p37" hidden="0"/>
            <p:cNvSpPr/>
            <p:nvPr isPhoto="0" userDrawn="0"/>
          </p:nvSpPr>
          <p:spPr bwMode="auto">
            <a:xfrm>
              <a:off x="3011265" y="2217227"/>
              <a:ext cx="22970" cy="36844"/>
            </a:xfrm>
            <a:custGeom>
              <a:avLst/>
              <a:gdLst/>
              <a:ahLst/>
              <a:cxnLst/>
              <a:rect l="l" t="t" r="r" b="b"/>
              <a:pathLst>
                <a:path w="298" h="478" fill="none" stroke="1" extrusionOk="0">
                  <a:moveTo>
                    <a:pt x="0" y="1"/>
                  </a:moveTo>
                  <a:cubicBezTo>
                    <a:pt x="0" y="1"/>
                    <a:pt x="96" y="358"/>
                    <a:pt x="298" y="477"/>
                  </a:cubicBezTo>
                </a:path>
              </a:pathLst>
            </a:custGeom>
            <a:noFill/>
            <a:ln w="26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46" name="Google Shape;1046;p37" hidden="0"/>
            <p:cNvSpPr/>
            <p:nvPr isPhoto="0" userDrawn="0"/>
          </p:nvSpPr>
          <p:spPr bwMode="auto">
            <a:xfrm>
              <a:off x="3111317" y="1952916"/>
              <a:ext cx="66135" cy="42317"/>
            </a:xfrm>
            <a:custGeom>
              <a:avLst/>
              <a:gdLst/>
              <a:ahLst/>
              <a:cxnLst/>
              <a:rect l="l" t="t" r="r" b="b"/>
              <a:pathLst>
                <a:path w="858" h="549" fill="none" stroke="1" extrusionOk="0">
                  <a:moveTo>
                    <a:pt x="0" y="215"/>
                  </a:moveTo>
                  <a:cubicBezTo>
                    <a:pt x="0" y="215"/>
                    <a:pt x="857" y="1"/>
                    <a:pt x="857" y="132"/>
                  </a:cubicBezTo>
                  <a:cubicBezTo>
                    <a:pt x="857" y="251"/>
                    <a:pt x="333" y="441"/>
                    <a:pt x="298" y="549"/>
                  </a:cubicBezTo>
                </a:path>
              </a:pathLst>
            </a:custGeom>
            <a:noFill/>
            <a:ln w="26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47" name="Google Shape;1047;p37" hidden="0"/>
            <p:cNvSpPr/>
            <p:nvPr isPhoto="0" userDrawn="0"/>
          </p:nvSpPr>
          <p:spPr bwMode="auto">
            <a:xfrm>
              <a:off x="3190248" y="1931873"/>
              <a:ext cx="41315" cy="27595"/>
            </a:xfrm>
            <a:custGeom>
              <a:avLst/>
              <a:gdLst/>
              <a:ahLst/>
              <a:cxnLst/>
              <a:rect l="l" t="t" r="r" b="b"/>
              <a:pathLst>
                <a:path w="536" h="358" fill="none" stroke="1" extrusionOk="0">
                  <a:moveTo>
                    <a:pt x="0" y="357"/>
                  </a:moveTo>
                  <a:cubicBezTo>
                    <a:pt x="0" y="357"/>
                    <a:pt x="536" y="131"/>
                    <a:pt x="536" y="0"/>
                  </a:cubicBezTo>
                </a:path>
              </a:pathLst>
            </a:custGeom>
            <a:noFill/>
            <a:ln w="26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48" name="Google Shape;1048;p37" hidden="0"/>
            <p:cNvSpPr/>
            <p:nvPr isPhoto="0" userDrawn="0"/>
          </p:nvSpPr>
          <p:spPr bwMode="auto">
            <a:xfrm>
              <a:off x="3411392" y="2056667"/>
              <a:ext cx="54187" cy="17497"/>
            </a:xfrm>
            <a:custGeom>
              <a:avLst/>
              <a:gdLst/>
              <a:ahLst/>
              <a:cxnLst/>
              <a:rect l="l" t="t" r="r" b="b"/>
              <a:pathLst>
                <a:path w="703" h="227" fill="none" stroke="1" extrusionOk="0">
                  <a:moveTo>
                    <a:pt x="703" y="0"/>
                  </a:moveTo>
                  <a:cubicBezTo>
                    <a:pt x="489" y="119"/>
                    <a:pt x="250" y="203"/>
                    <a:pt x="0" y="227"/>
                  </a:cubicBezTo>
                </a:path>
              </a:pathLst>
            </a:custGeom>
            <a:noFill/>
            <a:ln w="26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49" name="Google Shape;1049;p37" hidden="0"/>
            <p:cNvSpPr/>
            <p:nvPr isPhoto="0" userDrawn="0"/>
          </p:nvSpPr>
          <p:spPr bwMode="auto">
            <a:xfrm>
              <a:off x="3096593" y="2489863"/>
              <a:ext cx="62512" cy="15647"/>
            </a:xfrm>
            <a:custGeom>
              <a:avLst/>
              <a:gdLst/>
              <a:ahLst/>
              <a:cxnLst/>
              <a:rect l="l" t="t" r="r" b="b"/>
              <a:pathLst>
                <a:path w="811" h="203" fill="none" stroke="1" extrusionOk="0">
                  <a:moveTo>
                    <a:pt x="810" y="0"/>
                  </a:moveTo>
                  <a:cubicBezTo>
                    <a:pt x="584" y="179"/>
                    <a:pt x="203" y="202"/>
                    <a:pt x="1" y="191"/>
                  </a:cubicBezTo>
                </a:path>
              </a:pathLst>
            </a:custGeom>
            <a:noFill/>
            <a:ln w="26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50" name="Google Shape;1050;p37" hidden="0"/>
            <p:cNvSpPr/>
            <p:nvPr isPhoto="0" userDrawn="0"/>
          </p:nvSpPr>
          <p:spPr bwMode="auto">
            <a:xfrm>
              <a:off x="3002093" y="1388450"/>
              <a:ext cx="185454" cy="136894"/>
            </a:xfrm>
            <a:custGeom>
              <a:avLst/>
              <a:gdLst/>
              <a:ahLst/>
              <a:cxnLst/>
              <a:rect l="l" t="t" r="r" b="b"/>
              <a:pathLst>
                <a:path w="2406" h="1776" fill="norm" stroke="1" extrusionOk="0">
                  <a:moveTo>
                    <a:pt x="1297" y="0"/>
                  </a:moveTo>
                  <a:cubicBezTo>
                    <a:pt x="1127" y="0"/>
                    <a:pt x="917" y="45"/>
                    <a:pt x="667" y="180"/>
                  </a:cubicBezTo>
                  <a:cubicBezTo>
                    <a:pt x="18" y="530"/>
                    <a:pt x="144" y="783"/>
                    <a:pt x="298" y="783"/>
                  </a:cubicBezTo>
                  <a:cubicBezTo>
                    <a:pt x="322" y="783"/>
                    <a:pt x="347" y="776"/>
                    <a:pt x="369" y="764"/>
                  </a:cubicBezTo>
                  <a:lnTo>
                    <a:pt x="369" y="764"/>
                  </a:lnTo>
                  <a:cubicBezTo>
                    <a:pt x="369" y="764"/>
                    <a:pt x="0" y="1085"/>
                    <a:pt x="95" y="1192"/>
                  </a:cubicBezTo>
                  <a:cubicBezTo>
                    <a:pt x="116" y="1212"/>
                    <a:pt x="139" y="1220"/>
                    <a:pt x="164" y="1220"/>
                  </a:cubicBezTo>
                  <a:cubicBezTo>
                    <a:pt x="258" y="1220"/>
                    <a:pt x="369" y="1109"/>
                    <a:pt x="369" y="1109"/>
                  </a:cubicBezTo>
                  <a:lnTo>
                    <a:pt x="369" y="1109"/>
                  </a:lnTo>
                  <a:cubicBezTo>
                    <a:pt x="357" y="1299"/>
                    <a:pt x="405" y="1478"/>
                    <a:pt x="500" y="1633"/>
                  </a:cubicBezTo>
                  <a:cubicBezTo>
                    <a:pt x="591" y="1751"/>
                    <a:pt x="878" y="1776"/>
                    <a:pt x="1100" y="1776"/>
                  </a:cubicBezTo>
                  <a:cubicBezTo>
                    <a:pt x="1257" y="1776"/>
                    <a:pt x="1381" y="1764"/>
                    <a:pt x="1381" y="1764"/>
                  </a:cubicBezTo>
                  <a:lnTo>
                    <a:pt x="1941" y="1657"/>
                  </a:lnTo>
                  <a:lnTo>
                    <a:pt x="2120" y="1514"/>
                  </a:lnTo>
                  <a:cubicBezTo>
                    <a:pt x="2120" y="1514"/>
                    <a:pt x="2405" y="454"/>
                    <a:pt x="1810" y="180"/>
                  </a:cubicBezTo>
                  <a:cubicBezTo>
                    <a:pt x="1810" y="180"/>
                    <a:pt x="1635" y="0"/>
                    <a:pt x="1297"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51" name="Google Shape;1051;p37" hidden="0"/>
            <p:cNvSpPr/>
            <p:nvPr isPhoto="0" userDrawn="0"/>
          </p:nvSpPr>
          <p:spPr bwMode="auto">
            <a:xfrm>
              <a:off x="2887319" y="1541764"/>
              <a:ext cx="395652" cy="390564"/>
            </a:xfrm>
            <a:custGeom>
              <a:avLst/>
              <a:gdLst/>
              <a:ahLst/>
              <a:cxnLst/>
              <a:rect l="l" t="t" r="r" b="b"/>
              <a:pathLst>
                <a:path w="5133" h="5067" fill="norm" stroke="1" extrusionOk="0">
                  <a:moveTo>
                    <a:pt x="3658" y="0"/>
                  </a:moveTo>
                  <a:cubicBezTo>
                    <a:pt x="3396" y="0"/>
                    <a:pt x="3074" y="30"/>
                    <a:pt x="2680" y="96"/>
                  </a:cubicBezTo>
                  <a:cubicBezTo>
                    <a:pt x="1" y="549"/>
                    <a:pt x="1025" y="1584"/>
                    <a:pt x="1299" y="2656"/>
                  </a:cubicBezTo>
                  <a:cubicBezTo>
                    <a:pt x="1477" y="3406"/>
                    <a:pt x="1656" y="4251"/>
                    <a:pt x="1739" y="4692"/>
                  </a:cubicBezTo>
                  <a:cubicBezTo>
                    <a:pt x="1775" y="4894"/>
                    <a:pt x="1954" y="5049"/>
                    <a:pt x="2156" y="5061"/>
                  </a:cubicBezTo>
                  <a:cubicBezTo>
                    <a:pt x="2215" y="5064"/>
                    <a:pt x="2274" y="5066"/>
                    <a:pt x="2332" y="5066"/>
                  </a:cubicBezTo>
                  <a:cubicBezTo>
                    <a:pt x="3303" y="5066"/>
                    <a:pt x="4124" y="4614"/>
                    <a:pt x="4573" y="4311"/>
                  </a:cubicBezTo>
                  <a:cubicBezTo>
                    <a:pt x="4752" y="4192"/>
                    <a:pt x="4811" y="3954"/>
                    <a:pt x="4728" y="3763"/>
                  </a:cubicBezTo>
                  <a:cubicBezTo>
                    <a:pt x="4502" y="3216"/>
                    <a:pt x="4644" y="2120"/>
                    <a:pt x="4668" y="1549"/>
                  </a:cubicBezTo>
                  <a:cubicBezTo>
                    <a:pt x="4699" y="942"/>
                    <a:pt x="5133" y="0"/>
                    <a:pt x="3658" y="0"/>
                  </a:cubicBez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52" name="Google Shape;1052;p37" hidden="0"/>
            <p:cNvSpPr/>
            <p:nvPr isPhoto="0" userDrawn="0"/>
          </p:nvSpPr>
          <p:spPr bwMode="auto">
            <a:xfrm>
              <a:off x="3002093" y="1684056"/>
              <a:ext cx="193702" cy="98277"/>
            </a:xfrm>
            <a:custGeom>
              <a:avLst/>
              <a:gdLst/>
              <a:ahLst/>
              <a:cxnLst/>
              <a:rect l="l" t="t" r="r" b="b"/>
              <a:pathLst>
                <a:path w="2513" h="1275" fill="none" stroke="1" extrusionOk="0">
                  <a:moveTo>
                    <a:pt x="0" y="0"/>
                  </a:moveTo>
                  <a:cubicBezTo>
                    <a:pt x="596" y="798"/>
                    <a:pt x="1524" y="1274"/>
                    <a:pt x="2512" y="1274"/>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53" name="Google Shape;1053;p37" hidden="0"/>
            <p:cNvSpPr/>
            <p:nvPr isPhoto="0" userDrawn="0"/>
          </p:nvSpPr>
          <p:spPr bwMode="auto">
            <a:xfrm>
              <a:off x="3035083" y="1840994"/>
              <a:ext cx="173584" cy="40467"/>
            </a:xfrm>
            <a:custGeom>
              <a:avLst/>
              <a:gdLst/>
              <a:ahLst/>
              <a:cxnLst/>
              <a:rect l="l" t="t" r="r" b="b"/>
              <a:pathLst>
                <a:path w="2252" h="525" fill="none" stroke="1" extrusionOk="0">
                  <a:moveTo>
                    <a:pt x="1" y="0"/>
                  </a:moveTo>
                  <a:lnTo>
                    <a:pt x="2251" y="24"/>
                  </a:lnTo>
                  <a:cubicBezTo>
                    <a:pt x="1572" y="346"/>
                    <a:pt x="822" y="512"/>
                    <a:pt x="72" y="524"/>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54" name="Google Shape;1054;p37" hidden="0"/>
            <p:cNvSpPr/>
            <p:nvPr isPhoto="0" userDrawn="0"/>
          </p:nvSpPr>
          <p:spPr bwMode="auto">
            <a:xfrm>
              <a:off x="3067226" y="1590403"/>
              <a:ext cx="77157" cy="314872"/>
            </a:xfrm>
            <a:custGeom>
              <a:avLst/>
              <a:gdLst/>
              <a:ahLst/>
              <a:cxnLst/>
              <a:rect l="l" t="t" r="r" b="b"/>
              <a:pathLst>
                <a:path w="1001" h="4085" fill="norm" stroke="1" extrusionOk="0">
                  <a:moveTo>
                    <a:pt x="48" y="1"/>
                  </a:moveTo>
                  <a:cubicBezTo>
                    <a:pt x="48" y="1"/>
                    <a:pt x="155" y="501"/>
                    <a:pt x="251" y="549"/>
                  </a:cubicBezTo>
                  <a:cubicBezTo>
                    <a:pt x="251" y="549"/>
                    <a:pt x="1" y="2085"/>
                    <a:pt x="203" y="3394"/>
                  </a:cubicBezTo>
                  <a:lnTo>
                    <a:pt x="286" y="3894"/>
                  </a:lnTo>
                  <a:lnTo>
                    <a:pt x="679" y="4085"/>
                  </a:lnTo>
                  <a:lnTo>
                    <a:pt x="1001" y="3716"/>
                  </a:lnTo>
                  <a:cubicBezTo>
                    <a:pt x="1001" y="3716"/>
                    <a:pt x="917" y="3370"/>
                    <a:pt x="894" y="3251"/>
                  </a:cubicBezTo>
                  <a:cubicBezTo>
                    <a:pt x="751" y="2585"/>
                    <a:pt x="465" y="1299"/>
                    <a:pt x="477" y="549"/>
                  </a:cubicBezTo>
                  <a:cubicBezTo>
                    <a:pt x="477" y="549"/>
                    <a:pt x="834" y="263"/>
                    <a:pt x="798" y="25"/>
                  </a:cubicBezTo>
                  <a:lnTo>
                    <a:pt x="48" y="1"/>
                  </a:ln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55" name="Google Shape;1055;p37" hidden="0"/>
            <p:cNvSpPr/>
            <p:nvPr isPhoto="0" userDrawn="0"/>
          </p:nvSpPr>
          <p:spPr bwMode="auto">
            <a:xfrm>
              <a:off x="3277426" y="1411960"/>
              <a:ext cx="363278" cy="188615"/>
            </a:xfrm>
            <a:custGeom>
              <a:avLst/>
              <a:gdLst/>
              <a:ahLst/>
              <a:cxnLst/>
              <a:rect l="l" t="t" r="r" b="b"/>
              <a:pathLst>
                <a:path w="4713" h="2447" fill="norm" stroke="1" extrusionOk="0">
                  <a:moveTo>
                    <a:pt x="4262" y="1"/>
                  </a:moveTo>
                  <a:cubicBezTo>
                    <a:pt x="4233" y="1"/>
                    <a:pt x="4204" y="10"/>
                    <a:pt x="4179" y="30"/>
                  </a:cubicBezTo>
                  <a:cubicBezTo>
                    <a:pt x="4167" y="42"/>
                    <a:pt x="4167" y="42"/>
                    <a:pt x="4155" y="42"/>
                  </a:cubicBezTo>
                  <a:cubicBezTo>
                    <a:pt x="4155" y="42"/>
                    <a:pt x="4126" y="27"/>
                    <a:pt x="4090" y="27"/>
                  </a:cubicBezTo>
                  <a:cubicBezTo>
                    <a:pt x="4054" y="27"/>
                    <a:pt x="4013" y="42"/>
                    <a:pt x="3989" y="101"/>
                  </a:cubicBezTo>
                  <a:cubicBezTo>
                    <a:pt x="3967" y="85"/>
                    <a:pt x="3942" y="76"/>
                    <a:pt x="3919" y="76"/>
                  </a:cubicBezTo>
                  <a:cubicBezTo>
                    <a:pt x="3894" y="76"/>
                    <a:pt x="3870" y="88"/>
                    <a:pt x="3858" y="113"/>
                  </a:cubicBezTo>
                  <a:cubicBezTo>
                    <a:pt x="3846" y="113"/>
                    <a:pt x="3846" y="125"/>
                    <a:pt x="3834" y="137"/>
                  </a:cubicBezTo>
                  <a:cubicBezTo>
                    <a:pt x="3810" y="209"/>
                    <a:pt x="3762" y="268"/>
                    <a:pt x="3727" y="328"/>
                  </a:cubicBezTo>
                  <a:cubicBezTo>
                    <a:pt x="3727" y="328"/>
                    <a:pt x="1453" y="851"/>
                    <a:pt x="1048" y="1161"/>
                  </a:cubicBezTo>
                  <a:lnTo>
                    <a:pt x="0" y="1756"/>
                  </a:lnTo>
                  <a:lnTo>
                    <a:pt x="536" y="2435"/>
                  </a:lnTo>
                  <a:lnTo>
                    <a:pt x="536" y="2447"/>
                  </a:lnTo>
                  <a:lnTo>
                    <a:pt x="1215" y="1887"/>
                  </a:lnTo>
                  <a:cubicBezTo>
                    <a:pt x="1488" y="1816"/>
                    <a:pt x="1762" y="1721"/>
                    <a:pt x="2012" y="1602"/>
                  </a:cubicBezTo>
                  <a:cubicBezTo>
                    <a:pt x="2536" y="1387"/>
                    <a:pt x="3822" y="721"/>
                    <a:pt x="3822" y="721"/>
                  </a:cubicBezTo>
                  <a:cubicBezTo>
                    <a:pt x="3899" y="715"/>
                    <a:pt x="3977" y="712"/>
                    <a:pt x="4053" y="712"/>
                  </a:cubicBezTo>
                  <a:cubicBezTo>
                    <a:pt x="4129" y="712"/>
                    <a:pt x="4203" y="715"/>
                    <a:pt x="4274" y="721"/>
                  </a:cubicBezTo>
                  <a:cubicBezTo>
                    <a:pt x="4295" y="723"/>
                    <a:pt x="4316" y="724"/>
                    <a:pt x="4337" y="724"/>
                  </a:cubicBezTo>
                  <a:cubicBezTo>
                    <a:pt x="4515" y="724"/>
                    <a:pt x="4712" y="641"/>
                    <a:pt x="4691" y="578"/>
                  </a:cubicBezTo>
                  <a:cubicBezTo>
                    <a:pt x="4684" y="552"/>
                    <a:pt x="4658" y="543"/>
                    <a:pt x="4625" y="543"/>
                  </a:cubicBezTo>
                  <a:cubicBezTo>
                    <a:pt x="4558" y="543"/>
                    <a:pt x="4461" y="579"/>
                    <a:pt x="4426" y="579"/>
                  </a:cubicBezTo>
                  <a:cubicBezTo>
                    <a:pt x="4422" y="579"/>
                    <a:pt x="4419" y="578"/>
                    <a:pt x="4417" y="578"/>
                  </a:cubicBezTo>
                  <a:cubicBezTo>
                    <a:pt x="4370" y="554"/>
                    <a:pt x="4560" y="161"/>
                    <a:pt x="4513" y="54"/>
                  </a:cubicBezTo>
                  <a:cubicBezTo>
                    <a:pt x="4501" y="18"/>
                    <a:pt x="4481" y="6"/>
                    <a:pt x="4460" y="6"/>
                  </a:cubicBezTo>
                  <a:cubicBezTo>
                    <a:pt x="4417" y="6"/>
                    <a:pt x="4370" y="54"/>
                    <a:pt x="4370" y="54"/>
                  </a:cubicBezTo>
                  <a:cubicBezTo>
                    <a:pt x="4342" y="19"/>
                    <a:pt x="4302" y="1"/>
                    <a:pt x="4262"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56" name="Google Shape;1056;p37" hidden="0"/>
            <p:cNvSpPr/>
            <p:nvPr isPhoto="0" userDrawn="0"/>
          </p:nvSpPr>
          <p:spPr bwMode="auto">
            <a:xfrm>
              <a:off x="2617536" y="1678507"/>
              <a:ext cx="317647" cy="266311"/>
            </a:xfrm>
            <a:custGeom>
              <a:avLst/>
              <a:gdLst/>
              <a:ahLst/>
              <a:cxnLst/>
              <a:rect l="l" t="t" r="r" b="b"/>
              <a:pathLst>
                <a:path w="4121" h="3455" fill="norm" stroke="1" extrusionOk="0">
                  <a:moveTo>
                    <a:pt x="3787" y="1"/>
                  </a:moveTo>
                  <a:lnTo>
                    <a:pt x="2834" y="620"/>
                  </a:lnTo>
                  <a:cubicBezTo>
                    <a:pt x="2358" y="799"/>
                    <a:pt x="727" y="2477"/>
                    <a:pt x="727" y="2477"/>
                  </a:cubicBezTo>
                  <a:lnTo>
                    <a:pt x="512" y="2477"/>
                  </a:lnTo>
                  <a:cubicBezTo>
                    <a:pt x="382" y="2477"/>
                    <a:pt x="393" y="2585"/>
                    <a:pt x="393" y="2585"/>
                  </a:cubicBezTo>
                  <a:cubicBezTo>
                    <a:pt x="384" y="2583"/>
                    <a:pt x="376" y="2582"/>
                    <a:pt x="368" y="2582"/>
                  </a:cubicBezTo>
                  <a:cubicBezTo>
                    <a:pt x="273" y="2582"/>
                    <a:pt x="262" y="2704"/>
                    <a:pt x="262" y="2704"/>
                  </a:cubicBezTo>
                  <a:cubicBezTo>
                    <a:pt x="251" y="2704"/>
                    <a:pt x="239" y="2716"/>
                    <a:pt x="239" y="2716"/>
                  </a:cubicBezTo>
                  <a:cubicBezTo>
                    <a:pt x="167" y="2739"/>
                    <a:pt x="131" y="2823"/>
                    <a:pt x="155" y="2894"/>
                  </a:cubicBezTo>
                  <a:cubicBezTo>
                    <a:pt x="155" y="2894"/>
                    <a:pt x="1" y="2930"/>
                    <a:pt x="72" y="3025"/>
                  </a:cubicBezTo>
                  <a:cubicBezTo>
                    <a:pt x="155" y="3108"/>
                    <a:pt x="596" y="3156"/>
                    <a:pt x="584" y="3204"/>
                  </a:cubicBezTo>
                  <a:cubicBezTo>
                    <a:pt x="572" y="3239"/>
                    <a:pt x="382" y="3382"/>
                    <a:pt x="441" y="3442"/>
                  </a:cubicBezTo>
                  <a:cubicBezTo>
                    <a:pt x="448" y="3450"/>
                    <a:pt x="458" y="3454"/>
                    <a:pt x="470" y="3454"/>
                  </a:cubicBezTo>
                  <a:cubicBezTo>
                    <a:pt x="543" y="3454"/>
                    <a:pt x="703" y="3310"/>
                    <a:pt x="774" y="3156"/>
                  </a:cubicBezTo>
                  <a:cubicBezTo>
                    <a:pt x="834" y="3025"/>
                    <a:pt x="917" y="2894"/>
                    <a:pt x="1001" y="2775"/>
                  </a:cubicBezTo>
                  <a:cubicBezTo>
                    <a:pt x="1001" y="2775"/>
                    <a:pt x="2239" y="2025"/>
                    <a:pt x="2703" y="1692"/>
                  </a:cubicBezTo>
                  <a:cubicBezTo>
                    <a:pt x="2929" y="1525"/>
                    <a:pt x="3156" y="1346"/>
                    <a:pt x="3358" y="1156"/>
                  </a:cubicBezTo>
                  <a:lnTo>
                    <a:pt x="4108" y="739"/>
                  </a:lnTo>
                  <a:lnTo>
                    <a:pt x="4120" y="739"/>
                  </a:lnTo>
                  <a:lnTo>
                    <a:pt x="3787"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57" name="Google Shape;1057;p37" hidden="0"/>
            <p:cNvSpPr/>
            <p:nvPr isPhoto="0" userDrawn="0"/>
          </p:nvSpPr>
          <p:spPr bwMode="auto">
            <a:xfrm>
              <a:off x="3036933" y="1539067"/>
              <a:ext cx="129494" cy="88180"/>
            </a:xfrm>
            <a:custGeom>
              <a:avLst/>
              <a:gdLst/>
              <a:ahLst/>
              <a:cxnLst/>
              <a:rect l="l" t="t" r="r" b="b"/>
              <a:pathLst>
                <a:path w="1680" h="1144" fill="norm" stroke="1" extrusionOk="0">
                  <a:moveTo>
                    <a:pt x="275" y="0"/>
                  </a:moveTo>
                  <a:lnTo>
                    <a:pt x="120" y="107"/>
                  </a:lnTo>
                  <a:lnTo>
                    <a:pt x="108" y="107"/>
                  </a:lnTo>
                  <a:cubicBezTo>
                    <a:pt x="108" y="107"/>
                    <a:pt x="1" y="965"/>
                    <a:pt x="155" y="1143"/>
                  </a:cubicBezTo>
                  <a:cubicBezTo>
                    <a:pt x="155" y="1143"/>
                    <a:pt x="245" y="847"/>
                    <a:pt x="482" y="847"/>
                  </a:cubicBezTo>
                  <a:cubicBezTo>
                    <a:pt x="557" y="847"/>
                    <a:pt x="645" y="876"/>
                    <a:pt x="751" y="953"/>
                  </a:cubicBezTo>
                  <a:cubicBezTo>
                    <a:pt x="751" y="953"/>
                    <a:pt x="972" y="816"/>
                    <a:pt x="1171" y="816"/>
                  </a:cubicBezTo>
                  <a:cubicBezTo>
                    <a:pt x="1304" y="816"/>
                    <a:pt x="1427" y="878"/>
                    <a:pt x="1465" y="1084"/>
                  </a:cubicBezTo>
                  <a:cubicBezTo>
                    <a:pt x="1465" y="1084"/>
                    <a:pt x="1679" y="476"/>
                    <a:pt x="1668" y="12"/>
                  </a:cubicBezTo>
                  <a:lnTo>
                    <a:pt x="275" y="0"/>
                  </a:lnTo>
                  <a:close/>
                </a:path>
              </a:pathLst>
            </a:custGeom>
            <a:solidFill>
              <a:srgbClr val="999999"/>
            </a:solid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58" name="Google Shape;1058;p37" hidden="0"/>
            <p:cNvSpPr/>
            <p:nvPr isPhoto="0" userDrawn="0"/>
          </p:nvSpPr>
          <p:spPr bwMode="auto">
            <a:xfrm>
              <a:off x="2862576" y="1586780"/>
              <a:ext cx="127644" cy="177515"/>
            </a:xfrm>
            <a:custGeom>
              <a:avLst/>
              <a:gdLst/>
              <a:ahLst/>
              <a:cxnLst/>
              <a:rect l="l" t="t" r="r" b="b"/>
              <a:pathLst>
                <a:path w="1656" h="2303" fill="norm" stroke="1" extrusionOk="0">
                  <a:moveTo>
                    <a:pt x="1548" y="0"/>
                  </a:moveTo>
                  <a:lnTo>
                    <a:pt x="0" y="1417"/>
                  </a:lnTo>
                  <a:cubicBezTo>
                    <a:pt x="0" y="1417"/>
                    <a:pt x="453" y="2132"/>
                    <a:pt x="774" y="2286"/>
                  </a:cubicBezTo>
                  <a:cubicBezTo>
                    <a:pt x="797" y="2297"/>
                    <a:pt x="820" y="2302"/>
                    <a:pt x="845" y="2302"/>
                  </a:cubicBezTo>
                  <a:cubicBezTo>
                    <a:pt x="1171" y="2302"/>
                    <a:pt x="1655" y="1405"/>
                    <a:pt x="1655" y="1405"/>
                  </a:cubicBezTo>
                  <a:lnTo>
                    <a:pt x="1548" y="0"/>
                  </a:lnTo>
                  <a:close/>
                </a:path>
              </a:pathLst>
            </a:custGeom>
            <a:solidFill>
              <a:srgbClr val="999999"/>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59" name="Google Shape;1059;p37" hidden="0"/>
            <p:cNvSpPr/>
            <p:nvPr isPhoto="0" userDrawn="0"/>
          </p:nvSpPr>
          <p:spPr bwMode="auto">
            <a:xfrm>
              <a:off x="2862576" y="1586780"/>
              <a:ext cx="127644" cy="188228"/>
            </a:xfrm>
            <a:custGeom>
              <a:avLst/>
              <a:gdLst/>
              <a:ahLst/>
              <a:cxnLst/>
              <a:rect l="l" t="t" r="r" b="b"/>
              <a:pathLst>
                <a:path w="1656" h="2442" fill="none" stroke="1" extrusionOk="0">
                  <a:moveTo>
                    <a:pt x="1548" y="0"/>
                  </a:moveTo>
                  <a:lnTo>
                    <a:pt x="0" y="1417"/>
                  </a:lnTo>
                  <a:cubicBezTo>
                    <a:pt x="0" y="1417"/>
                    <a:pt x="453" y="2132"/>
                    <a:pt x="774" y="2286"/>
                  </a:cubicBezTo>
                  <a:cubicBezTo>
                    <a:pt x="1096" y="2441"/>
                    <a:pt x="1655" y="1405"/>
                    <a:pt x="1655" y="1405"/>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60" name="Google Shape;1060;p37" hidden="0"/>
            <p:cNvSpPr/>
            <p:nvPr isPhoto="0" userDrawn="0"/>
          </p:nvSpPr>
          <p:spPr bwMode="auto">
            <a:xfrm>
              <a:off x="3200268" y="1503224"/>
              <a:ext cx="157937" cy="124022"/>
            </a:xfrm>
            <a:custGeom>
              <a:avLst/>
              <a:gdLst/>
              <a:ahLst/>
              <a:cxnLst/>
              <a:rect l="l" t="t" r="r" b="b"/>
              <a:pathLst>
                <a:path w="2049" h="1609" fill="norm" stroke="1" extrusionOk="0">
                  <a:moveTo>
                    <a:pt x="1739" y="1"/>
                  </a:moveTo>
                  <a:lnTo>
                    <a:pt x="1" y="537"/>
                  </a:lnTo>
                  <a:lnTo>
                    <a:pt x="477" y="1608"/>
                  </a:lnTo>
                  <a:cubicBezTo>
                    <a:pt x="477" y="1608"/>
                    <a:pt x="1775" y="1525"/>
                    <a:pt x="1906" y="1096"/>
                  </a:cubicBezTo>
                  <a:cubicBezTo>
                    <a:pt x="2049" y="680"/>
                    <a:pt x="1739" y="1"/>
                    <a:pt x="1739" y="1"/>
                  </a:cubicBezTo>
                  <a:close/>
                </a:path>
              </a:pathLst>
            </a:custGeom>
            <a:solidFill>
              <a:srgbClr val="999999"/>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61" name="Google Shape;1061;p37" hidden="0"/>
            <p:cNvSpPr/>
            <p:nvPr isPhoto="0" userDrawn="0"/>
          </p:nvSpPr>
          <p:spPr bwMode="auto">
            <a:xfrm>
              <a:off x="3200268" y="1503224"/>
              <a:ext cx="157937" cy="124022"/>
            </a:xfrm>
            <a:custGeom>
              <a:avLst/>
              <a:gdLst/>
              <a:ahLst/>
              <a:cxnLst/>
              <a:rect l="l" t="t" r="r" b="b"/>
              <a:pathLst>
                <a:path w="2049" h="1609" fill="none" stroke="1" extrusionOk="0">
                  <a:moveTo>
                    <a:pt x="1" y="537"/>
                  </a:moveTo>
                  <a:lnTo>
                    <a:pt x="1739" y="1"/>
                  </a:lnTo>
                  <a:cubicBezTo>
                    <a:pt x="1739" y="1"/>
                    <a:pt x="2049" y="680"/>
                    <a:pt x="1906" y="1096"/>
                  </a:cubicBezTo>
                  <a:cubicBezTo>
                    <a:pt x="1775" y="1525"/>
                    <a:pt x="477" y="1608"/>
                    <a:pt x="477" y="1608"/>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62" name="Google Shape;1062;p37" hidden="0"/>
            <p:cNvSpPr/>
            <p:nvPr isPhoto="0" userDrawn="0"/>
          </p:nvSpPr>
          <p:spPr bwMode="auto">
            <a:xfrm>
              <a:off x="3040633" y="1466765"/>
              <a:ext cx="136817" cy="135661"/>
            </a:xfrm>
            <a:custGeom>
              <a:avLst/>
              <a:gdLst/>
              <a:ahLst/>
              <a:cxnLst/>
              <a:rect l="l" t="t" r="r" b="b"/>
              <a:pathLst>
                <a:path w="1775" h="1760" fill="norm" stroke="1" extrusionOk="0">
                  <a:moveTo>
                    <a:pt x="984" y="0"/>
                  </a:moveTo>
                  <a:cubicBezTo>
                    <a:pt x="885" y="0"/>
                    <a:pt x="769" y="131"/>
                    <a:pt x="524" y="140"/>
                  </a:cubicBezTo>
                  <a:cubicBezTo>
                    <a:pt x="515" y="141"/>
                    <a:pt x="507" y="141"/>
                    <a:pt x="499" y="141"/>
                  </a:cubicBezTo>
                  <a:cubicBezTo>
                    <a:pt x="290" y="141"/>
                    <a:pt x="217" y="30"/>
                    <a:pt x="156" y="30"/>
                  </a:cubicBezTo>
                  <a:cubicBezTo>
                    <a:pt x="140" y="30"/>
                    <a:pt x="124" y="38"/>
                    <a:pt x="107" y="57"/>
                  </a:cubicBezTo>
                  <a:cubicBezTo>
                    <a:pt x="24" y="152"/>
                    <a:pt x="96" y="569"/>
                    <a:pt x="0" y="617"/>
                  </a:cubicBezTo>
                  <a:cubicBezTo>
                    <a:pt x="0" y="617"/>
                    <a:pt x="167" y="1760"/>
                    <a:pt x="643" y="1760"/>
                  </a:cubicBezTo>
                  <a:cubicBezTo>
                    <a:pt x="1108" y="1760"/>
                    <a:pt x="1465" y="1176"/>
                    <a:pt x="1500" y="1033"/>
                  </a:cubicBezTo>
                  <a:cubicBezTo>
                    <a:pt x="1512" y="962"/>
                    <a:pt x="1536" y="902"/>
                    <a:pt x="1548" y="831"/>
                  </a:cubicBezTo>
                  <a:cubicBezTo>
                    <a:pt x="1548" y="831"/>
                    <a:pt x="1564" y="852"/>
                    <a:pt x="1599" y="852"/>
                  </a:cubicBezTo>
                  <a:cubicBezTo>
                    <a:pt x="1617" y="852"/>
                    <a:pt x="1639" y="847"/>
                    <a:pt x="1667" y="831"/>
                  </a:cubicBezTo>
                  <a:cubicBezTo>
                    <a:pt x="1751" y="795"/>
                    <a:pt x="1774" y="260"/>
                    <a:pt x="1715" y="260"/>
                  </a:cubicBezTo>
                  <a:cubicBezTo>
                    <a:pt x="1685" y="254"/>
                    <a:pt x="1655" y="251"/>
                    <a:pt x="1624" y="251"/>
                  </a:cubicBezTo>
                  <a:cubicBezTo>
                    <a:pt x="1593" y="251"/>
                    <a:pt x="1560" y="254"/>
                    <a:pt x="1524" y="260"/>
                  </a:cubicBezTo>
                  <a:cubicBezTo>
                    <a:pt x="1524" y="260"/>
                    <a:pt x="1524" y="510"/>
                    <a:pt x="1469" y="510"/>
                  </a:cubicBezTo>
                  <a:cubicBezTo>
                    <a:pt x="1467" y="510"/>
                    <a:pt x="1466" y="510"/>
                    <a:pt x="1465" y="510"/>
                  </a:cubicBezTo>
                  <a:cubicBezTo>
                    <a:pt x="1393" y="498"/>
                    <a:pt x="1405" y="140"/>
                    <a:pt x="1370" y="105"/>
                  </a:cubicBezTo>
                  <a:cubicBezTo>
                    <a:pt x="1322" y="57"/>
                    <a:pt x="1167" y="117"/>
                    <a:pt x="1048" y="21"/>
                  </a:cubicBezTo>
                  <a:cubicBezTo>
                    <a:pt x="1027" y="7"/>
                    <a:pt x="1006" y="0"/>
                    <a:pt x="984"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63" name="Google Shape;1063;p37" hidden="0"/>
            <p:cNvSpPr/>
            <p:nvPr isPhoto="0" userDrawn="0"/>
          </p:nvSpPr>
          <p:spPr bwMode="auto">
            <a:xfrm>
              <a:off x="3070926" y="1524345"/>
              <a:ext cx="18422" cy="34069"/>
            </a:xfrm>
            <a:custGeom>
              <a:avLst/>
              <a:gdLst/>
              <a:ahLst/>
              <a:cxnLst/>
              <a:rect l="l" t="t" r="r" b="b"/>
              <a:pathLst>
                <a:path w="239" h="442" fill="none" stroke="1" extrusionOk="0">
                  <a:moveTo>
                    <a:pt x="60" y="1"/>
                  </a:moveTo>
                  <a:cubicBezTo>
                    <a:pt x="24" y="120"/>
                    <a:pt x="0" y="239"/>
                    <a:pt x="0" y="358"/>
                  </a:cubicBezTo>
                  <a:cubicBezTo>
                    <a:pt x="12" y="441"/>
                    <a:pt x="226" y="334"/>
                    <a:pt x="238" y="406"/>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64" name="Google Shape;1064;p37" hidden="0"/>
            <p:cNvSpPr/>
            <p:nvPr isPhoto="0" userDrawn="0"/>
          </p:nvSpPr>
          <p:spPr bwMode="auto">
            <a:xfrm>
              <a:off x="3089271" y="1560187"/>
              <a:ext cx="22122" cy="10175"/>
            </a:xfrm>
            <a:custGeom>
              <a:avLst/>
              <a:gdLst/>
              <a:ahLst/>
              <a:cxnLst/>
              <a:rect l="l" t="t" r="r" b="b"/>
              <a:pathLst>
                <a:path w="287" h="132" fill="none" stroke="1" extrusionOk="0">
                  <a:moveTo>
                    <a:pt x="0" y="131"/>
                  </a:moveTo>
                  <a:cubicBezTo>
                    <a:pt x="107" y="131"/>
                    <a:pt x="215" y="83"/>
                    <a:pt x="286" y="0"/>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65" name="Google Shape;1065;p37" hidden="0"/>
            <p:cNvSpPr/>
            <p:nvPr isPhoto="0" userDrawn="0"/>
          </p:nvSpPr>
          <p:spPr bwMode="auto">
            <a:xfrm>
              <a:off x="3054354" y="1522495"/>
              <a:ext cx="6552" cy="12024"/>
            </a:xfrm>
            <a:custGeom>
              <a:avLst/>
              <a:gdLst/>
              <a:ahLst/>
              <a:cxnLst/>
              <a:rect l="l" t="t" r="r" b="b"/>
              <a:pathLst>
                <a:path w="85" h="156" fill="norm" stroke="1" extrusionOk="0">
                  <a:moveTo>
                    <a:pt x="49" y="1"/>
                  </a:moveTo>
                  <a:cubicBezTo>
                    <a:pt x="25" y="1"/>
                    <a:pt x="1" y="37"/>
                    <a:pt x="1" y="84"/>
                  </a:cubicBezTo>
                  <a:cubicBezTo>
                    <a:pt x="1" y="120"/>
                    <a:pt x="25" y="156"/>
                    <a:pt x="49" y="156"/>
                  </a:cubicBezTo>
                  <a:cubicBezTo>
                    <a:pt x="72" y="156"/>
                    <a:pt x="84" y="120"/>
                    <a:pt x="84" y="84"/>
                  </a:cubicBezTo>
                  <a:cubicBezTo>
                    <a:pt x="84" y="37"/>
                    <a:pt x="72" y="1"/>
                    <a:pt x="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66" name="Google Shape;1066;p37" hidden="0"/>
            <p:cNvSpPr/>
            <p:nvPr isPhoto="0" userDrawn="0"/>
          </p:nvSpPr>
          <p:spPr bwMode="auto">
            <a:xfrm>
              <a:off x="3093819" y="1520722"/>
              <a:ext cx="6552" cy="11947"/>
            </a:xfrm>
            <a:custGeom>
              <a:avLst/>
              <a:gdLst/>
              <a:ahLst/>
              <a:cxnLst/>
              <a:rect l="l" t="t" r="r" b="b"/>
              <a:pathLst>
                <a:path w="85" h="155" fill="norm" stroke="1" extrusionOk="0">
                  <a:moveTo>
                    <a:pt x="48" y="0"/>
                  </a:moveTo>
                  <a:cubicBezTo>
                    <a:pt x="25" y="0"/>
                    <a:pt x="1" y="36"/>
                    <a:pt x="1" y="83"/>
                  </a:cubicBezTo>
                  <a:cubicBezTo>
                    <a:pt x="1" y="119"/>
                    <a:pt x="25" y="155"/>
                    <a:pt x="48" y="155"/>
                  </a:cubicBezTo>
                  <a:cubicBezTo>
                    <a:pt x="60" y="155"/>
                    <a:pt x="84" y="119"/>
                    <a:pt x="84" y="83"/>
                  </a:cubicBezTo>
                  <a:cubicBezTo>
                    <a:pt x="84" y="36"/>
                    <a:pt x="72" y="0"/>
                    <a:pt x="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67" name="Google Shape;1067;p37" hidden="0"/>
            <p:cNvSpPr/>
            <p:nvPr isPhoto="0" userDrawn="0"/>
          </p:nvSpPr>
          <p:spPr bwMode="auto">
            <a:xfrm>
              <a:off x="3048881" y="1496827"/>
              <a:ext cx="18422" cy="18422"/>
            </a:xfrm>
            <a:custGeom>
              <a:avLst/>
              <a:gdLst/>
              <a:ahLst/>
              <a:cxnLst/>
              <a:rect l="l" t="t" r="r" b="b"/>
              <a:pathLst>
                <a:path w="239" h="239" fill="none" stroke="1" extrusionOk="0">
                  <a:moveTo>
                    <a:pt x="0" y="131"/>
                  </a:moveTo>
                  <a:cubicBezTo>
                    <a:pt x="0" y="131"/>
                    <a:pt x="96" y="1"/>
                    <a:pt x="239" y="239"/>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68" name="Google Shape;1068;p37" hidden="0"/>
            <p:cNvSpPr/>
            <p:nvPr isPhoto="0" userDrawn="0"/>
          </p:nvSpPr>
          <p:spPr bwMode="auto">
            <a:xfrm>
              <a:off x="3086497" y="1500526"/>
              <a:ext cx="21197" cy="14722"/>
            </a:xfrm>
            <a:custGeom>
              <a:avLst/>
              <a:gdLst/>
              <a:ahLst/>
              <a:cxnLst/>
              <a:rect l="l" t="t" r="r" b="b"/>
              <a:pathLst>
                <a:path w="275" h="191" fill="none" stroke="1" extrusionOk="0">
                  <a:moveTo>
                    <a:pt x="1" y="191"/>
                  </a:moveTo>
                  <a:cubicBezTo>
                    <a:pt x="1" y="191"/>
                    <a:pt x="191" y="0"/>
                    <a:pt x="274" y="83"/>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69" name="Google Shape;1069;p37" hidden="0"/>
            <p:cNvSpPr/>
            <p:nvPr isPhoto="0" userDrawn="0"/>
          </p:nvSpPr>
          <p:spPr bwMode="auto">
            <a:xfrm>
              <a:off x="3338860" y="1969488"/>
              <a:ext cx="54264" cy="1927"/>
            </a:xfrm>
            <a:custGeom>
              <a:avLst/>
              <a:gdLst/>
              <a:ahLst/>
              <a:cxnLst/>
              <a:rect l="l" t="t" r="r" b="b"/>
              <a:pathLst>
                <a:path w="704" h="25" fill="none" stroke="1" extrusionOk="0">
                  <a:moveTo>
                    <a:pt x="1" y="0"/>
                  </a:moveTo>
                  <a:lnTo>
                    <a:pt x="703" y="24"/>
                  </a:lnTo>
                </a:path>
              </a:pathLst>
            </a:custGeom>
            <a:noFill/>
            <a:ln w="26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70" name="Google Shape;1070;p37" hidden="0"/>
            <p:cNvSpPr/>
            <p:nvPr isPhoto="0" userDrawn="0"/>
          </p:nvSpPr>
          <p:spPr bwMode="auto">
            <a:xfrm>
              <a:off x="3429738" y="1868512"/>
              <a:ext cx="27595" cy="73534"/>
            </a:xfrm>
            <a:custGeom>
              <a:avLst/>
              <a:gdLst/>
              <a:ahLst/>
              <a:cxnLst/>
              <a:rect l="l" t="t" r="r" b="b"/>
              <a:pathLst>
                <a:path w="358" h="954" fill="none" stroke="1" extrusionOk="0">
                  <a:moveTo>
                    <a:pt x="1" y="1"/>
                  </a:moveTo>
                  <a:cubicBezTo>
                    <a:pt x="251" y="251"/>
                    <a:pt x="358" y="608"/>
                    <a:pt x="286" y="953"/>
                  </a:cubicBezTo>
                </a:path>
              </a:pathLst>
            </a:custGeom>
            <a:noFill/>
            <a:ln w="2675" cap="rnd" cmpd="sng">
              <a:solidFill>
                <a:srgbClr val="7F7F7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71" name="Google Shape;1071;p37" hidden="0"/>
            <p:cNvSpPr/>
            <p:nvPr isPhoto="0" userDrawn="0"/>
          </p:nvSpPr>
          <p:spPr bwMode="auto">
            <a:xfrm>
              <a:off x="1487759" y="2331462"/>
              <a:ext cx="279107" cy="343854"/>
            </a:xfrm>
            <a:custGeom>
              <a:avLst/>
              <a:gdLst/>
              <a:ahLst/>
              <a:cxnLst/>
              <a:rect l="l" t="t" r="r" b="b"/>
              <a:pathLst>
                <a:path w="3621" h="4461" fill="norm" stroke="1" extrusionOk="0">
                  <a:moveTo>
                    <a:pt x="3029" y="0"/>
                  </a:moveTo>
                  <a:cubicBezTo>
                    <a:pt x="2957" y="0"/>
                    <a:pt x="2807" y="193"/>
                    <a:pt x="2775" y="376"/>
                  </a:cubicBezTo>
                  <a:cubicBezTo>
                    <a:pt x="2751" y="531"/>
                    <a:pt x="2704" y="674"/>
                    <a:pt x="2644" y="829"/>
                  </a:cubicBezTo>
                  <a:cubicBezTo>
                    <a:pt x="2644" y="829"/>
                    <a:pt x="1573" y="1912"/>
                    <a:pt x="1192" y="2365"/>
                  </a:cubicBezTo>
                  <a:cubicBezTo>
                    <a:pt x="1001" y="2591"/>
                    <a:pt x="822" y="2829"/>
                    <a:pt x="656" y="3091"/>
                  </a:cubicBezTo>
                  <a:lnTo>
                    <a:pt x="13" y="3698"/>
                  </a:lnTo>
                  <a:lnTo>
                    <a:pt x="1" y="3698"/>
                  </a:lnTo>
                  <a:lnTo>
                    <a:pt x="525" y="4460"/>
                  </a:lnTo>
                  <a:lnTo>
                    <a:pt x="1334" y="3496"/>
                  </a:lnTo>
                  <a:cubicBezTo>
                    <a:pt x="1775" y="3186"/>
                    <a:pt x="3001" y="1055"/>
                    <a:pt x="3001" y="1055"/>
                  </a:cubicBezTo>
                  <a:cubicBezTo>
                    <a:pt x="3073" y="1031"/>
                    <a:pt x="3156" y="1007"/>
                    <a:pt x="3228" y="995"/>
                  </a:cubicBezTo>
                  <a:cubicBezTo>
                    <a:pt x="3358" y="972"/>
                    <a:pt x="3311" y="864"/>
                    <a:pt x="3311" y="864"/>
                  </a:cubicBezTo>
                  <a:cubicBezTo>
                    <a:pt x="3442" y="853"/>
                    <a:pt x="3418" y="698"/>
                    <a:pt x="3418" y="698"/>
                  </a:cubicBezTo>
                  <a:cubicBezTo>
                    <a:pt x="3430" y="698"/>
                    <a:pt x="3442" y="698"/>
                    <a:pt x="3442" y="686"/>
                  </a:cubicBezTo>
                  <a:cubicBezTo>
                    <a:pt x="3513" y="638"/>
                    <a:pt x="3525" y="555"/>
                    <a:pt x="3478" y="483"/>
                  </a:cubicBezTo>
                  <a:cubicBezTo>
                    <a:pt x="3478" y="483"/>
                    <a:pt x="3620" y="400"/>
                    <a:pt x="3525" y="341"/>
                  </a:cubicBezTo>
                  <a:cubicBezTo>
                    <a:pt x="3478" y="305"/>
                    <a:pt x="3338" y="302"/>
                    <a:pt x="3210" y="302"/>
                  </a:cubicBezTo>
                  <a:cubicBezTo>
                    <a:pt x="3184" y="302"/>
                    <a:pt x="3159" y="302"/>
                    <a:pt x="3135" y="302"/>
                  </a:cubicBezTo>
                  <a:cubicBezTo>
                    <a:pt x="3040" y="302"/>
                    <a:pt x="2966" y="300"/>
                    <a:pt x="2966" y="281"/>
                  </a:cubicBezTo>
                  <a:cubicBezTo>
                    <a:pt x="2966" y="233"/>
                    <a:pt x="3120" y="43"/>
                    <a:pt x="3049" y="7"/>
                  </a:cubicBezTo>
                  <a:cubicBezTo>
                    <a:pt x="3043" y="3"/>
                    <a:pt x="3036" y="0"/>
                    <a:pt x="3029" y="0"/>
                  </a:cubicBez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72" name="Google Shape;1072;p37" hidden="0"/>
            <p:cNvSpPr/>
            <p:nvPr isPhoto="0" userDrawn="0"/>
          </p:nvSpPr>
          <p:spPr bwMode="auto">
            <a:xfrm>
              <a:off x="1401504" y="2595387"/>
              <a:ext cx="144140" cy="156087"/>
            </a:xfrm>
            <a:custGeom>
              <a:avLst/>
              <a:gdLst/>
              <a:ahLst/>
              <a:cxnLst/>
              <a:rect l="l" t="t" r="r" b="b"/>
              <a:pathLst>
                <a:path w="1870" h="2025" fill="norm" stroke="1" extrusionOk="0">
                  <a:moveTo>
                    <a:pt x="1346" y="0"/>
                  </a:moveTo>
                  <a:cubicBezTo>
                    <a:pt x="906" y="334"/>
                    <a:pt x="1" y="1250"/>
                    <a:pt x="1" y="1250"/>
                  </a:cubicBezTo>
                  <a:lnTo>
                    <a:pt x="798" y="2024"/>
                  </a:lnTo>
                  <a:cubicBezTo>
                    <a:pt x="1156" y="1953"/>
                    <a:pt x="1846" y="1143"/>
                    <a:pt x="1846" y="1143"/>
                  </a:cubicBezTo>
                  <a:cubicBezTo>
                    <a:pt x="1870" y="607"/>
                    <a:pt x="1346" y="0"/>
                    <a:pt x="1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73" name="Google Shape;1073;p37" hidden="0"/>
            <p:cNvSpPr/>
            <p:nvPr isPhoto="0" userDrawn="0"/>
          </p:nvSpPr>
          <p:spPr bwMode="auto">
            <a:xfrm>
              <a:off x="1401504" y="2595387"/>
              <a:ext cx="144140" cy="156087"/>
            </a:xfrm>
            <a:custGeom>
              <a:avLst/>
              <a:gdLst/>
              <a:ahLst/>
              <a:cxnLst/>
              <a:rect l="l" t="t" r="r" b="b"/>
              <a:pathLst>
                <a:path w="1870" h="2025" fill="none" stroke="1" extrusionOk="0">
                  <a:moveTo>
                    <a:pt x="1" y="1250"/>
                  </a:moveTo>
                  <a:cubicBezTo>
                    <a:pt x="1" y="1250"/>
                    <a:pt x="906" y="334"/>
                    <a:pt x="1346" y="0"/>
                  </a:cubicBezTo>
                  <a:cubicBezTo>
                    <a:pt x="1346" y="0"/>
                    <a:pt x="1870" y="607"/>
                    <a:pt x="1846" y="1143"/>
                  </a:cubicBezTo>
                  <a:cubicBezTo>
                    <a:pt x="1846" y="1143"/>
                    <a:pt x="1156" y="1953"/>
                    <a:pt x="798" y="2024"/>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74" name="Google Shape;1074;p37" hidden="0"/>
            <p:cNvSpPr/>
            <p:nvPr isPhoto="0" userDrawn="0"/>
          </p:nvSpPr>
          <p:spPr bwMode="auto">
            <a:xfrm>
              <a:off x="1554820" y="3056102"/>
              <a:ext cx="183989" cy="128030"/>
            </a:xfrm>
            <a:custGeom>
              <a:avLst/>
              <a:gdLst/>
              <a:ahLst/>
              <a:cxnLst/>
              <a:rect l="l" t="t" r="r" b="b"/>
              <a:pathLst>
                <a:path w="2387" h="1661" fill="norm" stroke="1" extrusionOk="0">
                  <a:moveTo>
                    <a:pt x="667" y="0"/>
                  </a:moveTo>
                  <a:lnTo>
                    <a:pt x="0" y="405"/>
                  </a:lnTo>
                  <a:cubicBezTo>
                    <a:pt x="214" y="560"/>
                    <a:pt x="393" y="762"/>
                    <a:pt x="512" y="1000"/>
                  </a:cubicBezTo>
                  <a:cubicBezTo>
                    <a:pt x="655" y="1310"/>
                    <a:pt x="512" y="1441"/>
                    <a:pt x="726" y="1631"/>
                  </a:cubicBezTo>
                  <a:cubicBezTo>
                    <a:pt x="748" y="1652"/>
                    <a:pt x="778" y="1661"/>
                    <a:pt x="817" y="1661"/>
                  </a:cubicBezTo>
                  <a:cubicBezTo>
                    <a:pt x="1208" y="1661"/>
                    <a:pt x="2387" y="696"/>
                    <a:pt x="2322" y="512"/>
                  </a:cubicBezTo>
                  <a:cubicBezTo>
                    <a:pt x="2302" y="458"/>
                    <a:pt x="2264" y="438"/>
                    <a:pt x="2213" y="438"/>
                  </a:cubicBezTo>
                  <a:cubicBezTo>
                    <a:pt x="2084" y="438"/>
                    <a:pt x="1870" y="568"/>
                    <a:pt x="1631" y="619"/>
                  </a:cubicBezTo>
                  <a:cubicBezTo>
                    <a:pt x="1453" y="655"/>
                    <a:pt x="1262" y="679"/>
                    <a:pt x="1084" y="691"/>
                  </a:cubicBezTo>
                  <a:lnTo>
                    <a:pt x="667" y="0"/>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75" name="Google Shape;1075;p37" hidden="0"/>
            <p:cNvSpPr/>
            <p:nvPr isPhoto="0" userDrawn="0"/>
          </p:nvSpPr>
          <p:spPr bwMode="auto">
            <a:xfrm>
              <a:off x="1279486" y="2807360"/>
              <a:ext cx="349712" cy="309399"/>
            </a:xfrm>
            <a:custGeom>
              <a:avLst/>
              <a:gdLst/>
              <a:ahLst/>
              <a:cxnLst/>
              <a:rect l="l" t="t" r="r" b="b"/>
              <a:pathLst>
                <a:path w="4537" h="4014" fill="norm" stroke="1" extrusionOk="0">
                  <a:moveTo>
                    <a:pt x="2503" y="1"/>
                  </a:moveTo>
                  <a:cubicBezTo>
                    <a:pt x="2502" y="1"/>
                    <a:pt x="2501" y="1"/>
                    <a:pt x="2501" y="1"/>
                  </a:cubicBezTo>
                  <a:cubicBezTo>
                    <a:pt x="1977" y="24"/>
                    <a:pt x="0" y="1691"/>
                    <a:pt x="0" y="1691"/>
                  </a:cubicBezTo>
                  <a:cubicBezTo>
                    <a:pt x="0" y="1691"/>
                    <a:pt x="167" y="2743"/>
                    <a:pt x="987" y="2743"/>
                  </a:cubicBezTo>
                  <a:cubicBezTo>
                    <a:pt x="1044" y="2743"/>
                    <a:pt x="1104" y="2738"/>
                    <a:pt x="1167" y="2727"/>
                  </a:cubicBezTo>
                  <a:lnTo>
                    <a:pt x="1167" y="2739"/>
                  </a:lnTo>
                  <a:cubicBezTo>
                    <a:pt x="1167" y="2739"/>
                    <a:pt x="2048" y="2370"/>
                    <a:pt x="2370" y="1501"/>
                  </a:cubicBezTo>
                  <a:lnTo>
                    <a:pt x="2370" y="1501"/>
                  </a:lnTo>
                  <a:cubicBezTo>
                    <a:pt x="2369" y="1501"/>
                    <a:pt x="2120" y="2347"/>
                    <a:pt x="3822" y="4013"/>
                  </a:cubicBezTo>
                  <a:cubicBezTo>
                    <a:pt x="3822" y="4013"/>
                    <a:pt x="4346" y="3942"/>
                    <a:pt x="4536" y="3489"/>
                  </a:cubicBezTo>
                  <a:cubicBezTo>
                    <a:pt x="4536" y="3489"/>
                    <a:pt x="3041" y="1"/>
                    <a:pt x="2503"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76" name="Google Shape;1076;p37" hidden="0"/>
            <p:cNvSpPr/>
            <p:nvPr isPhoto="0" userDrawn="0"/>
          </p:nvSpPr>
          <p:spPr bwMode="auto">
            <a:xfrm>
              <a:off x="1375837" y="2871261"/>
              <a:ext cx="240490" cy="245500"/>
            </a:xfrm>
            <a:custGeom>
              <a:avLst/>
              <a:gdLst/>
              <a:ahLst/>
              <a:cxnLst/>
              <a:rect l="l" t="t" r="r" b="b"/>
              <a:pathLst>
                <a:path w="3120" h="3185" fill="norm" stroke="1" extrusionOk="0">
                  <a:moveTo>
                    <a:pt x="1238" y="1"/>
                  </a:moveTo>
                  <a:cubicBezTo>
                    <a:pt x="1207" y="1"/>
                    <a:pt x="1165" y="65"/>
                    <a:pt x="1108" y="219"/>
                  </a:cubicBezTo>
                  <a:cubicBezTo>
                    <a:pt x="889" y="826"/>
                    <a:pt x="412" y="876"/>
                    <a:pt x="261" y="876"/>
                  </a:cubicBezTo>
                  <a:cubicBezTo>
                    <a:pt x="232" y="876"/>
                    <a:pt x="215" y="874"/>
                    <a:pt x="215" y="874"/>
                  </a:cubicBezTo>
                  <a:lnTo>
                    <a:pt x="0" y="1184"/>
                  </a:lnTo>
                  <a:lnTo>
                    <a:pt x="250" y="1720"/>
                  </a:lnTo>
                  <a:cubicBezTo>
                    <a:pt x="643" y="1470"/>
                    <a:pt x="941" y="1100"/>
                    <a:pt x="1120" y="660"/>
                  </a:cubicBezTo>
                  <a:lnTo>
                    <a:pt x="1120" y="660"/>
                  </a:lnTo>
                  <a:cubicBezTo>
                    <a:pt x="1119" y="660"/>
                    <a:pt x="870" y="1518"/>
                    <a:pt x="2572" y="3184"/>
                  </a:cubicBezTo>
                  <a:cubicBezTo>
                    <a:pt x="2775" y="3148"/>
                    <a:pt x="2977" y="3053"/>
                    <a:pt x="3120" y="2898"/>
                  </a:cubicBezTo>
                  <a:lnTo>
                    <a:pt x="3120" y="2898"/>
                  </a:lnTo>
                  <a:cubicBezTo>
                    <a:pt x="3088" y="2908"/>
                    <a:pt x="3056" y="2912"/>
                    <a:pt x="3023" y="2912"/>
                  </a:cubicBezTo>
                  <a:cubicBezTo>
                    <a:pt x="2459" y="2912"/>
                    <a:pt x="1622" y="1648"/>
                    <a:pt x="1465" y="1243"/>
                  </a:cubicBezTo>
                  <a:cubicBezTo>
                    <a:pt x="1333" y="905"/>
                    <a:pt x="1358" y="1"/>
                    <a:pt x="1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77" name="Google Shape;1077;p37" hidden="0"/>
            <p:cNvSpPr/>
            <p:nvPr isPhoto="0" userDrawn="0"/>
          </p:nvSpPr>
          <p:spPr bwMode="auto">
            <a:xfrm>
              <a:off x="1463941" y="2870722"/>
              <a:ext cx="8325" cy="34917"/>
            </a:xfrm>
            <a:custGeom>
              <a:avLst/>
              <a:gdLst/>
              <a:ahLst/>
              <a:cxnLst/>
              <a:rect l="l" t="t" r="r" b="b"/>
              <a:pathLst>
                <a:path w="108" h="453" fill="none" stroke="1" extrusionOk="0">
                  <a:moveTo>
                    <a:pt x="108" y="0"/>
                  </a:moveTo>
                  <a:cubicBezTo>
                    <a:pt x="108" y="0"/>
                    <a:pt x="0" y="60"/>
                    <a:pt x="24" y="453"/>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78" name="Google Shape;1078;p37" hidden="0"/>
            <p:cNvSpPr/>
            <p:nvPr isPhoto="0" userDrawn="0"/>
          </p:nvSpPr>
          <p:spPr bwMode="auto">
            <a:xfrm>
              <a:off x="1468489" y="3579175"/>
              <a:ext cx="162021" cy="92342"/>
            </a:xfrm>
            <a:custGeom>
              <a:avLst/>
              <a:gdLst/>
              <a:ahLst/>
              <a:cxnLst/>
              <a:rect l="l" t="t" r="r" b="b"/>
              <a:pathLst>
                <a:path w="2102" h="1198" fill="norm" stroke="1" extrusionOk="0">
                  <a:moveTo>
                    <a:pt x="930" y="1"/>
                  </a:moveTo>
                  <a:lnTo>
                    <a:pt x="239" y="132"/>
                  </a:lnTo>
                  <a:cubicBezTo>
                    <a:pt x="251" y="263"/>
                    <a:pt x="251" y="406"/>
                    <a:pt x="215" y="537"/>
                  </a:cubicBezTo>
                  <a:cubicBezTo>
                    <a:pt x="156" y="751"/>
                    <a:pt x="1" y="1001"/>
                    <a:pt x="60" y="1084"/>
                  </a:cubicBezTo>
                  <a:cubicBezTo>
                    <a:pt x="111" y="1174"/>
                    <a:pt x="256" y="1198"/>
                    <a:pt x="427" y="1198"/>
                  </a:cubicBezTo>
                  <a:cubicBezTo>
                    <a:pt x="619" y="1198"/>
                    <a:pt x="843" y="1168"/>
                    <a:pt x="1001" y="1168"/>
                  </a:cubicBezTo>
                  <a:cubicBezTo>
                    <a:pt x="1093" y="1168"/>
                    <a:pt x="1227" y="1172"/>
                    <a:pt x="1371" y="1172"/>
                  </a:cubicBezTo>
                  <a:cubicBezTo>
                    <a:pt x="1711" y="1172"/>
                    <a:pt x="2101" y="1148"/>
                    <a:pt x="2084" y="989"/>
                  </a:cubicBezTo>
                  <a:cubicBezTo>
                    <a:pt x="2061" y="751"/>
                    <a:pt x="1489" y="929"/>
                    <a:pt x="989" y="429"/>
                  </a:cubicBezTo>
                  <a:lnTo>
                    <a:pt x="930"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79" name="Google Shape;1079;p37" hidden="0"/>
            <p:cNvSpPr/>
            <p:nvPr isPhoto="0" userDrawn="0"/>
          </p:nvSpPr>
          <p:spPr bwMode="auto">
            <a:xfrm>
              <a:off x="1246418" y="2435290"/>
              <a:ext cx="179982" cy="217982"/>
            </a:xfrm>
            <a:custGeom>
              <a:avLst/>
              <a:gdLst/>
              <a:ahLst/>
              <a:cxnLst/>
              <a:rect l="l" t="t" r="r" b="b"/>
              <a:pathLst>
                <a:path w="2335" h="2828" fill="norm" stroke="1" extrusionOk="0">
                  <a:moveTo>
                    <a:pt x="1713" y="0"/>
                  </a:moveTo>
                  <a:cubicBezTo>
                    <a:pt x="1520" y="0"/>
                    <a:pt x="1489" y="422"/>
                    <a:pt x="1489" y="422"/>
                  </a:cubicBezTo>
                  <a:cubicBezTo>
                    <a:pt x="1489" y="422"/>
                    <a:pt x="1477" y="6"/>
                    <a:pt x="1251" y="6"/>
                  </a:cubicBezTo>
                  <a:cubicBezTo>
                    <a:pt x="1025" y="17"/>
                    <a:pt x="1251" y="303"/>
                    <a:pt x="870" y="565"/>
                  </a:cubicBezTo>
                  <a:cubicBezTo>
                    <a:pt x="477" y="815"/>
                    <a:pt x="1" y="1125"/>
                    <a:pt x="370" y="1541"/>
                  </a:cubicBezTo>
                  <a:cubicBezTo>
                    <a:pt x="370" y="1541"/>
                    <a:pt x="143" y="1815"/>
                    <a:pt x="596" y="2101"/>
                  </a:cubicBezTo>
                  <a:cubicBezTo>
                    <a:pt x="1048" y="2399"/>
                    <a:pt x="1167" y="2494"/>
                    <a:pt x="1227" y="2827"/>
                  </a:cubicBezTo>
                  <a:lnTo>
                    <a:pt x="1751" y="2339"/>
                  </a:lnTo>
                  <a:lnTo>
                    <a:pt x="1810" y="1339"/>
                  </a:lnTo>
                  <a:lnTo>
                    <a:pt x="1882" y="958"/>
                  </a:lnTo>
                  <a:cubicBezTo>
                    <a:pt x="1882" y="958"/>
                    <a:pt x="2334" y="589"/>
                    <a:pt x="2168" y="434"/>
                  </a:cubicBezTo>
                  <a:cubicBezTo>
                    <a:pt x="2134" y="404"/>
                    <a:pt x="2099" y="392"/>
                    <a:pt x="2064" y="392"/>
                  </a:cubicBezTo>
                  <a:cubicBezTo>
                    <a:pt x="1935" y="392"/>
                    <a:pt x="1810" y="553"/>
                    <a:pt x="1810" y="553"/>
                  </a:cubicBezTo>
                  <a:cubicBezTo>
                    <a:pt x="1810" y="553"/>
                    <a:pt x="1965" y="77"/>
                    <a:pt x="1751" y="6"/>
                  </a:cubicBezTo>
                  <a:cubicBezTo>
                    <a:pt x="1737" y="2"/>
                    <a:pt x="1725" y="0"/>
                    <a:pt x="1713" y="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80" name="Google Shape;1080;p37" hidden="0"/>
            <p:cNvSpPr/>
            <p:nvPr isPhoto="0" userDrawn="0"/>
          </p:nvSpPr>
          <p:spPr bwMode="auto">
            <a:xfrm>
              <a:off x="1465791" y="2314658"/>
              <a:ext cx="298300" cy="327590"/>
            </a:xfrm>
            <a:custGeom>
              <a:avLst/>
              <a:gdLst/>
              <a:ahLst/>
              <a:cxnLst/>
              <a:rect l="l" t="t" r="r" b="b"/>
              <a:pathLst>
                <a:path w="3870" h="4250" fill="norm" stroke="1" extrusionOk="0">
                  <a:moveTo>
                    <a:pt x="3295" y="0"/>
                  </a:moveTo>
                  <a:cubicBezTo>
                    <a:pt x="3218" y="0"/>
                    <a:pt x="3066" y="178"/>
                    <a:pt x="3024" y="356"/>
                  </a:cubicBezTo>
                  <a:cubicBezTo>
                    <a:pt x="2977" y="511"/>
                    <a:pt x="2917" y="654"/>
                    <a:pt x="2846" y="797"/>
                  </a:cubicBezTo>
                  <a:cubicBezTo>
                    <a:pt x="2846" y="797"/>
                    <a:pt x="1703" y="1797"/>
                    <a:pt x="1286" y="2225"/>
                  </a:cubicBezTo>
                  <a:cubicBezTo>
                    <a:pt x="1072" y="2428"/>
                    <a:pt x="881" y="2654"/>
                    <a:pt x="703" y="2892"/>
                  </a:cubicBezTo>
                  <a:lnTo>
                    <a:pt x="0" y="3452"/>
                  </a:lnTo>
                  <a:lnTo>
                    <a:pt x="453" y="4249"/>
                  </a:lnTo>
                  <a:lnTo>
                    <a:pt x="1346" y="3345"/>
                  </a:lnTo>
                  <a:cubicBezTo>
                    <a:pt x="1810" y="3071"/>
                    <a:pt x="3191" y="1059"/>
                    <a:pt x="3191" y="1059"/>
                  </a:cubicBezTo>
                  <a:cubicBezTo>
                    <a:pt x="3274" y="1035"/>
                    <a:pt x="3346" y="1023"/>
                    <a:pt x="3417" y="1011"/>
                  </a:cubicBezTo>
                  <a:cubicBezTo>
                    <a:pt x="3548" y="987"/>
                    <a:pt x="3524" y="892"/>
                    <a:pt x="3524" y="892"/>
                  </a:cubicBezTo>
                  <a:cubicBezTo>
                    <a:pt x="3643" y="880"/>
                    <a:pt x="3643" y="737"/>
                    <a:pt x="3643" y="737"/>
                  </a:cubicBezTo>
                  <a:cubicBezTo>
                    <a:pt x="3643" y="725"/>
                    <a:pt x="3655" y="725"/>
                    <a:pt x="3667" y="725"/>
                  </a:cubicBezTo>
                  <a:cubicBezTo>
                    <a:pt x="3727" y="678"/>
                    <a:pt x="3751" y="594"/>
                    <a:pt x="3715" y="523"/>
                  </a:cubicBezTo>
                  <a:cubicBezTo>
                    <a:pt x="3715" y="523"/>
                    <a:pt x="3870" y="451"/>
                    <a:pt x="3774" y="380"/>
                  </a:cubicBezTo>
                  <a:cubicBezTo>
                    <a:pt x="3679" y="297"/>
                    <a:pt x="3215" y="332"/>
                    <a:pt x="3215" y="285"/>
                  </a:cubicBezTo>
                  <a:cubicBezTo>
                    <a:pt x="3215" y="237"/>
                    <a:pt x="3393" y="59"/>
                    <a:pt x="3322" y="11"/>
                  </a:cubicBezTo>
                  <a:cubicBezTo>
                    <a:pt x="3315" y="4"/>
                    <a:pt x="3306" y="0"/>
                    <a:pt x="3295" y="0"/>
                  </a:cubicBez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81" name="Google Shape;1081;p37" hidden="0"/>
            <p:cNvSpPr/>
            <p:nvPr isPhoto="0" userDrawn="0"/>
          </p:nvSpPr>
          <p:spPr bwMode="auto">
            <a:xfrm>
              <a:off x="1165638" y="2975321"/>
              <a:ext cx="387404" cy="629358"/>
            </a:xfrm>
            <a:custGeom>
              <a:avLst/>
              <a:gdLst/>
              <a:ahLst/>
              <a:cxnLst/>
              <a:rect l="l" t="t" r="r" b="b"/>
              <a:pathLst>
                <a:path w="5026" h="8165" fill="norm" stroke="1" extrusionOk="0">
                  <a:moveTo>
                    <a:pt x="382" y="0"/>
                  </a:moveTo>
                  <a:lnTo>
                    <a:pt x="382" y="12"/>
                  </a:lnTo>
                  <a:cubicBezTo>
                    <a:pt x="382" y="12"/>
                    <a:pt x="1" y="774"/>
                    <a:pt x="870" y="1536"/>
                  </a:cubicBezTo>
                  <a:cubicBezTo>
                    <a:pt x="1739" y="2298"/>
                    <a:pt x="3346" y="4060"/>
                    <a:pt x="3454" y="4620"/>
                  </a:cubicBezTo>
                  <a:cubicBezTo>
                    <a:pt x="3561" y="5192"/>
                    <a:pt x="4049" y="8120"/>
                    <a:pt x="4049" y="8120"/>
                  </a:cubicBezTo>
                  <a:cubicBezTo>
                    <a:pt x="4049" y="8120"/>
                    <a:pt x="4210" y="8164"/>
                    <a:pt x="4416" y="8164"/>
                  </a:cubicBezTo>
                  <a:cubicBezTo>
                    <a:pt x="4598" y="8164"/>
                    <a:pt x="4816" y="8130"/>
                    <a:pt x="4990" y="8001"/>
                  </a:cubicBezTo>
                  <a:cubicBezTo>
                    <a:pt x="4990" y="8001"/>
                    <a:pt x="5025" y="5180"/>
                    <a:pt x="4728" y="4060"/>
                  </a:cubicBezTo>
                  <a:cubicBezTo>
                    <a:pt x="4418" y="2953"/>
                    <a:pt x="3323" y="1596"/>
                    <a:pt x="3001" y="703"/>
                  </a:cubicBezTo>
                  <a:cubicBezTo>
                    <a:pt x="2965" y="512"/>
                    <a:pt x="2942" y="322"/>
                    <a:pt x="2930" y="131"/>
                  </a:cubicBezTo>
                  <a:lnTo>
                    <a:pt x="382" y="0"/>
                  </a:ln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82" name="Google Shape;1082;p37" hidden="0"/>
            <p:cNvSpPr/>
            <p:nvPr isPhoto="0" userDrawn="0"/>
          </p:nvSpPr>
          <p:spPr bwMode="auto">
            <a:xfrm>
              <a:off x="1233546" y="3093717"/>
              <a:ext cx="277257" cy="511272"/>
            </a:xfrm>
            <a:custGeom>
              <a:avLst/>
              <a:gdLst/>
              <a:ahLst/>
              <a:cxnLst/>
              <a:rect l="l" t="t" r="r" b="b"/>
              <a:pathLst>
                <a:path w="3597" h="6633" fill="norm" stroke="1" extrusionOk="0">
                  <a:moveTo>
                    <a:pt x="1" y="0"/>
                  </a:moveTo>
                  <a:cubicBezTo>
                    <a:pt x="870" y="762"/>
                    <a:pt x="2465" y="2513"/>
                    <a:pt x="2573" y="3084"/>
                  </a:cubicBezTo>
                  <a:cubicBezTo>
                    <a:pt x="2680" y="3656"/>
                    <a:pt x="3168" y="6584"/>
                    <a:pt x="3168" y="6584"/>
                  </a:cubicBezTo>
                  <a:cubicBezTo>
                    <a:pt x="3311" y="6620"/>
                    <a:pt x="3454" y="6632"/>
                    <a:pt x="3597" y="6632"/>
                  </a:cubicBezTo>
                  <a:cubicBezTo>
                    <a:pt x="3156" y="6525"/>
                    <a:pt x="2954" y="3132"/>
                    <a:pt x="3013" y="2834"/>
                  </a:cubicBezTo>
                  <a:cubicBezTo>
                    <a:pt x="3061" y="2548"/>
                    <a:pt x="1394" y="203"/>
                    <a:pt x="858" y="203"/>
                  </a:cubicBezTo>
                  <a:cubicBezTo>
                    <a:pt x="644" y="203"/>
                    <a:pt x="299" y="96"/>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83" name="Google Shape;1083;p37" hidden="0"/>
            <p:cNvSpPr/>
            <p:nvPr isPhoto="0" userDrawn="0"/>
          </p:nvSpPr>
          <p:spPr bwMode="auto">
            <a:xfrm>
              <a:off x="1440046" y="3297443"/>
              <a:ext cx="32218" cy="14799"/>
            </a:xfrm>
            <a:custGeom>
              <a:avLst/>
              <a:gdLst/>
              <a:ahLst/>
              <a:cxnLst/>
              <a:rect l="l" t="t" r="r" b="b"/>
              <a:pathLst>
                <a:path w="418" h="192" fill="none" stroke="1" extrusionOk="0">
                  <a:moveTo>
                    <a:pt x="418" y="36"/>
                  </a:moveTo>
                  <a:cubicBezTo>
                    <a:pt x="263" y="1"/>
                    <a:pt x="96" y="60"/>
                    <a:pt x="1" y="191"/>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84" name="Google Shape;1084;p37" hidden="0"/>
            <p:cNvSpPr/>
            <p:nvPr isPhoto="0" userDrawn="0"/>
          </p:nvSpPr>
          <p:spPr bwMode="auto">
            <a:xfrm>
              <a:off x="1319337" y="2500192"/>
              <a:ext cx="145604" cy="142058"/>
            </a:xfrm>
            <a:custGeom>
              <a:avLst/>
              <a:gdLst/>
              <a:ahLst/>
              <a:cxnLst/>
              <a:rect l="l" t="t" r="r" b="b"/>
              <a:pathLst>
                <a:path w="1889" h="1843" fill="norm" stroke="1" extrusionOk="0">
                  <a:moveTo>
                    <a:pt x="904" y="0"/>
                  </a:moveTo>
                  <a:cubicBezTo>
                    <a:pt x="717" y="0"/>
                    <a:pt x="539" y="253"/>
                    <a:pt x="531" y="354"/>
                  </a:cubicBezTo>
                  <a:cubicBezTo>
                    <a:pt x="519" y="485"/>
                    <a:pt x="388" y="545"/>
                    <a:pt x="424" y="711"/>
                  </a:cubicBezTo>
                  <a:cubicBezTo>
                    <a:pt x="448" y="783"/>
                    <a:pt x="424" y="878"/>
                    <a:pt x="340" y="914"/>
                  </a:cubicBezTo>
                  <a:cubicBezTo>
                    <a:pt x="340" y="914"/>
                    <a:pt x="243" y="803"/>
                    <a:pt x="159" y="803"/>
                  </a:cubicBezTo>
                  <a:cubicBezTo>
                    <a:pt x="105" y="803"/>
                    <a:pt x="57" y="848"/>
                    <a:pt x="43" y="997"/>
                  </a:cubicBezTo>
                  <a:cubicBezTo>
                    <a:pt x="0" y="1336"/>
                    <a:pt x="306" y="1355"/>
                    <a:pt x="375" y="1355"/>
                  </a:cubicBezTo>
                  <a:cubicBezTo>
                    <a:pt x="383" y="1355"/>
                    <a:pt x="388" y="1354"/>
                    <a:pt x="388" y="1354"/>
                  </a:cubicBezTo>
                  <a:lnTo>
                    <a:pt x="388" y="1354"/>
                  </a:lnTo>
                  <a:cubicBezTo>
                    <a:pt x="471" y="1557"/>
                    <a:pt x="293" y="1842"/>
                    <a:pt x="293" y="1842"/>
                  </a:cubicBezTo>
                  <a:lnTo>
                    <a:pt x="1317" y="1783"/>
                  </a:lnTo>
                  <a:cubicBezTo>
                    <a:pt x="1317" y="1783"/>
                    <a:pt x="1781" y="1533"/>
                    <a:pt x="1841" y="1390"/>
                  </a:cubicBezTo>
                  <a:cubicBezTo>
                    <a:pt x="1888" y="1259"/>
                    <a:pt x="1555" y="878"/>
                    <a:pt x="1555" y="878"/>
                  </a:cubicBezTo>
                  <a:cubicBezTo>
                    <a:pt x="1555" y="878"/>
                    <a:pt x="1805" y="807"/>
                    <a:pt x="1757" y="699"/>
                  </a:cubicBezTo>
                  <a:cubicBezTo>
                    <a:pt x="1698" y="592"/>
                    <a:pt x="1352" y="545"/>
                    <a:pt x="1352" y="545"/>
                  </a:cubicBezTo>
                  <a:lnTo>
                    <a:pt x="1114" y="152"/>
                  </a:lnTo>
                  <a:lnTo>
                    <a:pt x="1126" y="152"/>
                  </a:lnTo>
                  <a:cubicBezTo>
                    <a:pt x="1058" y="42"/>
                    <a:pt x="980" y="0"/>
                    <a:pt x="904" y="0"/>
                  </a:cubicBez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85" name="Google Shape;1085;p37" hidden="0"/>
            <p:cNvSpPr/>
            <p:nvPr isPhoto="0" userDrawn="0"/>
          </p:nvSpPr>
          <p:spPr bwMode="auto">
            <a:xfrm>
              <a:off x="1405205" y="2537345"/>
              <a:ext cx="12024" cy="14029"/>
            </a:xfrm>
            <a:custGeom>
              <a:avLst/>
              <a:gdLst/>
              <a:ahLst/>
              <a:cxnLst/>
              <a:rect l="l" t="t" r="r" b="b"/>
              <a:pathLst>
                <a:path w="156" h="182" fill="norm" stroke="1" extrusionOk="0">
                  <a:moveTo>
                    <a:pt x="42" y="0"/>
                  </a:moveTo>
                  <a:cubicBezTo>
                    <a:pt x="36" y="0"/>
                    <a:pt x="30" y="1"/>
                    <a:pt x="24" y="3"/>
                  </a:cubicBezTo>
                  <a:cubicBezTo>
                    <a:pt x="0" y="15"/>
                    <a:pt x="0" y="75"/>
                    <a:pt x="24" y="122"/>
                  </a:cubicBezTo>
                  <a:cubicBezTo>
                    <a:pt x="48" y="170"/>
                    <a:pt x="96" y="182"/>
                    <a:pt x="119" y="182"/>
                  </a:cubicBezTo>
                  <a:cubicBezTo>
                    <a:pt x="155" y="170"/>
                    <a:pt x="155" y="110"/>
                    <a:pt x="119" y="63"/>
                  </a:cubicBezTo>
                  <a:cubicBezTo>
                    <a:pt x="100" y="23"/>
                    <a:pt x="72" y="0"/>
                    <a:pt x="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86" name="Google Shape;1086;p37" hidden="0"/>
            <p:cNvSpPr/>
            <p:nvPr isPhoto="0" userDrawn="0"/>
          </p:nvSpPr>
          <p:spPr bwMode="auto">
            <a:xfrm>
              <a:off x="1374912" y="2515532"/>
              <a:ext cx="26670" cy="11100"/>
            </a:xfrm>
            <a:custGeom>
              <a:avLst/>
              <a:gdLst/>
              <a:ahLst/>
              <a:cxnLst/>
              <a:rect l="l" t="t" r="r" b="b"/>
              <a:pathLst>
                <a:path w="346" h="144" fill="none" stroke="1" extrusionOk="0">
                  <a:moveTo>
                    <a:pt x="346" y="143"/>
                  </a:moveTo>
                  <a:cubicBezTo>
                    <a:pt x="346" y="143"/>
                    <a:pt x="12" y="0"/>
                    <a:pt x="0" y="143"/>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87" name="Google Shape;1087;p37" hidden="0"/>
            <p:cNvSpPr/>
            <p:nvPr isPhoto="0" userDrawn="0"/>
          </p:nvSpPr>
          <p:spPr bwMode="auto">
            <a:xfrm>
              <a:off x="1322574" y="2626760"/>
              <a:ext cx="133965" cy="42086"/>
            </a:xfrm>
            <a:custGeom>
              <a:avLst/>
              <a:gdLst/>
              <a:ahLst/>
              <a:cxnLst/>
              <a:rect l="l" t="t" r="r" b="b"/>
              <a:pathLst>
                <a:path w="1738" h="546" fill="norm" stroke="1" extrusionOk="0">
                  <a:moveTo>
                    <a:pt x="1050" y="0"/>
                  </a:moveTo>
                  <a:cubicBezTo>
                    <a:pt x="578" y="0"/>
                    <a:pt x="1" y="129"/>
                    <a:pt x="1" y="129"/>
                  </a:cubicBezTo>
                  <a:lnTo>
                    <a:pt x="1" y="546"/>
                  </a:lnTo>
                  <a:lnTo>
                    <a:pt x="1441" y="546"/>
                  </a:lnTo>
                  <a:lnTo>
                    <a:pt x="1632" y="379"/>
                  </a:lnTo>
                  <a:cubicBezTo>
                    <a:pt x="1738" y="83"/>
                    <a:pt x="1427" y="0"/>
                    <a:pt x="1050"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88" name="Google Shape;1088;p37" hidden="0"/>
            <p:cNvSpPr/>
            <p:nvPr isPhoto="0" userDrawn="0"/>
          </p:nvSpPr>
          <p:spPr bwMode="auto">
            <a:xfrm>
              <a:off x="1183983" y="2643101"/>
              <a:ext cx="295602" cy="361736"/>
            </a:xfrm>
            <a:custGeom>
              <a:avLst/>
              <a:gdLst/>
              <a:ahLst/>
              <a:cxnLst/>
              <a:rect l="l" t="t" r="r" b="b"/>
              <a:pathLst>
                <a:path w="3835" h="4693" fill="norm" stroke="1" extrusionOk="0">
                  <a:moveTo>
                    <a:pt x="2706" y="0"/>
                  </a:moveTo>
                  <a:cubicBezTo>
                    <a:pt x="2134" y="0"/>
                    <a:pt x="1451" y="285"/>
                    <a:pt x="1013" y="1167"/>
                  </a:cubicBezTo>
                  <a:cubicBezTo>
                    <a:pt x="489" y="2263"/>
                    <a:pt x="144" y="3441"/>
                    <a:pt x="1" y="4656"/>
                  </a:cubicBezTo>
                  <a:cubicBezTo>
                    <a:pt x="1" y="4656"/>
                    <a:pt x="959" y="4693"/>
                    <a:pt x="1770" y="4693"/>
                  </a:cubicBezTo>
                  <a:cubicBezTo>
                    <a:pt x="2176" y="4693"/>
                    <a:pt x="2545" y="4684"/>
                    <a:pt x="2739" y="4656"/>
                  </a:cubicBezTo>
                  <a:cubicBezTo>
                    <a:pt x="2978" y="4632"/>
                    <a:pt x="2882" y="4049"/>
                    <a:pt x="3049" y="3322"/>
                  </a:cubicBezTo>
                  <a:cubicBezTo>
                    <a:pt x="3311" y="2227"/>
                    <a:pt x="3835" y="1405"/>
                    <a:pt x="3728" y="512"/>
                  </a:cubicBezTo>
                  <a:cubicBezTo>
                    <a:pt x="3698" y="262"/>
                    <a:pt x="3253" y="0"/>
                    <a:pt x="2706"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89" name="Google Shape;1089;p37" hidden="0"/>
            <p:cNvSpPr/>
            <p:nvPr isPhoto="0" userDrawn="0"/>
          </p:nvSpPr>
          <p:spPr bwMode="auto">
            <a:xfrm>
              <a:off x="1381310" y="2554072"/>
              <a:ext cx="143292" cy="157937"/>
            </a:xfrm>
            <a:custGeom>
              <a:avLst/>
              <a:gdLst/>
              <a:ahLst/>
              <a:cxnLst/>
              <a:rect l="l" t="t" r="r" b="b"/>
              <a:pathLst>
                <a:path w="1859" h="2049" fill="norm" stroke="1" extrusionOk="0">
                  <a:moveTo>
                    <a:pt x="1322" y="0"/>
                  </a:moveTo>
                  <a:cubicBezTo>
                    <a:pt x="882" y="346"/>
                    <a:pt x="1" y="1263"/>
                    <a:pt x="1" y="1263"/>
                  </a:cubicBezTo>
                  <a:lnTo>
                    <a:pt x="810" y="2048"/>
                  </a:lnTo>
                  <a:cubicBezTo>
                    <a:pt x="1156" y="1965"/>
                    <a:pt x="1846" y="1143"/>
                    <a:pt x="1846" y="1143"/>
                  </a:cubicBezTo>
                  <a:cubicBezTo>
                    <a:pt x="1858" y="608"/>
                    <a:pt x="1322" y="0"/>
                    <a:pt x="1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90" name="Google Shape;1090;p37" hidden="0"/>
            <p:cNvSpPr/>
            <p:nvPr isPhoto="0" userDrawn="0"/>
          </p:nvSpPr>
          <p:spPr bwMode="auto">
            <a:xfrm>
              <a:off x="1381310" y="2554072"/>
              <a:ext cx="143292" cy="157937"/>
            </a:xfrm>
            <a:custGeom>
              <a:avLst/>
              <a:gdLst/>
              <a:ahLst/>
              <a:cxnLst/>
              <a:rect l="l" t="t" r="r" b="b"/>
              <a:pathLst>
                <a:path w="1859" h="2049" fill="none" stroke="1" extrusionOk="0">
                  <a:moveTo>
                    <a:pt x="1" y="1263"/>
                  </a:moveTo>
                  <a:cubicBezTo>
                    <a:pt x="1" y="1263"/>
                    <a:pt x="882" y="346"/>
                    <a:pt x="1322" y="0"/>
                  </a:cubicBezTo>
                  <a:cubicBezTo>
                    <a:pt x="1322" y="0"/>
                    <a:pt x="1858" y="608"/>
                    <a:pt x="1846" y="1143"/>
                  </a:cubicBezTo>
                  <a:cubicBezTo>
                    <a:pt x="1846" y="1143"/>
                    <a:pt x="1156" y="1965"/>
                    <a:pt x="810" y="2048"/>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91" name="Google Shape;1091;p37" hidden="0"/>
            <p:cNvSpPr/>
            <p:nvPr isPhoto="0" userDrawn="0"/>
          </p:nvSpPr>
          <p:spPr bwMode="auto">
            <a:xfrm>
              <a:off x="1289584" y="2745850"/>
              <a:ext cx="149612" cy="151539"/>
            </a:xfrm>
            <a:custGeom>
              <a:avLst/>
              <a:gdLst/>
              <a:ahLst/>
              <a:cxnLst/>
              <a:rect l="l" t="t" r="r" b="b"/>
              <a:pathLst>
                <a:path w="1941" h="1966" fill="none" stroke="1" extrusionOk="0">
                  <a:moveTo>
                    <a:pt x="1941" y="1"/>
                  </a:moveTo>
                  <a:cubicBezTo>
                    <a:pt x="1417" y="763"/>
                    <a:pt x="750" y="1430"/>
                    <a:pt x="0" y="1965"/>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92" name="Google Shape;1092;p37" hidden="0"/>
            <p:cNvSpPr/>
            <p:nvPr isPhoto="0" userDrawn="0"/>
          </p:nvSpPr>
          <p:spPr bwMode="auto">
            <a:xfrm>
              <a:off x="1250117" y="2851451"/>
              <a:ext cx="130342" cy="119320"/>
            </a:xfrm>
            <a:custGeom>
              <a:avLst/>
              <a:gdLst/>
              <a:ahLst/>
              <a:cxnLst/>
              <a:rect l="l" t="t" r="r" b="b"/>
              <a:pathLst>
                <a:path w="1691" h="1548" fill="none" stroke="1" extrusionOk="0">
                  <a:moveTo>
                    <a:pt x="1691" y="0"/>
                  </a:moveTo>
                  <a:cubicBezTo>
                    <a:pt x="1274" y="655"/>
                    <a:pt x="691" y="1191"/>
                    <a:pt x="0" y="1548"/>
                  </a:cubicBezTo>
                  <a:cubicBezTo>
                    <a:pt x="12" y="1524"/>
                    <a:pt x="12" y="1512"/>
                    <a:pt x="24" y="1488"/>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93" name="Google Shape;1093;p37" hidden="0"/>
            <p:cNvSpPr/>
            <p:nvPr isPhoto="0" userDrawn="0"/>
          </p:nvSpPr>
          <p:spPr bwMode="auto">
            <a:xfrm>
              <a:off x="1158315" y="2903635"/>
              <a:ext cx="79007" cy="139669"/>
            </a:xfrm>
            <a:custGeom>
              <a:avLst/>
              <a:gdLst/>
              <a:ahLst/>
              <a:cxnLst/>
              <a:rect l="l" t="t" r="r" b="b"/>
              <a:pathLst>
                <a:path w="1025" h="1812" fill="norm" stroke="1" extrusionOk="0">
                  <a:moveTo>
                    <a:pt x="580" y="0"/>
                  </a:moveTo>
                  <a:cubicBezTo>
                    <a:pt x="524" y="0"/>
                    <a:pt x="274" y="669"/>
                    <a:pt x="274" y="669"/>
                  </a:cubicBezTo>
                  <a:cubicBezTo>
                    <a:pt x="274" y="669"/>
                    <a:pt x="274" y="335"/>
                    <a:pt x="179" y="311"/>
                  </a:cubicBezTo>
                  <a:cubicBezTo>
                    <a:pt x="178" y="311"/>
                    <a:pt x="176" y="311"/>
                    <a:pt x="175" y="311"/>
                  </a:cubicBezTo>
                  <a:cubicBezTo>
                    <a:pt x="85" y="311"/>
                    <a:pt x="131" y="1063"/>
                    <a:pt x="120" y="1192"/>
                  </a:cubicBezTo>
                  <a:cubicBezTo>
                    <a:pt x="96" y="1300"/>
                    <a:pt x="60" y="1395"/>
                    <a:pt x="1" y="1478"/>
                  </a:cubicBezTo>
                  <a:lnTo>
                    <a:pt x="370" y="1812"/>
                  </a:lnTo>
                  <a:lnTo>
                    <a:pt x="441" y="1419"/>
                  </a:lnTo>
                  <a:cubicBezTo>
                    <a:pt x="584" y="1276"/>
                    <a:pt x="691" y="1097"/>
                    <a:pt x="751" y="907"/>
                  </a:cubicBezTo>
                  <a:cubicBezTo>
                    <a:pt x="798" y="752"/>
                    <a:pt x="1025" y="502"/>
                    <a:pt x="977" y="466"/>
                  </a:cubicBezTo>
                  <a:cubicBezTo>
                    <a:pt x="972" y="461"/>
                    <a:pt x="966" y="459"/>
                    <a:pt x="959" y="459"/>
                  </a:cubicBezTo>
                  <a:cubicBezTo>
                    <a:pt x="895" y="459"/>
                    <a:pt x="751" y="633"/>
                    <a:pt x="751" y="633"/>
                  </a:cubicBezTo>
                  <a:cubicBezTo>
                    <a:pt x="751" y="633"/>
                    <a:pt x="917" y="228"/>
                    <a:pt x="870" y="216"/>
                  </a:cubicBezTo>
                  <a:cubicBezTo>
                    <a:pt x="867" y="214"/>
                    <a:pt x="864" y="214"/>
                    <a:pt x="861" y="214"/>
                  </a:cubicBezTo>
                  <a:cubicBezTo>
                    <a:pt x="816" y="214"/>
                    <a:pt x="691" y="359"/>
                    <a:pt x="691" y="359"/>
                  </a:cubicBezTo>
                  <a:cubicBezTo>
                    <a:pt x="691" y="359"/>
                    <a:pt x="798" y="49"/>
                    <a:pt x="751" y="26"/>
                  </a:cubicBezTo>
                  <a:cubicBezTo>
                    <a:pt x="748" y="24"/>
                    <a:pt x="746" y="24"/>
                    <a:pt x="743" y="24"/>
                  </a:cubicBezTo>
                  <a:cubicBezTo>
                    <a:pt x="690" y="24"/>
                    <a:pt x="572" y="228"/>
                    <a:pt x="572" y="228"/>
                  </a:cubicBezTo>
                  <a:cubicBezTo>
                    <a:pt x="572" y="228"/>
                    <a:pt x="632" y="26"/>
                    <a:pt x="584" y="2"/>
                  </a:cubicBezTo>
                  <a:cubicBezTo>
                    <a:pt x="583" y="1"/>
                    <a:pt x="581" y="0"/>
                    <a:pt x="580"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94" name="Google Shape;1094;p37" hidden="0"/>
            <p:cNvSpPr/>
            <p:nvPr isPhoto="0" userDrawn="0"/>
          </p:nvSpPr>
          <p:spPr bwMode="auto">
            <a:xfrm>
              <a:off x="859163" y="3000989"/>
              <a:ext cx="337765" cy="309399"/>
            </a:xfrm>
            <a:custGeom>
              <a:avLst/>
              <a:gdLst/>
              <a:ahLst/>
              <a:cxnLst/>
              <a:rect l="l" t="t" r="r" b="b"/>
              <a:pathLst>
                <a:path w="4382" h="4014" fill="norm" stroke="1" extrusionOk="0">
                  <a:moveTo>
                    <a:pt x="3810" y="1"/>
                  </a:moveTo>
                  <a:cubicBezTo>
                    <a:pt x="3131" y="1453"/>
                    <a:pt x="3048" y="1632"/>
                    <a:pt x="2774" y="1942"/>
                  </a:cubicBezTo>
                  <a:cubicBezTo>
                    <a:pt x="2572" y="2156"/>
                    <a:pt x="2203" y="2489"/>
                    <a:pt x="1941" y="2751"/>
                  </a:cubicBezTo>
                  <a:cubicBezTo>
                    <a:pt x="1822" y="2870"/>
                    <a:pt x="1679" y="2942"/>
                    <a:pt x="1512" y="2965"/>
                  </a:cubicBezTo>
                  <a:cubicBezTo>
                    <a:pt x="357" y="3156"/>
                    <a:pt x="0" y="3466"/>
                    <a:pt x="0" y="3466"/>
                  </a:cubicBezTo>
                  <a:lnTo>
                    <a:pt x="1679" y="4013"/>
                  </a:lnTo>
                  <a:cubicBezTo>
                    <a:pt x="1679" y="4013"/>
                    <a:pt x="3120" y="2954"/>
                    <a:pt x="3453" y="2489"/>
                  </a:cubicBezTo>
                  <a:cubicBezTo>
                    <a:pt x="3786" y="2025"/>
                    <a:pt x="4382" y="584"/>
                    <a:pt x="4382" y="584"/>
                  </a:cubicBezTo>
                  <a:cubicBezTo>
                    <a:pt x="4346" y="287"/>
                    <a:pt x="4108" y="48"/>
                    <a:pt x="3810" y="1"/>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95" name="Google Shape;1095;p37" hidden="0"/>
            <p:cNvSpPr/>
            <p:nvPr isPhoto="0" userDrawn="0"/>
          </p:nvSpPr>
          <p:spPr bwMode="auto">
            <a:xfrm>
              <a:off x="859163" y="3000989"/>
              <a:ext cx="337765" cy="309399"/>
            </a:xfrm>
            <a:custGeom>
              <a:avLst/>
              <a:gdLst/>
              <a:ahLst/>
              <a:cxnLst/>
              <a:rect l="l" t="t" r="r" b="b"/>
              <a:pathLst>
                <a:path w="4382" h="4014" fill="none" stroke="1" extrusionOk="0">
                  <a:moveTo>
                    <a:pt x="0" y="3466"/>
                  </a:moveTo>
                  <a:cubicBezTo>
                    <a:pt x="0" y="3466"/>
                    <a:pt x="357" y="3156"/>
                    <a:pt x="1512" y="2965"/>
                  </a:cubicBezTo>
                  <a:cubicBezTo>
                    <a:pt x="1679" y="2942"/>
                    <a:pt x="1822" y="2870"/>
                    <a:pt x="1941" y="2751"/>
                  </a:cubicBezTo>
                  <a:cubicBezTo>
                    <a:pt x="2203" y="2489"/>
                    <a:pt x="2572" y="2156"/>
                    <a:pt x="2774" y="1942"/>
                  </a:cubicBezTo>
                  <a:cubicBezTo>
                    <a:pt x="3048" y="1632"/>
                    <a:pt x="3131" y="1453"/>
                    <a:pt x="3810" y="1"/>
                  </a:cubicBezTo>
                  <a:cubicBezTo>
                    <a:pt x="4108" y="48"/>
                    <a:pt x="4346" y="287"/>
                    <a:pt x="4382" y="584"/>
                  </a:cubicBezTo>
                  <a:cubicBezTo>
                    <a:pt x="4382" y="584"/>
                    <a:pt x="3786" y="2025"/>
                    <a:pt x="3453" y="2489"/>
                  </a:cubicBezTo>
                  <a:cubicBezTo>
                    <a:pt x="3120" y="2954"/>
                    <a:pt x="1679" y="4013"/>
                    <a:pt x="1679" y="4013"/>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96" name="Google Shape;1096;p37" hidden="0"/>
            <p:cNvSpPr/>
            <p:nvPr isPhoto="0" userDrawn="0"/>
          </p:nvSpPr>
          <p:spPr bwMode="auto">
            <a:xfrm>
              <a:off x="849991" y="3111138"/>
              <a:ext cx="82630" cy="85405"/>
            </a:xfrm>
            <a:custGeom>
              <a:avLst/>
              <a:gdLst/>
              <a:ahLst/>
              <a:cxnLst/>
              <a:rect l="l" t="t" r="r" b="b"/>
              <a:pathLst>
                <a:path w="1072" h="1108" fill="norm" stroke="1" extrusionOk="0">
                  <a:moveTo>
                    <a:pt x="226" y="1"/>
                  </a:moveTo>
                  <a:lnTo>
                    <a:pt x="0" y="905"/>
                  </a:lnTo>
                  <a:lnTo>
                    <a:pt x="988" y="1108"/>
                  </a:lnTo>
                  <a:lnTo>
                    <a:pt x="1072" y="346"/>
                  </a:lnTo>
                  <a:lnTo>
                    <a:pt x="226" y="1"/>
                  </a:ln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97" name="Google Shape;1097;p37" hidden="0"/>
            <p:cNvSpPr/>
            <p:nvPr isPhoto="0" userDrawn="0"/>
          </p:nvSpPr>
          <p:spPr bwMode="auto">
            <a:xfrm>
              <a:off x="762889" y="2988964"/>
              <a:ext cx="168805" cy="174586"/>
            </a:xfrm>
            <a:custGeom>
              <a:avLst/>
              <a:gdLst/>
              <a:ahLst/>
              <a:cxnLst/>
              <a:rect l="l" t="t" r="r" b="b"/>
              <a:pathLst>
                <a:path w="2190" h="2265" fill="norm" stroke="1" extrusionOk="0">
                  <a:moveTo>
                    <a:pt x="1913" y="1"/>
                  </a:moveTo>
                  <a:cubicBezTo>
                    <a:pt x="1700" y="1"/>
                    <a:pt x="1336" y="196"/>
                    <a:pt x="1071" y="240"/>
                  </a:cubicBezTo>
                  <a:cubicBezTo>
                    <a:pt x="713" y="300"/>
                    <a:pt x="225" y="454"/>
                    <a:pt x="380" y="824"/>
                  </a:cubicBezTo>
                  <a:lnTo>
                    <a:pt x="344" y="919"/>
                  </a:lnTo>
                  <a:cubicBezTo>
                    <a:pt x="344" y="919"/>
                    <a:pt x="1" y="1689"/>
                    <a:pt x="1204" y="2260"/>
                  </a:cubicBezTo>
                  <a:lnTo>
                    <a:pt x="1204" y="2260"/>
                  </a:lnTo>
                  <a:cubicBezTo>
                    <a:pt x="1234" y="2206"/>
                    <a:pt x="1523" y="1686"/>
                    <a:pt x="1523" y="1562"/>
                  </a:cubicBezTo>
                  <a:cubicBezTo>
                    <a:pt x="1523" y="1562"/>
                    <a:pt x="1892" y="1359"/>
                    <a:pt x="1833" y="1062"/>
                  </a:cubicBezTo>
                  <a:cubicBezTo>
                    <a:pt x="1773" y="764"/>
                    <a:pt x="1713" y="574"/>
                    <a:pt x="1713" y="574"/>
                  </a:cubicBezTo>
                  <a:lnTo>
                    <a:pt x="1821" y="395"/>
                  </a:lnTo>
                  <a:cubicBezTo>
                    <a:pt x="1821" y="395"/>
                    <a:pt x="2190" y="324"/>
                    <a:pt x="2071" y="85"/>
                  </a:cubicBezTo>
                  <a:cubicBezTo>
                    <a:pt x="2043" y="24"/>
                    <a:pt x="1987" y="1"/>
                    <a:pt x="1913" y="1"/>
                  </a:cubicBezTo>
                  <a:close/>
                  <a:moveTo>
                    <a:pt x="1204" y="2260"/>
                  </a:moveTo>
                  <a:cubicBezTo>
                    <a:pt x="1202" y="2263"/>
                    <a:pt x="1202" y="2264"/>
                    <a:pt x="1202" y="2264"/>
                  </a:cubicBezTo>
                  <a:lnTo>
                    <a:pt x="1213" y="2264"/>
                  </a:lnTo>
                  <a:cubicBezTo>
                    <a:pt x="1210" y="2263"/>
                    <a:pt x="1207" y="2261"/>
                    <a:pt x="1204" y="2260"/>
                  </a:cubicBez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98" name="Google Shape;1098;p37" hidden="0"/>
            <p:cNvSpPr/>
            <p:nvPr isPhoto="0" userDrawn="0"/>
          </p:nvSpPr>
          <p:spPr bwMode="auto">
            <a:xfrm>
              <a:off x="834343" y="3168949"/>
              <a:ext cx="101977" cy="57887"/>
            </a:xfrm>
            <a:custGeom>
              <a:avLst/>
              <a:gdLst/>
              <a:ahLst/>
              <a:cxnLst/>
              <a:rect l="l" t="t" r="r" b="b"/>
              <a:pathLst>
                <a:path w="1323" h="751" fill="norm" stroke="1" extrusionOk="0">
                  <a:moveTo>
                    <a:pt x="132" y="1"/>
                  </a:moveTo>
                  <a:lnTo>
                    <a:pt x="1" y="477"/>
                  </a:lnTo>
                  <a:lnTo>
                    <a:pt x="1322" y="751"/>
                  </a:lnTo>
                  <a:lnTo>
                    <a:pt x="1322" y="370"/>
                  </a:lnTo>
                  <a:cubicBezTo>
                    <a:pt x="941" y="24"/>
                    <a:pt x="132" y="1"/>
                    <a:pt x="132" y="1"/>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099" name="Google Shape;1099;p37" hidden="0"/>
            <p:cNvSpPr/>
            <p:nvPr isPhoto="0" userDrawn="0"/>
          </p:nvSpPr>
          <p:spPr bwMode="auto">
            <a:xfrm>
              <a:off x="840201" y="3019334"/>
              <a:ext cx="136509" cy="138282"/>
            </a:xfrm>
            <a:custGeom>
              <a:avLst/>
              <a:gdLst/>
              <a:ahLst/>
              <a:cxnLst/>
              <a:rect l="l" t="t" r="r" b="b"/>
              <a:pathLst>
                <a:path w="1771" h="1794" fill="norm" stroke="1" extrusionOk="0">
                  <a:moveTo>
                    <a:pt x="765" y="0"/>
                  </a:moveTo>
                  <a:cubicBezTo>
                    <a:pt x="652" y="0"/>
                    <a:pt x="398" y="8"/>
                    <a:pt x="389" y="72"/>
                  </a:cubicBezTo>
                  <a:cubicBezTo>
                    <a:pt x="377" y="144"/>
                    <a:pt x="651" y="406"/>
                    <a:pt x="651" y="406"/>
                  </a:cubicBezTo>
                  <a:cubicBezTo>
                    <a:pt x="651" y="406"/>
                    <a:pt x="675" y="977"/>
                    <a:pt x="603" y="1013"/>
                  </a:cubicBezTo>
                  <a:cubicBezTo>
                    <a:pt x="587" y="1021"/>
                    <a:pt x="564" y="1024"/>
                    <a:pt x="539" y="1024"/>
                  </a:cubicBezTo>
                  <a:cubicBezTo>
                    <a:pt x="454" y="1024"/>
                    <a:pt x="341" y="989"/>
                    <a:pt x="341" y="989"/>
                  </a:cubicBezTo>
                  <a:cubicBezTo>
                    <a:pt x="341" y="989"/>
                    <a:pt x="260" y="958"/>
                    <a:pt x="179" y="958"/>
                  </a:cubicBezTo>
                  <a:cubicBezTo>
                    <a:pt x="89" y="958"/>
                    <a:pt x="0" y="998"/>
                    <a:pt x="32" y="1168"/>
                  </a:cubicBezTo>
                  <a:cubicBezTo>
                    <a:pt x="73" y="1383"/>
                    <a:pt x="252" y="1500"/>
                    <a:pt x="405" y="1500"/>
                  </a:cubicBezTo>
                  <a:cubicBezTo>
                    <a:pt x="473" y="1500"/>
                    <a:pt x="536" y="1477"/>
                    <a:pt x="580" y="1430"/>
                  </a:cubicBezTo>
                  <a:cubicBezTo>
                    <a:pt x="580" y="1430"/>
                    <a:pt x="825" y="1794"/>
                    <a:pt x="1202" y="1794"/>
                  </a:cubicBezTo>
                  <a:cubicBezTo>
                    <a:pt x="1272" y="1794"/>
                    <a:pt x="1346" y="1781"/>
                    <a:pt x="1425" y="1751"/>
                  </a:cubicBezTo>
                  <a:cubicBezTo>
                    <a:pt x="1770" y="1620"/>
                    <a:pt x="1472" y="1132"/>
                    <a:pt x="1472" y="1132"/>
                  </a:cubicBezTo>
                  <a:cubicBezTo>
                    <a:pt x="1472" y="1132"/>
                    <a:pt x="1639" y="1049"/>
                    <a:pt x="1639" y="953"/>
                  </a:cubicBezTo>
                  <a:cubicBezTo>
                    <a:pt x="1627" y="846"/>
                    <a:pt x="1353" y="644"/>
                    <a:pt x="1353" y="644"/>
                  </a:cubicBezTo>
                  <a:cubicBezTo>
                    <a:pt x="1353" y="644"/>
                    <a:pt x="1294" y="322"/>
                    <a:pt x="1199" y="263"/>
                  </a:cubicBezTo>
                  <a:lnTo>
                    <a:pt x="818" y="1"/>
                  </a:lnTo>
                  <a:cubicBezTo>
                    <a:pt x="818" y="1"/>
                    <a:pt x="797" y="0"/>
                    <a:pt x="765" y="0"/>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00" name="Google Shape;1100;p37" hidden="0"/>
            <p:cNvSpPr/>
            <p:nvPr isPhoto="0" userDrawn="0"/>
          </p:nvSpPr>
          <p:spPr bwMode="auto">
            <a:xfrm>
              <a:off x="928922" y="3067818"/>
              <a:ext cx="8325" cy="13258"/>
            </a:xfrm>
            <a:custGeom>
              <a:avLst/>
              <a:gdLst/>
              <a:ahLst/>
              <a:cxnLst/>
              <a:rect l="l" t="t" r="r" b="b"/>
              <a:pathLst>
                <a:path w="108" h="172" fill="norm" stroke="1" extrusionOk="0">
                  <a:moveTo>
                    <a:pt x="30" y="1"/>
                  </a:moveTo>
                  <a:cubicBezTo>
                    <a:pt x="27" y="1"/>
                    <a:pt x="25" y="1"/>
                    <a:pt x="24" y="3"/>
                  </a:cubicBezTo>
                  <a:cubicBezTo>
                    <a:pt x="0" y="3"/>
                    <a:pt x="0" y="51"/>
                    <a:pt x="24" y="98"/>
                  </a:cubicBezTo>
                  <a:cubicBezTo>
                    <a:pt x="34" y="140"/>
                    <a:pt x="62" y="172"/>
                    <a:pt x="78" y="172"/>
                  </a:cubicBezTo>
                  <a:cubicBezTo>
                    <a:pt x="80" y="172"/>
                    <a:pt x="82" y="171"/>
                    <a:pt x="83" y="170"/>
                  </a:cubicBezTo>
                  <a:cubicBezTo>
                    <a:pt x="107" y="170"/>
                    <a:pt x="107" y="122"/>
                    <a:pt x="83" y="74"/>
                  </a:cubicBezTo>
                  <a:cubicBezTo>
                    <a:pt x="73" y="33"/>
                    <a:pt x="45"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01" name="Google Shape;1101;p37" hidden="0"/>
            <p:cNvSpPr/>
            <p:nvPr isPhoto="0" userDrawn="0"/>
          </p:nvSpPr>
          <p:spPr bwMode="auto">
            <a:xfrm>
              <a:off x="914199" y="3052402"/>
              <a:ext cx="14722" cy="5627"/>
            </a:xfrm>
            <a:custGeom>
              <a:avLst/>
              <a:gdLst/>
              <a:ahLst/>
              <a:cxnLst/>
              <a:rect l="l" t="t" r="r" b="b"/>
              <a:pathLst>
                <a:path w="191" h="73" fill="none" stroke="1" extrusionOk="0">
                  <a:moveTo>
                    <a:pt x="1" y="72"/>
                  </a:moveTo>
                  <a:cubicBezTo>
                    <a:pt x="48" y="12"/>
                    <a:pt x="131" y="1"/>
                    <a:pt x="191" y="36"/>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02" name="Google Shape;1102;p37" hidden="0"/>
            <p:cNvSpPr/>
            <p:nvPr isPhoto="0" userDrawn="0"/>
          </p:nvSpPr>
          <p:spPr bwMode="auto">
            <a:xfrm>
              <a:off x="938093" y="3118461"/>
              <a:ext cx="14722" cy="4702"/>
            </a:xfrm>
            <a:custGeom>
              <a:avLst/>
              <a:gdLst/>
              <a:ahLst/>
              <a:cxnLst/>
              <a:rect l="l" t="t" r="r" b="b"/>
              <a:pathLst>
                <a:path w="191" h="61" fill="none" stroke="1" extrusionOk="0">
                  <a:moveTo>
                    <a:pt x="0" y="13"/>
                  </a:moveTo>
                  <a:cubicBezTo>
                    <a:pt x="0" y="13"/>
                    <a:pt x="131" y="60"/>
                    <a:pt x="191" y="1"/>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03" name="Google Shape;1103;p37" hidden="0"/>
            <p:cNvSpPr/>
            <p:nvPr isPhoto="0" userDrawn="0"/>
          </p:nvSpPr>
          <p:spPr bwMode="auto">
            <a:xfrm>
              <a:off x="984882" y="4089452"/>
              <a:ext cx="161868" cy="93267"/>
            </a:xfrm>
            <a:custGeom>
              <a:avLst/>
              <a:gdLst/>
              <a:ahLst/>
              <a:cxnLst/>
              <a:rect l="l" t="t" r="r" b="b"/>
              <a:pathLst>
                <a:path w="2100" h="1210" fill="norm" stroke="1" extrusionOk="0">
                  <a:moveTo>
                    <a:pt x="917" y="1"/>
                  </a:moveTo>
                  <a:lnTo>
                    <a:pt x="227" y="143"/>
                  </a:lnTo>
                  <a:cubicBezTo>
                    <a:pt x="250" y="274"/>
                    <a:pt x="238" y="417"/>
                    <a:pt x="203" y="548"/>
                  </a:cubicBezTo>
                  <a:cubicBezTo>
                    <a:pt x="143" y="763"/>
                    <a:pt x="0" y="1001"/>
                    <a:pt x="48" y="1096"/>
                  </a:cubicBezTo>
                  <a:cubicBezTo>
                    <a:pt x="98" y="1186"/>
                    <a:pt x="244" y="1209"/>
                    <a:pt x="416" y="1209"/>
                  </a:cubicBezTo>
                  <a:cubicBezTo>
                    <a:pt x="609" y="1209"/>
                    <a:pt x="837" y="1179"/>
                    <a:pt x="1000" y="1179"/>
                  </a:cubicBezTo>
                  <a:cubicBezTo>
                    <a:pt x="1072" y="1179"/>
                    <a:pt x="1173" y="1181"/>
                    <a:pt x="1284" y="1181"/>
                  </a:cubicBezTo>
                  <a:cubicBezTo>
                    <a:pt x="1638" y="1181"/>
                    <a:pt x="2099" y="1161"/>
                    <a:pt x="2072" y="989"/>
                  </a:cubicBezTo>
                  <a:cubicBezTo>
                    <a:pt x="2048" y="763"/>
                    <a:pt x="1477" y="941"/>
                    <a:pt x="989" y="429"/>
                  </a:cubicBezTo>
                  <a:lnTo>
                    <a:pt x="917"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04" name="Google Shape;1104;p37" hidden="0"/>
            <p:cNvSpPr/>
            <p:nvPr isPhoto="0" userDrawn="0"/>
          </p:nvSpPr>
          <p:spPr bwMode="auto">
            <a:xfrm>
              <a:off x="570032" y="4089452"/>
              <a:ext cx="161174" cy="93267"/>
            </a:xfrm>
            <a:custGeom>
              <a:avLst/>
              <a:gdLst/>
              <a:ahLst/>
              <a:cxnLst/>
              <a:rect l="l" t="t" r="r" b="b"/>
              <a:pathLst>
                <a:path w="2091" h="1210" fill="norm" stroke="1" extrusionOk="0">
                  <a:moveTo>
                    <a:pt x="1239" y="1"/>
                  </a:moveTo>
                  <a:lnTo>
                    <a:pt x="441" y="143"/>
                  </a:lnTo>
                  <a:cubicBezTo>
                    <a:pt x="441" y="143"/>
                    <a:pt x="1" y="1001"/>
                    <a:pt x="48" y="1096"/>
                  </a:cubicBezTo>
                  <a:cubicBezTo>
                    <a:pt x="99" y="1186"/>
                    <a:pt x="244" y="1209"/>
                    <a:pt x="416" y="1209"/>
                  </a:cubicBezTo>
                  <a:cubicBezTo>
                    <a:pt x="610" y="1209"/>
                    <a:pt x="837" y="1179"/>
                    <a:pt x="1001" y="1179"/>
                  </a:cubicBezTo>
                  <a:cubicBezTo>
                    <a:pt x="1072" y="1179"/>
                    <a:pt x="1172" y="1181"/>
                    <a:pt x="1283" y="1181"/>
                  </a:cubicBezTo>
                  <a:cubicBezTo>
                    <a:pt x="1634" y="1181"/>
                    <a:pt x="2090" y="1161"/>
                    <a:pt x="2072" y="989"/>
                  </a:cubicBezTo>
                  <a:cubicBezTo>
                    <a:pt x="2049" y="763"/>
                    <a:pt x="1477" y="941"/>
                    <a:pt x="977" y="429"/>
                  </a:cubicBezTo>
                  <a:lnTo>
                    <a:pt x="1239" y="1"/>
                  </a:lnTo>
                  <a:close/>
                </a:path>
              </a:pathLst>
            </a:custGeom>
            <a:solidFill>
              <a:srgbClr val="263238"/>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05" name="Google Shape;1105;p37" hidden="0"/>
            <p:cNvSpPr/>
            <p:nvPr isPhoto="0" userDrawn="0"/>
          </p:nvSpPr>
          <p:spPr bwMode="auto">
            <a:xfrm>
              <a:off x="904102" y="3512191"/>
              <a:ext cx="190079" cy="603845"/>
            </a:xfrm>
            <a:custGeom>
              <a:avLst/>
              <a:gdLst/>
              <a:ahLst/>
              <a:cxnLst/>
              <a:rect l="l" t="t" r="r" b="b"/>
              <a:pathLst>
                <a:path w="2466" h="7834" fill="norm" stroke="1" extrusionOk="0">
                  <a:moveTo>
                    <a:pt x="1370" y="1"/>
                  </a:moveTo>
                  <a:lnTo>
                    <a:pt x="1" y="286"/>
                  </a:lnTo>
                  <a:cubicBezTo>
                    <a:pt x="1" y="286"/>
                    <a:pt x="84" y="1441"/>
                    <a:pt x="298" y="1977"/>
                  </a:cubicBezTo>
                  <a:cubicBezTo>
                    <a:pt x="501" y="2525"/>
                    <a:pt x="1239" y="4299"/>
                    <a:pt x="1239" y="4299"/>
                  </a:cubicBezTo>
                  <a:cubicBezTo>
                    <a:pt x="1096" y="5275"/>
                    <a:pt x="1203" y="7728"/>
                    <a:pt x="1203" y="7728"/>
                  </a:cubicBezTo>
                  <a:cubicBezTo>
                    <a:pt x="1398" y="7807"/>
                    <a:pt x="1560" y="7834"/>
                    <a:pt x="1691" y="7834"/>
                  </a:cubicBezTo>
                  <a:cubicBezTo>
                    <a:pt x="1952" y="7834"/>
                    <a:pt x="2084" y="7728"/>
                    <a:pt x="2084" y="7728"/>
                  </a:cubicBezTo>
                  <a:cubicBezTo>
                    <a:pt x="2084" y="7728"/>
                    <a:pt x="2465" y="4311"/>
                    <a:pt x="2465" y="4120"/>
                  </a:cubicBezTo>
                  <a:cubicBezTo>
                    <a:pt x="2429" y="3096"/>
                    <a:pt x="1382" y="786"/>
                    <a:pt x="1382" y="786"/>
                  </a:cubicBezTo>
                  <a:cubicBezTo>
                    <a:pt x="1453" y="560"/>
                    <a:pt x="1382" y="1"/>
                    <a:pt x="1382" y="1"/>
                  </a:cubicBez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06" name="Google Shape;1106;p37" hidden="0"/>
            <p:cNvSpPr/>
            <p:nvPr isPhoto="0" userDrawn="0"/>
          </p:nvSpPr>
          <p:spPr bwMode="auto">
            <a:xfrm>
              <a:off x="904102" y="3512191"/>
              <a:ext cx="162485" cy="603845"/>
            </a:xfrm>
            <a:custGeom>
              <a:avLst/>
              <a:gdLst/>
              <a:ahLst/>
              <a:cxnLst/>
              <a:rect l="l" t="t" r="r" b="b"/>
              <a:pathLst>
                <a:path w="2108" h="7834" fill="norm" stroke="1" extrusionOk="0">
                  <a:moveTo>
                    <a:pt x="1370" y="1"/>
                  </a:moveTo>
                  <a:lnTo>
                    <a:pt x="1" y="286"/>
                  </a:lnTo>
                  <a:cubicBezTo>
                    <a:pt x="1" y="286"/>
                    <a:pt x="84" y="1441"/>
                    <a:pt x="298" y="1977"/>
                  </a:cubicBezTo>
                  <a:cubicBezTo>
                    <a:pt x="501" y="2525"/>
                    <a:pt x="1227" y="4299"/>
                    <a:pt x="1227" y="4299"/>
                  </a:cubicBezTo>
                  <a:cubicBezTo>
                    <a:pt x="1084" y="5275"/>
                    <a:pt x="1191" y="7728"/>
                    <a:pt x="1191" y="7728"/>
                  </a:cubicBezTo>
                  <a:cubicBezTo>
                    <a:pt x="1390" y="7807"/>
                    <a:pt x="1555" y="7834"/>
                    <a:pt x="1687" y="7834"/>
                  </a:cubicBezTo>
                  <a:cubicBezTo>
                    <a:pt x="1952" y="7834"/>
                    <a:pt x="2084" y="7728"/>
                    <a:pt x="2084" y="7728"/>
                  </a:cubicBezTo>
                  <a:cubicBezTo>
                    <a:pt x="2084" y="7728"/>
                    <a:pt x="2096" y="7632"/>
                    <a:pt x="2108" y="7490"/>
                  </a:cubicBezTo>
                  <a:lnTo>
                    <a:pt x="2108" y="7490"/>
                  </a:lnTo>
                  <a:cubicBezTo>
                    <a:pt x="2108" y="7490"/>
                    <a:pt x="1891" y="7637"/>
                    <a:pt x="1686" y="7637"/>
                  </a:cubicBezTo>
                  <a:cubicBezTo>
                    <a:pt x="1522" y="7637"/>
                    <a:pt x="1366" y="7543"/>
                    <a:pt x="1334" y="7204"/>
                  </a:cubicBezTo>
                  <a:cubicBezTo>
                    <a:pt x="1263" y="6442"/>
                    <a:pt x="1584" y="4811"/>
                    <a:pt x="1620" y="4334"/>
                  </a:cubicBezTo>
                  <a:cubicBezTo>
                    <a:pt x="1656" y="3858"/>
                    <a:pt x="846" y="2953"/>
                    <a:pt x="1084" y="2298"/>
                  </a:cubicBezTo>
                  <a:cubicBezTo>
                    <a:pt x="1322" y="1632"/>
                    <a:pt x="1370"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07" name="Google Shape;1107;p37" hidden="0"/>
            <p:cNvSpPr/>
            <p:nvPr isPhoto="0" userDrawn="0"/>
          </p:nvSpPr>
          <p:spPr bwMode="auto">
            <a:xfrm>
              <a:off x="1044543" y="3832464"/>
              <a:ext cx="28520" cy="26747"/>
            </a:xfrm>
            <a:custGeom>
              <a:avLst/>
              <a:gdLst/>
              <a:ahLst/>
              <a:cxnLst/>
              <a:rect l="l" t="t" r="r" b="b"/>
              <a:pathLst>
                <a:path w="370" h="347" fill="none" stroke="1" extrusionOk="0">
                  <a:moveTo>
                    <a:pt x="0" y="1"/>
                  </a:moveTo>
                  <a:cubicBezTo>
                    <a:pt x="0" y="1"/>
                    <a:pt x="131" y="334"/>
                    <a:pt x="369" y="346"/>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08" name="Google Shape;1108;p37" hidden="0"/>
            <p:cNvSpPr/>
            <p:nvPr isPhoto="0" userDrawn="0"/>
          </p:nvSpPr>
          <p:spPr bwMode="auto">
            <a:xfrm>
              <a:off x="951815" y="3629663"/>
              <a:ext cx="47790" cy="59737"/>
            </a:xfrm>
            <a:custGeom>
              <a:avLst/>
              <a:gdLst/>
              <a:ahLst/>
              <a:cxnLst/>
              <a:rect l="l" t="t" r="r" b="b"/>
              <a:pathLst>
                <a:path w="620" h="775" fill="none" stroke="1" extrusionOk="0">
                  <a:moveTo>
                    <a:pt x="620" y="1"/>
                  </a:moveTo>
                  <a:cubicBezTo>
                    <a:pt x="465" y="298"/>
                    <a:pt x="251" y="560"/>
                    <a:pt x="1" y="774"/>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09" name="Google Shape;1109;p37" hidden="0"/>
            <p:cNvSpPr/>
            <p:nvPr isPhoto="0" userDrawn="0"/>
          </p:nvSpPr>
          <p:spPr bwMode="auto">
            <a:xfrm>
              <a:off x="588378" y="3527839"/>
              <a:ext cx="411222" cy="593593"/>
            </a:xfrm>
            <a:custGeom>
              <a:avLst/>
              <a:gdLst/>
              <a:ahLst/>
              <a:cxnLst/>
              <a:rect l="l" t="t" r="r" b="b"/>
              <a:pathLst>
                <a:path w="5335" h="7701" fill="norm" stroke="1" extrusionOk="0">
                  <a:moveTo>
                    <a:pt x="5335" y="0"/>
                  </a:moveTo>
                  <a:lnTo>
                    <a:pt x="3299" y="131"/>
                  </a:lnTo>
                  <a:cubicBezTo>
                    <a:pt x="2775" y="1072"/>
                    <a:pt x="2930" y="1786"/>
                    <a:pt x="2930" y="1786"/>
                  </a:cubicBezTo>
                  <a:cubicBezTo>
                    <a:pt x="2692" y="2310"/>
                    <a:pt x="1942" y="4108"/>
                    <a:pt x="1942" y="4108"/>
                  </a:cubicBezTo>
                  <a:cubicBezTo>
                    <a:pt x="1203" y="5036"/>
                    <a:pt x="1" y="7465"/>
                    <a:pt x="1" y="7465"/>
                  </a:cubicBezTo>
                  <a:cubicBezTo>
                    <a:pt x="141" y="7643"/>
                    <a:pt x="309" y="7701"/>
                    <a:pt x="468" y="7701"/>
                  </a:cubicBezTo>
                  <a:cubicBezTo>
                    <a:pt x="756" y="7701"/>
                    <a:pt x="1013" y="7513"/>
                    <a:pt x="1013" y="7513"/>
                  </a:cubicBezTo>
                  <a:cubicBezTo>
                    <a:pt x="1013" y="7513"/>
                    <a:pt x="2453" y="5203"/>
                    <a:pt x="2930" y="4822"/>
                  </a:cubicBezTo>
                  <a:cubicBezTo>
                    <a:pt x="3406" y="4453"/>
                    <a:pt x="3966" y="2857"/>
                    <a:pt x="4585" y="2024"/>
                  </a:cubicBezTo>
                  <a:cubicBezTo>
                    <a:pt x="5192" y="1203"/>
                    <a:pt x="5335" y="0"/>
                    <a:pt x="5335" y="0"/>
                  </a:cubicBezTo>
                  <a:close/>
                </a:path>
              </a:pathLst>
            </a:custGeom>
            <a:solidFill>
              <a:srgbClr val="999999"/>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10" name="Google Shape;1110;p37" hidden="0"/>
            <p:cNvSpPr/>
            <p:nvPr isPhoto="0" userDrawn="0"/>
          </p:nvSpPr>
          <p:spPr bwMode="auto">
            <a:xfrm>
              <a:off x="588378" y="3657181"/>
              <a:ext cx="301999" cy="463559"/>
            </a:xfrm>
            <a:custGeom>
              <a:avLst/>
              <a:gdLst/>
              <a:ahLst/>
              <a:cxnLst/>
              <a:rect l="l" t="t" r="r" b="b"/>
              <a:pathLst>
                <a:path w="3918" h="6014" fill="norm" stroke="1" extrusionOk="0">
                  <a:moveTo>
                    <a:pt x="2918" y="1"/>
                  </a:moveTo>
                  <a:cubicBezTo>
                    <a:pt x="2918" y="36"/>
                    <a:pt x="2918" y="72"/>
                    <a:pt x="2930" y="108"/>
                  </a:cubicBezTo>
                  <a:cubicBezTo>
                    <a:pt x="2692" y="620"/>
                    <a:pt x="1942" y="2430"/>
                    <a:pt x="1942" y="2430"/>
                  </a:cubicBezTo>
                  <a:cubicBezTo>
                    <a:pt x="1203" y="3358"/>
                    <a:pt x="1" y="5787"/>
                    <a:pt x="1" y="5787"/>
                  </a:cubicBezTo>
                  <a:cubicBezTo>
                    <a:pt x="84" y="5906"/>
                    <a:pt x="227" y="5990"/>
                    <a:pt x="370" y="6013"/>
                  </a:cubicBezTo>
                  <a:cubicBezTo>
                    <a:pt x="429" y="5942"/>
                    <a:pt x="453" y="5859"/>
                    <a:pt x="441" y="5763"/>
                  </a:cubicBezTo>
                  <a:cubicBezTo>
                    <a:pt x="406" y="5109"/>
                    <a:pt x="1465" y="3799"/>
                    <a:pt x="2215" y="2275"/>
                  </a:cubicBezTo>
                  <a:cubicBezTo>
                    <a:pt x="2954" y="763"/>
                    <a:pt x="3918" y="525"/>
                    <a:pt x="3406" y="417"/>
                  </a:cubicBezTo>
                  <a:cubicBezTo>
                    <a:pt x="3180" y="358"/>
                    <a:pt x="3001" y="203"/>
                    <a:pt x="2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11" name="Google Shape;1111;p37" hidden="0"/>
            <p:cNvSpPr/>
            <p:nvPr isPhoto="0" userDrawn="0"/>
          </p:nvSpPr>
          <p:spPr bwMode="auto">
            <a:xfrm>
              <a:off x="746240" y="3851734"/>
              <a:ext cx="20272" cy="43242"/>
            </a:xfrm>
            <a:custGeom>
              <a:avLst/>
              <a:gdLst/>
              <a:ahLst/>
              <a:cxnLst/>
              <a:rect l="l" t="t" r="r" b="b"/>
              <a:pathLst>
                <a:path w="263" h="561" fill="none" stroke="1" extrusionOk="0">
                  <a:moveTo>
                    <a:pt x="84" y="1"/>
                  </a:moveTo>
                  <a:cubicBezTo>
                    <a:pt x="84" y="1"/>
                    <a:pt x="1" y="382"/>
                    <a:pt x="263" y="560"/>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12" name="Google Shape;1112;p37" hidden="0"/>
            <p:cNvSpPr/>
            <p:nvPr isPhoto="0" userDrawn="0"/>
          </p:nvSpPr>
          <p:spPr bwMode="auto">
            <a:xfrm>
              <a:off x="765510" y="3191534"/>
              <a:ext cx="264384" cy="374146"/>
            </a:xfrm>
            <a:custGeom>
              <a:avLst/>
              <a:gdLst/>
              <a:ahLst/>
              <a:cxnLst/>
              <a:rect l="l" t="t" r="r" b="b"/>
              <a:pathLst>
                <a:path w="3430" h="4854" fill="norm" stroke="1" extrusionOk="0">
                  <a:moveTo>
                    <a:pt x="1328" y="0"/>
                  </a:moveTo>
                  <a:cubicBezTo>
                    <a:pt x="988" y="0"/>
                    <a:pt x="655" y="127"/>
                    <a:pt x="417" y="446"/>
                  </a:cubicBezTo>
                  <a:cubicBezTo>
                    <a:pt x="1" y="1017"/>
                    <a:pt x="644" y="2970"/>
                    <a:pt x="858" y="4042"/>
                  </a:cubicBezTo>
                  <a:cubicBezTo>
                    <a:pt x="882" y="4173"/>
                    <a:pt x="882" y="4292"/>
                    <a:pt x="858" y="4423"/>
                  </a:cubicBezTo>
                  <a:cubicBezTo>
                    <a:pt x="846" y="4434"/>
                    <a:pt x="846" y="4446"/>
                    <a:pt x="846" y="4458"/>
                  </a:cubicBezTo>
                  <a:cubicBezTo>
                    <a:pt x="834" y="4649"/>
                    <a:pt x="977" y="4815"/>
                    <a:pt x="1168" y="4839"/>
                  </a:cubicBezTo>
                  <a:cubicBezTo>
                    <a:pt x="1302" y="4849"/>
                    <a:pt x="1436" y="4853"/>
                    <a:pt x="1571" y="4853"/>
                  </a:cubicBezTo>
                  <a:cubicBezTo>
                    <a:pt x="2114" y="4853"/>
                    <a:pt x="2655" y="4775"/>
                    <a:pt x="3180" y="4613"/>
                  </a:cubicBezTo>
                  <a:cubicBezTo>
                    <a:pt x="3323" y="4565"/>
                    <a:pt x="3418" y="4423"/>
                    <a:pt x="3418" y="4280"/>
                  </a:cubicBezTo>
                  <a:cubicBezTo>
                    <a:pt x="3430" y="3315"/>
                    <a:pt x="2977" y="1172"/>
                    <a:pt x="2608" y="636"/>
                  </a:cubicBezTo>
                  <a:cubicBezTo>
                    <a:pt x="2365" y="286"/>
                    <a:pt x="1839" y="0"/>
                    <a:pt x="1328" y="0"/>
                  </a:cubicBezTo>
                  <a:close/>
                </a:path>
              </a:pathLst>
            </a:custGeom>
            <a:solidFill>
              <a:srgbClr val="6453C2"/>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13" name="Google Shape;1113;p37" hidden="0"/>
            <p:cNvSpPr/>
            <p:nvPr isPhoto="0" userDrawn="0"/>
          </p:nvSpPr>
          <p:spPr bwMode="auto">
            <a:xfrm>
              <a:off x="1159240" y="2899010"/>
              <a:ext cx="90029" cy="136046"/>
            </a:xfrm>
            <a:custGeom>
              <a:avLst/>
              <a:gdLst/>
              <a:ahLst/>
              <a:cxnLst/>
              <a:rect l="l" t="t" r="r" b="b"/>
              <a:pathLst>
                <a:path w="1168" h="1765" fill="norm" stroke="1" extrusionOk="0">
                  <a:moveTo>
                    <a:pt x="782" y="1"/>
                  </a:moveTo>
                  <a:cubicBezTo>
                    <a:pt x="720" y="1"/>
                    <a:pt x="381" y="633"/>
                    <a:pt x="381" y="633"/>
                  </a:cubicBezTo>
                  <a:cubicBezTo>
                    <a:pt x="381" y="633"/>
                    <a:pt x="441" y="288"/>
                    <a:pt x="346" y="264"/>
                  </a:cubicBezTo>
                  <a:cubicBezTo>
                    <a:pt x="344" y="263"/>
                    <a:pt x="342" y="263"/>
                    <a:pt x="340" y="263"/>
                  </a:cubicBezTo>
                  <a:cubicBezTo>
                    <a:pt x="259" y="263"/>
                    <a:pt x="190" y="1005"/>
                    <a:pt x="155" y="1133"/>
                  </a:cubicBezTo>
                  <a:cubicBezTo>
                    <a:pt x="131" y="1229"/>
                    <a:pt x="72" y="1312"/>
                    <a:pt x="0" y="1383"/>
                  </a:cubicBezTo>
                  <a:lnTo>
                    <a:pt x="334" y="1764"/>
                  </a:lnTo>
                  <a:lnTo>
                    <a:pt x="465" y="1395"/>
                  </a:lnTo>
                  <a:cubicBezTo>
                    <a:pt x="620" y="1264"/>
                    <a:pt x="751" y="1110"/>
                    <a:pt x="846" y="931"/>
                  </a:cubicBezTo>
                  <a:cubicBezTo>
                    <a:pt x="905" y="788"/>
                    <a:pt x="1167" y="562"/>
                    <a:pt x="1120" y="514"/>
                  </a:cubicBezTo>
                  <a:cubicBezTo>
                    <a:pt x="1116" y="511"/>
                    <a:pt x="1112" y="509"/>
                    <a:pt x="1106" y="509"/>
                  </a:cubicBezTo>
                  <a:cubicBezTo>
                    <a:pt x="1049" y="509"/>
                    <a:pt x="882" y="657"/>
                    <a:pt x="882" y="657"/>
                  </a:cubicBezTo>
                  <a:cubicBezTo>
                    <a:pt x="882" y="657"/>
                    <a:pt x="1096" y="276"/>
                    <a:pt x="1048" y="252"/>
                  </a:cubicBezTo>
                  <a:cubicBezTo>
                    <a:pt x="1045" y="250"/>
                    <a:pt x="1040" y="250"/>
                    <a:pt x="1035" y="250"/>
                  </a:cubicBezTo>
                  <a:cubicBezTo>
                    <a:pt x="978" y="250"/>
                    <a:pt x="846" y="371"/>
                    <a:pt x="846" y="371"/>
                  </a:cubicBezTo>
                  <a:cubicBezTo>
                    <a:pt x="846" y="371"/>
                    <a:pt x="1001" y="74"/>
                    <a:pt x="953" y="50"/>
                  </a:cubicBezTo>
                  <a:cubicBezTo>
                    <a:pt x="950" y="49"/>
                    <a:pt x="948" y="48"/>
                    <a:pt x="945" y="48"/>
                  </a:cubicBezTo>
                  <a:cubicBezTo>
                    <a:pt x="888" y="48"/>
                    <a:pt x="739" y="240"/>
                    <a:pt x="739" y="240"/>
                  </a:cubicBezTo>
                  <a:cubicBezTo>
                    <a:pt x="739" y="240"/>
                    <a:pt x="834" y="38"/>
                    <a:pt x="786" y="2"/>
                  </a:cubicBezTo>
                  <a:cubicBezTo>
                    <a:pt x="785" y="1"/>
                    <a:pt x="784" y="1"/>
                    <a:pt x="782" y="1"/>
                  </a:cubicBezTo>
                  <a:close/>
                </a:path>
              </a:pathLst>
            </a:custGeom>
            <a:solidFill>
              <a:srgbClr val="FFFFFF"/>
            </a:solid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14" name="Google Shape;1114;p37" hidden="0"/>
            <p:cNvSpPr/>
            <p:nvPr isPhoto="0" userDrawn="0"/>
          </p:nvSpPr>
          <p:spPr bwMode="auto">
            <a:xfrm>
              <a:off x="829796" y="2989118"/>
              <a:ext cx="364357" cy="283654"/>
            </a:xfrm>
            <a:custGeom>
              <a:avLst/>
              <a:gdLst/>
              <a:ahLst/>
              <a:cxnLst/>
              <a:rect l="l" t="t" r="r" b="b"/>
              <a:pathLst>
                <a:path w="4727" h="3680" fill="norm" stroke="1" extrusionOk="0">
                  <a:moveTo>
                    <a:pt x="4239" y="0"/>
                  </a:moveTo>
                  <a:cubicBezTo>
                    <a:pt x="3370" y="1345"/>
                    <a:pt x="3262" y="1512"/>
                    <a:pt x="2941" y="1786"/>
                  </a:cubicBezTo>
                  <a:cubicBezTo>
                    <a:pt x="2727" y="1965"/>
                    <a:pt x="2310" y="2250"/>
                    <a:pt x="2012" y="2477"/>
                  </a:cubicBezTo>
                  <a:cubicBezTo>
                    <a:pt x="1881" y="2572"/>
                    <a:pt x="1727" y="2631"/>
                    <a:pt x="1560" y="2631"/>
                  </a:cubicBezTo>
                  <a:cubicBezTo>
                    <a:pt x="381" y="2655"/>
                    <a:pt x="0" y="2917"/>
                    <a:pt x="0" y="2917"/>
                  </a:cubicBezTo>
                  <a:lnTo>
                    <a:pt x="1584" y="3679"/>
                  </a:lnTo>
                  <a:cubicBezTo>
                    <a:pt x="1584" y="3679"/>
                    <a:pt x="3155" y="2822"/>
                    <a:pt x="3548" y="2417"/>
                  </a:cubicBezTo>
                  <a:cubicBezTo>
                    <a:pt x="3941" y="2000"/>
                    <a:pt x="4727" y="655"/>
                    <a:pt x="4727" y="655"/>
                  </a:cubicBezTo>
                  <a:cubicBezTo>
                    <a:pt x="4727" y="357"/>
                    <a:pt x="4536" y="95"/>
                    <a:pt x="4239" y="0"/>
                  </a:cubicBezTo>
                  <a:close/>
                </a:path>
              </a:pathLst>
            </a:custGeom>
            <a:solidFill>
              <a:srgbClr val="6453C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15" name="Google Shape;1115;p37" hidden="0"/>
            <p:cNvSpPr/>
            <p:nvPr isPhoto="0" userDrawn="0"/>
          </p:nvSpPr>
          <p:spPr bwMode="auto">
            <a:xfrm>
              <a:off x="829796" y="2989118"/>
              <a:ext cx="364357" cy="283654"/>
            </a:xfrm>
            <a:custGeom>
              <a:avLst/>
              <a:gdLst/>
              <a:ahLst/>
              <a:cxnLst/>
              <a:rect l="l" t="t" r="r" b="b"/>
              <a:pathLst>
                <a:path w="4727" h="3680" fill="none" stroke="1" extrusionOk="0">
                  <a:moveTo>
                    <a:pt x="0" y="2917"/>
                  </a:moveTo>
                  <a:cubicBezTo>
                    <a:pt x="0" y="2917"/>
                    <a:pt x="381" y="2655"/>
                    <a:pt x="1560" y="2631"/>
                  </a:cubicBezTo>
                  <a:cubicBezTo>
                    <a:pt x="1727" y="2631"/>
                    <a:pt x="1881" y="2572"/>
                    <a:pt x="2012" y="2477"/>
                  </a:cubicBezTo>
                  <a:cubicBezTo>
                    <a:pt x="2310" y="2250"/>
                    <a:pt x="2727" y="1965"/>
                    <a:pt x="2941" y="1786"/>
                  </a:cubicBezTo>
                  <a:cubicBezTo>
                    <a:pt x="3262" y="1512"/>
                    <a:pt x="3370" y="1345"/>
                    <a:pt x="4239" y="0"/>
                  </a:cubicBezTo>
                  <a:cubicBezTo>
                    <a:pt x="4536" y="95"/>
                    <a:pt x="4727" y="357"/>
                    <a:pt x="4727" y="655"/>
                  </a:cubicBezTo>
                  <a:cubicBezTo>
                    <a:pt x="4727" y="655"/>
                    <a:pt x="3941" y="2000"/>
                    <a:pt x="3548" y="2417"/>
                  </a:cubicBezTo>
                  <a:cubicBezTo>
                    <a:pt x="3155" y="2822"/>
                    <a:pt x="1584" y="3679"/>
                    <a:pt x="1584" y="3679"/>
                  </a:cubicBezTo>
                </a:path>
              </a:pathLst>
            </a:custGeom>
            <a:noFill/>
            <a:ln w="38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16" name="Google Shape;1116;p37" hidden="0"/>
            <p:cNvSpPr/>
            <p:nvPr isPhoto="0" userDrawn="0"/>
          </p:nvSpPr>
          <p:spPr bwMode="auto">
            <a:xfrm>
              <a:off x="896779" y="3284570"/>
              <a:ext cx="64285" cy="79007"/>
            </a:xfrm>
            <a:custGeom>
              <a:avLst/>
              <a:gdLst/>
              <a:ahLst/>
              <a:cxnLst/>
              <a:rect l="l" t="t" r="r" b="b"/>
              <a:pathLst>
                <a:path w="834" h="1025" fill="none" stroke="1" extrusionOk="0">
                  <a:moveTo>
                    <a:pt x="834" y="1"/>
                  </a:moveTo>
                  <a:cubicBezTo>
                    <a:pt x="679" y="418"/>
                    <a:pt x="381" y="775"/>
                    <a:pt x="0" y="1025"/>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17" name="Google Shape;1117;p37" hidden="0"/>
            <p:cNvSpPr/>
            <p:nvPr isPhoto="0" userDrawn="0"/>
          </p:nvSpPr>
          <p:spPr bwMode="auto">
            <a:xfrm>
              <a:off x="830720" y="3431410"/>
              <a:ext cx="17497" cy="90954"/>
            </a:xfrm>
            <a:custGeom>
              <a:avLst/>
              <a:gdLst/>
              <a:ahLst/>
              <a:cxnLst/>
              <a:rect l="l" t="t" r="r" b="b"/>
              <a:pathLst>
                <a:path w="227" h="1180" fill="none" stroke="1" extrusionOk="0">
                  <a:moveTo>
                    <a:pt x="226" y="1"/>
                  </a:moveTo>
                  <a:lnTo>
                    <a:pt x="0" y="1180"/>
                  </a:ln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18" name="Google Shape;1118;p37" hidden="0"/>
            <p:cNvSpPr/>
            <p:nvPr isPhoto="0" userDrawn="0"/>
          </p:nvSpPr>
          <p:spPr bwMode="auto">
            <a:xfrm>
              <a:off x="1000453" y="3855434"/>
              <a:ext cx="43242" cy="62512"/>
            </a:xfrm>
            <a:custGeom>
              <a:avLst/>
              <a:gdLst/>
              <a:ahLst/>
              <a:cxnLst/>
              <a:rect l="l" t="t" r="r" b="b"/>
              <a:pathLst>
                <a:path w="561" h="811" fill="none" stroke="1" extrusionOk="0">
                  <a:moveTo>
                    <a:pt x="1" y="1"/>
                  </a:moveTo>
                  <a:cubicBezTo>
                    <a:pt x="60" y="346"/>
                    <a:pt x="275" y="643"/>
                    <a:pt x="560" y="810"/>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1119" name="Google Shape;1119;p37" hidden="0"/>
            <p:cNvSpPr/>
            <p:nvPr isPhoto="0" userDrawn="0"/>
          </p:nvSpPr>
          <p:spPr bwMode="auto">
            <a:xfrm>
              <a:off x="1524527" y="3299293"/>
              <a:ext cx="8325" cy="53262"/>
            </a:xfrm>
            <a:custGeom>
              <a:avLst/>
              <a:gdLst/>
              <a:ahLst/>
              <a:cxnLst/>
              <a:rect l="l" t="t" r="r" b="b"/>
              <a:pathLst>
                <a:path w="108" h="691" fill="none" stroke="1" extrusionOk="0">
                  <a:moveTo>
                    <a:pt x="107" y="0"/>
                  </a:moveTo>
                  <a:cubicBezTo>
                    <a:pt x="72" y="227"/>
                    <a:pt x="36" y="465"/>
                    <a:pt x="0" y="691"/>
                  </a:cubicBezTo>
                </a:path>
              </a:pathLst>
            </a:custGeom>
            <a:noFill/>
            <a:ln w="2675"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gr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Storyset-Stil Techie Business Meeting by Slidesgo">
  <a:themeElements>
    <a:clrScheme name="Simple Light">
      <a:dk1>
        <a:srgbClr val="000000"/>
      </a:dk1>
      <a:lt1>
        <a:srgbClr val="FFFFFF"/>
      </a:lt1>
      <a:dk2>
        <a:srgbClr val="D0CBED"/>
      </a:dk2>
      <a:lt2>
        <a:srgbClr val="6453C2"/>
      </a:lt2>
      <a:accent1>
        <a:srgbClr val="50429B"/>
      </a:accent1>
      <a:accent2>
        <a:srgbClr val="515B60"/>
      </a:accent2>
      <a:accent3>
        <a:srgbClr val="263238"/>
      </a:accent3>
      <a:accent4>
        <a:srgbClr val="969697"/>
      </a:accent4>
      <a:accent5>
        <a:srgbClr val="FFFFFF"/>
      </a:accent5>
      <a:accent6>
        <a:srgbClr val="FFFFFF"/>
      </a:accent6>
      <a:hlink>
        <a:srgbClr val="000000"/>
      </a:hlink>
      <a:folHlink>
        <a:srgbClr val="0097A7"/>
      </a:folHlink>
    </a:clrScheme>
    <a:fontScheme name="Office">
      <a:majorFont>
        <a:latin typeface="Arial"/>
        <a:ea typeface="Arial"/>
        <a:cs typeface="Arial"/>
      </a:majorFont>
      <a:minorFont>
        <a:latin typeface="Arial"/>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theme>
</file>

<file path=ppt/theme/theme2.xml><?xml version="1.0" encoding="utf-8"?>
<a:theme xmlns:a="http://schemas.openxmlformats.org/drawingml/2006/main" xmlns:r="http://schemas.openxmlformats.org/officeDocument/2006/relationships" xmlns:p="http://schemas.openxmlformats.org/presentation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Arial"/>
        <a:cs typeface="Arial"/>
      </a:majorFont>
      <a:minorFont>
        <a:latin typeface="Arial"/>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otalTime>0</TotalTime>
  <Words>0</Words>
  <Application>ONLYOFFICE/7.1.1.57</Application>
  <PresentationFormat>On-screen Show (4:3)</PresentationFormat>
  <Paragraphs>0</Paragraphs>
  <Slides>35</Slides>
  <Notes>35</Notes>
  <HiddenSlides>0</HiddenSlides>
  <MMClips>2</MMClips>
  <ScaleCrop>0</ScaleCrop>
  <HeadingPairs>
    <vt:vector size="4" baseType="variant">
      <vt:variant>
        <vt:lpstr>Theme</vt:lpstr>
      </vt:variant>
      <vt:variant>
        <vt:i4>2</vt:i4>
      </vt:variant>
      <vt:variant>
        <vt:lpstr>Slide Titles</vt:lpstr>
      </vt:variant>
      <vt:variant>
        <vt:i4>35</vt:i4>
      </vt:variant>
    </vt:vector>
  </HeadingPairs>
  <TitlesOfParts>
    <vt:vector size="37" baseType="lpstr">
      <vt:lpstr>Theme 1</vt:lpstr>
      <vt:lpstr>Theme 2</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vector>
  </TitlesOfParts>
  <LinksUpToDate>0</LinksUpToDate>
  <SharedDoc>0</SharedDoc>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
</cp:coreProperties>
</file>